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 id="2147483660" r:id="rId2"/>
    <p:sldMasterId id="2147483672" r:id="rId3"/>
  </p:sldMasterIdLst>
  <p:notesMasterIdLst>
    <p:notesMasterId r:id="rId91"/>
  </p:notesMasterIdLst>
  <p:handoutMasterIdLst>
    <p:handoutMasterId r:id="rId92"/>
  </p:handoutMasterIdLst>
  <p:sldIdLst>
    <p:sldId id="531" r:id="rId4"/>
    <p:sldId id="602" r:id="rId5"/>
    <p:sldId id="388" r:id="rId6"/>
    <p:sldId id="393" r:id="rId7"/>
    <p:sldId id="699" r:id="rId8"/>
    <p:sldId id="700" r:id="rId9"/>
    <p:sldId id="704" r:id="rId10"/>
    <p:sldId id="705" r:id="rId11"/>
    <p:sldId id="706" r:id="rId12"/>
    <p:sldId id="702" r:id="rId13"/>
    <p:sldId id="738" r:id="rId14"/>
    <p:sldId id="316" r:id="rId15"/>
    <p:sldId id="747" r:id="rId16"/>
    <p:sldId id="610" r:id="rId17"/>
    <p:sldId id="611" r:id="rId18"/>
    <p:sldId id="612" r:id="rId19"/>
    <p:sldId id="613" r:id="rId20"/>
    <p:sldId id="614" r:id="rId21"/>
    <p:sldId id="615" r:id="rId22"/>
    <p:sldId id="616" r:id="rId23"/>
    <p:sldId id="617" r:id="rId24"/>
    <p:sldId id="351" r:id="rId25"/>
    <p:sldId id="621" r:id="rId26"/>
    <p:sldId id="622" r:id="rId27"/>
    <p:sldId id="623" r:id="rId28"/>
    <p:sldId id="624" r:id="rId29"/>
    <p:sldId id="625" r:id="rId30"/>
    <p:sldId id="626" r:id="rId31"/>
    <p:sldId id="627" r:id="rId32"/>
    <p:sldId id="628" r:id="rId33"/>
    <p:sldId id="629" r:id="rId34"/>
    <p:sldId id="630" r:id="rId35"/>
    <p:sldId id="632" r:id="rId36"/>
    <p:sldId id="633" r:id="rId37"/>
    <p:sldId id="634" r:id="rId38"/>
    <p:sldId id="746" r:id="rId39"/>
    <p:sldId id="635" r:id="rId40"/>
    <p:sldId id="636" r:id="rId41"/>
    <p:sldId id="637" r:id="rId42"/>
    <p:sldId id="638" r:id="rId43"/>
    <p:sldId id="708" r:id="rId44"/>
    <p:sldId id="748" r:id="rId45"/>
    <p:sldId id="685" r:id="rId46"/>
    <p:sldId id="686" r:id="rId47"/>
    <p:sldId id="697" r:id="rId48"/>
    <p:sldId id="688" r:id="rId49"/>
    <p:sldId id="689" r:id="rId50"/>
    <p:sldId id="691" r:id="rId51"/>
    <p:sldId id="696" r:id="rId52"/>
    <p:sldId id="692" r:id="rId53"/>
    <p:sldId id="694" r:id="rId54"/>
    <p:sldId id="471" r:id="rId55"/>
    <p:sldId id="723" r:id="rId56"/>
    <p:sldId id="730" r:id="rId57"/>
    <p:sldId id="710" r:id="rId58"/>
    <p:sldId id="654" r:id="rId59"/>
    <p:sldId id="655" r:id="rId60"/>
    <p:sldId id="656" r:id="rId61"/>
    <p:sldId id="657" r:id="rId62"/>
    <p:sldId id="749" r:id="rId63"/>
    <p:sldId id="660" r:id="rId64"/>
    <p:sldId id="661" r:id="rId65"/>
    <p:sldId id="662" r:id="rId66"/>
    <p:sldId id="663" r:id="rId67"/>
    <p:sldId id="664" r:id="rId68"/>
    <p:sldId id="665" r:id="rId69"/>
    <p:sldId id="666" r:id="rId70"/>
    <p:sldId id="667" r:id="rId71"/>
    <p:sldId id="668" r:id="rId72"/>
    <p:sldId id="678" r:id="rId73"/>
    <p:sldId id="679" r:id="rId74"/>
    <p:sldId id="680" r:id="rId75"/>
    <p:sldId id="681" r:id="rId76"/>
    <p:sldId id="682" r:id="rId77"/>
    <p:sldId id="739" r:id="rId78"/>
    <p:sldId id="711" r:id="rId79"/>
    <p:sldId id="714" r:id="rId80"/>
    <p:sldId id="715" r:id="rId81"/>
    <p:sldId id="716" r:id="rId82"/>
    <p:sldId id="717" r:id="rId83"/>
    <p:sldId id="718" r:id="rId84"/>
    <p:sldId id="719" r:id="rId85"/>
    <p:sldId id="731" r:id="rId86"/>
    <p:sldId id="579" r:id="rId87"/>
    <p:sldId id="750" r:id="rId88"/>
    <p:sldId id="582" r:id="rId89"/>
    <p:sldId id="446" r:id="rId90"/>
  </p:sldIdLst>
  <p:sldSz cx="10058400" cy="7772400"/>
  <p:notesSz cx="6858000" cy="9144000"/>
  <p:defaultTextStyle>
    <a:defPPr>
      <a:defRPr lang="en-US"/>
    </a:defPPr>
    <a:lvl1pPr algn="r" rtl="0" eaLnBrk="0" fontAlgn="base" hangingPunct="0">
      <a:spcBef>
        <a:spcPct val="0"/>
      </a:spcBef>
      <a:spcAft>
        <a:spcPct val="0"/>
      </a:spcAft>
      <a:defRPr kern="1200">
        <a:solidFill>
          <a:schemeClr val="tx1"/>
        </a:solidFill>
        <a:latin typeface="Comic Sans MS" panose="030F0902030302020204" pitchFamily="66" charset="0"/>
        <a:ea typeface="+mn-ea"/>
        <a:cs typeface="+mn-cs"/>
      </a:defRPr>
    </a:lvl1pPr>
    <a:lvl2pPr marL="457200" algn="r" rtl="0" eaLnBrk="0" fontAlgn="base" hangingPunct="0">
      <a:spcBef>
        <a:spcPct val="0"/>
      </a:spcBef>
      <a:spcAft>
        <a:spcPct val="0"/>
      </a:spcAft>
      <a:defRPr kern="1200">
        <a:solidFill>
          <a:schemeClr val="tx1"/>
        </a:solidFill>
        <a:latin typeface="Comic Sans MS" panose="030F0902030302020204" pitchFamily="66" charset="0"/>
        <a:ea typeface="+mn-ea"/>
        <a:cs typeface="+mn-cs"/>
      </a:defRPr>
    </a:lvl2pPr>
    <a:lvl3pPr marL="914400" algn="r" rtl="0" eaLnBrk="0" fontAlgn="base" hangingPunct="0">
      <a:spcBef>
        <a:spcPct val="0"/>
      </a:spcBef>
      <a:spcAft>
        <a:spcPct val="0"/>
      </a:spcAft>
      <a:defRPr kern="1200">
        <a:solidFill>
          <a:schemeClr val="tx1"/>
        </a:solidFill>
        <a:latin typeface="Comic Sans MS" panose="030F0902030302020204" pitchFamily="66" charset="0"/>
        <a:ea typeface="+mn-ea"/>
        <a:cs typeface="+mn-cs"/>
      </a:defRPr>
    </a:lvl3pPr>
    <a:lvl4pPr marL="1371600" algn="r" rtl="0" eaLnBrk="0" fontAlgn="base" hangingPunct="0">
      <a:spcBef>
        <a:spcPct val="0"/>
      </a:spcBef>
      <a:spcAft>
        <a:spcPct val="0"/>
      </a:spcAft>
      <a:defRPr kern="1200">
        <a:solidFill>
          <a:schemeClr val="tx1"/>
        </a:solidFill>
        <a:latin typeface="Comic Sans MS" panose="030F0902030302020204" pitchFamily="66" charset="0"/>
        <a:ea typeface="+mn-ea"/>
        <a:cs typeface="+mn-cs"/>
      </a:defRPr>
    </a:lvl4pPr>
    <a:lvl5pPr marL="1828800" algn="r" rtl="0" eaLnBrk="0" fontAlgn="base" hangingPunct="0">
      <a:spcBef>
        <a:spcPct val="0"/>
      </a:spcBef>
      <a:spcAft>
        <a:spcPct val="0"/>
      </a:spcAft>
      <a:defRPr kern="1200">
        <a:solidFill>
          <a:schemeClr val="tx1"/>
        </a:solidFill>
        <a:latin typeface="Comic Sans MS" panose="030F0902030302020204" pitchFamily="66" charset="0"/>
        <a:ea typeface="+mn-ea"/>
        <a:cs typeface="+mn-cs"/>
      </a:defRPr>
    </a:lvl5pPr>
    <a:lvl6pPr marL="2286000" algn="l" defTabSz="914400" rtl="0" eaLnBrk="1" latinLnBrk="0" hangingPunct="1">
      <a:defRPr kern="1200">
        <a:solidFill>
          <a:schemeClr val="tx1"/>
        </a:solidFill>
        <a:latin typeface="Comic Sans MS" panose="030F0902030302020204" pitchFamily="66" charset="0"/>
        <a:ea typeface="+mn-ea"/>
        <a:cs typeface="+mn-cs"/>
      </a:defRPr>
    </a:lvl6pPr>
    <a:lvl7pPr marL="2743200" algn="l" defTabSz="914400" rtl="0" eaLnBrk="1" latinLnBrk="0" hangingPunct="1">
      <a:defRPr kern="1200">
        <a:solidFill>
          <a:schemeClr val="tx1"/>
        </a:solidFill>
        <a:latin typeface="Comic Sans MS" panose="030F0902030302020204" pitchFamily="66" charset="0"/>
        <a:ea typeface="+mn-ea"/>
        <a:cs typeface="+mn-cs"/>
      </a:defRPr>
    </a:lvl7pPr>
    <a:lvl8pPr marL="3200400" algn="l" defTabSz="914400" rtl="0" eaLnBrk="1" latinLnBrk="0" hangingPunct="1">
      <a:defRPr kern="1200">
        <a:solidFill>
          <a:schemeClr val="tx1"/>
        </a:solidFill>
        <a:latin typeface="Comic Sans MS" panose="030F0902030302020204" pitchFamily="66" charset="0"/>
        <a:ea typeface="+mn-ea"/>
        <a:cs typeface="+mn-cs"/>
      </a:defRPr>
    </a:lvl8pPr>
    <a:lvl9pPr marL="3657600" algn="l" defTabSz="914400" rtl="0" eaLnBrk="1" latinLnBrk="0" hangingPunct="1">
      <a:defRPr kern="1200">
        <a:solidFill>
          <a:schemeClr val="tx1"/>
        </a:solidFill>
        <a:latin typeface="Comic Sans MS" panose="030F0902030302020204" pitchFamily="66" charset="0"/>
        <a:ea typeface="+mn-ea"/>
        <a:cs typeface="+mn-cs"/>
      </a:defRPr>
    </a:lvl9pPr>
  </p:defaultTextStyle>
  <p:extLst>
    <p:ext uri="{EFAFB233-063F-42B5-8137-9DF3F51BA10A}">
      <p15:sldGuideLst xmlns:p15="http://schemas.microsoft.com/office/powerpoint/2012/main">
        <p15:guide id="1" orient="horz" pos="4056">
          <p15:clr>
            <a:srgbClr val="A4A3A4"/>
          </p15:clr>
        </p15:guide>
        <p15:guide id="2" orient="horz" pos="4342">
          <p15:clr>
            <a:srgbClr val="A4A3A4"/>
          </p15:clr>
        </p15:guide>
        <p15:guide id="3" orient="horz" pos="207">
          <p15:clr>
            <a:srgbClr val="A4A3A4"/>
          </p15:clr>
        </p15:guide>
        <p15:guide id="4" orient="horz" pos="2678">
          <p15:clr>
            <a:srgbClr val="A4A3A4"/>
          </p15:clr>
        </p15:guide>
        <p15:guide id="5" orient="horz" pos="3469">
          <p15:clr>
            <a:srgbClr val="A4A3A4"/>
          </p15:clr>
        </p15:guide>
        <p15:guide id="6" pos="61">
          <p15:clr>
            <a:srgbClr val="A4A3A4"/>
          </p15:clr>
        </p15:guide>
        <p15:guide id="7" pos="1722">
          <p15:clr>
            <a:srgbClr val="A4A3A4"/>
          </p15:clr>
        </p15:guide>
        <p15:guide id="8" pos="180">
          <p15:clr>
            <a:srgbClr val="A4A3A4"/>
          </p15:clr>
        </p15:guide>
        <p15:guide id="9" pos="4644">
          <p15:clr>
            <a:srgbClr val="A4A3A4"/>
          </p15:clr>
        </p15:guide>
        <p15:guide id="10" pos="59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703" autoAdjust="0"/>
    <p:restoredTop sz="87940" autoAdjust="0"/>
  </p:normalViewPr>
  <p:slideViewPr>
    <p:cSldViewPr snapToGrid="0">
      <p:cViewPr varScale="1">
        <p:scale>
          <a:sx n="107" d="100"/>
          <a:sy n="107" d="100"/>
        </p:scale>
        <p:origin x="1864" y="184"/>
      </p:cViewPr>
      <p:guideLst>
        <p:guide orient="horz" pos="4056"/>
        <p:guide orient="horz" pos="4342"/>
        <p:guide orient="horz" pos="207"/>
        <p:guide orient="horz" pos="2678"/>
        <p:guide orient="horz" pos="3469"/>
        <p:guide pos="61"/>
        <p:guide pos="1722"/>
        <p:guide pos="180"/>
        <p:guide pos="4644"/>
        <p:guide pos="59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theme" Target="theme/theme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AB2B242-80DE-694A-8E5A-6B851A4B3DD3}"/>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1" name="Rectangle 3">
            <a:extLst>
              <a:ext uri="{FF2B5EF4-FFF2-40B4-BE49-F238E27FC236}">
                <a16:creationId xmlns:a16="http://schemas.microsoft.com/office/drawing/2014/main" id="{C73BEE20-CF35-DB45-9160-998649A46C4B}"/>
              </a:ext>
            </a:extLst>
          </p:cNvPr>
          <p:cNvSpPr>
            <a:spLocks noChangeArrowheads="1" noTextEdit="1"/>
          </p:cNvSpPr>
          <p:nvPr>
            <p:ph type="sldImg" idx="2"/>
          </p:nvPr>
        </p:nvSpPr>
        <p:spPr bwMode="auto">
          <a:xfrm>
            <a:off x="914400" y="457200"/>
            <a:ext cx="5029200" cy="3886200"/>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2"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2"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2"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2"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098" name="Rectangle 2">
            <a:extLst>
              <a:ext uri="{FF2B5EF4-FFF2-40B4-BE49-F238E27FC236}">
                <a16:creationId xmlns:a16="http://schemas.microsoft.com/office/drawing/2014/main" id="{BAB251E3-4A05-774D-A982-6610169731B5}"/>
              </a:ext>
            </a:extLst>
          </p:cNvPr>
          <p:cNvSpPr>
            <a:spLocks noChangeArrowheads="1" noTextEdit="1"/>
          </p:cNvSpPr>
          <p:nvPr>
            <p:ph type="sldImg"/>
          </p:nvPr>
        </p:nvSpPr>
        <p:spPr>
          <a:ln/>
        </p:spPr>
      </p:sp>
      <p:sp>
        <p:nvSpPr>
          <p:cNvPr id="1156099" name="Rectangle 3">
            <a:extLst>
              <a:ext uri="{FF2B5EF4-FFF2-40B4-BE49-F238E27FC236}">
                <a16:creationId xmlns:a16="http://schemas.microsoft.com/office/drawing/2014/main" id="{E5C8E14A-8727-334F-907A-90F99FB5C071}"/>
              </a:ext>
            </a:extLst>
          </p:cNvPr>
          <p:cNvSpPr>
            <a:spLocks noGrp="1" noChangeArrowheads="1"/>
          </p:cNvSpPr>
          <p:nvPr>
            <p:ph type="body" idx="1"/>
          </p:nvPr>
        </p:nvSpPr>
        <p:spPr/>
        <p:txBody>
          <a:bodyPr/>
          <a:lstStyle/>
          <a:p>
            <a:r>
              <a:rPr lang="fi-FI" altLang="en-US" b="1"/>
              <a:t>Sekarang kita memasuki pelajaran: MENSET KITAB.  Ini adalah bagian ke tujuh dari INTISARI ALKITAB. </a:t>
            </a:r>
            <a:r>
              <a:rPr lang="sv-SE" altLang="en-US" b="1"/>
              <a:t>Karena kita berurusan dengan sistem pengarsipan, kita harus tetap berpikir dengan cara yang sama.  </a:t>
            </a:r>
            <a:r>
              <a:rPr lang="fi-FI" altLang="en-US" b="1"/>
              <a:t>Karena kita akan mempelajari bagaimana mengorganisasikan struktur dan bentuk Alkitab berdasarkan cerita peristiwanya .... yang terjadi selama kurun waktu ribuan tahun. </a:t>
            </a:r>
            <a:r>
              <a:rPr lang="en-US" altLang="en-US" b="1"/>
              <a:t>Sub-judulnya kita beri nama:  “Mengurutkan Kitab.”</a:t>
            </a:r>
            <a:r>
              <a:rPr lang="en-US" altLang="en-US"/>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10" name="Rectangle 2">
            <a:extLst>
              <a:ext uri="{FF2B5EF4-FFF2-40B4-BE49-F238E27FC236}">
                <a16:creationId xmlns:a16="http://schemas.microsoft.com/office/drawing/2014/main" id="{34FE39CE-CBBE-6040-A267-36C63614721B}"/>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118211" name="Rectangle 3">
            <a:extLst>
              <a:ext uri="{FF2B5EF4-FFF2-40B4-BE49-F238E27FC236}">
                <a16:creationId xmlns:a16="http://schemas.microsoft.com/office/drawing/2014/main" id="{49587620-864A-F84F-8F0C-68587E1A5BFA}"/>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Sambil kita mengerjakan menghubungkan kitab-kitab dengan peristiwa-peristiwanya di sepanjang kronologi Alkitab... tetaplah berpikir satu dasar fakta sejarah tentang kitab Perjanjian Lama: sekitar 1,500 tahun dibutuhkan untuk menuliskannya secara keseluruhan.  Dan kita bisa melihatnya di "ALKITAB yang TERBUKA"…</a:t>
            </a:r>
            <a:endParaRPr lang="fi-FI" altLang="en-US" b="1"/>
          </a:p>
          <a:p>
            <a:r>
              <a:rPr lang="fi-FI" altLang="en-US" b="1"/>
              <a:t>////	… mempunyai satu tema... satu pesan... dari Kejadian sampai Wahyu... satu tema: Kemuliaan Bagi Allah!</a:t>
            </a:r>
            <a:r>
              <a:rPr lang="en-US" altLang="en-US"/>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93F25A63-60F4-864A-8BAF-ABFB7D1F620E}"/>
              </a:ext>
            </a:extLst>
          </p:cNvPr>
          <p:cNvSpPr>
            <a:spLocks noGrp="1" noChangeArrowheads="1"/>
          </p:cNvSpPr>
          <p:nvPr>
            <p:ph type="body" idx="1"/>
          </p:nvPr>
        </p:nvSpPr>
        <p:spPr>
          <a:noFill/>
          <a:ln/>
        </p:spPr>
        <p:txBody>
          <a:bodyPr/>
          <a:lstStyle/>
          <a:p>
            <a:r>
              <a:rPr lang="en-US" altLang="en-US" b="1"/>
              <a:t>Pertama, lihatlah kotak yang berisi lima kitab pertama dari Perjanjian Lama. </a:t>
            </a:r>
          </a:p>
          <a:p>
            <a:r>
              <a:rPr lang="en-US" altLang="en-US" b="1"/>
              <a:t>////	Pengelompokkan kitab pertama dari Alkitab diperbesar di sebelah kiri gambar.</a:t>
            </a:r>
          </a:p>
        </p:txBody>
      </p:sp>
      <p:sp>
        <p:nvSpPr>
          <p:cNvPr id="141315" name="Rectangle 3">
            <a:extLst>
              <a:ext uri="{FF2B5EF4-FFF2-40B4-BE49-F238E27FC236}">
                <a16:creationId xmlns:a16="http://schemas.microsoft.com/office/drawing/2014/main" id="{0EA3EA59-4B89-924E-83B5-555D0CC04058}"/>
              </a:ext>
            </a:extLst>
          </p:cNvPr>
          <p:cNvSpPr>
            <a:spLocks noChangeArrowheads="1" noTextEdit="1"/>
          </p:cNvSpPr>
          <p:nvPr>
            <p:ph type="sldImg"/>
          </p:nvPr>
        </p:nvSpPr>
        <p:spPr>
          <a:ln cap="flat"/>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Rectangle 1026">
            <a:extLst>
              <a:ext uri="{FF2B5EF4-FFF2-40B4-BE49-F238E27FC236}">
                <a16:creationId xmlns:a16="http://schemas.microsoft.com/office/drawing/2014/main" id="{7B205072-B29B-994E-BE94-E1FE1A21A185}"/>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142787" name="Rectangle 1027">
            <a:extLst>
              <a:ext uri="{FF2B5EF4-FFF2-40B4-BE49-F238E27FC236}">
                <a16:creationId xmlns:a16="http://schemas.microsoft.com/office/drawing/2014/main" id="{10D8A6DC-107D-6B44-9C58-3E279059BCB3}"/>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Kelompok ini disebut Kitab TAURAT. Sambil menambahkan setiap kitab ke dalam daftar, Anda akan lihat bahwa kitab ini akan diurutkan secara kronologis dengan peristiwa dalam ARSIP ALKITAB tercetak pada kolom kiri luar dari lembar kerja.  Jadi... mari kita mulai, Anak panah akan membimbing Anda sambil Anda bergerak maju melewati blok pertama, khususnya yang mengarah ke bawah.  </a:t>
            </a:r>
            <a:endParaRPr lang="fi-FI" altLang="en-US" b="1"/>
          </a:p>
          <a:p>
            <a:r>
              <a:rPr lang="fi-FI" altLang="en-US" b="1"/>
              <a:t>////	 yang mengarah ke kiri akan dipakai kemudian.</a:t>
            </a:r>
            <a:r>
              <a:rPr lang="fi-FI" altLang="en-US"/>
              <a:t> </a:t>
            </a: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Rectangle 2">
            <a:extLst>
              <a:ext uri="{FF2B5EF4-FFF2-40B4-BE49-F238E27FC236}">
                <a16:creationId xmlns:a16="http://schemas.microsoft.com/office/drawing/2014/main" id="{18D52380-0B06-D049-9F44-4DC643D0665A}"/>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799747" name="Rectangle 3">
            <a:extLst>
              <a:ext uri="{FF2B5EF4-FFF2-40B4-BE49-F238E27FC236}">
                <a16:creationId xmlns:a16="http://schemas.microsoft.com/office/drawing/2014/main" id="{72FAF073-7AA0-DA4B-A53F-CFDFBD109675}"/>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Lima kitab ini… disebut Torah dalam  Kitab orang Yahudi… mencatat  peristiwa yang terjadi kira-kira antara 2000 S.M. dan 1500 S.M.  Ingatlah bahwa angka ini dibulatkan supaya mudah diingat.</a:t>
            </a:r>
            <a:r>
              <a:rPr lang="en-US" altLang="en-US"/>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4" name="Rectangle 2">
            <a:extLst>
              <a:ext uri="{FF2B5EF4-FFF2-40B4-BE49-F238E27FC236}">
                <a16:creationId xmlns:a16="http://schemas.microsoft.com/office/drawing/2014/main" id="{FD39C47E-BBED-CD48-B023-E220D50DEBFF}"/>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801795" name="Rectangle 3">
            <a:extLst>
              <a:ext uri="{FF2B5EF4-FFF2-40B4-BE49-F238E27FC236}">
                <a16:creationId xmlns:a16="http://schemas.microsoft.com/office/drawing/2014/main" id="{31C18656-0109-2146-B082-8FCB5606451B}"/>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fi-FI" altLang="en-US" b="1"/>
              <a:t>Kitab pertama dalam TAURAT, kitab  KEJADIAN.  </a:t>
            </a:r>
            <a:endParaRPr lang="en-US" altLang="en-US" b="1"/>
          </a:p>
          <a:p>
            <a:r>
              <a:rPr lang="en-US" altLang="en-US" b="1"/>
              <a:t>Secara mendatar, KITAB KEJADIAN berhubungan dengan  arsip PENCIPTAAN  tepat di sebelah kiri dari Lembar Kerja Anda.  Perhatikan panah besar yang mengarah ke bawah…. Memberitahukan kepada Anda bahwa KITAB KEJADIAN sumber segala informasi tentang PENCIPTAAN… lalu ABRAHAM sampai  YUSUF dalam  arsip kronologi di sebelah kiri. Anda mungkin ingin membuat singkatan dari judul kitab ini untuk nantinya dilengkapi.</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2" name="Rectangle 2">
            <a:extLst>
              <a:ext uri="{FF2B5EF4-FFF2-40B4-BE49-F238E27FC236}">
                <a16:creationId xmlns:a16="http://schemas.microsoft.com/office/drawing/2014/main" id="{17FD24D3-2610-614F-9615-C21390FA5EE7}"/>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803843" name="Rectangle 3">
            <a:extLst>
              <a:ext uri="{FF2B5EF4-FFF2-40B4-BE49-F238E27FC236}">
                <a16:creationId xmlns:a16="http://schemas.microsoft.com/office/drawing/2014/main" id="{6B916068-A15A-4343-A50E-290E83E33EB5}"/>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lalu kita tambahkan KELUARAN,</a:t>
            </a:r>
            <a:r>
              <a:rPr lang="en-US" altLang="en-US"/>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2">
            <a:extLst>
              <a:ext uri="{FF2B5EF4-FFF2-40B4-BE49-F238E27FC236}">
                <a16:creationId xmlns:a16="http://schemas.microsoft.com/office/drawing/2014/main" id="{8DAFD296-D66D-B544-A99F-B574F2391284}"/>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805891" name="Rectangle 3">
            <a:extLst>
              <a:ext uri="{FF2B5EF4-FFF2-40B4-BE49-F238E27FC236}">
                <a16:creationId xmlns:a16="http://schemas.microsoft.com/office/drawing/2014/main" id="{ED5A5E21-003F-824A-8C8D-4458E1A5CC1F}"/>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...IMAMAT,</a:t>
            </a:r>
            <a:r>
              <a:rPr lang="en-US" altLang="en-US"/>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Rectangle 2">
            <a:extLst>
              <a:ext uri="{FF2B5EF4-FFF2-40B4-BE49-F238E27FC236}">
                <a16:creationId xmlns:a16="http://schemas.microsoft.com/office/drawing/2014/main" id="{A2789219-A7E5-6F48-BE20-F1F3EB959256}"/>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807939" name="Rectangle 3">
            <a:extLst>
              <a:ext uri="{FF2B5EF4-FFF2-40B4-BE49-F238E27FC236}">
                <a16:creationId xmlns:a16="http://schemas.microsoft.com/office/drawing/2014/main" id="{91E9562B-A7A9-B048-8CEC-FA1CCC012078}"/>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...BILANGAN, dan</a:t>
            </a:r>
            <a:r>
              <a:rPr lang="en-US" altLang="en-US"/>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2">
            <a:extLst>
              <a:ext uri="{FF2B5EF4-FFF2-40B4-BE49-F238E27FC236}">
                <a16:creationId xmlns:a16="http://schemas.microsoft.com/office/drawing/2014/main" id="{D8DF45D3-9758-9D4F-B354-8697E7288B4C}"/>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809987" name="Rectangle 3">
            <a:extLst>
              <a:ext uri="{FF2B5EF4-FFF2-40B4-BE49-F238E27FC236}">
                <a16:creationId xmlns:a16="http://schemas.microsoft.com/office/drawing/2014/main" id="{073A903A-580A-0941-A922-1D8FB3B7146D}"/>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...ULANGAN.</a:t>
            </a:r>
            <a:r>
              <a:rPr lang="en-US" altLang="en-US"/>
              <a:t> </a:t>
            </a:r>
          </a:p>
          <a:p>
            <a:r>
              <a:rPr lang="en-US" altLang="en-US" b="1"/>
              <a:t>dalam </a:t>
            </a:r>
            <a:r>
              <a:rPr lang="en-US" altLang="en-US" b="1" u="sng"/>
              <a:t>empat  kitab terakhir</a:t>
            </a:r>
            <a:r>
              <a:rPr lang="en-US" altLang="en-US" b="1"/>
              <a:t>, kita bisa melihat seluruh kehidupan dan karya dari Musa,  Taurat Musa,  cerita keluarnya bangsa Israel dari Mesir dan  awal dari terbentuknya bangsa Israel.  Dengan kesimpulan dalam ULANGAN, kita akan mendapatkan satu nama terakhir dari tokoh-tokoh yang berada di balik lima kitab Taurat.  Dan tentu saja adalah, YOSUA.</a:t>
            </a:r>
            <a:r>
              <a:rPr lang="en-US" altLang="en-US"/>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2">
            <a:extLst>
              <a:ext uri="{FF2B5EF4-FFF2-40B4-BE49-F238E27FC236}">
                <a16:creationId xmlns:a16="http://schemas.microsoft.com/office/drawing/2014/main" id="{B88DE792-A1CF-8A49-86F2-7988181156BE}"/>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812035" name="Rectangle 3">
            <a:extLst>
              <a:ext uri="{FF2B5EF4-FFF2-40B4-BE49-F238E27FC236}">
                <a16:creationId xmlns:a16="http://schemas.microsoft.com/office/drawing/2014/main" id="{76ACA376-F7AF-AD4E-BEC2-635DE15697CC}"/>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fi-FI" altLang="en-US" b="1"/>
              <a:t>Kumpulan Kitab Taurat dalam Perjanjian Lama … </a:t>
            </a:r>
            <a:r>
              <a:rPr lang="de-DE" altLang="en-US" b="1"/>
              <a:t>Taurat Yahudi… sudah lengkap.  Lima kitab…Kejadian, Keluaran, Imamat, Bilangan, dan Ulangan.</a:t>
            </a:r>
            <a:r>
              <a:rPr lang="en-US" altLang="en-US"/>
              <a:t> </a:t>
            </a:r>
          </a:p>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22" name="Rectangle 2">
            <a:extLst>
              <a:ext uri="{FF2B5EF4-FFF2-40B4-BE49-F238E27FC236}">
                <a16:creationId xmlns:a16="http://schemas.microsoft.com/office/drawing/2014/main" id="{CB3F7EF3-7DE8-CE46-AE0D-5219B31EF2F1}"/>
              </a:ext>
            </a:extLst>
          </p:cNvPr>
          <p:cNvSpPr>
            <a:spLocks noChangeArrowheads="1" noTextEdit="1"/>
          </p:cNvSpPr>
          <p:nvPr>
            <p:ph type="sldImg"/>
          </p:nvPr>
        </p:nvSpPr>
        <p:spPr>
          <a:ln/>
        </p:spPr>
      </p:sp>
      <p:sp>
        <p:nvSpPr>
          <p:cNvPr id="1157123" name="Rectangle 3">
            <a:extLst>
              <a:ext uri="{FF2B5EF4-FFF2-40B4-BE49-F238E27FC236}">
                <a16:creationId xmlns:a16="http://schemas.microsoft.com/office/drawing/2014/main" id="{40330F4B-8D39-ED41-AC8E-2323102BD98D}"/>
              </a:ext>
            </a:extLst>
          </p:cNvPr>
          <p:cNvSpPr>
            <a:spLocks noGrp="1" noChangeArrowheads="1"/>
          </p:cNvSpPr>
          <p:nvPr>
            <p:ph type="body" idx="1"/>
          </p:nvPr>
        </p:nvSpPr>
        <p:spPr/>
        <p:txBody>
          <a:bodyPr/>
          <a:lstStyle/>
          <a:p>
            <a:r>
              <a:rPr lang="en-US" altLang="en-US" b="1"/>
              <a:t>Ini adalah bagian yang sudah kita kenal, ALKITAB YANG TERBUKA, kita eksplorasi lebih lanjut… beberapa fakta dasar tentang struktur keseluruhan, bahasa dan tujuan/sasaran dari Firman Allah.</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2" name="Rectangle 2">
            <a:extLst>
              <a:ext uri="{FF2B5EF4-FFF2-40B4-BE49-F238E27FC236}">
                <a16:creationId xmlns:a16="http://schemas.microsoft.com/office/drawing/2014/main" id="{0EC12A62-0329-2244-A8AB-2249375DAD0E}"/>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814083" name="Rectangle 3">
            <a:extLst>
              <a:ext uri="{FF2B5EF4-FFF2-40B4-BE49-F238E27FC236}">
                <a16:creationId xmlns:a16="http://schemas.microsoft.com/office/drawing/2014/main" id="{F8202115-FA41-6F4A-A3DD-1A55E4CEE5AE}"/>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Perhatikan  gulungan PA di sebelah  KITAB KEJADIAN dan  gulungan PT di sebelah kanan ULANGAN.</a:t>
            </a:r>
          </a:p>
          <a:p>
            <a:r>
              <a:rPr lang="en-US" altLang="en-US" b="1"/>
              <a:t>////	Seperti kita sudah tahu… Perjanjian Abraham adalah tempat kita dapat menemukan Janji Besar buat Abraham,  dengan bagian janji Tanah, Benih dan Berkat dalam Kitab Kejadian.   </a:t>
            </a:r>
            <a:endParaRPr lang="fi-FI" altLang="en-US" b="1"/>
          </a:p>
          <a:p>
            <a:r>
              <a:rPr lang="fi-FI" altLang="en-US" b="1"/>
              <a:t>////	Setelah itu, di Kitab Ulangan…. ada pengulangan sekaligus penegasan dari Janji tersebut... tentang Tanah... dalam  Janji Tanah yang tercatat di Kitab Ulangan.</a:t>
            </a:r>
            <a:r>
              <a:rPr lang="en-US" altLang="en-US"/>
              <a:t> </a:t>
            </a:r>
          </a:p>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81985F70-AC3C-154A-87D6-DC7E21544AF0}"/>
              </a:ext>
            </a:extLst>
          </p:cNvPr>
          <p:cNvSpPr>
            <a:spLocks noChangeArrowheads="1" noTextEdit="1"/>
          </p:cNvSpPr>
          <p:nvPr>
            <p:ph type="sldImg"/>
          </p:nvPr>
        </p:nvSpPr>
        <p:spPr>
          <a:ln/>
        </p:spPr>
      </p:sp>
      <p:sp>
        <p:nvSpPr>
          <p:cNvPr id="239619" name="Rectangle 3">
            <a:extLst>
              <a:ext uri="{FF2B5EF4-FFF2-40B4-BE49-F238E27FC236}">
                <a16:creationId xmlns:a16="http://schemas.microsoft.com/office/drawing/2014/main" id="{93A42427-7028-C444-B4F9-9741A0197DB4}"/>
              </a:ext>
            </a:extLst>
          </p:cNvPr>
          <p:cNvSpPr>
            <a:spLocks noGrp="1" noChangeArrowheads="1"/>
          </p:cNvSpPr>
          <p:nvPr>
            <p:ph type="body" idx="1"/>
          </p:nvPr>
        </p:nvSpPr>
        <p:spPr/>
        <p:txBody>
          <a:bodyPr/>
          <a:lstStyle/>
          <a:p>
            <a:r>
              <a:rPr lang="en-US" altLang="en-US" b="1"/>
              <a:t>Mari kita lihat kumpulan kitab berikutnya, secara tradisional tertata dalam  </a:t>
            </a:r>
          </a:p>
          <a:p>
            <a:r>
              <a:rPr lang="en-US" altLang="en-US" b="1"/>
              <a:t>////	kelompok 12 kitab yang disebut KITAB SEJARAH.  </a:t>
            </a:r>
          </a:p>
          <a:p>
            <a:r>
              <a:rPr lang="en-US" altLang="en-US" b="1"/>
              <a:t>////	Berikan perhatian lebih kepada sudut segitiga yang memotong kotak KITAB SEJARAH.  </a:t>
            </a:r>
            <a:r>
              <a:rPr lang="de-DE" altLang="en-US" b="1"/>
              <a:t>Kami akan segera menjelaskannya karena hal ini sangat penting dalam Anda menata  Perjanjian Lama. Sekali lagi, kitab yang tercatat di sini akan diurutkan secara mendatar dengan kelompok arsip kronologi dalam ARSIP ALKITAB. Perkiraan waktu untuk KITAB SEJARAH adalah antara 1500 S.M. sampai 500 S.M.</a:t>
            </a:r>
            <a:r>
              <a:rPr lang="en-US" altLang="en-US"/>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Rectangle 2">
            <a:extLst>
              <a:ext uri="{FF2B5EF4-FFF2-40B4-BE49-F238E27FC236}">
                <a16:creationId xmlns:a16="http://schemas.microsoft.com/office/drawing/2014/main" id="{A0EC253D-C937-4640-B6C5-88EAF5A30417}"/>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857091" name="Rectangle 3">
            <a:extLst>
              <a:ext uri="{FF2B5EF4-FFF2-40B4-BE49-F238E27FC236}">
                <a16:creationId xmlns:a16="http://schemas.microsoft.com/office/drawing/2014/main" id="{D3CEE0E0-B059-444D-BCF8-E06F11C7FECA}"/>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de-DE" altLang="en-US" b="1"/>
              <a:t>Pertama,  kitab YOSUA... tepat berseberangan dengan  map YOSUA dalam ARSIP ALKITAB.  Ini adalah permulaan kehidupan orang Israel dalam tanah perjanjiannya. Dan ingatlah juga bahwa YOSUA adalah tokoh terakhir dari EMPAT TOKOH BESAR… dan kita sekarang beralih ke…</a:t>
            </a:r>
            <a:r>
              <a:rPr lang="en-US" altLang="en-US"/>
              <a:t> </a:t>
            </a:r>
          </a:p>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Rectangle 2">
            <a:extLst>
              <a:ext uri="{FF2B5EF4-FFF2-40B4-BE49-F238E27FC236}">
                <a16:creationId xmlns:a16="http://schemas.microsoft.com/office/drawing/2014/main" id="{C343E565-8FE7-E645-93F5-537BC785D233}"/>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859139" name="Rectangle 3">
            <a:extLst>
              <a:ext uri="{FF2B5EF4-FFF2-40B4-BE49-F238E27FC236}">
                <a16:creationId xmlns:a16="http://schemas.microsoft.com/office/drawing/2014/main" id="{F05A30C0-9530-9F4D-866D-398F87303885}"/>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…TIGA KOMUNITAS dalam kelompok Arsip Alkitab secara urut di sebelah kiri.  HAKIM-HAKIM adalah kitab pertama dari Kitab  SEJARAH untuk TIGA KOMUNITAS.  </a:t>
            </a:r>
            <a:r>
              <a:rPr lang="sv-SE" altLang="en-US" b="1"/>
              <a:t>HAKIM-HAKIM adalah masa Gideon, Samson dan nama dari hakim-hakim terkenal lainnya.  </a:t>
            </a:r>
            <a:r>
              <a:rPr lang="en-US" altLang="en-US" b="1"/>
              <a:t>Samuel muncul untuk menjadi karakter utama yang menjembatani Israel dari masa ANARKI menuju masa Raja-Raja.</a:t>
            </a:r>
            <a:r>
              <a:rPr lang="en-US" altLang="en-US"/>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6" name="Rectangle 2">
            <a:extLst>
              <a:ext uri="{FF2B5EF4-FFF2-40B4-BE49-F238E27FC236}">
                <a16:creationId xmlns:a16="http://schemas.microsoft.com/office/drawing/2014/main" id="{5CE48C73-78CB-2648-ACA5-875283D54406}"/>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861187" name="Rectangle 3">
            <a:extLst>
              <a:ext uri="{FF2B5EF4-FFF2-40B4-BE49-F238E27FC236}">
                <a16:creationId xmlns:a16="http://schemas.microsoft.com/office/drawing/2014/main" id="{415E5B00-B585-994E-890D-D70FE8C56479}"/>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Dalam masa  ANARKI, kita dapat melihat kisah manis dari RUT, hubungannya dengan ibu mertuanya, Naomi, dan kehidupan mereka di tanah Israel kuno.</a:t>
            </a:r>
            <a:r>
              <a:rPr lang="en-US" altLang="en-US"/>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4" name="Rectangle 2">
            <a:extLst>
              <a:ext uri="{FF2B5EF4-FFF2-40B4-BE49-F238E27FC236}">
                <a16:creationId xmlns:a16="http://schemas.microsoft.com/office/drawing/2014/main" id="{BC4A7ED8-308E-DC45-85BB-9174253F737A}"/>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863235" name="Rectangle 3">
            <a:extLst>
              <a:ext uri="{FF2B5EF4-FFF2-40B4-BE49-F238E27FC236}">
                <a16:creationId xmlns:a16="http://schemas.microsoft.com/office/drawing/2014/main" id="{A0C25A5C-94F6-7949-96C4-6E80A7F431DB}"/>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de-DE" altLang="en-US" b="1"/>
              <a:t>Dari ANARKI… kita bergerak masuk ke periode Raja-Raja, era Israel kuno yang penuh dengan kebanggaan internasional, kekayaan dan kekuatan politik.</a:t>
            </a:r>
            <a:endParaRPr lang="en-US" altLang="en-US" b="1"/>
          </a:p>
          <a:p>
            <a:r>
              <a:rPr lang="en-US" altLang="en-US" b="1"/>
              <a:t>Dan bagian  KITAB SEJARAH, terbagi menjadi empat kelompok kitab…. </a:t>
            </a:r>
            <a:r>
              <a:rPr lang="de-DE" altLang="en-US" b="1"/>
              <a:t>urutannya tersedia di lembar kerja Anda.  Dan dalam tanda kurung, perhatikanlah  </a:t>
            </a:r>
            <a:endParaRPr lang="sv-SE" altLang="en-US" b="1"/>
          </a:p>
          <a:p>
            <a:r>
              <a:rPr lang="sv-SE" altLang="en-US" b="1"/>
              <a:t>////	baris pertama terdapat S dalam tanda kurung, </a:t>
            </a:r>
            <a:endParaRPr lang="en-US" altLang="en-US" b="1"/>
          </a:p>
          <a:p>
            <a:r>
              <a:rPr lang="en-US" altLang="en-US" b="1"/>
              <a:t>////	 lalu D, </a:t>
            </a:r>
          </a:p>
          <a:p>
            <a:r>
              <a:rPr lang="en-US" altLang="en-US" b="1"/>
              <a:t>////	lalu S yang lain, </a:t>
            </a:r>
          </a:p>
          <a:p>
            <a:r>
              <a:rPr lang="en-US" altLang="en-US" b="1"/>
              <a:t>////	dan pada baris ke empat PS.  </a:t>
            </a:r>
          </a:p>
          <a:p>
            <a:r>
              <a:rPr lang="en-US" altLang="en-US" b="1"/>
              <a:t>////	Huruf huruf itu adalah singkatan dari Raja SAUL, DAUD DAN SALOMO, seperti terlihat pada  arsip Raja-Raja, diikuti dengan PERANG SAUDARA -- PS dalam Tanda kurung, waktu PERPECAHAN bangsa Israel.  Sekarang kita tambahkan  kitab-kitab.</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2" name="Rectangle 2">
            <a:extLst>
              <a:ext uri="{FF2B5EF4-FFF2-40B4-BE49-F238E27FC236}">
                <a16:creationId xmlns:a16="http://schemas.microsoft.com/office/drawing/2014/main" id="{7774B6E1-0B98-AE44-92DA-2B60576BABDC}"/>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865283" name="Rectangle 3">
            <a:extLst>
              <a:ext uri="{FF2B5EF4-FFF2-40B4-BE49-F238E27FC236}">
                <a16:creationId xmlns:a16="http://schemas.microsoft.com/office/drawing/2014/main" id="{1217DDFC-9E14-AF44-AC65-216827A9C79E}"/>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Dalam dua baris pertama, di seberang arsip Raja-Raja, tulislah SATU SAMUEL dan DUA SAMUEL.</a:t>
            </a:r>
            <a:r>
              <a:rPr lang="en-US" altLang="en-US"/>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Rectangle 2">
            <a:extLst>
              <a:ext uri="{FF2B5EF4-FFF2-40B4-BE49-F238E27FC236}">
                <a16:creationId xmlns:a16="http://schemas.microsoft.com/office/drawing/2014/main" id="{9B99B2B9-CF0F-1F4A-8BBE-FB78CAB03124}"/>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867331" name="Rectangle 3">
            <a:extLst>
              <a:ext uri="{FF2B5EF4-FFF2-40B4-BE49-F238E27FC236}">
                <a16:creationId xmlns:a16="http://schemas.microsoft.com/office/drawing/2014/main" id="{6B6C20BC-AFC3-6046-847A-2BDDAB035592}"/>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 </a:t>
            </a:r>
            <a:r>
              <a:rPr lang="en-US" altLang="en-US" b="1"/>
              <a:t>dua baris berikutnya, SATU RAJA-RAJA dan DUA RAJA-RAJA.</a:t>
            </a:r>
            <a:r>
              <a:rPr lang="en-US" altLang="en-US"/>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a:extLst>
              <a:ext uri="{FF2B5EF4-FFF2-40B4-BE49-F238E27FC236}">
                <a16:creationId xmlns:a16="http://schemas.microsoft.com/office/drawing/2014/main" id="{5135730B-14B8-5641-B958-02D92552C297}"/>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869379" name="Rectangle 3">
            <a:extLst>
              <a:ext uri="{FF2B5EF4-FFF2-40B4-BE49-F238E27FC236}">
                <a16:creationId xmlns:a16="http://schemas.microsoft.com/office/drawing/2014/main" id="{1F7C7F4C-41A0-AD44-BF6A-E236B722BF77}"/>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Sekarang, tolong lihatlah kelompok dari empat kitab ini.  Disinilah terdapat sejarah lengkap ketika Israel masih bersatu dalam satu kerajaan dibawah suksesi dari tiga Raja... sebelum PERPECAHAN.  </a:t>
            </a:r>
            <a:r>
              <a:rPr lang="de-DE" altLang="en-US" b="1"/>
              <a:t>Lagi… PERPECAHAN diwakilkan di sini dengan istilah dan singkatan PS untuk PERANG SAUDARA.</a:t>
            </a:r>
            <a:endParaRPr lang="en-US" altLang="en-US" b="1"/>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6" name="Rectangle 2">
            <a:extLst>
              <a:ext uri="{FF2B5EF4-FFF2-40B4-BE49-F238E27FC236}">
                <a16:creationId xmlns:a16="http://schemas.microsoft.com/office/drawing/2014/main" id="{917E2F5B-C71B-654C-A6A3-16BB6D61C81A}"/>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871427" name="Rectangle 3">
            <a:extLst>
              <a:ext uri="{FF2B5EF4-FFF2-40B4-BE49-F238E27FC236}">
                <a16:creationId xmlns:a16="http://schemas.microsoft.com/office/drawing/2014/main" id="{BEC194AF-70ED-654B-AFAA-81F8249CA121}"/>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Dan inilah topik yang sama dalam cetakan yang lebih besar.  S-D-S-PS...SINGKATAN DARI SAUL... DAUD... SALOMO... dan PERANG SAUDARA.</a:t>
            </a:r>
            <a:r>
              <a:rPr lang="en-US" altLang="en-US"/>
              <a:t> </a:t>
            </a:r>
          </a:p>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146" name="Rectangle 2">
            <a:extLst>
              <a:ext uri="{FF2B5EF4-FFF2-40B4-BE49-F238E27FC236}">
                <a16:creationId xmlns:a16="http://schemas.microsoft.com/office/drawing/2014/main" id="{4BDE4EEE-8FFB-1D4C-B79F-34122C8F5C0E}"/>
              </a:ext>
            </a:extLst>
          </p:cNvPr>
          <p:cNvSpPr>
            <a:spLocks noChangeArrowheads="1" noTextEdit="1"/>
          </p:cNvSpPr>
          <p:nvPr>
            <p:ph type="sldImg"/>
          </p:nvPr>
        </p:nvSpPr>
        <p:spPr>
          <a:ln/>
        </p:spPr>
      </p:sp>
      <p:sp>
        <p:nvSpPr>
          <p:cNvPr id="1158147" name="Rectangle 3">
            <a:extLst>
              <a:ext uri="{FF2B5EF4-FFF2-40B4-BE49-F238E27FC236}">
                <a16:creationId xmlns:a16="http://schemas.microsoft.com/office/drawing/2014/main" id="{05E6B6A6-8BEA-7D4B-B3F6-801F38139D92}"/>
              </a:ext>
            </a:extLst>
          </p:cNvPr>
          <p:cNvSpPr>
            <a:spLocks noGrp="1" noChangeArrowheads="1"/>
          </p:cNvSpPr>
          <p:nvPr>
            <p:ph type="body" idx="1"/>
          </p:nvPr>
        </p:nvSpPr>
        <p:spPr/>
        <p:txBody>
          <a:bodyPr/>
          <a:lstStyle/>
          <a:p>
            <a:r>
              <a:rPr lang="en-US" altLang="en-US" b="1"/>
              <a:t>Dari ALKITAB YANG TERBUKA…kita buka salah satu bagiannya yaitu Perjanjian Lama, 39  Kitab pertama dari  Firman Allah adalah… Kitab Taurat, Kitab Sejarah,  Kitab Puisi, dan  Kitab Nabi-Nabi.</a:t>
            </a:r>
            <a:r>
              <a:rPr lang="en-US" altLang="en-US"/>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4" name="Rectangle 2">
            <a:extLst>
              <a:ext uri="{FF2B5EF4-FFF2-40B4-BE49-F238E27FC236}">
                <a16:creationId xmlns:a16="http://schemas.microsoft.com/office/drawing/2014/main" id="{D7D3993E-3AF3-EF44-85F2-894E7D11F9AE}"/>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873475" name="Rectangle 3">
            <a:extLst>
              <a:ext uri="{FF2B5EF4-FFF2-40B4-BE49-F238E27FC236}">
                <a16:creationId xmlns:a16="http://schemas.microsoft.com/office/drawing/2014/main" id="{D23C523B-9936-9948-94CF-B9C43D1A955B}"/>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TELAPAK  TANGAN YANG TERBUKA</a:t>
            </a:r>
            <a:endParaRPr lang="de-DE" altLang="en-US" b="1"/>
          </a:p>
          <a:p>
            <a:r>
              <a:rPr lang="de-DE" altLang="en-US" b="1"/>
              <a:t>Ini adalah alat sederhana untuk bisa tetap melihat singkatan tersebut secara berurutan. Kalau Anda mengacungkan empat jari dari salah satu tangan Anda, Anda bisa memakai setiap jari untuk menggambarkan, pertama, urutan raja... DARI  KRONOLOGI SINGKAT...</a:t>
            </a:r>
          </a:p>
          <a:p>
            <a:r>
              <a:rPr lang="de-DE" altLang="en-US" b="1"/>
              <a:t>Inilah singkatannya: </a:t>
            </a:r>
          </a:p>
          <a:p>
            <a:r>
              <a:rPr lang="de-DE" altLang="en-US" b="1"/>
              <a:t>////	S...</a:t>
            </a:r>
            <a:endParaRPr lang="en-US" altLang="en-US" b="1"/>
          </a:p>
          <a:p>
            <a:r>
              <a:rPr lang="en-US" altLang="en-US" b="1"/>
              <a:t>////	D...</a:t>
            </a:r>
          </a:p>
          <a:p>
            <a:r>
              <a:rPr lang="en-US" altLang="en-US" b="1"/>
              <a:t>////	S...</a:t>
            </a:r>
          </a:p>
          <a:p>
            <a:r>
              <a:rPr lang="en-US" altLang="en-US" b="1"/>
              <a:t>////	PS.</a:t>
            </a:r>
          </a:p>
          <a:p>
            <a:r>
              <a:rPr lang="en-US" altLang="en-US" b="1"/>
              <a:t>Mewakili nama mereka...</a:t>
            </a:r>
          </a:p>
          <a:p>
            <a:r>
              <a:rPr lang="en-US" altLang="en-US" b="1"/>
              <a:t>////	SAUL, </a:t>
            </a:r>
          </a:p>
          <a:p>
            <a:r>
              <a:rPr lang="en-US" altLang="en-US" b="1"/>
              <a:t>////	DAUD, </a:t>
            </a:r>
          </a:p>
          <a:p>
            <a:r>
              <a:rPr lang="en-US" altLang="en-US" b="1"/>
              <a:t>////	SALOMO, dan.... setelah Salomo...</a:t>
            </a:r>
          </a:p>
          <a:p>
            <a:r>
              <a:rPr lang="en-US" altLang="en-US" b="1"/>
              <a:t>////	PERANG SAUDARA.</a:t>
            </a:r>
          </a:p>
          <a:p>
            <a:r>
              <a:rPr lang="en-US" altLang="en-US" b="1"/>
              <a:t>Perhatikanlah hal yang menarik ini. </a:t>
            </a:r>
          </a:p>
          <a:p>
            <a:r>
              <a:rPr lang="en-US" altLang="en-US" b="1"/>
              <a:t>////	Jari pertama... SATU SAMUEL... hampir seluruhnya tentang kehidupan Raja Saul... raja pertama dari garis raja-raja.</a:t>
            </a:r>
          </a:p>
          <a:p>
            <a:r>
              <a:rPr lang="en-US" altLang="en-US" b="1"/>
              <a:t>////	Jari kedua... DUA SAMUEL... hampir seluruhnya tentang kehidupan Raja DAUD.</a:t>
            </a:r>
          </a:p>
          <a:p>
            <a:r>
              <a:rPr lang="en-US" altLang="en-US" b="1"/>
              <a:t>////	Jari ketiga...SATU RAJA-RAJA... hampir seluruhnya tentang kehidupan dan karya Raja SALOMO.</a:t>
            </a:r>
          </a:p>
          <a:p>
            <a:r>
              <a:rPr lang="en-US" altLang="en-US" b="1"/>
              <a:t>//// Dan jari keempat... yang terakhir dari urutan ini... PERANG SAUDARA... PERPECAHAN NASIONAL… DUA RAJA-RAJA.  Ini adalah sejarah yang tercatat berdasarkan kenyataan yang terjadi pada zaman itu.</a:t>
            </a:r>
            <a:endParaRPr lang="de-DE" altLang="en-US" b="1"/>
          </a:p>
          <a:p>
            <a:r>
              <a:rPr lang="de-DE" altLang="en-US" b="1"/>
              <a:t>Sekarang, dengan ide yang sederhana ini, sebagai contohnya anda bisa lihat apabila </a:t>
            </a:r>
          </a:p>
          <a:p>
            <a:r>
              <a:rPr lang="de-DE" altLang="en-US" b="1"/>
              <a:t>////	ayat-nya terambil dari 2 Samuel, Anda tahu dengan pasti bahwa ayatnya mungkin tentang kehidupan atau keadaan Raja Daud.</a:t>
            </a:r>
            <a:r>
              <a:rPr lang="en-US" altLang="en-US"/>
              <a:t> </a:t>
            </a:r>
          </a:p>
          <a:p>
            <a:r>
              <a:rPr lang="de-DE" altLang="en-US" b="1"/>
              <a:t>Dan apabila Anda ingin membaca era SETELAH Raja Salomo, dengan kata lain, </a:t>
            </a:r>
          </a:p>
          <a:p>
            <a:r>
              <a:rPr lang="de-DE" altLang="en-US" b="1"/>
              <a:t>////	 era PERPECAHAN NASIONAL, atau perang saudara... hampir pasti, bahwa waktu cerita Israel dan Yehuda pada masa itu terdapat pada 2 Raja-Raja.</a:t>
            </a:r>
            <a:r>
              <a:rPr lang="en-US" altLang="en-US"/>
              <a: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a:extLst>
              <a:ext uri="{FF2B5EF4-FFF2-40B4-BE49-F238E27FC236}">
                <a16:creationId xmlns:a16="http://schemas.microsoft.com/office/drawing/2014/main" id="{14EAC9B8-9CF7-3945-B4D7-A9BCEC28783E}"/>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875523" name="Rectangle 3">
            <a:extLst>
              <a:ext uri="{FF2B5EF4-FFF2-40B4-BE49-F238E27FC236}">
                <a16:creationId xmlns:a16="http://schemas.microsoft.com/office/drawing/2014/main" id="{949B0B16-3FBE-4B47-9884-7796A9C0FF50}"/>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fi-FI" altLang="en-US" b="1"/>
              <a:t>Anda sudah lihat cara kerjanya? </a:t>
            </a:r>
          </a:p>
          <a:p>
            <a:r>
              <a:rPr lang="fi-FI" altLang="en-US" b="1"/>
              <a:t>Sekarang... kita ulangi.... </a:t>
            </a:r>
            <a:endParaRPr lang="en-US" altLang="en-US" b="1"/>
          </a:p>
          <a:p>
            <a:r>
              <a:rPr lang="en-US" altLang="en-US" b="1"/>
              <a:t>////	….S...D...S...PS......</a:t>
            </a:r>
          </a:p>
          <a:p>
            <a:r>
              <a:rPr lang="en-US" altLang="en-US" b="1"/>
              <a:t>////	SAUL...DAUD...SALOMO...PERANG SAUDARA...</a:t>
            </a:r>
          </a:p>
          <a:p>
            <a:r>
              <a:rPr lang="en-US" altLang="en-US" b="1"/>
              <a:t>////	SATU DAN DUA SAMUEL...SATU DAN DUA RAJA-RAJA.</a:t>
            </a:r>
          </a:p>
          <a:p>
            <a:r>
              <a:rPr lang="en-US" altLang="en-US" b="1"/>
              <a:t>////	Fokuskanlah sebentar pada 1 Samuel... kalau 1 Samuel, apakah benar berisi peristiwa masa Raja Saul?... </a:t>
            </a:r>
          </a:p>
          <a:p>
            <a:r>
              <a:rPr lang="en-US" altLang="en-US" b="1"/>
              <a:t>////	Dan, apabila Anda ingin memperhatikan satu dari banyak raja setelah Salomo... hampir selalu, ayat rujukannya akan ditemukan di 2 Raja-Raja.</a:t>
            </a:r>
          </a:p>
          <a:p>
            <a:r>
              <a:rPr lang="en-US" altLang="en-US" b="1"/>
              <a:t>Dengan sedikit latihan, Anda akan menemukan bahwa hal ini sangat berguna untuk memahami periode Raja-Raja yang rumit, periode Israel dan Yehuda kuno—Saat Bersatu DAN Terbelah.</a:t>
            </a:r>
            <a:r>
              <a:rPr lang="en-US" altLang="en-US"/>
              <a:t>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a:extLst>
              <a:ext uri="{FF2B5EF4-FFF2-40B4-BE49-F238E27FC236}">
                <a16:creationId xmlns:a16="http://schemas.microsoft.com/office/drawing/2014/main" id="{99A6BBFB-54E9-194E-AEEC-32C8B126E618}"/>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879619" name="Rectangle 3">
            <a:extLst>
              <a:ext uri="{FF2B5EF4-FFF2-40B4-BE49-F238E27FC236}">
                <a16:creationId xmlns:a16="http://schemas.microsoft.com/office/drawing/2014/main" id="{A4411152-B245-524F-81FC-C6A6A01A3BEE}"/>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Lalu... dalam urutan KITAB SEJARAH, perhatikan gulungan disebelah 2 Samuel. </a:t>
            </a:r>
            <a:r>
              <a:rPr lang="de-DE" altLang="en-US" b="1"/>
              <a:t>Kita ingat dari Tes “Empat Jari” bahwa 2 Samuel berisi semua informasi tentang Raja Daud.  </a:t>
            </a:r>
          </a:p>
          <a:p>
            <a:r>
              <a:rPr lang="de-DE" altLang="en-US" b="1"/>
              <a:t>////	Dan dalam 2 Samuel 7, sekitar ayat 16 kita menemukan tercatatnya semua perincian tentang Perjanjian Daud yang luar biasa.</a:t>
            </a:r>
            <a:r>
              <a:rPr lang="en-US" altLang="en-US"/>
              <a:t> </a:t>
            </a:r>
          </a:p>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a:extLst>
              <a:ext uri="{FF2B5EF4-FFF2-40B4-BE49-F238E27FC236}">
                <a16:creationId xmlns:a16="http://schemas.microsoft.com/office/drawing/2014/main" id="{5566D3CB-BEDE-5944-AC9E-F9DE2F39B079}"/>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881667" name="Rectangle 3">
            <a:extLst>
              <a:ext uri="{FF2B5EF4-FFF2-40B4-BE49-F238E27FC236}">
                <a16:creationId xmlns:a16="http://schemas.microsoft.com/office/drawing/2014/main" id="{5DA17BB6-483D-6143-9647-815A9DFD3919}"/>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Sekarang... dua baris berikutnya... kitab yang membingungkan banyak orang.  Mari kita luruskan bersama....  </a:t>
            </a:r>
          </a:p>
          <a:p>
            <a:r>
              <a:rPr lang="en-US" altLang="en-US" b="1"/>
              <a:t>////	Pertama… perhatikan panah hitam mengarah dari 2 RAJA-RAJA ke bawah... dan dua baris dibatasi dengan dua tanda kurung besar.</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2">
            <a:extLst>
              <a:ext uri="{FF2B5EF4-FFF2-40B4-BE49-F238E27FC236}">
                <a16:creationId xmlns:a16="http://schemas.microsoft.com/office/drawing/2014/main" id="{143FF4D5-D668-9D4A-B4DA-20FA5157EBF2}"/>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883715" name="Rectangle 3">
            <a:extLst>
              <a:ext uri="{FF2B5EF4-FFF2-40B4-BE49-F238E27FC236}">
                <a16:creationId xmlns:a16="http://schemas.microsoft.com/office/drawing/2014/main" id="{7DE2FD1F-1921-AF4B-B10A-96773B20F035}"/>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Isilah nama kitabnya... 1 TAWARIKH dan 2 TAWARIKH.</a:t>
            </a:r>
            <a:endParaRPr lang="sv-SE" altLang="en-US" b="1"/>
          </a:p>
          <a:p>
            <a:r>
              <a:rPr lang="sv-SE" altLang="en-US" b="1"/>
              <a:t>////	 Intinya adalah …1 dan 2 Tawarikh berisi secara umum hal yang sama…. </a:t>
            </a:r>
            <a:endParaRPr lang="de-DE" altLang="en-US" b="1"/>
          </a:p>
          <a:p>
            <a:r>
              <a:rPr lang="de-DE" altLang="en-US" b="1"/>
              <a:t>////	….dan kerangka waktu dari 2 Raja-Raja. </a:t>
            </a:r>
            <a:r>
              <a:rPr lang="en-US" altLang="en-US" b="1"/>
              <a:t>Tapi adakah perbedaannya?</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Rectangle 2">
            <a:extLst>
              <a:ext uri="{FF2B5EF4-FFF2-40B4-BE49-F238E27FC236}">
                <a16:creationId xmlns:a16="http://schemas.microsoft.com/office/drawing/2014/main" id="{5495504D-DC94-6447-B6C8-FAD74770E192}"/>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135619" name="Rectangle 3">
            <a:extLst>
              <a:ext uri="{FF2B5EF4-FFF2-40B4-BE49-F238E27FC236}">
                <a16:creationId xmlns:a16="http://schemas.microsoft.com/office/drawing/2014/main" id="{11862751-0806-8F4E-B646-1F12C106BD71}"/>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Ya…cukup berbeda!  2 Raja-Raja ditulis dari sudut pandang keNabi-an yang sangat kuat… </a:t>
            </a:r>
            <a:r>
              <a:rPr lang="id-ID" altLang="en-US" b="1"/>
              <a:t>sambil</a:t>
            </a:r>
            <a:r>
              <a:rPr lang="en-US" altLang="en-US" b="1"/>
              <a:t> juga menyediakan dasar catatan sejarah dari periode Kerajaan yang terbelah,</a:t>
            </a:r>
          </a:p>
          <a:p>
            <a:r>
              <a:rPr lang="en-US" altLang="en-US" b="1"/>
              <a:t> ////	Kedua Kitab Tawarikh, sama-sama mencatat periode Perang Saudara dari sudut pandang ke-Imam-an yang sangat kuat. </a:t>
            </a:r>
            <a:r>
              <a:rPr lang="sv-SE" altLang="en-US" b="1"/>
              <a:t>Dan menariknya, banyak teks dari Tawarikh muncul kembali dalam 2 Raja-Raja bahkan secara kata-per kata… </a:t>
            </a:r>
            <a:endParaRPr lang="de-DE" altLang="en-US" b="1"/>
          </a:p>
          <a:p>
            <a:r>
              <a:rPr lang="de-DE" altLang="en-US" b="1"/>
              <a:t>////	Jadi… kerangka waktu yang sama …</a:t>
            </a:r>
          </a:p>
          <a:p>
            <a:r>
              <a:rPr lang="de-DE" altLang="en-US" b="1"/>
              <a:t>////	Banyak kesamaan peristiwa …</a:t>
            </a:r>
          </a:p>
          <a:p>
            <a:r>
              <a:rPr lang="de-DE" altLang="en-US" b="1"/>
              <a:t>////	Dan banyak kesamaan teks.</a:t>
            </a:r>
            <a:endParaRPr lang="en-US" altLang="en-US" b="1"/>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a:extLst>
              <a:ext uri="{FF2B5EF4-FFF2-40B4-BE49-F238E27FC236}">
                <a16:creationId xmlns:a16="http://schemas.microsoft.com/office/drawing/2014/main" id="{41CD80D7-BA5E-D546-9204-B5D3C228EF1A}"/>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885763" name="Rectangle 3">
            <a:extLst>
              <a:ext uri="{FF2B5EF4-FFF2-40B4-BE49-F238E27FC236}">
                <a16:creationId xmlns:a16="http://schemas.microsoft.com/office/drawing/2014/main" id="{5D9D833A-5DED-B745-AA4D-31A7EE76E392}"/>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Jadi inilah satu paket Firman Tuhan yang tertata rapi, kita memiliki catatan yang besar dari sejarah Kerajaan Israel yang bersatu di bawah Saul, Daud, dan Salomo.  </a:t>
            </a:r>
            <a:endParaRPr lang="fi-FI" altLang="en-US" b="1"/>
          </a:p>
          <a:p>
            <a:r>
              <a:rPr lang="fi-FI" altLang="en-US" b="1"/>
              <a:t>Setelah Salomo Israel memasuki masa yang sangat sulit saat</a:t>
            </a:r>
          </a:p>
          <a:p>
            <a:r>
              <a:rPr lang="fi-FI" altLang="en-US" b="1"/>
              <a:t>////	 Kerajaan bersatu terbelah dua menjadi Israel di Utara dan Yehuda di Selatan.</a:t>
            </a:r>
            <a:endParaRPr lang="en-US" altLang="en-US" b="1"/>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2">
            <a:extLst>
              <a:ext uri="{FF2B5EF4-FFF2-40B4-BE49-F238E27FC236}">
                <a16:creationId xmlns:a16="http://schemas.microsoft.com/office/drawing/2014/main" id="{6DB082B0-5F00-E540-85DE-7C9C7908388B}"/>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887811" name="Rectangle 3">
            <a:extLst>
              <a:ext uri="{FF2B5EF4-FFF2-40B4-BE49-F238E27FC236}">
                <a16:creationId xmlns:a16="http://schemas.microsoft.com/office/drawing/2014/main" id="{AC838429-9A02-744F-A9CB-40A558895AE4}"/>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Tetaplah pikiran kita bertumpu pada sudut segitiga yang memotong blok KITAB SEJARAH.  Kami akan segera menjelaskannya. </a:t>
            </a:r>
            <a:endParaRPr lang="fi-FI" altLang="en-US" b="1"/>
          </a:p>
          <a:p>
            <a:r>
              <a:rPr lang="fi-FI" altLang="en-US" b="1"/>
              <a:t>Sekarang kita tiba pada bagian terakhir dari kitab sejarah dalamPerjanjian Lama.</a:t>
            </a:r>
            <a:endParaRPr lang="en-US" altLang="en-US" b="1"/>
          </a:p>
          <a:p>
            <a:r>
              <a:rPr lang="en-US" altLang="en-US" b="1"/>
              <a:t>////	Pertama, EZRA, pemimpin kelompok kedua orang Yahudi kembali ke Yerusalem dari pembuangan di Babel.  Dia adalah orang yang berpendidikan tinggi, diutus untuk menata Taurat Allah di Bait Allah yang baru dibangun kembali –– dalam skala yang lebih kecil daripada milik Salomo. Orang kepercayaan Tuhan yang luar biasa ini membawa banyak pembaharuan dalam kehidupan orang Yahudi yang baru kembali dari pembuangan.</a:t>
            </a:r>
            <a:r>
              <a:rPr lang="en-US" altLang="en-US"/>
              <a: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2">
            <a:extLst>
              <a:ext uri="{FF2B5EF4-FFF2-40B4-BE49-F238E27FC236}">
                <a16:creationId xmlns:a16="http://schemas.microsoft.com/office/drawing/2014/main" id="{C805D600-9896-974F-B699-5365394D313B}"/>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889859" name="Rectangle 3">
            <a:extLst>
              <a:ext uri="{FF2B5EF4-FFF2-40B4-BE49-F238E27FC236}">
                <a16:creationId xmlns:a16="http://schemas.microsoft.com/office/drawing/2014/main" id="{7DFA5BF5-9D52-4D40-B701-19CA59943E7A}"/>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Sekarang adalah  NEHEMIA dengan ceritanya yang luar biasa mengenai pembangunan kembali tembok dan Gerbang Yerusalem yang dulu dihancurkan – serta – pembaharuan dari perjanjian.</a:t>
            </a:r>
            <a:r>
              <a:rPr lang="en-US" altLang="en-US"/>
              <a: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a:extLst>
              <a:ext uri="{FF2B5EF4-FFF2-40B4-BE49-F238E27FC236}">
                <a16:creationId xmlns:a16="http://schemas.microsoft.com/office/drawing/2014/main" id="{C20ACEBE-B732-F84A-8634-9536F0E3B420}"/>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891907" name="Rectangle 3">
            <a:extLst>
              <a:ext uri="{FF2B5EF4-FFF2-40B4-BE49-F238E27FC236}">
                <a16:creationId xmlns:a16="http://schemas.microsoft.com/office/drawing/2014/main" id="{F4339CE6-D1C1-9641-B331-784B146815B4}"/>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Dan akhirnya ESTER, karya tulis Alkitab yang unik karena tidak menyinggung kata Tuhan sekalipun! Tetapi, kita tahu fakta besar ini: karena keberanian ESTER di hadapan Raja, dia menyelamatkan bangsanya.  Lewat tindakannya, dia menjamin masa depan dari keturunan Yahudi, lewat dia Mesias digariskan untuk datang satu abad kemudian.</a:t>
            </a:r>
            <a:r>
              <a:rPr lang="en-US" altLang="en-US"/>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6" name="Rectangle 2">
            <a:extLst>
              <a:ext uri="{FF2B5EF4-FFF2-40B4-BE49-F238E27FC236}">
                <a16:creationId xmlns:a16="http://schemas.microsoft.com/office/drawing/2014/main" id="{3836441C-6D28-E847-8BC1-491AEF9DA92E}"/>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025027" name="Rectangle 3">
            <a:extLst>
              <a:ext uri="{FF2B5EF4-FFF2-40B4-BE49-F238E27FC236}">
                <a16:creationId xmlns:a16="http://schemas.microsoft.com/office/drawing/2014/main" id="{181475D0-1F5B-C64F-ACF8-2A43907D077A}"/>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sv-SE" altLang="en-US" b="1"/>
              <a:t>Lembar Kerja #19 akan berguna untuk Anda sekarang. Perhatikan lembar itu tertata menjadi empat kolom.  </a:t>
            </a:r>
            <a:r>
              <a:rPr lang="fi-FI" altLang="en-US" b="1"/>
              <a:t>Lihatlah tiap kolomnya…</a:t>
            </a:r>
            <a:r>
              <a:rPr lang="en-US" altLang="en-US"/>
              <a:t>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458" name="Rectangle 2">
            <a:extLst>
              <a:ext uri="{FF2B5EF4-FFF2-40B4-BE49-F238E27FC236}">
                <a16:creationId xmlns:a16="http://schemas.microsoft.com/office/drawing/2014/main" id="{2A9ADB3C-5DA3-2E42-B61A-B6AFF261A81A}"/>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043459" name="Rectangle 3">
            <a:extLst>
              <a:ext uri="{FF2B5EF4-FFF2-40B4-BE49-F238E27FC236}">
                <a16:creationId xmlns:a16="http://schemas.microsoft.com/office/drawing/2014/main" id="{111636AB-8DDD-314C-8A10-CEF940B517AA}"/>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de-DE" altLang="en-US" b="1"/>
              <a:t>Sekarang kita sudah melengkapi kolom kedua dari Lembar Kerja #19 –– pertama…  </a:t>
            </a:r>
            <a:r>
              <a:rPr lang="en-US" altLang="en-US" b="1"/>
              <a:t>kitab Taurat... diikuti oleh  kitab Sejarah. Sekali lagi, ingatlah bahwa lembar ini ditata supaya memungkinkan untuk mengingat nama kitab-kitab tersebut beserta dengan kejadian kronologisnya –  KUMPULAN ARSIP KRONOLOGI SINGKAT –dari atas kiri sebelah luar lembar kerja kita.</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4" name="Rectangle 2">
            <a:extLst>
              <a:ext uri="{FF2B5EF4-FFF2-40B4-BE49-F238E27FC236}">
                <a16:creationId xmlns:a16="http://schemas.microsoft.com/office/drawing/2014/main" id="{598B949F-D642-DE42-A5F4-296E55CDD9AF}"/>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144835" name="Rectangle 3">
            <a:extLst>
              <a:ext uri="{FF2B5EF4-FFF2-40B4-BE49-F238E27FC236}">
                <a16:creationId xmlns:a16="http://schemas.microsoft.com/office/drawing/2014/main" id="{06A4285B-F33D-5544-8EF2-69653AB3E60C}"/>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Sekarang kita beralih ke  </a:t>
            </a:r>
            <a:endParaRPr lang="de-DE" altLang="en-US" b="1"/>
          </a:p>
          <a:p>
            <a:r>
              <a:rPr lang="de-DE" altLang="en-US" b="1"/>
              <a:t>////	kolom ketiga dari lembar kerja “MENSET KITAB” ... berisi kumpulan Kitab PUISI dan  Kitab NABI-NABI.</a:t>
            </a:r>
          </a:p>
          <a:p>
            <a:r>
              <a:rPr lang="de-DE" altLang="en-US" b="1"/>
              <a:t>////	Dimulai dengan kumpulan karya yang dikenal sebagai  6 KITAB PUISI. </a:t>
            </a:r>
            <a:r>
              <a:rPr lang="en-US" altLang="en-US" b="1"/>
              <a:t>Untuk menempatkannya secara urut.... cobalah cara ini...</a:t>
            </a:r>
          </a:p>
          <a:p>
            <a:r>
              <a:rPr lang="en-US" altLang="en-US" b="1"/>
              <a:t>////	…Seperti yang sudah kita lakukan pada bagian ALKITAB YANG TERBUKA yang merupakan sub-bagian dari INTISARI ALKITAB.  Pikirkanlah ini: hanya setelah adanya peradaban budaya maka didapatkan atmosfir intelektualitas dan introspeksi pun dimulai.  Dengan kata lain, ada waktu untuk para pemikir berpikir.</a:t>
            </a:r>
          </a:p>
          <a:p>
            <a:r>
              <a:rPr lang="en-US" altLang="en-US" b="1"/>
              <a:t>Ini adalah latar belakang situasi untuk kitab PUISI.  </a:t>
            </a:r>
          </a:p>
          <a:p>
            <a:r>
              <a:rPr lang="en-US" altLang="en-US" b="1"/>
              <a:t>Kecuali untuk Kitab Ayub!</a:t>
            </a:r>
            <a:endParaRPr lang="de-DE" altLang="en-US" b="1"/>
          </a:p>
          <a:p>
            <a:r>
              <a:rPr lang="de-DE" altLang="en-US" b="1"/>
              <a:t>////	Setiap kitab dalam kelompok ini ditulis pada masa Israel sedang dalam masa kejayaan internasional dan kekuatan politik. </a:t>
            </a:r>
            <a:r>
              <a:rPr lang="en-US" altLang="en-US" b="1"/>
              <a:t>Jadi, kita mulai kitab PUISI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10" name="Rectangle 2">
            <a:extLst>
              <a:ext uri="{FF2B5EF4-FFF2-40B4-BE49-F238E27FC236}">
                <a16:creationId xmlns:a16="http://schemas.microsoft.com/office/drawing/2014/main" id="{5C0E8F3C-F211-F947-BA84-49AF2AAA2AD0}"/>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990211" name="Rectangle 3">
            <a:extLst>
              <a:ext uri="{FF2B5EF4-FFF2-40B4-BE49-F238E27FC236}">
                <a16:creationId xmlns:a16="http://schemas.microsoft.com/office/drawing/2014/main" id="{51A9FA92-009C-8740-9EEB-3414BF1AD9FC}"/>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de-DE" altLang="en-US" b="1"/>
              <a:t>Inilah kotak  PUISI yang diperbesar.  </a:t>
            </a:r>
            <a:r>
              <a:rPr lang="en-US" altLang="en-US" b="1"/>
              <a:t>Setiap isinya terdiri dari 2 baris pendek...</a:t>
            </a:r>
            <a:endParaRPr lang="de-DE" altLang="en-US" b="1"/>
          </a:p>
          <a:p>
            <a:r>
              <a:rPr lang="de-DE" altLang="en-US" b="1"/>
              <a:t>////	satu untuk nama  kitab, dan satu lagi untuk kata kuncinya. Anda juga akan melihat panah tebal dan beberapa angka.  Anda akan mempelajarinya segera.  </a:t>
            </a:r>
            <a:endParaRPr lang="en-US" altLang="en-US" b="1"/>
          </a:p>
          <a:p>
            <a:r>
              <a:rPr lang="en-US" altLang="en-US" b="1"/>
              <a:t>Kita mulai.... baris atas... dengan nomer 2.... </a:t>
            </a:r>
            <a:r>
              <a:rPr lang="sv-SE" altLang="en-US" b="1"/>
              <a:t>2 adalah sesuai nomor arsip 2... yaitu EMPAT TOKOH BESAR di lembar sebelah kiri… </a:t>
            </a:r>
            <a:r>
              <a:rPr lang="en-US" altLang="en-US" b="1"/>
              <a:t>ABRAHAM.   Panah tebal melintasi halaman menuju tepat arsip tersebut.</a:t>
            </a:r>
          </a:p>
          <a:p>
            <a:r>
              <a:rPr lang="en-US" altLang="en-US" b="1"/>
              <a:t>Jadi… dalam  Kotak PUISI , baris pertama, </a:t>
            </a:r>
          </a:p>
          <a:p>
            <a:r>
              <a:rPr lang="en-US" altLang="en-US" b="1"/>
              <a:t>////	tulislah AYUB... dan di sebelahnya, Anda lihat kata “kira-kira” lalu tambahkan… ABRAHAM.  </a:t>
            </a:r>
            <a:endParaRPr lang="de-DE" altLang="en-US" b="1"/>
          </a:p>
          <a:p>
            <a:r>
              <a:rPr lang="de-DE" altLang="en-US" b="1"/>
              <a:t>////	Di sebelah kata ini, Anda juga akan melihat baris dan isinya yang sudah diperbesar. Saya sarankan agar informasinya disingkat agar dapat cukup ditulis.</a:t>
            </a:r>
            <a:endParaRPr lang="en-US" altLang="en-US" b="1"/>
          </a:p>
          <a:p>
            <a:r>
              <a:rPr lang="en-US" altLang="en-US" b="1"/>
              <a:t>////	Banyak peneliti yang mengatakan bahwa kitab AYUB ditulis lebih awal dari Kitab PUISI. Kenyataannya, dari petunjuk linguistik tertentu, mereka yakin bahwa AYUB hidup pada jaman sekitar ABRAHAM.  </a:t>
            </a:r>
            <a:r>
              <a:rPr lang="de-DE" altLang="en-US" b="1"/>
              <a:t>(Maka… panah menunjuk langsung ke ARSIP ALKITAB di sebelah kiri.) Yang artinya, bahwa Tuhan membawa karyanya dari atau ke tempat yang kita tidak ketahui sebelumnya. </a:t>
            </a:r>
            <a:r>
              <a:rPr lang="en-US" altLang="en-US" b="1"/>
              <a:t>Tetapi Dia SUDAH memberitahukan kita karyanya lewat AYUB yang tua dan setia.</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8" name="Rectangle 2">
            <a:extLst>
              <a:ext uri="{FF2B5EF4-FFF2-40B4-BE49-F238E27FC236}">
                <a16:creationId xmlns:a16="http://schemas.microsoft.com/office/drawing/2014/main" id="{753E1288-3B35-994E-A4A3-2CAC23F47DF7}"/>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992259" name="Rectangle 3">
            <a:extLst>
              <a:ext uri="{FF2B5EF4-FFF2-40B4-BE49-F238E27FC236}">
                <a16:creationId xmlns:a16="http://schemas.microsoft.com/office/drawing/2014/main" id="{C2A8C458-1D7B-4242-8F2B-52E9355DAE45}"/>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Berikutnya...kecuali AYUB, semua kitab PUISI berasal dari masa DAUD, SALOMO dan Raja-Raja.  Sekarang ikuti panah tebal ke bawah kotak PUISI...</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2" name="Rectangle 2">
            <a:extLst>
              <a:ext uri="{FF2B5EF4-FFF2-40B4-BE49-F238E27FC236}">
                <a16:creationId xmlns:a16="http://schemas.microsoft.com/office/drawing/2014/main" id="{2B0A65E9-0F18-BD43-B8F9-DE41D06EDF78}"/>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018883" name="Rectangle 3">
            <a:extLst>
              <a:ext uri="{FF2B5EF4-FFF2-40B4-BE49-F238E27FC236}">
                <a16:creationId xmlns:a16="http://schemas.microsoft.com/office/drawing/2014/main" id="{29D43E49-76F4-9A44-8618-45B8CE777741}"/>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sv-SE" altLang="en-US" b="1"/>
              <a:t>Anda akan melihat bahwa ada panah tebal menuju akhir dari tanda kurung 2 SAMUEL dan 1 RAJA-RAJA. </a:t>
            </a:r>
            <a:r>
              <a:rPr lang="en-US" altLang="en-US" b="1"/>
              <a:t>Tepat pada  gulungan PERJANJIAN DAUD.</a:t>
            </a:r>
            <a:r>
              <a:rPr lang="en-US" altLang="en-US"/>
              <a:t>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4" name="Rectangle 2">
            <a:extLst>
              <a:ext uri="{FF2B5EF4-FFF2-40B4-BE49-F238E27FC236}">
                <a16:creationId xmlns:a16="http://schemas.microsoft.com/office/drawing/2014/main" id="{674E5642-B1BF-B346-A8D4-C1116B294E62}"/>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996355" name="Rectangle 3">
            <a:extLst>
              <a:ext uri="{FF2B5EF4-FFF2-40B4-BE49-F238E27FC236}">
                <a16:creationId xmlns:a16="http://schemas.microsoft.com/office/drawing/2014/main" id="{2B3F96A1-05B5-4847-8286-0624330FD738}"/>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Berikutnya dalam KITAB  PUISI terdapat  kitab MAZMUR. Angka 7 menunjukkan Arsip Raja-Raja di sebelah kiri. </a:t>
            </a:r>
          </a:p>
          <a:p>
            <a:r>
              <a:rPr lang="en-US" altLang="en-US" b="1"/>
              <a:t>Berpindah ke sebelahnya…kata kuncinya...1/2 DAUD, 1 MUSA... karena separuh  dari Kitab MAZMUR ditulis oleh RAJA DAUD... dan satu MAZMUR ditulis oleh Musa.  </a:t>
            </a:r>
            <a:r>
              <a:rPr lang="de-DE" altLang="en-US" b="1"/>
              <a:t>Untuk mengingat, MAZMUR adalah hasil karya dari orang-orang yang pekarjaannya berhubungan</a:t>
            </a:r>
            <a:endParaRPr lang="en-US" altLang="en-US" b="1"/>
          </a:p>
          <a:p>
            <a:r>
              <a:rPr lang="en-US" altLang="en-US" b="1"/>
              <a:t>////	…dengan kegiatan penyembahan di Bait Allah. Ingatlah bahwa tujuan utama Mazmur adalah untuk menyembah Allah melalui musik. Dalam Mazmur juga, terdapat ayat rujukan tentang Janji Allah kepada Daud mengenai janji seorang raja yang akan selalu menduduki takhta Daud.</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Rectangle 2">
            <a:extLst>
              <a:ext uri="{FF2B5EF4-FFF2-40B4-BE49-F238E27FC236}">
                <a16:creationId xmlns:a16="http://schemas.microsoft.com/office/drawing/2014/main" id="{5FE3C6A5-E849-D34F-A32C-A4817A27BD55}"/>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998403" name="Rectangle 3">
            <a:extLst>
              <a:ext uri="{FF2B5EF4-FFF2-40B4-BE49-F238E27FC236}">
                <a16:creationId xmlns:a16="http://schemas.microsoft.com/office/drawing/2014/main" id="{13FCBF5E-AE25-3845-B886-27E31ACB3210}"/>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de-DE" altLang="en-US" b="1"/>
              <a:t>Berikutnya  AMSAL... dikenali dengan kalimat pendek SALOMO tentang KEHIDUPAN. Singkatnya, kalimat ini dikenal pada masa SALOMO… pemikiran tentang kehidupan yang damai bersama keluarga dan orang sekitar… dan dalam menjalin hidup yang memiliki karakter yang baik dan berbakti kepada Allah. Kami yakin banyak dari kalimat itu berasal dari budaya pada masa Salomo, dikumpulkan oleh Salomo dalam satu karya.</a:t>
            </a:r>
            <a:endParaRPr lang="en-US" altLang="en-US" b="1"/>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Rectangle 2">
            <a:extLst>
              <a:ext uri="{FF2B5EF4-FFF2-40B4-BE49-F238E27FC236}">
                <a16:creationId xmlns:a16="http://schemas.microsoft.com/office/drawing/2014/main" id="{C20B7BCA-D327-DF41-A0F7-731A885A399F}"/>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002499" name="Rectangle 3">
            <a:extLst>
              <a:ext uri="{FF2B5EF4-FFF2-40B4-BE49-F238E27FC236}">
                <a16:creationId xmlns:a16="http://schemas.microsoft.com/office/drawing/2014/main" id="{38380FE2-5949-ED44-95B5-C11EB06F7E47}"/>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Dan inilah…PENGKHOTBAH.  Kitab ini singkat menjadi … PKH.  Ini adalah tulisan SALOMO tentang HIDUP...  </a:t>
            </a:r>
            <a:r>
              <a:rPr lang="fi-FI" altLang="en-US" b="1"/>
              <a:t>dan, sejujurnya, kitab ini merupakan kitab yang membuat kita merasa tertekan.  </a:t>
            </a:r>
            <a:r>
              <a:rPr lang="en-US" altLang="en-US" b="1"/>
              <a:t>Dan mengapa demikian.  Kitab ini adalah pemikiran dari tokoh dengan segala kekayaannya dan kebijaksanaannya di dunia. Tetapi –– Anda ingat sebelumnya –– semua perjanjian yang dia buat dengan Kerajaan tetangga, saat dia menandatangai satu perjanjian, dia juga membawa kembali ke Yerusalem istri dari negeri asing tersebut.  Membawa budaya mereka. Tetapi, pada kenyataannya, hal ini menjadi racun yang mematikan bagi Kerajaan Bersatu. Mengapa? Karena istri orang asing …  </a:t>
            </a:r>
          </a:p>
          <a:p>
            <a:r>
              <a:rPr lang="en-US" altLang="en-US" b="1"/>
              <a:t>////	….membawa juga berhala-berhalanya–– Asitoret dan Molekh –– didirikannya di Bukit Zaitun pada tempat kosong dari Bait Salomo dan Istananya. Pada akhir hidupnya, dia dikenal menyembah Allah di bukit Bait Allah? …lalu turun ke bawah lewat Lembah Kidron, menyeberang menuju Bukit Zaitun, di sanalah terdapat penyembahan berhala.  Jadi... banyak orang percaya bahwa PENGKHOTBAH ditulis oleh orang tua yang sudah mengalami semua hal... dan setelah semua dilakukannya...dia menulis...semuanya sia-sia...tak ada yang tertinggal buat dia selain menyembah Allah yang sejati –  Allah Abraham, Ishak, dan Yakub.</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Rectangle 2">
            <a:extLst>
              <a:ext uri="{FF2B5EF4-FFF2-40B4-BE49-F238E27FC236}">
                <a16:creationId xmlns:a16="http://schemas.microsoft.com/office/drawing/2014/main" id="{CF37BEB9-1926-B34E-A387-554E87A82C01}"/>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016835" name="Rectangle 3">
            <a:extLst>
              <a:ext uri="{FF2B5EF4-FFF2-40B4-BE49-F238E27FC236}">
                <a16:creationId xmlns:a16="http://schemas.microsoft.com/office/drawing/2014/main" id="{41172F69-4D78-9D4A-944A-9A656E7C8471}"/>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de-DE" altLang="en-US" b="1"/>
              <a:t>lalu kita menuju KIDUNG AGUNG... suatu atmosfir literatur yang sangat berbeda.  Ini adalah SALOMO dalam  PERNIKAHAN. Sungguh, ini adalah literatur tentang  keintiman hubungan antara pria dan pengantinnya, ditulis dengan rincian yang sangat mencolok. Akan tetapi  arti yang jauh lebih dalam.  Literatur ini juga merupakan metafora dari hubungan antara Mesias dan pengantinnya, yaitu Gereja... organisme misterius yang keberadaannya muncul seribu tahun kemudian.</a:t>
            </a:r>
            <a:endParaRPr lang="en-US" altLang="en-US" b="1"/>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6" name="Rectangle 2">
            <a:extLst>
              <a:ext uri="{FF2B5EF4-FFF2-40B4-BE49-F238E27FC236}">
                <a16:creationId xmlns:a16="http://schemas.microsoft.com/office/drawing/2014/main" id="{FE28CE6B-F8BF-3B4D-A2B9-882C1F419863}"/>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004547" name="Rectangle 3">
            <a:extLst>
              <a:ext uri="{FF2B5EF4-FFF2-40B4-BE49-F238E27FC236}">
                <a16:creationId xmlns:a16="http://schemas.microsoft.com/office/drawing/2014/main" id="{13E96A9E-00F3-5644-B24A-0407276D2EEE}"/>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Jadi, inilah KITAB PUISI ...AYUB, MAZMUR, AMSAL, PENGKHOTBAH, dan  KIDUNG AGUNG.</a:t>
            </a:r>
            <a:r>
              <a:rPr lang="en-US" altLang="en-US"/>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074" name="Rectangle 2">
            <a:extLst>
              <a:ext uri="{FF2B5EF4-FFF2-40B4-BE49-F238E27FC236}">
                <a16:creationId xmlns:a16="http://schemas.microsoft.com/office/drawing/2014/main" id="{66BA8043-2977-5E45-8D4B-7231370DEDFD}"/>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027075" name="Rectangle 3">
            <a:extLst>
              <a:ext uri="{FF2B5EF4-FFF2-40B4-BE49-F238E27FC236}">
                <a16:creationId xmlns:a16="http://schemas.microsoft.com/office/drawing/2014/main" id="{22EE0E43-004D-6A43-A041-C5E4C8FFDA29}"/>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…dimulai dengan yang di ujung kiri… </a:t>
            </a:r>
            <a:r>
              <a:rPr lang="sv-SE" altLang="en-US" b="1"/>
              <a:t>ARSIP  ALKITAB tertata secara ringkas dalam sepuluh urutan arsip.  Anda dapat lihat  C7SY… empat tokoh dan tiga komunitas… bersama dengan map kecil kumpulan gambar dan  bahan dasar yang kita pelajari untuk tiap kelompok arsip. </a:t>
            </a:r>
            <a:r>
              <a:rPr lang="en-US" altLang="en-US" b="1"/>
              <a:t>Ini adalah KRONOLOGI SINGKAT dari INTISARI ALKITAB.</a:t>
            </a:r>
            <a:r>
              <a:rPr lang="en-US" altLang="en-US"/>
              <a:t> </a:t>
            </a:r>
          </a:p>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2" name="Rectangle 2">
            <a:extLst>
              <a:ext uri="{FF2B5EF4-FFF2-40B4-BE49-F238E27FC236}">
                <a16:creationId xmlns:a16="http://schemas.microsoft.com/office/drawing/2014/main" id="{E4E63B70-CCE8-0C44-B706-F4E6D1CDCB4D}"/>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008643" name="Rectangle 3">
            <a:extLst>
              <a:ext uri="{FF2B5EF4-FFF2-40B4-BE49-F238E27FC236}">
                <a16:creationId xmlns:a16="http://schemas.microsoft.com/office/drawing/2014/main" id="{6E46AE3E-7F92-714C-A83B-F623D565E0BF}"/>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Koleksi inspirasi yang luar biasa, penyembahan dan petunjuk Ilahi… kebanyakan berasal dari kekayaan budaya Bangsa Israel. Kitab yang kaya yang mengajarkan nilai hidup yang suci dan berkelimpahan… dengan banyak ayat rujukan yang mengarah kepada Mesias yang akan datang.</a:t>
            </a:r>
            <a:r>
              <a:rPr lang="en-US" altLang="en-US"/>
              <a:t>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Rectangle 2">
            <a:extLst>
              <a:ext uri="{FF2B5EF4-FFF2-40B4-BE49-F238E27FC236}">
                <a16:creationId xmlns:a16="http://schemas.microsoft.com/office/drawing/2014/main" id="{E8A3DEB5-7265-3543-BC54-01138BFF99F1}"/>
              </a:ext>
            </a:extLst>
          </p:cNvPr>
          <p:cNvSpPr>
            <a:spLocks noChangeArrowheads="1" noTextEdit="1"/>
          </p:cNvSpPr>
          <p:nvPr>
            <p:ph type="sldImg"/>
          </p:nvPr>
        </p:nvSpPr>
        <p:spPr>
          <a:ln/>
        </p:spPr>
      </p:sp>
      <p:sp>
        <p:nvSpPr>
          <p:cNvPr id="1159171" name="Rectangle 3">
            <a:extLst>
              <a:ext uri="{FF2B5EF4-FFF2-40B4-BE49-F238E27FC236}">
                <a16:creationId xmlns:a16="http://schemas.microsoft.com/office/drawing/2014/main" id="{7B7F766D-84FD-014D-A0FC-4B96BB016F2B}"/>
              </a:ext>
            </a:extLst>
          </p:cNvPr>
          <p:cNvSpPr>
            <a:spLocks noGrp="1" noChangeArrowheads="1"/>
          </p:cNvSpPr>
          <p:nvPr>
            <p:ph type="body" idx="1"/>
          </p:nvPr>
        </p:nvSpPr>
        <p:spPr/>
        <p:txBody>
          <a:bodyPr/>
          <a:lstStyle/>
          <a:p>
            <a:r>
              <a:rPr lang="en-US" altLang="en-US" b="1"/>
              <a:t>Sekarang kita sampai ke bagian  Perjanjian Lama , yang sejujurnya, menyebabkan orang-orang menutup Alkitab-nya.  Dan itulah ke 16 KITAB para NABI.  </a:t>
            </a:r>
            <a:r>
              <a:rPr lang="en-US" altLang="en-US" b="1" i="1" u="sng"/>
              <a:t>Apa yang harus saya lakukan dengan Kitab Para NABI?</a:t>
            </a:r>
            <a:endParaRPr lang="fi-FI" altLang="en-US" b="1"/>
          </a:p>
          <a:p>
            <a:r>
              <a:rPr lang="fi-FI" altLang="en-US" b="1"/>
              <a:t>////	Seperti yang sudah kita katakan di awal seminar... kita mungkin berkata..."TERIMA KASIH BANYAK... TAPI </a:t>
            </a:r>
            <a:r>
              <a:rPr lang="en-US" altLang="en-US" b="1"/>
              <a:t>BIARLAH ITU MENJADI URUSAN BAPAK PENDETA SAJA."</a:t>
            </a:r>
          </a:p>
          <a:p>
            <a:r>
              <a:rPr lang="en-US" altLang="en-US" b="1"/>
              <a:t>Ya, apabila Anda tergolong dalam kategori pembaca Alkitab tersebut, mari saya tolong Anda melewati masalah ini…</a:t>
            </a:r>
            <a:r>
              <a:rPr lang="en-US" altLang="en-US"/>
              <a:t>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6" name="Rectangle 2">
            <a:extLst>
              <a:ext uri="{FF2B5EF4-FFF2-40B4-BE49-F238E27FC236}">
                <a16:creationId xmlns:a16="http://schemas.microsoft.com/office/drawing/2014/main" id="{9BC2C34C-D11C-1642-A251-3C82E54FE719}"/>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086467" name="Rectangle 3">
            <a:extLst>
              <a:ext uri="{FF2B5EF4-FFF2-40B4-BE49-F238E27FC236}">
                <a16:creationId xmlns:a16="http://schemas.microsoft.com/office/drawing/2014/main" id="{7BCDB3DF-78E1-EC41-A5E1-1726C9D3EBC6}"/>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 tepat di sini.  Dalam  Lembar Kerja …</a:t>
            </a:r>
          </a:p>
          <a:p>
            <a:r>
              <a:rPr lang="en-US" altLang="en-US" b="1"/>
              <a:t>////	…Anda mungkin sudah memperhatikan sudut segitiga yang memotong blok KITAB SEJARAH. Kitab ini sudah disebutkan sebelumnya. Sekarang perhatikan dalam blok NABI -- dengan 16 baris untuk judul  kitab – ada bentuk yang sesuai dengan sudut segitiga tadi yang memotong KITAB SEJARAH di sebelah kirinya.</a:t>
            </a:r>
            <a:r>
              <a:rPr lang="en-US" altLang="en-US"/>
              <a:t>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802" name="Rectangle 2">
            <a:extLst>
              <a:ext uri="{FF2B5EF4-FFF2-40B4-BE49-F238E27FC236}">
                <a16:creationId xmlns:a16="http://schemas.microsoft.com/office/drawing/2014/main" id="{76E060F8-4740-B949-A435-7453D19EFAFF}"/>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100803" name="Rectangle 3">
            <a:extLst>
              <a:ext uri="{FF2B5EF4-FFF2-40B4-BE49-F238E27FC236}">
                <a16:creationId xmlns:a16="http://schemas.microsoft.com/office/drawing/2014/main" id="{97A57BD0-9F5B-FE43-A3FA-1684231DB533}"/>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Di dalam sudut segitiga... perhatikan pernyataan: "NABI menulis dalam periode 400 tahun setelah perpecahan."  Dan itulah faktanya.  Kecuali Samuel… dan Musa yang dianggap Nabi...  </a:t>
            </a:r>
            <a:r>
              <a:rPr lang="en-US" altLang="en-US" b="1" i="1" u="sng"/>
              <a:t>SEMUA NABI-NABI DARI ISRAEL KUNO MELAKUKAN KARYANYA  400 TAHUN SETELAH PERPECAHAN KERAJAAN.</a:t>
            </a:r>
            <a:r>
              <a:rPr lang="en-US" altLang="en-US"/>
              <a:t>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a:extLst>
              <a:ext uri="{FF2B5EF4-FFF2-40B4-BE49-F238E27FC236}">
                <a16:creationId xmlns:a16="http://schemas.microsoft.com/office/drawing/2014/main" id="{092C836F-F04C-BE48-988A-129A8CBFB01A}"/>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047555" name="Rectangle 3">
            <a:extLst>
              <a:ext uri="{FF2B5EF4-FFF2-40B4-BE49-F238E27FC236}">
                <a16:creationId xmlns:a16="http://schemas.microsoft.com/office/drawing/2014/main" id="{0B1B28EE-6AD8-8447-A847-B6AB2BDE0570}"/>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Ini berarti NABI-NABI Perjanjian Lama tidak tersebar di seluruh  Alkitab. Kita dapat mendapatkan informasi para nabi secara berurutan!  Dalam kurun hanya dari 760 S.M. sampai sekitar 450 S.M. – dari sudut pandang Alkitab bukan merupakan waktu yang lama.</a:t>
            </a:r>
            <a:r>
              <a:rPr lang="en-US" altLang="en-US"/>
              <a:t>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a:extLst>
              <a:ext uri="{FF2B5EF4-FFF2-40B4-BE49-F238E27FC236}">
                <a16:creationId xmlns:a16="http://schemas.microsoft.com/office/drawing/2014/main" id="{63133511-BC59-3C4E-A515-FAC28113F167}"/>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926723" name="Rectangle 3">
            <a:extLst>
              <a:ext uri="{FF2B5EF4-FFF2-40B4-BE49-F238E27FC236}">
                <a16:creationId xmlns:a16="http://schemas.microsoft.com/office/drawing/2014/main" id="{46BB90AD-52B7-6146-A14F-510E053FA584}"/>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Ada dua masalah yang terlihat di sini.</a:t>
            </a:r>
          </a:p>
          <a:p>
            <a:r>
              <a:rPr lang="en-US" altLang="en-US" b="1"/>
              <a:t>////	MASALAH pertama adalah:  Dalam Alkitab Anda, Kitab para NABI tidak tertatat dalam urutan kronologis …</a:t>
            </a:r>
            <a:endParaRPr lang="de-DE" altLang="en-US" b="1"/>
          </a:p>
          <a:p>
            <a:r>
              <a:rPr lang="de-DE" altLang="en-US" b="1"/>
              <a:t>////.	…kecuali hal ini: mereka dikelompokkan dengan nama NABI BESAR dan  NABI KECIL.</a:t>
            </a:r>
            <a:endParaRPr lang="en-US" altLang="en-US" b="1"/>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70" name="Rectangle 2">
            <a:extLst>
              <a:ext uri="{FF2B5EF4-FFF2-40B4-BE49-F238E27FC236}">
                <a16:creationId xmlns:a16="http://schemas.microsoft.com/office/drawing/2014/main" id="{82404108-036A-B54D-8585-1009484F8D27}"/>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928771" name="Rectangle 3">
            <a:extLst>
              <a:ext uri="{FF2B5EF4-FFF2-40B4-BE49-F238E27FC236}">
                <a16:creationId xmlns:a16="http://schemas.microsoft.com/office/drawing/2014/main" id="{6E27A4C8-CC21-F747-8783-1BEE669C7E55}"/>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Dan apa yang membuat NABI menjadi NABI BESAR?   </a:t>
            </a:r>
            <a:r>
              <a:rPr lang="de-DE" altLang="en-US" b="1"/>
              <a:t>“Besar” menulis lebih panjang daripada NABI KECIL. Lihatlah Alkitab Anda dan bandingkan, karya monumental YESAYA, nabi besar –– dengan 66 pasal, dengan…</a:t>
            </a:r>
          </a:p>
          <a:p>
            <a:r>
              <a:rPr lang="de-DE" altLang="en-US" b="1"/>
              <a:t>////	… kitab YUNUS yang kecil… karya yang sangat pendek… NABI KECIL, berisi hanya 3 pasal. Dalam sudut pandang Allah, kitab Yunus sama pentingnya dengan kitab YESAYA. Yesaya berkhotbah lebih panjang dan ditujukan kepada pendengar yang berbeda dengan  YUNUS.</a:t>
            </a:r>
            <a:endParaRPr lang="en-US" altLang="en-US" b="1"/>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2">
            <a:extLst>
              <a:ext uri="{FF2B5EF4-FFF2-40B4-BE49-F238E27FC236}">
                <a16:creationId xmlns:a16="http://schemas.microsoft.com/office/drawing/2014/main" id="{17F65A55-0DE6-1B40-BF1D-7BE0905664CF}"/>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930819" name="Rectangle 3">
            <a:extLst>
              <a:ext uri="{FF2B5EF4-FFF2-40B4-BE49-F238E27FC236}">
                <a16:creationId xmlns:a16="http://schemas.microsoft.com/office/drawing/2014/main" id="{B0760FCD-CB50-004D-A968-03109FDD2561}"/>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Masalah Kedua: perkembangan dari sejarah Israel kuno tidak selalu cocok dengan urutan kenabian di Alkitab.  Dan untuk alasan itu, dikarenakan perbedaan dengan naskah kontemporer, banyak orang mengalami kesulitan menempatkan kitab para NABI bersama-sama – secara mental dan dalam suatu urutan yang masuk akal bagi kita sekarang.</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6" name="Rectangle 2">
            <a:extLst>
              <a:ext uri="{FF2B5EF4-FFF2-40B4-BE49-F238E27FC236}">
                <a16:creationId xmlns:a16="http://schemas.microsoft.com/office/drawing/2014/main" id="{1B0BC21B-BFC4-8D4F-9B9B-3060B8B32A17}"/>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932867" name="Rectangle 3">
            <a:extLst>
              <a:ext uri="{FF2B5EF4-FFF2-40B4-BE49-F238E27FC236}">
                <a16:creationId xmlns:a16="http://schemas.microsoft.com/office/drawing/2014/main" id="{9F3A21F4-02A6-0447-A3B3-0C509CA872BD}"/>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Mari kita membahas kitab Nabi-Nabi secara terpisah dan kemudian kita akan menempatkan kitab-kitab tersebut dalam urutan yang berbeda.  </a:t>
            </a:r>
          </a:p>
          <a:p>
            <a:r>
              <a:rPr lang="en-US" altLang="en-US" b="1"/>
              <a:t>////	Mengapa tidak menempatkan NABI dalam urutan yang sesuai dengan urutan sejarah dari peristiwa yang tercatat di Alkitab... atau sumber sejarah... beritahu kami. Dengan kata lain, kami akan menatanya secara kronologis sesuai dengan urutan peristiwa sejarah  dimana setiap penulis kitab hidup dan meresponi keadaan sekitarnya. Pasti akan sangat membantu!</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930" name="Rectangle 2">
            <a:extLst>
              <a:ext uri="{FF2B5EF4-FFF2-40B4-BE49-F238E27FC236}">
                <a16:creationId xmlns:a16="http://schemas.microsoft.com/office/drawing/2014/main" id="{9EBB4D92-37ED-0E48-8135-46DDA34A0584}"/>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148931" name="Rectangle 3">
            <a:extLst>
              <a:ext uri="{FF2B5EF4-FFF2-40B4-BE49-F238E27FC236}">
                <a16:creationId xmlns:a16="http://schemas.microsoft.com/office/drawing/2014/main" id="{F648CB43-72DD-EC44-B0B4-4F8B5777DD01}"/>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Jadi, mari kita lihat. Ingatlah bahwa urutan dari NABI-NABI akan berbeda dengan urutan yang sudah terdapat dalam daftar isi Alkitab Anda..... Karena kita akan menatanya sesuai dengan urutan kronologis dari tiap penulisnya – sesuai dengan penelitian dari para ahli Alkitab di seluruh dunia.</a:t>
            </a:r>
          </a:p>
          <a:p>
            <a:r>
              <a:rPr lang="en-US" altLang="en-US" b="1"/>
              <a:t>///	Keseluruhan perkiraan waktu adalah 760 S.M. sampai 430 S.M.  </a:t>
            </a:r>
            <a:r>
              <a:rPr lang="de-DE" altLang="en-US" b="1"/>
              <a:t>Merupakan hal yang mustahil untuk menentukannya dengan lebih teliti lagi.</a:t>
            </a:r>
            <a:r>
              <a:rPr lang="en-US" altLang="en-US"/>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6" name="Rectangle 2">
            <a:extLst>
              <a:ext uri="{FF2B5EF4-FFF2-40B4-BE49-F238E27FC236}">
                <a16:creationId xmlns:a16="http://schemas.microsoft.com/office/drawing/2014/main" id="{CC3DE379-1A9B-9340-88A6-D20B3B8BAF3B}"/>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035267" name="Rectangle 3">
            <a:extLst>
              <a:ext uri="{FF2B5EF4-FFF2-40B4-BE49-F238E27FC236}">
                <a16:creationId xmlns:a16="http://schemas.microsoft.com/office/drawing/2014/main" id="{A2AC3B57-8BD4-FB40-94FB-F48C13ACFDFA}"/>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fi-FI" altLang="en-US" b="1"/>
              <a:t>Sekarang kita lihat bentuk bangunan dasar dari kitab itu sendiri. Alkitab kita secara tradisional terbagi menjadi empat bagian:  kolom kedua, vertikal, menunjukkan dua bagian pertama, tertata dalam sebuah kotak. Kotak pertama adalah TAURAT.  </a:t>
            </a:r>
            <a:r>
              <a:rPr lang="en-US" altLang="en-US" b="1"/>
              <a:t>Tepat di bawahnya adalah bagian kedua:  SEJARAH.</a:t>
            </a:r>
            <a:r>
              <a:rPr lang="en-US" altLang="en-US"/>
              <a:t>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10" name="Rectangle 2">
            <a:extLst>
              <a:ext uri="{FF2B5EF4-FFF2-40B4-BE49-F238E27FC236}">
                <a16:creationId xmlns:a16="http://schemas.microsoft.com/office/drawing/2014/main" id="{C70E3755-5D08-6648-ABF7-468BCE1E4766}"/>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939011" name="Rectangle 3">
            <a:extLst>
              <a:ext uri="{FF2B5EF4-FFF2-40B4-BE49-F238E27FC236}">
                <a16:creationId xmlns:a16="http://schemas.microsoft.com/office/drawing/2014/main" id="{9F151EC4-4B5A-754D-BC09-DC56F5FC4AB2}"/>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blok Nabi-Nabi pada  Lembar Kerja terbagi menjadi lima bagian: </a:t>
            </a:r>
          </a:p>
          <a:p>
            <a:r>
              <a:rPr lang="en-US" altLang="en-US" b="1"/>
              <a:t>////	Di atas adalah bagian yang berjudul KEPADA ISRAEL (KERAJAAN UTARA), huruf U dalam tanda kurung. </a:t>
            </a:r>
            <a:r>
              <a:rPr lang="sv-SE" altLang="en-US" b="1"/>
              <a:t>Hanya tiga kitab Nabi yang tertulis untuk Israel,  Kerajaan Utara. </a:t>
            </a:r>
          </a:p>
          <a:p>
            <a:r>
              <a:rPr lang="sv-SE" altLang="en-US" b="1"/>
              <a:t>////	SEMUA atau seluruh kitab Nabi-Nabi ditulis untuk Kerajaan Selatan – dengan huruf S dalam tanda kurung sebagai pengingat.  </a:t>
            </a:r>
            <a:r>
              <a:rPr lang="en-US" altLang="en-US" b="1"/>
              <a:t>Mengapa? Karena Mesias diharapkan untuk tiba melewati Kerajaan Selatan.</a:t>
            </a:r>
            <a:r>
              <a:rPr lang="en-US" altLang="en-US"/>
              <a:t>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a:extLst>
              <a:ext uri="{FF2B5EF4-FFF2-40B4-BE49-F238E27FC236}">
                <a16:creationId xmlns:a16="http://schemas.microsoft.com/office/drawing/2014/main" id="{72C0B771-2579-5147-802C-48FFDD19ED3A}"/>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941059" name="Rectangle 3">
            <a:extLst>
              <a:ext uri="{FF2B5EF4-FFF2-40B4-BE49-F238E27FC236}">
                <a16:creationId xmlns:a16="http://schemas.microsoft.com/office/drawing/2014/main" id="{588C0614-E1DC-0441-AA1F-EEED4BA88F0B}"/>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Di atas bagian Nabi-Nabi akan menunjukkan kepada kita tempat tiga NABI…dan ketiganya menulis untuk KERAJAAN UTARA dari ISRAEL… hanya tiga!</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a:extLst>
              <a:ext uri="{FF2B5EF4-FFF2-40B4-BE49-F238E27FC236}">
                <a16:creationId xmlns:a16="http://schemas.microsoft.com/office/drawing/2014/main" id="{69351594-59A9-5947-85E3-A9F31F6311C3}"/>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943107" name="Rectangle 3">
            <a:extLst>
              <a:ext uri="{FF2B5EF4-FFF2-40B4-BE49-F238E27FC236}">
                <a16:creationId xmlns:a16="http://schemas.microsoft.com/office/drawing/2014/main" id="{6E7E3E5B-5BC7-C34D-8DC3-74429D6F4FF4}"/>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Dengan hal itu dalam pikiran Anda, lihatlah bagian BLOK NABI-NABI yang menulis hanya untuk KERAJAAN SELATAN dari YEHUDA.  Jadi, kita membagi periode SETELAH perpecahan nasional Israel --  ingatlah sudut segitiga! – menjadi empat bagian.  Ikutilah hal ini dalam Lembar Kerja 19.</a:t>
            </a:r>
          </a:p>
          <a:p>
            <a:r>
              <a:rPr lang="en-US" altLang="en-US" b="1"/>
              <a:t>Ini untuk YEHUDA dalam empat tahap bersejarah dalam Alkitab...</a:t>
            </a:r>
          </a:p>
          <a:p>
            <a:r>
              <a:rPr lang="en-US" altLang="en-US" b="1"/>
              <a:t>////	Pertama... </a:t>
            </a:r>
            <a:r>
              <a:rPr lang="de-DE" altLang="en-US" b="1"/>
              <a:t>KEPADA YEHUDA DALAM masa KEMEROSOTAN... saat semua peristiwa mengarah negatif di Kerajaan Selatan...</a:t>
            </a:r>
            <a:r>
              <a:rPr lang="en-US" altLang="en-US"/>
              <a:t> </a:t>
            </a:r>
          </a:p>
          <a:p>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a:extLst>
              <a:ext uri="{FF2B5EF4-FFF2-40B4-BE49-F238E27FC236}">
                <a16:creationId xmlns:a16="http://schemas.microsoft.com/office/drawing/2014/main" id="{DF6BBB64-541C-5447-AA65-21AA0A369C81}"/>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945155" name="Rectangle 3">
            <a:extLst>
              <a:ext uri="{FF2B5EF4-FFF2-40B4-BE49-F238E27FC236}">
                <a16:creationId xmlns:a16="http://schemas.microsoft.com/office/drawing/2014/main" id="{BF449B6A-0108-C446-B848-9E56C0655B84}"/>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Kedua... KEPADA YEHUDA DALAM KRISIS... saat pasukan Nebukadnezar tiba... kesusahan Yerusalem menjadi kenangan yang paling mengerikan pada setiap orang …</a:t>
            </a:r>
            <a:r>
              <a:rPr lang="en-US" altLang="en-US"/>
              <a:t>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2" name="Rectangle 2">
            <a:extLst>
              <a:ext uri="{FF2B5EF4-FFF2-40B4-BE49-F238E27FC236}">
                <a16:creationId xmlns:a16="http://schemas.microsoft.com/office/drawing/2014/main" id="{D9EE45EB-5156-CB41-9FBF-BBBB1B6B3DD1}"/>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947203" name="Rectangle 3">
            <a:extLst>
              <a:ext uri="{FF2B5EF4-FFF2-40B4-BE49-F238E27FC236}">
                <a16:creationId xmlns:a16="http://schemas.microsoft.com/office/drawing/2014/main" id="{2DF5A14B-28C3-1B46-826B-27C1B8E9D9C6}"/>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Ketiga... KEPADA YEHUDA DALAM PEMBUANGAN... Pasukan Nebudnezar's menghancurkan Yerusalem dan Kerajaan Selatan, membawa hampir seluruh populasinya ke pembuangan di Babel...</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0" name="Rectangle 2">
            <a:extLst>
              <a:ext uri="{FF2B5EF4-FFF2-40B4-BE49-F238E27FC236}">
                <a16:creationId xmlns:a16="http://schemas.microsoft.com/office/drawing/2014/main" id="{F26723CA-FC45-1543-B5B3-6E3567204D2E}"/>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949251" name="Rectangle 3">
            <a:extLst>
              <a:ext uri="{FF2B5EF4-FFF2-40B4-BE49-F238E27FC236}">
                <a16:creationId xmlns:a16="http://schemas.microsoft.com/office/drawing/2014/main" id="{CE62EB1B-6103-C24E-99B9-9142B1BE4A81}"/>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Dan akhirnya...  YEHUDA DALAM masa KEMBALI dari pembuangan ...ketika 50,000 orang Yahudi diperbolehkan untuk kembali dan membangun kembali Yerusalem dan negerinya.</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Rectangle 2">
            <a:extLst>
              <a:ext uri="{FF2B5EF4-FFF2-40B4-BE49-F238E27FC236}">
                <a16:creationId xmlns:a16="http://schemas.microsoft.com/office/drawing/2014/main" id="{99F57A33-74E1-8E44-93F3-7EEC6B5E8953}"/>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951299" name="Rectangle 3">
            <a:extLst>
              <a:ext uri="{FF2B5EF4-FFF2-40B4-BE49-F238E27FC236}">
                <a16:creationId xmlns:a16="http://schemas.microsoft.com/office/drawing/2014/main" id="{1B44E079-5966-0548-9DD3-F0775BB8D0FF}"/>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de-DE" altLang="en-US" b="1"/>
              <a:t>Ingatlah bahwa, mereka adalah NABI yang MENULIS. Ada yang lain, seperti ELIA dan ELISA – bersama yang lain – yang kita baca dalam Alkitab, tetapi tidak menuangkan hasil kerjanya dalam bentuk tulisan.</a:t>
            </a:r>
            <a:endParaRPr lang="en-US" altLang="en-US" b="1"/>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6" name="Rectangle 2">
            <a:extLst>
              <a:ext uri="{FF2B5EF4-FFF2-40B4-BE49-F238E27FC236}">
                <a16:creationId xmlns:a16="http://schemas.microsoft.com/office/drawing/2014/main" id="{573E81CC-999B-8444-ABCF-2932C5330DD3}"/>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953347" name="Rectangle 3">
            <a:extLst>
              <a:ext uri="{FF2B5EF4-FFF2-40B4-BE49-F238E27FC236}">
                <a16:creationId xmlns:a16="http://schemas.microsoft.com/office/drawing/2014/main" id="{9FB2E56B-5F37-9344-B79E-2EB94240BB5A}"/>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de-DE" altLang="en-US" b="1"/>
              <a:t>Catatan terakhir: setiap nabi dengan tanda BINTANG di sebelah namanya adalah NABI BESAR.  </a:t>
            </a:r>
            <a:r>
              <a:rPr lang="en-US" altLang="en-US" b="1"/>
              <a:t>Yang tidak ada tanda bintangnya adalah NABI KECIL.  Sekarang, mari kita uraikan Kitab Nabi-Nabi dan menyusunnya kembali sesuai dengan urutan kronologisnya.</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4" name="Rectangle 2">
            <a:extLst>
              <a:ext uri="{FF2B5EF4-FFF2-40B4-BE49-F238E27FC236}">
                <a16:creationId xmlns:a16="http://schemas.microsoft.com/office/drawing/2014/main" id="{866F7F6D-3B96-314B-8250-BDC7ACF7D6BA}"/>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955395" name="Rectangle 3">
            <a:extLst>
              <a:ext uri="{FF2B5EF4-FFF2-40B4-BE49-F238E27FC236}">
                <a16:creationId xmlns:a16="http://schemas.microsoft.com/office/drawing/2014/main" id="{338EA705-6795-D142-9E18-371AC09F5D56}"/>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Dalam kelompok Kitab Nabi-Nabi – tiga penulis yang menulis untuk Kerajaan Utara Israel:</a:t>
            </a:r>
          </a:p>
          <a:p>
            <a:r>
              <a:rPr lang="en-US" altLang="en-US" b="1"/>
              <a:t>AMOS, HOSEA, DAN YUNUS, (satu khusus untuk kota Niniwe di salah satu bagian dari Asyur—ingatkah Anda lokasinya dalam peta yang Anda buat)? Ini adalah pesan yang ditujukan kepada Israel,  Kerajaan Utara, ketika mereka tersebar,  yang kemudian diikuti dangan jatuhnya Kerajaan Utara.  </a:t>
            </a:r>
            <a:r>
              <a:rPr lang="sv-SE" altLang="en-US" b="1"/>
              <a:t>Itu adalah Kitab Nabi-Nabi ditujukan kepada Kerajaan Utara Israel yang jahat dan pemberontak. Tidak ada cara bagi bangsa ini mencocokkan karakter dengan Israel BERSATU –– dengan nama yang sama –– dibawah kesatuan kerajaan dari Saul, Daud, dan Salomo.  </a:t>
            </a:r>
            <a:r>
              <a:rPr lang="en-US" altLang="en-US" b="1"/>
              <a:t>Waktu: antara 760 sampai 730 S.M.</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2">
            <a:extLst>
              <a:ext uri="{FF2B5EF4-FFF2-40B4-BE49-F238E27FC236}">
                <a16:creationId xmlns:a16="http://schemas.microsoft.com/office/drawing/2014/main" id="{4F85C346-EC69-B649-BA2A-F757C845283D}"/>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975875" name="Rectangle 3">
            <a:extLst>
              <a:ext uri="{FF2B5EF4-FFF2-40B4-BE49-F238E27FC236}">
                <a16:creationId xmlns:a16="http://schemas.microsoft.com/office/drawing/2014/main" id="{E3EC18EB-B5F7-194C-B49C-D664155A2C77}"/>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Sekarang kita bergerak ke bawah untuk mengingatkan Kitab Nabi-Nabi... setiap kitabnya ditulis untuk kepentingan Kerajaan Selatan dari Yehuda --  suku dimana Messias akan muncul bila "sudah genap waktunya."</a:t>
            </a:r>
          </a:p>
          <a:p>
            <a:r>
              <a:rPr lang="en-US" altLang="en-US" b="1"/>
              <a:t>////	Pertama dalam urutan Kronologis – dibagi lagi menjadi empat bagian utama – yang diperuntukkan kepada Yehuda dalam KEMEROSOTAN. Empat NABI tersebut: Yesaya (nabi BESAR), bersama dengan YOEL, MIKHA dan OBAJA dengan pesan khususnya kepada Edom, orang yang tinggal di bagian tenggara dari Yerusalem dan  Laut Mati. Dalam sejarah, kehidupan kerajaan Yehuda merosot ke dalam dosa dan perpecahan.  </a:t>
            </a:r>
            <a:r>
              <a:rPr lang="de-DE" altLang="en-US" b="1"/>
              <a:t>Kerajaan Selatan benar-benar dalam keadaan merosot nasional. Perkiraan waktu: antara 830 sampai 590 S.M.</a:t>
            </a:r>
            <a:endParaRPr lang="en-US" altLang="en-US" b="1"/>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4" name="Rectangle 2">
            <a:extLst>
              <a:ext uri="{FF2B5EF4-FFF2-40B4-BE49-F238E27FC236}">
                <a16:creationId xmlns:a16="http://schemas.microsoft.com/office/drawing/2014/main" id="{74A08620-6779-EC41-AFCC-B10702E5CA2D}"/>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037315" name="Rectangle 3">
            <a:extLst>
              <a:ext uri="{FF2B5EF4-FFF2-40B4-BE49-F238E27FC236}">
                <a16:creationId xmlns:a16="http://schemas.microsoft.com/office/drawing/2014/main" id="{888AA90D-2AEA-934E-A74B-E1454A866C8F}"/>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Sekarang untuk dua bagian  Perjanjian Lama, kolom ketiga: di kotak paling atas: KITAB PUISI, dan di bawahnya, KITAB NABI-NABI.  Jadi Perjanjian Lama ditampilkan dalam empat bagian… cara pembagian ini dipakai secara luas di seluruh dunia, walaupun, selama berabad-abad banyak orang yang menatanya dengan banyak cara… tergantung dari tradisi agama masing-masing.</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2" name="Rectangle 2">
            <a:extLst>
              <a:ext uri="{FF2B5EF4-FFF2-40B4-BE49-F238E27FC236}">
                <a16:creationId xmlns:a16="http://schemas.microsoft.com/office/drawing/2014/main" id="{DB08DEE6-9917-054B-ADA9-ABC13903F7D3}"/>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977923" name="Rectangle 3">
            <a:extLst>
              <a:ext uri="{FF2B5EF4-FFF2-40B4-BE49-F238E27FC236}">
                <a16:creationId xmlns:a16="http://schemas.microsoft.com/office/drawing/2014/main" id="{F01C1BD6-2BAD-E545-A5F1-A3D4E19F43AE}"/>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de-DE" altLang="en-US" b="1"/>
              <a:t>Yehuda meneruskan langkahnya menuju kehancuran. Kelompok NABI berikutnya muncul saat Yehuda memasuki masa krisis nasional; bencana nasional dan penghakiman Allah yang menimpa Orang-Orang Pilihan-Nya.  </a:t>
            </a:r>
          </a:p>
          <a:p>
            <a:r>
              <a:rPr lang="de-DE" altLang="en-US" b="1"/>
              <a:t>////	Dalam waktu ini, YEHUDA DALAM KRISIS kita menemukan satu NABI BESAR, YEREMIA, diikuti dengan RATAPANnya untuk Yerusalem dimana dia menulis tentang hal-hal yang mengerikan yang dia saksikan sendiri, sambil memohon kepada orang-orangnya untuk kembali pada Tuhan dan jalan hidup yang tertulis dalam Taurat Musa untuk hidup yang kudus.  Diikuti HABAKKUK, NAHUM – dengan suratnya yang mencela orang-orang Niniwe – dan ZEFANYA, semuanya ditulis antara 630 dan 600 S.M.</a:t>
            </a:r>
            <a:endParaRPr lang="en-US" altLang="en-US" b="1"/>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0" name="Rectangle 2">
            <a:extLst>
              <a:ext uri="{FF2B5EF4-FFF2-40B4-BE49-F238E27FC236}">
                <a16:creationId xmlns:a16="http://schemas.microsoft.com/office/drawing/2014/main" id="{6CD16734-5B5C-FA49-88EA-B75A2038EC06}"/>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979971" name="Rectangle 3">
            <a:extLst>
              <a:ext uri="{FF2B5EF4-FFF2-40B4-BE49-F238E27FC236}">
                <a16:creationId xmlns:a16="http://schemas.microsoft.com/office/drawing/2014/main" id="{11C4366D-FB8E-6140-AD70-46A2A4BCEE9E}"/>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Tetapi…ada satu peristiwa yang luar biasa terjadi pada waktu ini: lewat YEREMIA, NABI BESAR,  PERJANJIAN BARU yang LUAR BIASA diumumkan di  Yeremia  pasal 31… perkiraan waktu 595 S.M.</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8" name="Rectangle 2">
            <a:extLst>
              <a:ext uri="{FF2B5EF4-FFF2-40B4-BE49-F238E27FC236}">
                <a16:creationId xmlns:a16="http://schemas.microsoft.com/office/drawing/2014/main" id="{67C26FCB-1B5D-4641-A159-487AF5D1D0EB}"/>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982019" name="Rectangle 3">
            <a:extLst>
              <a:ext uri="{FF2B5EF4-FFF2-40B4-BE49-F238E27FC236}">
                <a16:creationId xmlns:a16="http://schemas.microsoft.com/office/drawing/2014/main" id="{90ACA56A-4C7E-D74C-B12C-D3CE09D7160D}"/>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Dan bangsa Israelpun runtuh.  Nebukadnezar menyerang dari Babilonia, membawa Yehuda ke Pembuangan di Babylon yang terkenal.  </a:t>
            </a:r>
            <a:endParaRPr lang="de-DE" altLang="en-US" b="1"/>
          </a:p>
          <a:p>
            <a:r>
              <a:rPr lang="de-DE" altLang="en-US" b="1"/>
              <a:t>Dua NABI BESAR menandai periode ini: …  YEHEZKIEL dan DANIEL. Walaupun keduanya hidup di Babylon pada waktu yang sama, tidak ada bukti bahwa keduanya berhubungan satu dengan yang lainnya. </a:t>
            </a:r>
            <a:r>
              <a:rPr lang="en-US" altLang="en-US" b="1"/>
              <a:t>Perkiraan waktu: 600 S.M.</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6" name="Rectangle 2">
            <a:extLst>
              <a:ext uri="{FF2B5EF4-FFF2-40B4-BE49-F238E27FC236}">
                <a16:creationId xmlns:a16="http://schemas.microsoft.com/office/drawing/2014/main" id="{45B5F76C-96F0-004D-B3A8-681A8A696E03}"/>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984067" name="Rectangle 3">
            <a:extLst>
              <a:ext uri="{FF2B5EF4-FFF2-40B4-BE49-F238E27FC236}">
                <a16:creationId xmlns:a16="http://schemas.microsoft.com/office/drawing/2014/main" id="{E16A370E-79FD-F049-9F6E-9379A9EBAC7D}"/>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Dan akhirnya, Perjanjian Lama, Kitab NABI diakhiri dengan kitab yang ada hubungan dengan, </a:t>
            </a:r>
            <a:endParaRPr lang="pt-BR" altLang="en-US" b="1"/>
          </a:p>
          <a:p>
            <a:r>
              <a:rPr lang="pt-BR" altLang="en-US" b="1"/>
              <a:t>YEHUDA DALAM masa KEMBALI dari pembuangan. Mereka adalah HAGAI, ZAKARIA, dan MALEAKHI.  Kerangka waktu</a:t>
            </a:r>
            <a:r>
              <a:rPr lang="en-US" altLang="en-US" b="1"/>
              <a:t>:  520 sampai 430 S.M.</a:t>
            </a:r>
            <a:r>
              <a:rPr lang="en-US" altLang="en-US"/>
              <a:t>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282" name="Rectangle 2">
            <a:extLst>
              <a:ext uri="{FF2B5EF4-FFF2-40B4-BE49-F238E27FC236}">
                <a16:creationId xmlns:a16="http://schemas.microsoft.com/office/drawing/2014/main" id="{0981C879-B7EC-FB43-8D47-46E0F3BC066B}"/>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121283" name="Rectangle 3">
            <a:extLst>
              <a:ext uri="{FF2B5EF4-FFF2-40B4-BE49-F238E27FC236}">
                <a16:creationId xmlns:a16="http://schemas.microsoft.com/office/drawing/2014/main" id="{21AB270F-1BE3-D248-9602-949DDDA22F3C}"/>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de-DE" altLang="en-US" b="1"/>
              <a:t>Jadi sekarang kita melihat 3 Nabi yang menulis untuk Kerajaan Utara Israel... diikuti dengan</a:t>
            </a:r>
          </a:p>
          <a:p>
            <a:r>
              <a:rPr lang="de-DE" altLang="en-US" b="1"/>
              <a:t>///	13 NABI, menulis untuk Kerajaan Selatan dari Yehuda.  Perhatikan, lagi, bahwa semua NABI menulis dalam waktu yang relatif singkat, empat abad sebelum  PERPECAHAN nasional atau PERANG SAUDARA setelah kematian Salomo.</a:t>
            </a:r>
            <a:r>
              <a:rPr lang="en-US" altLang="en-US"/>
              <a:t> </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a:extLst>
              <a:ext uri="{FF2B5EF4-FFF2-40B4-BE49-F238E27FC236}">
                <a16:creationId xmlns:a16="http://schemas.microsoft.com/office/drawing/2014/main" id="{EAC4F3E8-D510-5A44-A511-720135EAF754}"/>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049603" name="Rectangle 3">
            <a:extLst>
              <a:ext uri="{FF2B5EF4-FFF2-40B4-BE49-F238E27FC236}">
                <a16:creationId xmlns:a16="http://schemas.microsoft.com/office/drawing/2014/main" id="{7B51F19D-4C5C-A949-BC5C-968F23E07923}"/>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de-DE" altLang="en-US" b="1"/>
              <a:t>Inilah alat yang lain…membantu kita mengingat urutan dari nama-nama yang unik ini. Kami memberinya judul: </a:t>
            </a:r>
          </a:p>
          <a:p>
            <a:r>
              <a:rPr lang="de-DE" altLang="en-US" b="1"/>
              <a:t>//// MENGURAIKAN SEMUA NABI.</a:t>
            </a:r>
            <a:r>
              <a:rPr lang="en-US" altLang="en-US"/>
              <a:t> </a:t>
            </a:r>
          </a:p>
          <a:p>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4" name="Rectangle 2">
            <a:extLst>
              <a:ext uri="{FF2B5EF4-FFF2-40B4-BE49-F238E27FC236}">
                <a16:creationId xmlns:a16="http://schemas.microsoft.com/office/drawing/2014/main" id="{30CA2E22-4021-A741-BC93-0D7088243156}"/>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068035" name="Rectangle 3">
            <a:extLst>
              <a:ext uri="{FF2B5EF4-FFF2-40B4-BE49-F238E27FC236}">
                <a16:creationId xmlns:a16="http://schemas.microsoft.com/office/drawing/2014/main" id="{5ADED324-3EFF-0341-B5DC-15C519328912}"/>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de-DE" altLang="en-US" b="1"/>
              <a:t>Marilah kita mulai dengan Kitab Nabi-Nabi kepada  KERAJAAN UTARA dari ISR</a:t>
            </a:r>
            <a:r>
              <a:rPr lang="en-US" altLang="en-US" b="1"/>
              <a:t>AEL.  Inilah kalimatnya: </a:t>
            </a:r>
            <a:endParaRPr lang="de-DE" altLang="en-US" b="1"/>
          </a:p>
          <a:p>
            <a:r>
              <a:rPr lang="de-DE" altLang="en-US" b="1"/>
              <a:t>"ANDA HARUS YAKIN." Kalimat ini tentu benar.  Tetapi huruf pertama dari setiap kata, A-H-Y, mengingatkan kita pada AMOS, HOSEA, dan YUNUS.  Bisakah Anda lihat kegunaannya</a:t>
            </a:r>
            <a:r>
              <a:rPr lang="en-US" altLang="en-US" b="1"/>
              <a:t>?</a:t>
            </a:r>
            <a:r>
              <a:rPr lang="en-US" altLang="en-US"/>
              <a:t> </a:t>
            </a:r>
          </a:p>
          <a:p>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2">
            <a:extLst>
              <a:ext uri="{FF2B5EF4-FFF2-40B4-BE49-F238E27FC236}">
                <a16:creationId xmlns:a16="http://schemas.microsoft.com/office/drawing/2014/main" id="{D1B01906-9657-D648-9453-0D4D2388ECC6}"/>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070083" name="Rectangle 3">
            <a:extLst>
              <a:ext uri="{FF2B5EF4-FFF2-40B4-BE49-F238E27FC236}">
                <a16:creationId xmlns:a16="http://schemas.microsoft.com/office/drawing/2014/main" id="{2C9102A7-ACC2-5B48-8753-143B0AC1E01F}"/>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de-DE" altLang="en-US" b="1"/>
              <a:t>Sekarang untuk NABI yang menulis kepada YEHUDA DALAM keadaan KEMEROSOTAN.   </a:t>
            </a:r>
            <a:r>
              <a:rPr lang="en-US" altLang="en-US" b="1"/>
              <a:t>Kalimat: </a:t>
            </a:r>
          </a:p>
          <a:p>
            <a:r>
              <a:rPr lang="en-US" altLang="en-US" b="1"/>
              <a:t>"YESUS YANG MENYELAMATKAN ORANG."  ? Inilah pesan utama yang disampaikan para Nabi?.   Huruf pertama dari setiap kata: Y-Y-M-O mengingatkan kita pada YESAYA, YOEL, MIKHA, dan OBAJA.</a:t>
            </a:r>
            <a:r>
              <a:rPr lang="en-US" altLang="en-US"/>
              <a:t> </a:t>
            </a:r>
          </a:p>
          <a:p>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30" name="Rectangle 2">
            <a:extLst>
              <a:ext uri="{FF2B5EF4-FFF2-40B4-BE49-F238E27FC236}">
                <a16:creationId xmlns:a16="http://schemas.microsoft.com/office/drawing/2014/main" id="{F6A6101C-2FB9-6D4F-92C8-80DEA359BDEB}"/>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072131" name="Rectangle 3">
            <a:extLst>
              <a:ext uri="{FF2B5EF4-FFF2-40B4-BE49-F238E27FC236}">
                <a16:creationId xmlns:a16="http://schemas.microsoft.com/office/drawing/2014/main" id="{A0AF061A-7AE2-EE49-9559-285B5D1AD539}"/>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BERIKUT: UNTUK YEHUDA DALAM KRISIS...dan Yehuda benar-benar dalam keadaan krisis? Apa yang kamu pikirkan keadaan sebuah kota yang kacau?  </a:t>
            </a:r>
            <a:r>
              <a:rPr lang="de-DE" altLang="en-US" b="1"/>
              <a:t>Pikirkanlah.</a:t>
            </a:r>
          </a:p>
          <a:p>
            <a:r>
              <a:rPr lang="de-DE" altLang="en-US" b="1"/>
              <a:t>Jadi... kalimat: "Yesus Rindu Hapuskan Nilai keZaliman"   Huruf dari kalimat... Y-R-H-N-Z... untuk  NABI YEREMIA,  RATAPAN, HABAKUK, NAHUM, dan ZEFANYA.</a:t>
            </a:r>
            <a:endParaRPr lang="en-US" altLang="en-US" b="1"/>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a:extLst>
              <a:ext uri="{FF2B5EF4-FFF2-40B4-BE49-F238E27FC236}">
                <a16:creationId xmlns:a16="http://schemas.microsoft.com/office/drawing/2014/main" id="{706419BA-FB3D-9A41-989E-49D84B2610D0}"/>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074179" name="Rectangle 3">
            <a:extLst>
              <a:ext uri="{FF2B5EF4-FFF2-40B4-BE49-F238E27FC236}">
                <a16:creationId xmlns:a16="http://schemas.microsoft.com/office/drawing/2014/main" id="{69AF3BFB-E392-AB44-B74C-C7F215B33F33}"/>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YEHUDA dalam PEMBUANGAN.  Hanya dua penulis di sini; dan kita tahu bahwa Yehuda akan KEMBALI…</a:t>
            </a:r>
            <a:endParaRPr lang="de-DE" altLang="en-US" b="1"/>
          </a:p>
          <a:p>
            <a:r>
              <a:rPr lang="de-DE" altLang="en-US" b="1"/>
              <a:t>…. Jadi frase: "YANG DIANUT"  Y-D untuk 2 NABI besar, YEHEZKIEL dan DANIEL.</a:t>
            </a:r>
            <a:r>
              <a:rPr lang="en-US" altLang="en-US"/>
              <a:t> </a:t>
            </a:r>
          </a:p>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2" name="Rectangle 2">
            <a:extLst>
              <a:ext uri="{FF2B5EF4-FFF2-40B4-BE49-F238E27FC236}">
                <a16:creationId xmlns:a16="http://schemas.microsoft.com/office/drawing/2014/main" id="{EA9B3AF7-BB46-C04B-8B66-7FC5ABB9F8C2}"/>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039363" name="Rectangle 3">
            <a:extLst>
              <a:ext uri="{FF2B5EF4-FFF2-40B4-BE49-F238E27FC236}">
                <a16:creationId xmlns:a16="http://schemas.microsoft.com/office/drawing/2014/main" id="{C74BDC43-923B-614F-A4C1-F978739326FF}"/>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Akhirnya, kotak terluar di sebelah kanan menampilkan alat Bantu ingatan khusus untuk Kitab Nabi-Nabi. Kami akan segera menjelaskannya.  Ini adalah alat khusus yang dirancang supaya Anda dapat "menguraikan Kitab Nabi-Nabi."</a:t>
            </a:r>
            <a:r>
              <a:rPr lang="en-US" altLang="en-US"/>
              <a:t>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6" name="Rectangle 2">
            <a:extLst>
              <a:ext uri="{FF2B5EF4-FFF2-40B4-BE49-F238E27FC236}">
                <a16:creationId xmlns:a16="http://schemas.microsoft.com/office/drawing/2014/main" id="{E0C2A9CD-8031-4D4D-A83F-640F37D9A8F9}"/>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076227" name="Rectangle 3">
            <a:extLst>
              <a:ext uri="{FF2B5EF4-FFF2-40B4-BE49-F238E27FC236}">
                <a16:creationId xmlns:a16="http://schemas.microsoft.com/office/drawing/2014/main" id="{3FF50AEC-BF3D-E743-BB9E-3E35C602DF71}"/>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Dan akhirnya... KEPADA YEHUDA DALAM masa KEMBALI dari pembuangan... walaupun banyak orang sudah mengenal tiga kitab terakhir dari Perjanjian Lama --- kalimat pendek ini mungkin dapat membantu…</a:t>
            </a:r>
          </a:p>
          <a:p>
            <a:r>
              <a:rPr lang="en-US" altLang="en-US" b="1"/>
              <a:t>…."HAKIM ZAMAN MODERN"  H-Z-M... singkatan dari HAGAI, ZAKARIA dan MALEAKHI.</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4" name="Rectangle 2">
            <a:extLst>
              <a:ext uri="{FF2B5EF4-FFF2-40B4-BE49-F238E27FC236}">
                <a16:creationId xmlns:a16="http://schemas.microsoft.com/office/drawing/2014/main" id="{6C698259-C3A3-9B4D-9EB7-AD1A4A0F5D8B}"/>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078275" name="Rectangle 3">
            <a:extLst>
              <a:ext uri="{FF2B5EF4-FFF2-40B4-BE49-F238E27FC236}">
                <a16:creationId xmlns:a16="http://schemas.microsoft.com/office/drawing/2014/main" id="{55D54AF1-EA6C-CB40-90B3-4AC4D5B781AE}"/>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Dan… Kitab Nabi-Nabi diuraikan dengan menggunakan tatanan mental lain dari alat bantu… yang – ketika dipelajari dan dipraktekkan ­– Membuka arti dan urutan dari Kitab Nabi-Nabi dalam cara yang baru dan lebih berarti… terikat dengan sejarah… ditenun dengan alasan…dan terhubung dalam Kisah drama Alkitab serta waktunya.</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50" name="Rectangle 2">
            <a:extLst>
              <a:ext uri="{FF2B5EF4-FFF2-40B4-BE49-F238E27FC236}">
                <a16:creationId xmlns:a16="http://schemas.microsoft.com/office/drawing/2014/main" id="{67063196-8655-F94E-A4A0-320759AC25D7}"/>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102851" name="Rectangle 3">
            <a:extLst>
              <a:ext uri="{FF2B5EF4-FFF2-40B4-BE49-F238E27FC236}">
                <a16:creationId xmlns:a16="http://schemas.microsoft.com/office/drawing/2014/main" id="{CDA0E035-6681-BE42-91DB-E8A2232EF71C}"/>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Dan inilah akhir dari koleksi Perjanjian Lama, Kitab Nabi-Nabi, ditata ulang dalam bentuk yang berhubungan satu sama lain dan dengan peristiwa sejarah memberikan kita arti yang luar biasa dan nuansa yang abadi untuk setiap pembicaranya dan penulisnya.</a:t>
            </a:r>
            <a:endParaRPr lang="fi-FI" altLang="en-US" b="1"/>
          </a:p>
          <a:p>
            <a:r>
              <a:rPr lang="fi-FI" altLang="en-US" b="1"/>
              <a:t>////	3 kitab kepada  Kerajaan Utara, Israel,   </a:t>
            </a:r>
          </a:p>
          <a:p>
            <a:r>
              <a:rPr lang="fi-FI" altLang="en-US" b="1"/>
              <a:t>////	13 kitab kepada  Kerajaan Selatan, Yehuda.</a:t>
            </a:r>
            <a:endParaRPr lang="en-US" altLang="en-US" b="1"/>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2">
            <a:extLst>
              <a:ext uri="{FF2B5EF4-FFF2-40B4-BE49-F238E27FC236}">
                <a16:creationId xmlns:a16="http://schemas.microsoft.com/office/drawing/2014/main" id="{E30A2D09-6FFF-2941-BC96-5C64DC477AF9}"/>
              </a:ext>
            </a:extLst>
          </p:cNvPr>
          <p:cNvSpPr>
            <a:spLocks noChangeArrowheads="1" noTextEdit="1"/>
          </p:cNvSpPr>
          <p:nvPr>
            <p:ph type="sldImg"/>
          </p:nvPr>
        </p:nvSpPr>
        <p:spPr>
          <a:ln/>
        </p:spPr>
      </p:sp>
      <p:sp>
        <p:nvSpPr>
          <p:cNvPr id="745475" name="Rectangle 3">
            <a:extLst>
              <a:ext uri="{FF2B5EF4-FFF2-40B4-BE49-F238E27FC236}">
                <a16:creationId xmlns:a16="http://schemas.microsoft.com/office/drawing/2014/main" id="{96BCDBEC-8ADC-824F-A795-3A3BEE1A38BE}"/>
              </a:ext>
            </a:extLst>
          </p:cNvPr>
          <p:cNvSpPr>
            <a:spLocks noGrp="1" noChangeArrowheads="1"/>
          </p:cNvSpPr>
          <p:nvPr>
            <p:ph type="body" idx="1"/>
          </p:nvPr>
        </p:nvSpPr>
        <p:spPr/>
        <p:txBody>
          <a:bodyPr/>
          <a:lstStyle/>
          <a:p>
            <a:r>
              <a:rPr lang="en-US" altLang="en-US" b="1"/>
              <a:t>Jadi... inilah Perjanjian Lama, dengan isinya 39 kitab, Lembar Kerja #34 yang lengkap.  </a:t>
            </a:r>
            <a:endParaRPr lang="pt-BR" altLang="en-US" b="1"/>
          </a:p>
          <a:p>
            <a:r>
              <a:rPr lang="pt-BR" altLang="en-US" b="1"/>
              <a:t>////	Total perkiraan waktu sejak sebelum Abraham sampai 430 S.M.</a:t>
            </a:r>
          </a:p>
          <a:p>
            <a:r>
              <a:rPr lang="pt-BR" altLang="en-US" b="1"/>
              <a:t>////	////	[dua slide ditampilkan dulu di sini….]</a:t>
            </a:r>
          </a:p>
          <a:p>
            <a:r>
              <a:rPr lang="pt-BR" altLang="en-US" b="1"/>
              <a:t>TERTATA, sebagaimana mungkin ditata ulang,  ditampilkan dalam </a:t>
            </a:r>
            <a:endParaRPr lang="de-DE" altLang="en-US" b="1"/>
          </a:p>
          <a:p>
            <a:r>
              <a:rPr lang="de-DE" altLang="en-US" b="1"/>
              <a:t>////	bentuk </a:t>
            </a:r>
            <a:r>
              <a:rPr lang="de-DE" altLang="en-US" b="1" u="sng"/>
              <a:t>KRONOLOGI</a:t>
            </a:r>
            <a:r>
              <a:rPr lang="de-DE" altLang="en-US" b="1"/>
              <a:t> memberikan kita kejelasan lebih lanjut...</a:t>
            </a:r>
            <a:endParaRPr lang="en-US" altLang="en-US" b="1"/>
          </a:p>
          <a:p>
            <a:r>
              <a:rPr lang="en-US" altLang="en-US" b="1"/>
              <a:t>////	khususnya  </a:t>
            </a:r>
            <a:r>
              <a:rPr lang="en-US" altLang="en-US" b="1" u="sng"/>
              <a:t>ALASAN</a:t>
            </a:r>
            <a:r>
              <a:rPr lang="en-US" altLang="en-US" b="1"/>
              <a:t> untuk setiap kitab, </a:t>
            </a:r>
            <a:endParaRPr lang="de-DE" altLang="en-US" b="1"/>
          </a:p>
          <a:p>
            <a:r>
              <a:rPr lang="de-DE" altLang="en-US" b="1"/>
              <a:t>////	beberapa situasi yang ber-</a:t>
            </a:r>
            <a:r>
              <a:rPr lang="de-DE" altLang="en-US" b="1" u="sng"/>
              <a:t>HUBUNGAN</a:t>
            </a:r>
            <a:r>
              <a:rPr lang="de-DE" altLang="en-US" b="1"/>
              <a:t> dari tiap tulisan, dan mungkin lebih penting lagi, </a:t>
            </a:r>
          </a:p>
          <a:p>
            <a:r>
              <a:rPr lang="de-DE" altLang="en-US" b="1"/>
              <a:t>////	memberikan </a:t>
            </a:r>
            <a:r>
              <a:rPr lang="de-DE" altLang="en-US" b="1" u="sng"/>
              <a:t>JALAN SUPAYA MUDAH</a:t>
            </a:r>
            <a:r>
              <a:rPr lang="de-DE" altLang="en-US" b="1"/>
              <a:t> dimengerti oleh setiap pembaca Alkitab.  Dan ini adalah faktor utama untuk memahami  Alkitab...</a:t>
            </a:r>
          </a:p>
          <a:p>
            <a:r>
              <a:rPr lang="de-DE" altLang="en-US" b="1"/>
              <a:t>////	kami sudah menambahkan sejumlah </a:t>
            </a:r>
            <a:r>
              <a:rPr lang="de-DE" altLang="en-US" b="1" u="sng"/>
              <a:t>KONTEKS</a:t>
            </a:r>
            <a:r>
              <a:rPr lang="de-DE" altLang="en-US" b="1"/>
              <a:t> dari setiap kitab yang diberikan kepada kita.</a:t>
            </a:r>
          </a:p>
          <a:p>
            <a:r>
              <a:rPr lang="de-DE" altLang="en-US" b="1"/>
              <a:t>	BERIKUTNYA… kita akan memasuki  Perjanjian Baru… kita akan membuat stuktur jalan ceritanya sehingga dapat dimengerti, kehidupan dari Tuhan kita, dan perkembangan dari gereja mula-mula… semuanya langsung mengarah kepada jaman kita dan komitmen kita pada Amanat Agung.</a:t>
            </a:r>
            <a:endParaRPr lang="en-US" altLang="en-US" b="1"/>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9619AE77-C400-7F4B-97E2-A74A02F54CA0}"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1776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MS PGothic" charset="0"/>
              </a:rPr>
              <a:t>Bible Basically (BB) PPT in Bahasa Indonesia</a:t>
            </a:r>
          </a:p>
          <a:p>
            <a:pPr eaLnBrk="1" hangingPunct="1"/>
            <a:endParaRPr lang="en-US" dirty="0">
              <a:latin typeface="Arial" charset="0"/>
              <a:ea typeface="MS PGothic" charset="0"/>
            </a:endParaRPr>
          </a:p>
        </p:txBody>
      </p:sp>
    </p:spTree>
    <p:extLst>
      <p:ext uri="{BB962C8B-B14F-4D97-AF65-F5344CB8AC3E}">
        <p14:creationId xmlns:p14="http://schemas.microsoft.com/office/powerpoint/2010/main" val="2004810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70" name="Rectangle 2">
            <a:extLst>
              <a:ext uri="{FF2B5EF4-FFF2-40B4-BE49-F238E27FC236}">
                <a16:creationId xmlns:a16="http://schemas.microsoft.com/office/drawing/2014/main" id="{56F30BA0-EE4F-FC44-8741-0059842120C8}"/>
              </a:ext>
            </a:extLst>
          </p:cNvPr>
          <p:cNvSpPr>
            <a:spLocks noChangeArrowheads="1"/>
          </p:cNvSpPr>
          <p:nvPr>
            <p:ph type="sldImg"/>
          </p:nvPr>
        </p:nvSpPr>
        <p:spPr bwMode="auto">
          <a:xfrm>
            <a:off x="914400" y="457200"/>
            <a:ext cx="5029200" cy="3886200"/>
          </a:xfrm>
          <a:prstGeom prst="rect">
            <a:avLst/>
          </a:prstGeom>
          <a:solidFill>
            <a:srgbClr val="FFFFFF"/>
          </a:solidFill>
          <a:ln>
            <a:solidFill>
              <a:srgbClr val="000000"/>
            </a:solidFill>
            <a:miter lim="800000"/>
            <a:headEnd/>
            <a:tailEnd/>
          </a:ln>
        </p:spPr>
      </p:sp>
      <p:sp>
        <p:nvSpPr>
          <p:cNvPr id="1031171" name="Rectangle 3">
            <a:extLst>
              <a:ext uri="{FF2B5EF4-FFF2-40B4-BE49-F238E27FC236}">
                <a16:creationId xmlns:a16="http://schemas.microsoft.com/office/drawing/2014/main" id="{FB8A7339-428B-E845-A748-D7549BF97053}"/>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Rancangan dari lembar kerja ini berdasarkan satu ide: setiap hal dalam  </a:t>
            </a:r>
            <a:r>
              <a:rPr lang="en-US" altLang="en-US" b="1" u="sng"/>
              <a:t>dua kolom tengah</a:t>
            </a:r>
            <a:r>
              <a:rPr lang="en-US" altLang="en-US" b="1"/>
              <a:t> yang diatur secara mendatar…  berpikirlah secara mendatar dalam hubungan antara garis cerita Alkitab dengan KRONOLOGI SINGKAT pada kolom kiri luar. Jadi, BERPIKIRLAH SECARA MENDATAR KE KIRI.</a:t>
            </a:r>
            <a:r>
              <a:rPr lang="en-US" altLang="en-US"/>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67A19-B83D-4B45-825D-32CD242F8EE5}"/>
              </a:ext>
            </a:extLst>
          </p:cNvPr>
          <p:cNvSpPr>
            <a:spLocks noGrp="1"/>
          </p:cNvSpPr>
          <p:nvPr>
            <p:ph type="ctrTitle"/>
          </p:nvPr>
        </p:nvSpPr>
        <p:spPr>
          <a:xfrm>
            <a:off x="1257300" y="1271588"/>
            <a:ext cx="7543800" cy="2706687"/>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0C45CA-3D51-7042-9B37-1ECFC44EE063}"/>
              </a:ext>
            </a:extLst>
          </p:cNvPr>
          <p:cNvSpPr>
            <a:spLocks noGrp="1"/>
          </p:cNvSpPr>
          <p:nvPr>
            <p:ph type="subTitle" idx="1"/>
          </p:nvPr>
        </p:nvSpPr>
        <p:spPr>
          <a:xfrm>
            <a:off x="1257300" y="4083050"/>
            <a:ext cx="7543800" cy="1876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51800196"/>
      </p:ext>
    </p:extLst>
  </p:cSld>
  <p:clrMapOvr>
    <a:masterClrMapping/>
  </p:clrMapOvr>
  <p:transition>
    <p:wheel spokes="0"/>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37EE0-6CA7-A04A-8A2C-27570CDB37C9}"/>
              </a:ext>
            </a:extLst>
          </p:cNvPr>
          <p:cNvSpPr>
            <a:spLocks noGrp="1"/>
          </p:cNvSpPr>
          <p:nvPr>
            <p:ph type="title"/>
          </p:nvPr>
        </p:nvSpPr>
        <p:spPr>
          <a:xfrm>
            <a:off x="692150" y="414338"/>
            <a:ext cx="8674100" cy="1501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48C2D0-53C9-A446-98BE-225C1443DD75}"/>
              </a:ext>
            </a:extLst>
          </p:cNvPr>
          <p:cNvSpPr>
            <a:spLocks noGrp="1"/>
          </p:cNvSpPr>
          <p:nvPr>
            <p:ph type="body" orient="vert" idx="1"/>
          </p:nvPr>
        </p:nvSpPr>
        <p:spPr>
          <a:xfrm>
            <a:off x="692150" y="2068513"/>
            <a:ext cx="8674100" cy="4932362"/>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9994215"/>
      </p:ext>
    </p:extLst>
  </p:cSld>
  <p:clrMapOvr>
    <a:masterClrMapping/>
  </p:clrMapOvr>
  <p:transitio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DB0E46-F641-9C4E-A489-C8EFF132A268}"/>
              </a:ext>
            </a:extLst>
          </p:cNvPr>
          <p:cNvSpPr>
            <a:spLocks noGrp="1"/>
          </p:cNvSpPr>
          <p:nvPr>
            <p:ph type="title" orient="vert"/>
          </p:nvPr>
        </p:nvSpPr>
        <p:spPr>
          <a:xfrm>
            <a:off x="7197725" y="414338"/>
            <a:ext cx="2168525" cy="658653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F51993-D9F9-D14A-9796-5B95968F91E9}"/>
              </a:ext>
            </a:extLst>
          </p:cNvPr>
          <p:cNvSpPr>
            <a:spLocks noGrp="1"/>
          </p:cNvSpPr>
          <p:nvPr>
            <p:ph type="body" orient="vert" idx="1"/>
          </p:nvPr>
        </p:nvSpPr>
        <p:spPr>
          <a:xfrm>
            <a:off x="692150" y="414338"/>
            <a:ext cx="6353175" cy="658653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8853286"/>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508760" y="4404360"/>
            <a:ext cx="7040880" cy="1986280"/>
          </a:xfrm>
          <a:prstGeom prst="rect">
            <a:avLst/>
          </a:prstGeom>
        </p:spPr>
        <p:txBody>
          <a:bodyPr vert="horz"/>
          <a:lstStyle>
            <a:lvl1pPr marL="0" indent="0" algn="ctr">
              <a:buNone/>
              <a:defRPr/>
            </a:lvl1pPr>
            <a:lvl2pPr marL="502920" indent="0" algn="ctr">
              <a:buNone/>
              <a:defRPr/>
            </a:lvl2pPr>
            <a:lvl3pPr marL="1005840" indent="0" algn="ctr">
              <a:buNone/>
              <a:defRPr/>
            </a:lvl3pPr>
            <a:lvl4pPr marL="1508760" indent="0" algn="ctr">
              <a:buNone/>
              <a:defRPr/>
            </a:lvl4pPr>
            <a:lvl5pPr marL="2011680" indent="0" algn="ctr">
              <a:buNone/>
              <a:defRPr/>
            </a:lvl5pPr>
            <a:lvl6pPr marL="2514600" indent="0" algn="ctr">
              <a:buNone/>
              <a:defRPr/>
            </a:lvl6pPr>
            <a:lvl7pPr marL="3017520" indent="0" algn="ctr">
              <a:buNone/>
              <a:defRPr/>
            </a:lvl7pPr>
            <a:lvl8pPr marL="3520440" indent="0" algn="ctr">
              <a:buNone/>
              <a:defRPr/>
            </a:lvl8pPr>
            <a:lvl9pPr marL="4023360" indent="0" algn="ctr">
              <a:buNone/>
              <a:defRPr/>
            </a:lvl9pPr>
          </a:lstStyle>
          <a:p>
            <a:r>
              <a:rPr lang="en-US"/>
              <a:t>Click to edit Master subtitle style</a:t>
            </a:r>
          </a:p>
        </p:txBody>
      </p:sp>
    </p:spTree>
    <p:extLst>
      <p:ext uri="{BB962C8B-B14F-4D97-AF65-F5344CB8AC3E}">
        <p14:creationId xmlns:p14="http://schemas.microsoft.com/office/powerpoint/2010/main" val="3344760014"/>
      </p:ext>
    </p:extLst>
  </p:cSld>
  <p:clrMapOvr>
    <a:masterClrMapping/>
  </p:clrMapOvr>
  <p:transitio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502920" y="1813560"/>
            <a:ext cx="9052560" cy="51294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3900201"/>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a:prstGeom prst="rect">
            <a:avLst/>
          </a:prstGeom>
        </p:spPr>
        <p:txBody>
          <a:bodyPr vert="horz"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a:prstGeom prst="rect">
            <a:avLst/>
          </a:prstGeom>
        </p:spPr>
        <p:txBody>
          <a:bodyPr vert="horz" anchor="b"/>
          <a:lstStyle>
            <a:lvl1pPr marL="0" indent="0">
              <a:buNone/>
              <a:defRPr sz="2200"/>
            </a:lvl1pPr>
            <a:lvl2pPr marL="502920" indent="0">
              <a:buNone/>
              <a:defRPr sz="1980"/>
            </a:lvl2pPr>
            <a:lvl3pPr marL="1005840" indent="0">
              <a:buNone/>
              <a:defRPr sz="1760"/>
            </a:lvl3pPr>
            <a:lvl4pPr marL="1508760" indent="0">
              <a:buNone/>
              <a:defRPr sz="1540"/>
            </a:lvl4pPr>
            <a:lvl5pPr marL="2011680" indent="0">
              <a:buNone/>
              <a:defRPr sz="1540"/>
            </a:lvl5pPr>
            <a:lvl6pPr marL="2514600" indent="0">
              <a:buNone/>
              <a:defRPr sz="1540"/>
            </a:lvl6pPr>
            <a:lvl7pPr marL="3017520" indent="0">
              <a:buNone/>
              <a:defRPr sz="1540"/>
            </a:lvl7pPr>
            <a:lvl8pPr marL="3520440" indent="0">
              <a:buNone/>
              <a:defRPr sz="1540"/>
            </a:lvl8pPr>
            <a:lvl9pPr marL="4023360" indent="0">
              <a:buNone/>
              <a:defRPr sz="1540"/>
            </a:lvl9pPr>
          </a:lstStyle>
          <a:p>
            <a:pPr lvl="0"/>
            <a:r>
              <a:rPr lang="en-US"/>
              <a:t>Click to edit Master text styles</a:t>
            </a:r>
          </a:p>
        </p:txBody>
      </p:sp>
    </p:spTree>
    <p:extLst>
      <p:ext uri="{BB962C8B-B14F-4D97-AF65-F5344CB8AC3E}">
        <p14:creationId xmlns:p14="http://schemas.microsoft.com/office/powerpoint/2010/main" val="116126406"/>
      </p:ext>
    </p:extLst>
  </p:cSld>
  <p:clrMapOvr>
    <a:masterClrMapping/>
  </p:clrMapOvr>
  <p:transition>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502920" y="1813560"/>
            <a:ext cx="4442460" cy="5129425"/>
          </a:xfrm>
          <a:prstGeom prst="rect">
            <a:avLst/>
          </a:prstGeom>
        </p:spPr>
        <p:txBody>
          <a:bodyPr vert="horz"/>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813560"/>
            <a:ext cx="4442460" cy="5129425"/>
          </a:xfrm>
          <a:prstGeom prst="rect">
            <a:avLst/>
          </a:prstGeom>
        </p:spPr>
        <p:txBody>
          <a:bodyPr vert="horz"/>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6035747"/>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502920" y="1739795"/>
            <a:ext cx="4444207" cy="725064"/>
          </a:xfrm>
          <a:prstGeom prst="rect">
            <a:avLst/>
          </a:prstGeom>
        </p:spPr>
        <p:txBody>
          <a:bodyPr vert="horz"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502920" y="2464859"/>
            <a:ext cx="4444207" cy="4478126"/>
          </a:xfrm>
          <a:prstGeom prst="rect">
            <a:avLst/>
          </a:prstGeom>
        </p:spPr>
        <p:txBody>
          <a:bodyPr vert="horz"/>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739795"/>
            <a:ext cx="4445953" cy="725064"/>
          </a:xfrm>
          <a:prstGeom prst="rect">
            <a:avLst/>
          </a:prstGeom>
        </p:spPr>
        <p:txBody>
          <a:bodyPr vert="horz"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109528" y="2464859"/>
            <a:ext cx="4445953" cy="4478126"/>
          </a:xfrm>
          <a:prstGeom prst="rect">
            <a:avLst/>
          </a:prstGeom>
        </p:spPr>
        <p:txBody>
          <a:bodyPr vert="horz"/>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7139541"/>
      </p:ext>
    </p:extLst>
  </p:cSld>
  <p:clrMapOvr>
    <a:masterClrMapping/>
  </p:clrMapOvr>
  <p:transitio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749469075"/>
      </p:ext>
    </p:extLst>
  </p:cSld>
  <p:clrMapOvr>
    <a:masterClrMapping/>
  </p:clrMapOvr>
  <p:transition>
    <p:wheel spokes="0"/>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891891"/>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a:prstGeom prst="rect">
            <a:avLst/>
          </a:prstGeom>
        </p:spPr>
        <p:txBody>
          <a:bodyPr vert="horz"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a:prstGeom prst="rect">
            <a:avLst/>
          </a:prstGeom>
        </p:spPr>
        <p:txBody>
          <a:bodyPr vert="horz"/>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626447"/>
            <a:ext cx="3309144" cy="5316538"/>
          </a:xfrm>
          <a:prstGeom prst="rect">
            <a:avLst/>
          </a:prstGeom>
        </p:spPr>
        <p:txBody>
          <a:bodyPr vert="horz"/>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Tree>
    <p:extLst>
      <p:ext uri="{BB962C8B-B14F-4D97-AF65-F5344CB8AC3E}">
        <p14:creationId xmlns:p14="http://schemas.microsoft.com/office/powerpoint/2010/main" val="197848809"/>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0918B-1190-4444-8D64-063E0DA6A493}"/>
              </a:ext>
            </a:extLst>
          </p:cNvPr>
          <p:cNvSpPr>
            <a:spLocks noGrp="1"/>
          </p:cNvSpPr>
          <p:nvPr>
            <p:ph type="title"/>
          </p:nvPr>
        </p:nvSpPr>
        <p:spPr>
          <a:xfrm>
            <a:off x="692150" y="414338"/>
            <a:ext cx="8674100" cy="1501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B3DDD2D-6F39-5E47-B08C-01DE7AE5D899}"/>
              </a:ext>
            </a:extLst>
          </p:cNvPr>
          <p:cNvSpPr>
            <a:spLocks noGrp="1"/>
          </p:cNvSpPr>
          <p:nvPr>
            <p:ph idx="1"/>
          </p:nvPr>
        </p:nvSpPr>
        <p:spPr>
          <a:xfrm>
            <a:off x="692150" y="2068513"/>
            <a:ext cx="8674100" cy="49323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964255"/>
      </p:ext>
    </p:extLst>
  </p:cSld>
  <p:clrMapOvr>
    <a:masterClrMapping/>
  </p:clrMapOvr>
  <p:transition>
    <p:wheel spokes="0"/>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a:prstGeom prst="rect">
            <a:avLst/>
          </a:prstGeom>
        </p:spPr>
        <p:txBody>
          <a:bodyPr vert="horz"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a:prstGeom prst="rect">
            <a:avLst/>
          </a:prstGeom>
        </p:spPr>
        <p:txBody>
          <a:bodyPr vert="horz"/>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a:prstGeom prst="rect">
            <a:avLst/>
          </a:prstGeom>
        </p:spPr>
        <p:txBody>
          <a:bodyPr vert="horz"/>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Tree>
    <p:extLst>
      <p:ext uri="{BB962C8B-B14F-4D97-AF65-F5344CB8AC3E}">
        <p14:creationId xmlns:p14="http://schemas.microsoft.com/office/powerpoint/2010/main" val="2962811022"/>
      </p:ext>
    </p:extLst>
  </p:cSld>
  <p:clrMapOvr>
    <a:masterClrMapping/>
  </p:clrMapOvr>
  <p:transitio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502920" y="1813560"/>
            <a:ext cx="9052560" cy="51294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9452274"/>
      </p:ext>
    </p:extLst>
  </p:cSld>
  <p:clrMapOvr>
    <a:masterClrMapping/>
  </p:clrMapOvr>
  <p:transitio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7"/>
            <a:ext cx="2263140" cy="663172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311257"/>
            <a:ext cx="6621780" cy="663172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7089099"/>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pPr/>
              <a:t>‹#›</a:t>
            </a:fld>
            <a:endParaRPr lang="en-US"/>
          </a:p>
        </p:txBody>
      </p:sp>
    </p:spTree>
    <p:extLst>
      <p:ext uri="{BB962C8B-B14F-4D97-AF65-F5344CB8AC3E}">
        <p14:creationId xmlns:p14="http://schemas.microsoft.com/office/powerpoint/2010/main" val="369007414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3"/>
            <a:ext cx="8549640" cy="1543685"/>
          </a:xfr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2865" indent="0">
              <a:buNone/>
              <a:defRPr sz="1980"/>
            </a:lvl2pPr>
            <a:lvl3pPr marL="1005730" indent="0">
              <a:buNone/>
              <a:defRPr sz="1760"/>
            </a:lvl3pPr>
            <a:lvl4pPr marL="1508595" indent="0">
              <a:buNone/>
              <a:defRPr sz="1540"/>
            </a:lvl4pPr>
            <a:lvl5pPr marL="2011460" indent="0">
              <a:buNone/>
              <a:defRPr sz="1540"/>
            </a:lvl5pPr>
            <a:lvl6pPr marL="2514325" indent="0">
              <a:buNone/>
              <a:defRPr sz="1540"/>
            </a:lvl6pPr>
            <a:lvl7pPr marL="3017189" indent="0">
              <a:buNone/>
              <a:defRPr sz="1540"/>
            </a:lvl7pPr>
            <a:lvl8pPr marL="3520052" indent="0">
              <a:buNone/>
              <a:defRPr sz="1540"/>
            </a:lvl8pPr>
            <a:lvl9pPr marL="4022919" indent="0">
              <a:buNone/>
              <a:defRPr sz="154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pPr/>
              <a:t>‹#›</a:t>
            </a:fld>
            <a:endParaRPr lang="en-US"/>
          </a:p>
        </p:txBody>
      </p:sp>
    </p:spTree>
    <p:extLst>
      <p:ext uri="{BB962C8B-B14F-4D97-AF65-F5344CB8AC3E}">
        <p14:creationId xmlns:p14="http://schemas.microsoft.com/office/powerpoint/2010/main" val="286346804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813566"/>
            <a:ext cx="4442460" cy="5134822"/>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813566"/>
            <a:ext cx="4442460" cy="5134822"/>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pPr/>
              <a:t>‹#›</a:t>
            </a:fld>
            <a:endParaRPr lang="en-US"/>
          </a:p>
        </p:txBody>
      </p:sp>
    </p:spTree>
    <p:extLst>
      <p:ext uri="{BB962C8B-B14F-4D97-AF65-F5344CB8AC3E}">
        <p14:creationId xmlns:p14="http://schemas.microsoft.com/office/powerpoint/2010/main" val="112312124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640" b="1"/>
            </a:lvl1pPr>
            <a:lvl2pPr marL="502865" indent="0">
              <a:buNone/>
              <a:defRPr sz="2200" b="1"/>
            </a:lvl2pPr>
            <a:lvl3pPr marL="1005730" indent="0">
              <a:buNone/>
              <a:defRPr sz="1980" b="1"/>
            </a:lvl3pPr>
            <a:lvl4pPr marL="1508595" indent="0">
              <a:buNone/>
              <a:defRPr sz="1760" b="1"/>
            </a:lvl4pPr>
            <a:lvl5pPr marL="2011460" indent="0">
              <a:buNone/>
              <a:defRPr sz="1760" b="1"/>
            </a:lvl5pPr>
            <a:lvl6pPr marL="2514325" indent="0">
              <a:buNone/>
              <a:defRPr sz="1760" b="1"/>
            </a:lvl6pPr>
            <a:lvl7pPr marL="3017189" indent="0">
              <a:buNone/>
              <a:defRPr sz="1760" b="1"/>
            </a:lvl7pPr>
            <a:lvl8pPr marL="3520052" indent="0">
              <a:buNone/>
              <a:defRPr sz="1760" b="1"/>
            </a:lvl8pPr>
            <a:lvl9pPr marL="4022919" indent="0">
              <a:buNone/>
              <a:defRPr sz="1760" b="1"/>
            </a:lvl9pPr>
          </a:lstStyle>
          <a:p>
            <a:pPr lvl="0"/>
            <a:r>
              <a:rPr lang="en-US"/>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33" y="1739795"/>
            <a:ext cx="4445953" cy="725064"/>
          </a:xfrm>
        </p:spPr>
        <p:txBody>
          <a:bodyPr anchor="b"/>
          <a:lstStyle>
            <a:lvl1pPr marL="0" indent="0">
              <a:buNone/>
              <a:defRPr sz="2640" b="1"/>
            </a:lvl1pPr>
            <a:lvl2pPr marL="502865" indent="0">
              <a:buNone/>
              <a:defRPr sz="2200" b="1"/>
            </a:lvl2pPr>
            <a:lvl3pPr marL="1005730" indent="0">
              <a:buNone/>
              <a:defRPr sz="1980" b="1"/>
            </a:lvl3pPr>
            <a:lvl4pPr marL="1508595" indent="0">
              <a:buNone/>
              <a:defRPr sz="1760" b="1"/>
            </a:lvl4pPr>
            <a:lvl5pPr marL="2011460" indent="0">
              <a:buNone/>
              <a:defRPr sz="1760" b="1"/>
            </a:lvl5pPr>
            <a:lvl6pPr marL="2514325" indent="0">
              <a:buNone/>
              <a:defRPr sz="1760" b="1"/>
            </a:lvl6pPr>
            <a:lvl7pPr marL="3017189" indent="0">
              <a:buNone/>
              <a:defRPr sz="1760" b="1"/>
            </a:lvl7pPr>
            <a:lvl8pPr marL="3520052" indent="0">
              <a:buNone/>
              <a:defRPr sz="1760" b="1"/>
            </a:lvl8pPr>
            <a:lvl9pPr marL="4022919"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109533" y="2464859"/>
            <a:ext cx="4445953" cy="4478126"/>
          </a:xfr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p>
        </p:txBody>
      </p:sp>
      <p:sp>
        <p:nvSpPr>
          <p:cNvPr id="8" name="Rectangle 13"/>
          <p:cNvSpPr>
            <a:spLocks noGrp="1" noChangeArrowheads="1"/>
          </p:cNvSpPr>
          <p:nvPr>
            <p:ph type="ftr" sz="quarter" idx="11"/>
          </p:nvPr>
        </p:nvSpPr>
        <p:spPr>
          <a:ln/>
        </p:spPr>
        <p:txBody>
          <a:bodyPr/>
          <a:lstStyle>
            <a:lvl1pPr>
              <a:defRPr/>
            </a:lvl1pPr>
          </a:lstStyle>
          <a:p>
            <a:endParaRPr lang="en-US"/>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pPr/>
              <a:t>‹#›</a:t>
            </a:fld>
            <a:endParaRPr lang="en-US"/>
          </a:p>
        </p:txBody>
      </p:sp>
    </p:spTree>
    <p:extLst>
      <p:ext uri="{BB962C8B-B14F-4D97-AF65-F5344CB8AC3E}">
        <p14:creationId xmlns:p14="http://schemas.microsoft.com/office/powerpoint/2010/main" val="187595969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p>
        </p:txBody>
      </p:sp>
      <p:sp>
        <p:nvSpPr>
          <p:cNvPr id="4" name="Rectangle 13"/>
          <p:cNvSpPr>
            <a:spLocks noGrp="1" noChangeArrowheads="1"/>
          </p:cNvSpPr>
          <p:nvPr>
            <p:ph type="ftr" sz="quarter" idx="11"/>
          </p:nvPr>
        </p:nvSpPr>
        <p:spPr>
          <a:ln/>
        </p:spPr>
        <p:txBody>
          <a:bodyPr/>
          <a:lstStyle>
            <a:lvl1pPr>
              <a:defRPr/>
            </a:lvl1pPr>
          </a:lstStyle>
          <a:p>
            <a:endParaRPr lang="en-US"/>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pPr/>
              <a:t>‹#›</a:t>
            </a:fld>
            <a:endParaRPr lang="en-US"/>
          </a:p>
        </p:txBody>
      </p:sp>
    </p:spTree>
    <p:extLst>
      <p:ext uri="{BB962C8B-B14F-4D97-AF65-F5344CB8AC3E}">
        <p14:creationId xmlns:p14="http://schemas.microsoft.com/office/powerpoint/2010/main" val="313712182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p>
        </p:txBody>
      </p:sp>
      <p:sp>
        <p:nvSpPr>
          <p:cNvPr id="3" name="Rectangle 13"/>
          <p:cNvSpPr>
            <a:spLocks noGrp="1" noChangeArrowheads="1"/>
          </p:cNvSpPr>
          <p:nvPr>
            <p:ph type="ftr" sz="quarter" idx="11"/>
          </p:nvPr>
        </p:nvSpPr>
        <p:spPr>
          <a:ln/>
        </p:spPr>
        <p:txBody>
          <a:bodyPr/>
          <a:lstStyle>
            <a:lvl1pPr>
              <a:defRPr/>
            </a:lvl1pPr>
          </a:lstStyle>
          <a:p>
            <a:endParaRPr lang="en-US"/>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pPr/>
              <a:t>‹#›</a:t>
            </a:fld>
            <a:endParaRPr lang="en-US"/>
          </a:p>
        </p:txBody>
      </p:sp>
    </p:spTree>
    <p:extLst>
      <p:ext uri="{BB962C8B-B14F-4D97-AF65-F5344CB8AC3E}">
        <p14:creationId xmlns:p14="http://schemas.microsoft.com/office/powerpoint/2010/main" val="241771739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63"/>
            <a:ext cx="5622925" cy="6633528"/>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626451"/>
            <a:ext cx="3309144" cy="5316538"/>
          </a:xfrm>
        </p:spPr>
        <p:txBody>
          <a:bodyPr/>
          <a:lstStyle>
            <a:lvl1pPr marL="0" indent="0">
              <a:buNone/>
              <a:defRPr sz="1540"/>
            </a:lvl1pPr>
            <a:lvl2pPr marL="502865" indent="0">
              <a:buNone/>
              <a:defRPr sz="1320"/>
            </a:lvl2pPr>
            <a:lvl3pPr marL="1005730" indent="0">
              <a:buNone/>
              <a:defRPr sz="1100"/>
            </a:lvl3pPr>
            <a:lvl4pPr marL="1508595" indent="0">
              <a:buNone/>
              <a:defRPr sz="990"/>
            </a:lvl4pPr>
            <a:lvl5pPr marL="2011460" indent="0">
              <a:buNone/>
              <a:defRPr sz="990"/>
            </a:lvl5pPr>
            <a:lvl6pPr marL="2514325" indent="0">
              <a:buNone/>
              <a:defRPr sz="990"/>
            </a:lvl6pPr>
            <a:lvl7pPr marL="3017189" indent="0">
              <a:buNone/>
              <a:defRPr sz="990"/>
            </a:lvl7pPr>
            <a:lvl8pPr marL="3520052" indent="0">
              <a:buNone/>
              <a:defRPr sz="990"/>
            </a:lvl8pPr>
            <a:lvl9pPr marL="4022919" indent="0">
              <a:buNone/>
              <a:defRPr sz="99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pPr/>
              <a:t>‹#›</a:t>
            </a:fld>
            <a:endParaRPr lang="en-US"/>
          </a:p>
        </p:txBody>
      </p:sp>
    </p:spTree>
    <p:extLst>
      <p:ext uri="{BB962C8B-B14F-4D97-AF65-F5344CB8AC3E}">
        <p14:creationId xmlns:p14="http://schemas.microsoft.com/office/powerpoint/2010/main" val="385678830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623DB-23AA-174A-AF9B-A0CC6707D52F}"/>
              </a:ext>
            </a:extLst>
          </p:cNvPr>
          <p:cNvSpPr>
            <a:spLocks noGrp="1"/>
          </p:cNvSpPr>
          <p:nvPr>
            <p:ph type="title"/>
          </p:nvPr>
        </p:nvSpPr>
        <p:spPr>
          <a:xfrm>
            <a:off x="685800" y="1938338"/>
            <a:ext cx="8675688" cy="32321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161E21-A170-3B41-904D-1BD99307A5B4}"/>
              </a:ext>
            </a:extLst>
          </p:cNvPr>
          <p:cNvSpPr>
            <a:spLocks noGrp="1"/>
          </p:cNvSpPr>
          <p:nvPr>
            <p:ph type="body" idx="1"/>
          </p:nvPr>
        </p:nvSpPr>
        <p:spPr>
          <a:xfrm>
            <a:off x="685800" y="5200650"/>
            <a:ext cx="8675688" cy="1700213"/>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991057617"/>
      </p:ext>
    </p:extLst>
  </p:cSld>
  <p:clrMapOvr>
    <a:masterClrMapping/>
  </p:clrMapOvr>
  <p:transition>
    <p:wheel spokes="0"/>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p:spPr>
        <p:txBody>
          <a:bodyPr/>
          <a:lstStyle>
            <a:lvl1pPr marL="0" indent="0">
              <a:buNone/>
              <a:defRPr sz="3520"/>
            </a:lvl1pPr>
            <a:lvl2pPr marL="502865" indent="0">
              <a:buNone/>
              <a:defRPr sz="3080"/>
            </a:lvl2pPr>
            <a:lvl3pPr marL="1005730" indent="0">
              <a:buNone/>
              <a:defRPr sz="2640"/>
            </a:lvl3pPr>
            <a:lvl4pPr marL="1508595" indent="0">
              <a:buNone/>
              <a:defRPr sz="2200"/>
            </a:lvl4pPr>
            <a:lvl5pPr marL="2011460" indent="0">
              <a:buNone/>
              <a:defRPr sz="2200"/>
            </a:lvl5pPr>
            <a:lvl6pPr marL="2514325" indent="0">
              <a:buNone/>
              <a:defRPr sz="2200"/>
            </a:lvl6pPr>
            <a:lvl7pPr marL="3017189" indent="0">
              <a:buNone/>
              <a:defRPr sz="2200"/>
            </a:lvl7pPr>
            <a:lvl8pPr marL="3520052" indent="0">
              <a:buNone/>
              <a:defRPr sz="2200"/>
            </a:lvl8pPr>
            <a:lvl9pPr marL="4022919"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540"/>
            </a:lvl1pPr>
            <a:lvl2pPr marL="502865" indent="0">
              <a:buNone/>
              <a:defRPr sz="1320"/>
            </a:lvl2pPr>
            <a:lvl3pPr marL="1005730" indent="0">
              <a:buNone/>
              <a:defRPr sz="1100"/>
            </a:lvl3pPr>
            <a:lvl4pPr marL="1508595" indent="0">
              <a:buNone/>
              <a:defRPr sz="990"/>
            </a:lvl4pPr>
            <a:lvl5pPr marL="2011460" indent="0">
              <a:buNone/>
              <a:defRPr sz="990"/>
            </a:lvl5pPr>
            <a:lvl6pPr marL="2514325" indent="0">
              <a:buNone/>
              <a:defRPr sz="990"/>
            </a:lvl6pPr>
            <a:lvl7pPr marL="3017189" indent="0">
              <a:buNone/>
              <a:defRPr sz="990"/>
            </a:lvl7pPr>
            <a:lvl8pPr marL="3520052" indent="0">
              <a:buNone/>
              <a:defRPr sz="990"/>
            </a:lvl8pPr>
            <a:lvl9pPr marL="4022919" indent="0">
              <a:buNone/>
              <a:defRPr sz="99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pPr/>
              <a:t>‹#›</a:t>
            </a:fld>
            <a:endParaRPr lang="en-US"/>
          </a:p>
        </p:txBody>
      </p:sp>
    </p:spTree>
    <p:extLst>
      <p:ext uri="{BB962C8B-B14F-4D97-AF65-F5344CB8AC3E}">
        <p14:creationId xmlns:p14="http://schemas.microsoft.com/office/powerpoint/2010/main" val="225827798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pPr/>
              <a:t>‹#›</a:t>
            </a:fld>
            <a:endParaRPr lang="en-US"/>
          </a:p>
        </p:txBody>
      </p:sp>
    </p:spTree>
    <p:extLst>
      <p:ext uri="{BB962C8B-B14F-4D97-AF65-F5344CB8AC3E}">
        <p14:creationId xmlns:p14="http://schemas.microsoft.com/office/powerpoint/2010/main" val="395462548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4855"/>
            <a:ext cx="2263140" cy="663352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314855"/>
            <a:ext cx="6621780" cy="66335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pPr/>
              <a:t>‹#›</a:t>
            </a:fld>
            <a:endParaRPr lang="en-US"/>
          </a:p>
        </p:txBody>
      </p:sp>
    </p:spTree>
    <p:extLst>
      <p:ext uri="{BB962C8B-B14F-4D97-AF65-F5344CB8AC3E}">
        <p14:creationId xmlns:p14="http://schemas.microsoft.com/office/powerpoint/2010/main" val="364323851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8"/>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lvl1pPr>
            <a:lvl2pPr marL="502865" indent="0" algn="ctr">
              <a:buNone/>
              <a:defRPr/>
            </a:lvl2pPr>
            <a:lvl3pPr marL="1005730" indent="0" algn="ctr">
              <a:buNone/>
              <a:defRPr/>
            </a:lvl3pPr>
            <a:lvl4pPr marL="1508595" indent="0" algn="ctr">
              <a:buNone/>
              <a:defRPr/>
            </a:lvl4pPr>
            <a:lvl5pPr marL="2011460" indent="0" algn="ctr">
              <a:buNone/>
              <a:defRPr/>
            </a:lvl5pPr>
            <a:lvl6pPr marL="2514325" indent="0" algn="ctr">
              <a:buNone/>
              <a:defRPr/>
            </a:lvl6pPr>
            <a:lvl7pPr marL="3017189" indent="0" algn="ctr">
              <a:buNone/>
              <a:defRPr/>
            </a:lvl7pPr>
            <a:lvl8pPr marL="3520052" indent="0" algn="ctr">
              <a:buNone/>
              <a:defRPr/>
            </a:lvl8pPr>
            <a:lvl9pPr marL="4022919"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pPr/>
              <a:t>‹#›</a:t>
            </a:fld>
            <a:endParaRPr lang="en-US"/>
          </a:p>
        </p:txBody>
      </p:sp>
    </p:spTree>
    <p:extLst>
      <p:ext uri="{BB962C8B-B14F-4D97-AF65-F5344CB8AC3E}">
        <p14:creationId xmlns:p14="http://schemas.microsoft.com/office/powerpoint/2010/main" val="417185907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34121-34DF-A14A-B11C-F16906C57727}"/>
              </a:ext>
            </a:extLst>
          </p:cNvPr>
          <p:cNvSpPr>
            <a:spLocks noGrp="1"/>
          </p:cNvSpPr>
          <p:nvPr>
            <p:ph type="title"/>
          </p:nvPr>
        </p:nvSpPr>
        <p:spPr>
          <a:xfrm>
            <a:off x="692150" y="414338"/>
            <a:ext cx="8674100" cy="1501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546B7D4-05F1-4346-9874-981DAE4C7836}"/>
              </a:ext>
            </a:extLst>
          </p:cNvPr>
          <p:cNvSpPr>
            <a:spLocks noGrp="1"/>
          </p:cNvSpPr>
          <p:nvPr>
            <p:ph sz="half" idx="1"/>
          </p:nvPr>
        </p:nvSpPr>
        <p:spPr>
          <a:xfrm>
            <a:off x="692150" y="2068513"/>
            <a:ext cx="4260850" cy="49323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F3E4C8-2EE6-E640-85FA-D978A76B3565}"/>
              </a:ext>
            </a:extLst>
          </p:cNvPr>
          <p:cNvSpPr>
            <a:spLocks noGrp="1"/>
          </p:cNvSpPr>
          <p:nvPr>
            <p:ph sz="half" idx="2"/>
          </p:nvPr>
        </p:nvSpPr>
        <p:spPr>
          <a:xfrm>
            <a:off x="5105400" y="2068513"/>
            <a:ext cx="4260850" cy="49323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9527083"/>
      </p:ext>
    </p:extLst>
  </p:cSld>
  <p:clrMapOvr>
    <a:masterClrMapping/>
  </p:clrMapOvr>
  <p:transitio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95A88-B298-2F4B-BCE8-4CFBCB605159}"/>
              </a:ext>
            </a:extLst>
          </p:cNvPr>
          <p:cNvSpPr>
            <a:spLocks noGrp="1"/>
          </p:cNvSpPr>
          <p:nvPr>
            <p:ph type="title"/>
          </p:nvPr>
        </p:nvSpPr>
        <p:spPr>
          <a:xfrm>
            <a:off x="692150" y="414338"/>
            <a:ext cx="8675688" cy="1501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39A877D-FBED-6F43-AF2D-D604BD02AFB0}"/>
              </a:ext>
            </a:extLst>
          </p:cNvPr>
          <p:cNvSpPr>
            <a:spLocks noGrp="1"/>
          </p:cNvSpPr>
          <p:nvPr>
            <p:ph type="body" idx="1"/>
          </p:nvPr>
        </p:nvSpPr>
        <p:spPr>
          <a:xfrm>
            <a:off x="692150" y="1905000"/>
            <a:ext cx="4256088" cy="9334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89C2DE-6FC2-7649-8B39-4EF666A179F4}"/>
              </a:ext>
            </a:extLst>
          </p:cNvPr>
          <p:cNvSpPr>
            <a:spLocks noGrp="1"/>
          </p:cNvSpPr>
          <p:nvPr>
            <p:ph sz="half" idx="2"/>
          </p:nvPr>
        </p:nvSpPr>
        <p:spPr>
          <a:xfrm>
            <a:off x="692150" y="2838450"/>
            <a:ext cx="4256088" cy="417671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A199FC-3C04-8A40-BAB7-9CBE20134398}"/>
              </a:ext>
            </a:extLst>
          </p:cNvPr>
          <p:cNvSpPr>
            <a:spLocks noGrp="1"/>
          </p:cNvSpPr>
          <p:nvPr>
            <p:ph type="body" sz="quarter" idx="3"/>
          </p:nvPr>
        </p:nvSpPr>
        <p:spPr>
          <a:xfrm>
            <a:off x="5092700" y="1905000"/>
            <a:ext cx="4275138" cy="9334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AD19647-1703-F641-B8E8-3ACE843068DB}"/>
              </a:ext>
            </a:extLst>
          </p:cNvPr>
          <p:cNvSpPr>
            <a:spLocks noGrp="1"/>
          </p:cNvSpPr>
          <p:nvPr>
            <p:ph sz="quarter" idx="4"/>
          </p:nvPr>
        </p:nvSpPr>
        <p:spPr>
          <a:xfrm>
            <a:off x="5092700" y="2838450"/>
            <a:ext cx="4275138" cy="417671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3909468"/>
      </p:ext>
    </p:extLst>
  </p:cSld>
  <p:clrMapOvr>
    <a:masterClrMapping/>
  </p:clrMapOvr>
  <p:transitio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EA864-7EBC-FC41-87F7-2D51C7D189F9}"/>
              </a:ext>
            </a:extLst>
          </p:cNvPr>
          <p:cNvSpPr>
            <a:spLocks noGrp="1"/>
          </p:cNvSpPr>
          <p:nvPr>
            <p:ph type="title"/>
          </p:nvPr>
        </p:nvSpPr>
        <p:spPr>
          <a:xfrm>
            <a:off x="692150" y="414338"/>
            <a:ext cx="8674100" cy="1501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28525910"/>
      </p:ext>
    </p:extLst>
  </p:cSld>
  <p:clrMapOvr>
    <a:masterClrMapping/>
  </p:clrMapOvr>
  <p:transition>
    <p:wheel spokes="0"/>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750246"/>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B9DEB-32F7-4A4B-A795-BDED481ADAE3}"/>
              </a:ext>
            </a:extLst>
          </p:cNvPr>
          <p:cNvSpPr>
            <a:spLocks noGrp="1"/>
          </p:cNvSpPr>
          <p:nvPr>
            <p:ph type="title"/>
          </p:nvPr>
        </p:nvSpPr>
        <p:spPr>
          <a:xfrm>
            <a:off x="692150" y="517525"/>
            <a:ext cx="3244850" cy="1814513"/>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C6AE97-217D-204C-867D-233AAE171613}"/>
              </a:ext>
            </a:extLst>
          </p:cNvPr>
          <p:cNvSpPr>
            <a:spLocks noGrp="1"/>
          </p:cNvSpPr>
          <p:nvPr>
            <p:ph idx="1"/>
          </p:nvPr>
        </p:nvSpPr>
        <p:spPr>
          <a:xfrm>
            <a:off x="4276725" y="1119188"/>
            <a:ext cx="5091113" cy="552291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AB88C8-55FD-1741-95B3-80F14CE354CB}"/>
              </a:ext>
            </a:extLst>
          </p:cNvPr>
          <p:cNvSpPr>
            <a:spLocks noGrp="1"/>
          </p:cNvSpPr>
          <p:nvPr>
            <p:ph type="body" sz="half" idx="2"/>
          </p:nvPr>
        </p:nvSpPr>
        <p:spPr>
          <a:xfrm>
            <a:off x="692150" y="2332038"/>
            <a:ext cx="3244850" cy="431958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746159779"/>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22F55-65F2-0746-BFDD-9F3C41C748C5}"/>
              </a:ext>
            </a:extLst>
          </p:cNvPr>
          <p:cNvSpPr>
            <a:spLocks noGrp="1"/>
          </p:cNvSpPr>
          <p:nvPr>
            <p:ph type="title"/>
          </p:nvPr>
        </p:nvSpPr>
        <p:spPr>
          <a:xfrm>
            <a:off x="692150" y="517525"/>
            <a:ext cx="3244850" cy="1814513"/>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22AD36-E21D-D249-9706-3CD7ADB6A077}"/>
              </a:ext>
            </a:extLst>
          </p:cNvPr>
          <p:cNvSpPr>
            <a:spLocks noGrp="1"/>
          </p:cNvSpPr>
          <p:nvPr>
            <p:ph type="pic" idx="1"/>
          </p:nvPr>
        </p:nvSpPr>
        <p:spPr>
          <a:xfrm>
            <a:off x="4276725" y="1119188"/>
            <a:ext cx="5091113" cy="552291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435839-1474-1147-8E2C-550627EAF1D4}"/>
              </a:ext>
            </a:extLst>
          </p:cNvPr>
          <p:cNvSpPr>
            <a:spLocks noGrp="1"/>
          </p:cNvSpPr>
          <p:nvPr>
            <p:ph type="body" sz="half" idx="2"/>
          </p:nvPr>
        </p:nvSpPr>
        <p:spPr>
          <a:xfrm>
            <a:off x="692150" y="2332038"/>
            <a:ext cx="3244850" cy="431958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81438815"/>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1" name="Group 17">
            <a:extLst>
              <a:ext uri="{FF2B5EF4-FFF2-40B4-BE49-F238E27FC236}">
                <a16:creationId xmlns:a16="http://schemas.microsoft.com/office/drawing/2014/main" id="{F6A75321-F94D-B34D-9441-99EF75A098D5}"/>
              </a:ext>
            </a:extLst>
          </p:cNvPr>
          <p:cNvGrpSpPr>
            <a:grpSpLocks/>
          </p:cNvGrpSpPr>
          <p:nvPr/>
        </p:nvGrpSpPr>
        <p:grpSpPr bwMode="auto">
          <a:xfrm>
            <a:off x="0" y="-9525"/>
            <a:ext cx="10058400" cy="7781925"/>
            <a:chOff x="0" y="-6"/>
            <a:chExt cx="6336" cy="4902"/>
          </a:xfrm>
        </p:grpSpPr>
        <p:sp>
          <p:nvSpPr>
            <p:cNvPr id="1029" name="Rectangle 5">
              <a:extLst>
                <a:ext uri="{FF2B5EF4-FFF2-40B4-BE49-F238E27FC236}">
                  <a16:creationId xmlns:a16="http://schemas.microsoft.com/office/drawing/2014/main" id="{D9E5134D-508B-0A4B-BA33-2AD35AC4C9CB}"/>
                </a:ext>
              </a:extLst>
            </p:cNvPr>
            <p:cNvSpPr>
              <a:spLocks noChangeArrowheads="1"/>
            </p:cNvSpPr>
            <p:nvPr/>
          </p:nvSpPr>
          <p:spPr bwMode="auto">
            <a:xfrm>
              <a:off x="0" y="0"/>
              <a:ext cx="783" cy="4896"/>
            </a:xfrm>
            <a:prstGeom prst="rect">
              <a:avLst/>
            </a:prstGeom>
            <a:gradFill rotWithShape="0">
              <a:gsLst>
                <a:gs pos="0">
                  <a:srgbClr val="3399FF"/>
                </a:gs>
                <a:gs pos="100000">
                  <a:srgbClr val="3399FF">
                    <a:gamma/>
                    <a:tint val="0"/>
                    <a:invGamma/>
                  </a:srgbClr>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 name="Rectangle 6">
              <a:extLst>
                <a:ext uri="{FF2B5EF4-FFF2-40B4-BE49-F238E27FC236}">
                  <a16:creationId xmlns:a16="http://schemas.microsoft.com/office/drawing/2014/main" id="{C24E258E-BE25-854A-89EF-00F1A709FF44}"/>
                </a:ext>
              </a:extLst>
            </p:cNvPr>
            <p:cNvSpPr>
              <a:spLocks noChangeArrowheads="1"/>
            </p:cNvSpPr>
            <p:nvPr/>
          </p:nvSpPr>
          <p:spPr bwMode="auto">
            <a:xfrm>
              <a:off x="5410" y="0"/>
              <a:ext cx="926" cy="4896"/>
            </a:xfrm>
            <a:prstGeom prst="rect">
              <a:avLst/>
            </a:prstGeom>
            <a:gradFill rotWithShape="0">
              <a:gsLst>
                <a:gs pos="0">
                  <a:srgbClr val="3399FF">
                    <a:gamma/>
                    <a:tint val="0"/>
                    <a:invGamma/>
                  </a:srgbClr>
                </a:gs>
                <a:gs pos="100000">
                  <a:srgbClr val="3399FF"/>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 name="Rectangle 7">
              <a:extLst>
                <a:ext uri="{FF2B5EF4-FFF2-40B4-BE49-F238E27FC236}">
                  <a16:creationId xmlns:a16="http://schemas.microsoft.com/office/drawing/2014/main" id="{8863ABCB-D2FA-7F45-95A8-50ED920C61B3}"/>
                </a:ext>
              </a:extLst>
            </p:cNvPr>
            <p:cNvSpPr>
              <a:spLocks noChangeArrowheads="1"/>
            </p:cNvSpPr>
            <p:nvPr userDrawn="1"/>
          </p:nvSpPr>
          <p:spPr bwMode="auto">
            <a:xfrm>
              <a:off x="222" y="-6"/>
              <a:ext cx="783" cy="4896"/>
            </a:xfrm>
            <a:prstGeom prst="rect">
              <a:avLst/>
            </a:prstGeom>
            <a:gradFill rotWithShape="0">
              <a:gsLst>
                <a:gs pos="0">
                  <a:srgbClr val="3399FF"/>
                </a:gs>
                <a:gs pos="100000">
                  <a:srgbClr val="3399FF">
                    <a:gamma/>
                    <a:tint val="0"/>
                    <a:invGamma/>
                  </a:srgbClr>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 name="Rectangle 8">
              <a:extLst>
                <a:ext uri="{FF2B5EF4-FFF2-40B4-BE49-F238E27FC236}">
                  <a16:creationId xmlns:a16="http://schemas.microsoft.com/office/drawing/2014/main" id="{9F1671D8-8279-BB44-BC9D-2029B47E9457}"/>
                </a:ext>
              </a:extLst>
            </p:cNvPr>
            <p:cNvSpPr>
              <a:spLocks noChangeArrowheads="1"/>
            </p:cNvSpPr>
            <p:nvPr userDrawn="1"/>
          </p:nvSpPr>
          <p:spPr bwMode="auto">
            <a:xfrm>
              <a:off x="471" y="-6"/>
              <a:ext cx="783" cy="4896"/>
            </a:xfrm>
            <a:prstGeom prst="rect">
              <a:avLst/>
            </a:prstGeom>
            <a:gradFill rotWithShape="0">
              <a:gsLst>
                <a:gs pos="0">
                  <a:srgbClr val="3399FF"/>
                </a:gs>
                <a:gs pos="100000">
                  <a:srgbClr val="3399FF">
                    <a:gamma/>
                    <a:tint val="0"/>
                    <a:invGamma/>
                  </a:srgbClr>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 name="Rectangle 9">
              <a:extLst>
                <a:ext uri="{FF2B5EF4-FFF2-40B4-BE49-F238E27FC236}">
                  <a16:creationId xmlns:a16="http://schemas.microsoft.com/office/drawing/2014/main" id="{9FC7C15A-616B-2843-B09D-E3D687000A34}"/>
                </a:ext>
              </a:extLst>
            </p:cNvPr>
            <p:cNvSpPr>
              <a:spLocks noChangeArrowheads="1"/>
            </p:cNvSpPr>
            <p:nvPr userDrawn="1"/>
          </p:nvSpPr>
          <p:spPr bwMode="auto">
            <a:xfrm>
              <a:off x="5205" y="-6"/>
              <a:ext cx="926" cy="4896"/>
            </a:xfrm>
            <a:prstGeom prst="rect">
              <a:avLst/>
            </a:prstGeom>
            <a:gradFill rotWithShape="0">
              <a:gsLst>
                <a:gs pos="0">
                  <a:srgbClr val="3399FF">
                    <a:gamma/>
                    <a:tint val="0"/>
                    <a:invGamma/>
                  </a:srgbClr>
                </a:gs>
                <a:gs pos="100000">
                  <a:srgbClr val="3399FF"/>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 name="Rectangle 10">
              <a:extLst>
                <a:ext uri="{FF2B5EF4-FFF2-40B4-BE49-F238E27FC236}">
                  <a16:creationId xmlns:a16="http://schemas.microsoft.com/office/drawing/2014/main" id="{73030B39-3BF9-5F44-A4AD-A88A7CE22379}"/>
                </a:ext>
              </a:extLst>
            </p:cNvPr>
            <p:cNvSpPr>
              <a:spLocks noChangeArrowheads="1"/>
            </p:cNvSpPr>
            <p:nvPr userDrawn="1"/>
          </p:nvSpPr>
          <p:spPr bwMode="auto">
            <a:xfrm>
              <a:off x="4959" y="-6"/>
              <a:ext cx="926" cy="4896"/>
            </a:xfrm>
            <a:prstGeom prst="rect">
              <a:avLst/>
            </a:prstGeom>
            <a:gradFill rotWithShape="0">
              <a:gsLst>
                <a:gs pos="0">
                  <a:srgbClr val="3399FF">
                    <a:gamma/>
                    <a:tint val="0"/>
                    <a:invGamma/>
                  </a:srgbClr>
                </a:gs>
                <a:gs pos="100000">
                  <a:srgbClr val="3399FF"/>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53" name="Rectangle 29">
            <a:extLst>
              <a:ext uri="{FF2B5EF4-FFF2-40B4-BE49-F238E27FC236}">
                <a16:creationId xmlns:a16="http://schemas.microsoft.com/office/drawing/2014/main" id="{CBA940F6-B72A-E744-A98C-F111B529B711}"/>
              </a:ext>
            </a:extLst>
          </p:cNvPr>
          <p:cNvSpPr>
            <a:spLocks noChangeArrowheads="1"/>
          </p:cNvSpPr>
          <p:nvPr userDrawn="1"/>
        </p:nvSpPr>
        <p:spPr bwMode="auto">
          <a:xfrm>
            <a:off x="0" y="0"/>
            <a:ext cx="10058400" cy="7772400"/>
          </a:xfrm>
          <a:prstGeom prst="rect">
            <a:avLst/>
          </a:prstGeom>
          <a:gradFill rotWithShape="0">
            <a:gsLst>
              <a:gs pos="0">
                <a:srgbClr val="AECCFF"/>
              </a:gs>
              <a:gs pos="50000">
                <a:schemeClr val="bg1"/>
              </a:gs>
              <a:gs pos="100000">
                <a:srgbClr val="AECCFF"/>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 name="Text Box 22">
            <a:extLst>
              <a:ext uri="{FF2B5EF4-FFF2-40B4-BE49-F238E27FC236}">
                <a16:creationId xmlns:a16="http://schemas.microsoft.com/office/drawing/2014/main" id="{A2F98560-0514-1143-B615-B29A5D20F60A}"/>
              </a:ext>
            </a:extLst>
          </p:cNvPr>
          <p:cNvSpPr txBox="1">
            <a:spLocks noChangeArrowheads="1"/>
          </p:cNvSpPr>
          <p:nvPr userDrawn="1"/>
        </p:nvSpPr>
        <p:spPr bwMode="auto">
          <a:xfrm>
            <a:off x="479425" y="736441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b="1">
                <a:latin typeface="Arial" panose="020B0604020202020204" pitchFamily="34" charset="0"/>
              </a:rPr>
              <a:t>©2006 TBBMI</a:t>
            </a:r>
          </a:p>
        </p:txBody>
      </p:sp>
      <p:sp>
        <p:nvSpPr>
          <p:cNvPr id="1051" name="Text Box 27">
            <a:extLst>
              <a:ext uri="{FF2B5EF4-FFF2-40B4-BE49-F238E27FC236}">
                <a16:creationId xmlns:a16="http://schemas.microsoft.com/office/drawing/2014/main" id="{8C7F3CF3-D5AA-7F4B-BDC3-437F6B17CD28}"/>
              </a:ext>
            </a:extLst>
          </p:cNvPr>
          <p:cNvSpPr txBox="1">
            <a:spLocks noChangeArrowheads="1"/>
          </p:cNvSpPr>
          <p:nvPr userDrawn="1"/>
        </p:nvSpPr>
        <p:spPr bwMode="auto">
          <a:xfrm>
            <a:off x="8447088" y="7483475"/>
            <a:ext cx="7397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9.65.07.</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heel spokes="0"/>
  </p:transition>
  <p:txStyles>
    <p:titleStyle>
      <a:lvl1pPr algn="ctr" defTabSz="1006475" rtl="0" eaLnBrk="0" fontAlgn="base" hangingPunct="0">
        <a:spcBef>
          <a:spcPct val="0"/>
        </a:spcBef>
        <a:spcAft>
          <a:spcPct val="0"/>
        </a:spcAft>
        <a:defRPr sz="4800" kern="1200">
          <a:solidFill>
            <a:schemeClr val="tx2"/>
          </a:solidFill>
          <a:latin typeface="+mj-lt"/>
          <a:ea typeface="+mj-ea"/>
          <a:cs typeface="+mj-cs"/>
        </a:defRPr>
      </a:lvl1pPr>
      <a:lvl2pPr algn="ctr" defTabSz="1006475" rtl="0" eaLnBrk="0" fontAlgn="base" hangingPunct="0">
        <a:spcBef>
          <a:spcPct val="0"/>
        </a:spcBef>
        <a:spcAft>
          <a:spcPct val="0"/>
        </a:spcAft>
        <a:defRPr sz="4800">
          <a:solidFill>
            <a:schemeClr val="tx2"/>
          </a:solidFill>
          <a:latin typeface="Times" pitchFamily="2" charset="0"/>
        </a:defRPr>
      </a:lvl2pPr>
      <a:lvl3pPr algn="ctr" defTabSz="1006475" rtl="0" eaLnBrk="0" fontAlgn="base" hangingPunct="0">
        <a:spcBef>
          <a:spcPct val="0"/>
        </a:spcBef>
        <a:spcAft>
          <a:spcPct val="0"/>
        </a:spcAft>
        <a:defRPr sz="4800">
          <a:solidFill>
            <a:schemeClr val="tx2"/>
          </a:solidFill>
          <a:latin typeface="Times" pitchFamily="2" charset="0"/>
        </a:defRPr>
      </a:lvl3pPr>
      <a:lvl4pPr algn="ctr" defTabSz="1006475" rtl="0" eaLnBrk="0" fontAlgn="base" hangingPunct="0">
        <a:spcBef>
          <a:spcPct val="0"/>
        </a:spcBef>
        <a:spcAft>
          <a:spcPct val="0"/>
        </a:spcAft>
        <a:defRPr sz="4800">
          <a:solidFill>
            <a:schemeClr val="tx2"/>
          </a:solidFill>
          <a:latin typeface="Times" pitchFamily="2" charset="0"/>
        </a:defRPr>
      </a:lvl4pPr>
      <a:lvl5pPr algn="ctr" defTabSz="1006475" rtl="0" eaLnBrk="0" fontAlgn="base" hangingPunct="0">
        <a:spcBef>
          <a:spcPct val="0"/>
        </a:spcBef>
        <a:spcAft>
          <a:spcPct val="0"/>
        </a:spcAft>
        <a:defRPr sz="4800">
          <a:solidFill>
            <a:schemeClr val="tx2"/>
          </a:solidFill>
          <a:latin typeface="Times" pitchFamily="2" charset="0"/>
        </a:defRPr>
      </a:lvl5pPr>
      <a:lvl6pPr marL="457200" algn="ctr" defTabSz="1006475" rtl="0" eaLnBrk="0" fontAlgn="base" hangingPunct="0">
        <a:spcBef>
          <a:spcPct val="0"/>
        </a:spcBef>
        <a:spcAft>
          <a:spcPct val="0"/>
        </a:spcAft>
        <a:defRPr sz="4800">
          <a:solidFill>
            <a:schemeClr val="tx2"/>
          </a:solidFill>
          <a:latin typeface="Times" pitchFamily="2" charset="0"/>
        </a:defRPr>
      </a:lvl6pPr>
      <a:lvl7pPr marL="914400" algn="ctr" defTabSz="1006475" rtl="0" eaLnBrk="0" fontAlgn="base" hangingPunct="0">
        <a:spcBef>
          <a:spcPct val="0"/>
        </a:spcBef>
        <a:spcAft>
          <a:spcPct val="0"/>
        </a:spcAft>
        <a:defRPr sz="4800">
          <a:solidFill>
            <a:schemeClr val="tx2"/>
          </a:solidFill>
          <a:latin typeface="Times" pitchFamily="2" charset="0"/>
        </a:defRPr>
      </a:lvl7pPr>
      <a:lvl8pPr marL="1371600" algn="ctr" defTabSz="1006475" rtl="0" eaLnBrk="0" fontAlgn="base" hangingPunct="0">
        <a:spcBef>
          <a:spcPct val="0"/>
        </a:spcBef>
        <a:spcAft>
          <a:spcPct val="0"/>
        </a:spcAft>
        <a:defRPr sz="4800">
          <a:solidFill>
            <a:schemeClr val="tx2"/>
          </a:solidFill>
          <a:latin typeface="Times" pitchFamily="2" charset="0"/>
        </a:defRPr>
      </a:lvl8pPr>
      <a:lvl9pPr marL="1828800" algn="ctr" defTabSz="1006475" rtl="0" eaLnBrk="0" fontAlgn="base" hangingPunct="0">
        <a:spcBef>
          <a:spcPct val="0"/>
        </a:spcBef>
        <a:spcAft>
          <a:spcPct val="0"/>
        </a:spcAft>
        <a:defRPr sz="4800">
          <a:solidFill>
            <a:schemeClr val="tx2"/>
          </a:solidFill>
          <a:latin typeface="Times" pitchFamily="2" charset="0"/>
        </a:defRPr>
      </a:lvl9pPr>
    </p:titleStyle>
    <p:bodyStyle>
      <a:lvl1pPr marL="377825" indent="-377825" algn="l" defTabSz="1006475" rtl="0" eaLnBrk="0" fontAlgn="base" hangingPunct="0">
        <a:spcBef>
          <a:spcPct val="20000"/>
        </a:spcBef>
        <a:spcAft>
          <a:spcPct val="0"/>
        </a:spcAft>
        <a:buClr>
          <a:schemeClr val="tx2"/>
        </a:buClr>
        <a:buSzPct val="100000"/>
        <a:buChar char="•"/>
        <a:defRPr sz="3500" kern="1200">
          <a:solidFill>
            <a:schemeClr val="tx1"/>
          </a:solidFill>
          <a:latin typeface="+mn-lt"/>
          <a:ea typeface="+mn-ea"/>
          <a:cs typeface="+mn-cs"/>
        </a:defRPr>
      </a:lvl1pPr>
      <a:lvl2pPr marL="817563" indent="-314325" algn="l" defTabSz="1006475" rtl="0" eaLnBrk="0" fontAlgn="base" hangingPunct="0">
        <a:spcBef>
          <a:spcPct val="20000"/>
        </a:spcBef>
        <a:spcAft>
          <a:spcPct val="0"/>
        </a:spcAft>
        <a:buClr>
          <a:schemeClr val="tx2"/>
        </a:buClr>
        <a:buSzPct val="100000"/>
        <a:buChar char="–"/>
        <a:defRPr sz="3100" kern="1200">
          <a:solidFill>
            <a:schemeClr val="tx1"/>
          </a:solidFill>
          <a:latin typeface="+mn-lt"/>
          <a:ea typeface="+mn-ea"/>
          <a:cs typeface="+mn-cs"/>
        </a:defRPr>
      </a:lvl2pPr>
      <a:lvl3pPr marL="1257300" indent="-250825" algn="l" defTabSz="1006475" rtl="0" eaLnBrk="0" fontAlgn="base" hangingPunct="0">
        <a:spcBef>
          <a:spcPct val="20000"/>
        </a:spcBef>
        <a:spcAft>
          <a:spcPct val="0"/>
        </a:spcAft>
        <a:buClr>
          <a:schemeClr val="tx2"/>
        </a:buClr>
        <a:buSzPct val="100000"/>
        <a:buChar char="•"/>
        <a:defRPr sz="2600" kern="1200">
          <a:solidFill>
            <a:schemeClr val="tx1"/>
          </a:solidFill>
          <a:latin typeface="+mn-lt"/>
          <a:ea typeface="+mn-ea"/>
          <a:cs typeface="+mn-cs"/>
        </a:defRPr>
      </a:lvl3pPr>
      <a:lvl4pPr marL="1760538" indent="-252413" algn="l" defTabSz="1006475" rtl="0" eaLnBrk="0" fontAlgn="base" hangingPunct="0">
        <a:spcBef>
          <a:spcPct val="20000"/>
        </a:spcBef>
        <a:spcAft>
          <a:spcPct val="0"/>
        </a:spcAft>
        <a:buClr>
          <a:schemeClr val="tx2"/>
        </a:buClr>
        <a:buSzPct val="100000"/>
        <a:buChar char="–"/>
        <a:defRPr sz="2200" kern="1200">
          <a:solidFill>
            <a:schemeClr val="tx1"/>
          </a:solidFill>
          <a:latin typeface="+mn-lt"/>
          <a:ea typeface="+mn-ea"/>
          <a:cs typeface="+mn-cs"/>
        </a:defRPr>
      </a:lvl4pPr>
      <a:lvl5pPr marL="2263775" indent="-252413" algn="l" defTabSz="1006475" rtl="0" eaLnBrk="0" fontAlgn="base" hangingPunct="0">
        <a:spcBef>
          <a:spcPct val="20000"/>
        </a:spcBef>
        <a:spcAft>
          <a:spcPct val="0"/>
        </a:spcAft>
        <a:buClr>
          <a:schemeClr val="tx2"/>
        </a:buClr>
        <a:buSzPct val="10000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31">
            <a:extLst>
              <a:ext uri="{FF2B5EF4-FFF2-40B4-BE49-F238E27FC236}">
                <a16:creationId xmlns:a16="http://schemas.microsoft.com/office/drawing/2014/main" id="{779FC0CF-5759-864F-882B-6F5938B2BA7B}"/>
              </a:ext>
            </a:extLst>
          </p:cNvPr>
          <p:cNvGrpSpPr>
            <a:grpSpLocks/>
          </p:cNvGrpSpPr>
          <p:nvPr/>
        </p:nvGrpSpPr>
        <p:grpSpPr bwMode="auto">
          <a:xfrm>
            <a:off x="0" y="0"/>
            <a:ext cx="10046177" cy="7758007"/>
            <a:chOff x="0" y="0"/>
            <a:chExt cx="5753" cy="4312"/>
          </a:xfrm>
        </p:grpSpPr>
        <p:sp>
          <p:nvSpPr>
            <p:cNvPr id="2" name="Rectangle 2">
              <a:extLst>
                <a:ext uri="{FF2B5EF4-FFF2-40B4-BE49-F238E27FC236}">
                  <a16:creationId xmlns:a16="http://schemas.microsoft.com/office/drawing/2014/main" id="{3A168054-1544-ED4F-9CFC-F1AF044168D1}"/>
                </a:ext>
              </a:extLst>
            </p:cNvPr>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nvGrpSpPr>
            <p:cNvPr id="1030" name="Group 26">
              <a:extLst>
                <a:ext uri="{FF2B5EF4-FFF2-40B4-BE49-F238E27FC236}">
                  <a16:creationId xmlns:a16="http://schemas.microsoft.com/office/drawing/2014/main" id="{E9961CDB-8150-CE41-8BC8-4EC295F38663}"/>
                </a:ext>
              </a:extLst>
            </p:cNvPr>
            <p:cNvGrpSpPr>
              <a:grpSpLocks/>
            </p:cNvGrpSpPr>
            <p:nvPr/>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0C42F54C-E082-4240-B43A-7106EBBA71F8}"/>
                  </a:ext>
                </a:extLst>
              </p:cNvPr>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defRPr/>
                </a:pPr>
                <a:endParaRPr lang="en-US">
                  <a:latin typeface="Arial" charset="0"/>
                  <a:ea typeface="ＭＳ Ｐゴシック" charset="0"/>
                </a:endParaRPr>
              </a:p>
            </p:txBody>
          </p:sp>
          <p:sp>
            <p:nvSpPr>
              <p:cNvPr id="1028" name="Freeform 4">
                <a:extLst>
                  <a:ext uri="{FF2B5EF4-FFF2-40B4-BE49-F238E27FC236}">
                    <a16:creationId xmlns:a16="http://schemas.microsoft.com/office/drawing/2014/main" id="{BEFA5071-F964-CA44-AF15-B0426C90A9DE}"/>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29" name="Freeform 5">
                <a:extLst>
                  <a:ext uri="{FF2B5EF4-FFF2-40B4-BE49-F238E27FC236}">
                    <a16:creationId xmlns:a16="http://schemas.microsoft.com/office/drawing/2014/main" id="{A5D33C83-8F19-AC4E-8B1C-66D282C913BB}"/>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 name="Freeform 6">
                <a:extLst>
                  <a:ext uri="{FF2B5EF4-FFF2-40B4-BE49-F238E27FC236}">
                    <a16:creationId xmlns:a16="http://schemas.microsoft.com/office/drawing/2014/main" id="{395DA4E5-F323-FD49-A62D-956305D912F4}"/>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 name="Freeform 7">
                <a:extLst>
                  <a:ext uri="{FF2B5EF4-FFF2-40B4-BE49-F238E27FC236}">
                    <a16:creationId xmlns:a16="http://schemas.microsoft.com/office/drawing/2014/main" id="{C909586F-2777-B449-8D07-14E596B28059}"/>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2" name="Freeform 8">
                <a:extLst>
                  <a:ext uri="{FF2B5EF4-FFF2-40B4-BE49-F238E27FC236}">
                    <a16:creationId xmlns:a16="http://schemas.microsoft.com/office/drawing/2014/main" id="{89B9999E-00DC-6E49-AAE4-12C2A54500EC}"/>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3" name="Freeform 9">
                <a:extLst>
                  <a:ext uri="{FF2B5EF4-FFF2-40B4-BE49-F238E27FC236}">
                    <a16:creationId xmlns:a16="http://schemas.microsoft.com/office/drawing/2014/main" id="{B5522C9B-0713-4E42-9388-833E5929898B}"/>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4" name="Freeform 10">
                <a:extLst>
                  <a:ext uri="{FF2B5EF4-FFF2-40B4-BE49-F238E27FC236}">
                    <a16:creationId xmlns:a16="http://schemas.microsoft.com/office/drawing/2014/main" id="{2023211F-3182-A944-BFEE-806ACC2FCF45}"/>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5" name="Freeform 11">
                <a:extLst>
                  <a:ext uri="{FF2B5EF4-FFF2-40B4-BE49-F238E27FC236}">
                    <a16:creationId xmlns:a16="http://schemas.microsoft.com/office/drawing/2014/main" id="{C04ED4C3-568E-0242-AFC1-183821F6EFA6}"/>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6" name="Freeform 12">
                <a:extLst>
                  <a:ext uri="{FF2B5EF4-FFF2-40B4-BE49-F238E27FC236}">
                    <a16:creationId xmlns:a16="http://schemas.microsoft.com/office/drawing/2014/main" id="{8F3C5D7B-06D6-274D-B908-DDE29642D937}"/>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7" name="Freeform 13">
                <a:extLst>
                  <a:ext uri="{FF2B5EF4-FFF2-40B4-BE49-F238E27FC236}">
                    <a16:creationId xmlns:a16="http://schemas.microsoft.com/office/drawing/2014/main" id="{A520BE45-D287-394B-B16C-17BF3CA07A31}"/>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8" name="Freeform 14">
                <a:extLst>
                  <a:ext uri="{FF2B5EF4-FFF2-40B4-BE49-F238E27FC236}">
                    <a16:creationId xmlns:a16="http://schemas.microsoft.com/office/drawing/2014/main" id="{111D3058-D080-6044-B37C-BF35FCA27537}"/>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9" name="Freeform 15">
                <a:extLst>
                  <a:ext uri="{FF2B5EF4-FFF2-40B4-BE49-F238E27FC236}">
                    <a16:creationId xmlns:a16="http://schemas.microsoft.com/office/drawing/2014/main" id="{D8958AE3-0125-E74D-9AA0-D36FD1986A41}"/>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0" name="Freeform 16">
                <a:extLst>
                  <a:ext uri="{FF2B5EF4-FFF2-40B4-BE49-F238E27FC236}">
                    <a16:creationId xmlns:a16="http://schemas.microsoft.com/office/drawing/2014/main" id="{F6B671B8-E632-D440-9AAA-4719CDCB1939}"/>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1" name="Freeform 17">
                <a:extLst>
                  <a:ext uri="{FF2B5EF4-FFF2-40B4-BE49-F238E27FC236}">
                    <a16:creationId xmlns:a16="http://schemas.microsoft.com/office/drawing/2014/main" id="{F71E7C6F-578D-5D4D-BE85-3591507A8833}"/>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2" name="Freeform 18">
                <a:extLst>
                  <a:ext uri="{FF2B5EF4-FFF2-40B4-BE49-F238E27FC236}">
                    <a16:creationId xmlns:a16="http://schemas.microsoft.com/office/drawing/2014/main" id="{0C14C420-5BB6-BC4F-9813-226301B99729}"/>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3" name="Freeform 19">
                <a:extLst>
                  <a:ext uri="{FF2B5EF4-FFF2-40B4-BE49-F238E27FC236}">
                    <a16:creationId xmlns:a16="http://schemas.microsoft.com/office/drawing/2014/main" id="{25218CDF-9867-8840-A358-058120E3F68A}"/>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4" name="Freeform 20">
                <a:extLst>
                  <a:ext uri="{FF2B5EF4-FFF2-40B4-BE49-F238E27FC236}">
                    <a16:creationId xmlns:a16="http://schemas.microsoft.com/office/drawing/2014/main" id="{06962B1F-1587-6546-856C-47DEEBD4D6BC}"/>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5" name="Freeform 21">
                <a:extLst>
                  <a:ext uri="{FF2B5EF4-FFF2-40B4-BE49-F238E27FC236}">
                    <a16:creationId xmlns:a16="http://schemas.microsoft.com/office/drawing/2014/main" id="{49B32EC9-61CF-D848-8B49-43068C55FC26}"/>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6" name="Freeform 22">
                <a:extLst>
                  <a:ext uri="{FF2B5EF4-FFF2-40B4-BE49-F238E27FC236}">
                    <a16:creationId xmlns:a16="http://schemas.microsoft.com/office/drawing/2014/main" id="{814068A2-8DE4-D847-BF14-6DD01730E48D}"/>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7" name="Freeform 23">
                <a:extLst>
                  <a:ext uri="{FF2B5EF4-FFF2-40B4-BE49-F238E27FC236}">
                    <a16:creationId xmlns:a16="http://schemas.microsoft.com/office/drawing/2014/main" id="{C1795093-308B-CD43-8361-2AC5C99BC63F}"/>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8" name="Freeform 24">
                <a:extLst>
                  <a:ext uri="{FF2B5EF4-FFF2-40B4-BE49-F238E27FC236}">
                    <a16:creationId xmlns:a16="http://schemas.microsoft.com/office/drawing/2014/main" id="{DA9A8CAB-863F-C241-A1D8-978A10009D5E}"/>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9" name="Freeform 25">
                <a:extLst>
                  <a:ext uri="{FF2B5EF4-FFF2-40B4-BE49-F238E27FC236}">
                    <a16:creationId xmlns:a16="http://schemas.microsoft.com/office/drawing/2014/main" id="{8B28170E-92DE-894A-9B76-EE066C1A65F0}"/>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nvGrpSpPr>
            <p:cNvPr id="1031" name="Group 30">
              <a:extLst>
                <a:ext uri="{FF2B5EF4-FFF2-40B4-BE49-F238E27FC236}">
                  <a16:creationId xmlns:a16="http://schemas.microsoft.com/office/drawing/2014/main" id="{914030DE-3088-C34F-ABF4-6DE98AF7EE57}"/>
                </a:ext>
              </a:extLst>
            </p:cNvPr>
            <p:cNvGrpSpPr>
              <a:grpSpLocks/>
            </p:cNvGrpSpPr>
            <p:nvPr/>
          </p:nvGrpSpPr>
          <p:grpSpPr bwMode="auto">
            <a:xfrm>
              <a:off x="0" y="0"/>
              <a:ext cx="1246" cy="1232"/>
              <a:chOff x="0" y="0"/>
              <a:chExt cx="1246" cy="1232"/>
            </a:xfrm>
          </p:grpSpPr>
          <p:sp>
            <p:nvSpPr>
              <p:cNvPr id="1051" name="Rectangle 27">
                <a:extLst>
                  <a:ext uri="{FF2B5EF4-FFF2-40B4-BE49-F238E27FC236}">
                    <a16:creationId xmlns:a16="http://schemas.microsoft.com/office/drawing/2014/main" id="{9BA95BD1-21D8-1C49-8B65-62F4A0A8F045}"/>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2" name="Rectangle 28">
                <a:extLst>
                  <a:ext uri="{FF2B5EF4-FFF2-40B4-BE49-F238E27FC236}">
                    <a16:creationId xmlns:a16="http://schemas.microsoft.com/office/drawing/2014/main" id="{91EB4173-FBEC-E045-947C-6EF5D7C681BF}"/>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3" name="Rectangle 29">
                <a:extLst>
                  <a:ext uri="{FF2B5EF4-FFF2-40B4-BE49-F238E27FC236}">
                    <a16:creationId xmlns:a16="http://schemas.microsoft.com/office/drawing/2014/main" id="{D1C95A2F-6FC2-7A4C-8234-16F780D44916}"/>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grpSp>
      <p:sp>
        <p:nvSpPr>
          <p:cNvPr id="1058" name="Text Box 34">
            <a:extLst>
              <a:ext uri="{FF2B5EF4-FFF2-40B4-BE49-F238E27FC236}">
                <a16:creationId xmlns:a16="http://schemas.microsoft.com/office/drawing/2014/main" id="{9589C02F-2509-CB4C-94EF-12F77D2F0EA3}"/>
              </a:ext>
            </a:extLst>
          </p:cNvPr>
          <p:cNvSpPr txBox="1">
            <a:spLocks noChangeArrowheads="1"/>
          </p:cNvSpPr>
          <p:nvPr/>
        </p:nvSpPr>
        <p:spPr bwMode="auto">
          <a:xfrm>
            <a:off x="316972" y="7422097"/>
            <a:ext cx="1088760"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a:spcBef>
                <a:spcPct val="50000"/>
              </a:spcBef>
            </a:pPr>
            <a:r>
              <a:rPr lang="en-US" altLang="en-US" sz="1100" b="1">
                <a:solidFill>
                  <a:srgbClr val="FFFFFF"/>
                </a:solidFill>
              </a:rPr>
              <a:t>©2003 TBBMI</a:t>
            </a:r>
          </a:p>
        </p:txBody>
      </p:sp>
      <p:sp>
        <p:nvSpPr>
          <p:cNvPr id="1059" name="Rectangle 35">
            <a:extLst>
              <a:ext uri="{FF2B5EF4-FFF2-40B4-BE49-F238E27FC236}">
                <a16:creationId xmlns:a16="http://schemas.microsoft.com/office/drawing/2014/main" id="{BBB16151-FC8C-4C4E-91D1-0D7A833A3F85}"/>
              </a:ext>
            </a:extLst>
          </p:cNvPr>
          <p:cNvSpPr>
            <a:spLocks noChangeArrowheads="1"/>
          </p:cNvSpPr>
          <p:nvPr/>
        </p:nvSpPr>
        <p:spPr bwMode="auto">
          <a:xfrm>
            <a:off x="8393037" y="7407704"/>
            <a:ext cx="713657"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r>
              <a:rPr lang="en-US" altLang="en-US" sz="1100" b="1">
                <a:solidFill>
                  <a:schemeClr val="tx1"/>
                </a:solidFill>
                <a:effectLst>
                  <a:outerShdw blurRad="38100" dist="38100" dir="2700000" algn="tl">
                    <a:srgbClr val="000000"/>
                  </a:outerShdw>
                </a:effectLst>
                <a:latin typeface="Comic Sans MS" panose="030F0902030302020204" pitchFamily="66" charset="0"/>
              </a:rPr>
              <a:t>7.5.01.</a:t>
            </a:r>
          </a:p>
        </p:txBody>
      </p:sp>
    </p:spTree>
    <p:extLst>
      <p:ext uri="{BB962C8B-B14F-4D97-AF65-F5344CB8AC3E}">
        <p14:creationId xmlns:p14="http://schemas.microsoft.com/office/powerpoint/2010/main" val="88902635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heel spokes="0"/>
  </p:transition>
  <p:txStyles>
    <p:titleStyle>
      <a:lvl1pPr algn="l" rtl="0" eaLnBrk="0" fontAlgn="base" hangingPunct="0">
        <a:spcBef>
          <a:spcPct val="0"/>
        </a:spcBef>
        <a:spcAft>
          <a:spcPct val="0"/>
        </a:spcAft>
        <a:defRPr sz="484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84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84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84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84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502920" algn="l" rtl="0" eaLnBrk="0" fontAlgn="base" hangingPunct="0">
        <a:spcBef>
          <a:spcPct val="0"/>
        </a:spcBef>
        <a:spcAft>
          <a:spcPct val="0"/>
        </a:spcAft>
        <a:defRPr sz="4840">
          <a:solidFill>
            <a:schemeClr val="tx2"/>
          </a:solidFill>
          <a:effectLst>
            <a:outerShdw blurRad="38100" dist="38100" dir="2700000" algn="tl">
              <a:srgbClr val="000000"/>
            </a:outerShdw>
          </a:effectLst>
          <a:latin typeface="Times" charset="0"/>
          <a:ea typeface="ＭＳ Ｐゴシック" charset="0"/>
        </a:defRPr>
      </a:lvl6pPr>
      <a:lvl7pPr marL="1005840" algn="l" rtl="0" eaLnBrk="0" fontAlgn="base" hangingPunct="0">
        <a:spcBef>
          <a:spcPct val="0"/>
        </a:spcBef>
        <a:spcAft>
          <a:spcPct val="0"/>
        </a:spcAft>
        <a:defRPr sz="4840">
          <a:solidFill>
            <a:schemeClr val="tx2"/>
          </a:solidFill>
          <a:effectLst>
            <a:outerShdw blurRad="38100" dist="38100" dir="2700000" algn="tl">
              <a:srgbClr val="000000"/>
            </a:outerShdw>
          </a:effectLst>
          <a:latin typeface="Times" charset="0"/>
          <a:ea typeface="ＭＳ Ｐゴシック" charset="0"/>
        </a:defRPr>
      </a:lvl7pPr>
      <a:lvl8pPr marL="1508760" algn="l" rtl="0" eaLnBrk="0" fontAlgn="base" hangingPunct="0">
        <a:spcBef>
          <a:spcPct val="0"/>
        </a:spcBef>
        <a:spcAft>
          <a:spcPct val="0"/>
        </a:spcAft>
        <a:defRPr sz="4840">
          <a:solidFill>
            <a:schemeClr val="tx2"/>
          </a:solidFill>
          <a:effectLst>
            <a:outerShdw blurRad="38100" dist="38100" dir="2700000" algn="tl">
              <a:srgbClr val="000000"/>
            </a:outerShdw>
          </a:effectLst>
          <a:latin typeface="Times" charset="0"/>
          <a:ea typeface="ＭＳ Ｐゴシック" charset="0"/>
        </a:defRPr>
      </a:lvl8pPr>
      <a:lvl9pPr marL="2011680" algn="l" rtl="0" eaLnBrk="0" fontAlgn="base" hangingPunct="0">
        <a:spcBef>
          <a:spcPct val="0"/>
        </a:spcBef>
        <a:spcAft>
          <a:spcPct val="0"/>
        </a:spcAft>
        <a:defRPr sz="4840">
          <a:solidFill>
            <a:schemeClr val="tx2"/>
          </a:solidFill>
          <a:effectLst>
            <a:outerShdw blurRad="38100" dist="38100" dir="2700000" algn="tl">
              <a:srgbClr val="000000"/>
            </a:outerShdw>
          </a:effectLst>
          <a:latin typeface="Times" charset="0"/>
          <a:ea typeface="ＭＳ Ｐゴシック" charset="0"/>
        </a:defRPr>
      </a:lvl9pPr>
    </p:titleStyle>
    <p:bodyStyle>
      <a:lvl1pPr marL="377190" indent="-377190" algn="l" rtl="0" eaLnBrk="0" fontAlgn="base" hangingPunct="0">
        <a:spcBef>
          <a:spcPct val="20000"/>
        </a:spcBef>
        <a:spcAft>
          <a:spcPct val="0"/>
        </a:spcAft>
        <a:buClr>
          <a:schemeClr val="accent2"/>
        </a:buClr>
        <a:buSzPct val="75000"/>
        <a:buFont typeface="Monotype Sorts" pitchFamily="2" charset="2"/>
        <a:buChar char=""/>
        <a:defRPr sz="3520">
          <a:solidFill>
            <a:schemeClr val="tx1"/>
          </a:solidFill>
          <a:effectLst>
            <a:outerShdw blurRad="38100" dist="38100" dir="2700000" algn="tl">
              <a:srgbClr val="000000"/>
            </a:outerShdw>
          </a:effectLst>
          <a:latin typeface="+mn-lt"/>
          <a:ea typeface="+mn-ea"/>
          <a:cs typeface="ＭＳ Ｐゴシック" charset="0"/>
        </a:defRPr>
      </a:lvl1pPr>
      <a:lvl2pPr marL="817245" indent="-314325" algn="l" rtl="0" eaLnBrk="0" fontAlgn="base" hangingPunct="0">
        <a:spcBef>
          <a:spcPct val="20000"/>
        </a:spcBef>
        <a:spcAft>
          <a:spcPct val="0"/>
        </a:spcAft>
        <a:buClr>
          <a:schemeClr val="tx2"/>
        </a:buClr>
        <a:buSzPct val="100000"/>
        <a:buChar char="–"/>
        <a:defRPr sz="3080">
          <a:solidFill>
            <a:schemeClr val="tx1"/>
          </a:solidFill>
          <a:effectLst>
            <a:outerShdw blurRad="38100" dist="38100" dir="2700000" algn="tl">
              <a:srgbClr val="000000"/>
            </a:outerShdw>
          </a:effectLst>
          <a:latin typeface="+mn-lt"/>
          <a:ea typeface="+mn-ea"/>
        </a:defRPr>
      </a:lvl2pPr>
      <a:lvl3pPr marL="1257300" indent="-251460" algn="l" rtl="0" eaLnBrk="0" fontAlgn="base" hangingPunct="0">
        <a:spcBef>
          <a:spcPct val="20000"/>
        </a:spcBef>
        <a:spcAft>
          <a:spcPct val="0"/>
        </a:spcAft>
        <a:buClr>
          <a:schemeClr val="tx2"/>
        </a:buClr>
        <a:buSzPct val="100000"/>
        <a:buChar char="•"/>
        <a:defRPr sz="2640">
          <a:solidFill>
            <a:schemeClr val="tx1"/>
          </a:solidFill>
          <a:effectLst>
            <a:outerShdw blurRad="38100" dist="38100" dir="2700000" algn="tl">
              <a:srgbClr val="000000"/>
            </a:outerShdw>
          </a:effectLst>
          <a:latin typeface="+mn-lt"/>
          <a:ea typeface="+mn-ea"/>
        </a:defRPr>
      </a:lvl3pPr>
      <a:lvl4pPr marL="1760220" indent="-251460"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mn-ea"/>
        </a:defRPr>
      </a:lvl4pPr>
      <a:lvl5pPr marL="2263140" indent="-251460"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mn-ea"/>
        </a:defRPr>
      </a:lvl5pPr>
      <a:lvl6pPr marL="2766060" indent="-251460"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mn-ea"/>
        </a:defRPr>
      </a:lvl6pPr>
      <a:lvl7pPr marL="3268980" indent="-251460"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mn-ea"/>
        </a:defRPr>
      </a:lvl7pPr>
      <a:lvl8pPr marL="3771900" indent="-251460"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mn-ea"/>
        </a:defRPr>
      </a:lvl8pPr>
      <a:lvl9pPr marL="4274820" indent="-251460"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502920" rtl="0" eaLnBrk="1" latinLnBrk="0" hangingPunct="1">
        <a:defRPr sz="1980" kern="1200">
          <a:solidFill>
            <a:schemeClr val="tx1"/>
          </a:solidFill>
          <a:latin typeface="+mn-lt"/>
          <a:ea typeface="+mn-ea"/>
          <a:cs typeface="+mn-cs"/>
        </a:defRPr>
      </a:lvl1pPr>
      <a:lvl2pPr marL="502920" algn="l" defTabSz="502920" rtl="0" eaLnBrk="1" latinLnBrk="0" hangingPunct="1">
        <a:defRPr sz="1980" kern="1200">
          <a:solidFill>
            <a:schemeClr val="tx1"/>
          </a:solidFill>
          <a:latin typeface="+mn-lt"/>
          <a:ea typeface="+mn-ea"/>
          <a:cs typeface="+mn-cs"/>
        </a:defRPr>
      </a:lvl2pPr>
      <a:lvl3pPr marL="1005840" algn="l" defTabSz="502920" rtl="0" eaLnBrk="1" latinLnBrk="0" hangingPunct="1">
        <a:defRPr sz="1980" kern="1200">
          <a:solidFill>
            <a:schemeClr val="tx1"/>
          </a:solidFill>
          <a:latin typeface="+mn-lt"/>
          <a:ea typeface="+mn-ea"/>
          <a:cs typeface="+mn-cs"/>
        </a:defRPr>
      </a:lvl3pPr>
      <a:lvl4pPr marL="1508760" algn="l" defTabSz="502920" rtl="0" eaLnBrk="1" latinLnBrk="0" hangingPunct="1">
        <a:defRPr sz="1980" kern="1200">
          <a:solidFill>
            <a:schemeClr val="tx1"/>
          </a:solidFill>
          <a:latin typeface="+mn-lt"/>
          <a:ea typeface="+mn-ea"/>
          <a:cs typeface="+mn-cs"/>
        </a:defRPr>
      </a:lvl4pPr>
      <a:lvl5pPr marL="2011680" algn="l" defTabSz="502920" rtl="0" eaLnBrk="1" latinLnBrk="0" hangingPunct="1">
        <a:defRPr sz="1980" kern="1200">
          <a:solidFill>
            <a:schemeClr val="tx1"/>
          </a:solidFill>
          <a:latin typeface="+mn-lt"/>
          <a:ea typeface="+mn-ea"/>
          <a:cs typeface="+mn-cs"/>
        </a:defRPr>
      </a:lvl5pPr>
      <a:lvl6pPr marL="2514600" algn="l" defTabSz="502920" rtl="0" eaLnBrk="1" latinLnBrk="0" hangingPunct="1">
        <a:defRPr sz="1980" kern="1200">
          <a:solidFill>
            <a:schemeClr val="tx1"/>
          </a:solidFill>
          <a:latin typeface="+mn-lt"/>
          <a:ea typeface="+mn-ea"/>
          <a:cs typeface="+mn-cs"/>
        </a:defRPr>
      </a:lvl6pPr>
      <a:lvl7pPr marL="3017520" algn="l" defTabSz="502920" rtl="0" eaLnBrk="1" latinLnBrk="0" hangingPunct="1">
        <a:defRPr sz="1980" kern="1200">
          <a:solidFill>
            <a:schemeClr val="tx1"/>
          </a:solidFill>
          <a:latin typeface="+mn-lt"/>
          <a:ea typeface="+mn-ea"/>
          <a:cs typeface="+mn-cs"/>
        </a:defRPr>
      </a:lvl7pPr>
      <a:lvl8pPr marL="3520440" algn="l" defTabSz="502920" rtl="0" eaLnBrk="1" latinLnBrk="0" hangingPunct="1">
        <a:defRPr sz="1980" kern="1200">
          <a:solidFill>
            <a:schemeClr val="tx1"/>
          </a:solidFill>
          <a:latin typeface="+mn-lt"/>
          <a:ea typeface="+mn-ea"/>
          <a:cs typeface="+mn-cs"/>
        </a:defRPr>
      </a:lvl8pPr>
      <a:lvl9pPr marL="4023360" algn="l" defTabSz="502920" rtl="0" eaLnBrk="1" latinLnBrk="0" hangingPunct="1">
        <a:defRPr sz="19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4422358"/>
            <a:ext cx="3740468" cy="3342852"/>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005730" fontAlgn="base">
                <a:spcBef>
                  <a:spcPct val="0"/>
                </a:spcBef>
                <a:spcAft>
                  <a:spcPct val="0"/>
                </a:spcAft>
                <a:defRPr/>
              </a:pPr>
              <a:endParaRPr lang="en-US" sz="264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005730" fontAlgn="base">
                <a:spcBef>
                  <a:spcPct val="0"/>
                </a:spcBef>
                <a:spcAft>
                  <a:spcPct val="0"/>
                </a:spcAft>
                <a:defRPr/>
              </a:pPr>
              <a:endParaRPr lang="en-US" sz="264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005730" fontAlgn="base">
                <a:spcBef>
                  <a:spcPct val="0"/>
                </a:spcBef>
                <a:spcAft>
                  <a:spcPct val="0"/>
                </a:spcAft>
                <a:defRPr/>
              </a:pPr>
              <a:endParaRPr lang="en-US" sz="264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005730" fontAlgn="base">
                <a:spcBef>
                  <a:spcPct val="0"/>
                </a:spcBef>
                <a:spcAft>
                  <a:spcPct val="0"/>
                </a:spcAft>
                <a:defRPr/>
              </a:pPr>
              <a:endParaRPr lang="en-US" sz="2640">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005730" fontAlgn="base">
                <a:spcBef>
                  <a:spcPct val="0"/>
                </a:spcBef>
                <a:spcAft>
                  <a:spcPct val="0"/>
                </a:spcAft>
              </a:pPr>
              <a:endParaRPr lang="en-US" sz="2640">
                <a:solidFill>
                  <a:srgbClr val="FFFFFF"/>
                </a:solidFill>
                <a:latin typeface="Times New Roman" charset="0"/>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005730" fontAlgn="base">
                <a:spcBef>
                  <a:spcPct val="0"/>
                </a:spcBef>
                <a:spcAft>
                  <a:spcPct val="0"/>
                </a:spcAft>
              </a:pPr>
              <a:endParaRPr lang="en-US" sz="2640">
                <a:solidFill>
                  <a:srgbClr val="FFFFFF"/>
                </a:solidFill>
                <a:latin typeface="Times New Roman" charset="0"/>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005730" fontAlgn="base">
                <a:spcBef>
                  <a:spcPct val="0"/>
                </a:spcBef>
                <a:spcAft>
                  <a:spcPct val="0"/>
                </a:spcAft>
              </a:pPr>
              <a:endParaRPr lang="en-US" sz="2640">
                <a:solidFill>
                  <a:srgbClr val="FFFFFF"/>
                </a:solidFill>
                <a:latin typeface="Times New Roman" charset="0"/>
                <a:ea typeface="MS PGothic" charset="0"/>
                <a:cs typeface="MS PGothic" charset="0"/>
              </a:endParaRPr>
            </a:p>
          </p:txBody>
        </p:sp>
      </p:grpSp>
      <p:sp>
        <p:nvSpPr>
          <p:cNvPr id="329738" name="Rectangle 10"/>
          <p:cNvSpPr>
            <a:spLocks noGrp="1" noChangeArrowheads="1"/>
          </p:cNvSpPr>
          <p:nvPr>
            <p:ph type="title"/>
          </p:nvPr>
        </p:nvSpPr>
        <p:spPr bwMode="auto">
          <a:xfrm>
            <a:off x="502920" y="314861"/>
            <a:ext cx="9052560" cy="1291802"/>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502920" y="1813566"/>
            <a:ext cx="9052560" cy="5134822"/>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502920" y="7081520"/>
            <a:ext cx="2346960" cy="51816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100">
                <a:solidFill>
                  <a:srgbClr val="FFFFFF"/>
                </a:solidFill>
                <a:effectLst>
                  <a:outerShdw blurRad="38100" dist="38100" dir="2700000" algn="tl">
                    <a:srgbClr val="000000"/>
                  </a:outerShdw>
                </a:effectLst>
              </a:defRPr>
            </a:lvl1pPr>
          </a:lstStyle>
          <a:p>
            <a:pPr defTabSz="1005730"/>
            <a:endParaRPr lang="en-US">
              <a:latin typeface="Arial" charset="0"/>
              <a:ea typeface="MS PGothic" charset="0"/>
              <a:cs typeface="MS PGothic" charset="0"/>
            </a:endParaRPr>
          </a:p>
        </p:txBody>
      </p:sp>
      <p:sp>
        <p:nvSpPr>
          <p:cNvPr id="329741" name="Rectangle 13"/>
          <p:cNvSpPr>
            <a:spLocks noGrp="1" noChangeArrowheads="1"/>
          </p:cNvSpPr>
          <p:nvPr>
            <p:ph type="ftr" sz="quarter" idx="3"/>
          </p:nvPr>
        </p:nvSpPr>
        <p:spPr bwMode="auto">
          <a:xfrm>
            <a:off x="3436620" y="7081520"/>
            <a:ext cx="3185160" cy="51816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100">
                <a:solidFill>
                  <a:srgbClr val="FFFFFF"/>
                </a:solidFill>
                <a:effectLst>
                  <a:outerShdw blurRad="38100" dist="38100" dir="2700000" algn="tl">
                    <a:srgbClr val="000000"/>
                  </a:outerShdw>
                </a:effectLst>
              </a:defRPr>
            </a:lvl1pPr>
          </a:lstStyle>
          <a:p>
            <a:pPr defTabSz="1005730"/>
            <a:endParaRPr lang="en-US">
              <a:latin typeface="Arial" charset="0"/>
              <a:ea typeface="MS PGothic" charset="0"/>
              <a:cs typeface="MS PGothic" charset="0"/>
            </a:endParaRPr>
          </a:p>
        </p:txBody>
      </p:sp>
      <p:sp>
        <p:nvSpPr>
          <p:cNvPr id="329742" name="Rectangle 14"/>
          <p:cNvSpPr>
            <a:spLocks noGrp="1" noChangeArrowheads="1"/>
          </p:cNvSpPr>
          <p:nvPr>
            <p:ph type="sldNum" sz="quarter" idx="4"/>
          </p:nvPr>
        </p:nvSpPr>
        <p:spPr bwMode="auto">
          <a:xfrm>
            <a:off x="7208520" y="7081520"/>
            <a:ext cx="2346960" cy="51816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100">
                <a:solidFill>
                  <a:srgbClr val="FFFFFF"/>
                </a:solidFill>
                <a:effectLst>
                  <a:outerShdw blurRad="38100" dist="38100" dir="2700000" algn="tl">
                    <a:srgbClr val="000000"/>
                  </a:outerShdw>
                </a:effectLst>
              </a:defRPr>
            </a:lvl1pPr>
          </a:lstStyle>
          <a:p>
            <a:pPr defTabSz="1005730"/>
            <a:fld id="{5D917906-2338-6249-97C0-C58375F020F7}" type="slidenum">
              <a:rPr lang="en-US" smtClean="0">
                <a:latin typeface="Arial" charset="0"/>
                <a:ea typeface="MS PGothic" charset="0"/>
                <a:cs typeface="MS PGothic" charset="0"/>
              </a:rPr>
              <a:pPr defTabSz="1005730"/>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2889010407"/>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484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84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84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84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84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502865" algn="ctr" rtl="0" fontAlgn="base">
        <a:spcBef>
          <a:spcPct val="0"/>
        </a:spcBef>
        <a:spcAft>
          <a:spcPct val="0"/>
        </a:spcAft>
        <a:defRPr sz="4840">
          <a:solidFill>
            <a:schemeClr val="tx2"/>
          </a:solidFill>
          <a:effectLst>
            <a:outerShdw blurRad="38100" dist="38100" dir="2700000" algn="tl">
              <a:srgbClr val="000000"/>
            </a:outerShdw>
          </a:effectLst>
          <a:latin typeface="Arial" pitchFamily="-111" charset="0"/>
        </a:defRPr>
      </a:lvl6pPr>
      <a:lvl7pPr marL="1005730" algn="ctr" rtl="0" fontAlgn="base">
        <a:spcBef>
          <a:spcPct val="0"/>
        </a:spcBef>
        <a:spcAft>
          <a:spcPct val="0"/>
        </a:spcAft>
        <a:defRPr sz="4840">
          <a:solidFill>
            <a:schemeClr val="tx2"/>
          </a:solidFill>
          <a:effectLst>
            <a:outerShdw blurRad="38100" dist="38100" dir="2700000" algn="tl">
              <a:srgbClr val="000000"/>
            </a:outerShdw>
          </a:effectLst>
          <a:latin typeface="Arial" pitchFamily="-111" charset="0"/>
        </a:defRPr>
      </a:lvl7pPr>
      <a:lvl8pPr marL="1508595" algn="ctr" rtl="0" fontAlgn="base">
        <a:spcBef>
          <a:spcPct val="0"/>
        </a:spcBef>
        <a:spcAft>
          <a:spcPct val="0"/>
        </a:spcAft>
        <a:defRPr sz="4840">
          <a:solidFill>
            <a:schemeClr val="tx2"/>
          </a:solidFill>
          <a:effectLst>
            <a:outerShdw blurRad="38100" dist="38100" dir="2700000" algn="tl">
              <a:srgbClr val="000000"/>
            </a:outerShdw>
          </a:effectLst>
          <a:latin typeface="Arial" pitchFamily="-111" charset="0"/>
        </a:defRPr>
      </a:lvl8pPr>
      <a:lvl9pPr marL="2011460" algn="ctr" rtl="0" fontAlgn="base">
        <a:spcBef>
          <a:spcPct val="0"/>
        </a:spcBef>
        <a:spcAft>
          <a:spcPct val="0"/>
        </a:spcAft>
        <a:defRPr sz="4840">
          <a:solidFill>
            <a:schemeClr val="tx2"/>
          </a:solidFill>
          <a:effectLst>
            <a:outerShdw blurRad="38100" dist="38100" dir="2700000" algn="tl">
              <a:srgbClr val="000000"/>
            </a:outerShdw>
          </a:effectLst>
          <a:latin typeface="Arial" pitchFamily="-111" charset="0"/>
        </a:defRPr>
      </a:lvl9pPr>
    </p:titleStyle>
    <p:bodyStyle>
      <a:lvl1pPr marL="377148" indent="-377148" algn="l" rtl="0" eaLnBrk="0" fontAlgn="base" hangingPunct="0">
        <a:spcBef>
          <a:spcPct val="20000"/>
        </a:spcBef>
        <a:spcAft>
          <a:spcPct val="0"/>
        </a:spcAft>
        <a:buClr>
          <a:schemeClr val="hlink"/>
        </a:buClr>
        <a:buSzPct val="75000"/>
        <a:buFont typeface="Wingdings" charset="0"/>
        <a:buChar char="l"/>
        <a:defRPr sz="352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817156" indent="-314292" algn="l" rtl="0" eaLnBrk="0" fontAlgn="base" hangingPunct="0">
        <a:spcBef>
          <a:spcPct val="20000"/>
        </a:spcBef>
        <a:spcAft>
          <a:spcPct val="0"/>
        </a:spcAft>
        <a:buClr>
          <a:schemeClr val="tx2"/>
        </a:buClr>
        <a:buSzPct val="75000"/>
        <a:buFont typeface="Wingdings" charset="0"/>
        <a:buChar char="l"/>
        <a:defRPr sz="3080">
          <a:solidFill>
            <a:schemeClr val="tx1"/>
          </a:solidFill>
          <a:effectLst>
            <a:outerShdw blurRad="38100" dist="38100" dir="2700000" algn="tl">
              <a:srgbClr val="000000"/>
            </a:outerShdw>
          </a:effectLst>
          <a:latin typeface="+mn-lt"/>
          <a:ea typeface="MS PGothic" pitchFamily="34" charset="-128"/>
        </a:defRPr>
      </a:lvl2pPr>
      <a:lvl3pPr marL="1257163" indent="-251433" algn="l" rtl="0" eaLnBrk="0" fontAlgn="base" hangingPunct="0">
        <a:spcBef>
          <a:spcPct val="20000"/>
        </a:spcBef>
        <a:spcAft>
          <a:spcPct val="0"/>
        </a:spcAft>
        <a:buClr>
          <a:schemeClr val="accent2"/>
        </a:buClr>
        <a:buSzPct val="75000"/>
        <a:buFont typeface="Wingdings" charset="0"/>
        <a:buChar char="l"/>
        <a:defRPr sz="2640">
          <a:solidFill>
            <a:schemeClr val="tx1"/>
          </a:solidFill>
          <a:effectLst>
            <a:outerShdw blurRad="38100" dist="38100" dir="2700000" algn="tl">
              <a:srgbClr val="000000"/>
            </a:outerShdw>
          </a:effectLst>
          <a:latin typeface="+mn-lt"/>
          <a:ea typeface="MS PGothic" pitchFamily="34" charset="-128"/>
          <a:cs typeface="Geneva" charset="0"/>
        </a:defRPr>
      </a:lvl3pPr>
      <a:lvl4pPr marL="1760028" indent="-251433" algn="l" rtl="0" eaLnBrk="0" fontAlgn="base" hangingPunct="0">
        <a:spcBef>
          <a:spcPct val="20000"/>
        </a:spcBef>
        <a:spcAft>
          <a:spcPct val="0"/>
        </a:spcAft>
        <a:buClr>
          <a:schemeClr val="folHlink"/>
        </a:buClr>
        <a:buSzPct val="75000"/>
        <a:buFont typeface="Wingdings" charset="0"/>
        <a:buChar char="l"/>
        <a:defRPr sz="2200">
          <a:solidFill>
            <a:schemeClr val="tx1"/>
          </a:solidFill>
          <a:effectLst>
            <a:outerShdw blurRad="38100" dist="38100" dir="2700000" algn="tl">
              <a:srgbClr val="000000"/>
            </a:outerShdw>
          </a:effectLst>
          <a:latin typeface="+mn-lt"/>
          <a:ea typeface="Geneva" charset="-128"/>
          <a:cs typeface="Geneva" charset="0"/>
        </a:defRPr>
      </a:lvl4pPr>
      <a:lvl5pPr marL="2262893" indent="-251433" algn="l" rtl="0" eaLnBrk="0" fontAlgn="base" hangingPunct="0">
        <a:spcBef>
          <a:spcPct val="20000"/>
        </a:spcBef>
        <a:spcAft>
          <a:spcPct val="0"/>
        </a:spcAft>
        <a:buClr>
          <a:schemeClr val="tx1"/>
        </a:buClr>
        <a:buSzPct val="75000"/>
        <a:buFont typeface="Wingdings" charset="0"/>
        <a:buChar char="l"/>
        <a:defRPr sz="2200">
          <a:solidFill>
            <a:schemeClr val="tx1"/>
          </a:solidFill>
          <a:effectLst>
            <a:outerShdw blurRad="38100" dist="38100" dir="2700000" algn="tl">
              <a:srgbClr val="000000"/>
            </a:outerShdw>
          </a:effectLst>
          <a:latin typeface="+mn-lt"/>
          <a:ea typeface="Geneva" charset="-128"/>
          <a:cs typeface="Geneva" charset="0"/>
        </a:defRPr>
      </a:lvl5pPr>
      <a:lvl6pPr marL="2765758" indent="-251433" algn="l" rtl="0" fontAlgn="base">
        <a:spcBef>
          <a:spcPct val="20000"/>
        </a:spcBef>
        <a:spcAft>
          <a:spcPct val="0"/>
        </a:spcAft>
        <a:buClr>
          <a:schemeClr val="tx1"/>
        </a:buClr>
        <a:buSzPct val="75000"/>
        <a:buFont typeface="Wingdings" pitchFamily="-111" charset="2"/>
        <a:buChar char="l"/>
        <a:defRPr sz="2200">
          <a:solidFill>
            <a:schemeClr val="tx1"/>
          </a:solidFill>
          <a:effectLst>
            <a:outerShdw blurRad="38100" dist="38100" dir="2700000" algn="tl">
              <a:srgbClr val="000000"/>
            </a:outerShdw>
          </a:effectLst>
          <a:latin typeface="+mn-lt"/>
          <a:ea typeface="ＭＳ Ｐゴシック" pitchFamily="-111" charset="-128"/>
        </a:defRPr>
      </a:lvl6pPr>
      <a:lvl7pPr marL="3268621" indent="-251433" algn="l" rtl="0" fontAlgn="base">
        <a:spcBef>
          <a:spcPct val="20000"/>
        </a:spcBef>
        <a:spcAft>
          <a:spcPct val="0"/>
        </a:spcAft>
        <a:buClr>
          <a:schemeClr val="tx1"/>
        </a:buClr>
        <a:buSzPct val="75000"/>
        <a:buFont typeface="Wingdings" pitchFamily="-111" charset="2"/>
        <a:buChar char="l"/>
        <a:defRPr sz="2200">
          <a:solidFill>
            <a:schemeClr val="tx1"/>
          </a:solidFill>
          <a:effectLst>
            <a:outerShdw blurRad="38100" dist="38100" dir="2700000" algn="tl">
              <a:srgbClr val="000000"/>
            </a:outerShdw>
          </a:effectLst>
          <a:latin typeface="+mn-lt"/>
          <a:ea typeface="ＭＳ Ｐゴシック" pitchFamily="-111" charset="-128"/>
        </a:defRPr>
      </a:lvl7pPr>
      <a:lvl8pPr marL="3771485" indent="-251433" algn="l" rtl="0" fontAlgn="base">
        <a:spcBef>
          <a:spcPct val="20000"/>
        </a:spcBef>
        <a:spcAft>
          <a:spcPct val="0"/>
        </a:spcAft>
        <a:buClr>
          <a:schemeClr val="tx1"/>
        </a:buClr>
        <a:buSzPct val="75000"/>
        <a:buFont typeface="Wingdings" pitchFamily="-111" charset="2"/>
        <a:buChar char="l"/>
        <a:defRPr sz="2200">
          <a:solidFill>
            <a:schemeClr val="tx1"/>
          </a:solidFill>
          <a:effectLst>
            <a:outerShdw blurRad="38100" dist="38100" dir="2700000" algn="tl">
              <a:srgbClr val="000000"/>
            </a:outerShdw>
          </a:effectLst>
          <a:latin typeface="+mn-lt"/>
          <a:ea typeface="ＭＳ Ｐゴシック" pitchFamily="-111" charset="-128"/>
        </a:defRPr>
      </a:lvl8pPr>
      <a:lvl9pPr marL="4274349" indent="-251433" algn="l" rtl="0" fontAlgn="base">
        <a:spcBef>
          <a:spcPct val="20000"/>
        </a:spcBef>
        <a:spcAft>
          <a:spcPct val="0"/>
        </a:spcAft>
        <a:buClr>
          <a:schemeClr val="tx1"/>
        </a:buClr>
        <a:buSzPct val="75000"/>
        <a:buFont typeface="Wingdings" pitchFamily="-111" charset="2"/>
        <a:buChar char="l"/>
        <a:defRPr sz="22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502865" rtl="0" eaLnBrk="1" latinLnBrk="0" hangingPunct="1">
        <a:defRPr sz="1980" kern="1200">
          <a:solidFill>
            <a:schemeClr val="tx1"/>
          </a:solidFill>
          <a:latin typeface="+mn-lt"/>
          <a:ea typeface="+mn-ea"/>
          <a:cs typeface="+mn-cs"/>
        </a:defRPr>
      </a:lvl1pPr>
      <a:lvl2pPr marL="502865" algn="l" defTabSz="502865" rtl="0" eaLnBrk="1" latinLnBrk="0" hangingPunct="1">
        <a:defRPr sz="1980" kern="1200">
          <a:solidFill>
            <a:schemeClr val="tx1"/>
          </a:solidFill>
          <a:latin typeface="+mn-lt"/>
          <a:ea typeface="+mn-ea"/>
          <a:cs typeface="+mn-cs"/>
        </a:defRPr>
      </a:lvl2pPr>
      <a:lvl3pPr marL="1005730" algn="l" defTabSz="502865" rtl="0" eaLnBrk="1" latinLnBrk="0" hangingPunct="1">
        <a:defRPr sz="1980" kern="1200">
          <a:solidFill>
            <a:schemeClr val="tx1"/>
          </a:solidFill>
          <a:latin typeface="+mn-lt"/>
          <a:ea typeface="+mn-ea"/>
          <a:cs typeface="+mn-cs"/>
        </a:defRPr>
      </a:lvl3pPr>
      <a:lvl4pPr marL="1508595" algn="l" defTabSz="502865" rtl="0" eaLnBrk="1" latinLnBrk="0" hangingPunct="1">
        <a:defRPr sz="1980" kern="1200">
          <a:solidFill>
            <a:schemeClr val="tx1"/>
          </a:solidFill>
          <a:latin typeface="+mn-lt"/>
          <a:ea typeface="+mn-ea"/>
          <a:cs typeface="+mn-cs"/>
        </a:defRPr>
      </a:lvl4pPr>
      <a:lvl5pPr marL="2011460" algn="l" defTabSz="502865" rtl="0" eaLnBrk="1" latinLnBrk="0" hangingPunct="1">
        <a:defRPr sz="1980" kern="1200">
          <a:solidFill>
            <a:schemeClr val="tx1"/>
          </a:solidFill>
          <a:latin typeface="+mn-lt"/>
          <a:ea typeface="+mn-ea"/>
          <a:cs typeface="+mn-cs"/>
        </a:defRPr>
      </a:lvl5pPr>
      <a:lvl6pPr marL="2514325" algn="l" defTabSz="502865" rtl="0" eaLnBrk="1" latinLnBrk="0" hangingPunct="1">
        <a:defRPr sz="1980" kern="1200">
          <a:solidFill>
            <a:schemeClr val="tx1"/>
          </a:solidFill>
          <a:latin typeface="+mn-lt"/>
          <a:ea typeface="+mn-ea"/>
          <a:cs typeface="+mn-cs"/>
        </a:defRPr>
      </a:lvl6pPr>
      <a:lvl7pPr marL="3017189" algn="l" defTabSz="502865" rtl="0" eaLnBrk="1" latinLnBrk="0" hangingPunct="1">
        <a:defRPr sz="1980" kern="1200">
          <a:solidFill>
            <a:schemeClr val="tx1"/>
          </a:solidFill>
          <a:latin typeface="+mn-lt"/>
          <a:ea typeface="+mn-ea"/>
          <a:cs typeface="+mn-cs"/>
        </a:defRPr>
      </a:lvl7pPr>
      <a:lvl8pPr marL="3520052" algn="l" defTabSz="502865" rtl="0" eaLnBrk="1" latinLnBrk="0" hangingPunct="1">
        <a:defRPr sz="1980" kern="1200">
          <a:solidFill>
            <a:schemeClr val="tx1"/>
          </a:solidFill>
          <a:latin typeface="+mn-lt"/>
          <a:ea typeface="+mn-ea"/>
          <a:cs typeface="+mn-cs"/>
        </a:defRPr>
      </a:lvl8pPr>
      <a:lvl9pPr marL="4022919" algn="l" defTabSz="502865"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12.emf"/><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image" Target="../media/image11.jpe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5.jpeg"/><Relationship Id="rId4" Type="http://schemas.openxmlformats.org/officeDocument/2006/relationships/image" Target="../media/image12.emf"/></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5.jpeg"/><Relationship Id="rId4" Type="http://schemas.openxmlformats.org/officeDocument/2006/relationships/image" Target="../media/image12.emf"/></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5.jpeg"/><Relationship Id="rId4" Type="http://schemas.openxmlformats.org/officeDocument/2006/relationships/image" Target="../media/image12.emf"/></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5.jpeg"/><Relationship Id="rId4" Type="http://schemas.openxmlformats.org/officeDocument/2006/relationships/image" Target="../media/image12.emf"/></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5.jpeg"/><Relationship Id="rId4" Type="http://schemas.openxmlformats.org/officeDocument/2006/relationships/image" Target="../media/image12.emf"/></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5.jpeg"/><Relationship Id="rId4" Type="http://schemas.openxmlformats.org/officeDocument/2006/relationships/image" Target="../media/image12.emf"/></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5.jpeg"/><Relationship Id="rId4" Type="http://schemas.openxmlformats.org/officeDocument/2006/relationships/image" Target="../media/image12.emf"/></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5.jpeg"/><Relationship Id="rId4" Type="http://schemas.openxmlformats.org/officeDocument/2006/relationships/image" Target="../media/image12.emf"/></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5.jpeg"/></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5.jpeg"/></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5.jpeg"/><Relationship Id="rId4" Type="http://schemas.openxmlformats.org/officeDocument/2006/relationships/image" Target="../media/image12.emf"/></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5.jpeg"/><Relationship Id="rId4" Type="http://schemas.openxmlformats.org/officeDocument/2006/relationships/image" Target="../media/image12.emf"/></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5.jpeg"/><Relationship Id="rId4" Type="http://schemas.openxmlformats.org/officeDocument/2006/relationships/image" Target="../media/image12.emf"/></Relationships>
</file>

<file path=ppt/slides/_rels/slide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5.jpeg"/><Relationship Id="rId4" Type="http://schemas.openxmlformats.org/officeDocument/2006/relationships/image" Target="../media/image12.emf"/></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8.emf"/><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5.jpeg"/><Relationship Id="rId4" Type="http://schemas.openxmlformats.org/officeDocument/2006/relationships/image" Target="../media/image12.emf"/></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5.jpeg"/><Relationship Id="rId4" Type="http://schemas.openxmlformats.org/officeDocument/2006/relationships/image" Target="../media/image12.emf"/></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5.jpeg"/><Relationship Id="rId4"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5.jpeg"/><Relationship Id="rId4" Type="http://schemas.openxmlformats.org/officeDocument/2006/relationships/image" Target="../media/image12.emf"/></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5.jpeg"/><Relationship Id="rId4" Type="http://schemas.openxmlformats.org/officeDocument/2006/relationships/image" Target="../media/image12.emf"/></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7.emf"/></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22.jpe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22.jpe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4.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12.emf"/><Relationship Id="rId4" Type="http://schemas.openxmlformats.org/officeDocument/2006/relationships/image" Target="../media/image11.jpeg"/></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14.jpeg"/><Relationship Id="rId4" Type="http://schemas.openxmlformats.org/officeDocument/2006/relationships/image" Target="../media/image22.jpeg"/></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22.jpeg"/></Relationships>
</file>

<file path=ppt/slides/_rels/slide4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14.jpeg"/><Relationship Id="rId4" Type="http://schemas.openxmlformats.org/officeDocument/2006/relationships/image" Target="../media/image22.jpeg"/></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22.jpeg"/></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22.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7.emf"/><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14.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image" Target="../media/image11.jpeg"/><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4.jpeg"/></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4.jpeg"/></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4.jpeg"/></Relationships>
</file>

<file path=ppt/slides/_rels/slide5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4.jpeg"/></Relationships>
</file>

<file path=ppt/slides/_rels/slide5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29.jpeg"/></Relationships>
</file>

<file path=ppt/slides/_rels/slide6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4.jpeg"/></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29.jpeg"/></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29.jpeg"/></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29.jpeg"/></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29.jpeg"/></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29.jpeg"/></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4.jpe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12.emf"/><Relationship Id="rId4" Type="http://schemas.openxmlformats.org/officeDocument/2006/relationships/image" Target="../media/image11.jpeg"/></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4.jpe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12.emf"/><Relationship Id="rId4" Type="http://schemas.openxmlformats.org/officeDocument/2006/relationships/image" Target="../media/image11.jpeg"/></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4.jpe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12.emf"/><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4.jpe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12.emf"/><Relationship Id="rId4" Type="http://schemas.openxmlformats.org/officeDocument/2006/relationships/image" Target="../media/image11.jpeg"/></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4.jpe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12.emf"/><Relationship Id="rId4" Type="http://schemas.openxmlformats.org/officeDocument/2006/relationships/image" Target="../media/image11.jpeg"/></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4.jpe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12.emf"/><Relationship Id="rId4" Type="http://schemas.openxmlformats.org/officeDocument/2006/relationships/image" Target="../media/image11.jpeg"/></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4.jpe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12.emf"/><Relationship Id="rId4" Type="http://schemas.openxmlformats.org/officeDocument/2006/relationships/image" Target="../media/image11.jpeg"/></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4.jpe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12.emf"/><Relationship Id="rId4" Type="http://schemas.openxmlformats.org/officeDocument/2006/relationships/image" Target="../media/image11.jpeg"/></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4.jpe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12.emf"/><Relationship Id="rId4" Type="http://schemas.openxmlformats.org/officeDocument/2006/relationships/image" Target="../media/image11.jpeg"/></Relationships>
</file>

<file path=ppt/slides/_rels/slide7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28.jpeg"/><Relationship Id="rId4" Type="http://schemas.openxmlformats.org/officeDocument/2006/relationships/image" Target="../media/image12.emf"/></Relationships>
</file>

<file path=ppt/slides/_rels/slide7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28.jpeg"/><Relationship Id="rId4" Type="http://schemas.openxmlformats.org/officeDocument/2006/relationships/image" Target="../media/image12.emf"/></Relationships>
</file>

<file path=ppt/slides/_rels/slide7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28.jpeg"/><Relationship Id="rId4" Type="http://schemas.openxmlformats.org/officeDocument/2006/relationships/image" Target="../media/image12.emf"/></Relationships>
</file>

<file path=ppt/slides/_rels/slide7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28.jpeg"/><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8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28.jpeg"/><Relationship Id="rId4" Type="http://schemas.openxmlformats.org/officeDocument/2006/relationships/image" Target="../media/image12.emf"/></Relationships>
</file>

<file path=ppt/slides/_rels/slide8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28.jpeg"/><Relationship Id="rId4" Type="http://schemas.openxmlformats.org/officeDocument/2006/relationships/image" Target="../media/image12.emf"/></Relationships>
</file>

<file path=ppt/slides/_rels/slide8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28.jpeg"/><Relationship Id="rId4" Type="http://schemas.openxmlformats.org/officeDocument/2006/relationships/image" Target="../media/image12.emf"/></Relationships>
</file>

<file path=ppt/slides/_rels/slide8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4.jpe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12.emf"/><Relationship Id="rId4" Type="http://schemas.openxmlformats.org/officeDocument/2006/relationships/image" Target="../media/image11.jpeg"/></Relationships>
</file>

<file path=ppt/slides/_rels/slide8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8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4.xml"/><Relationship Id="rId1" Type="http://schemas.openxmlformats.org/officeDocument/2006/relationships/slideLayout" Target="../slideLayouts/slideLayout33.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226" name="Picture 2">
            <a:extLst>
              <a:ext uri="{FF2B5EF4-FFF2-40B4-BE49-F238E27FC236}">
                <a16:creationId xmlns:a16="http://schemas.microsoft.com/office/drawing/2014/main" id="{DE0AD8E3-EAE2-8247-B12E-397E80AE894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
            <a:ext cx="10058400" cy="75298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122" name="Picture 3" descr="BACKGR Indonesia6">
            <a:extLst>
              <a:ext uri="{FF2B5EF4-FFF2-40B4-BE49-F238E27FC236}">
                <a16:creationId xmlns:a16="http://schemas.microsoft.com/office/drawing/2014/main" id="{E8F0CB7D-DD54-294A-A30C-B409C3F50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3" y="0"/>
            <a:ext cx="10058400" cy="75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3" name="Group 4">
            <a:extLst>
              <a:ext uri="{FF2B5EF4-FFF2-40B4-BE49-F238E27FC236}">
                <a16:creationId xmlns:a16="http://schemas.microsoft.com/office/drawing/2014/main" id="{391C88A6-60C6-664D-A603-4EB45750B010}"/>
              </a:ext>
            </a:extLst>
          </p:cNvPr>
          <p:cNvGrpSpPr>
            <a:grpSpLocks/>
          </p:cNvGrpSpPr>
          <p:nvPr/>
        </p:nvGrpSpPr>
        <p:grpSpPr bwMode="auto">
          <a:xfrm>
            <a:off x="83821" y="6093461"/>
            <a:ext cx="9455944" cy="1475582"/>
            <a:chOff x="48" y="3424"/>
            <a:chExt cx="5415" cy="845"/>
          </a:xfrm>
        </p:grpSpPr>
        <p:sp>
          <p:nvSpPr>
            <p:cNvPr id="308229" name="Text Box 5">
              <a:extLst>
                <a:ext uri="{FF2B5EF4-FFF2-40B4-BE49-F238E27FC236}">
                  <a16:creationId xmlns:a16="http://schemas.microsoft.com/office/drawing/2014/main" id="{3FC0E653-141F-B444-B231-249DBC4ACFED}"/>
                </a:ext>
              </a:extLst>
            </p:cNvPr>
            <p:cNvSpPr txBox="1">
              <a:spLocks noChangeArrowheads="1"/>
            </p:cNvSpPr>
            <p:nvPr/>
          </p:nvSpPr>
          <p:spPr bwMode="auto">
            <a:xfrm>
              <a:off x="48" y="4100"/>
              <a:ext cx="1017" cy="169"/>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nchor="ctr">
              <a:spAutoFit/>
            </a:bodyPr>
            <a:lstStyle/>
            <a:p>
              <a:pPr algn="ctr" defTabSz="1005840">
                <a:spcBef>
                  <a:spcPct val="50000"/>
                </a:spcBef>
                <a:defRPr/>
              </a:pPr>
              <a:endParaRPr lang="en-US" sz="1320" b="1">
                <a:solidFill>
                  <a:srgbClr val="FFFFFF"/>
                </a:solidFill>
                <a:effectLst>
                  <a:outerShdw blurRad="38100" dist="38100" dir="2700000" algn="tl">
                    <a:srgbClr val="000000"/>
                  </a:outerShdw>
                </a:effectLst>
                <a:latin typeface="Times New Roman" charset="0"/>
                <a:ea typeface="ＭＳ Ｐゴシック" charset="0"/>
              </a:endParaRPr>
            </a:p>
          </p:txBody>
        </p:sp>
        <p:sp>
          <p:nvSpPr>
            <p:cNvPr id="308230" name="Text Box 6">
              <a:extLst>
                <a:ext uri="{FF2B5EF4-FFF2-40B4-BE49-F238E27FC236}">
                  <a16:creationId xmlns:a16="http://schemas.microsoft.com/office/drawing/2014/main" id="{40194C69-8AAF-C947-9132-8CD2C245CFEF}"/>
                </a:ext>
              </a:extLst>
            </p:cNvPr>
            <p:cNvSpPr txBox="1">
              <a:spLocks noChangeArrowheads="1"/>
            </p:cNvSpPr>
            <p:nvPr/>
          </p:nvSpPr>
          <p:spPr bwMode="auto">
            <a:xfrm>
              <a:off x="409" y="3424"/>
              <a:ext cx="5054" cy="441"/>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algn="ctr" defTabSz="1005840">
                <a:spcBef>
                  <a:spcPct val="50000"/>
                </a:spcBef>
              </a:pPr>
              <a:r>
                <a:rPr lang="en-US" altLang="en-US" sz="2200" b="1" i="1">
                  <a:solidFill>
                    <a:srgbClr val="FAFD00"/>
                  </a:solidFill>
                  <a:latin typeface="Times New Roman" panose="02020603050405020304" pitchFamily="18" charset="0"/>
                </a:rPr>
                <a:t>Presentasi dari The Bible…Basically Ministries International Inc.                Fort Worth, Texas</a:t>
              </a:r>
              <a:endParaRPr lang="en-US" altLang="en-US" sz="1980" b="1">
                <a:solidFill>
                  <a:srgbClr val="FAFD00"/>
                </a:solidFill>
                <a:latin typeface="Times New Roman" panose="02020603050405020304" pitchFamily="18" charset="0"/>
              </a:endParaRPr>
            </a:p>
          </p:txBody>
        </p:sp>
        <p:sp>
          <p:nvSpPr>
            <p:cNvPr id="308231" name="Text Box 7">
              <a:extLst>
                <a:ext uri="{FF2B5EF4-FFF2-40B4-BE49-F238E27FC236}">
                  <a16:creationId xmlns:a16="http://schemas.microsoft.com/office/drawing/2014/main" id="{C7FF3702-67A3-6D45-B74B-8A9DFB8AC3C7}"/>
                </a:ext>
              </a:extLst>
            </p:cNvPr>
            <p:cNvSpPr txBox="1">
              <a:spLocks noChangeArrowheads="1"/>
            </p:cNvSpPr>
            <p:nvPr/>
          </p:nvSpPr>
          <p:spPr bwMode="auto">
            <a:xfrm>
              <a:off x="1957" y="3866"/>
              <a:ext cx="1871" cy="247"/>
            </a:xfrm>
            <a:prstGeom prst="rect">
              <a:avLst/>
            </a:prstGeom>
            <a:noFill/>
            <a:ln>
              <a:noFill/>
            </a:ln>
            <a:effectLst>
              <a:outerShdw blurRad="63500" dist="53882" dir="2700000" algn="ctr" rotWithShape="0">
                <a:srgbClr val="080435">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1005840">
                <a:spcBef>
                  <a:spcPct val="50000"/>
                </a:spcBef>
                <a:defRPr/>
              </a:pPr>
              <a:r>
                <a:rPr lang="en-US" sz="2200" dirty="0">
                  <a:solidFill>
                    <a:srgbClr val="FFFB0C"/>
                  </a:solidFill>
                  <a:latin typeface="Helvetica" charset="0"/>
                  <a:ea typeface="ＭＳ Ｐゴシック" charset="0"/>
                </a:rPr>
                <a:t>BibleBasically.org</a:t>
              </a:r>
            </a:p>
          </p:txBody>
        </p:sp>
      </p:grpSp>
      <p:sp>
        <p:nvSpPr>
          <p:cNvPr id="308232" name="Text Box 8">
            <a:extLst>
              <a:ext uri="{FF2B5EF4-FFF2-40B4-BE49-F238E27FC236}">
                <a16:creationId xmlns:a16="http://schemas.microsoft.com/office/drawing/2014/main" id="{89C9F6F8-E32F-E846-87FB-ED99D9630432}"/>
              </a:ext>
            </a:extLst>
          </p:cNvPr>
          <p:cNvSpPr txBox="1">
            <a:spLocks noChangeArrowheads="1"/>
          </p:cNvSpPr>
          <p:nvPr/>
        </p:nvSpPr>
        <p:spPr bwMode="auto">
          <a:xfrm>
            <a:off x="9725053" y="6920528"/>
            <a:ext cx="184731" cy="430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1005840">
              <a:spcBef>
                <a:spcPct val="50000"/>
              </a:spcBef>
              <a:defRPr/>
            </a:pPr>
            <a:endParaRPr lang="en-US" sz="2200">
              <a:solidFill>
                <a:srgbClr val="FFFFFF"/>
              </a:solidFill>
              <a:latin typeface="Arial" charset="0"/>
              <a:ea typeface="ＭＳ Ｐゴシック" charset="0"/>
            </a:endParaRPr>
          </a:p>
        </p:txBody>
      </p:sp>
      <p:sp>
        <p:nvSpPr>
          <p:cNvPr id="308233" name="Text Box 9">
            <a:extLst>
              <a:ext uri="{FF2B5EF4-FFF2-40B4-BE49-F238E27FC236}">
                <a16:creationId xmlns:a16="http://schemas.microsoft.com/office/drawing/2014/main" id="{6920202D-4F2B-084B-A742-7B848ECF46C0}"/>
              </a:ext>
            </a:extLst>
          </p:cNvPr>
          <p:cNvSpPr txBox="1">
            <a:spLocks noChangeArrowheads="1"/>
          </p:cNvSpPr>
          <p:nvPr/>
        </p:nvSpPr>
        <p:spPr bwMode="auto">
          <a:xfrm>
            <a:off x="533269" y="7317478"/>
            <a:ext cx="995785" cy="2446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algn="ctr" defTabSz="1005840">
              <a:spcBef>
                <a:spcPct val="50000"/>
              </a:spcBef>
            </a:pPr>
            <a:r>
              <a:rPr lang="en-US" altLang="en-US" sz="990" b="1">
                <a:solidFill>
                  <a:srgbClr val="FFFFFF"/>
                </a:solidFill>
              </a:rPr>
              <a:t>©2006 TBBMI</a:t>
            </a:r>
          </a:p>
        </p:txBody>
      </p:sp>
      <p:sp>
        <p:nvSpPr>
          <p:cNvPr id="308234" name="Rectangle 10">
            <a:extLst>
              <a:ext uri="{FF2B5EF4-FFF2-40B4-BE49-F238E27FC236}">
                <a16:creationId xmlns:a16="http://schemas.microsoft.com/office/drawing/2014/main" id="{986A4438-1A6F-6047-B658-D533C98E02BE}"/>
              </a:ext>
            </a:extLst>
          </p:cNvPr>
          <p:cNvSpPr>
            <a:spLocks noChangeArrowheads="1"/>
          </p:cNvSpPr>
          <p:nvPr/>
        </p:nvSpPr>
        <p:spPr bwMode="auto">
          <a:xfrm>
            <a:off x="8345111" y="7296791"/>
            <a:ext cx="800219"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algn="ctr" defTabSz="1005840"/>
            <a:r>
              <a:rPr lang="en-US" altLang="en-US" sz="1100" b="1">
                <a:solidFill>
                  <a:srgbClr val="FFFFFF"/>
                </a:solidFill>
                <a:effectLst>
                  <a:outerShdw blurRad="38100" dist="38100" dir="2700000" algn="tl">
                    <a:srgbClr val="000000"/>
                  </a:outerShdw>
                </a:effectLst>
                <a:latin typeface="Comic Sans MS" panose="030F0902030302020204" pitchFamily="66" charset="0"/>
              </a:rPr>
              <a:t>9.65.01.</a:t>
            </a:r>
          </a:p>
        </p:txBody>
      </p:sp>
      <p:sp>
        <p:nvSpPr>
          <p:cNvPr id="308235" name="Text Box 11">
            <a:extLst>
              <a:ext uri="{FF2B5EF4-FFF2-40B4-BE49-F238E27FC236}">
                <a16:creationId xmlns:a16="http://schemas.microsoft.com/office/drawing/2014/main" id="{EECD9BA1-CFF0-6F48-A8C3-1BB6287255F9}"/>
              </a:ext>
            </a:extLst>
          </p:cNvPr>
          <p:cNvSpPr txBox="1">
            <a:spLocks noChangeArrowheads="1"/>
          </p:cNvSpPr>
          <p:nvPr/>
        </p:nvSpPr>
        <p:spPr bwMode="auto">
          <a:xfrm>
            <a:off x="8982090" y="7289806"/>
            <a:ext cx="341760"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1005840">
              <a:spcBef>
                <a:spcPct val="50000"/>
              </a:spcBef>
              <a:defRPr/>
            </a:pPr>
            <a:r>
              <a:rPr lang="en-US" sz="1100" b="1">
                <a:solidFill>
                  <a:srgbClr val="FFFFFF"/>
                </a:solidFill>
                <a:latin typeface="Arial" charset="0"/>
                <a:ea typeface="ＭＳ Ｐゴシック" charset="0"/>
              </a:rPr>
              <a:t>01</a:t>
            </a:r>
          </a:p>
        </p:txBody>
      </p:sp>
      <p:sp>
        <p:nvSpPr>
          <p:cNvPr id="12" name="Rectangle 11">
            <a:extLst>
              <a:ext uri="{FF2B5EF4-FFF2-40B4-BE49-F238E27FC236}">
                <a16:creationId xmlns:a16="http://schemas.microsoft.com/office/drawing/2014/main" id="{9DCA0979-4097-564F-8CCE-F67B5BFFC49C}"/>
              </a:ext>
            </a:extLst>
          </p:cNvPr>
          <p:cNvSpPr>
            <a:spLocks noChangeArrowheads="1"/>
          </p:cNvSpPr>
          <p:nvPr/>
        </p:nvSpPr>
        <p:spPr bwMode="auto">
          <a:xfrm>
            <a:off x="-11053" y="6192317"/>
            <a:ext cx="10177772" cy="155067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100573" tIns="50287" rIns="100573" bIns="50287" anchor="ctr"/>
          <a:lstStyle/>
          <a:p>
            <a:pPr algn="ctr" defTabSz="1005730">
              <a:spcBef>
                <a:spcPct val="20000"/>
              </a:spcBef>
              <a:buClr>
                <a:srgbClr val="FFCC00"/>
              </a:buClr>
              <a:buSzPct val="70000"/>
              <a:defRPr/>
            </a:pPr>
            <a:r>
              <a:rPr lang="en-US" sz="2200" b="1" kern="0" dirty="0" err="1">
                <a:solidFill>
                  <a:srgbClr val="FFFFFF"/>
                </a:solidFill>
                <a:effectLst>
                  <a:outerShdw blurRad="38100" dist="38100" dir="2700000" algn="tl">
                    <a:srgbClr val="000000"/>
                  </a:outerShdw>
                </a:effectLst>
                <a:latin typeface="Arial"/>
                <a:ea typeface="ＭＳ Ｐゴシック" charset="0"/>
                <a:cs typeface="Arial"/>
              </a:rPr>
              <a:t>Presentasi</a:t>
            </a:r>
            <a:r>
              <a:rPr lang="en-US" sz="2200" b="1" kern="0" dirty="0">
                <a:solidFill>
                  <a:srgbClr val="FFFFFF"/>
                </a:solidFill>
                <a:effectLst>
                  <a:outerShdw blurRad="38100" dist="38100" dir="2700000" algn="tl">
                    <a:srgbClr val="000000"/>
                  </a:outerShdw>
                </a:effectLst>
                <a:latin typeface="Arial"/>
                <a:ea typeface="ＭＳ Ｐゴシック" charset="0"/>
                <a:cs typeface="Arial"/>
              </a:rPr>
              <a:t> </a:t>
            </a:r>
            <a:r>
              <a:rPr lang="en-US" sz="2200" b="1" kern="0" dirty="0" err="1">
                <a:solidFill>
                  <a:srgbClr val="FFFFFF"/>
                </a:solidFill>
                <a:effectLst>
                  <a:outerShdw blurRad="38100" dist="38100" dir="2700000" algn="tl">
                    <a:srgbClr val="000000"/>
                  </a:outerShdw>
                </a:effectLst>
                <a:latin typeface="Arial"/>
                <a:ea typeface="ＭＳ Ｐゴシック" charset="0"/>
                <a:cs typeface="Arial"/>
              </a:rPr>
              <a:t>dari</a:t>
            </a:r>
            <a:r>
              <a:rPr lang="en-US" sz="2200" b="1" kern="0" dirty="0">
                <a:solidFill>
                  <a:srgbClr val="FFFFFF"/>
                </a:solidFill>
                <a:effectLst>
                  <a:outerShdw blurRad="38100" dist="38100" dir="2700000" algn="tl">
                    <a:srgbClr val="000000"/>
                  </a:outerShdw>
                </a:effectLst>
                <a:latin typeface="Arial"/>
                <a:ea typeface="ＭＳ Ｐゴシック" charset="0"/>
                <a:cs typeface="Arial"/>
              </a:rPr>
              <a:t> Dr. John Fryman, Texas, USA • BibleBasically.org</a:t>
            </a:r>
            <a:br>
              <a:rPr lang="en-US" sz="2200" b="1" kern="0" dirty="0">
                <a:solidFill>
                  <a:srgbClr val="FFFFFF"/>
                </a:solidFill>
                <a:effectLst>
                  <a:outerShdw blurRad="38100" dist="38100" dir="2700000" algn="tl">
                    <a:srgbClr val="000000"/>
                  </a:outerShdw>
                </a:effectLst>
                <a:latin typeface="Arial"/>
                <a:ea typeface="ＭＳ Ｐゴシック" charset="0"/>
                <a:cs typeface="Arial"/>
              </a:rPr>
            </a:br>
            <a:r>
              <a:rPr lang="en-US" sz="2200" b="1" kern="0" dirty="0">
                <a:solidFill>
                  <a:srgbClr val="FFFFFF"/>
                </a:solidFill>
                <a:effectLst>
                  <a:outerShdw blurRad="38100" dist="38100" dir="2700000" algn="tl">
                    <a:srgbClr val="000000"/>
                  </a:outerShdw>
                </a:effectLst>
                <a:latin typeface="Arial"/>
                <a:ea typeface="ＭＳ Ｐゴシック" charset="0"/>
                <a:cs typeface="Arial"/>
              </a:rPr>
              <a:t>Taught by Dr. Rick Griffith, Singapore Bible College</a:t>
            </a:r>
            <a:br>
              <a:rPr lang="en-US" sz="2200" b="1" kern="0" dirty="0">
                <a:solidFill>
                  <a:srgbClr val="FFFFFF"/>
                </a:solidFill>
                <a:effectLst>
                  <a:outerShdw blurRad="38100" dist="38100" dir="2700000" algn="tl">
                    <a:srgbClr val="000000"/>
                  </a:outerShdw>
                </a:effectLst>
                <a:latin typeface="Arial"/>
                <a:ea typeface="ＭＳ Ｐゴシック" charset="0"/>
                <a:cs typeface="Arial"/>
              </a:rPr>
            </a:br>
            <a:r>
              <a:rPr lang="en-US" sz="2200" b="1" kern="0" dirty="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984484977"/>
      </p:ext>
    </p:extLst>
  </p:cSld>
  <p:clrMapOvr>
    <a:masterClrMapping/>
  </p:clrMapOvr>
  <p:transition spd="slow">
    <p:wheel spokes="0"/>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146" name="Picture 2">
            <a:extLst>
              <a:ext uri="{FF2B5EF4-FFF2-40B4-BE49-F238E27FC236}">
                <a16:creationId xmlns:a16="http://schemas.microsoft.com/office/drawing/2014/main" id="{A563851A-6CE0-074E-B404-0936F5AE5B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8" y="492125"/>
            <a:ext cx="8996362" cy="6777038"/>
          </a:xfrm>
          <a:prstGeom prst="rect">
            <a:avLst/>
          </a:prstGeom>
          <a:noFill/>
          <a:ln w="76200">
            <a:solidFill>
              <a:srgbClr val="1822CD"/>
            </a:solidFill>
            <a:miter lim="800000"/>
            <a:headEnd/>
            <a:tailEnd/>
          </a:ln>
          <a:effectLst>
            <a:outerShdw dist="40161" dir="1106097"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30147" name="Text Box 3">
            <a:extLst>
              <a:ext uri="{FF2B5EF4-FFF2-40B4-BE49-F238E27FC236}">
                <a16:creationId xmlns:a16="http://schemas.microsoft.com/office/drawing/2014/main" id="{06C6B27F-827A-B347-A897-ABB7E7571921}"/>
              </a:ext>
            </a:extLst>
          </p:cNvPr>
          <p:cNvSpPr txBox="1">
            <a:spLocks noChangeArrowheads="1"/>
          </p:cNvSpPr>
          <p:nvPr/>
        </p:nvSpPr>
        <p:spPr bwMode="auto">
          <a:xfrm>
            <a:off x="9653588"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a:solidFill>
                  <a:srgbClr val="FFA27C"/>
                </a:solidFill>
              </a:rPr>
              <a:t> </a:t>
            </a:r>
          </a:p>
        </p:txBody>
      </p:sp>
      <p:sp>
        <p:nvSpPr>
          <p:cNvPr id="1030148" name="Text Box 4">
            <a:extLst>
              <a:ext uri="{FF2B5EF4-FFF2-40B4-BE49-F238E27FC236}">
                <a16:creationId xmlns:a16="http://schemas.microsoft.com/office/drawing/2014/main" id="{7F251331-DB1C-684B-8E76-906E29421BBB}"/>
              </a:ext>
            </a:extLst>
          </p:cNvPr>
          <p:cNvSpPr txBox="1">
            <a:spLocks noChangeArrowheads="1"/>
          </p:cNvSpPr>
          <p:nvPr/>
        </p:nvSpPr>
        <p:spPr bwMode="auto">
          <a:xfrm>
            <a:off x="9078913" y="7342188"/>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p>
        </p:txBody>
      </p:sp>
      <p:sp>
        <p:nvSpPr>
          <p:cNvPr id="1030149" name="Rectangle 5">
            <a:extLst>
              <a:ext uri="{FF2B5EF4-FFF2-40B4-BE49-F238E27FC236}">
                <a16:creationId xmlns:a16="http://schemas.microsoft.com/office/drawing/2014/main" id="{4E5926D2-A263-724C-9A8F-494FE734F54A}"/>
              </a:ext>
            </a:extLst>
          </p:cNvPr>
          <p:cNvSpPr>
            <a:spLocks noChangeArrowheads="1"/>
          </p:cNvSpPr>
          <p:nvPr/>
        </p:nvSpPr>
        <p:spPr bwMode="auto">
          <a:xfrm>
            <a:off x="765175" y="446088"/>
            <a:ext cx="9021763" cy="6811962"/>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0150" name="Group 6">
            <a:extLst>
              <a:ext uri="{FF2B5EF4-FFF2-40B4-BE49-F238E27FC236}">
                <a16:creationId xmlns:a16="http://schemas.microsoft.com/office/drawing/2014/main" id="{173F2FF0-3C95-D542-8A64-5B41F926FC55}"/>
              </a:ext>
            </a:extLst>
          </p:cNvPr>
          <p:cNvGrpSpPr>
            <a:grpSpLocks/>
          </p:cNvGrpSpPr>
          <p:nvPr/>
        </p:nvGrpSpPr>
        <p:grpSpPr bwMode="auto">
          <a:xfrm>
            <a:off x="1252538" y="1524000"/>
            <a:ext cx="3700462" cy="4927600"/>
            <a:chOff x="789" y="960"/>
            <a:chExt cx="2331" cy="3104"/>
          </a:xfrm>
        </p:grpSpPr>
        <p:grpSp>
          <p:nvGrpSpPr>
            <p:cNvPr id="1030151" name="Group 7">
              <a:extLst>
                <a:ext uri="{FF2B5EF4-FFF2-40B4-BE49-F238E27FC236}">
                  <a16:creationId xmlns:a16="http://schemas.microsoft.com/office/drawing/2014/main" id="{1414A28B-230C-5749-917F-FD6629CFF7CE}"/>
                </a:ext>
              </a:extLst>
            </p:cNvPr>
            <p:cNvGrpSpPr>
              <a:grpSpLocks/>
            </p:cNvGrpSpPr>
            <p:nvPr/>
          </p:nvGrpSpPr>
          <p:grpSpPr bwMode="auto">
            <a:xfrm>
              <a:off x="789" y="960"/>
              <a:ext cx="2331" cy="3104"/>
              <a:chOff x="736" y="822"/>
              <a:chExt cx="2331" cy="3104"/>
            </a:xfrm>
          </p:grpSpPr>
          <p:pic>
            <p:nvPicPr>
              <p:cNvPr id="1030152" name="Picture 8">
                <a:extLst>
                  <a:ext uri="{FF2B5EF4-FFF2-40B4-BE49-F238E27FC236}">
                    <a16:creationId xmlns:a16="http://schemas.microsoft.com/office/drawing/2014/main" id="{9492ED84-BE30-2344-83FC-AEC08623AE8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 y="825"/>
                <a:ext cx="2296" cy="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0153" name="Rectangle 9">
                <a:extLst>
                  <a:ext uri="{FF2B5EF4-FFF2-40B4-BE49-F238E27FC236}">
                    <a16:creationId xmlns:a16="http://schemas.microsoft.com/office/drawing/2014/main" id="{C0E93474-5613-6742-AFE2-BE130815E8FF}"/>
                  </a:ext>
                </a:extLst>
              </p:cNvPr>
              <p:cNvSpPr>
                <a:spLocks noChangeArrowheads="1"/>
              </p:cNvSpPr>
              <p:nvPr/>
            </p:nvSpPr>
            <p:spPr bwMode="auto">
              <a:xfrm>
                <a:off x="742" y="822"/>
                <a:ext cx="2325" cy="3104"/>
              </a:xfrm>
              <a:prstGeom prst="rect">
                <a:avLst/>
              </a:prstGeom>
              <a:noFill/>
              <a:ln w="50800">
                <a:solidFill>
                  <a:srgbClr val="00279F"/>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1030154" name="Group 10">
              <a:extLst>
                <a:ext uri="{FF2B5EF4-FFF2-40B4-BE49-F238E27FC236}">
                  <a16:creationId xmlns:a16="http://schemas.microsoft.com/office/drawing/2014/main" id="{5236F10D-40BC-F146-8A8D-CBC09434C2DD}"/>
                </a:ext>
              </a:extLst>
            </p:cNvPr>
            <p:cNvGrpSpPr>
              <a:grpSpLocks/>
            </p:cNvGrpSpPr>
            <p:nvPr/>
          </p:nvGrpSpPr>
          <p:grpSpPr bwMode="auto">
            <a:xfrm>
              <a:off x="2139" y="3193"/>
              <a:ext cx="536" cy="213"/>
              <a:chOff x="2139" y="3193"/>
              <a:chExt cx="536" cy="213"/>
            </a:xfrm>
          </p:grpSpPr>
          <p:sp>
            <p:nvSpPr>
              <p:cNvPr id="1030155" name="Rectangle 11">
                <a:extLst>
                  <a:ext uri="{FF2B5EF4-FFF2-40B4-BE49-F238E27FC236}">
                    <a16:creationId xmlns:a16="http://schemas.microsoft.com/office/drawing/2014/main" id="{CCEFAE09-07AE-7F46-88C3-94D1F6DCCCBA}"/>
                  </a:ext>
                </a:extLst>
              </p:cNvPr>
              <p:cNvSpPr>
                <a:spLocks noChangeArrowheads="1"/>
              </p:cNvSpPr>
              <p:nvPr/>
            </p:nvSpPr>
            <p:spPr bwMode="auto">
              <a:xfrm rot="-88947">
                <a:off x="2139" y="3193"/>
                <a:ext cx="29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500" b="1">
                    <a:solidFill>
                      <a:schemeClr val="bg1"/>
                    </a:solidFill>
                    <a:latin typeface="Helvetica" pitchFamily="2" charset="0"/>
                  </a:rPr>
                  <a:t>Nahum</a:t>
                </a:r>
              </a:p>
            </p:txBody>
          </p:sp>
          <p:sp>
            <p:nvSpPr>
              <p:cNvPr id="1030156" name="Text Box 12">
                <a:extLst>
                  <a:ext uri="{FF2B5EF4-FFF2-40B4-BE49-F238E27FC236}">
                    <a16:creationId xmlns:a16="http://schemas.microsoft.com/office/drawing/2014/main" id="{F4580C50-D2CF-9245-9CCA-B16781F3CB99}"/>
                  </a:ext>
                </a:extLst>
              </p:cNvPr>
              <p:cNvSpPr txBox="1">
                <a:spLocks noChangeArrowheads="1"/>
              </p:cNvSpPr>
              <p:nvPr/>
            </p:nvSpPr>
            <p:spPr bwMode="auto">
              <a:xfrm>
                <a:off x="2173" y="3227"/>
                <a:ext cx="502"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500" b="1">
                    <a:solidFill>
                      <a:schemeClr val="bg1"/>
                    </a:solidFill>
                    <a:latin typeface="Helvetica" pitchFamily="2" charset="0"/>
                  </a:rPr>
                  <a:t>(Niveveh)</a:t>
                </a:r>
              </a:p>
            </p:txBody>
          </p:sp>
          <p:sp>
            <p:nvSpPr>
              <p:cNvPr id="1030157" name="Rectangle 13">
                <a:extLst>
                  <a:ext uri="{FF2B5EF4-FFF2-40B4-BE49-F238E27FC236}">
                    <a16:creationId xmlns:a16="http://schemas.microsoft.com/office/drawing/2014/main" id="{D10493F1-D715-8541-B50A-7F0234FCAF18}"/>
                  </a:ext>
                </a:extLst>
              </p:cNvPr>
              <p:cNvSpPr>
                <a:spLocks noChangeArrowheads="1"/>
              </p:cNvSpPr>
              <p:nvPr/>
            </p:nvSpPr>
            <p:spPr bwMode="auto">
              <a:xfrm>
                <a:off x="2143" y="3302"/>
                <a:ext cx="457"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500" b="1">
                    <a:solidFill>
                      <a:schemeClr val="bg1"/>
                    </a:solidFill>
                    <a:latin typeface="Helvetica" pitchFamily="2" charset="0"/>
                  </a:rPr>
                  <a:t>Zefanya</a:t>
                </a:r>
              </a:p>
            </p:txBody>
          </p:sp>
        </p:grpSp>
      </p:grpSp>
      <p:grpSp>
        <p:nvGrpSpPr>
          <p:cNvPr id="1030167" name="Group 23">
            <a:extLst>
              <a:ext uri="{FF2B5EF4-FFF2-40B4-BE49-F238E27FC236}">
                <a16:creationId xmlns:a16="http://schemas.microsoft.com/office/drawing/2014/main" id="{6521A416-ACDA-6D4D-9976-632A18055750}"/>
              </a:ext>
            </a:extLst>
          </p:cNvPr>
          <p:cNvGrpSpPr>
            <a:grpSpLocks/>
          </p:cNvGrpSpPr>
          <p:nvPr/>
        </p:nvGrpSpPr>
        <p:grpSpPr bwMode="auto">
          <a:xfrm>
            <a:off x="1362075" y="669925"/>
            <a:ext cx="7770813" cy="1311275"/>
            <a:chOff x="858" y="422"/>
            <a:chExt cx="4895" cy="826"/>
          </a:xfrm>
        </p:grpSpPr>
        <p:sp>
          <p:nvSpPr>
            <p:cNvPr id="1030168" name="AutoShape 24" descr="Wide upward diagonal">
              <a:extLst>
                <a:ext uri="{FF2B5EF4-FFF2-40B4-BE49-F238E27FC236}">
                  <a16:creationId xmlns:a16="http://schemas.microsoft.com/office/drawing/2014/main" id="{25FFE1E8-D68F-7C4C-9E66-3A86497456F5}"/>
                </a:ext>
              </a:extLst>
            </p:cNvPr>
            <p:cNvSpPr>
              <a:spLocks noChangeArrowheads="1"/>
            </p:cNvSpPr>
            <p:nvPr/>
          </p:nvSpPr>
          <p:spPr bwMode="auto">
            <a:xfrm>
              <a:off x="3957" y="834"/>
              <a:ext cx="1381" cy="303"/>
            </a:xfrm>
            <a:prstGeom prst="downArrow">
              <a:avLst>
                <a:gd name="adj1" fmla="val 50000"/>
                <a:gd name="adj2" fmla="val 25000"/>
              </a:avLst>
            </a:prstGeom>
            <a:blipFill dpi="0" rotWithShape="0">
              <a:blip r:embed="rId5"/>
              <a:srcRect/>
              <a:tile tx="0" ty="0" sx="100000" sy="100000" flip="none" algn="tl"/>
            </a:blipFill>
            <a:ln w="12700">
              <a:solidFill>
                <a:schemeClr val="tx1"/>
              </a:solidFill>
              <a:miter lim="800000"/>
              <a:headEnd/>
              <a:tailEnd/>
            </a:ln>
            <a:effectLst>
              <a:outerShdw dist="81320" dir="2319588" algn="ctr" rotWithShape="0">
                <a:schemeClr val="tx1"/>
              </a:outerShdw>
            </a:effectLst>
          </p:spPr>
          <p:txBody>
            <a:bodyPr wrap="none" anchor="ctr"/>
            <a:lstStyle/>
            <a:p>
              <a:endParaRPr lang="en-US"/>
            </a:p>
          </p:txBody>
        </p:sp>
        <p:sp>
          <p:nvSpPr>
            <p:cNvPr id="1030169" name="Text Box 25">
              <a:extLst>
                <a:ext uri="{FF2B5EF4-FFF2-40B4-BE49-F238E27FC236}">
                  <a16:creationId xmlns:a16="http://schemas.microsoft.com/office/drawing/2014/main" id="{C8C63BEF-6DB6-F745-AA15-ED30FBA3BA66}"/>
                </a:ext>
              </a:extLst>
            </p:cNvPr>
            <p:cNvSpPr txBox="1">
              <a:spLocks noChangeArrowheads="1"/>
            </p:cNvSpPr>
            <p:nvPr/>
          </p:nvSpPr>
          <p:spPr bwMode="auto">
            <a:xfrm>
              <a:off x="858" y="422"/>
              <a:ext cx="4895" cy="826"/>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4000" b="1">
                  <a:solidFill>
                    <a:srgbClr val="66FFFF"/>
                  </a:solidFill>
                  <a:latin typeface="Helvetica" pitchFamily="2" charset="0"/>
                </a:rPr>
                <a:t>Pikirkan secara mendatar ke kiri!</a:t>
              </a:r>
            </a:p>
          </p:txBody>
        </p:sp>
      </p:grpSp>
      <p:sp>
        <p:nvSpPr>
          <p:cNvPr id="1030170" name="Line 26">
            <a:extLst>
              <a:ext uri="{FF2B5EF4-FFF2-40B4-BE49-F238E27FC236}">
                <a16:creationId xmlns:a16="http://schemas.microsoft.com/office/drawing/2014/main" id="{DB6FA3E3-E942-4248-AACF-C462CE69B6D9}"/>
              </a:ext>
            </a:extLst>
          </p:cNvPr>
          <p:cNvSpPr>
            <a:spLocks noChangeShapeType="1"/>
          </p:cNvSpPr>
          <p:nvPr/>
        </p:nvSpPr>
        <p:spPr bwMode="auto">
          <a:xfrm>
            <a:off x="1879600" y="1981200"/>
            <a:ext cx="2489200" cy="0"/>
          </a:xfrm>
          <a:prstGeom prst="line">
            <a:avLst/>
          </a:prstGeom>
          <a:noFill/>
          <a:ln w="76200">
            <a:solidFill>
              <a:schemeClr val="hlink"/>
            </a:solidFill>
            <a:round/>
            <a:headEnd type="triangle" w="med" len="me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30171" name="Line 27">
            <a:extLst>
              <a:ext uri="{FF2B5EF4-FFF2-40B4-BE49-F238E27FC236}">
                <a16:creationId xmlns:a16="http://schemas.microsoft.com/office/drawing/2014/main" id="{01AA0B44-5973-0349-B615-5623D1F09E82}"/>
              </a:ext>
            </a:extLst>
          </p:cNvPr>
          <p:cNvSpPr>
            <a:spLocks noChangeShapeType="1"/>
          </p:cNvSpPr>
          <p:nvPr/>
        </p:nvSpPr>
        <p:spPr bwMode="auto">
          <a:xfrm>
            <a:off x="1760538" y="2794000"/>
            <a:ext cx="2489200" cy="0"/>
          </a:xfrm>
          <a:prstGeom prst="line">
            <a:avLst/>
          </a:prstGeom>
          <a:noFill/>
          <a:ln w="76200">
            <a:solidFill>
              <a:schemeClr val="hlink"/>
            </a:solidFill>
            <a:round/>
            <a:headEnd type="triangle" w="med" len="me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30172" name="Line 28">
            <a:extLst>
              <a:ext uri="{FF2B5EF4-FFF2-40B4-BE49-F238E27FC236}">
                <a16:creationId xmlns:a16="http://schemas.microsoft.com/office/drawing/2014/main" id="{15BE70A1-5532-5A4A-A8AB-06FD8F91A9B3}"/>
              </a:ext>
            </a:extLst>
          </p:cNvPr>
          <p:cNvSpPr>
            <a:spLocks noChangeShapeType="1"/>
          </p:cNvSpPr>
          <p:nvPr/>
        </p:nvSpPr>
        <p:spPr bwMode="auto">
          <a:xfrm>
            <a:off x="2151063" y="3487738"/>
            <a:ext cx="2489200" cy="0"/>
          </a:xfrm>
          <a:prstGeom prst="line">
            <a:avLst/>
          </a:prstGeom>
          <a:noFill/>
          <a:ln w="76200">
            <a:solidFill>
              <a:schemeClr val="hlink"/>
            </a:solidFill>
            <a:round/>
            <a:headEnd type="triangle" w="med" len="me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30173" name="Line 29">
            <a:extLst>
              <a:ext uri="{FF2B5EF4-FFF2-40B4-BE49-F238E27FC236}">
                <a16:creationId xmlns:a16="http://schemas.microsoft.com/office/drawing/2014/main" id="{A4331D55-4016-7844-B22F-1A23C0A307A6}"/>
              </a:ext>
            </a:extLst>
          </p:cNvPr>
          <p:cNvSpPr>
            <a:spLocks noChangeShapeType="1"/>
          </p:cNvSpPr>
          <p:nvPr/>
        </p:nvSpPr>
        <p:spPr bwMode="auto">
          <a:xfrm>
            <a:off x="1795463" y="4316413"/>
            <a:ext cx="2489200" cy="0"/>
          </a:xfrm>
          <a:prstGeom prst="line">
            <a:avLst/>
          </a:prstGeom>
          <a:noFill/>
          <a:ln w="76200">
            <a:solidFill>
              <a:schemeClr val="hlink"/>
            </a:solidFill>
            <a:round/>
            <a:headEnd type="triangle" w="med" len="me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30174" name="Line 30">
            <a:extLst>
              <a:ext uri="{FF2B5EF4-FFF2-40B4-BE49-F238E27FC236}">
                <a16:creationId xmlns:a16="http://schemas.microsoft.com/office/drawing/2014/main" id="{8437D951-3D1C-DB40-AA96-A02CA62062E8}"/>
              </a:ext>
            </a:extLst>
          </p:cNvPr>
          <p:cNvSpPr>
            <a:spLocks noChangeShapeType="1"/>
          </p:cNvSpPr>
          <p:nvPr/>
        </p:nvSpPr>
        <p:spPr bwMode="auto">
          <a:xfrm>
            <a:off x="1931988" y="5232400"/>
            <a:ext cx="2489200" cy="0"/>
          </a:xfrm>
          <a:prstGeom prst="line">
            <a:avLst/>
          </a:prstGeom>
          <a:noFill/>
          <a:ln w="76200">
            <a:solidFill>
              <a:schemeClr val="hlink"/>
            </a:solidFill>
            <a:round/>
            <a:headEnd type="triangle" w="med" len="me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30175" name="Line 31">
            <a:extLst>
              <a:ext uri="{FF2B5EF4-FFF2-40B4-BE49-F238E27FC236}">
                <a16:creationId xmlns:a16="http://schemas.microsoft.com/office/drawing/2014/main" id="{3213ED82-7800-1D45-A5FD-2ECEC73EF7BD}"/>
              </a:ext>
            </a:extLst>
          </p:cNvPr>
          <p:cNvSpPr>
            <a:spLocks noChangeShapeType="1"/>
          </p:cNvSpPr>
          <p:nvPr/>
        </p:nvSpPr>
        <p:spPr bwMode="auto">
          <a:xfrm>
            <a:off x="2135188" y="5994400"/>
            <a:ext cx="2489200" cy="0"/>
          </a:xfrm>
          <a:prstGeom prst="line">
            <a:avLst/>
          </a:prstGeom>
          <a:noFill/>
          <a:ln w="76200">
            <a:solidFill>
              <a:schemeClr val="hlink"/>
            </a:solidFill>
            <a:round/>
            <a:headEnd type="triangle" w="med" len="me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30176" name="Text Box 32">
            <a:extLst>
              <a:ext uri="{FF2B5EF4-FFF2-40B4-BE49-F238E27FC236}">
                <a16:creationId xmlns:a16="http://schemas.microsoft.com/office/drawing/2014/main" id="{A00243B8-905C-6A4D-85BD-97C0BBA57DC9}"/>
              </a:ext>
            </a:extLst>
          </p:cNvPr>
          <p:cNvSpPr txBox="1">
            <a:spLocks noChangeArrowheads="1"/>
          </p:cNvSpPr>
          <p:nvPr/>
        </p:nvSpPr>
        <p:spPr bwMode="auto">
          <a:xfrm>
            <a:off x="5181600" y="1790700"/>
            <a:ext cx="3683000" cy="116046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800" b="1">
                <a:solidFill>
                  <a:schemeClr val="bg1"/>
                </a:solidFill>
                <a:latin typeface="Helvetica" pitchFamily="2" charset="0"/>
                <a:ea typeface="Helvetica" pitchFamily="2" charset="0"/>
                <a:cs typeface="Helvetica" pitchFamily="2" charset="0"/>
              </a:rPr>
              <a:t>KRONOLOGI</a:t>
            </a:r>
          </a:p>
          <a:p>
            <a:pPr algn="l">
              <a:spcBef>
                <a:spcPct val="50000"/>
              </a:spcBef>
            </a:pPr>
            <a:endParaRPr lang="en-US" altLang="en-US" sz="2800" b="1">
              <a:solidFill>
                <a:schemeClr val="bg1"/>
              </a:solidFill>
              <a:latin typeface="Helvetica" pitchFamily="2" charset="0"/>
            </a:endParaRPr>
          </a:p>
        </p:txBody>
      </p:sp>
      <p:sp>
        <p:nvSpPr>
          <p:cNvPr id="1030177" name="Text Box 33">
            <a:extLst>
              <a:ext uri="{FF2B5EF4-FFF2-40B4-BE49-F238E27FC236}">
                <a16:creationId xmlns:a16="http://schemas.microsoft.com/office/drawing/2014/main" id="{848791E7-AFE1-8F4B-B558-6DC05716D417}"/>
              </a:ext>
            </a:extLst>
          </p:cNvPr>
          <p:cNvSpPr txBox="1">
            <a:spLocks noChangeArrowheads="1"/>
          </p:cNvSpPr>
          <p:nvPr/>
        </p:nvSpPr>
        <p:spPr bwMode="auto">
          <a:xfrm>
            <a:off x="5156200" y="2882900"/>
            <a:ext cx="3619500" cy="94615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800" b="1">
                <a:solidFill>
                  <a:schemeClr val="bg1"/>
                </a:solidFill>
                <a:latin typeface="Helvetica" pitchFamily="2" charset="0"/>
                <a:ea typeface="Helvetica" pitchFamily="2" charset="0"/>
                <a:cs typeface="Helvetica" pitchFamily="2" charset="0"/>
              </a:rPr>
              <a:t>TAURAT DAN SEJARAH</a:t>
            </a:r>
          </a:p>
        </p:txBody>
      </p:sp>
      <p:sp>
        <p:nvSpPr>
          <p:cNvPr id="1030178" name="Text Box 34">
            <a:extLst>
              <a:ext uri="{FF2B5EF4-FFF2-40B4-BE49-F238E27FC236}">
                <a16:creationId xmlns:a16="http://schemas.microsoft.com/office/drawing/2014/main" id="{3010D7F6-36BA-1C49-AE58-6AA65198C74A}"/>
              </a:ext>
            </a:extLst>
          </p:cNvPr>
          <p:cNvSpPr txBox="1">
            <a:spLocks noChangeArrowheads="1"/>
          </p:cNvSpPr>
          <p:nvPr/>
        </p:nvSpPr>
        <p:spPr bwMode="auto">
          <a:xfrm>
            <a:off x="5156200" y="4165600"/>
            <a:ext cx="4406900" cy="51911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800" b="1">
                <a:solidFill>
                  <a:schemeClr val="bg1"/>
                </a:solidFill>
                <a:latin typeface="Helvetica" pitchFamily="2" charset="0"/>
                <a:ea typeface="Helvetica" pitchFamily="2" charset="0"/>
                <a:cs typeface="Helvetica" pitchFamily="2" charset="0"/>
              </a:rPr>
              <a:t>PUISI &amp; NABI-NABI</a:t>
            </a:r>
          </a:p>
        </p:txBody>
      </p:sp>
      <p:sp>
        <p:nvSpPr>
          <p:cNvPr id="1030179" name="Text Box 35">
            <a:extLst>
              <a:ext uri="{FF2B5EF4-FFF2-40B4-BE49-F238E27FC236}">
                <a16:creationId xmlns:a16="http://schemas.microsoft.com/office/drawing/2014/main" id="{93614155-B4A6-3D46-B7F3-189D4C07827D}"/>
              </a:ext>
            </a:extLst>
          </p:cNvPr>
          <p:cNvSpPr txBox="1">
            <a:spLocks noChangeArrowheads="1"/>
          </p:cNvSpPr>
          <p:nvPr/>
        </p:nvSpPr>
        <p:spPr bwMode="auto">
          <a:xfrm>
            <a:off x="5143500" y="5372100"/>
            <a:ext cx="4038600" cy="94615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800" b="1">
                <a:solidFill>
                  <a:schemeClr val="bg1"/>
                </a:solidFill>
                <a:latin typeface="Helvetica" pitchFamily="2" charset="0"/>
              </a:rPr>
              <a:t>ALAT BANTU INGATAN</a:t>
            </a:r>
          </a:p>
        </p:txBody>
      </p:sp>
      <p:sp>
        <p:nvSpPr>
          <p:cNvPr id="1030180" name="Text Box 36">
            <a:extLst>
              <a:ext uri="{FF2B5EF4-FFF2-40B4-BE49-F238E27FC236}">
                <a16:creationId xmlns:a16="http://schemas.microsoft.com/office/drawing/2014/main" id="{C6DC5DD6-B2AF-3A41-903E-1DD89774FFCC}"/>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10</a:t>
            </a:r>
          </a:p>
        </p:txBody>
      </p:sp>
      <p:sp>
        <p:nvSpPr>
          <p:cNvPr id="1030181" name="Text Box 37">
            <a:extLst>
              <a:ext uri="{FF2B5EF4-FFF2-40B4-BE49-F238E27FC236}">
                <a16:creationId xmlns:a16="http://schemas.microsoft.com/office/drawing/2014/main" id="{5A487840-E732-074F-A35D-E77A50ED128B}"/>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30167"/>
                                        </p:tgtEl>
                                        <p:attrNameLst>
                                          <p:attrName>style.visibility</p:attrName>
                                        </p:attrNameLst>
                                      </p:cBhvr>
                                      <p:to>
                                        <p:strVal val="visible"/>
                                      </p:to>
                                    </p:set>
                                    <p:animEffect transition="in" filter="dissolve">
                                      <p:cBhvr>
                                        <p:cTn id="7" dur="500"/>
                                        <p:tgtEl>
                                          <p:spTgt spid="1030167"/>
                                        </p:tgtEl>
                                      </p:cBhvr>
                                    </p:animEffect>
                                  </p:childTnLst>
                                </p:cTn>
                              </p:par>
                            </p:childTnLst>
                          </p:cTn>
                        </p:par>
                        <p:par>
                          <p:cTn id="8" fill="hold" nodeType="afterGroup">
                            <p:stCondLst>
                              <p:cond delay="500"/>
                            </p:stCondLst>
                            <p:childTnLst>
                              <p:par>
                                <p:cTn id="9" presetID="22" presetClass="entr" presetSubtype="2" fill="hold" nodeType="afterEffect">
                                  <p:stCondLst>
                                    <p:cond delay="500"/>
                                  </p:stCondLst>
                                  <p:childTnLst>
                                    <p:set>
                                      <p:cBhvr>
                                        <p:cTn id="10" dur="1" fill="hold">
                                          <p:stCondLst>
                                            <p:cond delay="0"/>
                                          </p:stCondLst>
                                        </p:cTn>
                                        <p:tgtEl>
                                          <p:spTgt spid="1030170"/>
                                        </p:tgtEl>
                                        <p:attrNameLst>
                                          <p:attrName>style.visibility</p:attrName>
                                        </p:attrNameLst>
                                      </p:cBhvr>
                                      <p:to>
                                        <p:strVal val="visible"/>
                                      </p:to>
                                    </p:set>
                                    <p:animEffect transition="in" filter="wipe(right)">
                                      <p:cBhvr>
                                        <p:cTn id="11" dur="500"/>
                                        <p:tgtEl>
                                          <p:spTgt spid="1030170"/>
                                        </p:tgtEl>
                                      </p:cBhvr>
                                    </p:animEffect>
                                  </p:childTnLst>
                                </p:cTn>
                              </p:par>
                            </p:childTnLst>
                          </p:cTn>
                        </p:par>
                        <p:par>
                          <p:cTn id="12" fill="hold" nodeType="afterGroup">
                            <p:stCondLst>
                              <p:cond delay="1500"/>
                            </p:stCondLst>
                            <p:childTnLst>
                              <p:par>
                                <p:cTn id="13" presetID="22" presetClass="entr" presetSubtype="2" fill="hold" nodeType="afterEffect">
                                  <p:stCondLst>
                                    <p:cond delay="500"/>
                                  </p:stCondLst>
                                  <p:childTnLst>
                                    <p:set>
                                      <p:cBhvr>
                                        <p:cTn id="14" dur="1" fill="hold">
                                          <p:stCondLst>
                                            <p:cond delay="0"/>
                                          </p:stCondLst>
                                        </p:cTn>
                                        <p:tgtEl>
                                          <p:spTgt spid="1030171"/>
                                        </p:tgtEl>
                                        <p:attrNameLst>
                                          <p:attrName>style.visibility</p:attrName>
                                        </p:attrNameLst>
                                      </p:cBhvr>
                                      <p:to>
                                        <p:strVal val="visible"/>
                                      </p:to>
                                    </p:set>
                                    <p:animEffect transition="in" filter="wipe(right)">
                                      <p:cBhvr>
                                        <p:cTn id="15" dur="500"/>
                                        <p:tgtEl>
                                          <p:spTgt spid="1030171"/>
                                        </p:tgtEl>
                                      </p:cBhvr>
                                    </p:animEffect>
                                  </p:childTnLst>
                                </p:cTn>
                              </p:par>
                            </p:childTnLst>
                          </p:cTn>
                        </p:par>
                        <p:par>
                          <p:cTn id="16" fill="hold" nodeType="afterGroup">
                            <p:stCondLst>
                              <p:cond delay="2500"/>
                            </p:stCondLst>
                            <p:childTnLst>
                              <p:par>
                                <p:cTn id="17" presetID="22" presetClass="entr" presetSubtype="2" fill="hold" nodeType="afterEffect">
                                  <p:stCondLst>
                                    <p:cond delay="500"/>
                                  </p:stCondLst>
                                  <p:childTnLst>
                                    <p:set>
                                      <p:cBhvr>
                                        <p:cTn id="18" dur="1" fill="hold">
                                          <p:stCondLst>
                                            <p:cond delay="0"/>
                                          </p:stCondLst>
                                        </p:cTn>
                                        <p:tgtEl>
                                          <p:spTgt spid="1030172"/>
                                        </p:tgtEl>
                                        <p:attrNameLst>
                                          <p:attrName>style.visibility</p:attrName>
                                        </p:attrNameLst>
                                      </p:cBhvr>
                                      <p:to>
                                        <p:strVal val="visible"/>
                                      </p:to>
                                    </p:set>
                                    <p:animEffect transition="in" filter="wipe(right)">
                                      <p:cBhvr>
                                        <p:cTn id="19" dur="500"/>
                                        <p:tgtEl>
                                          <p:spTgt spid="1030172"/>
                                        </p:tgtEl>
                                      </p:cBhvr>
                                    </p:animEffect>
                                  </p:childTnLst>
                                </p:cTn>
                              </p:par>
                            </p:childTnLst>
                          </p:cTn>
                        </p:par>
                        <p:par>
                          <p:cTn id="20" fill="hold" nodeType="afterGroup">
                            <p:stCondLst>
                              <p:cond delay="3500"/>
                            </p:stCondLst>
                            <p:childTnLst>
                              <p:par>
                                <p:cTn id="21" presetID="22" presetClass="entr" presetSubtype="2" fill="hold" nodeType="afterEffect">
                                  <p:stCondLst>
                                    <p:cond delay="500"/>
                                  </p:stCondLst>
                                  <p:childTnLst>
                                    <p:set>
                                      <p:cBhvr>
                                        <p:cTn id="22" dur="1" fill="hold">
                                          <p:stCondLst>
                                            <p:cond delay="0"/>
                                          </p:stCondLst>
                                        </p:cTn>
                                        <p:tgtEl>
                                          <p:spTgt spid="1030173"/>
                                        </p:tgtEl>
                                        <p:attrNameLst>
                                          <p:attrName>style.visibility</p:attrName>
                                        </p:attrNameLst>
                                      </p:cBhvr>
                                      <p:to>
                                        <p:strVal val="visible"/>
                                      </p:to>
                                    </p:set>
                                    <p:animEffect transition="in" filter="wipe(right)">
                                      <p:cBhvr>
                                        <p:cTn id="23" dur="500"/>
                                        <p:tgtEl>
                                          <p:spTgt spid="1030173"/>
                                        </p:tgtEl>
                                      </p:cBhvr>
                                    </p:animEffect>
                                  </p:childTnLst>
                                </p:cTn>
                              </p:par>
                            </p:childTnLst>
                          </p:cTn>
                        </p:par>
                        <p:par>
                          <p:cTn id="24" fill="hold" nodeType="afterGroup">
                            <p:stCondLst>
                              <p:cond delay="4500"/>
                            </p:stCondLst>
                            <p:childTnLst>
                              <p:par>
                                <p:cTn id="25" presetID="22" presetClass="entr" presetSubtype="2" fill="hold" nodeType="afterEffect">
                                  <p:stCondLst>
                                    <p:cond delay="500"/>
                                  </p:stCondLst>
                                  <p:childTnLst>
                                    <p:set>
                                      <p:cBhvr>
                                        <p:cTn id="26" dur="1" fill="hold">
                                          <p:stCondLst>
                                            <p:cond delay="0"/>
                                          </p:stCondLst>
                                        </p:cTn>
                                        <p:tgtEl>
                                          <p:spTgt spid="1030174"/>
                                        </p:tgtEl>
                                        <p:attrNameLst>
                                          <p:attrName>style.visibility</p:attrName>
                                        </p:attrNameLst>
                                      </p:cBhvr>
                                      <p:to>
                                        <p:strVal val="visible"/>
                                      </p:to>
                                    </p:set>
                                    <p:animEffect transition="in" filter="wipe(right)">
                                      <p:cBhvr>
                                        <p:cTn id="27" dur="500"/>
                                        <p:tgtEl>
                                          <p:spTgt spid="1030174"/>
                                        </p:tgtEl>
                                      </p:cBhvr>
                                    </p:animEffect>
                                  </p:childTnLst>
                                </p:cTn>
                              </p:par>
                            </p:childTnLst>
                          </p:cTn>
                        </p:par>
                        <p:par>
                          <p:cTn id="28" fill="hold" nodeType="afterGroup">
                            <p:stCondLst>
                              <p:cond delay="5500"/>
                            </p:stCondLst>
                            <p:childTnLst>
                              <p:par>
                                <p:cTn id="29" presetID="22" presetClass="entr" presetSubtype="2" fill="hold" nodeType="afterEffect">
                                  <p:stCondLst>
                                    <p:cond delay="500"/>
                                  </p:stCondLst>
                                  <p:childTnLst>
                                    <p:set>
                                      <p:cBhvr>
                                        <p:cTn id="30" dur="1" fill="hold">
                                          <p:stCondLst>
                                            <p:cond delay="0"/>
                                          </p:stCondLst>
                                        </p:cTn>
                                        <p:tgtEl>
                                          <p:spTgt spid="1030175"/>
                                        </p:tgtEl>
                                        <p:attrNameLst>
                                          <p:attrName>style.visibility</p:attrName>
                                        </p:attrNameLst>
                                      </p:cBhvr>
                                      <p:to>
                                        <p:strVal val="visible"/>
                                      </p:to>
                                    </p:set>
                                    <p:animEffect transition="in" filter="wipe(right)">
                                      <p:cBhvr>
                                        <p:cTn id="31" dur="500"/>
                                        <p:tgtEl>
                                          <p:spTgt spid="1030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7186" name="Picture 2">
            <a:extLst>
              <a:ext uri="{FF2B5EF4-FFF2-40B4-BE49-F238E27FC236}">
                <a16:creationId xmlns:a16="http://schemas.microsoft.com/office/drawing/2014/main" id="{65F37AF9-016D-3049-B092-4BD7E37F9C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8" y="492125"/>
            <a:ext cx="8996362" cy="6777038"/>
          </a:xfrm>
          <a:prstGeom prst="rect">
            <a:avLst/>
          </a:prstGeom>
          <a:noFill/>
          <a:ln w="76200">
            <a:solidFill>
              <a:srgbClr val="1822CD"/>
            </a:solidFill>
            <a:miter lim="800000"/>
            <a:headEnd/>
            <a:tailEnd/>
          </a:ln>
          <a:effectLst>
            <a:outerShdw dist="40161" dir="1106097"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117187" name="Text Box 3">
            <a:extLst>
              <a:ext uri="{FF2B5EF4-FFF2-40B4-BE49-F238E27FC236}">
                <a16:creationId xmlns:a16="http://schemas.microsoft.com/office/drawing/2014/main" id="{D4A767A5-C2DF-B243-AECC-0F5AF7105D77}"/>
              </a:ext>
            </a:extLst>
          </p:cNvPr>
          <p:cNvSpPr txBox="1">
            <a:spLocks noChangeArrowheads="1"/>
          </p:cNvSpPr>
          <p:nvPr/>
        </p:nvSpPr>
        <p:spPr bwMode="auto">
          <a:xfrm>
            <a:off x="9653588"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a:solidFill>
                  <a:srgbClr val="FFA27C"/>
                </a:solidFill>
              </a:rPr>
              <a:t> </a:t>
            </a:r>
          </a:p>
        </p:txBody>
      </p:sp>
      <p:sp>
        <p:nvSpPr>
          <p:cNvPr id="1117188" name="Text Box 4">
            <a:extLst>
              <a:ext uri="{FF2B5EF4-FFF2-40B4-BE49-F238E27FC236}">
                <a16:creationId xmlns:a16="http://schemas.microsoft.com/office/drawing/2014/main" id="{4E795450-BAD0-0F4F-992B-C55EA4CD047F}"/>
              </a:ext>
            </a:extLst>
          </p:cNvPr>
          <p:cNvSpPr txBox="1">
            <a:spLocks noChangeArrowheads="1"/>
          </p:cNvSpPr>
          <p:nvPr/>
        </p:nvSpPr>
        <p:spPr bwMode="auto">
          <a:xfrm>
            <a:off x="9078913" y="7342188"/>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p>
        </p:txBody>
      </p:sp>
      <p:sp>
        <p:nvSpPr>
          <p:cNvPr id="1117189" name="Rectangle 5">
            <a:extLst>
              <a:ext uri="{FF2B5EF4-FFF2-40B4-BE49-F238E27FC236}">
                <a16:creationId xmlns:a16="http://schemas.microsoft.com/office/drawing/2014/main" id="{06C66529-4699-6249-B2BE-E576BF7A63BC}"/>
              </a:ext>
            </a:extLst>
          </p:cNvPr>
          <p:cNvSpPr>
            <a:spLocks noChangeArrowheads="1"/>
          </p:cNvSpPr>
          <p:nvPr/>
        </p:nvSpPr>
        <p:spPr bwMode="auto">
          <a:xfrm>
            <a:off x="490538" y="476250"/>
            <a:ext cx="9021762" cy="6811963"/>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7211" name="Text Box 27">
            <a:extLst>
              <a:ext uri="{FF2B5EF4-FFF2-40B4-BE49-F238E27FC236}">
                <a16:creationId xmlns:a16="http://schemas.microsoft.com/office/drawing/2014/main" id="{9EC01FFA-1A2D-EF42-BE8D-A4AA8EDB2AB2}"/>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11</a:t>
            </a:r>
          </a:p>
        </p:txBody>
      </p:sp>
      <p:grpSp>
        <p:nvGrpSpPr>
          <p:cNvPr id="1117212" name="Group 28">
            <a:extLst>
              <a:ext uri="{FF2B5EF4-FFF2-40B4-BE49-F238E27FC236}">
                <a16:creationId xmlns:a16="http://schemas.microsoft.com/office/drawing/2014/main" id="{3B159F65-3453-834C-8614-6FB29976AE4B}"/>
              </a:ext>
            </a:extLst>
          </p:cNvPr>
          <p:cNvGrpSpPr>
            <a:grpSpLocks/>
          </p:cNvGrpSpPr>
          <p:nvPr/>
        </p:nvGrpSpPr>
        <p:grpSpPr bwMode="auto">
          <a:xfrm>
            <a:off x="1252538" y="1524000"/>
            <a:ext cx="3700462" cy="4927600"/>
            <a:chOff x="789" y="960"/>
            <a:chExt cx="2331" cy="3104"/>
          </a:xfrm>
        </p:grpSpPr>
        <p:grpSp>
          <p:nvGrpSpPr>
            <p:cNvPr id="1117213" name="Group 29">
              <a:extLst>
                <a:ext uri="{FF2B5EF4-FFF2-40B4-BE49-F238E27FC236}">
                  <a16:creationId xmlns:a16="http://schemas.microsoft.com/office/drawing/2014/main" id="{40D5392D-119C-8C40-B24D-BA7A0437F982}"/>
                </a:ext>
              </a:extLst>
            </p:cNvPr>
            <p:cNvGrpSpPr>
              <a:grpSpLocks/>
            </p:cNvGrpSpPr>
            <p:nvPr/>
          </p:nvGrpSpPr>
          <p:grpSpPr bwMode="auto">
            <a:xfrm>
              <a:off x="789" y="960"/>
              <a:ext cx="2331" cy="3104"/>
              <a:chOff x="736" y="822"/>
              <a:chExt cx="2331" cy="3104"/>
            </a:xfrm>
          </p:grpSpPr>
          <p:pic>
            <p:nvPicPr>
              <p:cNvPr id="1117214" name="Picture 30">
                <a:extLst>
                  <a:ext uri="{FF2B5EF4-FFF2-40B4-BE49-F238E27FC236}">
                    <a16:creationId xmlns:a16="http://schemas.microsoft.com/office/drawing/2014/main" id="{DE0FC66A-32C8-7B4C-9EEC-A18BF3DF928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 y="825"/>
                <a:ext cx="2296" cy="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7215" name="Rectangle 31">
                <a:extLst>
                  <a:ext uri="{FF2B5EF4-FFF2-40B4-BE49-F238E27FC236}">
                    <a16:creationId xmlns:a16="http://schemas.microsoft.com/office/drawing/2014/main" id="{2D827C23-9A80-9B4C-A05F-91F1F781C59F}"/>
                  </a:ext>
                </a:extLst>
              </p:cNvPr>
              <p:cNvSpPr>
                <a:spLocks noChangeArrowheads="1"/>
              </p:cNvSpPr>
              <p:nvPr/>
            </p:nvSpPr>
            <p:spPr bwMode="auto">
              <a:xfrm>
                <a:off x="742" y="822"/>
                <a:ext cx="2325" cy="3104"/>
              </a:xfrm>
              <a:prstGeom prst="rect">
                <a:avLst/>
              </a:prstGeom>
              <a:noFill/>
              <a:ln w="50800">
                <a:solidFill>
                  <a:srgbClr val="00279F"/>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1117216" name="Group 32">
              <a:extLst>
                <a:ext uri="{FF2B5EF4-FFF2-40B4-BE49-F238E27FC236}">
                  <a16:creationId xmlns:a16="http://schemas.microsoft.com/office/drawing/2014/main" id="{17B77B31-E627-5340-9F27-F67FA2D6E139}"/>
                </a:ext>
              </a:extLst>
            </p:cNvPr>
            <p:cNvGrpSpPr>
              <a:grpSpLocks/>
            </p:cNvGrpSpPr>
            <p:nvPr/>
          </p:nvGrpSpPr>
          <p:grpSpPr bwMode="auto">
            <a:xfrm>
              <a:off x="2139" y="3193"/>
              <a:ext cx="536" cy="213"/>
              <a:chOff x="2139" y="3193"/>
              <a:chExt cx="536" cy="213"/>
            </a:xfrm>
          </p:grpSpPr>
          <p:sp>
            <p:nvSpPr>
              <p:cNvPr id="1117217" name="Rectangle 33">
                <a:extLst>
                  <a:ext uri="{FF2B5EF4-FFF2-40B4-BE49-F238E27FC236}">
                    <a16:creationId xmlns:a16="http://schemas.microsoft.com/office/drawing/2014/main" id="{91339178-F1D3-F84E-A7C5-44B73A4440BE}"/>
                  </a:ext>
                </a:extLst>
              </p:cNvPr>
              <p:cNvSpPr>
                <a:spLocks noChangeArrowheads="1"/>
              </p:cNvSpPr>
              <p:nvPr/>
            </p:nvSpPr>
            <p:spPr bwMode="auto">
              <a:xfrm rot="-88947">
                <a:off x="2139" y="3193"/>
                <a:ext cx="29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500" b="1">
                    <a:latin typeface="Helvetica" pitchFamily="2" charset="0"/>
                  </a:rPr>
                  <a:t>Nahum</a:t>
                </a:r>
              </a:p>
            </p:txBody>
          </p:sp>
          <p:sp>
            <p:nvSpPr>
              <p:cNvPr id="1117218" name="Text Box 34">
                <a:extLst>
                  <a:ext uri="{FF2B5EF4-FFF2-40B4-BE49-F238E27FC236}">
                    <a16:creationId xmlns:a16="http://schemas.microsoft.com/office/drawing/2014/main" id="{D7B204DB-9208-FB4D-82EC-5D2612E2B77B}"/>
                  </a:ext>
                </a:extLst>
              </p:cNvPr>
              <p:cNvSpPr txBox="1">
                <a:spLocks noChangeArrowheads="1"/>
              </p:cNvSpPr>
              <p:nvPr/>
            </p:nvSpPr>
            <p:spPr bwMode="auto">
              <a:xfrm>
                <a:off x="2173" y="3227"/>
                <a:ext cx="502"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500" b="1">
                    <a:latin typeface="Helvetica" pitchFamily="2" charset="0"/>
                  </a:rPr>
                  <a:t>(Niveveh)</a:t>
                </a:r>
              </a:p>
            </p:txBody>
          </p:sp>
          <p:sp>
            <p:nvSpPr>
              <p:cNvPr id="1117219" name="Rectangle 35">
                <a:extLst>
                  <a:ext uri="{FF2B5EF4-FFF2-40B4-BE49-F238E27FC236}">
                    <a16:creationId xmlns:a16="http://schemas.microsoft.com/office/drawing/2014/main" id="{51CACF4A-F316-2549-AFF5-67FA0AAB25BA}"/>
                  </a:ext>
                </a:extLst>
              </p:cNvPr>
              <p:cNvSpPr>
                <a:spLocks noChangeArrowheads="1"/>
              </p:cNvSpPr>
              <p:nvPr/>
            </p:nvSpPr>
            <p:spPr bwMode="auto">
              <a:xfrm>
                <a:off x="2143" y="3302"/>
                <a:ext cx="457"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500" b="1">
                    <a:latin typeface="Helvetica" pitchFamily="2" charset="0"/>
                  </a:rPr>
                  <a:t>Zefanya</a:t>
                </a:r>
              </a:p>
            </p:txBody>
          </p:sp>
        </p:grpSp>
      </p:grpSp>
      <p:sp>
        <p:nvSpPr>
          <p:cNvPr id="1117228" name="Text Box 44">
            <a:extLst>
              <a:ext uri="{FF2B5EF4-FFF2-40B4-BE49-F238E27FC236}">
                <a16:creationId xmlns:a16="http://schemas.microsoft.com/office/drawing/2014/main" id="{2132BC66-4F50-514C-AB8B-8DF051DAB9D3}"/>
              </a:ext>
            </a:extLst>
          </p:cNvPr>
          <p:cNvSpPr txBox="1">
            <a:spLocks noChangeArrowheads="1"/>
          </p:cNvSpPr>
          <p:nvPr/>
        </p:nvSpPr>
        <p:spPr bwMode="auto">
          <a:xfrm>
            <a:off x="1701800" y="3184525"/>
            <a:ext cx="8356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4000" b="1">
              <a:solidFill>
                <a:schemeClr val="tx2"/>
              </a:solidFill>
              <a:latin typeface="Helvetica" pitchFamily="2" charset="0"/>
            </a:endParaRPr>
          </a:p>
        </p:txBody>
      </p:sp>
      <p:grpSp>
        <p:nvGrpSpPr>
          <p:cNvPr id="1117224" name="Group 40">
            <a:extLst>
              <a:ext uri="{FF2B5EF4-FFF2-40B4-BE49-F238E27FC236}">
                <a16:creationId xmlns:a16="http://schemas.microsoft.com/office/drawing/2014/main" id="{F8D92C8F-B0E2-5346-820F-BB6C5EB09071}"/>
              </a:ext>
            </a:extLst>
          </p:cNvPr>
          <p:cNvGrpSpPr>
            <a:grpSpLocks/>
          </p:cNvGrpSpPr>
          <p:nvPr/>
        </p:nvGrpSpPr>
        <p:grpSpPr bwMode="auto">
          <a:xfrm>
            <a:off x="757238" y="2341563"/>
            <a:ext cx="8461375" cy="2949575"/>
            <a:chOff x="1006" y="-3118"/>
            <a:chExt cx="5330" cy="1858"/>
          </a:xfrm>
        </p:grpSpPr>
        <p:sp>
          <p:nvSpPr>
            <p:cNvPr id="1117225" name="Rectangle 41">
              <a:extLst>
                <a:ext uri="{FF2B5EF4-FFF2-40B4-BE49-F238E27FC236}">
                  <a16:creationId xmlns:a16="http://schemas.microsoft.com/office/drawing/2014/main" id="{3D88702F-64F7-364C-AF3A-E3324DB2BCCB}"/>
                </a:ext>
              </a:extLst>
            </p:cNvPr>
            <p:cNvSpPr>
              <a:spLocks noChangeArrowheads="1"/>
            </p:cNvSpPr>
            <p:nvPr/>
          </p:nvSpPr>
          <p:spPr bwMode="auto">
            <a:xfrm>
              <a:off x="1006" y="-3118"/>
              <a:ext cx="5330" cy="1858"/>
            </a:xfrm>
            <a:prstGeom prst="rect">
              <a:avLst/>
            </a:prstGeom>
            <a:gradFill rotWithShape="0">
              <a:gsLst>
                <a:gs pos="0">
                  <a:schemeClr val="accent1">
                    <a:gamma/>
                    <a:shade val="23922"/>
                    <a:invGamma/>
                  </a:schemeClr>
                </a:gs>
                <a:gs pos="50000">
                  <a:schemeClr val="accent1"/>
                </a:gs>
                <a:gs pos="100000">
                  <a:schemeClr val="accent1">
                    <a:gamma/>
                    <a:shade val="23922"/>
                    <a:invGamma/>
                  </a:schemeClr>
                </a:gs>
              </a:gsLst>
              <a:lin ang="5400000" scaled="1"/>
            </a:gradFill>
            <a:ln w="12700">
              <a:solidFill>
                <a:schemeClr val="tx1"/>
              </a:solidFill>
              <a:miter lim="800000"/>
              <a:headEnd/>
              <a:tailEnd/>
            </a:ln>
            <a:effectLst>
              <a:outerShdw dist="107763" dir="2700000" algn="ctr" rotWithShape="0">
                <a:schemeClr val="tx1"/>
              </a:outerShdw>
            </a:effectLst>
          </p:spPr>
          <p:txBody>
            <a:bodyPr wrap="none" anchor="ctr"/>
            <a:lstStyle/>
            <a:p>
              <a:endParaRPr lang="en-US"/>
            </a:p>
          </p:txBody>
        </p:sp>
        <p:sp>
          <p:nvSpPr>
            <p:cNvPr id="1117226" name="Text Box 42">
              <a:extLst>
                <a:ext uri="{FF2B5EF4-FFF2-40B4-BE49-F238E27FC236}">
                  <a16:creationId xmlns:a16="http://schemas.microsoft.com/office/drawing/2014/main" id="{E5CC571B-A4F3-3543-A7F1-DB222B3A03F1}"/>
                </a:ext>
              </a:extLst>
            </p:cNvPr>
            <p:cNvSpPr txBox="1">
              <a:spLocks noChangeArrowheads="1"/>
            </p:cNvSpPr>
            <p:nvPr/>
          </p:nvSpPr>
          <p:spPr bwMode="auto">
            <a:xfrm>
              <a:off x="1072" y="-2577"/>
              <a:ext cx="5264" cy="442"/>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endParaRPr lang="en-US" altLang="en-US" sz="4000" b="1">
                <a:solidFill>
                  <a:schemeClr val="tx2"/>
                </a:solidFill>
                <a:latin typeface="Helvetica" pitchFamily="2" charset="0"/>
              </a:endParaRPr>
            </a:p>
          </p:txBody>
        </p:sp>
        <p:sp>
          <p:nvSpPr>
            <p:cNvPr id="1117227" name="Text Box 43">
              <a:extLst>
                <a:ext uri="{FF2B5EF4-FFF2-40B4-BE49-F238E27FC236}">
                  <a16:creationId xmlns:a16="http://schemas.microsoft.com/office/drawing/2014/main" id="{05FC5453-6CDE-AA4F-B90F-BA5E3879A620}"/>
                </a:ext>
              </a:extLst>
            </p:cNvPr>
            <p:cNvSpPr txBox="1">
              <a:spLocks noChangeArrowheads="1"/>
            </p:cNvSpPr>
            <p:nvPr/>
          </p:nvSpPr>
          <p:spPr bwMode="auto">
            <a:xfrm>
              <a:off x="1040" y="-2600"/>
              <a:ext cx="5264" cy="1210"/>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4000" b="1">
                  <a:solidFill>
                    <a:srgbClr val="FAFD00"/>
                  </a:solidFill>
                  <a:latin typeface="Helvetica" pitchFamily="2" charset="0"/>
                </a:rPr>
                <a:t>DIBUTUHKAN SEKITAR 1.500 TAHUN (PL) UNTUK MENULISKANNYA</a:t>
              </a:r>
            </a:p>
          </p:txBody>
        </p:sp>
      </p:grpSp>
      <p:grpSp>
        <p:nvGrpSpPr>
          <p:cNvPr id="1117244" name="Group 60">
            <a:extLst>
              <a:ext uri="{FF2B5EF4-FFF2-40B4-BE49-F238E27FC236}">
                <a16:creationId xmlns:a16="http://schemas.microsoft.com/office/drawing/2014/main" id="{1907483A-C0ED-C940-8208-3232B7F2BF46}"/>
              </a:ext>
            </a:extLst>
          </p:cNvPr>
          <p:cNvGrpSpPr>
            <a:grpSpLocks/>
          </p:cNvGrpSpPr>
          <p:nvPr/>
        </p:nvGrpSpPr>
        <p:grpSpPr bwMode="auto">
          <a:xfrm>
            <a:off x="538163" y="509588"/>
            <a:ext cx="9002712" cy="6770687"/>
            <a:chOff x="339" y="312"/>
            <a:chExt cx="5671" cy="4265"/>
          </a:xfrm>
        </p:grpSpPr>
        <p:pic>
          <p:nvPicPr>
            <p:cNvPr id="1117245" name="Picture 61">
              <a:extLst>
                <a:ext uri="{FF2B5EF4-FFF2-40B4-BE49-F238E27FC236}">
                  <a16:creationId xmlns:a16="http://schemas.microsoft.com/office/drawing/2014/main" id="{21FB551C-20D0-B74D-AB28-2F3EDB2B3E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31" t="8914" r="8665" b="6339"/>
            <a:stretch>
              <a:fillRect/>
            </a:stretch>
          </p:blipFill>
          <p:spPr bwMode="auto">
            <a:xfrm>
              <a:off x="339" y="312"/>
              <a:ext cx="5671" cy="4265"/>
            </a:xfrm>
            <a:prstGeom prst="rect">
              <a:avLst/>
            </a:prstGeom>
            <a:noFill/>
            <a:extLst>
              <a:ext uri="{909E8E84-426E-40DD-AFC4-6F175D3DCCD1}">
                <a14:hiddenFill xmlns:a14="http://schemas.microsoft.com/office/drawing/2010/main">
                  <a:solidFill>
                    <a:srgbClr val="FFFFFF"/>
                  </a:solidFill>
                </a14:hiddenFill>
              </a:ext>
            </a:extLst>
          </p:spPr>
        </p:pic>
        <p:sp>
          <p:nvSpPr>
            <p:cNvPr id="1117246" name="WordArt 62">
              <a:extLst>
                <a:ext uri="{FF2B5EF4-FFF2-40B4-BE49-F238E27FC236}">
                  <a16:creationId xmlns:a16="http://schemas.microsoft.com/office/drawing/2014/main" id="{02CB5D32-6C05-7648-B690-957B18E0F038}"/>
                </a:ext>
              </a:extLst>
            </p:cNvPr>
            <p:cNvSpPr>
              <a:spLocks noChangeArrowheads="1" noChangeShapeType="1" noTextEdit="1"/>
            </p:cNvSpPr>
            <p:nvPr/>
          </p:nvSpPr>
          <p:spPr bwMode="auto">
            <a:xfrm>
              <a:off x="661" y="1303"/>
              <a:ext cx="5052" cy="2512"/>
            </a:xfrm>
            <a:prstGeom prst="rect">
              <a:avLst/>
            </a:prstGeom>
          </p:spPr>
          <p:txBody>
            <a:bodyPr wrap="none" fromWordArt="1">
              <a:prstTxWarp prst="textCascadeUp">
                <a:avLst>
                  <a:gd name="adj" fmla="val 62940"/>
                </a:avLst>
              </a:prstTxWarp>
            </a:bodyPr>
            <a:lstStyle/>
            <a:p>
              <a:pPr algn="ctr"/>
              <a:r>
                <a:rPr lang="en-US" sz="3600" kern="10">
                  <a:ln w="9525">
                    <a:solidFill>
                      <a:srgbClr val="000000"/>
                    </a:solidFill>
                    <a:round/>
                    <a:headEnd/>
                    <a:tailEnd/>
                  </a:ln>
                  <a:gradFill rotWithShape="0">
                    <a:gsLst>
                      <a:gs pos="0">
                        <a:srgbClr val="FFE701"/>
                      </a:gs>
                      <a:gs pos="100000">
                        <a:srgbClr val="FE3E02"/>
                      </a:gs>
                    </a:gsLst>
                    <a:lin ang="5400000" scaled="1"/>
                  </a:gradFill>
                  <a:effectLst>
                    <a:outerShdw dist="107763" dir="2700000" algn="ctr" rotWithShape="0">
                      <a:schemeClr val="tx1"/>
                    </a:outerShdw>
                  </a:effectLst>
                  <a:latin typeface="Impact" panose="020B0806030902050204" pitchFamily="34" charset="0"/>
                </a:rPr>
                <a:t>Kemuliaan Allah</a:t>
              </a:r>
            </a:p>
          </p:txBody>
        </p:sp>
      </p:grpSp>
      <p:sp>
        <p:nvSpPr>
          <p:cNvPr id="1117247" name="Text Box 63">
            <a:extLst>
              <a:ext uri="{FF2B5EF4-FFF2-40B4-BE49-F238E27FC236}">
                <a16:creationId xmlns:a16="http://schemas.microsoft.com/office/drawing/2014/main" id="{20D70509-F0C9-2548-B011-EB3DDD2C2542}"/>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1117244"/>
                                        </p:tgtEl>
                                        <p:attrNameLst>
                                          <p:attrName>style.visibility</p:attrName>
                                        </p:attrNameLst>
                                      </p:cBhvr>
                                      <p:to>
                                        <p:strVal val="visible"/>
                                      </p:to>
                                    </p:set>
                                    <p:anim calcmode="lin" valueType="num">
                                      <p:cBhvr additive="base">
                                        <p:cTn id="7" dur="5000" fill="hold"/>
                                        <p:tgtEl>
                                          <p:spTgt spid="1117244"/>
                                        </p:tgtEl>
                                        <p:attrNameLst>
                                          <p:attrName>ppt_x</p:attrName>
                                        </p:attrNameLst>
                                      </p:cBhvr>
                                      <p:tavLst>
                                        <p:tav tm="0">
                                          <p:val>
                                            <p:strVal val="#ppt_x"/>
                                          </p:val>
                                        </p:tav>
                                        <p:tav tm="100000">
                                          <p:val>
                                            <p:strVal val="#ppt_x"/>
                                          </p:val>
                                        </p:tav>
                                      </p:tavLst>
                                    </p:anim>
                                    <p:anim calcmode="lin" valueType="num">
                                      <p:cBhvr additive="base">
                                        <p:cTn id="8" dur="5000" fill="hold"/>
                                        <p:tgtEl>
                                          <p:spTgt spid="11172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582" name="Group 294">
            <a:extLst>
              <a:ext uri="{FF2B5EF4-FFF2-40B4-BE49-F238E27FC236}">
                <a16:creationId xmlns:a16="http://schemas.microsoft.com/office/drawing/2014/main" id="{90D73CE3-EB36-9F46-A725-6ABA0ED10D95}"/>
              </a:ext>
            </a:extLst>
          </p:cNvPr>
          <p:cNvGrpSpPr>
            <a:grpSpLocks/>
          </p:cNvGrpSpPr>
          <p:nvPr/>
        </p:nvGrpSpPr>
        <p:grpSpPr bwMode="auto">
          <a:xfrm>
            <a:off x="685800" y="455613"/>
            <a:ext cx="4637088" cy="6815137"/>
            <a:chOff x="432" y="287"/>
            <a:chExt cx="2921" cy="4293"/>
          </a:xfrm>
        </p:grpSpPr>
        <p:sp>
          <p:nvSpPr>
            <p:cNvPr id="140538" name="Rectangle 250">
              <a:extLst>
                <a:ext uri="{FF2B5EF4-FFF2-40B4-BE49-F238E27FC236}">
                  <a16:creationId xmlns:a16="http://schemas.microsoft.com/office/drawing/2014/main" id="{B8A6C0F5-C4DE-064E-86A2-A6A710A8A96E}"/>
                </a:ext>
              </a:extLst>
            </p:cNvPr>
            <p:cNvSpPr>
              <a:spLocks noChangeArrowheads="1"/>
            </p:cNvSpPr>
            <p:nvPr/>
          </p:nvSpPr>
          <p:spPr bwMode="auto">
            <a:xfrm>
              <a:off x="432" y="287"/>
              <a:ext cx="2471" cy="4293"/>
            </a:xfrm>
            <a:prstGeom prst="rect">
              <a:avLst/>
            </a:prstGeom>
            <a:noFill/>
            <a:ln w="1174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539" name="Line 251">
              <a:extLst>
                <a:ext uri="{FF2B5EF4-FFF2-40B4-BE49-F238E27FC236}">
                  <a16:creationId xmlns:a16="http://schemas.microsoft.com/office/drawing/2014/main" id="{C716BB19-FC8D-DB4B-AD7D-FB720040F09A}"/>
                </a:ext>
              </a:extLst>
            </p:cNvPr>
            <p:cNvSpPr>
              <a:spLocks noChangeShapeType="1"/>
            </p:cNvSpPr>
            <p:nvPr/>
          </p:nvSpPr>
          <p:spPr bwMode="auto">
            <a:xfrm flipV="1">
              <a:off x="822" y="325"/>
              <a:ext cx="1" cy="4230"/>
            </a:xfrm>
            <a:prstGeom prst="line">
              <a:avLst/>
            </a:prstGeom>
            <a:noFill/>
            <a:ln w="1174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40" name="Line 252">
              <a:extLst>
                <a:ext uri="{FF2B5EF4-FFF2-40B4-BE49-F238E27FC236}">
                  <a16:creationId xmlns:a16="http://schemas.microsoft.com/office/drawing/2014/main" id="{09886142-1956-DD4D-BA56-E1A139195916}"/>
                </a:ext>
              </a:extLst>
            </p:cNvPr>
            <p:cNvSpPr>
              <a:spLocks noChangeShapeType="1"/>
            </p:cNvSpPr>
            <p:nvPr/>
          </p:nvSpPr>
          <p:spPr bwMode="auto">
            <a:xfrm>
              <a:off x="1008" y="838"/>
              <a:ext cx="1654" cy="1"/>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41" name="Line 253">
              <a:extLst>
                <a:ext uri="{FF2B5EF4-FFF2-40B4-BE49-F238E27FC236}">
                  <a16:creationId xmlns:a16="http://schemas.microsoft.com/office/drawing/2014/main" id="{13504DD5-06E9-5244-8452-D562277EBC86}"/>
                </a:ext>
              </a:extLst>
            </p:cNvPr>
            <p:cNvSpPr>
              <a:spLocks noChangeShapeType="1"/>
            </p:cNvSpPr>
            <p:nvPr/>
          </p:nvSpPr>
          <p:spPr bwMode="auto">
            <a:xfrm flipV="1">
              <a:off x="1008" y="3223"/>
              <a:ext cx="1654" cy="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42" name="Line 254">
              <a:extLst>
                <a:ext uri="{FF2B5EF4-FFF2-40B4-BE49-F238E27FC236}">
                  <a16:creationId xmlns:a16="http://schemas.microsoft.com/office/drawing/2014/main" id="{3BABBCB9-3496-FD4E-901C-E940D5789501}"/>
                </a:ext>
              </a:extLst>
            </p:cNvPr>
            <p:cNvSpPr>
              <a:spLocks noChangeShapeType="1"/>
            </p:cNvSpPr>
            <p:nvPr/>
          </p:nvSpPr>
          <p:spPr bwMode="auto">
            <a:xfrm>
              <a:off x="1008" y="3630"/>
              <a:ext cx="1654" cy="1"/>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43" name="Line 255">
              <a:extLst>
                <a:ext uri="{FF2B5EF4-FFF2-40B4-BE49-F238E27FC236}">
                  <a16:creationId xmlns:a16="http://schemas.microsoft.com/office/drawing/2014/main" id="{0E4E0E4C-6853-0748-B817-9D473F3BEFCB}"/>
                </a:ext>
              </a:extLst>
            </p:cNvPr>
            <p:cNvSpPr>
              <a:spLocks noChangeShapeType="1"/>
            </p:cNvSpPr>
            <p:nvPr/>
          </p:nvSpPr>
          <p:spPr bwMode="auto">
            <a:xfrm>
              <a:off x="1008" y="4048"/>
              <a:ext cx="1654" cy="1"/>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44" name="Line 256">
              <a:extLst>
                <a:ext uri="{FF2B5EF4-FFF2-40B4-BE49-F238E27FC236}">
                  <a16:creationId xmlns:a16="http://schemas.microsoft.com/office/drawing/2014/main" id="{895F0813-623B-0947-BFC4-6F029F5B2E30}"/>
                </a:ext>
              </a:extLst>
            </p:cNvPr>
            <p:cNvSpPr>
              <a:spLocks noChangeShapeType="1"/>
            </p:cNvSpPr>
            <p:nvPr/>
          </p:nvSpPr>
          <p:spPr bwMode="auto">
            <a:xfrm flipV="1">
              <a:off x="1027" y="4401"/>
              <a:ext cx="1644" cy="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45" name="Rectangle 257">
              <a:extLst>
                <a:ext uri="{FF2B5EF4-FFF2-40B4-BE49-F238E27FC236}">
                  <a16:creationId xmlns:a16="http://schemas.microsoft.com/office/drawing/2014/main" id="{57C3FEAE-3AD8-0C49-87F8-4C14FA0D2ADC}"/>
                </a:ext>
              </a:extLst>
            </p:cNvPr>
            <p:cNvSpPr>
              <a:spLocks noChangeArrowheads="1"/>
            </p:cNvSpPr>
            <p:nvPr/>
          </p:nvSpPr>
          <p:spPr bwMode="auto">
            <a:xfrm>
              <a:off x="2364" y="2035"/>
              <a:ext cx="242"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0546" name="Rectangle 258">
              <a:extLst>
                <a:ext uri="{FF2B5EF4-FFF2-40B4-BE49-F238E27FC236}">
                  <a16:creationId xmlns:a16="http://schemas.microsoft.com/office/drawing/2014/main" id="{4374EB62-8DE4-934E-A272-466F6213C386}"/>
                </a:ext>
              </a:extLst>
            </p:cNvPr>
            <p:cNvSpPr>
              <a:spLocks noChangeArrowheads="1"/>
            </p:cNvSpPr>
            <p:nvPr/>
          </p:nvSpPr>
          <p:spPr bwMode="auto">
            <a:xfrm>
              <a:off x="1802" y="933"/>
              <a:ext cx="196" cy="162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0547" name="Rectangle 259">
              <a:extLst>
                <a:ext uri="{FF2B5EF4-FFF2-40B4-BE49-F238E27FC236}">
                  <a16:creationId xmlns:a16="http://schemas.microsoft.com/office/drawing/2014/main" id="{44C7E772-8E13-B84A-85E9-B8653E55CD6E}"/>
                </a:ext>
              </a:extLst>
            </p:cNvPr>
            <p:cNvSpPr>
              <a:spLocks noChangeArrowheads="1"/>
            </p:cNvSpPr>
            <p:nvPr/>
          </p:nvSpPr>
          <p:spPr bwMode="auto">
            <a:xfrm>
              <a:off x="1788" y="914"/>
              <a:ext cx="223" cy="1652"/>
            </a:xfrm>
            <a:prstGeom prst="rect">
              <a:avLst/>
            </a:prstGeom>
            <a:noFill/>
            <a:ln w="587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548" name="AutoShape 260">
              <a:extLst>
                <a:ext uri="{FF2B5EF4-FFF2-40B4-BE49-F238E27FC236}">
                  <a16:creationId xmlns:a16="http://schemas.microsoft.com/office/drawing/2014/main" id="{9FB25807-9C84-AB4E-947A-2949F2E0E73B}"/>
                </a:ext>
              </a:extLst>
            </p:cNvPr>
            <p:cNvSpPr>
              <a:spLocks noChangeArrowheads="1"/>
            </p:cNvSpPr>
            <p:nvPr/>
          </p:nvSpPr>
          <p:spPr bwMode="auto">
            <a:xfrm rot="-2724430">
              <a:off x="1705" y="2351"/>
              <a:ext cx="372" cy="379"/>
            </a:xfrm>
            <a:prstGeom prst="rtTriangle">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549" name="Text Box 261">
              <a:extLst>
                <a:ext uri="{FF2B5EF4-FFF2-40B4-BE49-F238E27FC236}">
                  <a16:creationId xmlns:a16="http://schemas.microsoft.com/office/drawing/2014/main" id="{5E854680-AA86-114E-91FA-E29769145F06}"/>
                </a:ext>
              </a:extLst>
            </p:cNvPr>
            <p:cNvSpPr txBox="1">
              <a:spLocks noChangeArrowheads="1"/>
            </p:cNvSpPr>
            <p:nvPr/>
          </p:nvSpPr>
          <p:spPr bwMode="auto">
            <a:xfrm rot="-5400000">
              <a:off x="-576" y="2061"/>
              <a:ext cx="239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latin typeface="Arial Black" panose="020B0604020202020204" pitchFamily="34" charset="0"/>
                </a:rPr>
                <a:t>KITAB TAURAT(5)</a:t>
              </a:r>
              <a:endParaRPr lang="en-US" altLang="en-US" sz="1400">
                <a:latin typeface="Arial Black" panose="020B0604020202020204" pitchFamily="34" charset="0"/>
              </a:endParaRPr>
            </a:p>
          </p:txBody>
        </p:sp>
        <p:sp>
          <p:nvSpPr>
            <p:cNvPr id="140550" name="Text Box 262">
              <a:extLst>
                <a:ext uri="{FF2B5EF4-FFF2-40B4-BE49-F238E27FC236}">
                  <a16:creationId xmlns:a16="http://schemas.microsoft.com/office/drawing/2014/main" id="{220592EF-11F9-EF45-B65E-3DD195A545B0}"/>
                </a:ext>
              </a:extLst>
            </p:cNvPr>
            <p:cNvSpPr txBox="1">
              <a:spLocks noChangeArrowheads="1"/>
            </p:cNvSpPr>
            <p:nvPr/>
          </p:nvSpPr>
          <p:spPr bwMode="auto">
            <a:xfrm>
              <a:off x="2430" y="4079"/>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LC</a:t>
              </a:r>
              <a:endParaRPr lang="en-US" altLang="en-US" sz="2000" b="1" i="1">
                <a:solidFill>
                  <a:srgbClr val="00DFCA"/>
                </a:solidFill>
                <a:latin typeface="Comic Sans MS" panose="030F0902030302020204" pitchFamily="66" charset="0"/>
              </a:endParaRPr>
            </a:p>
          </p:txBody>
        </p:sp>
        <p:grpSp>
          <p:nvGrpSpPr>
            <p:cNvPr id="140551" name="Group 263">
              <a:extLst>
                <a:ext uri="{FF2B5EF4-FFF2-40B4-BE49-F238E27FC236}">
                  <a16:creationId xmlns:a16="http://schemas.microsoft.com/office/drawing/2014/main" id="{17CF815D-DCF1-3E40-98C4-8721EECEF1E9}"/>
                </a:ext>
              </a:extLst>
            </p:cNvPr>
            <p:cNvGrpSpPr>
              <a:grpSpLocks/>
            </p:cNvGrpSpPr>
            <p:nvPr/>
          </p:nvGrpSpPr>
          <p:grpSpPr bwMode="auto">
            <a:xfrm>
              <a:off x="2271" y="459"/>
              <a:ext cx="467" cy="418"/>
              <a:chOff x="2271" y="459"/>
              <a:chExt cx="467" cy="418"/>
            </a:xfrm>
          </p:grpSpPr>
          <p:sp>
            <p:nvSpPr>
              <p:cNvPr id="140552" name="Text Box 264">
                <a:extLst>
                  <a:ext uri="{FF2B5EF4-FFF2-40B4-BE49-F238E27FC236}">
                    <a16:creationId xmlns:a16="http://schemas.microsoft.com/office/drawing/2014/main" id="{65E55B23-56B5-6244-87ED-BAEF2B9F1B8C}"/>
                  </a:ext>
                </a:extLst>
              </p:cNvPr>
              <p:cNvSpPr txBox="1">
                <a:spLocks noChangeArrowheads="1"/>
              </p:cNvSpPr>
              <p:nvPr/>
            </p:nvSpPr>
            <p:spPr bwMode="auto">
              <a:xfrm>
                <a:off x="2271" y="500"/>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AC</a:t>
                </a:r>
                <a:endParaRPr lang="en-US" altLang="en-US" sz="2000" b="1" i="1">
                  <a:solidFill>
                    <a:srgbClr val="00DFCA"/>
                  </a:solidFill>
                  <a:latin typeface="Comic Sans MS" panose="030F0902030302020204" pitchFamily="66" charset="0"/>
                </a:endParaRPr>
              </a:p>
            </p:txBody>
          </p:sp>
          <p:grpSp>
            <p:nvGrpSpPr>
              <p:cNvPr id="140553" name="Group 265">
                <a:extLst>
                  <a:ext uri="{FF2B5EF4-FFF2-40B4-BE49-F238E27FC236}">
                    <a16:creationId xmlns:a16="http://schemas.microsoft.com/office/drawing/2014/main" id="{52346D15-8E02-5A4F-B25B-6DAEB2771A06}"/>
                  </a:ext>
                </a:extLst>
              </p:cNvPr>
              <p:cNvGrpSpPr>
                <a:grpSpLocks/>
              </p:cNvGrpSpPr>
              <p:nvPr/>
            </p:nvGrpSpPr>
            <p:grpSpPr bwMode="auto">
              <a:xfrm>
                <a:off x="2341" y="459"/>
                <a:ext cx="364" cy="418"/>
                <a:chOff x="1084" y="711"/>
                <a:chExt cx="2950" cy="2769"/>
              </a:xfrm>
            </p:grpSpPr>
            <p:grpSp>
              <p:nvGrpSpPr>
                <p:cNvPr id="140554" name="Group 266">
                  <a:extLst>
                    <a:ext uri="{FF2B5EF4-FFF2-40B4-BE49-F238E27FC236}">
                      <a16:creationId xmlns:a16="http://schemas.microsoft.com/office/drawing/2014/main" id="{A275F9DF-BA94-CD4D-ACF9-F5CDE4E03785}"/>
                    </a:ext>
                  </a:extLst>
                </p:cNvPr>
                <p:cNvGrpSpPr>
                  <a:grpSpLocks/>
                </p:cNvGrpSpPr>
                <p:nvPr/>
              </p:nvGrpSpPr>
              <p:grpSpPr bwMode="auto">
                <a:xfrm>
                  <a:off x="1084" y="711"/>
                  <a:ext cx="2950" cy="2769"/>
                  <a:chOff x="2707" y="548"/>
                  <a:chExt cx="2950" cy="2769"/>
                </a:xfrm>
              </p:grpSpPr>
              <p:grpSp>
                <p:nvGrpSpPr>
                  <p:cNvPr id="140555" name="Group 267">
                    <a:extLst>
                      <a:ext uri="{FF2B5EF4-FFF2-40B4-BE49-F238E27FC236}">
                        <a16:creationId xmlns:a16="http://schemas.microsoft.com/office/drawing/2014/main" id="{5B9E124A-E9AA-B84C-B6C5-AEC9ECEE4A7D}"/>
                      </a:ext>
                    </a:extLst>
                  </p:cNvPr>
                  <p:cNvGrpSpPr>
                    <a:grpSpLocks/>
                  </p:cNvGrpSpPr>
                  <p:nvPr/>
                </p:nvGrpSpPr>
                <p:grpSpPr bwMode="auto">
                  <a:xfrm>
                    <a:off x="3180" y="1046"/>
                    <a:ext cx="2105" cy="1421"/>
                    <a:chOff x="578" y="2316"/>
                    <a:chExt cx="2105" cy="1421"/>
                  </a:xfrm>
                </p:grpSpPr>
                <p:sp>
                  <p:nvSpPr>
                    <p:cNvPr id="140556" name="Freeform 268" descr="Cork">
                      <a:extLst>
                        <a:ext uri="{FF2B5EF4-FFF2-40B4-BE49-F238E27FC236}">
                          <a16:creationId xmlns:a16="http://schemas.microsoft.com/office/drawing/2014/main" id="{7C307693-5736-0C42-8686-FD3F01CB6FC9}"/>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40557" name="Freeform 269" descr="Cork">
                      <a:extLst>
                        <a:ext uri="{FF2B5EF4-FFF2-40B4-BE49-F238E27FC236}">
                          <a16:creationId xmlns:a16="http://schemas.microsoft.com/office/drawing/2014/main" id="{E0746D65-3543-3148-BFAF-561195B9B7EB}"/>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140558" name="Picture 270">
                    <a:extLst>
                      <a:ext uri="{FF2B5EF4-FFF2-40B4-BE49-F238E27FC236}">
                        <a16:creationId xmlns:a16="http://schemas.microsoft.com/office/drawing/2014/main" id="{C6D84A44-7846-A847-A1E6-99514DC6154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0559" name="Freeform 271">
                  <a:extLst>
                    <a:ext uri="{FF2B5EF4-FFF2-40B4-BE49-F238E27FC236}">
                      <a16:creationId xmlns:a16="http://schemas.microsoft.com/office/drawing/2014/main" id="{D175F730-5D7A-1541-A0D9-22644716FD74}"/>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40560" name="Freeform 272">
                  <a:extLst>
                    <a:ext uri="{FF2B5EF4-FFF2-40B4-BE49-F238E27FC236}">
                      <a16:creationId xmlns:a16="http://schemas.microsoft.com/office/drawing/2014/main" id="{4C1CB572-C504-8645-8699-673F924DE854}"/>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40561" name="Freeform 273">
                  <a:extLst>
                    <a:ext uri="{FF2B5EF4-FFF2-40B4-BE49-F238E27FC236}">
                      <a16:creationId xmlns:a16="http://schemas.microsoft.com/office/drawing/2014/main" id="{201CF713-CB1A-8A4F-8897-CA04BC322BD3}"/>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40562" name="Freeform 274">
                  <a:extLst>
                    <a:ext uri="{FF2B5EF4-FFF2-40B4-BE49-F238E27FC236}">
                      <a16:creationId xmlns:a16="http://schemas.microsoft.com/office/drawing/2014/main" id="{4F7E4CD7-0B6D-EB47-AB01-58C11D0E7274}"/>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40563" name="Freeform 275">
                  <a:extLst>
                    <a:ext uri="{FF2B5EF4-FFF2-40B4-BE49-F238E27FC236}">
                      <a16:creationId xmlns:a16="http://schemas.microsoft.com/office/drawing/2014/main" id="{669F5BD3-E530-DB42-B641-3E234F351A27}"/>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grpSp>
          <p:nvGrpSpPr>
            <p:cNvPr id="140564" name="Group 276">
              <a:extLst>
                <a:ext uri="{FF2B5EF4-FFF2-40B4-BE49-F238E27FC236}">
                  <a16:creationId xmlns:a16="http://schemas.microsoft.com/office/drawing/2014/main" id="{E354AE28-51B0-534E-94D6-40C6A970792F}"/>
                </a:ext>
              </a:extLst>
            </p:cNvPr>
            <p:cNvGrpSpPr>
              <a:grpSpLocks/>
            </p:cNvGrpSpPr>
            <p:nvPr/>
          </p:nvGrpSpPr>
          <p:grpSpPr bwMode="auto">
            <a:xfrm>
              <a:off x="2507" y="4034"/>
              <a:ext cx="364" cy="418"/>
              <a:chOff x="1084" y="711"/>
              <a:chExt cx="2950" cy="2769"/>
            </a:xfrm>
          </p:grpSpPr>
          <p:grpSp>
            <p:nvGrpSpPr>
              <p:cNvPr id="140565" name="Group 277">
                <a:extLst>
                  <a:ext uri="{FF2B5EF4-FFF2-40B4-BE49-F238E27FC236}">
                    <a16:creationId xmlns:a16="http://schemas.microsoft.com/office/drawing/2014/main" id="{6D1AEB31-9570-F74C-BEF7-A66C36364F5E}"/>
                  </a:ext>
                </a:extLst>
              </p:cNvPr>
              <p:cNvGrpSpPr>
                <a:grpSpLocks/>
              </p:cNvGrpSpPr>
              <p:nvPr/>
            </p:nvGrpSpPr>
            <p:grpSpPr bwMode="auto">
              <a:xfrm>
                <a:off x="1084" y="711"/>
                <a:ext cx="2950" cy="2769"/>
                <a:chOff x="2707" y="548"/>
                <a:chExt cx="2950" cy="2769"/>
              </a:xfrm>
            </p:grpSpPr>
            <p:grpSp>
              <p:nvGrpSpPr>
                <p:cNvPr id="140566" name="Group 278">
                  <a:extLst>
                    <a:ext uri="{FF2B5EF4-FFF2-40B4-BE49-F238E27FC236}">
                      <a16:creationId xmlns:a16="http://schemas.microsoft.com/office/drawing/2014/main" id="{7316DDED-81B6-3644-A340-093A01A4512C}"/>
                    </a:ext>
                  </a:extLst>
                </p:cNvPr>
                <p:cNvGrpSpPr>
                  <a:grpSpLocks/>
                </p:cNvGrpSpPr>
                <p:nvPr/>
              </p:nvGrpSpPr>
              <p:grpSpPr bwMode="auto">
                <a:xfrm>
                  <a:off x="3180" y="1046"/>
                  <a:ext cx="2105" cy="1421"/>
                  <a:chOff x="578" y="2316"/>
                  <a:chExt cx="2105" cy="1421"/>
                </a:xfrm>
              </p:grpSpPr>
              <p:sp>
                <p:nvSpPr>
                  <p:cNvPr id="140567" name="Freeform 279" descr="Cork">
                    <a:extLst>
                      <a:ext uri="{FF2B5EF4-FFF2-40B4-BE49-F238E27FC236}">
                        <a16:creationId xmlns:a16="http://schemas.microsoft.com/office/drawing/2014/main" id="{B8A08198-A5B9-774E-96FF-D6D77C5A11D7}"/>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40568" name="Freeform 280" descr="Cork">
                    <a:extLst>
                      <a:ext uri="{FF2B5EF4-FFF2-40B4-BE49-F238E27FC236}">
                        <a16:creationId xmlns:a16="http://schemas.microsoft.com/office/drawing/2014/main" id="{C1AD7E70-9BE6-A340-B25C-0ABFC3DBAF5F}"/>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140569" name="Picture 281">
                  <a:extLst>
                    <a:ext uri="{FF2B5EF4-FFF2-40B4-BE49-F238E27FC236}">
                      <a16:creationId xmlns:a16="http://schemas.microsoft.com/office/drawing/2014/main" id="{1164A9B5-60D7-2E42-A1AA-DBB19EE7818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0570" name="Freeform 282">
                <a:extLst>
                  <a:ext uri="{FF2B5EF4-FFF2-40B4-BE49-F238E27FC236}">
                    <a16:creationId xmlns:a16="http://schemas.microsoft.com/office/drawing/2014/main" id="{815E688B-5F7B-5A4C-9419-499624DDB792}"/>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40571" name="Freeform 283">
                <a:extLst>
                  <a:ext uri="{FF2B5EF4-FFF2-40B4-BE49-F238E27FC236}">
                    <a16:creationId xmlns:a16="http://schemas.microsoft.com/office/drawing/2014/main" id="{A3CE82CE-E440-D946-919A-5CA9612B978D}"/>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40572" name="Freeform 284">
                <a:extLst>
                  <a:ext uri="{FF2B5EF4-FFF2-40B4-BE49-F238E27FC236}">
                    <a16:creationId xmlns:a16="http://schemas.microsoft.com/office/drawing/2014/main" id="{8D4D8549-FFE8-6541-A1AA-882640ED0A0C}"/>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40573" name="Freeform 285">
                <a:extLst>
                  <a:ext uri="{FF2B5EF4-FFF2-40B4-BE49-F238E27FC236}">
                    <a16:creationId xmlns:a16="http://schemas.microsoft.com/office/drawing/2014/main" id="{6CF6FF87-ABF2-EF4C-A318-487DFBE69856}"/>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40574" name="Freeform 286">
                <a:extLst>
                  <a:ext uri="{FF2B5EF4-FFF2-40B4-BE49-F238E27FC236}">
                    <a16:creationId xmlns:a16="http://schemas.microsoft.com/office/drawing/2014/main" id="{F7D285C4-CBC1-F64A-870A-C7A4D1C67D89}"/>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140575" name="Rectangle 287">
              <a:extLst>
                <a:ext uri="{FF2B5EF4-FFF2-40B4-BE49-F238E27FC236}">
                  <a16:creationId xmlns:a16="http://schemas.microsoft.com/office/drawing/2014/main" id="{BCA51B21-7891-F045-A21F-FF488B44359C}"/>
                </a:ext>
              </a:extLst>
            </p:cNvPr>
            <p:cNvSpPr>
              <a:spLocks noChangeArrowheads="1"/>
            </p:cNvSpPr>
            <p:nvPr/>
          </p:nvSpPr>
          <p:spPr bwMode="auto">
            <a:xfrm>
              <a:off x="1231" y="1351"/>
              <a:ext cx="576" cy="11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0576" name="Rectangle 288">
              <a:extLst>
                <a:ext uri="{FF2B5EF4-FFF2-40B4-BE49-F238E27FC236}">
                  <a16:creationId xmlns:a16="http://schemas.microsoft.com/office/drawing/2014/main" id="{E771263E-5D9F-C346-9CF4-44B750312FB3}"/>
                </a:ext>
              </a:extLst>
            </p:cNvPr>
            <p:cNvSpPr>
              <a:spLocks noChangeArrowheads="1"/>
            </p:cNvSpPr>
            <p:nvPr/>
          </p:nvSpPr>
          <p:spPr bwMode="auto">
            <a:xfrm>
              <a:off x="2011" y="1329"/>
              <a:ext cx="837" cy="15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0577" name="AutoShape 289">
              <a:extLst>
                <a:ext uri="{FF2B5EF4-FFF2-40B4-BE49-F238E27FC236}">
                  <a16:creationId xmlns:a16="http://schemas.microsoft.com/office/drawing/2014/main" id="{8B3EE09E-0711-C247-B7D3-8BDAB8DF2A1C}"/>
                </a:ext>
              </a:extLst>
            </p:cNvPr>
            <p:cNvSpPr>
              <a:spLocks noChangeArrowheads="1"/>
            </p:cNvSpPr>
            <p:nvPr/>
          </p:nvSpPr>
          <p:spPr bwMode="auto">
            <a:xfrm rot="2684768">
              <a:off x="1124" y="1204"/>
              <a:ext cx="372" cy="379"/>
            </a:xfrm>
            <a:prstGeom prst="rtTriangle">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578" name="Line 290">
              <a:extLst>
                <a:ext uri="{FF2B5EF4-FFF2-40B4-BE49-F238E27FC236}">
                  <a16:creationId xmlns:a16="http://schemas.microsoft.com/office/drawing/2014/main" id="{B23D8BB6-61BA-2C45-8687-ABB01F3319B0}"/>
                </a:ext>
              </a:extLst>
            </p:cNvPr>
            <p:cNvSpPr>
              <a:spLocks noChangeShapeType="1"/>
            </p:cNvSpPr>
            <p:nvPr/>
          </p:nvSpPr>
          <p:spPr bwMode="auto">
            <a:xfrm>
              <a:off x="1268" y="1332"/>
              <a:ext cx="2081" cy="1"/>
            </a:xfrm>
            <a:prstGeom prst="line">
              <a:avLst/>
            </a:prstGeom>
            <a:noFill/>
            <a:ln w="587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79" name="Rectangle 291">
              <a:extLst>
                <a:ext uri="{FF2B5EF4-FFF2-40B4-BE49-F238E27FC236}">
                  <a16:creationId xmlns:a16="http://schemas.microsoft.com/office/drawing/2014/main" id="{69406A11-B899-4F4F-874D-77611007BB49}"/>
                </a:ext>
              </a:extLst>
            </p:cNvPr>
            <p:cNvSpPr>
              <a:spLocks noChangeArrowheads="1"/>
            </p:cNvSpPr>
            <p:nvPr/>
          </p:nvSpPr>
          <p:spPr bwMode="auto">
            <a:xfrm>
              <a:off x="2852" y="1351"/>
              <a:ext cx="501" cy="133"/>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0580" name="Line 292">
              <a:extLst>
                <a:ext uri="{FF2B5EF4-FFF2-40B4-BE49-F238E27FC236}">
                  <a16:creationId xmlns:a16="http://schemas.microsoft.com/office/drawing/2014/main" id="{D8A8EBE5-48CC-8F44-9083-4F4F0AC30A7C}"/>
                </a:ext>
              </a:extLst>
            </p:cNvPr>
            <p:cNvSpPr>
              <a:spLocks noChangeShapeType="1"/>
            </p:cNvSpPr>
            <p:nvPr/>
          </p:nvSpPr>
          <p:spPr bwMode="auto">
            <a:xfrm>
              <a:off x="1287" y="1465"/>
              <a:ext cx="2062" cy="1"/>
            </a:xfrm>
            <a:prstGeom prst="line">
              <a:avLst/>
            </a:prstGeom>
            <a:noFill/>
            <a:ln w="587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40304" name="Rectangle 16">
            <a:extLst>
              <a:ext uri="{FF2B5EF4-FFF2-40B4-BE49-F238E27FC236}">
                <a16:creationId xmlns:a16="http://schemas.microsoft.com/office/drawing/2014/main" id="{6633FCB8-F223-8141-8073-1A522ED55C7A}"/>
              </a:ext>
            </a:extLst>
          </p:cNvPr>
          <p:cNvSpPr>
            <a:spLocks noChangeArrowheads="1"/>
          </p:cNvSpPr>
          <p:nvPr/>
        </p:nvSpPr>
        <p:spPr bwMode="auto">
          <a:xfrm>
            <a:off x="169863" y="7427913"/>
            <a:ext cx="145415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endParaRPr lang="en-US" altLang="en-US" sz="1000">
              <a:latin typeface="Helvetica" pitchFamily="2" charset="0"/>
            </a:endParaRPr>
          </a:p>
        </p:txBody>
      </p:sp>
      <p:sp>
        <p:nvSpPr>
          <p:cNvPr id="140326" name="Rectangle 38">
            <a:extLst>
              <a:ext uri="{FF2B5EF4-FFF2-40B4-BE49-F238E27FC236}">
                <a16:creationId xmlns:a16="http://schemas.microsoft.com/office/drawing/2014/main" id="{AB433144-0C13-644E-AAA1-1802BC18FAD8}"/>
              </a:ext>
            </a:extLst>
          </p:cNvPr>
          <p:cNvSpPr>
            <a:spLocks noChangeArrowheads="1"/>
          </p:cNvSpPr>
          <p:nvPr/>
        </p:nvSpPr>
        <p:spPr bwMode="auto">
          <a:xfrm>
            <a:off x="5140325" y="4048125"/>
            <a:ext cx="560388" cy="361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0389" name="Text Box 101">
            <a:extLst>
              <a:ext uri="{FF2B5EF4-FFF2-40B4-BE49-F238E27FC236}">
                <a16:creationId xmlns:a16="http://schemas.microsoft.com/office/drawing/2014/main" id="{A0D8F265-9F48-3D45-A100-35924E08DC03}"/>
              </a:ext>
            </a:extLst>
          </p:cNvPr>
          <p:cNvSpPr txBox="1">
            <a:spLocks noChangeArrowheads="1"/>
          </p:cNvSpPr>
          <p:nvPr/>
        </p:nvSpPr>
        <p:spPr bwMode="auto">
          <a:xfrm>
            <a:off x="9653588"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a:solidFill>
                  <a:srgbClr val="FFA27C"/>
                </a:solidFill>
              </a:rPr>
              <a:t> </a:t>
            </a:r>
          </a:p>
        </p:txBody>
      </p:sp>
      <p:sp>
        <p:nvSpPr>
          <p:cNvPr id="140401" name="Text Box 113">
            <a:extLst>
              <a:ext uri="{FF2B5EF4-FFF2-40B4-BE49-F238E27FC236}">
                <a16:creationId xmlns:a16="http://schemas.microsoft.com/office/drawing/2014/main" id="{F104EE03-EC1E-CC4A-94D0-200569090458}"/>
              </a:ext>
            </a:extLst>
          </p:cNvPr>
          <p:cNvSpPr txBox="1">
            <a:spLocks noChangeArrowheads="1"/>
          </p:cNvSpPr>
          <p:nvPr/>
        </p:nvSpPr>
        <p:spPr bwMode="auto">
          <a:xfrm>
            <a:off x="9350375" y="7265988"/>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600" b="1"/>
          </a:p>
        </p:txBody>
      </p:sp>
      <p:grpSp>
        <p:nvGrpSpPr>
          <p:cNvPr id="140531" name="Group 243">
            <a:extLst>
              <a:ext uri="{FF2B5EF4-FFF2-40B4-BE49-F238E27FC236}">
                <a16:creationId xmlns:a16="http://schemas.microsoft.com/office/drawing/2014/main" id="{ADD547F8-4FCB-DB4A-AE94-B385871D9C63}"/>
              </a:ext>
            </a:extLst>
          </p:cNvPr>
          <p:cNvGrpSpPr>
            <a:grpSpLocks/>
          </p:cNvGrpSpPr>
          <p:nvPr/>
        </p:nvGrpSpPr>
        <p:grpSpPr bwMode="auto">
          <a:xfrm>
            <a:off x="4949825" y="733425"/>
            <a:ext cx="4841875" cy="5994400"/>
            <a:chOff x="3118" y="462"/>
            <a:chExt cx="3050" cy="3776"/>
          </a:xfrm>
        </p:grpSpPr>
        <p:sp>
          <p:nvSpPr>
            <p:cNvPr id="140443" name="Rectangle 155">
              <a:extLst>
                <a:ext uri="{FF2B5EF4-FFF2-40B4-BE49-F238E27FC236}">
                  <a16:creationId xmlns:a16="http://schemas.microsoft.com/office/drawing/2014/main" id="{872C143F-31CF-1A4F-AFE0-A5E1013DF037}"/>
                </a:ext>
              </a:extLst>
            </p:cNvPr>
            <p:cNvSpPr>
              <a:spLocks noChangeArrowheads="1"/>
            </p:cNvSpPr>
            <p:nvPr/>
          </p:nvSpPr>
          <p:spPr bwMode="auto">
            <a:xfrm>
              <a:off x="3174" y="515"/>
              <a:ext cx="2972" cy="3713"/>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0444" name="Group 156">
              <a:extLst>
                <a:ext uri="{FF2B5EF4-FFF2-40B4-BE49-F238E27FC236}">
                  <a16:creationId xmlns:a16="http://schemas.microsoft.com/office/drawing/2014/main" id="{BB2BE16E-FDAB-F74A-AD80-57E88D4C66D1}"/>
                </a:ext>
              </a:extLst>
            </p:cNvPr>
            <p:cNvGrpSpPr>
              <a:grpSpLocks/>
            </p:cNvGrpSpPr>
            <p:nvPr/>
          </p:nvGrpSpPr>
          <p:grpSpPr bwMode="auto">
            <a:xfrm>
              <a:off x="3136" y="468"/>
              <a:ext cx="3032" cy="3770"/>
              <a:chOff x="736" y="822"/>
              <a:chExt cx="2331" cy="3104"/>
            </a:xfrm>
          </p:grpSpPr>
          <p:pic>
            <p:nvPicPr>
              <p:cNvPr id="140445" name="Picture 157">
                <a:extLst>
                  <a:ext uri="{FF2B5EF4-FFF2-40B4-BE49-F238E27FC236}">
                    <a16:creationId xmlns:a16="http://schemas.microsoft.com/office/drawing/2014/main" id="{0C948A52-A5B9-324E-8B72-4401C5E488F9}"/>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 y="825"/>
                <a:ext cx="2296" cy="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0446" name="Rectangle 158">
                <a:extLst>
                  <a:ext uri="{FF2B5EF4-FFF2-40B4-BE49-F238E27FC236}">
                    <a16:creationId xmlns:a16="http://schemas.microsoft.com/office/drawing/2014/main" id="{FC12FF16-1A5F-1F4F-A5D6-A1E1025DC5CE}"/>
                  </a:ext>
                </a:extLst>
              </p:cNvPr>
              <p:cNvSpPr>
                <a:spLocks noChangeArrowheads="1"/>
              </p:cNvSpPr>
              <p:nvPr/>
            </p:nvSpPr>
            <p:spPr bwMode="auto">
              <a:xfrm>
                <a:off x="742" y="822"/>
                <a:ext cx="2325" cy="3104"/>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hlink"/>
                    </a:solidFill>
                    <a:miter lim="800000"/>
                    <a:headEnd/>
                    <a:tailEnd/>
                  </a14:hiddenLine>
                </a:ext>
              </a:extLst>
            </p:spPr>
            <p:txBody>
              <a:bodyPr wrap="none" anchor="ctr"/>
              <a:lstStyle/>
              <a:p>
                <a:endParaRPr lang="en-US"/>
              </a:p>
            </p:txBody>
          </p:sp>
        </p:grpSp>
        <p:sp>
          <p:nvSpPr>
            <p:cNvPr id="140447" name="Rectangle 159">
              <a:extLst>
                <a:ext uri="{FF2B5EF4-FFF2-40B4-BE49-F238E27FC236}">
                  <a16:creationId xmlns:a16="http://schemas.microsoft.com/office/drawing/2014/main" id="{728EC181-8781-5F4A-A851-B388B7AA6B41}"/>
                </a:ext>
              </a:extLst>
            </p:cNvPr>
            <p:cNvSpPr>
              <a:spLocks noChangeArrowheads="1"/>
            </p:cNvSpPr>
            <p:nvPr/>
          </p:nvSpPr>
          <p:spPr bwMode="auto">
            <a:xfrm>
              <a:off x="3118" y="462"/>
              <a:ext cx="2999" cy="3730"/>
            </a:xfrm>
            <a:prstGeom prst="rect">
              <a:avLst/>
            </a:prstGeom>
            <a:noFill/>
            <a:ln w="762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40427" name="Group 139">
            <a:extLst>
              <a:ext uri="{FF2B5EF4-FFF2-40B4-BE49-F238E27FC236}">
                <a16:creationId xmlns:a16="http://schemas.microsoft.com/office/drawing/2014/main" id="{280EFF63-72BC-9E49-87F0-64A02009DB12}"/>
              </a:ext>
            </a:extLst>
          </p:cNvPr>
          <p:cNvGrpSpPr>
            <a:grpSpLocks/>
          </p:cNvGrpSpPr>
          <p:nvPr/>
        </p:nvGrpSpPr>
        <p:grpSpPr bwMode="auto">
          <a:xfrm>
            <a:off x="4954588" y="730250"/>
            <a:ext cx="4803775" cy="5935663"/>
            <a:chOff x="2846" y="140"/>
            <a:chExt cx="3026" cy="3695"/>
          </a:xfrm>
        </p:grpSpPr>
        <p:sp>
          <p:nvSpPr>
            <p:cNvPr id="140428" name="Rectangle 140">
              <a:extLst>
                <a:ext uri="{FF2B5EF4-FFF2-40B4-BE49-F238E27FC236}">
                  <a16:creationId xmlns:a16="http://schemas.microsoft.com/office/drawing/2014/main" id="{6CB408D5-FB46-2445-A669-6C2526DA08AC}"/>
                </a:ext>
              </a:extLst>
            </p:cNvPr>
            <p:cNvSpPr>
              <a:spLocks noChangeArrowheads="1"/>
            </p:cNvSpPr>
            <p:nvPr/>
          </p:nvSpPr>
          <p:spPr bwMode="auto">
            <a:xfrm>
              <a:off x="2846" y="144"/>
              <a:ext cx="935" cy="3689"/>
            </a:xfrm>
            <a:prstGeom prst="rect">
              <a:avLst/>
            </a:prstGeom>
            <a:solidFill>
              <a:srgbClr val="000000">
                <a:alpha val="5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429" name="Rectangle 141">
              <a:extLst>
                <a:ext uri="{FF2B5EF4-FFF2-40B4-BE49-F238E27FC236}">
                  <a16:creationId xmlns:a16="http://schemas.microsoft.com/office/drawing/2014/main" id="{6E600464-FA85-444E-938D-112BE1419FE5}"/>
                </a:ext>
              </a:extLst>
            </p:cNvPr>
            <p:cNvSpPr>
              <a:spLocks noChangeArrowheads="1"/>
            </p:cNvSpPr>
            <p:nvPr/>
          </p:nvSpPr>
          <p:spPr bwMode="auto">
            <a:xfrm>
              <a:off x="4533" y="140"/>
              <a:ext cx="1339" cy="3689"/>
            </a:xfrm>
            <a:prstGeom prst="rect">
              <a:avLst/>
            </a:prstGeom>
            <a:solidFill>
              <a:srgbClr val="000000">
                <a:alpha val="5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430" name="Rectangle 142">
              <a:extLst>
                <a:ext uri="{FF2B5EF4-FFF2-40B4-BE49-F238E27FC236}">
                  <a16:creationId xmlns:a16="http://schemas.microsoft.com/office/drawing/2014/main" id="{E8F2C286-4500-3347-9FD9-863C4A907E81}"/>
                </a:ext>
              </a:extLst>
            </p:cNvPr>
            <p:cNvSpPr>
              <a:spLocks noChangeArrowheads="1"/>
            </p:cNvSpPr>
            <p:nvPr/>
          </p:nvSpPr>
          <p:spPr bwMode="auto">
            <a:xfrm>
              <a:off x="3493" y="143"/>
              <a:ext cx="1364" cy="253"/>
            </a:xfrm>
            <a:prstGeom prst="rect">
              <a:avLst/>
            </a:prstGeom>
            <a:solidFill>
              <a:srgbClr val="000000">
                <a:alpha val="5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431" name="Rectangle 143">
              <a:extLst>
                <a:ext uri="{FF2B5EF4-FFF2-40B4-BE49-F238E27FC236}">
                  <a16:creationId xmlns:a16="http://schemas.microsoft.com/office/drawing/2014/main" id="{02B0CC7E-324E-C14A-A95D-061FDAD5EA12}"/>
                </a:ext>
              </a:extLst>
            </p:cNvPr>
            <p:cNvSpPr>
              <a:spLocks noChangeArrowheads="1"/>
            </p:cNvSpPr>
            <p:nvPr/>
          </p:nvSpPr>
          <p:spPr bwMode="auto">
            <a:xfrm>
              <a:off x="3597" y="1544"/>
              <a:ext cx="1364" cy="2291"/>
            </a:xfrm>
            <a:prstGeom prst="rect">
              <a:avLst/>
            </a:prstGeom>
            <a:solidFill>
              <a:srgbClr val="000000">
                <a:alpha val="5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0415" name="Rectangle 127">
            <a:extLst>
              <a:ext uri="{FF2B5EF4-FFF2-40B4-BE49-F238E27FC236}">
                <a16:creationId xmlns:a16="http://schemas.microsoft.com/office/drawing/2014/main" id="{ABD65DB7-6D55-494E-BCD4-75678BE6F9A8}"/>
              </a:ext>
            </a:extLst>
          </p:cNvPr>
          <p:cNvSpPr>
            <a:spLocks noChangeArrowheads="1"/>
          </p:cNvSpPr>
          <p:nvPr/>
        </p:nvSpPr>
        <p:spPr bwMode="auto">
          <a:xfrm>
            <a:off x="6373813" y="1057275"/>
            <a:ext cx="1341437" cy="2005013"/>
          </a:xfrm>
          <a:prstGeom prst="rect">
            <a:avLst/>
          </a:prstGeom>
          <a:noFill/>
          <a:ln w="76200">
            <a:solidFill>
              <a:srgbClr val="FFFF00"/>
            </a:solidFill>
            <a:miter lim="800000"/>
            <a:headEnd/>
            <a:tailEnd/>
          </a:ln>
          <a:effectLst>
            <a:outerShdw dist="63500" dir="318780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140530" name="Group 242">
            <a:extLst>
              <a:ext uri="{FF2B5EF4-FFF2-40B4-BE49-F238E27FC236}">
                <a16:creationId xmlns:a16="http://schemas.microsoft.com/office/drawing/2014/main" id="{DE862E0B-DC34-B34D-9F01-DB7765C49625}"/>
              </a:ext>
            </a:extLst>
          </p:cNvPr>
          <p:cNvGrpSpPr>
            <a:grpSpLocks/>
          </p:cNvGrpSpPr>
          <p:nvPr/>
        </p:nvGrpSpPr>
        <p:grpSpPr bwMode="auto">
          <a:xfrm>
            <a:off x="412750" y="238125"/>
            <a:ext cx="7319963" cy="7223125"/>
            <a:chOff x="260" y="150"/>
            <a:chExt cx="4611" cy="4550"/>
          </a:xfrm>
        </p:grpSpPr>
        <p:sp>
          <p:nvSpPr>
            <p:cNvPr id="140432" name="Rectangle 144">
              <a:extLst>
                <a:ext uri="{FF2B5EF4-FFF2-40B4-BE49-F238E27FC236}">
                  <a16:creationId xmlns:a16="http://schemas.microsoft.com/office/drawing/2014/main" id="{49281FFC-2730-234D-86FA-8947D7A5404F}"/>
                </a:ext>
              </a:extLst>
            </p:cNvPr>
            <p:cNvSpPr>
              <a:spLocks noChangeArrowheads="1"/>
            </p:cNvSpPr>
            <p:nvPr/>
          </p:nvSpPr>
          <p:spPr bwMode="auto">
            <a:xfrm>
              <a:off x="272" y="150"/>
              <a:ext cx="2746" cy="4539"/>
            </a:xfrm>
            <a:prstGeom prst="rect">
              <a:avLst/>
            </a:prstGeom>
            <a:noFill/>
            <a:ln w="76200">
              <a:solidFill>
                <a:schemeClr val="accent2"/>
              </a:solidFill>
              <a:miter lim="800000"/>
              <a:headEnd/>
              <a:tailEnd/>
            </a:ln>
            <a:effectLst>
              <a:outerShdw dist="63500" dir="318780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40433" name="Line 145">
              <a:extLst>
                <a:ext uri="{FF2B5EF4-FFF2-40B4-BE49-F238E27FC236}">
                  <a16:creationId xmlns:a16="http://schemas.microsoft.com/office/drawing/2014/main" id="{90FCA02F-3B50-1843-B422-62794D16B10A}"/>
                </a:ext>
              </a:extLst>
            </p:cNvPr>
            <p:cNvSpPr>
              <a:spLocks noChangeShapeType="1"/>
            </p:cNvSpPr>
            <p:nvPr/>
          </p:nvSpPr>
          <p:spPr bwMode="auto">
            <a:xfrm>
              <a:off x="3006" y="155"/>
              <a:ext cx="1845" cy="498"/>
            </a:xfrm>
            <a:prstGeom prst="line">
              <a:avLst/>
            </a:prstGeom>
            <a:noFill/>
            <a:ln w="76200">
              <a:solidFill>
                <a:schemeClr val="accent2"/>
              </a:solidFill>
              <a:prstDash val="sysDot"/>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40434" name="Line 146">
              <a:extLst>
                <a:ext uri="{FF2B5EF4-FFF2-40B4-BE49-F238E27FC236}">
                  <a16:creationId xmlns:a16="http://schemas.microsoft.com/office/drawing/2014/main" id="{933ADF9A-3441-484F-8971-1C3B6F593528}"/>
                </a:ext>
              </a:extLst>
            </p:cNvPr>
            <p:cNvSpPr>
              <a:spLocks noChangeShapeType="1"/>
            </p:cNvSpPr>
            <p:nvPr/>
          </p:nvSpPr>
          <p:spPr bwMode="auto">
            <a:xfrm flipV="1">
              <a:off x="3018" y="1911"/>
              <a:ext cx="1853" cy="2768"/>
            </a:xfrm>
            <a:prstGeom prst="line">
              <a:avLst/>
            </a:prstGeom>
            <a:noFill/>
            <a:ln w="76200">
              <a:solidFill>
                <a:schemeClr val="accent2"/>
              </a:solidFill>
              <a:prstDash val="sysDot"/>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40435" name="Line 147">
              <a:extLst>
                <a:ext uri="{FF2B5EF4-FFF2-40B4-BE49-F238E27FC236}">
                  <a16:creationId xmlns:a16="http://schemas.microsoft.com/office/drawing/2014/main" id="{2A72E13F-560C-5549-834B-1EF88EFB7C84}"/>
                </a:ext>
              </a:extLst>
            </p:cNvPr>
            <p:cNvSpPr>
              <a:spLocks noChangeShapeType="1"/>
            </p:cNvSpPr>
            <p:nvPr/>
          </p:nvSpPr>
          <p:spPr bwMode="auto">
            <a:xfrm>
              <a:off x="307" y="174"/>
              <a:ext cx="3664" cy="498"/>
            </a:xfrm>
            <a:prstGeom prst="line">
              <a:avLst/>
            </a:prstGeom>
            <a:noFill/>
            <a:ln w="76200">
              <a:solidFill>
                <a:schemeClr val="accent2"/>
              </a:solidFill>
              <a:prstDash val="sysDot"/>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40436" name="Line 148">
              <a:extLst>
                <a:ext uri="{FF2B5EF4-FFF2-40B4-BE49-F238E27FC236}">
                  <a16:creationId xmlns:a16="http://schemas.microsoft.com/office/drawing/2014/main" id="{B0F57AEA-1183-154E-BA47-43CBA2827AFA}"/>
                </a:ext>
              </a:extLst>
            </p:cNvPr>
            <p:cNvSpPr>
              <a:spLocks noChangeShapeType="1"/>
            </p:cNvSpPr>
            <p:nvPr/>
          </p:nvSpPr>
          <p:spPr bwMode="auto">
            <a:xfrm flipV="1">
              <a:off x="260" y="1914"/>
              <a:ext cx="3714" cy="2786"/>
            </a:xfrm>
            <a:prstGeom prst="line">
              <a:avLst/>
            </a:prstGeom>
            <a:noFill/>
            <a:ln w="76200">
              <a:solidFill>
                <a:schemeClr val="accent2"/>
              </a:solidFill>
              <a:prstDash val="sysDot"/>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140532" name="Text Box 244">
            <a:extLst>
              <a:ext uri="{FF2B5EF4-FFF2-40B4-BE49-F238E27FC236}">
                <a16:creationId xmlns:a16="http://schemas.microsoft.com/office/drawing/2014/main" id="{01215D60-87BD-C844-AF42-F0CBB7567451}"/>
              </a:ext>
            </a:extLst>
          </p:cNvPr>
          <p:cNvSpPr txBox="1">
            <a:spLocks noChangeArrowheads="1"/>
          </p:cNvSpPr>
          <p:nvPr/>
        </p:nvSpPr>
        <p:spPr bwMode="auto">
          <a:xfrm>
            <a:off x="6138863" y="117475"/>
            <a:ext cx="3330575" cy="393700"/>
          </a:xfrm>
          <a:prstGeom prst="rect">
            <a:avLst/>
          </a:prstGeom>
          <a:solidFill>
            <a:srgbClr val="1822CD"/>
          </a:solidFill>
          <a:ln w="57150">
            <a:solidFill>
              <a:srgbClr val="FFFF00"/>
            </a:solidFill>
            <a:miter lim="800000"/>
            <a:headEnd/>
            <a:tailEnd/>
          </a:ln>
          <a:effectLst>
            <a:outerShdw dist="107763" dir="2700000" algn="ctr" rotWithShape="0">
              <a:schemeClr val="tx1"/>
            </a:outerShdw>
          </a:effectLst>
        </p:spPr>
        <p:txBody>
          <a:bodyPr anchor="ctr">
            <a:spAutoFit/>
          </a:bodyPr>
          <a:lstStyle/>
          <a:p>
            <a:pPr algn="ctr">
              <a:spcBef>
                <a:spcPct val="50000"/>
              </a:spcBef>
            </a:pPr>
            <a:r>
              <a:rPr lang="en-US" altLang="en-US" sz="1600" b="1">
                <a:solidFill>
                  <a:srgbClr val="FFFF00"/>
                </a:solidFill>
              </a:rPr>
              <a:t>LIHAT LEMBAR KERJA #19</a:t>
            </a:r>
          </a:p>
        </p:txBody>
      </p:sp>
      <p:sp>
        <p:nvSpPr>
          <p:cNvPr id="140535" name="Text Box 247">
            <a:extLst>
              <a:ext uri="{FF2B5EF4-FFF2-40B4-BE49-F238E27FC236}">
                <a16:creationId xmlns:a16="http://schemas.microsoft.com/office/drawing/2014/main" id="{D74005F0-F8EB-224E-AEDB-23E0ACA1C0AA}"/>
              </a:ext>
            </a:extLst>
          </p:cNvPr>
          <p:cNvSpPr txBox="1">
            <a:spLocks noChangeArrowheads="1"/>
          </p:cNvSpPr>
          <p:nvPr/>
        </p:nvSpPr>
        <p:spPr bwMode="auto">
          <a:xfrm>
            <a:off x="9107488" y="7467600"/>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p>
        </p:txBody>
      </p:sp>
      <p:sp>
        <p:nvSpPr>
          <p:cNvPr id="140536" name="Text Box 248">
            <a:extLst>
              <a:ext uri="{FF2B5EF4-FFF2-40B4-BE49-F238E27FC236}">
                <a16:creationId xmlns:a16="http://schemas.microsoft.com/office/drawing/2014/main" id="{82F52355-855D-B745-981E-53C8948717A5}"/>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12</a:t>
            </a:r>
          </a:p>
        </p:txBody>
      </p:sp>
      <p:sp>
        <p:nvSpPr>
          <p:cNvPr id="140583" name="Text Box 189">
            <a:extLst>
              <a:ext uri="{FF2B5EF4-FFF2-40B4-BE49-F238E27FC236}">
                <a16:creationId xmlns:a16="http://schemas.microsoft.com/office/drawing/2014/main" id="{0569496A-2AAD-6E44-8382-B48B5BCB95B9}"/>
              </a:ext>
            </a:extLst>
          </p:cNvPr>
          <p:cNvSpPr txBox="1">
            <a:spLocks noChangeArrowheads="1"/>
          </p:cNvSpPr>
          <p:nvPr/>
        </p:nvSpPr>
        <p:spPr bwMode="auto">
          <a:xfrm>
            <a:off x="9572625" y="7296150"/>
            <a:ext cx="341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gn="l">
              <a:defRPr sz="2400">
                <a:solidFill>
                  <a:schemeClr val="tx1"/>
                </a:solidFill>
                <a:latin typeface="Times" pitchFamily="2" charset="0"/>
              </a:defRPr>
            </a:lvl1pPr>
            <a:lvl2pPr marL="37931725" indent="-37474525" algn="l">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r">
              <a:spcBef>
                <a:spcPct val="50000"/>
              </a:spcBef>
            </a:pPr>
            <a:r>
              <a:rPr lang="en-US" altLang="en-US" sz="1600" b="1">
                <a:latin typeface="Comic Sans MS" panose="030F0902030302020204" pitchFamily="66" charset="0"/>
                <a:ea typeface="ＭＳ Ｐゴシック" panose="020B0600070205080204" pitchFamily="34" charset="-128"/>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40427"/>
                                        </p:tgtEl>
                                        <p:attrNameLst>
                                          <p:attrName>style.visibility</p:attrName>
                                        </p:attrNameLst>
                                      </p:cBhvr>
                                      <p:to>
                                        <p:strVal val="visible"/>
                                      </p:to>
                                    </p:set>
                                    <p:animEffect transition="in" filter="fade">
                                      <p:cBhvr>
                                        <p:cTn id="7" dur="1000"/>
                                        <p:tgtEl>
                                          <p:spTgt spid="140427"/>
                                        </p:tgtEl>
                                      </p:cBhvr>
                                    </p:animEffect>
                                  </p:childTnLst>
                                </p:cTn>
                              </p:par>
                            </p:childTnLst>
                          </p:cTn>
                        </p:par>
                        <p:par>
                          <p:cTn id="8" fill="hold" nodeType="afterGroup">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140532"/>
                                        </p:tgtEl>
                                        <p:attrNameLst>
                                          <p:attrName>style.visibility</p:attrName>
                                        </p:attrNameLst>
                                      </p:cBhvr>
                                      <p:to>
                                        <p:strVal val="visible"/>
                                      </p:to>
                                    </p:set>
                                    <p:anim calcmode="lin" valueType="num">
                                      <p:cBhvr additive="base">
                                        <p:cTn id="11" dur="500" fill="hold"/>
                                        <p:tgtEl>
                                          <p:spTgt spid="140532"/>
                                        </p:tgtEl>
                                        <p:attrNameLst>
                                          <p:attrName>ppt_x</p:attrName>
                                        </p:attrNameLst>
                                      </p:cBhvr>
                                      <p:tavLst>
                                        <p:tav tm="0">
                                          <p:val>
                                            <p:strVal val="0-#ppt_w/2"/>
                                          </p:val>
                                        </p:tav>
                                        <p:tav tm="100000">
                                          <p:val>
                                            <p:strVal val="#ppt_x"/>
                                          </p:val>
                                        </p:tav>
                                      </p:tavLst>
                                    </p:anim>
                                    <p:anim calcmode="lin" valueType="num">
                                      <p:cBhvr additive="base">
                                        <p:cTn id="12" dur="500" fill="hold"/>
                                        <p:tgtEl>
                                          <p:spTgt spid="140532"/>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500"/>
                            </p:stCondLst>
                            <p:childTnLst>
                              <p:par>
                                <p:cTn id="14" presetID="22" presetClass="entr" presetSubtype="4" fill="hold" nodeType="afterEffect">
                                  <p:stCondLst>
                                    <p:cond delay="0"/>
                                  </p:stCondLst>
                                  <p:childTnLst>
                                    <p:set>
                                      <p:cBhvr>
                                        <p:cTn id="15" dur="1" fill="hold">
                                          <p:stCondLst>
                                            <p:cond delay="0"/>
                                          </p:stCondLst>
                                        </p:cTn>
                                        <p:tgtEl>
                                          <p:spTgt spid="140415"/>
                                        </p:tgtEl>
                                        <p:attrNameLst>
                                          <p:attrName>style.visibility</p:attrName>
                                        </p:attrNameLst>
                                      </p:cBhvr>
                                      <p:to>
                                        <p:strVal val="visible"/>
                                      </p:to>
                                    </p:set>
                                    <p:animEffect transition="in" filter="wipe(down)">
                                      <p:cBhvr>
                                        <p:cTn id="16" dur="1000"/>
                                        <p:tgtEl>
                                          <p:spTgt spid="14041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nodeType="clickEffect">
                                  <p:stCondLst>
                                    <p:cond delay="0"/>
                                  </p:stCondLst>
                                  <p:childTnLst>
                                    <p:set>
                                      <p:cBhvr>
                                        <p:cTn id="20" dur="1" fill="hold">
                                          <p:stCondLst>
                                            <p:cond delay="0"/>
                                          </p:stCondLst>
                                        </p:cTn>
                                        <p:tgtEl>
                                          <p:spTgt spid="140530"/>
                                        </p:tgtEl>
                                        <p:attrNameLst>
                                          <p:attrName>style.visibility</p:attrName>
                                        </p:attrNameLst>
                                      </p:cBhvr>
                                      <p:to>
                                        <p:strVal val="visible"/>
                                      </p:to>
                                    </p:set>
                                    <p:animEffect transition="in" filter="wipe(right)">
                                      <p:cBhvr>
                                        <p:cTn id="21" dur="500"/>
                                        <p:tgtEl>
                                          <p:spTgt spid="140530"/>
                                        </p:tgtEl>
                                      </p:cBhvr>
                                    </p:animEffect>
                                  </p:childTnLst>
                                </p:cTn>
                              </p:par>
                            </p:childTnLst>
                          </p:cTn>
                        </p:par>
                        <p:par>
                          <p:cTn id="22" fill="hold" nodeType="afterGroup">
                            <p:stCondLst>
                              <p:cond delay="500"/>
                            </p:stCondLst>
                            <p:childTnLst>
                              <p:par>
                                <p:cTn id="23" presetID="22" presetClass="entr" presetSubtype="1" fill="hold" nodeType="afterEffect">
                                  <p:stCondLst>
                                    <p:cond delay="0"/>
                                  </p:stCondLst>
                                  <p:childTnLst>
                                    <p:set>
                                      <p:cBhvr>
                                        <p:cTn id="24" dur="1" fill="hold">
                                          <p:stCondLst>
                                            <p:cond delay="0"/>
                                          </p:stCondLst>
                                        </p:cTn>
                                        <p:tgtEl>
                                          <p:spTgt spid="140582"/>
                                        </p:tgtEl>
                                        <p:attrNameLst>
                                          <p:attrName>style.visibility</p:attrName>
                                        </p:attrNameLst>
                                      </p:cBhvr>
                                      <p:to>
                                        <p:strVal val="visible"/>
                                      </p:to>
                                    </p:set>
                                    <p:animEffect transition="in" filter="wipe(up)">
                                      <p:cBhvr>
                                        <p:cTn id="25" dur="2000"/>
                                        <p:tgtEl>
                                          <p:spTgt spid="140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532"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762" name="Rectangle 2">
            <a:extLst>
              <a:ext uri="{FF2B5EF4-FFF2-40B4-BE49-F238E27FC236}">
                <a16:creationId xmlns:a16="http://schemas.microsoft.com/office/drawing/2014/main" id="{C7AB2F70-A5A8-3145-97AE-1622CD45DC8C}"/>
              </a:ext>
            </a:extLst>
          </p:cNvPr>
          <p:cNvSpPr>
            <a:spLocks noChangeArrowheads="1"/>
          </p:cNvSpPr>
          <p:nvPr/>
        </p:nvSpPr>
        <p:spPr bwMode="auto">
          <a:xfrm>
            <a:off x="169863" y="7427913"/>
            <a:ext cx="145415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endParaRPr lang="en-US" altLang="en-US" sz="1000">
              <a:latin typeface="Helvetica" pitchFamily="2" charset="0"/>
            </a:endParaRPr>
          </a:p>
        </p:txBody>
      </p:sp>
      <p:sp>
        <p:nvSpPr>
          <p:cNvPr id="1141763" name="Rectangle 3">
            <a:extLst>
              <a:ext uri="{FF2B5EF4-FFF2-40B4-BE49-F238E27FC236}">
                <a16:creationId xmlns:a16="http://schemas.microsoft.com/office/drawing/2014/main" id="{DB9FC4D0-AE57-F746-9C36-28FE473745C3}"/>
              </a:ext>
            </a:extLst>
          </p:cNvPr>
          <p:cNvSpPr>
            <a:spLocks noChangeArrowheads="1"/>
          </p:cNvSpPr>
          <p:nvPr/>
        </p:nvSpPr>
        <p:spPr bwMode="auto">
          <a:xfrm>
            <a:off x="685800" y="455613"/>
            <a:ext cx="3922713" cy="6815137"/>
          </a:xfrm>
          <a:prstGeom prst="rect">
            <a:avLst/>
          </a:prstGeom>
          <a:noFill/>
          <a:ln w="1174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1764" name="Line 4">
            <a:extLst>
              <a:ext uri="{FF2B5EF4-FFF2-40B4-BE49-F238E27FC236}">
                <a16:creationId xmlns:a16="http://schemas.microsoft.com/office/drawing/2014/main" id="{7BF52047-7B0D-5E45-9346-5B2C6F695D17}"/>
              </a:ext>
            </a:extLst>
          </p:cNvPr>
          <p:cNvSpPr>
            <a:spLocks noChangeShapeType="1"/>
          </p:cNvSpPr>
          <p:nvPr/>
        </p:nvSpPr>
        <p:spPr bwMode="auto">
          <a:xfrm flipV="1">
            <a:off x="1304925" y="515938"/>
            <a:ext cx="1588" cy="6715125"/>
          </a:xfrm>
          <a:prstGeom prst="line">
            <a:avLst/>
          </a:prstGeom>
          <a:noFill/>
          <a:ln w="1174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1765" name="Line 5">
            <a:extLst>
              <a:ext uri="{FF2B5EF4-FFF2-40B4-BE49-F238E27FC236}">
                <a16:creationId xmlns:a16="http://schemas.microsoft.com/office/drawing/2014/main" id="{BE2FC226-0363-5947-A117-EB6DB76E77CC}"/>
              </a:ext>
            </a:extLst>
          </p:cNvPr>
          <p:cNvSpPr>
            <a:spLocks noChangeShapeType="1"/>
          </p:cNvSpPr>
          <p:nvPr/>
        </p:nvSpPr>
        <p:spPr bwMode="auto">
          <a:xfrm>
            <a:off x="1600200" y="1330325"/>
            <a:ext cx="2625725" cy="158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1766" name="Line 6">
            <a:extLst>
              <a:ext uri="{FF2B5EF4-FFF2-40B4-BE49-F238E27FC236}">
                <a16:creationId xmlns:a16="http://schemas.microsoft.com/office/drawing/2014/main" id="{9D68944A-200F-7C43-A92E-7E2FC2E520B2}"/>
              </a:ext>
            </a:extLst>
          </p:cNvPr>
          <p:cNvSpPr>
            <a:spLocks noChangeShapeType="1"/>
          </p:cNvSpPr>
          <p:nvPr/>
        </p:nvSpPr>
        <p:spPr bwMode="auto">
          <a:xfrm flipV="1">
            <a:off x="1600200" y="5116513"/>
            <a:ext cx="2625725" cy="12700"/>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1767" name="Line 7">
            <a:extLst>
              <a:ext uri="{FF2B5EF4-FFF2-40B4-BE49-F238E27FC236}">
                <a16:creationId xmlns:a16="http://schemas.microsoft.com/office/drawing/2014/main" id="{0B1B76CD-D5C6-3646-AB6E-E517FD9FB384}"/>
              </a:ext>
            </a:extLst>
          </p:cNvPr>
          <p:cNvSpPr>
            <a:spLocks noChangeShapeType="1"/>
          </p:cNvSpPr>
          <p:nvPr/>
        </p:nvSpPr>
        <p:spPr bwMode="auto">
          <a:xfrm>
            <a:off x="1600200" y="5762625"/>
            <a:ext cx="2625725" cy="158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1768" name="Line 8">
            <a:extLst>
              <a:ext uri="{FF2B5EF4-FFF2-40B4-BE49-F238E27FC236}">
                <a16:creationId xmlns:a16="http://schemas.microsoft.com/office/drawing/2014/main" id="{4BB048AC-07AA-6B4A-B743-610CEC591316}"/>
              </a:ext>
            </a:extLst>
          </p:cNvPr>
          <p:cNvSpPr>
            <a:spLocks noChangeShapeType="1"/>
          </p:cNvSpPr>
          <p:nvPr/>
        </p:nvSpPr>
        <p:spPr bwMode="auto">
          <a:xfrm>
            <a:off x="1600200" y="6426200"/>
            <a:ext cx="2625725" cy="158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1769" name="Line 9">
            <a:extLst>
              <a:ext uri="{FF2B5EF4-FFF2-40B4-BE49-F238E27FC236}">
                <a16:creationId xmlns:a16="http://schemas.microsoft.com/office/drawing/2014/main" id="{B1AC7230-AE5D-0141-9409-F6E7E68E80A9}"/>
              </a:ext>
            </a:extLst>
          </p:cNvPr>
          <p:cNvSpPr>
            <a:spLocks noChangeShapeType="1"/>
          </p:cNvSpPr>
          <p:nvPr/>
        </p:nvSpPr>
        <p:spPr bwMode="auto">
          <a:xfrm flipV="1">
            <a:off x="1630363" y="6986588"/>
            <a:ext cx="2609850" cy="12700"/>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1770" name="Rectangle 10">
            <a:extLst>
              <a:ext uri="{FF2B5EF4-FFF2-40B4-BE49-F238E27FC236}">
                <a16:creationId xmlns:a16="http://schemas.microsoft.com/office/drawing/2014/main" id="{ADCC5540-5425-AB44-BBA4-12F0BB2A8079}"/>
              </a:ext>
            </a:extLst>
          </p:cNvPr>
          <p:cNvSpPr>
            <a:spLocks noChangeArrowheads="1"/>
          </p:cNvSpPr>
          <p:nvPr/>
        </p:nvSpPr>
        <p:spPr bwMode="auto">
          <a:xfrm>
            <a:off x="3752850" y="3230563"/>
            <a:ext cx="384175" cy="150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41771" name="Rectangle 11">
            <a:extLst>
              <a:ext uri="{FF2B5EF4-FFF2-40B4-BE49-F238E27FC236}">
                <a16:creationId xmlns:a16="http://schemas.microsoft.com/office/drawing/2014/main" id="{942A5BCA-26EA-F343-83A2-9A03202D54D3}"/>
              </a:ext>
            </a:extLst>
          </p:cNvPr>
          <p:cNvSpPr>
            <a:spLocks noChangeArrowheads="1"/>
          </p:cNvSpPr>
          <p:nvPr/>
        </p:nvSpPr>
        <p:spPr bwMode="auto">
          <a:xfrm>
            <a:off x="2860675" y="1481138"/>
            <a:ext cx="311150" cy="257175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41772" name="Rectangle 12">
            <a:extLst>
              <a:ext uri="{FF2B5EF4-FFF2-40B4-BE49-F238E27FC236}">
                <a16:creationId xmlns:a16="http://schemas.microsoft.com/office/drawing/2014/main" id="{76FB12F5-979D-0347-827E-0512F2345E27}"/>
              </a:ext>
            </a:extLst>
          </p:cNvPr>
          <p:cNvSpPr>
            <a:spLocks noChangeArrowheads="1"/>
          </p:cNvSpPr>
          <p:nvPr/>
        </p:nvSpPr>
        <p:spPr bwMode="auto">
          <a:xfrm>
            <a:off x="2838450" y="1450975"/>
            <a:ext cx="354013" cy="2622550"/>
          </a:xfrm>
          <a:prstGeom prst="rect">
            <a:avLst/>
          </a:prstGeom>
          <a:noFill/>
          <a:ln w="587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1773" name="AutoShape 13">
            <a:extLst>
              <a:ext uri="{FF2B5EF4-FFF2-40B4-BE49-F238E27FC236}">
                <a16:creationId xmlns:a16="http://schemas.microsoft.com/office/drawing/2014/main" id="{DE4209FF-9250-BA4A-9E16-1169D59FB0DF}"/>
              </a:ext>
            </a:extLst>
          </p:cNvPr>
          <p:cNvSpPr>
            <a:spLocks noChangeArrowheads="1"/>
          </p:cNvSpPr>
          <p:nvPr/>
        </p:nvSpPr>
        <p:spPr bwMode="auto">
          <a:xfrm rot="-2724430">
            <a:off x="2705894" y="3733007"/>
            <a:ext cx="590550" cy="601662"/>
          </a:xfrm>
          <a:prstGeom prst="rtTriangle">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1774" name="Text Box 14">
            <a:extLst>
              <a:ext uri="{FF2B5EF4-FFF2-40B4-BE49-F238E27FC236}">
                <a16:creationId xmlns:a16="http://schemas.microsoft.com/office/drawing/2014/main" id="{1FEADF2B-2913-8044-B42A-44B93C8096A3}"/>
              </a:ext>
            </a:extLst>
          </p:cNvPr>
          <p:cNvSpPr txBox="1">
            <a:spLocks noChangeArrowheads="1"/>
          </p:cNvSpPr>
          <p:nvPr/>
        </p:nvSpPr>
        <p:spPr bwMode="auto">
          <a:xfrm rot="-5400000">
            <a:off x="-933450" y="3282951"/>
            <a:ext cx="383698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latin typeface="Arial Black" panose="020B0604020202020204" pitchFamily="34" charset="0"/>
              </a:rPr>
              <a:t>KITAB TAURAT(5)</a:t>
            </a:r>
          </a:p>
        </p:txBody>
      </p:sp>
      <p:sp>
        <p:nvSpPr>
          <p:cNvPr id="1141775" name="Text Box 15">
            <a:extLst>
              <a:ext uri="{FF2B5EF4-FFF2-40B4-BE49-F238E27FC236}">
                <a16:creationId xmlns:a16="http://schemas.microsoft.com/office/drawing/2014/main" id="{588FA229-CD5C-B143-8D33-8AA62CA733DA}"/>
              </a:ext>
            </a:extLst>
          </p:cNvPr>
          <p:cNvSpPr txBox="1">
            <a:spLocks noChangeArrowheads="1"/>
          </p:cNvSpPr>
          <p:nvPr/>
        </p:nvSpPr>
        <p:spPr bwMode="auto">
          <a:xfrm>
            <a:off x="3857625" y="6475413"/>
            <a:ext cx="741363"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LC</a:t>
            </a:r>
            <a:endParaRPr lang="en-US" altLang="en-US" sz="2000" b="1" i="1">
              <a:solidFill>
                <a:srgbClr val="00DFCA"/>
              </a:solidFill>
              <a:latin typeface="Comic Sans MS" panose="030F0902030302020204" pitchFamily="66" charset="0"/>
            </a:endParaRPr>
          </a:p>
        </p:txBody>
      </p:sp>
      <p:grpSp>
        <p:nvGrpSpPr>
          <p:cNvPr id="1141776" name="Group 16">
            <a:extLst>
              <a:ext uri="{FF2B5EF4-FFF2-40B4-BE49-F238E27FC236}">
                <a16:creationId xmlns:a16="http://schemas.microsoft.com/office/drawing/2014/main" id="{5DA85D8B-AF0F-344F-B3AC-85EC528B1164}"/>
              </a:ext>
            </a:extLst>
          </p:cNvPr>
          <p:cNvGrpSpPr>
            <a:grpSpLocks/>
          </p:cNvGrpSpPr>
          <p:nvPr/>
        </p:nvGrpSpPr>
        <p:grpSpPr bwMode="auto">
          <a:xfrm>
            <a:off x="3605213" y="728663"/>
            <a:ext cx="741362" cy="663575"/>
            <a:chOff x="2271" y="459"/>
            <a:chExt cx="467" cy="418"/>
          </a:xfrm>
        </p:grpSpPr>
        <p:sp>
          <p:nvSpPr>
            <p:cNvPr id="1141777" name="Text Box 17">
              <a:extLst>
                <a:ext uri="{FF2B5EF4-FFF2-40B4-BE49-F238E27FC236}">
                  <a16:creationId xmlns:a16="http://schemas.microsoft.com/office/drawing/2014/main" id="{424DAD83-0A42-E046-AF33-6BAC5B4BDBAE}"/>
                </a:ext>
              </a:extLst>
            </p:cNvPr>
            <p:cNvSpPr txBox="1">
              <a:spLocks noChangeArrowheads="1"/>
            </p:cNvSpPr>
            <p:nvPr/>
          </p:nvSpPr>
          <p:spPr bwMode="auto">
            <a:xfrm>
              <a:off x="2271" y="500"/>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AC</a:t>
              </a:r>
              <a:endParaRPr lang="en-US" altLang="en-US" sz="2000" b="1" i="1">
                <a:solidFill>
                  <a:srgbClr val="00DFCA"/>
                </a:solidFill>
                <a:latin typeface="Comic Sans MS" panose="030F0902030302020204" pitchFamily="66" charset="0"/>
              </a:endParaRPr>
            </a:p>
          </p:txBody>
        </p:sp>
        <p:grpSp>
          <p:nvGrpSpPr>
            <p:cNvPr id="1141778" name="Group 18">
              <a:extLst>
                <a:ext uri="{FF2B5EF4-FFF2-40B4-BE49-F238E27FC236}">
                  <a16:creationId xmlns:a16="http://schemas.microsoft.com/office/drawing/2014/main" id="{B75D7EAC-0DAA-2A4E-B16D-3BCA114E63DE}"/>
                </a:ext>
              </a:extLst>
            </p:cNvPr>
            <p:cNvGrpSpPr>
              <a:grpSpLocks/>
            </p:cNvGrpSpPr>
            <p:nvPr/>
          </p:nvGrpSpPr>
          <p:grpSpPr bwMode="auto">
            <a:xfrm>
              <a:off x="2341" y="459"/>
              <a:ext cx="364" cy="418"/>
              <a:chOff x="1084" y="711"/>
              <a:chExt cx="2950" cy="2769"/>
            </a:xfrm>
          </p:grpSpPr>
          <p:grpSp>
            <p:nvGrpSpPr>
              <p:cNvPr id="1141779" name="Group 19">
                <a:extLst>
                  <a:ext uri="{FF2B5EF4-FFF2-40B4-BE49-F238E27FC236}">
                    <a16:creationId xmlns:a16="http://schemas.microsoft.com/office/drawing/2014/main" id="{A3630409-49AB-AC46-AA39-643F31928CBC}"/>
                  </a:ext>
                </a:extLst>
              </p:cNvPr>
              <p:cNvGrpSpPr>
                <a:grpSpLocks/>
              </p:cNvGrpSpPr>
              <p:nvPr/>
            </p:nvGrpSpPr>
            <p:grpSpPr bwMode="auto">
              <a:xfrm>
                <a:off x="1084" y="711"/>
                <a:ext cx="2950" cy="2769"/>
                <a:chOff x="2707" y="548"/>
                <a:chExt cx="2950" cy="2769"/>
              </a:xfrm>
            </p:grpSpPr>
            <p:grpSp>
              <p:nvGrpSpPr>
                <p:cNvPr id="1141780" name="Group 20">
                  <a:extLst>
                    <a:ext uri="{FF2B5EF4-FFF2-40B4-BE49-F238E27FC236}">
                      <a16:creationId xmlns:a16="http://schemas.microsoft.com/office/drawing/2014/main" id="{E5584F96-521E-1A47-9449-6251BBA974AB}"/>
                    </a:ext>
                  </a:extLst>
                </p:cNvPr>
                <p:cNvGrpSpPr>
                  <a:grpSpLocks/>
                </p:cNvGrpSpPr>
                <p:nvPr/>
              </p:nvGrpSpPr>
              <p:grpSpPr bwMode="auto">
                <a:xfrm>
                  <a:off x="3180" y="1046"/>
                  <a:ext cx="2105" cy="1421"/>
                  <a:chOff x="578" y="2316"/>
                  <a:chExt cx="2105" cy="1421"/>
                </a:xfrm>
              </p:grpSpPr>
              <p:sp>
                <p:nvSpPr>
                  <p:cNvPr id="1141781" name="Freeform 21" descr="Cork">
                    <a:extLst>
                      <a:ext uri="{FF2B5EF4-FFF2-40B4-BE49-F238E27FC236}">
                        <a16:creationId xmlns:a16="http://schemas.microsoft.com/office/drawing/2014/main" id="{25183A0C-A0D9-DD4A-B6A1-0FCB25DAFB6E}"/>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141782" name="Freeform 22" descr="Cork">
                    <a:extLst>
                      <a:ext uri="{FF2B5EF4-FFF2-40B4-BE49-F238E27FC236}">
                        <a16:creationId xmlns:a16="http://schemas.microsoft.com/office/drawing/2014/main" id="{4C93FEC6-1336-6B49-9249-2D2A17A1D4D1}"/>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1141783" name="Picture 23">
                  <a:extLst>
                    <a:ext uri="{FF2B5EF4-FFF2-40B4-BE49-F238E27FC236}">
                      <a16:creationId xmlns:a16="http://schemas.microsoft.com/office/drawing/2014/main" id="{E9E5C8F4-7AE0-E84D-AAE2-1F0CD874AAE6}"/>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41784" name="Freeform 24">
                <a:extLst>
                  <a:ext uri="{FF2B5EF4-FFF2-40B4-BE49-F238E27FC236}">
                    <a16:creationId xmlns:a16="http://schemas.microsoft.com/office/drawing/2014/main" id="{32752E7F-FCD0-D14F-A897-FF0B0D09816F}"/>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141785" name="Freeform 25">
                <a:extLst>
                  <a:ext uri="{FF2B5EF4-FFF2-40B4-BE49-F238E27FC236}">
                    <a16:creationId xmlns:a16="http://schemas.microsoft.com/office/drawing/2014/main" id="{23BF82FD-404D-8041-84ED-EED20089F9A5}"/>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141786" name="Freeform 26">
                <a:extLst>
                  <a:ext uri="{FF2B5EF4-FFF2-40B4-BE49-F238E27FC236}">
                    <a16:creationId xmlns:a16="http://schemas.microsoft.com/office/drawing/2014/main" id="{CC588BD2-48F8-B849-8701-069D0BAFCD96}"/>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141787" name="Freeform 27">
                <a:extLst>
                  <a:ext uri="{FF2B5EF4-FFF2-40B4-BE49-F238E27FC236}">
                    <a16:creationId xmlns:a16="http://schemas.microsoft.com/office/drawing/2014/main" id="{41B011D1-30CC-094C-BA98-6DF4D6BA8DA7}"/>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141788" name="Freeform 28">
                <a:extLst>
                  <a:ext uri="{FF2B5EF4-FFF2-40B4-BE49-F238E27FC236}">
                    <a16:creationId xmlns:a16="http://schemas.microsoft.com/office/drawing/2014/main" id="{7D11B7D3-C029-AC4D-801D-6A1A547AEBC5}"/>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grpSp>
        <p:nvGrpSpPr>
          <p:cNvPr id="1141789" name="Group 29">
            <a:extLst>
              <a:ext uri="{FF2B5EF4-FFF2-40B4-BE49-F238E27FC236}">
                <a16:creationId xmlns:a16="http://schemas.microsoft.com/office/drawing/2014/main" id="{5B233F8A-7174-1D44-AD18-2BFC2C02E780}"/>
              </a:ext>
            </a:extLst>
          </p:cNvPr>
          <p:cNvGrpSpPr>
            <a:grpSpLocks/>
          </p:cNvGrpSpPr>
          <p:nvPr/>
        </p:nvGrpSpPr>
        <p:grpSpPr bwMode="auto">
          <a:xfrm>
            <a:off x="3979863" y="6403975"/>
            <a:ext cx="577850" cy="663575"/>
            <a:chOff x="1084" y="711"/>
            <a:chExt cx="2950" cy="2769"/>
          </a:xfrm>
        </p:grpSpPr>
        <p:grpSp>
          <p:nvGrpSpPr>
            <p:cNvPr id="1141790" name="Group 30">
              <a:extLst>
                <a:ext uri="{FF2B5EF4-FFF2-40B4-BE49-F238E27FC236}">
                  <a16:creationId xmlns:a16="http://schemas.microsoft.com/office/drawing/2014/main" id="{89822723-A1D6-184D-8740-750A032776FA}"/>
                </a:ext>
              </a:extLst>
            </p:cNvPr>
            <p:cNvGrpSpPr>
              <a:grpSpLocks/>
            </p:cNvGrpSpPr>
            <p:nvPr/>
          </p:nvGrpSpPr>
          <p:grpSpPr bwMode="auto">
            <a:xfrm>
              <a:off x="1084" y="711"/>
              <a:ext cx="2950" cy="2769"/>
              <a:chOff x="2707" y="548"/>
              <a:chExt cx="2950" cy="2769"/>
            </a:xfrm>
          </p:grpSpPr>
          <p:grpSp>
            <p:nvGrpSpPr>
              <p:cNvPr id="1141791" name="Group 31">
                <a:extLst>
                  <a:ext uri="{FF2B5EF4-FFF2-40B4-BE49-F238E27FC236}">
                    <a16:creationId xmlns:a16="http://schemas.microsoft.com/office/drawing/2014/main" id="{CEC02328-E860-0548-B9BC-20A9ED557CA0}"/>
                  </a:ext>
                </a:extLst>
              </p:cNvPr>
              <p:cNvGrpSpPr>
                <a:grpSpLocks/>
              </p:cNvGrpSpPr>
              <p:nvPr/>
            </p:nvGrpSpPr>
            <p:grpSpPr bwMode="auto">
              <a:xfrm>
                <a:off x="3180" y="1046"/>
                <a:ext cx="2105" cy="1421"/>
                <a:chOff x="578" y="2316"/>
                <a:chExt cx="2105" cy="1421"/>
              </a:xfrm>
            </p:grpSpPr>
            <p:sp>
              <p:nvSpPr>
                <p:cNvPr id="1141792" name="Freeform 32" descr="Cork">
                  <a:extLst>
                    <a:ext uri="{FF2B5EF4-FFF2-40B4-BE49-F238E27FC236}">
                      <a16:creationId xmlns:a16="http://schemas.microsoft.com/office/drawing/2014/main" id="{CA586B4B-12CF-8A47-95C6-E5CEE454D661}"/>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141793" name="Freeform 33" descr="Cork">
                  <a:extLst>
                    <a:ext uri="{FF2B5EF4-FFF2-40B4-BE49-F238E27FC236}">
                      <a16:creationId xmlns:a16="http://schemas.microsoft.com/office/drawing/2014/main" id="{62F3FC31-1AF1-3B42-ABBE-01D364F448DB}"/>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1141794" name="Picture 34">
                <a:extLst>
                  <a:ext uri="{FF2B5EF4-FFF2-40B4-BE49-F238E27FC236}">
                    <a16:creationId xmlns:a16="http://schemas.microsoft.com/office/drawing/2014/main" id="{5678470E-52AD-4A4B-9B43-1624E73D575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41795" name="Freeform 35">
              <a:extLst>
                <a:ext uri="{FF2B5EF4-FFF2-40B4-BE49-F238E27FC236}">
                  <a16:creationId xmlns:a16="http://schemas.microsoft.com/office/drawing/2014/main" id="{B1AB7806-1027-2147-8249-018FD1C61876}"/>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141796" name="Freeform 36">
              <a:extLst>
                <a:ext uri="{FF2B5EF4-FFF2-40B4-BE49-F238E27FC236}">
                  <a16:creationId xmlns:a16="http://schemas.microsoft.com/office/drawing/2014/main" id="{51E00578-7DAF-E349-B79A-393ACAEEABA2}"/>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141797" name="Freeform 37">
              <a:extLst>
                <a:ext uri="{FF2B5EF4-FFF2-40B4-BE49-F238E27FC236}">
                  <a16:creationId xmlns:a16="http://schemas.microsoft.com/office/drawing/2014/main" id="{37D13D9C-9648-D840-9C68-87BED6B38C13}"/>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141798" name="Freeform 38">
              <a:extLst>
                <a:ext uri="{FF2B5EF4-FFF2-40B4-BE49-F238E27FC236}">
                  <a16:creationId xmlns:a16="http://schemas.microsoft.com/office/drawing/2014/main" id="{DECDEEB1-95A9-6C43-8747-A9E36D65C61D}"/>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141799" name="Freeform 39">
              <a:extLst>
                <a:ext uri="{FF2B5EF4-FFF2-40B4-BE49-F238E27FC236}">
                  <a16:creationId xmlns:a16="http://schemas.microsoft.com/office/drawing/2014/main" id="{55DB1173-24BF-434C-A30B-19E4FE9DC934}"/>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1141800" name="Rectangle 40">
            <a:extLst>
              <a:ext uri="{FF2B5EF4-FFF2-40B4-BE49-F238E27FC236}">
                <a16:creationId xmlns:a16="http://schemas.microsoft.com/office/drawing/2014/main" id="{EF7B94E9-0BF9-1544-A87D-753C521DD26D}"/>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1801" name="Picture 41">
            <a:extLst>
              <a:ext uri="{FF2B5EF4-FFF2-40B4-BE49-F238E27FC236}">
                <a16:creationId xmlns:a16="http://schemas.microsoft.com/office/drawing/2014/main" id="{005E7114-9CA4-B540-8338-B0F7332761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8164" b="10211"/>
          <a:stretch>
            <a:fillRect/>
          </a:stretch>
        </p:blipFill>
        <p:spPr bwMode="auto">
          <a:xfrm>
            <a:off x="4979988" y="444500"/>
            <a:ext cx="4713287" cy="6815138"/>
          </a:xfrm>
          <a:prstGeom prst="rect">
            <a:avLst/>
          </a:prstGeom>
          <a:noFill/>
          <a:extLst>
            <a:ext uri="{909E8E84-426E-40DD-AFC4-6F175D3DCCD1}">
              <a14:hiddenFill xmlns:a14="http://schemas.microsoft.com/office/drawing/2010/main">
                <a:solidFill>
                  <a:srgbClr val="FFFFFF"/>
                </a:solidFill>
              </a14:hiddenFill>
            </a:ext>
          </a:extLst>
        </p:spPr>
      </p:pic>
      <p:sp>
        <p:nvSpPr>
          <p:cNvPr id="1141802" name="Rectangle 42">
            <a:extLst>
              <a:ext uri="{FF2B5EF4-FFF2-40B4-BE49-F238E27FC236}">
                <a16:creationId xmlns:a16="http://schemas.microsoft.com/office/drawing/2014/main" id="{6E8D7762-5902-0349-84F0-7BC55075216E}"/>
              </a:ext>
            </a:extLst>
          </p:cNvPr>
          <p:cNvSpPr>
            <a:spLocks noChangeArrowheads="1"/>
          </p:cNvSpPr>
          <p:nvPr/>
        </p:nvSpPr>
        <p:spPr bwMode="auto">
          <a:xfrm>
            <a:off x="5008563" y="433388"/>
            <a:ext cx="4692650" cy="6769100"/>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1803" name="Rectangle 43">
            <a:extLst>
              <a:ext uri="{FF2B5EF4-FFF2-40B4-BE49-F238E27FC236}">
                <a16:creationId xmlns:a16="http://schemas.microsoft.com/office/drawing/2014/main" id="{9F88DA7E-84F4-244B-931C-B4AE973F6C10}"/>
              </a:ext>
            </a:extLst>
          </p:cNvPr>
          <p:cNvSpPr>
            <a:spLocks noChangeArrowheads="1"/>
          </p:cNvSpPr>
          <p:nvPr/>
        </p:nvSpPr>
        <p:spPr bwMode="auto">
          <a:xfrm>
            <a:off x="4999038" y="461963"/>
            <a:ext cx="4694237" cy="68087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1804" name="Text Box 44">
            <a:extLst>
              <a:ext uri="{FF2B5EF4-FFF2-40B4-BE49-F238E27FC236}">
                <a16:creationId xmlns:a16="http://schemas.microsoft.com/office/drawing/2014/main" id="{56BD1008-D9C7-634C-B9A5-C989DB503F12}"/>
              </a:ext>
            </a:extLst>
          </p:cNvPr>
          <p:cNvSpPr txBox="1">
            <a:spLocks noChangeArrowheads="1"/>
          </p:cNvSpPr>
          <p:nvPr/>
        </p:nvSpPr>
        <p:spPr bwMode="auto">
          <a:xfrm>
            <a:off x="5078413" y="1692275"/>
            <a:ext cx="4572000" cy="44053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65000"/>
              </a:lnSpc>
              <a:spcBef>
                <a:spcPct val="50000"/>
              </a:spcBef>
            </a:pPr>
            <a:endParaRPr lang="en-US" altLang="en-US" sz="3200" b="1">
              <a:solidFill>
                <a:srgbClr val="FFEA18"/>
              </a:solidFill>
              <a:latin typeface="Helvetica" pitchFamily="2" charset="0"/>
            </a:endParaRPr>
          </a:p>
          <a:p>
            <a:pPr algn="ctr">
              <a:lnSpc>
                <a:spcPct val="65000"/>
              </a:lnSpc>
              <a:spcBef>
                <a:spcPct val="50000"/>
              </a:spcBef>
            </a:pPr>
            <a:r>
              <a:rPr lang="en-US" altLang="en-US" sz="3200" b="1">
                <a:solidFill>
                  <a:srgbClr val="FFEA18"/>
                </a:solidFill>
                <a:latin typeface="Helvetica" pitchFamily="2" charset="0"/>
              </a:rPr>
              <a:t>  </a:t>
            </a:r>
            <a:r>
              <a:rPr lang="en-US" altLang="en-US" sz="4000" b="1">
                <a:solidFill>
                  <a:srgbClr val="FFEA18"/>
                </a:solidFill>
                <a:latin typeface="Helvetica" pitchFamily="2" charset="0"/>
              </a:rPr>
              <a:t>5</a:t>
            </a:r>
            <a:r>
              <a:rPr lang="en-US" altLang="en-US" sz="3200" b="1">
                <a:solidFill>
                  <a:srgbClr val="FFEA18"/>
                </a:solidFill>
                <a:latin typeface="Helvetica" pitchFamily="2" charset="0"/>
              </a:rPr>
              <a:t>  KITAB</a:t>
            </a:r>
            <a:endParaRPr lang="en-US" altLang="en-US" sz="2000" b="1">
              <a:solidFill>
                <a:srgbClr val="FFEA18"/>
              </a:solidFill>
              <a:latin typeface="Helvetica" pitchFamily="2" charset="0"/>
            </a:endParaRPr>
          </a:p>
          <a:p>
            <a:pPr algn="ctr">
              <a:lnSpc>
                <a:spcPct val="90000"/>
              </a:lnSpc>
              <a:spcBef>
                <a:spcPct val="50000"/>
              </a:spcBef>
            </a:pPr>
            <a:r>
              <a:rPr lang="en-US" altLang="en-US" sz="4800" b="1">
                <a:solidFill>
                  <a:srgbClr val="FFEA18"/>
                </a:solidFill>
                <a:latin typeface="Kosher-Normal" charset="0"/>
              </a:rPr>
              <a:t>“TAURAT”</a:t>
            </a:r>
            <a:endParaRPr lang="en-US" altLang="en-US" sz="4800" b="1" u="sng">
              <a:solidFill>
                <a:srgbClr val="FFEA18"/>
              </a:solidFill>
              <a:latin typeface="Kosher-Normal" charset="0"/>
            </a:endParaRPr>
          </a:p>
          <a:p>
            <a:pPr algn="ctr">
              <a:lnSpc>
                <a:spcPct val="130000"/>
              </a:lnSpc>
              <a:spcBef>
                <a:spcPct val="50000"/>
              </a:spcBef>
            </a:pPr>
            <a:r>
              <a:rPr lang="en-US" altLang="en-US" sz="4800" b="1">
                <a:solidFill>
                  <a:srgbClr val="FFEA18"/>
                </a:solidFill>
                <a:latin typeface="Kosher-Normal" charset="0"/>
              </a:rPr>
              <a:t>“HUKUM TAURAT”</a:t>
            </a:r>
            <a:endParaRPr lang="en-US" altLang="en-US" sz="4800" b="1" u="sng">
              <a:solidFill>
                <a:srgbClr val="FFEA18"/>
              </a:solidFill>
              <a:latin typeface="Kosher" pitchFamily="2" charset="0"/>
            </a:endParaRPr>
          </a:p>
        </p:txBody>
      </p:sp>
      <p:sp>
        <p:nvSpPr>
          <p:cNvPr id="1141805" name="Text Box 45">
            <a:extLst>
              <a:ext uri="{FF2B5EF4-FFF2-40B4-BE49-F238E27FC236}">
                <a16:creationId xmlns:a16="http://schemas.microsoft.com/office/drawing/2014/main" id="{09ED628E-3E40-5149-9761-B65940DDE33F}"/>
              </a:ext>
            </a:extLst>
          </p:cNvPr>
          <p:cNvSpPr txBox="1">
            <a:spLocks noChangeArrowheads="1"/>
          </p:cNvSpPr>
          <p:nvPr/>
        </p:nvSpPr>
        <p:spPr bwMode="auto">
          <a:xfrm>
            <a:off x="6257925" y="3868738"/>
            <a:ext cx="2065338" cy="519112"/>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800" b="1">
                <a:solidFill>
                  <a:srgbClr val="FFEA18"/>
                </a:solidFill>
                <a:latin typeface="Kosher-Normal" charset="0"/>
              </a:rPr>
              <a:t>atau</a:t>
            </a:r>
          </a:p>
        </p:txBody>
      </p:sp>
      <p:sp>
        <p:nvSpPr>
          <p:cNvPr id="1141806" name="Rectangle 46">
            <a:extLst>
              <a:ext uri="{FF2B5EF4-FFF2-40B4-BE49-F238E27FC236}">
                <a16:creationId xmlns:a16="http://schemas.microsoft.com/office/drawing/2014/main" id="{2FB548E9-72F9-0E4B-8266-1D3A485D5C7F}"/>
              </a:ext>
            </a:extLst>
          </p:cNvPr>
          <p:cNvSpPr>
            <a:spLocks noChangeArrowheads="1"/>
          </p:cNvSpPr>
          <p:nvPr/>
        </p:nvSpPr>
        <p:spPr bwMode="auto">
          <a:xfrm>
            <a:off x="1954213" y="2144713"/>
            <a:ext cx="914400" cy="1809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41807" name="Rectangle 47">
            <a:extLst>
              <a:ext uri="{FF2B5EF4-FFF2-40B4-BE49-F238E27FC236}">
                <a16:creationId xmlns:a16="http://schemas.microsoft.com/office/drawing/2014/main" id="{F002ED8C-25A6-2F48-9EDD-5B8AF8419491}"/>
              </a:ext>
            </a:extLst>
          </p:cNvPr>
          <p:cNvSpPr>
            <a:spLocks noChangeArrowheads="1"/>
          </p:cNvSpPr>
          <p:nvPr/>
        </p:nvSpPr>
        <p:spPr bwMode="auto">
          <a:xfrm>
            <a:off x="3192463" y="2109788"/>
            <a:ext cx="1328737" cy="246062"/>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41808" name="AutoShape 48">
            <a:extLst>
              <a:ext uri="{FF2B5EF4-FFF2-40B4-BE49-F238E27FC236}">
                <a16:creationId xmlns:a16="http://schemas.microsoft.com/office/drawing/2014/main" id="{1AF7C79E-4213-DA40-8722-8F9B1518B89C}"/>
              </a:ext>
            </a:extLst>
          </p:cNvPr>
          <p:cNvSpPr>
            <a:spLocks noChangeArrowheads="1"/>
          </p:cNvSpPr>
          <p:nvPr/>
        </p:nvSpPr>
        <p:spPr bwMode="auto">
          <a:xfrm rot="2684768">
            <a:off x="1784350" y="1911350"/>
            <a:ext cx="590550" cy="601663"/>
          </a:xfrm>
          <a:prstGeom prst="rtTriangle">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1809" name="Oval 49">
            <a:extLst>
              <a:ext uri="{FF2B5EF4-FFF2-40B4-BE49-F238E27FC236}">
                <a16:creationId xmlns:a16="http://schemas.microsoft.com/office/drawing/2014/main" id="{5D8BC768-DDCE-2140-9F60-BF8446D9C1F4}"/>
              </a:ext>
            </a:extLst>
          </p:cNvPr>
          <p:cNvSpPr>
            <a:spLocks noChangeArrowheads="1"/>
          </p:cNvSpPr>
          <p:nvPr/>
        </p:nvSpPr>
        <p:spPr bwMode="auto">
          <a:xfrm>
            <a:off x="328613" y="1228725"/>
            <a:ext cx="1208087" cy="4198938"/>
          </a:xfrm>
          <a:prstGeom prst="ellipse">
            <a:avLst/>
          </a:prstGeom>
          <a:noFill/>
          <a:ln w="76200">
            <a:solidFill>
              <a:schemeClr val="hlink"/>
            </a:solidFill>
            <a:round/>
            <a:headEnd/>
            <a:tailEnd/>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41810" name="Oval 50">
            <a:extLst>
              <a:ext uri="{FF2B5EF4-FFF2-40B4-BE49-F238E27FC236}">
                <a16:creationId xmlns:a16="http://schemas.microsoft.com/office/drawing/2014/main" id="{F8BA1BFB-579E-1142-A641-F64F68C625FC}"/>
              </a:ext>
            </a:extLst>
          </p:cNvPr>
          <p:cNvSpPr>
            <a:spLocks noChangeArrowheads="1"/>
          </p:cNvSpPr>
          <p:nvPr/>
        </p:nvSpPr>
        <p:spPr bwMode="auto">
          <a:xfrm>
            <a:off x="1106488" y="1601788"/>
            <a:ext cx="4595812" cy="1130300"/>
          </a:xfrm>
          <a:prstGeom prst="ellipse">
            <a:avLst/>
          </a:prstGeom>
          <a:noFill/>
          <a:ln w="76200">
            <a:solidFill>
              <a:schemeClr val="hlink"/>
            </a:solidFill>
            <a:round/>
            <a:headEnd/>
            <a:tailEnd/>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41811" name="Line 51">
            <a:extLst>
              <a:ext uri="{FF2B5EF4-FFF2-40B4-BE49-F238E27FC236}">
                <a16:creationId xmlns:a16="http://schemas.microsoft.com/office/drawing/2014/main" id="{DF96316D-A49F-AD47-97F7-2A49A3855B63}"/>
              </a:ext>
            </a:extLst>
          </p:cNvPr>
          <p:cNvSpPr>
            <a:spLocks noChangeShapeType="1"/>
          </p:cNvSpPr>
          <p:nvPr/>
        </p:nvSpPr>
        <p:spPr bwMode="auto">
          <a:xfrm>
            <a:off x="2012950" y="2114550"/>
            <a:ext cx="3303588" cy="1588"/>
          </a:xfrm>
          <a:prstGeom prst="line">
            <a:avLst/>
          </a:prstGeom>
          <a:noFill/>
          <a:ln w="587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1812" name="Rectangle 52">
            <a:extLst>
              <a:ext uri="{FF2B5EF4-FFF2-40B4-BE49-F238E27FC236}">
                <a16:creationId xmlns:a16="http://schemas.microsoft.com/office/drawing/2014/main" id="{56B341B6-CDA0-784F-B27C-81FB33A7FF3E}"/>
              </a:ext>
            </a:extLst>
          </p:cNvPr>
          <p:cNvSpPr>
            <a:spLocks noChangeArrowheads="1"/>
          </p:cNvSpPr>
          <p:nvPr/>
        </p:nvSpPr>
        <p:spPr bwMode="auto">
          <a:xfrm>
            <a:off x="4527550" y="2144713"/>
            <a:ext cx="795338" cy="211137"/>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41813" name="Line 53">
            <a:extLst>
              <a:ext uri="{FF2B5EF4-FFF2-40B4-BE49-F238E27FC236}">
                <a16:creationId xmlns:a16="http://schemas.microsoft.com/office/drawing/2014/main" id="{15AEEE5A-36D1-964C-86D5-C8D63D5135E5}"/>
              </a:ext>
            </a:extLst>
          </p:cNvPr>
          <p:cNvSpPr>
            <a:spLocks noChangeShapeType="1"/>
          </p:cNvSpPr>
          <p:nvPr/>
        </p:nvSpPr>
        <p:spPr bwMode="auto">
          <a:xfrm>
            <a:off x="2043113" y="2325688"/>
            <a:ext cx="3273425" cy="1587"/>
          </a:xfrm>
          <a:prstGeom prst="line">
            <a:avLst/>
          </a:prstGeom>
          <a:noFill/>
          <a:ln w="587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1814" name="Text Box 54">
            <a:extLst>
              <a:ext uri="{FF2B5EF4-FFF2-40B4-BE49-F238E27FC236}">
                <a16:creationId xmlns:a16="http://schemas.microsoft.com/office/drawing/2014/main" id="{B5ABE719-DB64-E349-B32E-0567E8D0CE74}"/>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pic>
        <p:nvPicPr>
          <p:cNvPr id="1141815" name="Picture 55">
            <a:extLst>
              <a:ext uri="{FF2B5EF4-FFF2-40B4-BE49-F238E27FC236}">
                <a16:creationId xmlns:a16="http://schemas.microsoft.com/office/drawing/2014/main" id="{EA67DE66-C01A-D345-A6D9-F0BB477F8C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141816" name="Text Box 56">
            <a:extLst>
              <a:ext uri="{FF2B5EF4-FFF2-40B4-BE49-F238E27FC236}">
                <a16:creationId xmlns:a16="http://schemas.microsoft.com/office/drawing/2014/main" id="{227BF431-3B8F-A74E-89E5-61904185B855}"/>
              </a:ext>
            </a:extLst>
          </p:cNvPr>
          <p:cNvSpPr txBox="1">
            <a:spLocks noChangeArrowheads="1"/>
          </p:cNvSpPr>
          <p:nvPr/>
        </p:nvSpPr>
        <p:spPr bwMode="auto">
          <a:xfrm>
            <a:off x="9107488" y="7437438"/>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p>
        </p:txBody>
      </p:sp>
      <p:sp>
        <p:nvSpPr>
          <p:cNvPr id="1141817" name="Text Box 57">
            <a:extLst>
              <a:ext uri="{FF2B5EF4-FFF2-40B4-BE49-F238E27FC236}">
                <a16:creationId xmlns:a16="http://schemas.microsoft.com/office/drawing/2014/main" id="{45E408CB-C098-F44E-A1B8-BFC17E919F6E}"/>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13</a:t>
            </a:r>
          </a:p>
        </p:txBody>
      </p:sp>
      <p:sp>
        <p:nvSpPr>
          <p:cNvPr id="1141818" name="Text Box 58">
            <a:extLst>
              <a:ext uri="{FF2B5EF4-FFF2-40B4-BE49-F238E27FC236}">
                <a16:creationId xmlns:a16="http://schemas.microsoft.com/office/drawing/2014/main" id="{D698C370-003A-3D4A-834E-5E35E546F374}"/>
              </a:ext>
            </a:extLst>
          </p:cNvPr>
          <p:cNvSpPr txBox="1">
            <a:spLocks noChangeArrowheads="1"/>
          </p:cNvSpPr>
          <p:nvPr/>
        </p:nvSpPr>
        <p:spPr bwMode="auto">
          <a:xfrm>
            <a:off x="5357813" y="6099175"/>
            <a:ext cx="3956050" cy="70167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Prakiraan Waktu Alkitab: Pre-Abraham  ke 1400 S.M.</a:t>
            </a:r>
          </a:p>
        </p:txBody>
      </p:sp>
      <p:sp>
        <p:nvSpPr>
          <p:cNvPr id="1141819" name="AutoShape 59">
            <a:extLst>
              <a:ext uri="{FF2B5EF4-FFF2-40B4-BE49-F238E27FC236}">
                <a16:creationId xmlns:a16="http://schemas.microsoft.com/office/drawing/2014/main" id="{CFDFF389-BBFF-7440-BDA5-94FE17DBC233}"/>
              </a:ext>
            </a:extLst>
          </p:cNvPr>
          <p:cNvSpPr>
            <a:spLocks noChangeArrowheads="1"/>
          </p:cNvSpPr>
          <p:nvPr/>
        </p:nvSpPr>
        <p:spPr bwMode="auto">
          <a:xfrm>
            <a:off x="5348288" y="6086475"/>
            <a:ext cx="4010025" cy="704850"/>
          </a:xfrm>
          <a:prstGeom prst="roundRect">
            <a:avLst>
              <a:gd name="adj" fmla="val 16667"/>
            </a:avLst>
          </a:prstGeom>
          <a:noFill/>
          <a:ln w="57150">
            <a:solidFill>
              <a:schemeClr val="bg1"/>
            </a:solidFill>
            <a:round/>
            <a:headEnd/>
            <a:tailEnd/>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41820" name="Rectangle 60">
            <a:extLst>
              <a:ext uri="{FF2B5EF4-FFF2-40B4-BE49-F238E27FC236}">
                <a16:creationId xmlns:a16="http://schemas.microsoft.com/office/drawing/2014/main" id="{5D09C13A-15C3-1547-9774-06061CD9ACBD}"/>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1141821" name="Rectangle 61">
            <a:extLst>
              <a:ext uri="{FF2B5EF4-FFF2-40B4-BE49-F238E27FC236}">
                <a16:creationId xmlns:a16="http://schemas.microsoft.com/office/drawing/2014/main" id="{4CC9EB8C-981C-2D43-8A30-C636A6455768}"/>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                            </a:t>
            </a:r>
            <a:endParaRPr lang="en-US" altLang="en-US" sz="2200" b="1" u="sng">
              <a:solidFill>
                <a:schemeClr val="bg1"/>
              </a:solidFill>
              <a:latin typeface="Arial" panose="020B0604020202020204" pitchFamily="34" charset="0"/>
            </a:endParaRPr>
          </a:p>
        </p:txBody>
      </p:sp>
      <p:sp>
        <p:nvSpPr>
          <p:cNvPr id="1141822" name="Text Box 62">
            <a:extLst>
              <a:ext uri="{FF2B5EF4-FFF2-40B4-BE49-F238E27FC236}">
                <a16:creationId xmlns:a16="http://schemas.microsoft.com/office/drawing/2014/main" id="{CF6F432C-79E6-9445-B78C-4BC4D1509541}"/>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141809"/>
                                        </p:tgtEl>
                                        <p:attrNameLst>
                                          <p:attrName>style.visibility</p:attrName>
                                        </p:attrNameLst>
                                      </p:cBhvr>
                                      <p:to>
                                        <p:strVal val="visible"/>
                                      </p:to>
                                    </p:set>
                                    <p:anim calcmode="lin" valueType="num">
                                      <p:cBhvr>
                                        <p:cTn id="7" dur="500" fill="hold"/>
                                        <p:tgtEl>
                                          <p:spTgt spid="1141809"/>
                                        </p:tgtEl>
                                        <p:attrNameLst>
                                          <p:attrName>ppt_w</p:attrName>
                                        </p:attrNameLst>
                                      </p:cBhvr>
                                      <p:tavLst>
                                        <p:tav tm="0">
                                          <p:val>
                                            <p:fltVal val="0"/>
                                          </p:val>
                                        </p:tav>
                                        <p:tav tm="100000">
                                          <p:val>
                                            <p:strVal val="#ppt_w"/>
                                          </p:val>
                                        </p:tav>
                                      </p:tavLst>
                                    </p:anim>
                                    <p:anim calcmode="lin" valueType="num">
                                      <p:cBhvr>
                                        <p:cTn id="8" dur="500" fill="hold"/>
                                        <p:tgtEl>
                                          <p:spTgt spid="1141809"/>
                                        </p:tgtEl>
                                        <p:attrNameLst>
                                          <p:attrName>ppt_h</p:attrName>
                                        </p:attrNameLst>
                                      </p:cBhvr>
                                      <p:tavLst>
                                        <p:tav tm="0">
                                          <p:val>
                                            <p:fltVal val="0"/>
                                          </p:val>
                                        </p:tav>
                                        <p:tav tm="100000">
                                          <p:val>
                                            <p:strVal val="#ppt_h"/>
                                          </p:val>
                                        </p:tav>
                                      </p:tavLst>
                                    </p:anim>
                                    <p:anim calcmode="lin" valueType="num">
                                      <p:cBhvr>
                                        <p:cTn id="9" dur="500" fill="hold"/>
                                        <p:tgtEl>
                                          <p:spTgt spid="1141809"/>
                                        </p:tgtEl>
                                        <p:attrNameLst>
                                          <p:attrName>ppt_x</p:attrName>
                                        </p:attrNameLst>
                                      </p:cBhvr>
                                      <p:tavLst>
                                        <p:tav tm="0">
                                          <p:val>
                                            <p:fltVal val="0.5"/>
                                          </p:val>
                                        </p:tav>
                                        <p:tav tm="100000">
                                          <p:val>
                                            <p:strVal val="#ppt_x"/>
                                          </p:val>
                                        </p:tav>
                                      </p:tavLst>
                                    </p:anim>
                                    <p:anim calcmode="lin" valueType="num">
                                      <p:cBhvr>
                                        <p:cTn id="10" dur="500" fill="hold"/>
                                        <p:tgtEl>
                                          <p:spTgt spid="114180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1141810"/>
                                        </p:tgtEl>
                                        <p:attrNameLst>
                                          <p:attrName>style.visibility</p:attrName>
                                        </p:attrNameLst>
                                      </p:cBhvr>
                                      <p:to>
                                        <p:strVal val="visible"/>
                                      </p:to>
                                    </p:set>
                                    <p:anim calcmode="lin" valueType="num">
                                      <p:cBhvr>
                                        <p:cTn id="15" dur="500" fill="hold"/>
                                        <p:tgtEl>
                                          <p:spTgt spid="1141810"/>
                                        </p:tgtEl>
                                        <p:attrNameLst>
                                          <p:attrName>ppt_w</p:attrName>
                                        </p:attrNameLst>
                                      </p:cBhvr>
                                      <p:tavLst>
                                        <p:tav tm="0">
                                          <p:val>
                                            <p:fltVal val="0"/>
                                          </p:val>
                                        </p:tav>
                                        <p:tav tm="100000">
                                          <p:val>
                                            <p:strVal val="#ppt_w"/>
                                          </p:val>
                                        </p:tav>
                                      </p:tavLst>
                                    </p:anim>
                                    <p:anim calcmode="lin" valueType="num">
                                      <p:cBhvr>
                                        <p:cTn id="16" dur="500" fill="hold"/>
                                        <p:tgtEl>
                                          <p:spTgt spid="1141810"/>
                                        </p:tgtEl>
                                        <p:attrNameLst>
                                          <p:attrName>ppt_h</p:attrName>
                                        </p:attrNameLst>
                                      </p:cBhvr>
                                      <p:tavLst>
                                        <p:tav tm="0">
                                          <p:val>
                                            <p:fltVal val="0"/>
                                          </p:val>
                                        </p:tav>
                                        <p:tav tm="100000">
                                          <p:val>
                                            <p:strVal val="#ppt_h"/>
                                          </p:val>
                                        </p:tav>
                                      </p:tavLst>
                                    </p:anim>
                                    <p:anim calcmode="lin" valueType="num">
                                      <p:cBhvr>
                                        <p:cTn id="17" dur="500" fill="hold"/>
                                        <p:tgtEl>
                                          <p:spTgt spid="1141810"/>
                                        </p:tgtEl>
                                        <p:attrNameLst>
                                          <p:attrName>ppt_x</p:attrName>
                                        </p:attrNameLst>
                                      </p:cBhvr>
                                      <p:tavLst>
                                        <p:tav tm="0">
                                          <p:val>
                                            <p:fltVal val="0.5"/>
                                          </p:val>
                                        </p:tav>
                                        <p:tav tm="100000">
                                          <p:val>
                                            <p:strVal val="#ppt_x"/>
                                          </p:val>
                                        </p:tav>
                                      </p:tavLst>
                                    </p:anim>
                                    <p:anim calcmode="lin" valueType="num">
                                      <p:cBhvr>
                                        <p:cTn id="18" dur="500" fill="hold"/>
                                        <p:tgtEl>
                                          <p:spTgt spid="11418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2">
            <a:extLst>
              <a:ext uri="{FF2B5EF4-FFF2-40B4-BE49-F238E27FC236}">
                <a16:creationId xmlns:a16="http://schemas.microsoft.com/office/drawing/2014/main" id="{925F71FD-1C21-7D44-83DF-60C71E27B16B}"/>
              </a:ext>
            </a:extLst>
          </p:cNvPr>
          <p:cNvSpPr>
            <a:spLocks noChangeArrowheads="1"/>
          </p:cNvSpPr>
          <p:nvPr/>
        </p:nvSpPr>
        <p:spPr bwMode="auto">
          <a:xfrm>
            <a:off x="169863" y="7427913"/>
            <a:ext cx="145415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endParaRPr lang="en-US" altLang="en-US" sz="1000">
              <a:latin typeface="Helvetica" pitchFamily="2" charset="0"/>
            </a:endParaRPr>
          </a:p>
        </p:txBody>
      </p:sp>
      <p:sp>
        <p:nvSpPr>
          <p:cNvPr id="798723" name="Rectangle 3">
            <a:extLst>
              <a:ext uri="{FF2B5EF4-FFF2-40B4-BE49-F238E27FC236}">
                <a16:creationId xmlns:a16="http://schemas.microsoft.com/office/drawing/2014/main" id="{B05D82B9-18C1-374A-AA6C-DF5859E17046}"/>
              </a:ext>
            </a:extLst>
          </p:cNvPr>
          <p:cNvSpPr>
            <a:spLocks noChangeArrowheads="1"/>
          </p:cNvSpPr>
          <p:nvPr/>
        </p:nvSpPr>
        <p:spPr bwMode="auto">
          <a:xfrm>
            <a:off x="685800" y="455613"/>
            <a:ext cx="3922713" cy="6815137"/>
          </a:xfrm>
          <a:prstGeom prst="rect">
            <a:avLst/>
          </a:prstGeom>
          <a:noFill/>
          <a:ln w="1174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8724" name="Line 4">
            <a:extLst>
              <a:ext uri="{FF2B5EF4-FFF2-40B4-BE49-F238E27FC236}">
                <a16:creationId xmlns:a16="http://schemas.microsoft.com/office/drawing/2014/main" id="{65E517D4-E5B2-4848-9DFD-98326D91C8DA}"/>
              </a:ext>
            </a:extLst>
          </p:cNvPr>
          <p:cNvSpPr>
            <a:spLocks noChangeShapeType="1"/>
          </p:cNvSpPr>
          <p:nvPr/>
        </p:nvSpPr>
        <p:spPr bwMode="auto">
          <a:xfrm flipV="1">
            <a:off x="1304925" y="515938"/>
            <a:ext cx="1588" cy="6715125"/>
          </a:xfrm>
          <a:prstGeom prst="line">
            <a:avLst/>
          </a:prstGeom>
          <a:noFill/>
          <a:ln w="1174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725" name="Line 5">
            <a:extLst>
              <a:ext uri="{FF2B5EF4-FFF2-40B4-BE49-F238E27FC236}">
                <a16:creationId xmlns:a16="http://schemas.microsoft.com/office/drawing/2014/main" id="{F6F4E999-AC70-674D-882F-2766CF73A28B}"/>
              </a:ext>
            </a:extLst>
          </p:cNvPr>
          <p:cNvSpPr>
            <a:spLocks noChangeShapeType="1"/>
          </p:cNvSpPr>
          <p:nvPr/>
        </p:nvSpPr>
        <p:spPr bwMode="auto">
          <a:xfrm>
            <a:off x="1600200" y="1330325"/>
            <a:ext cx="2625725" cy="158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726" name="Line 6">
            <a:extLst>
              <a:ext uri="{FF2B5EF4-FFF2-40B4-BE49-F238E27FC236}">
                <a16:creationId xmlns:a16="http://schemas.microsoft.com/office/drawing/2014/main" id="{8BF570B2-232D-CE48-AAAC-22E5BDAC56D9}"/>
              </a:ext>
            </a:extLst>
          </p:cNvPr>
          <p:cNvSpPr>
            <a:spLocks noChangeShapeType="1"/>
          </p:cNvSpPr>
          <p:nvPr/>
        </p:nvSpPr>
        <p:spPr bwMode="auto">
          <a:xfrm flipV="1">
            <a:off x="1600200" y="5116513"/>
            <a:ext cx="2625725" cy="12700"/>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727" name="Line 7">
            <a:extLst>
              <a:ext uri="{FF2B5EF4-FFF2-40B4-BE49-F238E27FC236}">
                <a16:creationId xmlns:a16="http://schemas.microsoft.com/office/drawing/2014/main" id="{DCE78075-012D-9C41-884E-3F1B2C61F4D5}"/>
              </a:ext>
            </a:extLst>
          </p:cNvPr>
          <p:cNvSpPr>
            <a:spLocks noChangeShapeType="1"/>
          </p:cNvSpPr>
          <p:nvPr/>
        </p:nvSpPr>
        <p:spPr bwMode="auto">
          <a:xfrm>
            <a:off x="1600200" y="5762625"/>
            <a:ext cx="2625725" cy="158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728" name="Line 8">
            <a:extLst>
              <a:ext uri="{FF2B5EF4-FFF2-40B4-BE49-F238E27FC236}">
                <a16:creationId xmlns:a16="http://schemas.microsoft.com/office/drawing/2014/main" id="{729CD577-960C-0849-8997-1CDEE29FDCE3}"/>
              </a:ext>
            </a:extLst>
          </p:cNvPr>
          <p:cNvSpPr>
            <a:spLocks noChangeShapeType="1"/>
          </p:cNvSpPr>
          <p:nvPr/>
        </p:nvSpPr>
        <p:spPr bwMode="auto">
          <a:xfrm>
            <a:off x="1600200" y="6426200"/>
            <a:ext cx="2625725" cy="158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729" name="Line 9">
            <a:extLst>
              <a:ext uri="{FF2B5EF4-FFF2-40B4-BE49-F238E27FC236}">
                <a16:creationId xmlns:a16="http://schemas.microsoft.com/office/drawing/2014/main" id="{86287D86-0CAD-234C-8ABE-FC384ECB3D3A}"/>
              </a:ext>
            </a:extLst>
          </p:cNvPr>
          <p:cNvSpPr>
            <a:spLocks noChangeShapeType="1"/>
          </p:cNvSpPr>
          <p:nvPr/>
        </p:nvSpPr>
        <p:spPr bwMode="auto">
          <a:xfrm flipV="1">
            <a:off x="1630363" y="6986588"/>
            <a:ext cx="2609850" cy="12700"/>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730" name="Rectangle 10">
            <a:extLst>
              <a:ext uri="{FF2B5EF4-FFF2-40B4-BE49-F238E27FC236}">
                <a16:creationId xmlns:a16="http://schemas.microsoft.com/office/drawing/2014/main" id="{94CCE216-704A-7748-8C92-1AECFA899FE4}"/>
              </a:ext>
            </a:extLst>
          </p:cNvPr>
          <p:cNvSpPr>
            <a:spLocks noChangeArrowheads="1"/>
          </p:cNvSpPr>
          <p:nvPr/>
        </p:nvSpPr>
        <p:spPr bwMode="auto">
          <a:xfrm>
            <a:off x="3752850" y="3230563"/>
            <a:ext cx="384175" cy="150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8731" name="Rectangle 11">
            <a:extLst>
              <a:ext uri="{FF2B5EF4-FFF2-40B4-BE49-F238E27FC236}">
                <a16:creationId xmlns:a16="http://schemas.microsoft.com/office/drawing/2014/main" id="{D1953090-1E91-A141-929F-660E76412B84}"/>
              </a:ext>
            </a:extLst>
          </p:cNvPr>
          <p:cNvSpPr>
            <a:spLocks noChangeArrowheads="1"/>
          </p:cNvSpPr>
          <p:nvPr/>
        </p:nvSpPr>
        <p:spPr bwMode="auto">
          <a:xfrm>
            <a:off x="2860675" y="1481138"/>
            <a:ext cx="311150" cy="257175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8732" name="Rectangle 12">
            <a:extLst>
              <a:ext uri="{FF2B5EF4-FFF2-40B4-BE49-F238E27FC236}">
                <a16:creationId xmlns:a16="http://schemas.microsoft.com/office/drawing/2014/main" id="{18324B5B-69DE-0D47-82D6-7B2C5E4E295A}"/>
              </a:ext>
            </a:extLst>
          </p:cNvPr>
          <p:cNvSpPr>
            <a:spLocks noChangeArrowheads="1"/>
          </p:cNvSpPr>
          <p:nvPr/>
        </p:nvSpPr>
        <p:spPr bwMode="auto">
          <a:xfrm>
            <a:off x="2838450" y="1450975"/>
            <a:ext cx="354013" cy="2622550"/>
          </a:xfrm>
          <a:prstGeom prst="rect">
            <a:avLst/>
          </a:prstGeom>
          <a:noFill/>
          <a:ln w="587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8733" name="AutoShape 13">
            <a:extLst>
              <a:ext uri="{FF2B5EF4-FFF2-40B4-BE49-F238E27FC236}">
                <a16:creationId xmlns:a16="http://schemas.microsoft.com/office/drawing/2014/main" id="{3D7251DB-5F19-EA45-BDE8-C42E4ACA6A00}"/>
              </a:ext>
            </a:extLst>
          </p:cNvPr>
          <p:cNvSpPr>
            <a:spLocks noChangeArrowheads="1"/>
          </p:cNvSpPr>
          <p:nvPr/>
        </p:nvSpPr>
        <p:spPr bwMode="auto">
          <a:xfrm rot="-2724430">
            <a:off x="2705894" y="3733007"/>
            <a:ext cx="590550" cy="601662"/>
          </a:xfrm>
          <a:prstGeom prst="rtTriangle">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734" name="Text Box 14">
            <a:extLst>
              <a:ext uri="{FF2B5EF4-FFF2-40B4-BE49-F238E27FC236}">
                <a16:creationId xmlns:a16="http://schemas.microsoft.com/office/drawing/2014/main" id="{A8E06571-3EBF-4F41-AA79-C0DE263DEBB4}"/>
              </a:ext>
            </a:extLst>
          </p:cNvPr>
          <p:cNvSpPr txBox="1">
            <a:spLocks noChangeArrowheads="1"/>
          </p:cNvSpPr>
          <p:nvPr/>
        </p:nvSpPr>
        <p:spPr bwMode="auto">
          <a:xfrm rot="-5400000">
            <a:off x="-933450" y="3233738"/>
            <a:ext cx="38369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latin typeface="Arial Black" panose="020B0604020202020204" pitchFamily="34" charset="0"/>
              </a:rPr>
              <a:t>KITAB TAURAT (5)</a:t>
            </a:r>
          </a:p>
        </p:txBody>
      </p:sp>
      <p:sp>
        <p:nvSpPr>
          <p:cNvPr id="798740" name="Text Box 20">
            <a:extLst>
              <a:ext uri="{FF2B5EF4-FFF2-40B4-BE49-F238E27FC236}">
                <a16:creationId xmlns:a16="http://schemas.microsoft.com/office/drawing/2014/main" id="{F0E10170-F82A-0843-A724-71D56A75EE83}"/>
              </a:ext>
            </a:extLst>
          </p:cNvPr>
          <p:cNvSpPr txBox="1">
            <a:spLocks noChangeArrowheads="1"/>
          </p:cNvSpPr>
          <p:nvPr/>
        </p:nvSpPr>
        <p:spPr bwMode="auto">
          <a:xfrm>
            <a:off x="3857625" y="6475413"/>
            <a:ext cx="741363"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LC</a:t>
            </a:r>
            <a:endParaRPr lang="en-US" altLang="en-US" sz="2000" b="1" i="1">
              <a:solidFill>
                <a:srgbClr val="00DFCA"/>
              </a:solidFill>
              <a:latin typeface="Comic Sans MS" panose="030F0902030302020204" pitchFamily="66" charset="0"/>
            </a:endParaRPr>
          </a:p>
        </p:txBody>
      </p:sp>
      <p:grpSp>
        <p:nvGrpSpPr>
          <p:cNvPr id="798741" name="Group 21">
            <a:extLst>
              <a:ext uri="{FF2B5EF4-FFF2-40B4-BE49-F238E27FC236}">
                <a16:creationId xmlns:a16="http://schemas.microsoft.com/office/drawing/2014/main" id="{8C54B0FD-A1F7-7140-80D0-E97BD49F6A48}"/>
              </a:ext>
            </a:extLst>
          </p:cNvPr>
          <p:cNvGrpSpPr>
            <a:grpSpLocks/>
          </p:cNvGrpSpPr>
          <p:nvPr/>
        </p:nvGrpSpPr>
        <p:grpSpPr bwMode="auto">
          <a:xfrm>
            <a:off x="3605213" y="728663"/>
            <a:ext cx="741362" cy="663575"/>
            <a:chOff x="2271" y="459"/>
            <a:chExt cx="467" cy="418"/>
          </a:xfrm>
        </p:grpSpPr>
        <p:sp>
          <p:nvSpPr>
            <p:cNvPr id="798742" name="Text Box 22">
              <a:extLst>
                <a:ext uri="{FF2B5EF4-FFF2-40B4-BE49-F238E27FC236}">
                  <a16:creationId xmlns:a16="http://schemas.microsoft.com/office/drawing/2014/main" id="{6E40B65B-B656-A94A-A338-90F2F05F3078}"/>
                </a:ext>
              </a:extLst>
            </p:cNvPr>
            <p:cNvSpPr txBox="1">
              <a:spLocks noChangeArrowheads="1"/>
            </p:cNvSpPr>
            <p:nvPr/>
          </p:nvSpPr>
          <p:spPr bwMode="auto">
            <a:xfrm>
              <a:off x="2271" y="500"/>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AC</a:t>
              </a:r>
              <a:endParaRPr lang="en-US" altLang="en-US" sz="2000" b="1" i="1">
                <a:solidFill>
                  <a:srgbClr val="00DFCA"/>
                </a:solidFill>
                <a:latin typeface="Comic Sans MS" panose="030F0902030302020204" pitchFamily="66" charset="0"/>
              </a:endParaRPr>
            </a:p>
          </p:txBody>
        </p:sp>
        <p:grpSp>
          <p:nvGrpSpPr>
            <p:cNvPr id="798743" name="Group 23">
              <a:extLst>
                <a:ext uri="{FF2B5EF4-FFF2-40B4-BE49-F238E27FC236}">
                  <a16:creationId xmlns:a16="http://schemas.microsoft.com/office/drawing/2014/main" id="{080B055F-5C0A-844E-A354-807B3CB66823}"/>
                </a:ext>
              </a:extLst>
            </p:cNvPr>
            <p:cNvGrpSpPr>
              <a:grpSpLocks/>
            </p:cNvGrpSpPr>
            <p:nvPr/>
          </p:nvGrpSpPr>
          <p:grpSpPr bwMode="auto">
            <a:xfrm>
              <a:off x="2341" y="459"/>
              <a:ext cx="364" cy="418"/>
              <a:chOff x="1084" y="711"/>
              <a:chExt cx="2950" cy="2769"/>
            </a:xfrm>
          </p:grpSpPr>
          <p:grpSp>
            <p:nvGrpSpPr>
              <p:cNvPr id="798744" name="Group 24">
                <a:extLst>
                  <a:ext uri="{FF2B5EF4-FFF2-40B4-BE49-F238E27FC236}">
                    <a16:creationId xmlns:a16="http://schemas.microsoft.com/office/drawing/2014/main" id="{9829447B-5B3B-4E48-AB23-A463A975436F}"/>
                  </a:ext>
                </a:extLst>
              </p:cNvPr>
              <p:cNvGrpSpPr>
                <a:grpSpLocks/>
              </p:cNvGrpSpPr>
              <p:nvPr/>
            </p:nvGrpSpPr>
            <p:grpSpPr bwMode="auto">
              <a:xfrm>
                <a:off x="1084" y="711"/>
                <a:ext cx="2950" cy="2769"/>
                <a:chOff x="2707" y="548"/>
                <a:chExt cx="2950" cy="2769"/>
              </a:xfrm>
            </p:grpSpPr>
            <p:grpSp>
              <p:nvGrpSpPr>
                <p:cNvPr id="798745" name="Group 25">
                  <a:extLst>
                    <a:ext uri="{FF2B5EF4-FFF2-40B4-BE49-F238E27FC236}">
                      <a16:creationId xmlns:a16="http://schemas.microsoft.com/office/drawing/2014/main" id="{F13327EB-786E-FE4A-AD13-75BCAE5805BA}"/>
                    </a:ext>
                  </a:extLst>
                </p:cNvPr>
                <p:cNvGrpSpPr>
                  <a:grpSpLocks/>
                </p:cNvGrpSpPr>
                <p:nvPr/>
              </p:nvGrpSpPr>
              <p:grpSpPr bwMode="auto">
                <a:xfrm>
                  <a:off x="3180" y="1046"/>
                  <a:ext cx="2105" cy="1421"/>
                  <a:chOff x="578" y="2316"/>
                  <a:chExt cx="2105" cy="1421"/>
                </a:xfrm>
              </p:grpSpPr>
              <p:sp>
                <p:nvSpPr>
                  <p:cNvPr id="798746" name="Freeform 26" descr="Cork">
                    <a:extLst>
                      <a:ext uri="{FF2B5EF4-FFF2-40B4-BE49-F238E27FC236}">
                        <a16:creationId xmlns:a16="http://schemas.microsoft.com/office/drawing/2014/main" id="{559E91C1-EF6A-4E4A-9110-B12DB17812A2}"/>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798747" name="Freeform 27" descr="Cork">
                    <a:extLst>
                      <a:ext uri="{FF2B5EF4-FFF2-40B4-BE49-F238E27FC236}">
                        <a16:creationId xmlns:a16="http://schemas.microsoft.com/office/drawing/2014/main" id="{B6C190B5-9346-B545-AB65-B3D7DCA41FC3}"/>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798748" name="Picture 28">
                  <a:extLst>
                    <a:ext uri="{FF2B5EF4-FFF2-40B4-BE49-F238E27FC236}">
                      <a16:creationId xmlns:a16="http://schemas.microsoft.com/office/drawing/2014/main" id="{D34B2087-A577-F949-8EF6-4A16F756B9C6}"/>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98749" name="Freeform 29">
                <a:extLst>
                  <a:ext uri="{FF2B5EF4-FFF2-40B4-BE49-F238E27FC236}">
                    <a16:creationId xmlns:a16="http://schemas.microsoft.com/office/drawing/2014/main" id="{04AC932A-00F9-5C4C-89B3-AFEB84305893}"/>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798750" name="Freeform 30">
                <a:extLst>
                  <a:ext uri="{FF2B5EF4-FFF2-40B4-BE49-F238E27FC236}">
                    <a16:creationId xmlns:a16="http://schemas.microsoft.com/office/drawing/2014/main" id="{69A6793C-BB04-754A-9554-FD60B4AED866}"/>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798751" name="Freeform 31">
                <a:extLst>
                  <a:ext uri="{FF2B5EF4-FFF2-40B4-BE49-F238E27FC236}">
                    <a16:creationId xmlns:a16="http://schemas.microsoft.com/office/drawing/2014/main" id="{C6052705-8390-E14C-91AC-CC4DE9D1FE91}"/>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798752" name="Freeform 32">
                <a:extLst>
                  <a:ext uri="{FF2B5EF4-FFF2-40B4-BE49-F238E27FC236}">
                    <a16:creationId xmlns:a16="http://schemas.microsoft.com/office/drawing/2014/main" id="{E8BD8A95-A6BE-194C-B347-F13DFF739EE7}"/>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798753" name="Freeform 33">
                <a:extLst>
                  <a:ext uri="{FF2B5EF4-FFF2-40B4-BE49-F238E27FC236}">
                    <a16:creationId xmlns:a16="http://schemas.microsoft.com/office/drawing/2014/main" id="{81678CD0-A5EA-AA41-9695-7B5BF1680B37}"/>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grpSp>
        <p:nvGrpSpPr>
          <p:cNvPr id="798754" name="Group 34">
            <a:extLst>
              <a:ext uri="{FF2B5EF4-FFF2-40B4-BE49-F238E27FC236}">
                <a16:creationId xmlns:a16="http://schemas.microsoft.com/office/drawing/2014/main" id="{C0DD8A64-5645-B440-A917-346775FFB382}"/>
              </a:ext>
            </a:extLst>
          </p:cNvPr>
          <p:cNvGrpSpPr>
            <a:grpSpLocks/>
          </p:cNvGrpSpPr>
          <p:nvPr/>
        </p:nvGrpSpPr>
        <p:grpSpPr bwMode="auto">
          <a:xfrm>
            <a:off x="3979863" y="6403975"/>
            <a:ext cx="577850" cy="663575"/>
            <a:chOff x="1084" y="711"/>
            <a:chExt cx="2950" cy="2769"/>
          </a:xfrm>
        </p:grpSpPr>
        <p:grpSp>
          <p:nvGrpSpPr>
            <p:cNvPr id="798755" name="Group 35">
              <a:extLst>
                <a:ext uri="{FF2B5EF4-FFF2-40B4-BE49-F238E27FC236}">
                  <a16:creationId xmlns:a16="http://schemas.microsoft.com/office/drawing/2014/main" id="{E0F74628-6571-AB4D-9CB1-CEFDE30C173B}"/>
                </a:ext>
              </a:extLst>
            </p:cNvPr>
            <p:cNvGrpSpPr>
              <a:grpSpLocks/>
            </p:cNvGrpSpPr>
            <p:nvPr/>
          </p:nvGrpSpPr>
          <p:grpSpPr bwMode="auto">
            <a:xfrm>
              <a:off x="1084" y="711"/>
              <a:ext cx="2950" cy="2769"/>
              <a:chOff x="2707" y="548"/>
              <a:chExt cx="2950" cy="2769"/>
            </a:xfrm>
          </p:grpSpPr>
          <p:grpSp>
            <p:nvGrpSpPr>
              <p:cNvPr id="798756" name="Group 36">
                <a:extLst>
                  <a:ext uri="{FF2B5EF4-FFF2-40B4-BE49-F238E27FC236}">
                    <a16:creationId xmlns:a16="http://schemas.microsoft.com/office/drawing/2014/main" id="{8F3669D9-434D-8347-B58D-D5B70B5B812D}"/>
                  </a:ext>
                </a:extLst>
              </p:cNvPr>
              <p:cNvGrpSpPr>
                <a:grpSpLocks/>
              </p:cNvGrpSpPr>
              <p:nvPr/>
            </p:nvGrpSpPr>
            <p:grpSpPr bwMode="auto">
              <a:xfrm>
                <a:off x="3180" y="1046"/>
                <a:ext cx="2105" cy="1421"/>
                <a:chOff x="578" y="2316"/>
                <a:chExt cx="2105" cy="1421"/>
              </a:xfrm>
            </p:grpSpPr>
            <p:sp>
              <p:nvSpPr>
                <p:cNvPr id="798757" name="Freeform 37" descr="Cork">
                  <a:extLst>
                    <a:ext uri="{FF2B5EF4-FFF2-40B4-BE49-F238E27FC236}">
                      <a16:creationId xmlns:a16="http://schemas.microsoft.com/office/drawing/2014/main" id="{5522F9A7-77B0-8E4F-84F7-8E819899F984}"/>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798758" name="Freeform 38" descr="Cork">
                  <a:extLst>
                    <a:ext uri="{FF2B5EF4-FFF2-40B4-BE49-F238E27FC236}">
                      <a16:creationId xmlns:a16="http://schemas.microsoft.com/office/drawing/2014/main" id="{62D3127C-1221-114A-9D3C-FAF1319B26EE}"/>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798759" name="Picture 39">
                <a:extLst>
                  <a:ext uri="{FF2B5EF4-FFF2-40B4-BE49-F238E27FC236}">
                    <a16:creationId xmlns:a16="http://schemas.microsoft.com/office/drawing/2014/main" id="{65B241EE-FDA9-B847-977B-3CA63392A4E4}"/>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98760" name="Freeform 40">
              <a:extLst>
                <a:ext uri="{FF2B5EF4-FFF2-40B4-BE49-F238E27FC236}">
                  <a16:creationId xmlns:a16="http://schemas.microsoft.com/office/drawing/2014/main" id="{12D4E07C-3399-A544-A8D1-E063528BC716}"/>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798761" name="Freeform 41">
              <a:extLst>
                <a:ext uri="{FF2B5EF4-FFF2-40B4-BE49-F238E27FC236}">
                  <a16:creationId xmlns:a16="http://schemas.microsoft.com/office/drawing/2014/main" id="{046EFAAF-4E2B-214F-9D94-1A07ED1CBA5C}"/>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798762" name="Freeform 42">
              <a:extLst>
                <a:ext uri="{FF2B5EF4-FFF2-40B4-BE49-F238E27FC236}">
                  <a16:creationId xmlns:a16="http://schemas.microsoft.com/office/drawing/2014/main" id="{9AF1F979-BB02-144C-B918-703023B88D94}"/>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798763" name="Freeform 43">
              <a:extLst>
                <a:ext uri="{FF2B5EF4-FFF2-40B4-BE49-F238E27FC236}">
                  <a16:creationId xmlns:a16="http://schemas.microsoft.com/office/drawing/2014/main" id="{498CB846-5276-1548-9DD8-96A651E94820}"/>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798764" name="Freeform 44">
              <a:extLst>
                <a:ext uri="{FF2B5EF4-FFF2-40B4-BE49-F238E27FC236}">
                  <a16:creationId xmlns:a16="http://schemas.microsoft.com/office/drawing/2014/main" id="{C2B146A0-60DF-6649-8514-ECF824CB19C2}"/>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798765" name="Rectangle 45">
            <a:extLst>
              <a:ext uri="{FF2B5EF4-FFF2-40B4-BE49-F238E27FC236}">
                <a16:creationId xmlns:a16="http://schemas.microsoft.com/office/drawing/2014/main" id="{11629BA5-3809-914E-BEBB-179FC07FAEFE}"/>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98766" name="Picture 46">
            <a:extLst>
              <a:ext uri="{FF2B5EF4-FFF2-40B4-BE49-F238E27FC236}">
                <a16:creationId xmlns:a16="http://schemas.microsoft.com/office/drawing/2014/main" id="{E5254DFF-2709-6143-A156-27C7C625ED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8164" b="10211"/>
          <a:stretch>
            <a:fillRect/>
          </a:stretch>
        </p:blipFill>
        <p:spPr bwMode="auto">
          <a:xfrm>
            <a:off x="4979988" y="444500"/>
            <a:ext cx="4713287" cy="6815138"/>
          </a:xfrm>
          <a:prstGeom prst="rect">
            <a:avLst/>
          </a:prstGeom>
          <a:noFill/>
          <a:extLst>
            <a:ext uri="{909E8E84-426E-40DD-AFC4-6F175D3DCCD1}">
              <a14:hiddenFill xmlns:a14="http://schemas.microsoft.com/office/drawing/2010/main">
                <a:solidFill>
                  <a:srgbClr val="FFFFFF"/>
                </a:solidFill>
              </a14:hiddenFill>
            </a:ext>
          </a:extLst>
        </p:spPr>
      </p:pic>
      <p:sp>
        <p:nvSpPr>
          <p:cNvPr id="798767" name="Rectangle 47">
            <a:extLst>
              <a:ext uri="{FF2B5EF4-FFF2-40B4-BE49-F238E27FC236}">
                <a16:creationId xmlns:a16="http://schemas.microsoft.com/office/drawing/2014/main" id="{A96C9252-9883-674B-8F1A-B20E1BDA50EE}"/>
              </a:ext>
            </a:extLst>
          </p:cNvPr>
          <p:cNvSpPr>
            <a:spLocks noChangeArrowheads="1"/>
          </p:cNvSpPr>
          <p:nvPr/>
        </p:nvSpPr>
        <p:spPr bwMode="auto">
          <a:xfrm>
            <a:off x="5008563" y="433388"/>
            <a:ext cx="4692650" cy="6769100"/>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768" name="Rectangle 48">
            <a:extLst>
              <a:ext uri="{FF2B5EF4-FFF2-40B4-BE49-F238E27FC236}">
                <a16:creationId xmlns:a16="http://schemas.microsoft.com/office/drawing/2014/main" id="{B564720E-E54D-7E44-B3B8-23A76E161D55}"/>
              </a:ext>
            </a:extLst>
          </p:cNvPr>
          <p:cNvSpPr>
            <a:spLocks noChangeArrowheads="1"/>
          </p:cNvSpPr>
          <p:nvPr/>
        </p:nvSpPr>
        <p:spPr bwMode="auto">
          <a:xfrm>
            <a:off x="4999038" y="461963"/>
            <a:ext cx="4694237" cy="68087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773" name="Oval 53">
            <a:extLst>
              <a:ext uri="{FF2B5EF4-FFF2-40B4-BE49-F238E27FC236}">
                <a16:creationId xmlns:a16="http://schemas.microsoft.com/office/drawing/2014/main" id="{F265A8A0-1A31-554E-AF86-E69336B447C9}"/>
              </a:ext>
            </a:extLst>
          </p:cNvPr>
          <p:cNvSpPr>
            <a:spLocks noChangeArrowheads="1"/>
          </p:cNvSpPr>
          <p:nvPr/>
        </p:nvSpPr>
        <p:spPr bwMode="auto">
          <a:xfrm>
            <a:off x="5440363" y="4449763"/>
            <a:ext cx="3717925" cy="1695450"/>
          </a:xfrm>
          <a:prstGeom prst="ellipse">
            <a:avLst/>
          </a:prstGeom>
          <a:noFill/>
          <a:ln w="76200">
            <a:solidFill>
              <a:schemeClr val="hlink"/>
            </a:solidFill>
            <a:round/>
            <a:headEnd/>
            <a:tailEnd/>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98775" name="Text Box 55">
            <a:extLst>
              <a:ext uri="{FF2B5EF4-FFF2-40B4-BE49-F238E27FC236}">
                <a16:creationId xmlns:a16="http://schemas.microsoft.com/office/drawing/2014/main" id="{A0518176-2FFD-3B4F-BB11-8F26291D61FE}"/>
              </a:ext>
            </a:extLst>
          </p:cNvPr>
          <p:cNvSpPr txBox="1">
            <a:spLocks noChangeArrowheads="1"/>
          </p:cNvSpPr>
          <p:nvPr/>
        </p:nvSpPr>
        <p:spPr bwMode="auto">
          <a:xfrm>
            <a:off x="5030788" y="1865313"/>
            <a:ext cx="4572000" cy="50673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65000"/>
              </a:lnSpc>
              <a:spcBef>
                <a:spcPct val="50000"/>
              </a:spcBef>
            </a:pPr>
            <a:endParaRPr lang="en-US" altLang="en-US" sz="3200" b="1">
              <a:solidFill>
                <a:srgbClr val="FFEA18"/>
              </a:solidFill>
              <a:latin typeface="Helvetica" pitchFamily="2" charset="0"/>
            </a:endParaRPr>
          </a:p>
          <a:p>
            <a:pPr algn="ctr">
              <a:lnSpc>
                <a:spcPct val="65000"/>
              </a:lnSpc>
              <a:spcBef>
                <a:spcPct val="50000"/>
              </a:spcBef>
            </a:pPr>
            <a:r>
              <a:rPr lang="en-US" altLang="en-US" sz="4000" b="1">
                <a:solidFill>
                  <a:srgbClr val="FFEA18"/>
                </a:solidFill>
                <a:latin typeface="Helvetica" pitchFamily="2" charset="0"/>
              </a:rPr>
              <a:t>5</a:t>
            </a:r>
            <a:r>
              <a:rPr lang="en-US" altLang="en-US" sz="3200" b="1">
                <a:solidFill>
                  <a:srgbClr val="FFEA18"/>
                </a:solidFill>
                <a:latin typeface="Helvetica" pitchFamily="2" charset="0"/>
              </a:rPr>
              <a:t>  KITAB</a:t>
            </a:r>
            <a:endParaRPr lang="en-US" altLang="en-US" sz="2000" b="1">
              <a:solidFill>
                <a:srgbClr val="FFEA18"/>
              </a:solidFill>
              <a:latin typeface="Helvetica" pitchFamily="2" charset="0"/>
            </a:endParaRPr>
          </a:p>
          <a:p>
            <a:pPr algn="ctr">
              <a:lnSpc>
                <a:spcPct val="90000"/>
              </a:lnSpc>
              <a:spcBef>
                <a:spcPct val="50000"/>
              </a:spcBef>
            </a:pPr>
            <a:r>
              <a:rPr lang="en-US" altLang="en-US" sz="4800" b="1">
                <a:solidFill>
                  <a:srgbClr val="FFEA18"/>
                </a:solidFill>
                <a:latin typeface="Kosher-Normal" charset="0"/>
              </a:rPr>
              <a:t>“TAURAT”</a:t>
            </a:r>
            <a:endParaRPr lang="en-US" altLang="en-US" sz="4800" b="1" u="sng">
              <a:solidFill>
                <a:srgbClr val="FFEA18"/>
              </a:solidFill>
              <a:latin typeface="Kosher-Normal" charset="0"/>
            </a:endParaRPr>
          </a:p>
          <a:p>
            <a:pPr algn="ctr">
              <a:lnSpc>
                <a:spcPct val="130000"/>
              </a:lnSpc>
              <a:spcBef>
                <a:spcPct val="50000"/>
              </a:spcBef>
            </a:pPr>
            <a:r>
              <a:rPr lang="en-US" altLang="en-US" sz="4800" b="1">
                <a:solidFill>
                  <a:srgbClr val="FFEA18"/>
                </a:solidFill>
                <a:latin typeface="Kosher-Normal" charset="0"/>
              </a:rPr>
              <a:t>“HUKUM</a:t>
            </a:r>
          </a:p>
          <a:p>
            <a:pPr algn="ctr">
              <a:lnSpc>
                <a:spcPct val="60000"/>
              </a:lnSpc>
              <a:spcBef>
                <a:spcPct val="50000"/>
              </a:spcBef>
            </a:pPr>
            <a:r>
              <a:rPr lang="en-US" altLang="en-US" sz="4800" b="1">
                <a:solidFill>
                  <a:srgbClr val="FFEA18"/>
                </a:solidFill>
                <a:latin typeface="Kosher-Normal" charset="0"/>
              </a:rPr>
              <a:t> TAURAT”</a:t>
            </a:r>
            <a:endParaRPr lang="en-US" altLang="en-US" sz="4800" b="1" u="sng">
              <a:solidFill>
                <a:srgbClr val="FFEA18"/>
              </a:solidFill>
              <a:latin typeface="Kosher" pitchFamily="2" charset="0"/>
            </a:endParaRPr>
          </a:p>
          <a:p>
            <a:pPr algn="ctr">
              <a:lnSpc>
                <a:spcPct val="60000"/>
              </a:lnSpc>
              <a:spcBef>
                <a:spcPct val="50000"/>
              </a:spcBef>
            </a:pPr>
            <a:endParaRPr lang="en-US" altLang="en-US" sz="4800" b="1">
              <a:solidFill>
                <a:srgbClr val="FFEA18"/>
              </a:solidFill>
              <a:latin typeface="Kosher-Normal" charset="0"/>
            </a:endParaRPr>
          </a:p>
        </p:txBody>
      </p:sp>
      <p:sp>
        <p:nvSpPr>
          <p:cNvPr id="798779" name="Text Box 59">
            <a:extLst>
              <a:ext uri="{FF2B5EF4-FFF2-40B4-BE49-F238E27FC236}">
                <a16:creationId xmlns:a16="http://schemas.microsoft.com/office/drawing/2014/main" id="{7EDEA857-0677-3A4B-A7B7-D95C30B82406}"/>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pic>
        <p:nvPicPr>
          <p:cNvPr id="798780" name="Picture 60">
            <a:extLst>
              <a:ext uri="{FF2B5EF4-FFF2-40B4-BE49-F238E27FC236}">
                <a16:creationId xmlns:a16="http://schemas.microsoft.com/office/drawing/2014/main" id="{FF8836FA-12A5-CE44-AC35-3E1DEAA986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798781" name="Text Box 61">
            <a:extLst>
              <a:ext uri="{FF2B5EF4-FFF2-40B4-BE49-F238E27FC236}">
                <a16:creationId xmlns:a16="http://schemas.microsoft.com/office/drawing/2014/main" id="{0030FDB6-5CF1-C14A-9D9B-4A93CEF6B68E}"/>
              </a:ext>
            </a:extLst>
          </p:cNvPr>
          <p:cNvSpPr txBox="1">
            <a:spLocks noChangeArrowheads="1"/>
          </p:cNvSpPr>
          <p:nvPr/>
        </p:nvSpPr>
        <p:spPr bwMode="auto">
          <a:xfrm>
            <a:off x="9107488" y="7467600"/>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p>
        </p:txBody>
      </p:sp>
      <p:sp>
        <p:nvSpPr>
          <p:cNvPr id="798782" name="Text Box 62">
            <a:extLst>
              <a:ext uri="{FF2B5EF4-FFF2-40B4-BE49-F238E27FC236}">
                <a16:creationId xmlns:a16="http://schemas.microsoft.com/office/drawing/2014/main" id="{CE3EA953-ED0C-C648-80FF-8B503E35789E}"/>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14</a:t>
            </a:r>
          </a:p>
        </p:txBody>
      </p:sp>
      <p:sp>
        <p:nvSpPr>
          <p:cNvPr id="798786" name="Rectangle 66">
            <a:extLst>
              <a:ext uri="{FF2B5EF4-FFF2-40B4-BE49-F238E27FC236}">
                <a16:creationId xmlns:a16="http://schemas.microsoft.com/office/drawing/2014/main" id="{401A95B0-A0DA-C542-8301-A6B40BF2BC5C}"/>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798787" name="Rectangle 67">
            <a:extLst>
              <a:ext uri="{FF2B5EF4-FFF2-40B4-BE49-F238E27FC236}">
                <a16:creationId xmlns:a16="http://schemas.microsoft.com/office/drawing/2014/main" id="{672479FE-522D-3240-AEA4-4F1630C8A798}"/>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798788" name="Oval 68">
            <a:extLst>
              <a:ext uri="{FF2B5EF4-FFF2-40B4-BE49-F238E27FC236}">
                <a16:creationId xmlns:a16="http://schemas.microsoft.com/office/drawing/2014/main" id="{5FE1BB9B-AF11-3F40-8773-3FD000B1A284}"/>
              </a:ext>
            </a:extLst>
          </p:cNvPr>
          <p:cNvSpPr>
            <a:spLocks noChangeArrowheads="1"/>
          </p:cNvSpPr>
          <p:nvPr/>
        </p:nvSpPr>
        <p:spPr bwMode="auto">
          <a:xfrm>
            <a:off x="328613" y="1228725"/>
            <a:ext cx="1208087" cy="4198938"/>
          </a:xfrm>
          <a:prstGeom prst="ellipse">
            <a:avLst/>
          </a:prstGeom>
          <a:noFill/>
          <a:ln w="76200">
            <a:solidFill>
              <a:schemeClr val="hlink"/>
            </a:solidFill>
            <a:round/>
            <a:headEnd/>
            <a:tailEnd/>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98789" name="Rectangle 69">
            <a:extLst>
              <a:ext uri="{FF2B5EF4-FFF2-40B4-BE49-F238E27FC236}">
                <a16:creationId xmlns:a16="http://schemas.microsoft.com/office/drawing/2014/main" id="{95D442D6-18C2-5D4F-B75F-A742E94FB2AC}"/>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p:txBody>
      </p:sp>
      <p:sp>
        <p:nvSpPr>
          <p:cNvPr id="798790" name="Text Box 70">
            <a:extLst>
              <a:ext uri="{FF2B5EF4-FFF2-40B4-BE49-F238E27FC236}">
                <a16:creationId xmlns:a16="http://schemas.microsoft.com/office/drawing/2014/main" id="{8706ACCC-C8EA-234B-82C6-B840F2C72C84}"/>
              </a:ext>
            </a:extLst>
          </p:cNvPr>
          <p:cNvSpPr txBox="1">
            <a:spLocks noChangeArrowheads="1"/>
          </p:cNvSpPr>
          <p:nvPr/>
        </p:nvSpPr>
        <p:spPr bwMode="auto">
          <a:xfrm>
            <a:off x="5357813" y="6099175"/>
            <a:ext cx="3956050" cy="70167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Prakiraan Waktu Alkitab: Pre-Abraham ke 1400 S.M.</a:t>
            </a:r>
          </a:p>
        </p:txBody>
      </p:sp>
      <p:sp>
        <p:nvSpPr>
          <p:cNvPr id="798791" name="AutoShape 71">
            <a:extLst>
              <a:ext uri="{FF2B5EF4-FFF2-40B4-BE49-F238E27FC236}">
                <a16:creationId xmlns:a16="http://schemas.microsoft.com/office/drawing/2014/main" id="{A12B4846-232B-3E4A-B3DF-23A7CBE300BB}"/>
              </a:ext>
            </a:extLst>
          </p:cNvPr>
          <p:cNvSpPr>
            <a:spLocks noChangeArrowheads="1"/>
          </p:cNvSpPr>
          <p:nvPr/>
        </p:nvSpPr>
        <p:spPr bwMode="auto">
          <a:xfrm>
            <a:off x="5348288" y="6086475"/>
            <a:ext cx="4010025" cy="704850"/>
          </a:xfrm>
          <a:prstGeom prst="roundRect">
            <a:avLst>
              <a:gd name="adj" fmla="val 16667"/>
            </a:avLst>
          </a:prstGeom>
          <a:noFill/>
          <a:ln w="57150">
            <a:solidFill>
              <a:schemeClr val="bg1"/>
            </a:solidFill>
            <a:round/>
            <a:headEnd/>
            <a:tailEnd/>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98792" name="Text Box 72">
            <a:extLst>
              <a:ext uri="{FF2B5EF4-FFF2-40B4-BE49-F238E27FC236}">
                <a16:creationId xmlns:a16="http://schemas.microsoft.com/office/drawing/2014/main" id="{9B4CEF75-D470-BC42-B9F8-42D99BBF49B6}"/>
              </a:ext>
            </a:extLst>
          </p:cNvPr>
          <p:cNvSpPr txBox="1">
            <a:spLocks noChangeArrowheads="1"/>
          </p:cNvSpPr>
          <p:nvPr/>
        </p:nvSpPr>
        <p:spPr bwMode="auto">
          <a:xfrm>
            <a:off x="6305550" y="4041775"/>
            <a:ext cx="2065338" cy="519113"/>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800" b="1">
                <a:solidFill>
                  <a:srgbClr val="FFEA18"/>
                </a:solidFill>
                <a:latin typeface="Kosher-Normal" charset="0"/>
              </a:rPr>
              <a:t>atau</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98773"/>
                                        </p:tgtEl>
                                        <p:attrNameLst>
                                          <p:attrName>style.visibility</p:attrName>
                                        </p:attrNameLst>
                                      </p:cBhvr>
                                      <p:to>
                                        <p:strVal val="visible"/>
                                      </p:to>
                                    </p:set>
                                    <p:anim calcmode="lin" valueType="num">
                                      <p:cBhvr>
                                        <p:cTn id="7" dur="500" fill="hold"/>
                                        <p:tgtEl>
                                          <p:spTgt spid="798773"/>
                                        </p:tgtEl>
                                        <p:attrNameLst>
                                          <p:attrName>ppt_w</p:attrName>
                                        </p:attrNameLst>
                                      </p:cBhvr>
                                      <p:tavLst>
                                        <p:tav tm="0">
                                          <p:val>
                                            <p:fltVal val="0"/>
                                          </p:val>
                                        </p:tav>
                                        <p:tav tm="100000">
                                          <p:val>
                                            <p:strVal val="#ppt_w"/>
                                          </p:val>
                                        </p:tav>
                                      </p:tavLst>
                                    </p:anim>
                                    <p:anim calcmode="lin" valueType="num">
                                      <p:cBhvr>
                                        <p:cTn id="8" dur="500" fill="hold"/>
                                        <p:tgtEl>
                                          <p:spTgt spid="798773"/>
                                        </p:tgtEl>
                                        <p:attrNameLst>
                                          <p:attrName>ppt_h</p:attrName>
                                        </p:attrNameLst>
                                      </p:cBhvr>
                                      <p:tavLst>
                                        <p:tav tm="0">
                                          <p:val>
                                            <p:fltVal val="0"/>
                                          </p:val>
                                        </p:tav>
                                        <p:tav tm="100000">
                                          <p:val>
                                            <p:strVal val="#ppt_h"/>
                                          </p:val>
                                        </p:tav>
                                      </p:tavLst>
                                    </p:anim>
                                    <p:anim calcmode="lin" valueType="num">
                                      <p:cBhvr>
                                        <p:cTn id="9" dur="500" fill="hold"/>
                                        <p:tgtEl>
                                          <p:spTgt spid="798773"/>
                                        </p:tgtEl>
                                        <p:attrNameLst>
                                          <p:attrName>ppt_x</p:attrName>
                                        </p:attrNameLst>
                                      </p:cBhvr>
                                      <p:tavLst>
                                        <p:tav tm="0">
                                          <p:val>
                                            <p:fltVal val="0.5"/>
                                          </p:val>
                                        </p:tav>
                                        <p:tav tm="100000">
                                          <p:val>
                                            <p:strVal val="#ppt_x"/>
                                          </p:val>
                                        </p:tav>
                                      </p:tavLst>
                                    </p:anim>
                                    <p:anim calcmode="lin" valueType="num">
                                      <p:cBhvr>
                                        <p:cTn id="10" dur="500" fill="hold"/>
                                        <p:tgtEl>
                                          <p:spTgt spid="79877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2">
            <a:extLst>
              <a:ext uri="{FF2B5EF4-FFF2-40B4-BE49-F238E27FC236}">
                <a16:creationId xmlns:a16="http://schemas.microsoft.com/office/drawing/2014/main" id="{65ED9C79-6988-A04A-B1A9-E0C86F79E9CC}"/>
              </a:ext>
            </a:extLst>
          </p:cNvPr>
          <p:cNvSpPr>
            <a:spLocks noChangeArrowheads="1"/>
          </p:cNvSpPr>
          <p:nvPr/>
        </p:nvSpPr>
        <p:spPr bwMode="auto">
          <a:xfrm>
            <a:off x="169863" y="7427913"/>
            <a:ext cx="145415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endParaRPr lang="en-US" altLang="en-US" sz="1000">
              <a:latin typeface="Helvetica" pitchFamily="2" charset="0"/>
            </a:endParaRPr>
          </a:p>
        </p:txBody>
      </p:sp>
      <p:sp>
        <p:nvSpPr>
          <p:cNvPr id="800771" name="Rectangle 3">
            <a:extLst>
              <a:ext uri="{FF2B5EF4-FFF2-40B4-BE49-F238E27FC236}">
                <a16:creationId xmlns:a16="http://schemas.microsoft.com/office/drawing/2014/main" id="{077F4037-AA66-6C41-B78B-0D4DEECC7F64}"/>
              </a:ext>
            </a:extLst>
          </p:cNvPr>
          <p:cNvSpPr>
            <a:spLocks noChangeArrowheads="1"/>
          </p:cNvSpPr>
          <p:nvPr/>
        </p:nvSpPr>
        <p:spPr bwMode="auto">
          <a:xfrm>
            <a:off x="685800" y="455613"/>
            <a:ext cx="3922713" cy="6815137"/>
          </a:xfrm>
          <a:prstGeom prst="rect">
            <a:avLst/>
          </a:prstGeom>
          <a:noFill/>
          <a:ln w="1174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0772" name="Line 4">
            <a:extLst>
              <a:ext uri="{FF2B5EF4-FFF2-40B4-BE49-F238E27FC236}">
                <a16:creationId xmlns:a16="http://schemas.microsoft.com/office/drawing/2014/main" id="{1348EC93-D4FC-0B41-B9C9-3F47B4F05910}"/>
              </a:ext>
            </a:extLst>
          </p:cNvPr>
          <p:cNvSpPr>
            <a:spLocks noChangeShapeType="1"/>
          </p:cNvSpPr>
          <p:nvPr/>
        </p:nvSpPr>
        <p:spPr bwMode="auto">
          <a:xfrm flipV="1">
            <a:off x="1304925" y="515938"/>
            <a:ext cx="1588" cy="6715125"/>
          </a:xfrm>
          <a:prstGeom prst="line">
            <a:avLst/>
          </a:prstGeom>
          <a:noFill/>
          <a:ln w="1174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0773" name="Line 5">
            <a:extLst>
              <a:ext uri="{FF2B5EF4-FFF2-40B4-BE49-F238E27FC236}">
                <a16:creationId xmlns:a16="http://schemas.microsoft.com/office/drawing/2014/main" id="{974AE6E3-668D-7C40-8649-624EA16B88DB}"/>
              </a:ext>
            </a:extLst>
          </p:cNvPr>
          <p:cNvSpPr>
            <a:spLocks noChangeShapeType="1"/>
          </p:cNvSpPr>
          <p:nvPr/>
        </p:nvSpPr>
        <p:spPr bwMode="auto">
          <a:xfrm>
            <a:off x="1600200" y="1330325"/>
            <a:ext cx="2625725" cy="158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0774" name="Line 6">
            <a:extLst>
              <a:ext uri="{FF2B5EF4-FFF2-40B4-BE49-F238E27FC236}">
                <a16:creationId xmlns:a16="http://schemas.microsoft.com/office/drawing/2014/main" id="{2883629B-2F62-7340-8BEA-8E67C9C6819E}"/>
              </a:ext>
            </a:extLst>
          </p:cNvPr>
          <p:cNvSpPr>
            <a:spLocks noChangeShapeType="1"/>
          </p:cNvSpPr>
          <p:nvPr/>
        </p:nvSpPr>
        <p:spPr bwMode="auto">
          <a:xfrm flipV="1">
            <a:off x="1600200" y="5116513"/>
            <a:ext cx="2625725" cy="12700"/>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0775" name="Line 7">
            <a:extLst>
              <a:ext uri="{FF2B5EF4-FFF2-40B4-BE49-F238E27FC236}">
                <a16:creationId xmlns:a16="http://schemas.microsoft.com/office/drawing/2014/main" id="{D17D6547-7E13-8341-893E-0723D5A3658F}"/>
              </a:ext>
            </a:extLst>
          </p:cNvPr>
          <p:cNvSpPr>
            <a:spLocks noChangeShapeType="1"/>
          </p:cNvSpPr>
          <p:nvPr/>
        </p:nvSpPr>
        <p:spPr bwMode="auto">
          <a:xfrm>
            <a:off x="1600200" y="5762625"/>
            <a:ext cx="2625725" cy="158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0776" name="Line 8">
            <a:extLst>
              <a:ext uri="{FF2B5EF4-FFF2-40B4-BE49-F238E27FC236}">
                <a16:creationId xmlns:a16="http://schemas.microsoft.com/office/drawing/2014/main" id="{511ED212-1766-A64E-BE72-921413CD4BD8}"/>
              </a:ext>
            </a:extLst>
          </p:cNvPr>
          <p:cNvSpPr>
            <a:spLocks noChangeShapeType="1"/>
          </p:cNvSpPr>
          <p:nvPr/>
        </p:nvSpPr>
        <p:spPr bwMode="auto">
          <a:xfrm>
            <a:off x="1600200" y="6426200"/>
            <a:ext cx="2625725" cy="158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0777" name="Line 9">
            <a:extLst>
              <a:ext uri="{FF2B5EF4-FFF2-40B4-BE49-F238E27FC236}">
                <a16:creationId xmlns:a16="http://schemas.microsoft.com/office/drawing/2014/main" id="{3BADCE2B-487B-E04B-A21A-899860CB8553}"/>
              </a:ext>
            </a:extLst>
          </p:cNvPr>
          <p:cNvSpPr>
            <a:spLocks noChangeShapeType="1"/>
          </p:cNvSpPr>
          <p:nvPr/>
        </p:nvSpPr>
        <p:spPr bwMode="auto">
          <a:xfrm flipV="1">
            <a:off x="1630363" y="6986588"/>
            <a:ext cx="2609850" cy="12700"/>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0779" name="Rectangle 11">
            <a:extLst>
              <a:ext uri="{FF2B5EF4-FFF2-40B4-BE49-F238E27FC236}">
                <a16:creationId xmlns:a16="http://schemas.microsoft.com/office/drawing/2014/main" id="{A61D74DC-A2A1-BB42-83FD-F87529512AC6}"/>
              </a:ext>
            </a:extLst>
          </p:cNvPr>
          <p:cNvSpPr>
            <a:spLocks noChangeArrowheads="1"/>
          </p:cNvSpPr>
          <p:nvPr/>
        </p:nvSpPr>
        <p:spPr bwMode="auto">
          <a:xfrm>
            <a:off x="2860675" y="1481138"/>
            <a:ext cx="311150" cy="257175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0780" name="Rectangle 12">
            <a:extLst>
              <a:ext uri="{FF2B5EF4-FFF2-40B4-BE49-F238E27FC236}">
                <a16:creationId xmlns:a16="http://schemas.microsoft.com/office/drawing/2014/main" id="{A9CD4DB0-F748-934C-8D0A-A86EDEF09C03}"/>
              </a:ext>
            </a:extLst>
          </p:cNvPr>
          <p:cNvSpPr>
            <a:spLocks noChangeArrowheads="1"/>
          </p:cNvSpPr>
          <p:nvPr/>
        </p:nvSpPr>
        <p:spPr bwMode="auto">
          <a:xfrm>
            <a:off x="2838450" y="1450975"/>
            <a:ext cx="354013" cy="2622550"/>
          </a:xfrm>
          <a:prstGeom prst="rect">
            <a:avLst/>
          </a:prstGeom>
          <a:noFill/>
          <a:ln w="587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0781" name="AutoShape 13">
            <a:extLst>
              <a:ext uri="{FF2B5EF4-FFF2-40B4-BE49-F238E27FC236}">
                <a16:creationId xmlns:a16="http://schemas.microsoft.com/office/drawing/2014/main" id="{65F1BE58-528E-7547-A234-4429796D7285}"/>
              </a:ext>
            </a:extLst>
          </p:cNvPr>
          <p:cNvSpPr>
            <a:spLocks noChangeArrowheads="1"/>
          </p:cNvSpPr>
          <p:nvPr/>
        </p:nvSpPr>
        <p:spPr bwMode="auto">
          <a:xfrm rot="-2724430">
            <a:off x="2705894" y="3733007"/>
            <a:ext cx="590550" cy="601662"/>
          </a:xfrm>
          <a:prstGeom prst="rtTriangle">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0782" name="Text Box 14">
            <a:extLst>
              <a:ext uri="{FF2B5EF4-FFF2-40B4-BE49-F238E27FC236}">
                <a16:creationId xmlns:a16="http://schemas.microsoft.com/office/drawing/2014/main" id="{2DB287E8-7A19-6E40-8C45-768E9CE1B01F}"/>
              </a:ext>
            </a:extLst>
          </p:cNvPr>
          <p:cNvSpPr txBox="1">
            <a:spLocks noChangeArrowheads="1"/>
          </p:cNvSpPr>
          <p:nvPr/>
        </p:nvSpPr>
        <p:spPr bwMode="auto">
          <a:xfrm rot="-5400000">
            <a:off x="-1005681" y="3483769"/>
            <a:ext cx="39814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latin typeface="Arial Black" panose="020B0604020202020204" pitchFamily="34" charset="0"/>
              </a:rPr>
              <a:t>KITAB TAURAT (5)</a:t>
            </a:r>
          </a:p>
        </p:txBody>
      </p:sp>
      <p:sp>
        <p:nvSpPr>
          <p:cNvPr id="800787" name="Rectangle 19">
            <a:extLst>
              <a:ext uri="{FF2B5EF4-FFF2-40B4-BE49-F238E27FC236}">
                <a16:creationId xmlns:a16="http://schemas.microsoft.com/office/drawing/2014/main" id="{B5EF5BFE-D867-E841-96F0-7C81B75706C4}"/>
              </a:ext>
            </a:extLst>
          </p:cNvPr>
          <p:cNvSpPr>
            <a:spLocks noChangeArrowheads="1"/>
          </p:cNvSpPr>
          <p:nvPr/>
        </p:nvSpPr>
        <p:spPr bwMode="auto">
          <a:xfrm>
            <a:off x="1658938" y="781050"/>
            <a:ext cx="2116137" cy="6096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000" b="1">
                <a:solidFill>
                  <a:schemeClr val="hlink"/>
                </a:solidFill>
                <a:latin typeface="Arial" panose="020B0604020202020204" pitchFamily="34" charset="0"/>
              </a:rPr>
              <a:t>Kejadian</a:t>
            </a:r>
            <a:endParaRPr lang="en-US" altLang="en-US" sz="4000">
              <a:solidFill>
                <a:schemeClr val="hlink"/>
              </a:solidFill>
              <a:latin typeface="Arial" panose="020B0604020202020204" pitchFamily="34" charset="0"/>
            </a:endParaRPr>
          </a:p>
        </p:txBody>
      </p:sp>
      <p:sp>
        <p:nvSpPr>
          <p:cNvPr id="800788" name="Text Box 20">
            <a:extLst>
              <a:ext uri="{FF2B5EF4-FFF2-40B4-BE49-F238E27FC236}">
                <a16:creationId xmlns:a16="http://schemas.microsoft.com/office/drawing/2014/main" id="{1803C0A1-F174-EF49-8F02-B655AE6C0055}"/>
              </a:ext>
            </a:extLst>
          </p:cNvPr>
          <p:cNvSpPr txBox="1">
            <a:spLocks noChangeArrowheads="1"/>
          </p:cNvSpPr>
          <p:nvPr/>
        </p:nvSpPr>
        <p:spPr bwMode="auto">
          <a:xfrm>
            <a:off x="3857625" y="6475413"/>
            <a:ext cx="741363"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LC</a:t>
            </a:r>
            <a:endParaRPr lang="en-US" altLang="en-US" sz="2000" b="1" i="1">
              <a:solidFill>
                <a:srgbClr val="00DFCA"/>
              </a:solidFill>
              <a:latin typeface="Comic Sans MS" panose="030F0902030302020204" pitchFamily="66" charset="0"/>
            </a:endParaRPr>
          </a:p>
        </p:txBody>
      </p:sp>
      <p:grpSp>
        <p:nvGrpSpPr>
          <p:cNvPr id="800789" name="Group 21">
            <a:extLst>
              <a:ext uri="{FF2B5EF4-FFF2-40B4-BE49-F238E27FC236}">
                <a16:creationId xmlns:a16="http://schemas.microsoft.com/office/drawing/2014/main" id="{41A8FB69-EE66-A241-8C55-FDDA3CB60226}"/>
              </a:ext>
            </a:extLst>
          </p:cNvPr>
          <p:cNvGrpSpPr>
            <a:grpSpLocks/>
          </p:cNvGrpSpPr>
          <p:nvPr/>
        </p:nvGrpSpPr>
        <p:grpSpPr bwMode="auto">
          <a:xfrm>
            <a:off x="3605213" y="728663"/>
            <a:ext cx="741362" cy="663575"/>
            <a:chOff x="2271" y="459"/>
            <a:chExt cx="467" cy="418"/>
          </a:xfrm>
        </p:grpSpPr>
        <p:sp>
          <p:nvSpPr>
            <p:cNvPr id="800790" name="Text Box 22">
              <a:extLst>
                <a:ext uri="{FF2B5EF4-FFF2-40B4-BE49-F238E27FC236}">
                  <a16:creationId xmlns:a16="http://schemas.microsoft.com/office/drawing/2014/main" id="{03DE446C-91B5-7D41-8DC2-D8F1B65ABB59}"/>
                </a:ext>
              </a:extLst>
            </p:cNvPr>
            <p:cNvSpPr txBox="1">
              <a:spLocks noChangeArrowheads="1"/>
            </p:cNvSpPr>
            <p:nvPr/>
          </p:nvSpPr>
          <p:spPr bwMode="auto">
            <a:xfrm>
              <a:off x="2271" y="500"/>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AC</a:t>
              </a:r>
              <a:endParaRPr lang="en-US" altLang="en-US" sz="2000" b="1" i="1">
                <a:solidFill>
                  <a:srgbClr val="00DFCA"/>
                </a:solidFill>
                <a:latin typeface="Comic Sans MS" panose="030F0902030302020204" pitchFamily="66" charset="0"/>
              </a:endParaRPr>
            </a:p>
          </p:txBody>
        </p:sp>
        <p:grpSp>
          <p:nvGrpSpPr>
            <p:cNvPr id="800791" name="Group 23">
              <a:extLst>
                <a:ext uri="{FF2B5EF4-FFF2-40B4-BE49-F238E27FC236}">
                  <a16:creationId xmlns:a16="http://schemas.microsoft.com/office/drawing/2014/main" id="{FB969AD9-3368-3443-A5E8-DEE3BEDA5B5D}"/>
                </a:ext>
              </a:extLst>
            </p:cNvPr>
            <p:cNvGrpSpPr>
              <a:grpSpLocks/>
            </p:cNvGrpSpPr>
            <p:nvPr/>
          </p:nvGrpSpPr>
          <p:grpSpPr bwMode="auto">
            <a:xfrm>
              <a:off x="2341" y="459"/>
              <a:ext cx="364" cy="418"/>
              <a:chOff x="1084" y="711"/>
              <a:chExt cx="2950" cy="2769"/>
            </a:xfrm>
          </p:grpSpPr>
          <p:grpSp>
            <p:nvGrpSpPr>
              <p:cNvPr id="800792" name="Group 24">
                <a:extLst>
                  <a:ext uri="{FF2B5EF4-FFF2-40B4-BE49-F238E27FC236}">
                    <a16:creationId xmlns:a16="http://schemas.microsoft.com/office/drawing/2014/main" id="{4CAD2CED-DE47-AB4E-84B9-66E7C24D2C24}"/>
                  </a:ext>
                </a:extLst>
              </p:cNvPr>
              <p:cNvGrpSpPr>
                <a:grpSpLocks/>
              </p:cNvGrpSpPr>
              <p:nvPr/>
            </p:nvGrpSpPr>
            <p:grpSpPr bwMode="auto">
              <a:xfrm>
                <a:off x="1084" y="711"/>
                <a:ext cx="2950" cy="2769"/>
                <a:chOff x="2707" y="548"/>
                <a:chExt cx="2950" cy="2769"/>
              </a:xfrm>
            </p:grpSpPr>
            <p:grpSp>
              <p:nvGrpSpPr>
                <p:cNvPr id="800793" name="Group 25">
                  <a:extLst>
                    <a:ext uri="{FF2B5EF4-FFF2-40B4-BE49-F238E27FC236}">
                      <a16:creationId xmlns:a16="http://schemas.microsoft.com/office/drawing/2014/main" id="{D7C789E7-8A0F-A742-85C7-54758E3ACF1E}"/>
                    </a:ext>
                  </a:extLst>
                </p:cNvPr>
                <p:cNvGrpSpPr>
                  <a:grpSpLocks/>
                </p:cNvGrpSpPr>
                <p:nvPr/>
              </p:nvGrpSpPr>
              <p:grpSpPr bwMode="auto">
                <a:xfrm>
                  <a:off x="3180" y="1046"/>
                  <a:ext cx="2105" cy="1421"/>
                  <a:chOff x="578" y="2316"/>
                  <a:chExt cx="2105" cy="1421"/>
                </a:xfrm>
              </p:grpSpPr>
              <p:sp>
                <p:nvSpPr>
                  <p:cNvPr id="800794" name="Freeform 26" descr="Cork">
                    <a:extLst>
                      <a:ext uri="{FF2B5EF4-FFF2-40B4-BE49-F238E27FC236}">
                        <a16:creationId xmlns:a16="http://schemas.microsoft.com/office/drawing/2014/main" id="{C72BB4FC-CD4D-E747-B20F-1C801D42903E}"/>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0795" name="Freeform 27" descr="Cork">
                    <a:extLst>
                      <a:ext uri="{FF2B5EF4-FFF2-40B4-BE49-F238E27FC236}">
                        <a16:creationId xmlns:a16="http://schemas.microsoft.com/office/drawing/2014/main" id="{C6DE6DD8-7296-854C-9CC6-2753EC00F3C4}"/>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00796" name="Picture 28">
                  <a:extLst>
                    <a:ext uri="{FF2B5EF4-FFF2-40B4-BE49-F238E27FC236}">
                      <a16:creationId xmlns:a16="http://schemas.microsoft.com/office/drawing/2014/main" id="{7130BEA1-630A-C34A-8D49-7260EDCDB436}"/>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00797" name="Freeform 29">
                <a:extLst>
                  <a:ext uri="{FF2B5EF4-FFF2-40B4-BE49-F238E27FC236}">
                    <a16:creationId xmlns:a16="http://schemas.microsoft.com/office/drawing/2014/main" id="{7C7DDA73-CFD1-944E-8B71-27FF4C6C3E36}"/>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0798" name="Freeform 30">
                <a:extLst>
                  <a:ext uri="{FF2B5EF4-FFF2-40B4-BE49-F238E27FC236}">
                    <a16:creationId xmlns:a16="http://schemas.microsoft.com/office/drawing/2014/main" id="{D66418CE-934A-7641-B7EB-9BC0C3AB214C}"/>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0799" name="Freeform 31">
                <a:extLst>
                  <a:ext uri="{FF2B5EF4-FFF2-40B4-BE49-F238E27FC236}">
                    <a16:creationId xmlns:a16="http://schemas.microsoft.com/office/drawing/2014/main" id="{2D9BB46E-6848-C842-8352-30C741E64EDD}"/>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0800" name="Freeform 32">
                <a:extLst>
                  <a:ext uri="{FF2B5EF4-FFF2-40B4-BE49-F238E27FC236}">
                    <a16:creationId xmlns:a16="http://schemas.microsoft.com/office/drawing/2014/main" id="{D94C9DB8-27F2-F148-9C58-53F83FADE3F9}"/>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0801" name="Freeform 33">
                <a:extLst>
                  <a:ext uri="{FF2B5EF4-FFF2-40B4-BE49-F238E27FC236}">
                    <a16:creationId xmlns:a16="http://schemas.microsoft.com/office/drawing/2014/main" id="{7CD58E46-4693-E646-84C1-FA5451C4B649}"/>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grpSp>
        <p:nvGrpSpPr>
          <p:cNvPr id="800802" name="Group 34">
            <a:extLst>
              <a:ext uri="{FF2B5EF4-FFF2-40B4-BE49-F238E27FC236}">
                <a16:creationId xmlns:a16="http://schemas.microsoft.com/office/drawing/2014/main" id="{5F41E9D5-06F4-FC4F-AD2B-7276EAE71CC5}"/>
              </a:ext>
            </a:extLst>
          </p:cNvPr>
          <p:cNvGrpSpPr>
            <a:grpSpLocks/>
          </p:cNvGrpSpPr>
          <p:nvPr/>
        </p:nvGrpSpPr>
        <p:grpSpPr bwMode="auto">
          <a:xfrm>
            <a:off x="3979863" y="6403975"/>
            <a:ext cx="577850" cy="663575"/>
            <a:chOff x="1084" y="711"/>
            <a:chExt cx="2950" cy="2769"/>
          </a:xfrm>
        </p:grpSpPr>
        <p:grpSp>
          <p:nvGrpSpPr>
            <p:cNvPr id="800803" name="Group 35">
              <a:extLst>
                <a:ext uri="{FF2B5EF4-FFF2-40B4-BE49-F238E27FC236}">
                  <a16:creationId xmlns:a16="http://schemas.microsoft.com/office/drawing/2014/main" id="{9CC6B668-59F6-B44B-A470-A273DFD08B36}"/>
                </a:ext>
              </a:extLst>
            </p:cNvPr>
            <p:cNvGrpSpPr>
              <a:grpSpLocks/>
            </p:cNvGrpSpPr>
            <p:nvPr/>
          </p:nvGrpSpPr>
          <p:grpSpPr bwMode="auto">
            <a:xfrm>
              <a:off x="1084" y="711"/>
              <a:ext cx="2950" cy="2769"/>
              <a:chOff x="2707" y="548"/>
              <a:chExt cx="2950" cy="2769"/>
            </a:xfrm>
          </p:grpSpPr>
          <p:grpSp>
            <p:nvGrpSpPr>
              <p:cNvPr id="800804" name="Group 36">
                <a:extLst>
                  <a:ext uri="{FF2B5EF4-FFF2-40B4-BE49-F238E27FC236}">
                    <a16:creationId xmlns:a16="http://schemas.microsoft.com/office/drawing/2014/main" id="{D6C72249-9C89-5543-B9DE-EEC1DE6893EF}"/>
                  </a:ext>
                </a:extLst>
              </p:cNvPr>
              <p:cNvGrpSpPr>
                <a:grpSpLocks/>
              </p:cNvGrpSpPr>
              <p:nvPr/>
            </p:nvGrpSpPr>
            <p:grpSpPr bwMode="auto">
              <a:xfrm>
                <a:off x="3180" y="1046"/>
                <a:ext cx="2105" cy="1421"/>
                <a:chOff x="578" y="2316"/>
                <a:chExt cx="2105" cy="1421"/>
              </a:xfrm>
            </p:grpSpPr>
            <p:sp>
              <p:nvSpPr>
                <p:cNvPr id="800805" name="Freeform 37" descr="Cork">
                  <a:extLst>
                    <a:ext uri="{FF2B5EF4-FFF2-40B4-BE49-F238E27FC236}">
                      <a16:creationId xmlns:a16="http://schemas.microsoft.com/office/drawing/2014/main" id="{A9F14497-5186-1243-9DAA-B651441927E8}"/>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0806" name="Freeform 38" descr="Cork">
                  <a:extLst>
                    <a:ext uri="{FF2B5EF4-FFF2-40B4-BE49-F238E27FC236}">
                      <a16:creationId xmlns:a16="http://schemas.microsoft.com/office/drawing/2014/main" id="{5306B8B0-767F-9D46-B2E6-7FFAA4E7E9EC}"/>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00807" name="Picture 39">
                <a:extLst>
                  <a:ext uri="{FF2B5EF4-FFF2-40B4-BE49-F238E27FC236}">
                    <a16:creationId xmlns:a16="http://schemas.microsoft.com/office/drawing/2014/main" id="{734E7820-86DE-484C-B4C8-CA1E2A6A23A6}"/>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00808" name="Freeform 40">
              <a:extLst>
                <a:ext uri="{FF2B5EF4-FFF2-40B4-BE49-F238E27FC236}">
                  <a16:creationId xmlns:a16="http://schemas.microsoft.com/office/drawing/2014/main" id="{A75BFF5C-C9B2-1545-A5A0-BCA4CE6B3AEF}"/>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0809" name="Freeform 41">
              <a:extLst>
                <a:ext uri="{FF2B5EF4-FFF2-40B4-BE49-F238E27FC236}">
                  <a16:creationId xmlns:a16="http://schemas.microsoft.com/office/drawing/2014/main" id="{52E91A33-8FBF-2847-AB50-7C8466CBDB38}"/>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0810" name="Freeform 42">
              <a:extLst>
                <a:ext uri="{FF2B5EF4-FFF2-40B4-BE49-F238E27FC236}">
                  <a16:creationId xmlns:a16="http://schemas.microsoft.com/office/drawing/2014/main" id="{78700230-E406-974F-809B-C877CAC500F6}"/>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0811" name="Freeform 43">
              <a:extLst>
                <a:ext uri="{FF2B5EF4-FFF2-40B4-BE49-F238E27FC236}">
                  <a16:creationId xmlns:a16="http://schemas.microsoft.com/office/drawing/2014/main" id="{588AB290-4BDA-F843-AF1A-C09CEF859B0B}"/>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0812" name="Freeform 44">
              <a:extLst>
                <a:ext uri="{FF2B5EF4-FFF2-40B4-BE49-F238E27FC236}">
                  <a16:creationId xmlns:a16="http://schemas.microsoft.com/office/drawing/2014/main" id="{D3675E95-9A8C-2343-B930-45BF0E9BA06B}"/>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800813" name="Rectangle 45">
            <a:extLst>
              <a:ext uri="{FF2B5EF4-FFF2-40B4-BE49-F238E27FC236}">
                <a16:creationId xmlns:a16="http://schemas.microsoft.com/office/drawing/2014/main" id="{9D24F170-B35F-6D4A-B093-2C4AC6426C1A}"/>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00814" name="Picture 46">
            <a:extLst>
              <a:ext uri="{FF2B5EF4-FFF2-40B4-BE49-F238E27FC236}">
                <a16:creationId xmlns:a16="http://schemas.microsoft.com/office/drawing/2014/main" id="{3DE68C0E-BAE1-C74B-8A0E-C764890D4F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8164" b="10211"/>
          <a:stretch>
            <a:fillRect/>
          </a:stretch>
        </p:blipFill>
        <p:spPr bwMode="auto">
          <a:xfrm>
            <a:off x="4979988" y="444500"/>
            <a:ext cx="4713287" cy="6815138"/>
          </a:xfrm>
          <a:prstGeom prst="rect">
            <a:avLst/>
          </a:prstGeom>
          <a:noFill/>
          <a:extLst>
            <a:ext uri="{909E8E84-426E-40DD-AFC4-6F175D3DCCD1}">
              <a14:hiddenFill xmlns:a14="http://schemas.microsoft.com/office/drawing/2010/main">
                <a:solidFill>
                  <a:srgbClr val="FFFFFF"/>
                </a:solidFill>
              </a14:hiddenFill>
            </a:ext>
          </a:extLst>
        </p:spPr>
      </p:pic>
      <p:sp>
        <p:nvSpPr>
          <p:cNvPr id="800815" name="Rectangle 47">
            <a:extLst>
              <a:ext uri="{FF2B5EF4-FFF2-40B4-BE49-F238E27FC236}">
                <a16:creationId xmlns:a16="http://schemas.microsoft.com/office/drawing/2014/main" id="{1953EE94-AA8B-664F-A04B-D65D0BDFFF6A}"/>
              </a:ext>
            </a:extLst>
          </p:cNvPr>
          <p:cNvSpPr>
            <a:spLocks noChangeArrowheads="1"/>
          </p:cNvSpPr>
          <p:nvPr/>
        </p:nvSpPr>
        <p:spPr bwMode="auto">
          <a:xfrm>
            <a:off x="5008563" y="433388"/>
            <a:ext cx="4692650" cy="6769100"/>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0816" name="Rectangle 48">
            <a:extLst>
              <a:ext uri="{FF2B5EF4-FFF2-40B4-BE49-F238E27FC236}">
                <a16:creationId xmlns:a16="http://schemas.microsoft.com/office/drawing/2014/main" id="{EDA1723E-21EB-EC4A-B9B4-40AAE9112CD1}"/>
              </a:ext>
            </a:extLst>
          </p:cNvPr>
          <p:cNvSpPr>
            <a:spLocks noChangeArrowheads="1"/>
          </p:cNvSpPr>
          <p:nvPr/>
        </p:nvSpPr>
        <p:spPr bwMode="auto">
          <a:xfrm>
            <a:off x="4999038" y="461963"/>
            <a:ext cx="4694237" cy="68087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0821" name="Text Box 53">
            <a:extLst>
              <a:ext uri="{FF2B5EF4-FFF2-40B4-BE49-F238E27FC236}">
                <a16:creationId xmlns:a16="http://schemas.microsoft.com/office/drawing/2014/main" id="{CCFA6089-8BFB-CA4A-9DC0-68EBA2E5637E}"/>
              </a:ext>
            </a:extLst>
          </p:cNvPr>
          <p:cNvSpPr txBox="1">
            <a:spLocks noChangeArrowheads="1"/>
          </p:cNvSpPr>
          <p:nvPr/>
        </p:nvSpPr>
        <p:spPr bwMode="auto">
          <a:xfrm>
            <a:off x="5030788" y="1865313"/>
            <a:ext cx="4572000" cy="44053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65000"/>
              </a:lnSpc>
              <a:spcBef>
                <a:spcPct val="50000"/>
              </a:spcBef>
            </a:pPr>
            <a:endParaRPr lang="en-US" altLang="en-US" sz="3200" b="1">
              <a:solidFill>
                <a:srgbClr val="FFEA18"/>
              </a:solidFill>
              <a:latin typeface="Helvetica" pitchFamily="2" charset="0"/>
            </a:endParaRPr>
          </a:p>
          <a:p>
            <a:pPr algn="ctr">
              <a:lnSpc>
                <a:spcPct val="65000"/>
              </a:lnSpc>
              <a:spcBef>
                <a:spcPct val="50000"/>
              </a:spcBef>
            </a:pPr>
            <a:r>
              <a:rPr lang="en-US" altLang="en-US" sz="4000" b="1">
                <a:solidFill>
                  <a:srgbClr val="FFEA18"/>
                </a:solidFill>
                <a:latin typeface="Helvetica" pitchFamily="2" charset="0"/>
              </a:rPr>
              <a:t>5</a:t>
            </a:r>
            <a:r>
              <a:rPr lang="en-US" altLang="en-US" sz="3200" b="1">
                <a:solidFill>
                  <a:srgbClr val="FFEA18"/>
                </a:solidFill>
                <a:latin typeface="Helvetica" pitchFamily="2" charset="0"/>
              </a:rPr>
              <a:t>  KITAB</a:t>
            </a:r>
            <a:endParaRPr lang="en-US" altLang="en-US" sz="2000" b="1">
              <a:solidFill>
                <a:srgbClr val="FFEA18"/>
              </a:solidFill>
              <a:latin typeface="Helvetica" pitchFamily="2" charset="0"/>
            </a:endParaRPr>
          </a:p>
          <a:p>
            <a:pPr algn="ctr">
              <a:lnSpc>
                <a:spcPct val="90000"/>
              </a:lnSpc>
              <a:spcBef>
                <a:spcPct val="50000"/>
              </a:spcBef>
            </a:pPr>
            <a:r>
              <a:rPr lang="en-US" altLang="en-US" sz="4800" b="1">
                <a:solidFill>
                  <a:srgbClr val="FFEA18"/>
                </a:solidFill>
                <a:latin typeface="Kosher-Normal" charset="0"/>
              </a:rPr>
              <a:t>“TAURAT”</a:t>
            </a:r>
            <a:endParaRPr lang="en-US" altLang="en-US" sz="4800" b="1" u="sng">
              <a:solidFill>
                <a:srgbClr val="FFEA18"/>
              </a:solidFill>
              <a:latin typeface="Kosher-Normal" charset="0"/>
            </a:endParaRPr>
          </a:p>
          <a:p>
            <a:pPr algn="ctr">
              <a:lnSpc>
                <a:spcPct val="130000"/>
              </a:lnSpc>
              <a:spcBef>
                <a:spcPct val="50000"/>
              </a:spcBef>
            </a:pPr>
            <a:r>
              <a:rPr lang="en-US" altLang="en-US" sz="4800" b="1">
                <a:solidFill>
                  <a:srgbClr val="FFEA18"/>
                </a:solidFill>
                <a:latin typeface="Kosher-Normal" charset="0"/>
              </a:rPr>
              <a:t>“HUKUM TAURAT”</a:t>
            </a:r>
          </a:p>
        </p:txBody>
      </p:sp>
      <p:sp>
        <p:nvSpPr>
          <p:cNvPr id="800822" name="Text Box 54">
            <a:extLst>
              <a:ext uri="{FF2B5EF4-FFF2-40B4-BE49-F238E27FC236}">
                <a16:creationId xmlns:a16="http://schemas.microsoft.com/office/drawing/2014/main" id="{A30129C9-49D7-1046-802C-80306487BE6E}"/>
              </a:ext>
            </a:extLst>
          </p:cNvPr>
          <p:cNvSpPr txBox="1">
            <a:spLocks noChangeArrowheads="1"/>
          </p:cNvSpPr>
          <p:nvPr/>
        </p:nvSpPr>
        <p:spPr bwMode="auto">
          <a:xfrm>
            <a:off x="6442075" y="4152900"/>
            <a:ext cx="1790700" cy="519113"/>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endParaRPr lang="en-US" altLang="en-US" sz="2800" b="1">
              <a:solidFill>
                <a:srgbClr val="FFEA18"/>
              </a:solidFill>
              <a:latin typeface="Kosher-Normal" charset="0"/>
            </a:endParaRPr>
          </a:p>
        </p:txBody>
      </p:sp>
      <p:sp>
        <p:nvSpPr>
          <p:cNvPr id="800824" name="Text Box 56">
            <a:extLst>
              <a:ext uri="{FF2B5EF4-FFF2-40B4-BE49-F238E27FC236}">
                <a16:creationId xmlns:a16="http://schemas.microsoft.com/office/drawing/2014/main" id="{08FFA815-CF0C-0640-B49A-F63E7E1BC806}"/>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800825" name="Oval 57">
            <a:extLst>
              <a:ext uri="{FF2B5EF4-FFF2-40B4-BE49-F238E27FC236}">
                <a16:creationId xmlns:a16="http://schemas.microsoft.com/office/drawing/2014/main" id="{0D89DC3C-FB5F-2D48-BF9D-4288D9AE9D7B}"/>
              </a:ext>
            </a:extLst>
          </p:cNvPr>
          <p:cNvSpPr>
            <a:spLocks noChangeArrowheads="1"/>
          </p:cNvSpPr>
          <p:nvPr/>
        </p:nvSpPr>
        <p:spPr bwMode="auto">
          <a:xfrm>
            <a:off x="1370013" y="600075"/>
            <a:ext cx="3305175" cy="965200"/>
          </a:xfrm>
          <a:prstGeom prst="ellipse">
            <a:avLst/>
          </a:prstGeom>
          <a:noFill/>
          <a:ln w="76200">
            <a:solidFill>
              <a:schemeClr val="hlink"/>
            </a:solidFill>
            <a:round/>
            <a:headEnd/>
            <a:tailEnd/>
          </a:ln>
          <a:effectLst>
            <a:outerShdw dist="71842"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800826" name="Picture 58">
            <a:extLst>
              <a:ext uri="{FF2B5EF4-FFF2-40B4-BE49-F238E27FC236}">
                <a16:creationId xmlns:a16="http://schemas.microsoft.com/office/drawing/2014/main" id="{95030803-894F-3D41-9330-4EEBC2650A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800827" name="Text Box 59">
            <a:extLst>
              <a:ext uri="{FF2B5EF4-FFF2-40B4-BE49-F238E27FC236}">
                <a16:creationId xmlns:a16="http://schemas.microsoft.com/office/drawing/2014/main" id="{A39DD96F-000E-9C41-A0DE-0639B132016E}"/>
              </a:ext>
            </a:extLst>
          </p:cNvPr>
          <p:cNvSpPr txBox="1">
            <a:spLocks noChangeArrowheads="1"/>
          </p:cNvSpPr>
          <p:nvPr/>
        </p:nvSpPr>
        <p:spPr bwMode="auto">
          <a:xfrm>
            <a:off x="9107488" y="7467600"/>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p>
        </p:txBody>
      </p:sp>
      <p:sp>
        <p:nvSpPr>
          <p:cNvPr id="800828" name="Text Box 60">
            <a:extLst>
              <a:ext uri="{FF2B5EF4-FFF2-40B4-BE49-F238E27FC236}">
                <a16:creationId xmlns:a16="http://schemas.microsoft.com/office/drawing/2014/main" id="{35D24F27-E7A3-3E4A-9D01-40F434E3C525}"/>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15</a:t>
            </a:r>
          </a:p>
        </p:txBody>
      </p:sp>
      <p:sp>
        <p:nvSpPr>
          <p:cNvPr id="800832" name="Rectangle 64">
            <a:extLst>
              <a:ext uri="{FF2B5EF4-FFF2-40B4-BE49-F238E27FC236}">
                <a16:creationId xmlns:a16="http://schemas.microsoft.com/office/drawing/2014/main" id="{AD439386-15EF-5844-B4D0-F5EF0D2CA2E6}"/>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800833" name="Rectangle 65">
            <a:extLst>
              <a:ext uri="{FF2B5EF4-FFF2-40B4-BE49-F238E27FC236}">
                <a16:creationId xmlns:a16="http://schemas.microsoft.com/office/drawing/2014/main" id="{F4548406-608B-274E-8161-5CD62BD9EE39}"/>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800834" name="Rectangle 66">
            <a:extLst>
              <a:ext uri="{FF2B5EF4-FFF2-40B4-BE49-F238E27FC236}">
                <a16:creationId xmlns:a16="http://schemas.microsoft.com/office/drawing/2014/main" id="{FFD23EC4-1612-E24C-A5C2-41AB880B1FDA}"/>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p:txBody>
      </p:sp>
      <p:sp>
        <p:nvSpPr>
          <p:cNvPr id="800835" name="Text Box 67">
            <a:extLst>
              <a:ext uri="{FF2B5EF4-FFF2-40B4-BE49-F238E27FC236}">
                <a16:creationId xmlns:a16="http://schemas.microsoft.com/office/drawing/2014/main" id="{8C6AA090-30D1-984A-B0D2-72A0ABEDAF38}"/>
              </a:ext>
            </a:extLst>
          </p:cNvPr>
          <p:cNvSpPr txBox="1">
            <a:spLocks noChangeArrowheads="1"/>
          </p:cNvSpPr>
          <p:nvPr/>
        </p:nvSpPr>
        <p:spPr bwMode="auto">
          <a:xfrm>
            <a:off x="5357813" y="6099175"/>
            <a:ext cx="3956050" cy="70167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Prakiraan Waktu Alkitab: Pre-Abraham ke 1400 S.M.</a:t>
            </a:r>
          </a:p>
        </p:txBody>
      </p:sp>
      <p:sp>
        <p:nvSpPr>
          <p:cNvPr id="800836" name="AutoShape 68">
            <a:extLst>
              <a:ext uri="{FF2B5EF4-FFF2-40B4-BE49-F238E27FC236}">
                <a16:creationId xmlns:a16="http://schemas.microsoft.com/office/drawing/2014/main" id="{5A1BBF39-0FD3-9D44-88C0-7C354EA5C553}"/>
              </a:ext>
            </a:extLst>
          </p:cNvPr>
          <p:cNvSpPr>
            <a:spLocks noChangeArrowheads="1"/>
          </p:cNvSpPr>
          <p:nvPr/>
        </p:nvSpPr>
        <p:spPr bwMode="auto">
          <a:xfrm>
            <a:off x="5348288" y="6086475"/>
            <a:ext cx="4010025" cy="704850"/>
          </a:xfrm>
          <a:prstGeom prst="roundRect">
            <a:avLst>
              <a:gd name="adj" fmla="val 16667"/>
            </a:avLst>
          </a:prstGeom>
          <a:noFill/>
          <a:ln w="57150">
            <a:solidFill>
              <a:schemeClr val="bg1"/>
            </a:solidFill>
            <a:round/>
            <a:headEnd/>
            <a:tailEnd/>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00837" name="Text Box 69">
            <a:extLst>
              <a:ext uri="{FF2B5EF4-FFF2-40B4-BE49-F238E27FC236}">
                <a16:creationId xmlns:a16="http://schemas.microsoft.com/office/drawing/2014/main" id="{2A6F6330-6127-4F4B-AA5D-8848D83DCD92}"/>
              </a:ext>
            </a:extLst>
          </p:cNvPr>
          <p:cNvSpPr txBox="1">
            <a:spLocks noChangeArrowheads="1"/>
          </p:cNvSpPr>
          <p:nvPr/>
        </p:nvSpPr>
        <p:spPr bwMode="auto">
          <a:xfrm>
            <a:off x="6289675" y="4041775"/>
            <a:ext cx="2065338" cy="519113"/>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r>
              <a:rPr lang="en-US" altLang="en-US" sz="2800" b="1">
                <a:solidFill>
                  <a:srgbClr val="FFEA18"/>
                </a:solidFill>
                <a:latin typeface="Kosher-Normal" charset="0"/>
              </a:rPr>
              <a:t>atau</a:t>
            </a:r>
            <a:endParaRPr lang="en-US" alt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
                                  </p:stCondLst>
                                  <p:childTnLst>
                                    <p:set>
                                      <p:cBhvr>
                                        <p:cTn id="6" dur="1" fill="hold">
                                          <p:stCondLst>
                                            <p:cond delay="0"/>
                                          </p:stCondLst>
                                        </p:cTn>
                                        <p:tgtEl>
                                          <p:spTgt spid="800825"/>
                                        </p:tgtEl>
                                        <p:attrNameLst>
                                          <p:attrName>style.visibility</p:attrName>
                                        </p:attrNameLst>
                                      </p:cBhvr>
                                      <p:to>
                                        <p:strVal val="visible"/>
                                      </p:to>
                                    </p:set>
                                    <p:animEffect transition="in" filter="dissolve">
                                      <p:cBhvr>
                                        <p:cTn id="7" dur="500"/>
                                        <p:tgtEl>
                                          <p:spTgt spid="800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a:extLst>
              <a:ext uri="{FF2B5EF4-FFF2-40B4-BE49-F238E27FC236}">
                <a16:creationId xmlns:a16="http://schemas.microsoft.com/office/drawing/2014/main" id="{D2A47946-F391-A242-BD25-8DEC0BAA7161}"/>
              </a:ext>
            </a:extLst>
          </p:cNvPr>
          <p:cNvSpPr>
            <a:spLocks noChangeArrowheads="1"/>
          </p:cNvSpPr>
          <p:nvPr/>
        </p:nvSpPr>
        <p:spPr bwMode="auto">
          <a:xfrm>
            <a:off x="169863" y="7427913"/>
            <a:ext cx="145415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endParaRPr lang="en-US" altLang="en-US" sz="1000">
              <a:latin typeface="Helvetica" pitchFamily="2" charset="0"/>
            </a:endParaRPr>
          </a:p>
        </p:txBody>
      </p:sp>
      <p:sp>
        <p:nvSpPr>
          <p:cNvPr id="802819" name="Rectangle 3">
            <a:extLst>
              <a:ext uri="{FF2B5EF4-FFF2-40B4-BE49-F238E27FC236}">
                <a16:creationId xmlns:a16="http://schemas.microsoft.com/office/drawing/2014/main" id="{F5BD904D-34E1-EE4B-93B8-841E04BE7AC0}"/>
              </a:ext>
            </a:extLst>
          </p:cNvPr>
          <p:cNvSpPr>
            <a:spLocks noChangeArrowheads="1"/>
          </p:cNvSpPr>
          <p:nvPr/>
        </p:nvSpPr>
        <p:spPr bwMode="auto">
          <a:xfrm>
            <a:off x="685800" y="455613"/>
            <a:ext cx="3922713" cy="6815137"/>
          </a:xfrm>
          <a:prstGeom prst="rect">
            <a:avLst/>
          </a:prstGeom>
          <a:noFill/>
          <a:ln w="1174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2820" name="Line 4">
            <a:extLst>
              <a:ext uri="{FF2B5EF4-FFF2-40B4-BE49-F238E27FC236}">
                <a16:creationId xmlns:a16="http://schemas.microsoft.com/office/drawing/2014/main" id="{6BF12CEF-A107-7745-A741-730BF1FFE5BB}"/>
              </a:ext>
            </a:extLst>
          </p:cNvPr>
          <p:cNvSpPr>
            <a:spLocks noChangeShapeType="1"/>
          </p:cNvSpPr>
          <p:nvPr/>
        </p:nvSpPr>
        <p:spPr bwMode="auto">
          <a:xfrm flipV="1">
            <a:off x="1304925" y="515938"/>
            <a:ext cx="1588" cy="6715125"/>
          </a:xfrm>
          <a:prstGeom prst="line">
            <a:avLst/>
          </a:prstGeom>
          <a:noFill/>
          <a:ln w="1174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2821" name="Line 5">
            <a:extLst>
              <a:ext uri="{FF2B5EF4-FFF2-40B4-BE49-F238E27FC236}">
                <a16:creationId xmlns:a16="http://schemas.microsoft.com/office/drawing/2014/main" id="{849365A2-B28C-204A-8151-3F2671B9FC14}"/>
              </a:ext>
            </a:extLst>
          </p:cNvPr>
          <p:cNvSpPr>
            <a:spLocks noChangeShapeType="1"/>
          </p:cNvSpPr>
          <p:nvPr/>
        </p:nvSpPr>
        <p:spPr bwMode="auto">
          <a:xfrm>
            <a:off x="1600200" y="1330325"/>
            <a:ext cx="2625725" cy="158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2822" name="Line 6">
            <a:extLst>
              <a:ext uri="{FF2B5EF4-FFF2-40B4-BE49-F238E27FC236}">
                <a16:creationId xmlns:a16="http://schemas.microsoft.com/office/drawing/2014/main" id="{854BE849-C6D5-704C-A552-9E3C62CE32C9}"/>
              </a:ext>
            </a:extLst>
          </p:cNvPr>
          <p:cNvSpPr>
            <a:spLocks noChangeShapeType="1"/>
          </p:cNvSpPr>
          <p:nvPr/>
        </p:nvSpPr>
        <p:spPr bwMode="auto">
          <a:xfrm flipV="1">
            <a:off x="1600200" y="5116513"/>
            <a:ext cx="2625725" cy="12700"/>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2823" name="Line 7">
            <a:extLst>
              <a:ext uri="{FF2B5EF4-FFF2-40B4-BE49-F238E27FC236}">
                <a16:creationId xmlns:a16="http://schemas.microsoft.com/office/drawing/2014/main" id="{B8305681-8262-5B47-B416-3DA422C5C1B5}"/>
              </a:ext>
            </a:extLst>
          </p:cNvPr>
          <p:cNvSpPr>
            <a:spLocks noChangeShapeType="1"/>
          </p:cNvSpPr>
          <p:nvPr/>
        </p:nvSpPr>
        <p:spPr bwMode="auto">
          <a:xfrm>
            <a:off x="1600200" y="5762625"/>
            <a:ext cx="2625725" cy="158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2824" name="Line 8">
            <a:extLst>
              <a:ext uri="{FF2B5EF4-FFF2-40B4-BE49-F238E27FC236}">
                <a16:creationId xmlns:a16="http://schemas.microsoft.com/office/drawing/2014/main" id="{7095A2F3-2E06-E34C-9A52-930D7168F0B9}"/>
              </a:ext>
            </a:extLst>
          </p:cNvPr>
          <p:cNvSpPr>
            <a:spLocks noChangeShapeType="1"/>
          </p:cNvSpPr>
          <p:nvPr/>
        </p:nvSpPr>
        <p:spPr bwMode="auto">
          <a:xfrm>
            <a:off x="1600200" y="6426200"/>
            <a:ext cx="2625725" cy="158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2825" name="Line 9">
            <a:extLst>
              <a:ext uri="{FF2B5EF4-FFF2-40B4-BE49-F238E27FC236}">
                <a16:creationId xmlns:a16="http://schemas.microsoft.com/office/drawing/2014/main" id="{5D564ADE-3C4A-5849-B5FC-7F227E2ED3EC}"/>
              </a:ext>
            </a:extLst>
          </p:cNvPr>
          <p:cNvSpPr>
            <a:spLocks noChangeShapeType="1"/>
          </p:cNvSpPr>
          <p:nvPr/>
        </p:nvSpPr>
        <p:spPr bwMode="auto">
          <a:xfrm flipV="1">
            <a:off x="1630363" y="6986588"/>
            <a:ext cx="2609850" cy="12700"/>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2826" name="Rectangle 10">
            <a:extLst>
              <a:ext uri="{FF2B5EF4-FFF2-40B4-BE49-F238E27FC236}">
                <a16:creationId xmlns:a16="http://schemas.microsoft.com/office/drawing/2014/main" id="{0BD6D1AA-AE2D-8C42-8892-4D3643008BB0}"/>
              </a:ext>
            </a:extLst>
          </p:cNvPr>
          <p:cNvSpPr>
            <a:spLocks noChangeArrowheads="1"/>
          </p:cNvSpPr>
          <p:nvPr/>
        </p:nvSpPr>
        <p:spPr bwMode="auto">
          <a:xfrm>
            <a:off x="3752850" y="3230563"/>
            <a:ext cx="384175" cy="150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2827" name="Rectangle 11">
            <a:extLst>
              <a:ext uri="{FF2B5EF4-FFF2-40B4-BE49-F238E27FC236}">
                <a16:creationId xmlns:a16="http://schemas.microsoft.com/office/drawing/2014/main" id="{750DBFB4-B17B-8D44-B792-D483772B9955}"/>
              </a:ext>
            </a:extLst>
          </p:cNvPr>
          <p:cNvSpPr>
            <a:spLocks noChangeArrowheads="1"/>
          </p:cNvSpPr>
          <p:nvPr/>
        </p:nvSpPr>
        <p:spPr bwMode="auto">
          <a:xfrm>
            <a:off x="2860675" y="1481138"/>
            <a:ext cx="311150" cy="257175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2828" name="Rectangle 12">
            <a:extLst>
              <a:ext uri="{FF2B5EF4-FFF2-40B4-BE49-F238E27FC236}">
                <a16:creationId xmlns:a16="http://schemas.microsoft.com/office/drawing/2014/main" id="{A7AA1735-CBDC-5C44-AFA1-8D8AC04FA317}"/>
              </a:ext>
            </a:extLst>
          </p:cNvPr>
          <p:cNvSpPr>
            <a:spLocks noChangeArrowheads="1"/>
          </p:cNvSpPr>
          <p:nvPr/>
        </p:nvSpPr>
        <p:spPr bwMode="auto">
          <a:xfrm>
            <a:off x="2838450" y="1450975"/>
            <a:ext cx="354013" cy="2622550"/>
          </a:xfrm>
          <a:prstGeom prst="rect">
            <a:avLst/>
          </a:prstGeom>
          <a:noFill/>
          <a:ln w="587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2829" name="AutoShape 13">
            <a:extLst>
              <a:ext uri="{FF2B5EF4-FFF2-40B4-BE49-F238E27FC236}">
                <a16:creationId xmlns:a16="http://schemas.microsoft.com/office/drawing/2014/main" id="{47D71288-2AE9-A749-9EEA-4F47D7B35EA0}"/>
              </a:ext>
            </a:extLst>
          </p:cNvPr>
          <p:cNvSpPr>
            <a:spLocks noChangeArrowheads="1"/>
          </p:cNvSpPr>
          <p:nvPr/>
        </p:nvSpPr>
        <p:spPr bwMode="auto">
          <a:xfrm rot="-2724430">
            <a:off x="2705894" y="3733007"/>
            <a:ext cx="590550" cy="601662"/>
          </a:xfrm>
          <a:prstGeom prst="rtTriangle">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2830" name="Text Box 14">
            <a:extLst>
              <a:ext uri="{FF2B5EF4-FFF2-40B4-BE49-F238E27FC236}">
                <a16:creationId xmlns:a16="http://schemas.microsoft.com/office/drawing/2014/main" id="{0B584E22-015A-2F40-B3E6-8E9FFED80137}"/>
              </a:ext>
            </a:extLst>
          </p:cNvPr>
          <p:cNvSpPr txBox="1">
            <a:spLocks noChangeArrowheads="1"/>
          </p:cNvSpPr>
          <p:nvPr/>
        </p:nvSpPr>
        <p:spPr bwMode="auto">
          <a:xfrm rot="-5400000">
            <a:off x="-1092200" y="3576638"/>
            <a:ext cx="41544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latin typeface="Arial Black" panose="020B0604020202020204" pitchFamily="34" charset="0"/>
              </a:rPr>
              <a:t>KITAB TAURAT (5)</a:t>
            </a:r>
          </a:p>
        </p:txBody>
      </p:sp>
      <p:sp>
        <p:nvSpPr>
          <p:cNvPr id="802831" name="Rectangle 15">
            <a:extLst>
              <a:ext uri="{FF2B5EF4-FFF2-40B4-BE49-F238E27FC236}">
                <a16:creationId xmlns:a16="http://schemas.microsoft.com/office/drawing/2014/main" id="{6F0B25A0-89C5-D24D-909B-180B85373C4B}"/>
              </a:ext>
            </a:extLst>
          </p:cNvPr>
          <p:cNvSpPr>
            <a:spLocks noChangeArrowheads="1"/>
          </p:cNvSpPr>
          <p:nvPr/>
        </p:nvSpPr>
        <p:spPr bwMode="auto">
          <a:xfrm>
            <a:off x="2027238" y="4591050"/>
            <a:ext cx="2173287" cy="6096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000" b="1">
                <a:solidFill>
                  <a:schemeClr val="hlink"/>
                </a:solidFill>
                <a:latin typeface="Arial" panose="020B0604020202020204" pitchFamily="34" charset="0"/>
              </a:rPr>
              <a:t>Keluaran</a:t>
            </a:r>
            <a:endParaRPr lang="en-US" altLang="en-US" sz="4000">
              <a:latin typeface="Arial" panose="020B0604020202020204" pitchFamily="34" charset="0"/>
            </a:endParaRPr>
          </a:p>
        </p:txBody>
      </p:sp>
      <p:sp>
        <p:nvSpPr>
          <p:cNvPr id="802835" name="Rectangle 19">
            <a:extLst>
              <a:ext uri="{FF2B5EF4-FFF2-40B4-BE49-F238E27FC236}">
                <a16:creationId xmlns:a16="http://schemas.microsoft.com/office/drawing/2014/main" id="{2BFBE02F-9AA5-E742-A67B-A7D1A0EE38CB}"/>
              </a:ext>
            </a:extLst>
          </p:cNvPr>
          <p:cNvSpPr>
            <a:spLocks noChangeArrowheads="1"/>
          </p:cNvSpPr>
          <p:nvPr/>
        </p:nvSpPr>
        <p:spPr bwMode="auto">
          <a:xfrm>
            <a:off x="1658938" y="781050"/>
            <a:ext cx="21161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000" b="1">
                <a:solidFill>
                  <a:srgbClr val="000000"/>
                </a:solidFill>
                <a:latin typeface="Arial" panose="020B0604020202020204" pitchFamily="34" charset="0"/>
              </a:rPr>
              <a:t>Kejadian</a:t>
            </a:r>
          </a:p>
        </p:txBody>
      </p:sp>
      <p:sp>
        <p:nvSpPr>
          <p:cNvPr id="802836" name="Text Box 20">
            <a:extLst>
              <a:ext uri="{FF2B5EF4-FFF2-40B4-BE49-F238E27FC236}">
                <a16:creationId xmlns:a16="http://schemas.microsoft.com/office/drawing/2014/main" id="{B8CFD7D4-9E8A-6F4F-92C3-012D7D6E8ADC}"/>
              </a:ext>
            </a:extLst>
          </p:cNvPr>
          <p:cNvSpPr txBox="1">
            <a:spLocks noChangeArrowheads="1"/>
          </p:cNvSpPr>
          <p:nvPr/>
        </p:nvSpPr>
        <p:spPr bwMode="auto">
          <a:xfrm>
            <a:off x="3857625" y="6475413"/>
            <a:ext cx="741363"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LC</a:t>
            </a:r>
            <a:endParaRPr lang="en-US" altLang="en-US" sz="2000" b="1" i="1">
              <a:solidFill>
                <a:srgbClr val="00DFCA"/>
              </a:solidFill>
              <a:latin typeface="Comic Sans MS" panose="030F0902030302020204" pitchFamily="66" charset="0"/>
            </a:endParaRPr>
          </a:p>
        </p:txBody>
      </p:sp>
      <p:grpSp>
        <p:nvGrpSpPr>
          <p:cNvPr id="802837" name="Group 21">
            <a:extLst>
              <a:ext uri="{FF2B5EF4-FFF2-40B4-BE49-F238E27FC236}">
                <a16:creationId xmlns:a16="http://schemas.microsoft.com/office/drawing/2014/main" id="{2E4787A2-DD69-7D48-8A7A-533BAB80A458}"/>
              </a:ext>
            </a:extLst>
          </p:cNvPr>
          <p:cNvGrpSpPr>
            <a:grpSpLocks/>
          </p:cNvGrpSpPr>
          <p:nvPr/>
        </p:nvGrpSpPr>
        <p:grpSpPr bwMode="auto">
          <a:xfrm>
            <a:off x="3605213" y="728663"/>
            <a:ext cx="741362" cy="663575"/>
            <a:chOff x="2271" y="459"/>
            <a:chExt cx="467" cy="418"/>
          </a:xfrm>
        </p:grpSpPr>
        <p:sp>
          <p:nvSpPr>
            <p:cNvPr id="802838" name="Text Box 22">
              <a:extLst>
                <a:ext uri="{FF2B5EF4-FFF2-40B4-BE49-F238E27FC236}">
                  <a16:creationId xmlns:a16="http://schemas.microsoft.com/office/drawing/2014/main" id="{09FDD0B3-F134-6E44-9366-2D6BEFF676B3}"/>
                </a:ext>
              </a:extLst>
            </p:cNvPr>
            <p:cNvSpPr txBox="1">
              <a:spLocks noChangeArrowheads="1"/>
            </p:cNvSpPr>
            <p:nvPr/>
          </p:nvSpPr>
          <p:spPr bwMode="auto">
            <a:xfrm>
              <a:off x="2271" y="500"/>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AC</a:t>
              </a:r>
              <a:endParaRPr lang="en-US" altLang="en-US" sz="2000" b="1" i="1">
                <a:solidFill>
                  <a:srgbClr val="00DFCA"/>
                </a:solidFill>
                <a:latin typeface="Comic Sans MS" panose="030F0902030302020204" pitchFamily="66" charset="0"/>
              </a:endParaRPr>
            </a:p>
          </p:txBody>
        </p:sp>
        <p:grpSp>
          <p:nvGrpSpPr>
            <p:cNvPr id="802839" name="Group 23">
              <a:extLst>
                <a:ext uri="{FF2B5EF4-FFF2-40B4-BE49-F238E27FC236}">
                  <a16:creationId xmlns:a16="http://schemas.microsoft.com/office/drawing/2014/main" id="{94E47F4B-3738-0049-BC00-66BA7D3FE7A2}"/>
                </a:ext>
              </a:extLst>
            </p:cNvPr>
            <p:cNvGrpSpPr>
              <a:grpSpLocks/>
            </p:cNvGrpSpPr>
            <p:nvPr/>
          </p:nvGrpSpPr>
          <p:grpSpPr bwMode="auto">
            <a:xfrm>
              <a:off x="2341" y="459"/>
              <a:ext cx="364" cy="418"/>
              <a:chOff x="1084" y="711"/>
              <a:chExt cx="2950" cy="2769"/>
            </a:xfrm>
          </p:grpSpPr>
          <p:grpSp>
            <p:nvGrpSpPr>
              <p:cNvPr id="802840" name="Group 24">
                <a:extLst>
                  <a:ext uri="{FF2B5EF4-FFF2-40B4-BE49-F238E27FC236}">
                    <a16:creationId xmlns:a16="http://schemas.microsoft.com/office/drawing/2014/main" id="{3BAAA8FB-29D8-8C4F-97C1-E3E9B8170A86}"/>
                  </a:ext>
                </a:extLst>
              </p:cNvPr>
              <p:cNvGrpSpPr>
                <a:grpSpLocks/>
              </p:cNvGrpSpPr>
              <p:nvPr/>
            </p:nvGrpSpPr>
            <p:grpSpPr bwMode="auto">
              <a:xfrm>
                <a:off x="1084" y="711"/>
                <a:ext cx="2950" cy="2769"/>
                <a:chOff x="2707" y="548"/>
                <a:chExt cx="2950" cy="2769"/>
              </a:xfrm>
            </p:grpSpPr>
            <p:grpSp>
              <p:nvGrpSpPr>
                <p:cNvPr id="802841" name="Group 25">
                  <a:extLst>
                    <a:ext uri="{FF2B5EF4-FFF2-40B4-BE49-F238E27FC236}">
                      <a16:creationId xmlns:a16="http://schemas.microsoft.com/office/drawing/2014/main" id="{2E0B24CC-534D-D040-99B6-0328FA27571E}"/>
                    </a:ext>
                  </a:extLst>
                </p:cNvPr>
                <p:cNvGrpSpPr>
                  <a:grpSpLocks/>
                </p:cNvGrpSpPr>
                <p:nvPr/>
              </p:nvGrpSpPr>
              <p:grpSpPr bwMode="auto">
                <a:xfrm>
                  <a:off x="3180" y="1046"/>
                  <a:ext cx="2105" cy="1421"/>
                  <a:chOff x="578" y="2316"/>
                  <a:chExt cx="2105" cy="1421"/>
                </a:xfrm>
              </p:grpSpPr>
              <p:sp>
                <p:nvSpPr>
                  <p:cNvPr id="802842" name="Freeform 26" descr="Cork">
                    <a:extLst>
                      <a:ext uri="{FF2B5EF4-FFF2-40B4-BE49-F238E27FC236}">
                        <a16:creationId xmlns:a16="http://schemas.microsoft.com/office/drawing/2014/main" id="{E9218D2D-43E6-5C43-9062-619A4609AB44}"/>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2843" name="Freeform 27" descr="Cork">
                    <a:extLst>
                      <a:ext uri="{FF2B5EF4-FFF2-40B4-BE49-F238E27FC236}">
                        <a16:creationId xmlns:a16="http://schemas.microsoft.com/office/drawing/2014/main" id="{C3DC3DEF-12A2-104E-A70D-522CFEB5B460}"/>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02844" name="Picture 28">
                  <a:extLst>
                    <a:ext uri="{FF2B5EF4-FFF2-40B4-BE49-F238E27FC236}">
                      <a16:creationId xmlns:a16="http://schemas.microsoft.com/office/drawing/2014/main" id="{52B11995-17DB-214B-B3A9-38180B4CD70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02845" name="Freeform 29">
                <a:extLst>
                  <a:ext uri="{FF2B5EF4-FFF2-40B4-BE49-F238E27FC236}">
                    <a16:creationId xmlns:a16="http://schemas.microsoft.com/office/drawing/2014/main" id="{D79EAE05-4EBF-C74B-9452-1EB897618BFE}"/>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2846" name="Freeform 30">
                <a:extLst>
                  <a:ext uri="{FF2B5EF4-FFF2-40B4-BE49-F238E27FC236}">
                    <a16:creationId xmlns:a16="http://schemas.microsoft.com/office/drawing/2014/main" id="{4CF065DD-AE4B-AD43-9164-91E46B017A5D}"/>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2847" name="Freeform 31">
                <a:extLst>
                  <a:ext uri="{FF2B5EF4-FFF2-40B4-BE49-F238E27FC236}">
                    <a16:creationId xmlns:a16="http://schemas.microsoft.com/office/drawing/2014/main" id="{21BD08F0-A340-934A-9FBC-2090F93410DF}"/>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2848" name="Freeform 32">
                <a:extLst>
                  <a:ext uri="{FF2B5EF4-FFF2-40B4-BE49-F238E27FC236}">
                    <a16:creationId xmlns:a16="http://schemas.microsoft.com/office/drawing/2014/main" id="{20C97EAE-DD99-1E47-B660-ADF002D6150C}"/>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2849" name="Freeform 33">
                <a:extLst>
                  <a:ext uri="{FF2B5EF4-FFF2-40B4-BE49-F238E27FC236}">
                    <a16:creationId xmlns:a16="http://schemas.microsoft.com/office/drawing/2014/main" id="{6D6A95E9-E7EF-A149-B102-8D284985D4E1}"/>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grpSp>
        <p:nvGrpSpPr>
          <p:cNvPr id="802850" name="Group 34">
            <a:extLst>
              <a:ext uri="{FF2B5EF4-FFF2-40B4-BE49-F238E27FC236}">
                <a16:creationId xmlns:a16="http://schemas.microsoft.com/office/drawing/2014/main" id="{84E7F94B-1A09-EF4D-B023-B8C9A9CAD3F8}"/>
              </a:ext>
            </a:extLst>
          </p:cNvPr>
          <p:cNvGrpSpPr>
            <a:grpSpLocks/>
          </p:cNvGrpSpPr>
          <p:nvPr/>
        </p:nvGrpSpPr>
        <p:grpSpPr bwMode="auto">
          <a:xfrm>
            <a:off x="3979863" y="6403975"/>
            <a:ext cx="577850" cy="663575"/>
            <a:chOff x="1084" y="711"/>
            <a:chExt cx="2950" cy="2769"/>
          </a:xfrm>
        </p:grpSpPr>
        <p:grpSp>
          <p:nvGrpSpPr>
            <p:cNvPr id="802851" name="Group 35">
              <a:extLst>
                <a:ext uri="{FF2B5EF4-FFF2-40B4-BE49-F238E27FC236}">
                  <a16:creationId xmlns:a16="http://schemas.microsoft.com/office/drawing/2014/main" id="{3DBBA984-23CA-5B4E-9BF6-872E006C6001}"/>
                </a:ext>
              </a:extLst>
            </p:cNvPr>
            <p:cNvGrpSpPr>
              <a:grpSpLocks/>
            </p:cNvGrpSpPr>
            <p:nvPr/>
          </p:nvGrpSpPr>
          <p:grpSpPr bwMode="auto">
            <a:xfrm>
              <a:off x="1084" y="711"/>
              <a:ext cx="2950" cy="2769"/>
              <a:chOff x="2707" y="548"/>
              <a:chExt cx="2950" cy="2769"/>
            </a:xfrm>
          </p:grpSpPr>
          <p:grpSp>
            <p:nvGrpSpPr>
              <p:cNvPr id="802852" name="Group 36">
                <a:extLst>
                  <a:ext uri="{FF2B5EF4-FFF2-40B4-BE49-F238E27FC236}">
                    <a16:creationId xmlns:a16="http://schemas.microsoft.com/office/drawing/2014/main" id="{B89C8177-AFC5-4C4A-AE68-B4E8E9624B3D}"/>
                  </a:ext>
                </a:extLst>
              </p:cNvPr>
              <p:cNvGrpSpPr>
                <a:grpSpLocks/>
              </p:cNvGrpSpPr>
              <p:nvPr/>
            </p:nvGrpSpPr>
            <p:grpSpPr bwMode="auto">
              <a:xfrm>
                <a:off x="3180" y="1046"/>
                <a:ext cx="2105" cy="1421"/>
                <a:chOff x="578" y="2316"/>
                <a:chExt cx="2105" cy="1421"/>
              </a:xfrm>
            </p:grpSpPr>
            <p:sp>
              <p:nvSpPr>
                <p:cNvPr id="802853" name="Freeform 37" descr="Cork">
                  <a:extLst>
                    <a:ext uri="{FF2B5EF4-FFF2-40B4-BE49-F238E27FC236}">
                      <a16:creationId xmlns:a16="http://schemas.microsoft.com/office/drawing/2014/main" id="{C88F30EA-16E1-6841-943E-41B4CCF07658}"/>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2854" name="Freeform 38" descr="Cork">
                  <a:extLst>
                    <a:ext uri="{FF2B5EF4-FFF2-40B4-BE49-F238E27FC236}">
                      <a16:creationId xmlns:a16="http://schemas.microsoft.com/office/drawing/2014/main" id="{555F6450-4674-0E44-A596-C67FE8744CEC}"/>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02855" name="Picture 39">
                <a:extLst>
                  <a:ext uri="{FF2B5EF4-FFF2-40B4-BE49-F238E27FC236}">
                    <a16:creationId xmlns:a16="http://schemas.microsoft.com/office/drawing/2014/main" id="{8E7C573C-CE89-4C40-9023-00D30A1D25E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02856" name="Freeform 40">
              <a:extLst>
                <a:ext uri="{FF2B5EF4-FFF2-40B4-BE49-F238E27FC236}">
                  <a16:creationId xmlns:a16="http://schemas.microsoft.com/office/drawing/2014/main" id="{B74B39AC-641F-F049-8962-E1E6889428D8}"/>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2857" name="Freeform 41">
              <a:extLst>
                <a:ext uri="{FF2B5EF4-FFF2-40B4-BE49-F238E27FC236}">
                  <a16:creationId xmlns:a16="http://schemas.microsoft.com/office/drawing/2014/main" id="{567CF2CD-8B9B-D540-A5FB-18F25DD88FD7}"/>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2858" name="Freeform 42">
              <a:extLst>
                <a:ext uri="{FF2B5EF4-FFF2-40B4-BE49-F238E27FC236}">
                  <a16:creationId xmlns:a16="http://schemas.microsoft.com/office/drawing/2014/main" id="{A2F11F52-FFB2-9940-9480-315CF4DF54A1}"/>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2859" name="Freeform 43">
              <a:extLst>
                <a:ext uri="{FF2B5EF4-FFF2-40B4-BE49-F238E27FC236}">
                  <a16:creationId xmlns:a16="http://schemas.microsoft.com/office/drawing/2014/main" id="{F8129708-DC50-5840-BA0D-9A077616AA11}"/>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2860" name="Freeform 44">
              <a:extLst>
                <a:ext uri="{FF2B5EF4-FFF2-40B4-BE49-F238E27FC236}">
                  <a16:creationId xmlns:a16="http://schemas.microsoft.com/office/drawing/2014/main" id="{F216C29E-1397-A347-B849-B77A6D99A0F3}"/>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802861" name="Rectangle 45">
            <a:extLst>
              <a:ext uri="{FF2B5EF4-FFF2-40B4-BE49-F238E27FC236}">
                <a16:creationId xmlns:a16="http://schemas.microsoft.com/office/drawing/2014/main" id="{CDB085D8-ABDF-2F48-9D70-6D6FB77372EE}"/>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02862" name="Picture 46">
            <a:extLst>
              <a:ext uri="{FF2B5EF4-FFF2-40B4-BE49-F238E27FC236}">
                <a16:creationId xmlns:a16="http://schemas.microsoft.com/office/drawing/2014/main" id="{559A2CA8-F0D8-C94E-B73C-2874DCF314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8164" b="10211"/>
          <a:stretch>
            <a:fillRect/>
          </a:stretch>
        </p:blipFill>
        <p:spPr bwMode="auto">
          <a:xfrm>
            <a:off x="4979988" y="444500"/>
            <a:ext cx="4713287" cy="6815138"/>
          </a:xfrm>
          <a:prstGeom prst="rect">
            <a:avLst/>
          </a:prstGeom>
          <a:noFill/>
          <a:extLst>
            <a:ext uri="{909E8E84-426E-40DD-AFC4-6F175D3DCCD1}">
              <a14:hiddenFill xmlns:a14="http://schemas.microsoft.com/office/drawing/2010/main">
                <a:solidFill>
                  <a:srgbClr val="FFFFFF"/>
                </a:solidFill>
              </a14:hiddenFill>
            </a:ext>
          </a:extLst>
        </p:spPr>
      </p:pic>
      <p:sp>
        <p:nvSpPr>
          <p:cNvPr id="802863" name="Rectangle 47">
            <a:extLst>
              <a:ext uri="{FF2B5EF4-FFF2-40B4-BE49-F238E27FC236}">
                <a16:creationId xmlns:a16="http://schemas.microsoft.com/office/drawing/2014/main" id="{5A5F3619-E50D-2B4E-8BA4-371DCF9A214D}"/>
              </a:ext>
            </a:extLst>
          </p:cNvPr>
          <p:cNvSpPr>
            <a:spLocks noChangeArrowheads="1"/>
          </p:cNvSpPr>
          <p:nvPr/>
        </p:nvSpPr>
        <p:spPr bwMode="auto">
          <a:xfrm>
            <a:off x="5008563" y="433388"/>
            <a:ext cx="4692650" cy="6769100"/>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2864" name="Rectangle 48">
            <a:extLst>
              <a:ext uri="{FF2B5EF4-FFF2-40B4-BE49-F238E27FC236}">
                <a16:creationId xmlns:a16="http://schemas.microsoft.com/office/drawing/2014/main" id="{676EF45B-CC2E-2F46-90ED-AC5004C85093}"/>
              </a:ext>
            </a:extLst>
          </p:cNvPr>
          <p:cNvSpPr>
            <a:spLocks noChangeArrowheads="1"/>
          </p:cNvSpPr>
          <p:nvPr/>
        </p:nvSpPr>
        <p:spPr bwMode="auto">
          <a:xfrm>
            <a:off x="4999038" y="461963"/>
            <a:ext cx="4694237" cy="68087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2869" name="Text Box 53">
            <a:extLst>
              <a:ext uri="{FF2B5EF4-FFF2-40B4-BE49-F238E27FC236}">
                <a16:creationId xmlns:a16="http://schemas.microsoft.com/office/drawing/2014/main" id="{AB22FAAD-5F3F-BA4A-AEA0-A0FF070CE6E8}"/>
              </a:ext>
            </a:extLst>
          </p:cNvPr>
          <p:cNvSpPr txBox="1">
            <a:spLocks noChangeArrowheads="1"/>
          </p:cNvSpPr>
          <p:nvPr/>
        </p:nvSpPr>
        <p:spPr bwMode="auto">
          <a:xfrm>
            <a:off x="5030788" y="1865313"/>
            <a:ext cx="4572000" cy="521176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65000"/>
              </a:lnSpc>
              <a:spcBef>
                <a:spcPct val="50000"/>
              </a:spcBef>
            </a:pPr>
            <a:endParaRPr lang="en-US" altLang="en-US" sz="3200" b="1">
              <a:solidFill>
                <a:srgbClr val="FFEA18"/>
              </a:solidFill>
              <a:latin typeface="Helvetica" pitchFamily="2" charset="0"/>
            </a:endParaRPr>
          </a:p>
          <a:p>
            <a:pPr algn="ctr">
              <a:lnSpc>
                <a:spcPct val="65000"/>
              </a:lnSpc>
              <a:spcBef>
                <a:spcPct val="50000"/>
              </a:spcBef>
            </a:pPr>
            <a:r>
              <a:rPr lang="en-US" altLang="en-US" sz="4000" b="1">
                <a:solidFill>
                  <a:srgbClr val="FFEA18"/>
                </a:solidFill>
                <a:latin typeface="Helvetica" pitchFamily="2" charset="0"/>
              </a:rPr>
              <a:t>5</a:t>
            </a:r>
            <a:r>
              <a:rPr lang="en-US" altLang="en-US" sz="3200" b="1">
                <a:solidFill>
                  <a:srgbClr val="FFEA18"/>
                </a:solidFill>
                <a:latin typeface="Helvetica" pitchFamily="2" charset="0"/>
              </a:rPr>
              <a:t>  KITAB</a:t>
            </a:r>
            <a:endParaRPr lang="en-US" altLang="en-US" sz="2000" b="1">
              <a:solidFill>
                <a:srgbClr val="FFEA18"/>
              </a:solidFill>
              <a:latin typeface="Helvetica" pitchFamily="2" charset="0"/>
            </a:endParaRPr>
          </a:p>
          <a:p>
            <a:pPr algn="ctr">
              <a:lnSpc>
                <a:spcPct val="90000"/>
              </a:lnSpc>
              <a:spcBef>
                <a:spcPct val="50000"/>
              </a:spcBef>
            </a:pPr>
            <a:r>
              <a:rPr lang="en-US" altLang="en-US" sz="4800" b="1">
                <a:solidFill>
                  <a:srgbClr val="FFEA18"/>
                </a:solidFill>
                <a:latin typeface="Kosher-Normal" charset="0"/>
              </a:rPr>
              <a:t>“TAURAT”</a:t>
            </a:r>
            <a:endParaRPr lang="en-US" altLang="en-US" sz="4800" b="1" u="sng">
              <a:solidFill>
                <a:srgbClr val="FFEA18"/>
              </a:solidFill>
              <a:latin typeface="Kosher-Normal" charset="0"/>
            </a:endParaRPr>
          </a:p>
          <a:p>
            <a:pPr algn="ctr">
              <a:lnSpc>
                <a:spcPct val="130000"/>
              </a:lnSpc>
              <a:spcBef>
                <a:spcPct val="50000"/>
              </a:spcBef>
            </a:pPr>
            <a:r>
              <a:rPr lang="en-US" altLang="en-US" sz="4800" b="1">
                <a:solidFill>
                  <a:srgbClr val="FFEA18"/>
                </a:solidFill>
                <a:latin typeface="Kosher-Normal" charset="0"/>
              </a:rPr>
              <a:t>“HUKUM TAURAT”</a:t>
            </a:r>
            <a:endParaRPr lang="en-US" altLang="en-US" sz="4800" b="1" u="sng">
              <a:solidFill>
                <a:srgbClr val="FFEA18"/>
              </a:solidFill>
              <a:latin typeface="Kosher" pitchFamily="2" charset="0"/>
            </a:endParaRPr>
          </a:p>
          <a:p>
            <a:pPr algn="ctr">
              <a:lnSpc>
                <a:spcPct val="60000"/>
              </a:lnSpc>
              <a:spcBef>
                <a:spcPct val="50000"/>
              </a:spcBef>
            </a:pPr>
            <a:endParaRPr lang="en-US" altLang="en-US" sz="4800" b="1">
              <a:solidFill>
                <a:srgbClr val="FFEA18"/>
              </a:solidFill>
              <a:latin typeface="Kosher-Normal" charset="0"/>
            </a:endParaRPr>
          </a:p>
        </p:txBody>
      </p:sp>
      <p:sp>
        <p:nvSpPr>
          <p:cNvPr id="802872" name="Text Box 56">
            <a:extLst>
              <a:ext uri="{FF2B5EF4-FFF2-40B4-BE49-F238E27FC236}">
                <a16:creationId xmlns:a16="http://schemas.microsoft.com/office/drawing/2014/main" id="{509C02E1-8B0A-594D-8381-58F17118A874}"/>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802873" name="Oval 57">
            <a:extLst>
              <a:ext uri="{FF2B5EF4-FFF2-40B4-BE49-F238E27FC236}">
                <a16:creationId xmlns:a16="http://schemas.microsoft.com/office/drawing/2014/main" id="{97AD995E-B602-3A41-8932-BDBD6BB85104}"/>
              </a:ext>
            </a:extLst>
          </p:cNvPr>
          <p:cNvSpPr>
            <a:spLocks noChangeArrowheads="1"/>
          </p:cNvSpPr>
          <p:nvPr/>
        </p:nvSpPr>
        <p:spPr bwMode="auto">
          <a:xfrm>
            <a:off x="1254125" y="4511675"/>
            <a:ext cx="3305175" cy="792163"/>
          </a:xfrm>
          <a:prstGeom prst="ellipse">
            <a:avLst/>
          </a:prstGeom>
          <a:noFill/>
          <a:ln w="76200">
            <a:solidFill>
              <a:schemeClr val="hlink"/>
            </a:solidFill>
            <a:round/>
            <a:headEnd/>
            <a:tailEnd/>
          </a:ln>
          <a:effectLst>
            <a:outerShdw dist="71842"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802874" name="Picture 58">
            <a:extLst>
              <a:ext uri="{FF2B5EF4-FFF2-40B4-BE49-F238E27FC236}">
                <a16:creationId xmlns:a16="http://schemas.microsoft.com/office/drawing/2014/main" id="{9F0CA393-235D-AA44-8694-5A0EAEB362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802876" name="Text Box 60">
            <a:extLst>
              <a:ext uri="{FF2B5EF4-FFF2-40B4-BE49-F238E27FC236}">
                <a16:creationId xmlns:a16="http://schemas.microsoft.com/office/drawing/2014/main" id="{E631003B-E048-7047-8E6E-C6E781E18C93}"/>
              </a:ext>
            </a:extLst>
          </p:cNvPr>
          <p:cNvSpPr txBox="1">
            <a:spLocks noChangeArrowheads="1"/>
          </p:cNvSpPr>
          <p:nvPr/>
        </p:nvSpPr>
        <p:spPr bwMode="auto">
          <a:xfrm>
            <a:off x="9107488" y="7467600"/>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p>
        </p:txBody>
      </p:sp>
      <p:sp>
        <p:nvSpPr>
          <p:cNvPr id="802877" name="Text Box 61">
            <a:extLst>
              <a:ext uri="{FF2B5EF4-FFF2-40B4-BE49-F238E27FC236}">
                <a16:creationId xmlns:a16="http://schemas.microsoft.com/office/drawing/2014/main" id="{566550CB-3639-454F-B6D6-4F5EAEA34EB2}"/>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16</a:t>
            </a:r>
          </a:p>
        </p:txBody>
      </p:sp>
      <p:sp>
        <p:nvSpPr>
          <p:cNvPr id="802881" name="Rectangle 65">
            <a:extLst>
              <a:ext uri="{FF2B5EF4-FFF2-40B4-BE49-F238E27FC236}">
                <a16:creationId xmlns:a16="http://schemas.microsoft.com/office/drawing/2014/main" id="{39BEA929-64EB-5E40-9207-51D5FB867B90}"/>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802882" name="Rectangle 66">
            <a:extLst>
              <a:ext uri="{FF2B5EF4-FFF2-40B4-BE49-F238E27FC236}">
                <a16:creationId xmlns:a16="http://schemas.microsoft.com/office/drawing/2014/main" id="{8BF73DBD-F633-7F4D-8B6B-8C2500F4EF00}"/>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802883" name="Rectangle 67">
            <a:extLst>
              <a:ext uri="{FF2B5EF4-FFF2-40B4-BE49-F238E27FC236}">
                <a16:creationId xmlns:a16="http://schemas.microsoft.com/office/drawing/2014/main" id="{CFA4C53F-06F3-F34C-94A8-2CDE17BC63AF}"/>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p:txBody>
      </p:sp>
      <p:sp>
        <p:nvSpPr>
          <p:cNvPr id="802884" name="Text Box 68">
            <a:extLst>
              <a:ext uri="{FF2B5EF4-FFF2-40B4-BE49-F238E27FC236}">
                <a16:creationId xmlns:a16="http://schemas.microsoft.com/office/drawing/2014/main" id="{E6B87198-8E08-ED48-9A8A-BA99A0BCEBEB}"/>
              </a:ext>
            </a:extLst>
          </p:cNvPr>
          <p:cNvSpPr txBox="1">
            <a:spLocks noChangeArrowheads="1"/>
          </p:cNvSpPr>
          <p:nvPr/>
        </p:nvSpPr>
        <p:spPr bwMode="auto">
          <a:xfrm>
            <a:off x="5357813" y="6099175"/>
            <a:ext cx="3956050" cy="70167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Prakiraan Waktu Alkitab: Pre-Abraham ke 1400 S.M.</a:t>
            </a:r>
          </a:p>
        </p:txBody>
      </p:sp>
      <p:sp>
        <p:nvSpPr>
          <p:cNvPr id="802885" name="AutoShape 69">
            <a:extLst>
              <a:ext uri="{FF2B5EF4-FFF2-40B4-BE49-F238E27FC236}">
                <a16:creationId xmlns:a16="http://schemas.microsoft.com/office/drawing/2014/main" id="{94D6CA8F-336C-B543-8EC1-2B2695912126}"/>
              </a:ext>
            </a:extLst>
          </p:cNvPr>
          <p:cNvSpPr>
            <a:spLocks noChangeArrowheads="1"/>
          </p:cNvSpPr>
          <p:nvPr/>
        </p:nvSpPr>
        <p:spPr bwMode="auto">
          <a:xfrm>
            <a:off x="5348288" y="6086475"/>
            <a:ext cx="4010025" cy="704850"/>
          </a:xfrm>
          <a:prstGeom prst="roundRect">
            <a:avLst>
              <a:gd name="adj" fmla="val 16667"/>
            </a:avLst>
          </a:prstGeom>
          <a:noFill/>
          <a:ln w="57150">
            <a:solidFill>
              <a:schemeClr val="bg1"/>
            </a:solidFill>
            <a:round/>
            <a:headEnd/>
            <a:tailEnd/>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02886" name="Text Box 70">
            <a:extLst>
              <a:ext uri="{FF2B5EF4-FFF2-40B4-BE49-F238E27FC236}">
                <a16:creationId xmlns:a16="http://schemas.microsoft.com/office/drawing/2014/main" id="{6921F432-0738-534E-AA21-06517485FD5C}"/>
              </a:ext>
            </a:extLst>
          </p:cNvPr>
          <p:cNvSpPr txBox="1">
            <a:spLocks noChangeArrowheads="1"/>
          </p:cNvSpPr>
          <p:nvPr/>
        </p:nvSpPr>
        <p:spPr bwMode="auto">
          <a:xfrm>
            <a:off x="6289675" y="4041775"/>
            <a:ext cx="2065338" cy="519113"/>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r>
              <a:rPr lang="en-US" altLang="en-US" sz="2800" b="1">
                <a:solidFill>
                  <a:srgbClr val="FFEA18"/>
                </a:solidFill>
                <a:latin typeface="Kosher-Normal" charset="0"/>
              </a:rPr>
              <a:t>atau</a:t>
            </a:r>
            <a:endParaRPr lang="en-US" alt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
                                  </p:stCondLst>
                                  <p:childTnLst>
                                    <p:set>
                                      <p:cBhvr>
                                        <p:cTn id="6" dur="1" fill="hold">
                                          <p:stCondLst>
                                            <p:cond delay="0"/>
                                          </p:stCondLst>
                                        </p:cTn>
                                        <p:tgtEl>
                                          <p:spTgt spid="802873"/>
                                        </p:tgtEl>
                                        <p:attrNameLst>
                                          <p:attrName>style.visibility</p:attrName>
                                        </p:attrNameLst>
                                      </p:cBhvr>
                                      <p:to>
                                        <p:strVal val="visible"/>
                                      </p:to>
                                    </p:set>
                                    <p:animEffect transition="in" filter="dissolve">
                                      <p:cBhvr>
                                        <p:cTn id="7" dur="500"/>
                                        <p:tgtEl>
                                          <p:spTgt spid="802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2">
            <a:extLst>
              <a:ext uri="{FF2B5EF4-FFF2-40B4-BE49-F238E27FC236}">
                <a16:creationId xmlns:a16="http://schemas.microsoft.com/office/drawing/2014/main" id="{2474D8CB-3F0C-F34E-A466-C192B732FCC8}"/>
              </a:ext>
            </a:extLst>
          </p:cNvPr>
          <p:cNvSpPr>
            <a:spLocks noChangeArrowheads="1"/>
          </p:cNvSpPr>
          <p:nvPr/>
        </p:nvSpPr>
        <p:spPr bwMode="auto">
          <a:xfrm>
            <a:off x="169863" y="7427913"/>
            <a:ext cx="145415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endParaRPr lang="en-US" altLang="en-US" sz="1000">
              <a:latin typeface="Helvetica" pitchFamily="2" charset="0"/>
            </a:endParaRPr>
          </a:p>
        </p:txBody>
      </p:sp>
      <p:sp>
        <p:nvSpPr>
          <p:cNvPr id="804867" name="Rectangle 3">
            <a:extLst>
              <a:ext uri="{FF2B5EF4-FFF2-40B4-BE49-F238E27FC236}">
                <a16:creationId xmlns:a16="http://schemas.microsoft.com/office/drawing/2014/main" id="{630041E6-6E39-3F4F-8204-EAA1163AAB7A}"/>
              </a:ext>
            </a:extLst>
          </p:cNvPr>
          <p:cNvSpPr>
            <a:spLocks noChangeArrowheads="1"/>
          </p:cNvSpPr>
          <p:nvPr/>
        </p:nvSpPr>
        <p:spPr bwMode="auto">
          <a:xfrm>
            <a:off x="685800" y="455613"/>
            <a:ext cx="3922713" cy="6815137"/>
          </a:xfrm>
          <a:prstGeom prst="rect">
            <a:avLst/>
          </a:prstGeom>
          <a:noFill/>
          <a:ln w="1174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4868" name="Line 4">
            <a:extLst>
              <a:ext uri="{FF2B5EF4-FFF2-40B4-BE49-F238E27FC236}">
                <a16:creationId xmlns:a16="http://schemas.microsoft.com/office/drawing/2014/main" id="{B6110CE6-65A0-C04A-AF2E-55EE26DBD837}"/>
              </a:ext>
            </a:extLst>
          </p:cNvPr>
          <p:cNvSpPr>
            <a:spLocks noChangeShapeType="1"/>
          </p:cNvSpPr>
          <p:nvPr/>
        </p:nvSpPr>
        <p:spPr bwMode="auto">
          <a:xfrm flipV="1">
            <a:off x="1304925" y="515938"/>
            <a:ext cx="1588" cy="6715125"/>
          </a:xfrm>
          <a:prstGeom prst="line">
            <a:avLst/>
          </a:prstGeom>
          <a:noFill/>
          <a:ln w="1174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4869" name="Line 5">
            <a:extLst>
              <a:ext uri="{FF2B5EF4-FFF2-40B4-BE49-F238E27FC236}">
                <a16:creationId xmlns:a16="http://schemas.microsoft.com/office/drawing/2014/main" id="{108F7FC8-8E0C-5248-88B7-9695F456C7B6}"/>
              </a:ext>
            </a:extLst>
          </p:cNvPr>
          <p:cNvSpPr>
            <a:spLocks noChangeShapeType="1"/>
          </p:cNvSpPr>
          <p:nvPr/>
        </p:nvSpPr>
        <p:spPr bwMode="auto">
          <a:xfrm>
            <a:off x="1600200" y="1330325"/>
            <a:ext cx="2625725" cy="158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4870" name="Line 6">
            <a:extLst>
              <a:ext uri="{FF2B5EF4-FFF2-40B4-BE49-F238E27FC236}">
                <a16:creationId xmlns:a16="http://schemas.microsoft.com/office/drawing/2014/main" id="{3DB14861-14F9-CF4D-9131-965308D2CC1C}"/>
              </a:ext>
            </a:extLst>
          </p:cNvPr>
          <p:cNvSpPr>
            <a:spLocks noChangeShapeType="1"/>
          </p:cNvSpPr>
          <p:nvPr/>
        </p:nvSpPr>
        <p:spPr bwMode="auto">
          <a:xfrm flipV="1">
            <a:off x="1600200" y="5116513"/>
            <a:ext cx="2625725" cy="12700"/>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4871" name="Line 7">
            <a:extLst>
              <a:ext uri="{FF2B5EF4-FFF2-40B4-BE49-F238E27FC236}">
                <a16:creationId xmlns:a16="http://schemas.microsoft.com/office/drawing/2014/main" id="{19FAFFA3-A0D1-A545-8F4B-DBF3AE1CBD0E}"/>
              </a:ext>
            </a:extLst>
          </p:cNvPr>
          <p:cNvSpPr>
            <a:spLocks noChangeShapeType="1"/>
          </p:cNvSpPr>
          <p:nvPr/>
        </p:nvSpPr>
        <p:spPr bwMode="auto">
          <a:xfrm>
            <a:off x="1600200" y="5762625"/>
            <a:ext cx="2625725" cy="158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4872" name="Line 8">
            <a:extLst>
              <a:ext uri="{FF2B5EF4-FFF2-40B4-BE49-F238E27FC236}">
                <a16:creationId xmlns:a16="http://schemas.microsoft.com/office/drawing/2014/main" id="{DB951B6F-717B-A84D-89C5-FDA8EF13D049}"/>
              </a:ext>
            </a:extLst>
          </p:cNvPr>
          <p:cNvSpPr>
            <a:spLocks noChangeShapeType="1"/>
          </p:cNvSpPr>
          <p:nvPr/>
        </p:nvSpPr>
        <p:spPr bwMode="auto">
          <a:xfrm>
            <a:off x="1600200" y="6426200"/>
            <a:ext cx="2625725" cy="158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4873" name="Line 9">
            <a:extLst>
              <a:ext uri="{FF2B5EF4-FFF2-40B4-BE49-F238E27FC236}">
                <a16:creationId xmlns:a16="http://schemas.microsoft.com/office/drawing/2014/main" id="{AE772520-D572-8045-88A8-E764953B3B59}"/>
              </a:ext>
            </a:extLst>
          </p:cNvPr>
          <p:cNvSpPr>
            <a:spLocks noChangeShapeType="1"/>
          </p:cNvSpPr>
          <p:nvPr/>
        </p:nvSpPr>
        <p:spPr bwMode="auto">
          <a:xfrm flipV="1">
            <a:off x="1630363" y="6986588"/>
            <a:ext cx="2609850" cy="12700"/>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4874" name="Rectangle 10">
            <a:extLst>
              <a:ext uri="{FF2B5EF4-FFF2-40B4-BE49-F238E27FC236}">
                <a16:creationId xmlns:a16="http://schemas.microsoft.com/office/drawing/2014/main" id="{5FA494DD-FDAE-6A44-8985-8B2C78A13B40}"/>
              </a:ext>
            </a:extLst>
          </p:cNvPr>
          <p:cNvSpPr>
            <a:spLocks noChangeArrowheads="1"/>
          </p:cNvSpPr>
          <p:nvPr/>
        </p:nvSpPr>
        <p:spPr bwMode="auto">
          <a:xfrm>
            <a:off x="3752850" y="3230563"/>
            <a:ext cx="384175" cy="150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4875" name="Rectangle 11">
            <a:extLst>
              <a:ext uri="{FF2B5EF4-FFF2-40B4-BE49-F238E27FC236}">
                <a16:creationId xmlns:a16="http://schemas.microsoft.com/office/drawing/2014/main" id="{6051360D-B6D7-A943-890F-1F34F07592C2}"/>
              </a:ext>
            </a:extLst>
          </p:cNvPr>
          <p:cNvSpPr>
            <a:spLocks noChangeArrowheads="1"/>
          </p:cNvSpPr>
          <p:nvPr/>
        </p:nvSpPr>
        <p:spPr bwMode="auto">
          <a:xfrm>
            <a:off x="2860675" y="1481138"/>
            <a:ext cx="311150" cy="257175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4876" name="Rectangle 12">
            <a:extLst>
              <a:ext uri="{FF2B5EF4-FFF2-40B4-BE49-F238E27FC236}">
                <a16:creationId xmlns:a16="http://schemas.microsoft.com/office/drawing/2014/main" id="{B75E5FB1-E2C1-774C-84E7-F739588EF254}"/>
              </a:ext>
            </a:extLst>
          </p:cNvPr>
          <p:cNvSpPr>
            <a:spLocks noChangeArrowheads="1"/>
          </p:cNvSpPr>
          <p:nvPr/>
        </p:nvSpPr>
        <p:spPr bwMode="auto">
          <a:xfrm>
            <a:off x="2838450" y="1450975"/>
            <a:ext cx="354013" cy="2622550"/>
          </a:xfrm>
          <a:prstGeom prst="rect">
            <a:avLst/>
          </a:prstGeom>
          <a:noFill/>
          <a:ln w="587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4877" name="AutoShape 13">
            <a:extLst>
              <a:ext uri="{FF2B5EF4-FFF2-40B4-BE49-F238E27FC236}">
                <a16:creationId xmlns:a16="http://schemas.microsoft.com/office/drawing/2014/main" id="{FD33A38C-6B5D-0744-8012-6766CFC53BAA}"/>
              </a:ext>
            </a:extLst>
          </p:cNvPr>
          <p:cNvSpPr>
            <a:spLocks noChangeArrowheads="1"/>
          </p:cNvSpPr>
          <p:nvPr/>
        </p:nvSpPr>
        <p:spPr bwMode="auto">
          <a:xfrm rot="-2724430">
            <a:off x="2705894" y="3733007"/>
            <a:ext cx="590550" cy="601662"/>
          </a:xfrm>
          <a:prstGeom prst="rtTriangle">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4878" name="Text Box 14">
            <a:extLst>
              <a:ext uri="{FF2B5EF4-FFF2-40B4-BE49-F238E27FC236}">
                <a16:creationId xmlns:a16="http://schemas.microsoft.com/office/drawing/2014/main" id="{45DBE633-EE91-574B-B39B-994480AA4FF2}"/>
              </a:ext>
            </a:extLst>
          </p:cNvPr>
          <p:cNvSpPr txBox="1">
            <a:spLocks noChangeArrowheads="1"/>
          </p:cNvSpPr>
          <p:nvPr/>
        </p:nvSpPr>
        <p:spPr bwMode="auto">
          <a:xfrm rot="-5400000">
            <a:off x="-1226344" y="3713957"/>
            <a:ext cx="4422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latin typeface="Arial Black" panose="020B0604020202020204" pitchFamily="34" charset="0"/>
              </a:rPr>
              <a:t>KITAB TAURAT (5)</a:t>
            </a:r>
          </a:p>
        </p:txBody>
      </p:sp>
      <p:sp>
        <p:nvSpPr>
          <p:cNvPr id="804879" name="Rectangle 15">
            <a:extLst>
              <a:ext uri="{FF2B5EF4-FFF2-40B4-BE49-F238E27FC236}">
                <a16:creationId xmlns:a16="http://schemas.microsoft.com/office/drawing/2014/main" id="{568B7C1C-9FD9-B34C-9E01-EDCF7632DEBC}"/>
              </a:ext>
            </a:extLst>
          </p:cNvPr>
          <p:cNvSpPr>
            <a:spLocks noChangeArrowheads="1"/>
          </p:cNvSpPr>
          <p:nvPr/>
        </p:nvSpPr>
        <p:spPr bwMode="auto">
          <a:xfrm>
            <a:off x="2027238" y="4591050"/>
            <a:ext cx="217328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000" b="1">
                <a:solidFill>
                  <a:srgbClr val="000000"/>
                </a:solidFill>
                <a:latin typeface="Arial" panose="020B0604020202020204" pitchFamily="34" charset="0"/>
              </a:rPr>
              <a:t>Keluaran</a:t>
            </a:r>
            <a:endParaRPr lang="en-US" altLang="en-US" sz="4000">
              <a:latin typeface="Arial" panose="020B0604020202020204" pitchFamily="34" charset="0"/>
            </a:endParaRPr>
          </a:p>
          <a:p>
            <a:pPr algn="l"/>
            <a:endParaRPr lang="en-US" altLang="en-US" sz="4000">
              <a:latin typeface="Arial" panose="020B0604020202020204" pitchFamily="34" charset="0"/>
            </a:endParaRPr>
          </a:p>
        </p:txBody>
      </p:sp>
      <p:sp>
        <p:nvSpPr>
          <p:cNvPr id="804880" name="Rectangle 16">
            <a:extLst>
              <a:ext uri="{FF2B5EF4-FFF2-40B4-BE49-F238E27FC236}">
                <a16:creationId xmlns:a16="http://schemas.microsoft.com/office/drawing/2014/main" id="{D7FCD0AB-C357-D843-A7FA-1FCB674CCF66}"/>
              </a:ext>
            </a:extLst>
          </p:cNvPr>
          <p:cNvSpPr>
            <a:spLocks noChangeArrowheads="1"/>
          </p:cNvSpPr>
          <p:nvPr/>
        </p:nvSpPr>
        <p:spPr bwMode="auto">
          <a:xfrm>
            <a:off x="1820863" y="5229225"/>
            <a:ext cx="1781175" cy="6096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000" b="1">
                <a:solidFill>
                  <a:schemeClr val="hlink"/>
                </a:solidFill>
                <a:latin typeface="Arial" panose="020B0604020202020204" pitchFamily="34" charset="0"/>
              </a:rPr>
              <a:t>Imamat</a:t>
            </a:r>
            <a:endParaRPr lang="en-US" altLang="en-US" sz="4000">
              <a:solidFill>
                <a:schemeClr val="hlink"/>
              </a:solidFill>
              <a:latin typeface="Arial" panose="020B0604020202020204" pitchFamily="34" charset="0"/>
            </a:endParaRPr>
          </a:p>
        </p:txBody>
      </p:sp>
      <p:sp>
        <p:nvSpPr>
          <p:cNvPr id="804883" name="Rectangle 19">
            <a:extLst>
              <a:ext uri="{FF2B5EF4-FFF2-40B4-BE49-F238E27FC236}">
                <a16:creationId xmlns:a16="http://schemas.microsoft.com/office/drawing/2014/main" id="{83EE1F2A-6C73-8A47-A877-78F34E104ABE}"/>
              </a:ext>
            </a:extLst>
          </p:cNvPr>
          <p:cNvSpPr>
            <a:spLocks noChangeArrowheads="1"/>
          </p:cNvSpPr>
          <p:nvPr/>
        </p:nvSpPr>
        <p:spPr bwMode="auto">
          <a:xfrm>
            <a:off x="1658938" y="781050"/>
            <a:ext cx="21161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000" b="1">
                <a:solidFill>
                  <a:srgbClr val="000000"/>
                </a:solidFill>
                <a:latin typeface="Arial" panose="020B0604020202020204" pitchFamily="34" charset="0"/>
              </a:rPr>
              <a:t>Kejadian</a:t>
            </a:r>
          </a:p>
        </p:txBody>
      </p:sp>
      <p:sp>
        <p:nvSpPr>
          <p:cNvPr id="804884" name="Text Box 20">
            <a:extLst>
              <a:ext uri="{FF2B5EF4-FFF2-40B4-BE49-F238E27FC236}">
                <a16:creationId xmlns:a16="http://schemas.microsoft.com/office/drawing/2014/main" id="{ABD4798C-7948-3F4F-9D23-BD379BD31BF7}"/>
              </a:ext>
            </a:extLst>
          </p:cNvPr>
          <p:cNvSpPr txBox="1">
            <a:spLocks noChangeArrowheads="1"/>
          </p:cNvSpPr>
          <p:nvPr/>
        </p:nvSpPr>
        <p:spPr bwMode="auto">
          <a:xfrm>
            <a:off x="3857625" y="6475413"/>
            <a:ext cx="741363"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LC</a:t>
            </a:r>
            <a:endParaRPr lang="en-US" altLang="en-US" sz="2000" b="1" i="1">
              <a:solidFill>
                <a:srgbClr val="00DFCA"/>
              </a:solidFill>
              <a:latin typeface="Comic Sans MS" panose="030F0902030302020204" pitchFamily="66" charset="0"/>
            </a:endParaRPr>
          </a:p>
        </p:txBody>
      </p:sp>
      <p:grpSp>
        <p:nvGrpSpPr>
          <p:cNvPr id="804885" name="Group 21">
            <a:extLst>
              <a:ext uri="{FF2B5EF4-FFF2-40B4-BE49-F238E27FC236}">
                <a16:creationId xmlns:a16="http://schemas.microsoft.com/office/drawing/2014/main" id="{EB10E344-D68E-8F47-A15F-0DDAB7C6C256}"/>
              </a:ext>
            </a:extLst>
          </p:cNvPr>
          <p:cNvGrpSpPr>
            <a:grpSpLocks/>
          </p:cNvGrpSpPr>
          <p:nvPr/>
        </p:nvGrpSpPr>
        <p:grpSpPr bwMode="auto">
          <a:xfrm>
            <a:off x="3605213" y="728663"/>
            <a:ext cx="741362" cy="663575"/>
            <a:chOff x="2271" y="459"/>
            <a:chExt cx="467" cy="418"/>
          </a:xfrm>
        </p:grpSpPr>
        <p:sp>
          <p:nvSpPr>
            <p:cNvPr id="804886" name="Text Box 22">
              <a:extLst>
                <a:ext uri="{FF2B5EF4-FFF2-40B4-BE49-F238E27FC236}">
                  <a16:creationId xmlns:a16="http://schemas.microsoft.com/office/drawing/2014/main" id="{F38D37A4-FA9F-E249-8E69-5F96C5FFD8F9}"/>
                </a:ext>
              </a:extLst>
            </p:cNvPr>
            <p:cNvSpPr txBox="1">
              <a:spLocks noChangeArrowheads="1"/>
            </p:cNvSpPr>
            <p:nvPr/>
          </p:nvSpPr>
          <p:spPr bwMode="auto">
            <a:xfrm>
              <a:off x="2271" y="500"/>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AC</a:t>
              </a:r>
              <a:endParaRPr lang="en-US" altLang="en-US" sz="2000" b="1" i="1">
                <a:solidFill>
                  <a:srgbClr val="00DFCA"/>
                </a:solidFill>
                <a:latin typeface="Comic Sans MS" panose="030F0902030302020204" pitchFamily="66" charset="0"/>
              </a:endParaRPr>
            </a:p>
          </p:txBody>
        </p:sp>
        <p:grpSp>
          <p:nvGrpSpPr>
            <p:cNvPr id="804887" name="Group 23">
              <a:extLst>
                <a:ext uri="{FF2B5EF4-FFF2-40B4-BE49-F238E27FC236}">
                  <a16:creationId xmlns:a16="http://schemas.microsoft.com/office/drawing/2014/main" id="{4BCED446-0270-F04C-AD9D-8B2ED33EF5E0}"/>
                </a:ext>
              </a:extLst>
            </p:cNvPr>
            <p:cNvGrpSpPr>
              <a:grpSpLocks/>
            </p:cNvGrpSpPr>
            <p:nvPr/>
          </p:nvGrpSpPr>
          <p:grpSpPr bwMode="auto">
            <a:xfrm>
              <a:off x="2341" y="459"/>
              <a:ext cx="364" cy="418"/>
              <a:chOff x="1084" y="711"/>
              <a:chExt cx="2950" cy="2769"/>
            </a:xfrm>
          </p:grpSpPr>
          <p:grpSp>
            <p:nvGrpSpPr>
              <p:cNvPr id="804888" name="Group 24">
                <a:extLst>
                  <a:ext uri="{FF2B5EF4-FFF2-40B4-BE49-F238E27FC236}">
                    <a16:creationId xmlns:a16="http://schemas.microsoft.com/office/drawing/2014/main" id="{055FCCF5-6824-C44E-8595-CA4853B86C63}"/>
                  </a:ext>
                </a:extLst>
              </p:cNvPr>
              <p:cNvGrpSpPr>
                <a:grpSpLocks/>
              </p:cNvGrpSpPr>
              <p:nvPr/>
            </p:nvGrpSpPr>
            <p:grpSpPr bwMode="auto">
              <a:xfrm>
                <a:off x="1084" y="711"/>
                <a:ext cx="2950" cy="2769"/>
                <a:chOff x="2707" y="548"/>
                <a:chExt cx="2950" cy="2769"/>
              </a:xfrm>
            </p:grpSpPr>
            <p:grpSp>
              <p:nvGrpSpPr>
                <p:cNvPr id="804889" name="Group 25">
                  <a:extLst>
                    <a:ext uri="{FF2B5EF4-FFF2-40B4-BE49-F238E27FC236}">
                      <a16:creationId xmlns:a16="http://schemas.microsoft.com/office/drawing/2014/main" id="{FEF4DF47-6698-3B49-A771-D7A98C763F10}"/>
                    </a:ext>
                  </a:extLst>
                </p:cNvPr>
                <p:cNvGrpSpPr>
                  <a:grpSpLocks/>
                </p:cNvGrpSpPr>
                <p:nvPr/>
              </p:nvGrpSpPr>
              <p:grpSpPr bwMode="auto">
                <a:xfrm>
                  <a:off x="3180" y="1046"/>
                  <a:ext cx="2105" cy="1421"/>
                  <a:chOff x="578" y="2316"/>
                  <a:chExt cx="2105" cy="1421"/>
                </a:xfrm>
              </p:grpSpPr>
              <p:sp>
                <p:nvSpPr>
                  <p:cNvPr id="804890" name="Freeform 26" descr="Cork">
                    <a:extLst>
                      <a:ext uri="{FF2B5EF4-FFF2-40B4-BE49-F238E27FC236}">
                        <a16:creationId xmlns:a16="http://schemas.microsoft.com/office/drawing/2014/main" id="{5B3D32FD-F9DB-A84C-9976-BFCC8A875AD8}"/>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4891" name="Freeform 27" descr="Cork">
                    <a:extLst>
                      <a:ext uri="{FF2B5EF4-FFF2-40B4-BE49-F238E27FC236}">
                        <a16:creationId xmlns:a16="http://schemas.microsoft.com/office/drawing/2014/main" id="{02BEF0BB-232E-4347-96C7-B7ED8FAF6CEB}"/>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04892" name="Picture 28">
                  <a:extLst>
                    <a:ext uri="{FF2B5EF4-FFF2-40B4-BE49-F238E27FC236}">
                      <a16:creationId xmlns:a16="http://schemas.microsoft.com/office/drawing/2014/main" id="{DFF30E26-B2AB-7046-9CA8-B0673FCAE65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04893" name="Freeform 29">
                <a:extLst>
                  <a:ext uri="{FF2B5EF4-FFF2-40B4-BE49-F238E27FC236}">
                    <a16:creationId xmlns:a16="http://schemas.microsoft.com/office/drawing/2014/main" id="{AFB37A3B-08C3-1349-8380-776B0E854FD7}"/>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4894" name="Freeform 30">
                <a:extLst>
                  <a:ext uri="{FF2B5EF4-FFF2-40B4-BE49-F238E27FC236}">
                    <a16:creationId xmlns:a16="http://schemas.microsoft.com/office/drawing/2014/main" id="{33015E34-934F-484C-A721-4E617623A239}"/>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4895" name="Freeform 31">
                <a:extLst>
                  <a:ext uri="{FF2B5EF4-FFF2-40B4-BE49-F238E27FC236}">
                    <a16:creationId xmlns:a16="http://schemas.microsoft.com/office/drawing/2014/main" id="{3A311F9A-4E23-534F-885F-DD71145B4CFB}"/>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4896" name="Freeform 32">
                <a:extLst>
                  <a:ext uri="{FF2B5EF4-FFF2-40B4-BE49-F238E27FC236}">
                    <a16:creationId xmlns:a16="http://schemas.microsoft.com/office/drawing/2014/main" id="{3A9DC286-EBC4-004A-8355-01C6346B49EB}"/>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4897" name="Freeform 33">
                <a:extLst>
                  <a:ext uri="{FF2B5EF4-FFF2-40B4-BE49-F238E27FC236}">
                    <a16:creationId xmlns:a16="http://schemas.microsoft.com/office/drawing/2014/main" id="{429FE24D-A997-D043-A4EB-205FBCDC3D5F}"/>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grpSp>
        <p:nvGrpSpPr>
          <p:cNvPr id="804898" name="Group 34">
            <a:extLst>
              <a:ext uri="{FF2B5EF4-FFF2-40B4-BE49-F238E27FC236}">
                <a16:creationId xmlns:a16="http://schemas.microsoft.com/office/drawing/2014/main" id="{14F74381-6BAB-AA4D-9DBF-A4E05B76E21C}"/>
              </a:ext>
            </a:extLst>
          </p:cNvPr>
          <p:cNvGrpSpPr>
            <a:grpSpLocks/>
          </p:cNvGrpSpPr>
          <p:nvPr/>
        </p:nvGrpSpPr>
        <p:grpSpPr bwMode="auto">
          <a:xfrm>
            <a:off x="3979863" y="6403975"/>
            <a:ext cx="577850" cy="663575"/>
            <a:chOff x="1084" y="711"/>
            <a:chExt cx="2950" cy="2769"/>
          </a:xfrm>
        </p:grpSpPr>
        <p:grpSp>
          <p:nvGrpSpPr>
            <p:cNvPr id="804899" name="Group 35">
              <a:extLst>
                <a:ext uri="{FF2B5EF4-FFF2-40B4-BE49-F238E27FC236}">
                  <a16:creationId xmlns:a16="http://schemas.microsoft.com/office/drawing/2014/main" id="{409171F7-2D79-4543-90FD-26F9E4873854}"/>
                </a:ext>
              </a:extLst>
            </p:cNvPr>
            <p:cNvGrpSpPr>
              <a:grpSpLocks/>
            </p:cNvGrpSpPr>
            <p:nvPr/>
          </p:nvGrpSpPr>
          <p:grpSpPr bwMode="auto">
            <a:xfrm>
              <a:off x="1084" y="711"/>
              <a:ext cx="2950" cy="2769"/>
              <a:chOff x="2707" y="548"/>
              <a:chExt cx="2950" cy="2769"/>
            </a:xfrm>
          </p:grpSpPr>
          <p:grpSp>
            <p:nvGrpSpPr>
              <p:cNvPr id="804900" name="Group 36">
                <a:extLst>
                  <a:ext uri="{FF2B5EF4-FFF2-40B4-BE49-F238E27FC236}">
                    <a16:creationId xmlns:a16="http://schemas.microsoft.com/office/drawing/2014/main" id="{58022980-12E3-1A4B-8AB9-75870D3F2C9C}"/>
                  </a:ext>
                </a:extLst>
              </p:cNvPr>
              <p:cNvGrpSpPr>
                <a:grpSpLocks/>
              </p:cNvGrpSpPr>
              <p:nvPr/>
            </p:nvGrpSpPr>
            <p:grpSpPr bwMode="auto">
              <a:xfrm>
                <a:off x="3180" y="1046"/>
                <a:ext cx="2105" cy="1421"/>
                <a:chOff x="578" y="2316"/>
                <a:chExt cx="2105" cy="1421"/>
              </a:xfrm>
            </p:grpSpPr>
            <p:sp>
              <p:nvSpPr>
                <p:cNvPr id="804901" name="Freeform 37" descr="Cork">
                  <a:extLst>
                    <a:ext uri="{FF2B5EF4-FFF2-40B4-BE49-F238E27FC236}">
                      <a16:creationId xmlns:a16="http://schemas.microsoft.com/office/drawing/2014/main" id="{DA95076C-323C-B44F-B21F-DAF71B7756F0}"/>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4902" name="Freeform 38" descr="Cork">
                  <a:extLst>
                    <a:ext uri="{FF2B5EF4-FFF2-40B4-BE49-F238E27FC236}">
                      <a16:creationId xmlns:a16="http://schemas.microsoft.com/office/drawing/2014/main" id="{B3B8FE18-049D-8646-B8E5-432C513FC06F}"/>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04903" name="Picture 39">
                <a:extLst>
                  <a:ext uri="{FF2B5EF4-FFF2-40B4-BE49-F238E27FC236}">
                    <a16:creationId xmlns:a16="http://schemas.microsoft.com/office/drawing/2014/main" id="{5508CF9C-C343-D045-B68C-0C43C3297AFA}"/>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04904" name="Freeform 40">
              <a:extLst>
                <a:ext uri="{FF2B5EF4-FFF2-40B4-BE49-F238E27FC236}">
                  <a16:creationId xmlns:a16="http://schemas.microsoft.com/office/drawing/2014/main" id="{C20A73B6-98D5-6543-AD10-1E372D51D209}"/>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4905" name="Freeform 41">
              <a:extLst>
                <a:ext uri="{FF2B5EF4-FFF2-40B4-BE49-F238E27FC236}">
                  <a16:creationId xmlns:a16="http://schemas.microsoft.com/office/drawing/2014/main" id="{7BFE0DB3-8F8B-544B-9765-5F95BDBE848B}"/>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4906" name="Freeform 42">
              <a:extLst>
                <a:ext uri="{FF2B5EF4-FFF2-40B4-BE49-F238E27FC236}">
                  <a16:creationId xmlns:a16="http://schemas.microsoft.com/office/drawing/2014/main" id="{87F3A20A-D9A0-7B46-8D9C-4C38E0A5FD0D}"/>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4907" name="Freeform 43">
              <a:extLst>
                <a:ext uri="{FF2B5EF4-FFF2-40B4-BE49-F238E27FC236}">
                  <a16:creationId xmlns:a16="http://schemas.microsoft.com/office/drawing/2014/main" id="{074C3C36-8A62-2547-998F-D74B06465685}"/>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4908" name="Freeform 44">
              <a:extLst>
                <a:ext uri="{FF2B5EF4-FFF2-40B4-BE49-F238E27FC236}">
                  <a16:creationId xmlns:a16="http://schemas.microsoft.com/office/drawing/2014/main" id="{69592236-E56B-2243-AF29-668EEFB1626D}"/>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804909" name="Rectangle 45">
            <a:extLst>
              <a:ext uri="{FF2B5EF4-FFF2-40B4-BE49-F238E27FC236}">
                <a16:creationId xmlns:a16="http://schemas.microsoft.com/office/drawing/2014/main" id="{9EBBB777-FBF5-9C49-BCA2-93591291E3DA}"/>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04910" name="Picture 46">
            <a:extLst>
              <a:ext uri="{FF2B5EF4-FFF2-40B4-BE49-F238E27FC236}">
                <a16:creationId xmlns:a16="http://schemas.microsoft.com/office/drawing/2014/main" id="{0CA32592-5AE1-6143-91D4-5B72CED2CE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8164" b="10211"/>
          <a:stretch>
            <a:fillRect/>
          </a:stretch>
        </p:blipFill>
        <p:spPr bwMode="auto">
          <a:xfrm>
            <a:off x="4979988" y="444500"/>
            <a:ext cx="4713287" cy="6815138"/>
          </a:xfrm>
          <a:prstGeom prst="rect">
            <a:avLst/>
          </a:prstGeom>
          <a:noFill/>
          <a:extLst>
            <a:ext uri="{909E8E84-426E-40DD-AFC4-6F175D3DCCD1}">
              <a14:hiddenFill xmlns:a14="http://schemas.microsoft.com/office/drawing/2010/main">
                <a:solidFill>
                  <a:srgbClr val="FFFFFF"/>
                </a:solidFill>
              </a14:hiddenFill>
            </a:ext>
          </a:extLst>
        </p:spPr>
      </p:pic>
      <p:sp>
        <p:nvSpPr>
          <p:cNvPr id="804911" name="Rectangle 47">
            <a:extLst>
              <a:ext uri="{FF2B5EF4-FFF2-40B4-BE49-F238E27FC236}">
                <a16:creationId xmlns:a16="http://schemas.microsoft.com/office/drawing/2014/main" id="{7FC31F2B-E298-D848-BBB0-F56A770FC8EB}"/>
              </a:ext>
            </a:extLst>
          </p:cNvPr>
          <p:cNvSpPr>
            <a:spLocks noChangeArrowheads="1"/>
          </p:cNvSpPr>
          <p:nvPr/>
        </p:nvSpPr>
        <p:spPr bwMode="auto">
          <a:xfrm>
            <a:off x="5008563" y="433388"/>
            <a:ext cx="4692650" cy="6769100"/>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4912" name="Rectangle 48">
            <a:extLst>
              <a:ext uri="{FF2B5EF4-FFF2-40B4-BE49-F238E27FC236}">
                <a16:creationId xmlns:a16="http://schemas.microsoft.com/office/drawing/2014/main" id="{3B441DF6-4DC3-DC46-811A-9EDACA5A29C6}"/>
              </a:ext>
            </a:extLst>
          </p:cNvPr>
          <p:cNvSpPr>
            <a:spLocks noChangeArrowheads="1"/>
          </p:cNvSpPr>
          <p:nvPr/>
        </p:nvSpPr>
        <p:spPr bwMode="auto">
          <a:xfrm>
            <a:off x="4999038" y="461963"/>
            <a:ext cx="4694237" cy="68087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4917" name="Text Box 53">
            <a:extLst>
              <a:ext uri="{FF2B5EF4-FFF2-40B4-BE49-F238E27FC236}">
                <a16:creationId xmlns:a16="http://schemas.microsoft.com/office/drawing/2014/main" id="{50734D90-AA14-8647-85C0-3EC3E3EAE6CD}"/>
              </a:ext>
            </a:extLst>
          </p:cNvPr>
          <p:cNvSpPr txBox="1">
            <a:spLocks noChangeArrowheads="1"/>
          </p:cNvSpPr>
          <p:nvPr/>
        </p:nvSpPr>
        <p:spPr bwMode="auto">
          <a:xfrm>
            <a:off x="5030788" y="1865313"/>
            <a:ext cx="4572000" cy="521176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65000"/>
              </a:lnSpc>
              <a:spcBef>
                <a:spcPct val="50000"/>
              </a:spcBef>
            </a:pPr>
            <a:endParaRPr lang="en-US" altLang="en-US" sz="3200" b="1">
              <a:solidFill>
                <a:srgbClr val="FFEA18"/>
              </a:solidFill>
              <a:latin typeface="Helvetica" pitchFamily="2" charset="0"/>
            </a:endParaRPr>
          </a:p>
          <a:p>
            <a:pPr algn="ctr">
              <a:lnSpc>
                <a:spcPct val="65000"/>
              </a:lnSpc>
              <a:spcBef>
                <a:spcPct val="50000"/>
              </a:spcBef>
            </a:pPr>
            <a:r>
              <a:rPr lang="en-US" altLang="en-US" sz="4000" b="1">
                <a:solidFill>
                  <a:srgbClr val="FFEA18"/>
                </a:solidFill>
                <a:latin typeface="Helvetica" pitchFamily="2" charset="0"/>
              </a:rPr>
              <a:t>5</a:t>
            </a:r>
            <a:r>
              <a:rPr lang="en-US" altLang="en-US" sz="3200" b="1">
                <a:solidFill>
                  <a:srgbClr val="FFEA18"/>
                </a:solidFill>
                <a:latin typeface="Helvetica" pitchFamily="2" charset="0"/>
              </a:rPr>
              <a:t>  KITAB</a:t>
            </a:r>
            <a:endParaRPr lang="en-US" altLang="en-US" sz="2000" b="1">
              <a:solidFill>
                <a:srgbClr val="FFEA18"/>
              </a:solidFill>
              <a:latin typeface="Helvetica" pitchFamily="2" charset="0"/>
            </a:endParaRPr>
          </a:p>
          <a:p>
            <a:pPr algn="ctr">
              <a:lnSpc>
                <a:spcPct val="90000"/>
              </a:lnSpc>
              <a:spcBef>
                <a:spcPct val="50000"/>
              </a:spcBef>
            </a:pPr>
            <a:r>
              <a:rPr lang="en-US" altLang="en-US" sz="4800" b="1">
                <a:solidFill>
                  <a:srgbClr val="FFEA18"/>
                </a:solidFill>
                <a:latin typeface="Kosher-Normal" charset="0"/>
              </a:rPr>
              <a:t>“TAURAT”</a:t>
            </a:r>
            <a:endParaRPr lang="en-US" altLang="en-US" sz="4800" b="1" u="sng">
              <a:solidFill>
                <a:srgbClr val="FFEA18"/>
              </a:solidFill>
              <a:latin typeface="Kosher-Normal" charset="0"/>
            </a:endParaRPr>
          </a:p>
          <a:p>
            <a:pPr algn="ctr">
              <a:lnSpc>
                <a:spcPct val="130000"/>
              </a:lnSpc>
              <a:spcBef>
                <a:spcPct val="50000"/>
              </a:spcBef>
            </a:pPr>
            <a:r>
              <a:rPr lang="en-US" altLang="en-US" sz="4800" b="1">
                <a:solidFill>
                  <a:srgbClr val="FFEA18"/>
                </a:solidFill>
                <a:latin typeface="Kosher-Normal" charset="0"/>
              </a:rPr>
              <a:t>“HUKUM TAURAT”</a:t>
            </a:r>
            <a:endParaRPr lang="en-US" altLang="en-US" sz="4800" b="1" u="sng">
              <a:solidFill>
                <a:srgbClr val="FFEA18"/>
              </a:solidFill>
              <a:latin typeface="Kosher" pitchFamily="2" charset="0"/>
            </a:endParaRPr>
          </a:p>
          <a:p>
            <a:pPr algn="ctr">
              <a:lnSpc>
                <a:spcPct val="60000"/>
              </a:lnSpc>
              <a:spcBef>
                <a:spcPct val="50000"/>
              </a:spcBef>
            </a:pPr>
            <a:endParaRPr lang="en-US" altLang="en-US" sz="4800" b="1" u="sng">
              <a:solidFill>
                <a:srgbClr val="FFEA18"/>
              </a:solidFill>
              <a:latin typeface="Kosher" pitchFamily="2" charset="0"/>
            </a:endParaRPr>
          </a:p>
        </p:txBody>
      </p:sp>
      <p:sp>
        <p:nvSpPr>
          <p:cNvPr id="804920" name="Text Box 56">
            <a:extLst>
              <a:ext uri="{FF2B5EF4-FFF2-40B4-BE49-F238E27FC236}">
                <a16:creationId xmlns:a16="http://schemas.microsoft.com/office/drawing/2014/main" id="{995B913A-86C9-F446-8DCE-B3FF705DBDB4}"/>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804921" name="Oval 57">
            <a:extLst>
              <a:ext uri="{FF2B5EF4-FFF2-40B4-BE49-F238E27FC236}">
                <a16:creationId xmlns:a16="http://schemas.microsoft.com/office/drawing/2014/main" id="{852905EA-8FA3-404B-BBA6-0ADFAD971B0A}"/>
              </a:ext>
            </a:extLst>
          </p:cNvPr>
          <p:cNvSpPr>
            <a:spLocks noChangeArrowheads="1"/>
          </p:cNvSpPr>
          <p:nvPr/>
        </p:nvSpPr>
        <p:spPr bwMode="auto">
          <a:xfrm>
            <a:off x="1254125" y="5140325"/>
            <a:ext cx="3305175" cy="792163"/>
          </a:xfrm>
          <a:prstGeom prst="ellipse">
            <a:avLst/>
          </a:prstGeom>
          <a:noFill/>
          <a:ln w="76200">
            <a:solidFill>
              <a:schemeClr val="hlink"/>
            </a:solidFill>
            <a:round/>
            <a:headEnd/>
            <a:tailEnd/>
          </a:ln>
          <a:effectLst>
            <a:outerShdw dist="71842"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804923" name="Picture 59">
            <a:extLst>
              <a:ext uri="{FF2B5EF4-FFF2-40B4-BE49-F238E27FC236}">
                <a16:creationId xmlns:a16="http://schemas.microsoft.com/office/drawing/2014/main" id="{41D0FD1B-C15D-F84E-8ADA-9DEC2EC110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804924" name="Rectangle 60">
            <a:extLst>
              <a:ext uri="{FF2B5EF4-FFF2-40B4-BE49-F238E27FC236}">
                <a16:creationId xmlns:a16="http://schemas.microsoft.com/office/drawing/2014/main" id="{E7736B7F-FCA4-AD44-B69A-5B740F881F8B}"/>
              </a:ext>
            </a:extLst>
          </p:cNvPr>
          <p:cNvSpPr>
            <a:spLocks noChangeArrowheads="1"/>
          </p:cNvSpPr>
          <p:nvPr/>
        </p:nvSpPr>
        <p:spPr bwMode="auto">
          <a:xfrm>
            <a:off x="6727825" y="641350"/>
            <a:ext cx="2706688" cy="32226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endParaRPr lang="en-US" altLang="en-US" sz="1400" b="1" u="sng">
              <a:solidFill>
                <a:srgbClr val="66FFFF"/>
              </a:solidFill>
              <a:latin typeface="Helvetica" pitchFamily="2" charset="0"/>
            </a:endParaRPr>
          </a:p>
        </p:txBody>
      </p:sp>
      <p:sp>
        <p:nvSpPr>
          <p:cNvPr id="804925" name="Text Box 61">
            <a:extLst>
              <a:ext uri="{FF2B5EF4-FFF2-40B4-BE49-F238E27FC236}">
                <a16:creationId xmlns:a16="http://schemas.microsoft.com/office/drawing/2014/main" id="{3A7CD75E-F327-7244-B0D9-09810A4BD86A}"/>
              </a:ext>
            </a:extLst>
          </p:cNvPr>
          <p:cNvSpPr txBox="1">
            <a:spLocks noChangeArrowheads="1"/>
          </p:cNvSpPr>
          <p:nvPr/>
        </p:nvSpPr>
        <p:spPr bwMode="auto">
          <a:xfrm>
            <a:off x="9107488" y="7467600"/>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p>
        </p:txBody>
      </p:sp>
      <p:sp>
        <p:nvSpPr>
          <p:cNvPr id="804926" name="Text Box 62">
            <a:extLst>
              <a:ext uri="{FF2B5EF4-FFF2-40B4-BE49-F238E27FC236}">
                <a16:creationId xmlns:a16="http://schemas.microsoft.com/office/drawing/2014/main" id="{DDBA110F-7485-3A42-850E-0551386CAF75}"/>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17</a:t>
            </a:r>
          </a:p>
        </p:txBody>
      </p:sp>
      <p:sp>
        <p:nvSpPr>
          <p:cNvPr id="804932" name="Rectangle 68">
            <a:extLst>
              <a:ext uri="{FF2B5EF4-FFF2-40B4-BE49-F238E27FC236}">
                <a16:creationId xmlns:a16="http://schemas.microsoft.com/office/drawing/2014/main" id="{8AEB908D-F71C-D24B-84CA-5F138A551F9A}"/>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804933" name="Rectangle 69">
            <a:extLst>
              <a:ext uri="{FF2B5EF4-FFF2-40B4-BE49-F238E27FC236}">
                <a16:creationId xmlns:a16="http://schemas.microsoft.com/office/drawing/2014/main" id="{BAEF69F7-7935-FE4C-97B1-6EF335231AB2}"/>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804934" name="Rectangle 70">
            <a:extLst>
              <a:ext uri="{FF2B5EF4-FFF2-40B4-BE49-F238E27FC236}">
                <a16:creationId xmlns:a16="http://schemas.microsoft.com/office/drawing/2014/main" id="{9E347D7B-A9AB-0A41-AB35-A34B2E923126}"/>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p:txBody>
      </p:sp>
      <p:sp>
        <p:nvSpPr>
          <p:cNvPr id="804935" name="Text Box 71">
            <a:extLst>
              <a:ext uri="{FF2B5EF4-FFF2-40B4-BE49-F238E27FC236}">
                <a16:creationId xmlns:a16="http://schemas.microsoft.com/office/drawing/2014/main" id="{FE78B9F6-0CC6-A14A-BC72-7A8A380BE82E}"/>
              </a:ext>
            </a:extLst>
          </p:cNvPr>
          <p:cNvSpPr txBox="1">
            <a:spLocks noChangeArrowheads="1"/>
          </p:cNvSpPr>
          <p:nvPr/>
        </p:nvSpPr>
        <p:spPr bwMode="auto">
          <a:xfrm>
            <a:off x="5357813" y="6099175"/>
            <a:ext cx="3956050" cy="70167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Prakiraan Waktu Alkitab: Pre-Abraham ke 1400 S.M.</a:t>
            </a:r>
          </a:p>
        </p:txBody>
      </p:sp>
      <p:sp>
        <p:nvSpPr>
          <p:cNvPr id="804936" name="AutoShape 72">
            <a:extLst>
              <a:ext uri="{FF2B5EF4-FFF2-40B4-BE49-F238E27FC236}">
                <a16:creationId xmlns:a16="http://schemas.microsoft.com/office/drawing/2014/main" id="{39323080-992A-6649-9AF3-9D378D7502EC}"/>
              </a:ext>
            </a:extLst>
          </p:cNvPr>
          <p:cNvSpPr>
            <a:spLocks noChangeArrowheads="1"/>
          </p:cNvSpPr>
          <p:nvPr/>
        </p:nvSpPr>
        <p:spPr bwMode="auto">
          <a:xfrm>
            <a:off x="5348288" y="6086475"/>
            <a:ext cx="4010025" cy="704850"/>
          </a:xfrm>
          <a:prstGeom prst="roundRect">
            <a:avLst>
              <a:gd name="adj" fmla="val 16667"/>
            </a:avLst>
          </a:prstGeom>
          <a:noFill/>
          <a:ln w="57150">
            <a:solidFill>
              <a:schemeClr val="bg1"/>
            </a:solidFill>
            <a:round/>
            <a:headEnd/>
            <a:tailEnd/>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04937" name="Text Box 73">
            <a:extLst>
              <a:ext uri="{FF2B5EF4-FFF2-40B4-BE49-F238E27FC236}">
                <a16:creationId xmlns:a16="http://schemas.microsoft.com/office/drawing/2014/main" id="{9F67C7AD-2647-7F46-BAF2-51ED8905D26B}"/>
              </a:ext>
            </a:extLst>
          </p:cNvPr>
          <p:cNvSpPr txBox="1">
            <a:spLocks noChangeArrowheads="1"/>
          </p:cNvSpPr>
          <p:nvPr/>
        </p:nvSpPr>
        <p:spPr bwMode="auto">
          <a:xfrm>
            <a:off x="6289675" y="4089400"/>
            <a:ext cx="2065338" cy="519113"/>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r>
              <a:rPr lang="en-US" altLang="en-US" sz="2800" b="1">
                <a:solidFill>
                  <a:srgbClr val="FFEA18"/>
                </a:solidFill>
                <a:latin typeface="Kosher-Normal" charset="0"/>
              </a:rPr>
              <a:t>atau</a:t>
            </a:r>
            <a:endParaRPr lang="en-US" alt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
                                  </p:stCondLst>
                                  <p:childTnLst>
                                    <p:set>
                                      <p:cBhvr>
                                        <p:cTn id="6" dur="1" fill="hold">
                                          <p:stCondLst>
                                            <p:cond delay="0"/>
                                          </p:stCondLst>
                                        </p:cTn>
                                        <p:tgtEl>
                                          <p:spTgt spid="804921"/>
                                        </p:tgtEl>
                                        <p:attrNameLst>
                                          <p:attrName>style.visibility</p:attrName>
                                        </p:attrNameLst>
                                      </p:cBhvr>
                                      <p:to>
                                        <p:strVal val="visible"/>
                                      </p:to>
                                    </p:set>
                                    <p:animEffect transition="in" filter="dissolve">
                                      <p:cBhvr>
                                        <p:cTn id="7" dur="500"/>
                                        <p:tgtEl>
                                          <p:spTgt spid="804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2">
            <a:extLst>
              <a:ext uri="{FF2B5EF4-FFF2-40B4-BE49-F238E27FC236}">
                <a16:creationId xmlns:a16="http://schemas.microsoft.com/office/drawing/2014/main" id="{EFC8ED3B-17E5-144B-B11A-03977FCF8DB9}"/>
              </a:ext>
            </a:extLst>
          </p:cNvPr>
          <p:cNvSpPr>
            <a:spLocks noChangeArrowheads="1"/>
          </p:cNvSpPr>
          <p:nvPr/>
        </p:nvSpPr>
        <p:spPr bwMode="auto">
          <a:xfrm>
            <a:off x="169863" y="7427913"/>
            <a:ext cx="145415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endParaRPr lang="en-US" altLang="en-US" sz="1000">
              <a:latin typeface="Helvetica" pitchFamily="2" charset="0"/>
            </a:endParaRPr>
          </a:p>
        </p:txBody>
      </p:sp>
      <p:sp>
        <p:nvSpPr>
          <p:cNvPr id="806915" name="Rectangle 3">
            <a:extLst>
              <a:ext uri="{FF2B5EF4-FFF2-40B4-BE49-F238E27FC236}">
                <a16:creationId xmlns:a16="http://schemas.microsoft.com/office/drawing/2014/main" id="{579DAC6A-C9A6-F249-A929-7C4CAFBDE4E7}"/>
              </a:ext>
            </a:extLst>
          </p:cNvPr>
          <p:cNvSpPr>
            <a:spLocks noChangeArrowheads="1"/>
          </p:cNvSpPr>
          <p:nvPr/>
        </p:nvSpPr>
        <p:spPr bwMode="auto">
          <a:xfrm>
            <a:off x="685800" y="455613"/>
            <a:ext cx="3922713" cy="6815137"/>
          </a:xfrm>
          <a:prstGeom prst="rect">
            <a:avLst/>
          </a:prstGeom>
          <a:noFill/>
          <a:ln w="1174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6916" name="Line 4">
            <a:extLst>
              <a:ext uri="{FF2B5EF4-FFF2-40B4-BE49-F238E27FC236}">
                <a16:creationId xmlns:a16="http://schemas.microsoft.com/office/drawing/2014/main" id="{4E69775D-D998-4541-AB69-A10F448E78C8}"/>
              </a:ext>
            </a:extLst>
          </p:cNvPr>
          <p:cNvSpPr>
            <a:spLocks noChangeShapeType="1"/>
          </p:cNvSpPr>
          <p:nvPr/>
        </p:nvSpPr>
        <p:spPr bwMode="auto">
          <a:xfrm flipV="1">
            <a:off x="1304925" y="515938"/>
            <a:ext cx="1588" cy="6715125"/>
          </a:xfrm>
          <a:prstGeom prst="line">
            <a:avLst/>
          </a:prstGeom>
          <a:noFill/>
          <a:ln w="1174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6917" name="Line 5">
            <a:extLst>
              <a:ext uri="{FF2B5EF4-FFF2-40B4-BE49-F238E27FC236}">
                <a16:creationId xmlns:a16="http://schemas.microsoft.com/office/drawing/2014/main" id="{D27A81DA-FA15-8447-8317-4ECDDC9B0CCC}"/>
              </a:ext>
            </a:extLst>
          </p:cNvPr>
          <p:cNvSpPr>
            <a:spLocks noChangeShapeType="1"/>
          </p:cNvSpPr>
          <p:nvPr/>
        </p:nvSpPr>
        <p:spPr bwMode="auto">
          <a:xfrm>
            <a:off x="1600200" y="1330325"/>
            <a:ext cx="2625725" cy="158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6918" name="Line 6">
            <a:extLst>
              <a:ext uri="{FF2B5EF4-FFF2-40B4-BE49-F238E27FC236}">
                <a16:creationId xmlns:a16="http://schemas.microsoft.com/office/drawing/2014/main" id="{1CFA1EBB-26FF-C14B-95D8-74326AECCBD3}"/>
              </a:ext>
            </a:extLst>
          </p:cNvPr>
          <p:cNvSpPr>
            <a:spLocks noChangeShapeType="1"/>
          </p:cNvSpPr>
          <p:nvPr/>
        </p:nvSpPr>
        <p:spPr bwMode="auto">
          <a:xfrm flipV="1">
            <a:off x="1600200" y="5116513"/>
            <a:ext cx="2625725" cy="12700"/>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6919" name="Line 7">
            <a:extLst>
              <a:ext uri="{FF2B5EF4-FFF2-40B4-BE49-F238E27FC236}">
                <a16:creationId xmlns:a16="http://schemas.microsoft.com/office/drawing/2014/main" id="{A14FEB71-8F5D-EF43-A204-39E2AE2DF47A}"/>
              </a:ext>
            </a:extLst>
          </p:cNvPr>
          <p:cNvSpPr>
            <a:spLocks noChangeShapeType="1"/>
          </p:cNvSpPr>
          <p:nvPr/>
        </p:nvSpPr>
        <p:spPr bwMode="auto">
          <a:xfrm>
            <a:off x="1600200" y="5762625"/>
            <a:ext cx="2625725" cy="158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6920" name="Line 8">
            <a:extLst>
              <a:ext uri="{FF2B5EF4-FFF2-40B4-BE49-F238E27FC236}">
                <a16:creationId xmlns:a16="http://schemas.microsoft.com/office/drawing/2014/main" id="{68053B6B-145B-1840-BDB9-DB553FE028CD}"/>
              </a:ext>
            </a:extLst>
          </p:cNvPr>
          <p:cNvSpPr>
            <a:spLocks noChangeShapeType="1"/>
          </p:cNvSpPr>
          <p:nvPr/>
        </p:nvSpPr>
        <p:spPr bwMode="auto">
          <a:xfrm>
            <a:off x="1600200" y="6426200"/>
            <a:ext cx="2625725" cy="158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6921" name="Line 9">
            <a:extLst>
              <a:ext uri="{FF2B5EF4-FFF2-40B4-BE49-F238E27FC236}">
                <a16:creationId xmlns:a16="http://schemas.microsoft.com/office/drawing/2014/main" id="{A53BB999-9E92-1649-A268-344B5986C899}"/>
              </a:ext>
            </a:extLst>
          </p:cNvPr>
          <p:cNvSpPr>
            <a:spLocks noChangeShapeType="1"/>
          </p:cNvSpPr>
          <p:nvPr/>
        </p:nvSpPr>
        <p:spPr bwMode="auto">
          <a:xfrm flipV="1">
            <a:off x="1630363" y="6986588"/>
            <a:ext cx="2609850" cy="12700"/>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6922" name="Rectangle 10">
            <a:extLst>
              <a:ext uri="{FF2B5EF4-FFF2-40B4-BE49-F238E27FC236}">
                <a16:creationId xmlns:a16="http://schemas.microsoft.com/office/drawing/2014/main" id="{B4DE6E75-9EC7-BF4B-B6FD-A1C2E82F24C8}"/>
              </a:ext>
            </a:extLst>
          </p:cNvPr>
          <p:cNvSpPr>
            <a:spLocks noChangeArrowheads="1"/>
          </p:cNvSpPr>
          <p:nvPr/>
        </p:nvSpPr>
        <p:spPr bwMode="auto">
          <a:xfrm>
            <a:off x="3752850" y="3230563"/>
            <a:ext cx="384175" cy="150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6923" name="Rectangle 11">
            <a:extLst>
              <a:ext uri="{FF2B5EF4-FFF2-40B4-BE49-F238E27FC236}">
                <a16:creationId xmlns:a16="http://schemas.microsoft.com/office/drawing/2014/main" id="{DF7F6587-5FF1-5646-926B-A72463656530}"/>
              </a:ext>
            </a:extLst>
          </p:cNvPr>
          <p:cNvSpPr>
            <a:spLocks noChangeArrowheads="1"/>
          </p:cNvSpPr>
          <p:nvPr/>
        </p:nvSpPr>
        <p:spPr bwMode="auto">
          <a:xfrm>
            <a:off x="2860675" y="1481138"/>
            <a:ext cx="311150" cy="257175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6924" name="Rectangle 12">
            <a:extLst>
              <a:ext uri="{FF2B5EF4-FFF2-40B4-BE49-F238E27FC236}">
                <a16:creationId xmlns:a16="http://schemas.microsoft.com/office/drawing/2014/main" id="{F85F6E2B-3EC2-ED44-BAFB-F81D9E10ABE7}"/>
              </a:ext>
            </a:extLst>
          </p:cNvPr>
          <p:cNvSpPr>
            <a:spLocks noChangeArrowheads="1"/>
          </p:cNvSpPr>
          <p:nvPr/>
        </p:nvSpPr>
        <p:spPr bwMode="auto">
          <a:xfrm>
            <a:off x="2838450" y="1450975"/>
            <a:ext cx="354013" cy="2622550"/>
          </a:xfrm>
          <a:prstGeom prst="rect">
            <a:avLst/>
          </a:prstGeom>
          <a:noFill/>
          <a:ln w="587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6925" name="AutoShape 13">
            <a:extLst>
              <a:ext uri="{FF2B5EF4-FFF2-40B4-BE49-F238E27FC236}">
                <a16:creationId xmlns:a16="http://schemas.microsoft.com/office/drawing/2014/main" id="{315C4E5F-F353-134A-800B-FF5F0D359DE9}"/>
              </a:ext>
            </a:extLst>
          </p:cNvPr>
          <p:cNvSpPr>
            <a:spLocks noChangeArrowheads="1"/>
          </p:cNvSpPr>
          <p:nvPr/>
        </p:nvSpPr>
        <p:spPr bwMode="auto">
          <a:xfrm rot="-2724430">
            <a:off x="2705894" y="3733007"/>
            <a:ext cx="590550" cy="601662"/>
          </a:xfrm>
          <a:prstGeom prst="rtTriangle">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6926" name="Text Box 14">
            <a:extLst>
              <a:ext uri="{FF2B5EF4-FFF2-40B4-BE49-F238E27FC236}">
                <a16:creationId xmlns:a16="http://schemas.microsoft.com/office/drawing/2014/main" id="{41EC4144-2738-3248-8EFA-7FD31BEC6AF5}"/>
              </a:ext>
            </a:extLst>
          </p:cNvPr>
          <p:cNvSpPr txBox="1">
            <a:spLocks noChangeArrowheads="1"/>
          </p:cNvSpPr>
          <p:nvPr/>
        </p:nvSpPr>
        <p:spPr bwMode="auto">
          <a:xfrm rot="-5400000">
            <a:off x="-1162844" y="3652045"/>
            <a:ext cx="4295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latin typeface="Arial Black" panose="020B0604020202020204" pitchFamily="34" charset="0"/>
              </a:rPr>
              <a:t>KITAB TAURAT (5)</a:t>
            </a:r>
          </a:p>
        </p:txBody>
      </p:sp>
      <p:sp>
        <p:nvSpPr>
          <p:cNvPr id="806927" name="Rectangle 15">
            <a:extLst>
              <a:ext uri="{FF2B5EF4-FFF2-40B4-BE49-F238E27FC236}">
                <a16:creationId xmlns:a16="http://schemas.microsoft.com/office/drawing/2014/main" id="{3AD080DE-74D5-B44E-BF2D-B54BCA0ECD24}"/>
              </a:ext>
            </a:extLst>
          </p:cNvPr>
          <p:cNvSpPr>
            <a:spLocks noChangeArrowheads="1"/>
          </p:cNvSpPr>
          <p:nvPr/>
        </p:nvSpPr>
        <p:spPr bwMode="auto">
          <a:xfrm>
            <a:off x="2027238" y="4591050"/>
            <a:ext cx="21732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000" b="1">
                <a:solidFill>
                  <a:srgbClr val="000000"/>
                </a:solidFill>
                <a:latin typeface="Arial" panose="020B0604020202020204" pitchFamily="34" charset="0"/>
              </a:rPr>
              <a:t>Keluaran</a:t>
            </a:r>
          </a:p>
        </p:txBody>
      </p:sp>
      <p:sp>
        <p:nvSpPr>
          <p:cNvPr id="806928" name="Rectangle 16">
            <a:extLst>
              <a:ext uri="{FF2B5EF4-FFF2-40B4-BE49-F238E27FC236}">
                <a16:creationId xmlns:a16="http://schemas.microsoft.com/office/drawing/2014/main" id="{2EBB20D8-4BD9-E84F-AFFD-F657F48D112D}"/>
              </a:ext>
            </a:extLst>
          </p:cNvPr>
          <p:cNvSpPr>
            <a:spLocks noChangeArrowheads="1"/>
          </p:cNvSpPr>
          <p:nvPr/>
        </p:nvSpPr>
        <p:spPr bwMode="auto">
          <a:xfrm>
            <a:off x="1820863" y="5229225"/>
            <a:ext cx="17811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000" b="1">
                <a:solidFill>
                  <a:srgbClr val="000000"/>
                </a:solidFill>
                <a:latin typeface="Arial" panose="020B0604020202020204" pitchFamily="34" charset="0"/>
              </a:rPr>
              <a:t>Imamat</a:t>
            </a:r>
            <a:endParaRPr lang="en-US" altLang="en-US" sz="4000">
              <a:latin typeface="Arial" panose="020B0604020202020204" pitchFamily="34" charset="0"/>
            </a:endParaRPr>
          </a:p>
          <a:p>
            <a:pPr algn="l"/>
            <a:endParaRPr lang="en-US" altLang="en-US" sz="4000">
              <a:latin typeface="Arial" panose="020B0604020202020204" pitchFamily="34" charset="0"/>
            </a:endParaRPr>
          </a:p>
        </p:txBody>
      </p:sp>
      <p:sp>
        <p:nvSpPr>
          <p:cNvPr id="806930" name="Rectangle 18">
            <a:extLst>
              <a:ext uri="{FF2B5EF4-FFF2-40B4-BE49-F238E27FC236}">
                <a16:creationId xmlns:a16="http://schemas.microsoft.com/office/drawing/2014/main" id="{889AA1C3-8ADC-8546-BBE1-C6309B013BAE}"/>
              </a:ext>
            </a:extLst>
          </p:cNvPr>
          <p:cNvSpPr>
            <a:spLocks noChangeArrowheads="1"/>
          </p:cNvSpPr>
          <p:nvPr/>
        </p:nvSpPr>
        <p:spPr bwMode="auto">
          <a:xfrm>
            <a:off x="1762125" y="5902325"/>
            <a:ext cx="2143125" cy="6096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000" b="1">
                <a:solidFill>
                  <a:schemeClr val="hlink"/>
                </a:solidFill>
                <a:latin typeface="Arial" panose="020B0604020202020204" pitchFamily="34" charset="0"/>
              </a:rPr>
              <a:t>Bilangan</a:t>
            </a:r>
            <a:endParaRPr lang="en-US" altLang="en-US" sz="4000">
              <a:solidFill>
                <a:schemeClr val="hlink"/>
              </a:solidFill>
              <a:latin typeface="Arial" panose="020B0604020202020204" pitchFamily="34" charset="0"/>
            </a:endParaRPr>
          </a:p>
        </p:txBody>
      </p:sp>
      <p:sp>
        <p:nvSpPr>
          <p:cNvPr id="806931" name="Rectangle 19">
            <a:extLst>
              <a:ext uri="{FF2B5EF4-FFF2-40B4-BE49-F238E27FC236}">
                <a16:creationId xmlns:a16="http://schemas.microsoft.com/office/drawing/2014/main" id="{A2515DE5-DB18-464E-B6E0-7B732C909F24}"/>
              </a:ext>
            </a:extLst>
          </p:cNvPr>
          <p:cNvSpPr>
            <a:spLocks noChangeArrowheads="1"/>
          </p:cNvSpPr>
          <p:nvPr/>
        </p:nvSpPr>
        <p:spPr bwMode="auto">
          <a:xfrm>
            <a:off x="1658938" y="781050"/>
            <a:ext cx="21161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000" b="1">
                <a:solidFill>
                  <a:srgbClr val="000000"/>
                </a:solidFill>
                <a:latin typeface="Arial" panose="020B0604020202020204" pitchFamily="34" charset="0"/>
              </a:rPr>
              <a:t>Kejadian</a:t>
            </a:r>
          </a:p>
        </p:txBody>
      </p:sp>
      <p:sp>
        <p:nvSpPr>
          <p:cNvPr id="806932" name="Text Box 20">
            <a:extLst>
              <a:ext uri="{FF2B5EF4-FFF2-40B4-BE49-F238E27FC236}">
                <a16:creationId xmlns:a16="http://schemas.microsoft.com/office/drawing/2014/main" id="{2CFE5E7C-DCB8-FA47-81C7-0A4AE7D09B18}"/>
              </a:ext>
            </a:extLst>
          </p:cNvPr>
          <p:cNvSpPr txBox="1">
            <a:spLocks noChangeArrowheads="1"/>
          </p:cNvSpPr>
          <p:nvPr/>
        </p:nvSpPr>
        <p:spPr bwMode="auto">
          <a:xfrm>
            <a:off x="3857625" y="6475413"/>
            <a:ext cx="741363"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LC</a:t>
            </a:r>
            <a:endParaRPr lang="en-US" altLang="en-US" sz="2000" b="1" i="1">
              <a:solidFill>
                <a:srgbClr val="00DFCA"/>
              </a:solidFill>
              <a:latin typeface="Comic Sans MS" panose="030F0902030302020204" pitchFamily="66" charset="0"/>
            </a:endParaRPr>
          </a:p>
        </p:txBody>
      </p:sp>
      <p:grpSp>
        <p:nvGrpSpPr>
          <p:cNvPr id="806933" name="Group 21">
            <a:extLst>
              <a:ext uri="{FF2B5EF4-FFF2-40B4-BE49-F238E27FC236}">
                <a16:creationId xmlns:a16="http://schemas.microsoft.com/office/drawing/2014/main" id="{0575CF6B-88B8-FE44-AC70-D353FCD7BF02}"/>
              </a:ext>
            </a:extLst>
          </p:cNvPr>
          <p:cNvGrpSpPr>
            <a:grpSpLocks/>
          </p:cNvGrpSpPr>
          <p:nvPr/>
        </p:nvGrpSpPr>
        <p:grpSpPr bwMode="auto">
          <a:xfrm>
            <a:off x="3605213" y="728663"/>
            <a:ext cx="741362" cy="663575"/>
            <a:chOff x="2271" y="459"/>
            <a:chExt cx="467" cy="418"/>
          </a:xfrm>
        </p:grpSpPr>
        <p:sp>
          <p:nvSpPr>
            <p:cNvPr id="806934" name="Text Box 22">
              <a:extLst>
                <a:ext uri="{FF2B5EF4-FFF2-40B4-BE49-F238E27FC236}">
                  <a16:creationId xmlns:a16="http://schemas.microsoft.com/office/drawing/2014/main" id="{474F30FD-34EA-5342-B387-70A8750526A4}"/>
                </a:ext>
              </a:extLst>
            </p:cNvPr>
            <p:cNvSpPr txBox="1">
              <a:spLocks noChangeArrowheads="1"/>
            </p:cNvSpPr>
            <p:nvPr/>
          </p:nvSpPr>
          <p:spPr bwMode="auto">
            <a:xfrm>
              <a:off x="2271" y="500"/>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AC</a:t>
              </a:r>
              <a:endParaRPr lang="en-US" altLang="en-US" sz="2000" b="1" i="1">
                <a:solidFill>
                  <a:srgbClr val="00DFCA"/>
                </a:solidFill>
                <a:latin typeface="Comic Sans MS" panose="030F0902030302020204" pitchFamily="66" charset="0"/>
              </a:endParaRPr>
            </a:p>
          </p:txBody>
        </p:sp>
        <p:grpSp>
          <p:nvGrpSpPr>
            <p:cNvPr id="806935" name="Group 23">
              <a:extLst>
                <a:ext uri="{FF2B5EF4-FFF2-40B4-BE49-F238E27FC236}">
                  <a16:creationId xmlns:a16="http://schemas.microsoft.com/office/drawing/2014/main" id="{881FF7FB-11BD-EB43-AE10-1A1CC5E861AE}"/>
                </a:ext>
              </a:extLst>
            </p:cNvPr>
            <p:cNvGrpSpPr>
              <a:grpSpLocks/>
            </p:cNvGrpSpPr>
            <p:nvPr/>
          </p:nvGrpSpPr>
          <p:grpSpPr bwMode="auto">
            <a:xfrm>
              <a:off x="2341" y="459"/>
              <a:ext cx="364" cy="418"/>
              <a:chOff x="1084" y="711"/>
              <a:chExt cx="2950" cy="2769"/>
            </a:xfrm>
          </p:grpSpPr>
          <p:grpSp>
            <p:nvGrpSpPr>
              <p:cNvPr id="806936" name="Group 24">
                <a:extLst>
                  <a:ext uri="{FF2B5EF4-FFF2-40B4-BE49-F238E27FC236}">
                    <a16:creationId xmlns:a16="http://schemas.microsoft.com/office/drawing/2014/main" id="{96CC30ED-5C63-F54C-8D22-A7445B89DAF1}"/>
                  </a:ext>
                </a:extLst>
              </p:cNvPr>
              <p:cNvGrpSpPr>
                <a:grpSpLocks/>
              </p:cNvGrpSpPr>
              <p:nvPr/>
            </p:nvGrpSpPr>
            <p:grpSpPr bwMode="auto">
              <a:xfrm>
                <a:off x="1084" y="711"/>
                <a:ext cx="2950" cy="2769"/>
                <a:chOff x="2707" y="548"/>
                <a:chExt cx="2950" cy="2769"/>
              </a:xfrm>
            </p:grpSpPr>
            <p:grpSp>
              <p:nvGrpSpPr>
                <p:cNvPr id="806937" name="Group 25">
                  <a:extLst>
                    <a:ext uri="{FF2B5EF4-FFF2-40B4-BE49-F238E27FC236}">
                      <a16:creationId xmlns:a16="http://schemas.microsoft.com/office/drawing/2014/main" id="{5B1FD416-41B9-2E47-A53E-58FFBAEE3AF7}"/>
                    </a:ext>
                  </a:extLst>
                </p:cNvPr>
                <p:cNvGrpSpPr>
                  <a:grpSpLocks/>
                </p:cNvGrpSpPr>
                <p:nvPr/>
              </p:nvGrpSpPr>
              <p:grpSpPr bwMode="auto">
                <a:xfrm>
                  <a:off x="3180" y="1046"/>
                  <a:ext cx="2105" cy="1421"/>
                  <a:chOff x="578" y="2316"/>
                  <a:chExt cx="2105" cy="1421"/>
                </a:xfrm>
              </p:grpSpPr>
              <p:sp>
                <p:nvSpPr>
                  <p:cNvPr id="806938" name="Freeform 26" descr="Cork">
                    <a:extLst>
                      <a:ext uri="{FF2B5EF4-FFF2-40B4-BE49-F238E27FC236}">
                        <a16:creationId xmlns:a16="http://schemas.microsoft.com/office/drawing/2014/main" id="{1CDBCD8A-5160-4140-AD52-577E7F5FFDCC}"/>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6939" name="Freeform 27" descr="Cork">
                    <a:extLst>
                      <a:ext uri="{FF2B5EF4-FFF2-40B4-BE49-F238E27FC236}">
                        <a16:creationId xmlns:a16="http://schemas.microsoft.com/office/drawing/2014/main" id="{17680A67-A72C-924B-842A-1BB4C0E2C5E1}"/>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06940" name="Picture 28">
                  <a:extLst>
                    <a:ext uri="{FF2B5EF4-FFF2-40B4-BE49-F238E27FC236}">
                      <a16:creationId xmlns:a16="http://schemas.microsoft.com/office/drawing/2014/main" id="{B93C8CA6-D72B-4644-8924-5C5497E5B1BF}"/>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06941" name="Freeform 29">
                <a:extLst>
                  <a:ext uri="{FF2B5EF4-FFF2-40B4-BE49-F238E27FC236}">
                    <a16:creationId xmlns:a16="http://schemas.microsoft.com/office/drawing/2014/main" id="{AECD1B8C-9F71-484B-9F98-A9C0B3917D2F}"/>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6942" name="Freeform 30">
                <a:extLst>
                  <a:ext uri="{FF2B5EF4-FFF2-40B4-BE49-F238E27FC236}">
                    <a16:creationId xmlns:a16="http://schemas.microsoft.com/office/drawing/2014/main" id="{37DF4E62-DB37-7340-ADF3-AD823D7EF043}"/>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6943" name="Freeform 31">
                <a:extLst>
                  <a:ext uri="{FF2B5EF4-FFF2-40B4-BE49-F238E27FC236}">
                    <a16:creationId xmlns:a16="http://schemas.microsoft.com/office/drawing/2014/main" id="{6B211489-EA84-C245-9DCB-9CDDBA7456E4}"/>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6944" name="Freeform 32">
                <a:extLst>
                  <a:ext uri="{FF2B5EF4-FFF2-40B4-BE49-F238E27FC236}">
                    <a16:creationId xmlns:a16="http://schemas.microsoft.com/office/drawing/2014/main" id="{3677D1F8-4D8B-8F4F-8B8C-C5CE018A4D2A}"/>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6945" name="Freeform 33">
                <a:extLst>
                  <a:ext uri="{FF2B5EF4-FFF2-40B4-BE49-F238E27FC236}">
                    <a16:creationId xmlns:a16="http://schemas.microsoft.com/office/drawing/2014/main" id="{4F3AE6A5-1A86-C54D-B339-156CC1D33B6D}"/>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grpSp>
        <p:nvGrpSpPr>
          <p:cNvPr id="806946" name="Group 34">
            <a:extLst>
              <a:ext uri="{FF2B5EF4-FFF2-40B4-BE49-F238E27FC236}">
                <a16:creationId xmlns:a16="http://schemas.microsoft.com/office/drawing/2014/main" id="{3B57E87D-F430-074B-BE09-058CAF4C72AF}"/>
              </a:ext>
            </a:extLst>
          </p:cNvPr>
          <p:cNvGrpSpPr>
            <a:grpSpLocks/>
          </p:cNvGrpSpPr>
          <p:nvPr/>
        </p:nvGrpSpPr>
        <p:grpSpPr bwMode="auto">
          <a:xfrm>
            <a:off x="3979863" y="6403975"/>
            <a:ext cx="577850" cy="663575"/>
            <a:chOff x="1084" y="711"/>
            <a:chExt cx="2950" cy="2769"/>
          </a:xfrm>
        </p:grpSpPr>
        <p:grpSp>
          <p:nvGrpSpPr>
            <p:cNvPr id="806947" name="Group 35">
              <a:extLst>
                <a:ext uri="{FF2B5EF4-FFF2-40B4-BE49-F238E27FC236}">
                  <a16:creationId xmlns:a16="http://schemas.microsoft.com/office/drawing/2014/main" id="{9B58D941-B309-DF48-8C5C-74EF66716C5C}"/>
                </a:ext>
              </a:extLst>
            </p:cNvPr>
            <p:cNvGrpSpPr>
              <a:grpSpLocks/>
            </p:cNvGrpSpPr>
            <p:nvPr/>
          </p:nvGrpSpPr>
          <p:grpSpPr bwMode="auto">
            <a:xfrm>
              <a:off x="1084" y="711"/>
              <a:ext cx="2950" cy="2769"/>
              <a:chOff x="2707" y="548"/>
              <a:chExt cx="2950" cy="2769"/>
            </a:xfrm>
          </p:grpSpPr>
          <p:grpSp>
            <p:nvGrpSpPr>
              <p:cNvPr id="806948" name="Group 36">
                <a:extLst>
                  <a:ext uri="{FF2B5EF4-FFF2-40B4-BE49-F238E27FC236}">
                    <a16:creationId xmlns:a16="http://schemas.microsoft.com/office/drawing/2014/main" id="{F272C37F-AB8A-EF4D-BEF9-1C3E1A381115}"/>
                  </a:ext>
                </a:extLst>
              </p:cNvPr>
              <p:cNvGrpSpPr>
                <a:grpSpLocks/>
              </p:cNvGrpSpPr>
              <p:nvPr/>
            </p:nvGrpSpPr>
            <p:grpSpPr bwMode="auto">
              <a:xfrm>
                <a:off x="3180" y="1046"/>
                <a:ext cx="2105" cy="1421"/>
                <a:chOff x="578" y="2316"/>
                <a:chExt cx="2105" cy="1421"/>
              </a:xfrm>
            </p:grpSpPr>
            <p:sp>
              <p:nvSpPr>
                <p:cNvPr id="806949" name="Freeform 37" descr="Cork">
                  <a:extLst>
                    <a:ext uri="{FF2B5EF4-FFF2-40B4-BE49-F238E27FC236}">
                      <a16:creationId xmlns:a16="http://schemas.microsoft.com/office/drawing/2014/main" id="{FC99561A-112D-CA4B-9C63-D2E1AFB13E90}"/>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6950" name="Freeform 38" descr="Cork">
                  <a:extLst>
                    <a:ext uri="{FF2B5EF4-FFF2-40B4-BE49-F238E27FC236}">
                      <a16:creationId xmlns:a16="http://schemas.microsoft.com/office/drawing/2014/main" id="{98391828-652F-1543-B4EF-85C2FA9B86FE}"/>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06951" name="Picture 39">
                <a:extLst>
                  <a:ext uri="{FF2B5EF4-FFF2-40B4-BE49-F238E27FC236}">
                    <a16:creationId xmlns:a16="http://schemas.microsoft.com/office/drawing/2014/main" id="{06C850C1-BE40-314A-9185-FBD768D2E2A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06952" name="Freeform 40">
              <a:extLst>
                <a:ext uri="{FF2B5EF4-FFF2-40B4-BE49-F238E27FC236}">
                  <a16:creationId xmlns:a16="http://schemas.microsoft.com/office/drawing/2014/main" id="{90C2A619-1D65-634A-8051-FBFAB52A62BD}"/>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6953" name="Freeform 41">
              <a:extLst>
                <a:ext uri="{FF2B5EF4-FFF2-40B4-BE49-F238E27FC236}">
                  <a16:creationId xmlns:a16="http://schemas.microsoft.com/office/drawing/2014/main" id="{B40DCE8D-70C7-2C4A-BB7C-F2613C70074A}"/>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6954" name="Freeform 42">
              <a:extLst>
                <a:ext uri="{FF2B5EF4-FFF2-40B4-BE49-F238E27FC236}">
                  <a16:creationId xmlns:a16="http://schemas.microsoft.com/office/drawing/2014/main" id="{B988C4E7-25E7-5C40-B97C-141D261F2B63}"/>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6955" name="Freeform 43">
              <a:extLst>
                <a:ext uri="{FF2B5EF4-FFF2-40B4-BE49-F238E27FC236}">
                  <a16:creationId xmlns:a16="http://schemas.microsoft.com/office/drawing/2014/main" id="{7B6B8405-DAAF-8F4A-83CB-82FE3F33D107}"/>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6956" name="Freeform 44">
              <a:extLst>
                <a:ext uri="{FF2B5EF4-FFF2-40B4-BE49-F238E27FC236}">
                  <a16:creationId xmlns:a16="http://schemas.microsoft.com/office/drawing/2014/main" id="{21EC3438-B435-5A41-B7E6-0E4B9FD68123}"/>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806957" name="Rectangle 45">
            <a:extLst>
              <a:ext uri="{FF2B5EF4-FFF2-40B4-BE49-F238E27FC236}">
                <a16:creationId xmlns:a16="http://schemas.microsoft.com/office/drawing/2014/main" id="{889C80FC-7FC2-584D-AABC-0537FB2930F3}"/>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06958" name="Picture 46">
            <a:extLst>
              <a:ext uri="{FF2B5EF4-FFF2-40B4-BE49-F238E27FC236}">
                <a16:creationId xmlns:a16="http://schemas.microsoft.com/office/drawing/2014/main" id="{28C28B2F-8F07-B143-8CFA-17871B8739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8164" b="10211"/>
          <a:stretch>
            <a:fillRect/>
          </a:stretch>
        </p:blipFill>
        <p:spPr bwMode="auto">
          <a:xfrm>
            <a:off x="4979988" y="444500"/>
            <a:ext cx="4713287" cy="6815138"/>
          </a:xfrm>
          <a:prstGeom prst="rect">
            <a:avLst/>
          </a:prstGeom>
          <a:noFill/>
          <a:extLst>
            <a:ext uri="{909E8E84-426E-40DD-AFC4-6F175D3DCCD1}">
              <a14:hiddenFill xmlns:a14="http://schemas.microsoft.com/office/drawing/2010/main">
                <a:solidFill>
                  <a:srgbClr val="FFFFFF"/>
                </a:solidFill>
              </a14:hiddenFill>
            </a:ext>
          </a:extLst>
        </p:spPr>
      </p:pic>
      <p:sp>
        <p:nvSpPr>
          <p:cNvPr id="806959" name="Rectangle 47">
            <a:extLst>
              <a:ext uri="{FF2B5EF4-FFF2-40B4-BE49-F238E27FC236}">
                <a16:creationId xmlns:a16="http://schemas.microsoft.com/office/drawing/2014/main" id="{D56532C3-2697-334F-AFD2-2E205BEC1BCD}"/>
              </a:ext>
            </a:extLst>
          </p:cNvPr>
          <p:cNvSpPr>
            <a:spLocks noChangeArrowheads="1"/>
          </p:cNvSpPr>
          <p:nvPr/>
        </p:nvSpPr>
        <p:spPr bwMode="auto">
          <a:xfrm>
            <a:off x="5008563" y="433388"/>
            <a:ext cx="4692650" cy="6769100"/>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6960" name="Rectangle 48">
            <a:extLst>
              <a:ext uri="{FF2B5EF4-FFF2-40B4-BE49-F238E27FC236}">
                <a16:creationId xmlns:a16="http://schemas.microsoft.com/office/drawing/2014/main" id="{B470883D-A3E1-404D-AA81-A3E8F5AAF98F}"/>
              </a:ext>
            </a:extLst>
          </p:cNvPr>
          <p:cNvSpPr>
            <a:spLocks noChangeArrowheads="1"/>
          </p:cNvSpPr>
          <p:nvPr/>
        </p:nvSpPr>
        <p:spPr bwMode="auto">
          <a:xfrm>
            <a:off x="4999038" y="461963"/>
            <a:ext cx="4694237" cy="68087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6965" name="Text Box 53">
            <a:extLst>
              <a:ext uri="{FF2B5EF4-FFF2-40B4-BE49-F238E27FC236}">
                <a16:creationId xmlns:a16="http://schemas.microsoft.com/office/drawing/2014/main" id="{37EBFEF1-2C04-E249-9CE7-FC19DEB17BF4}"/>
              </a:ext>
            </a:extLst>
          </p:cNvPr>
          <p:cNvSpPr txBox="1">
            <a:spLocks noChangeArrowheads="1"/>
          </p:cNvSpPr>
          <p:nvPr/>
        </p:nvSpPr>
        <p:spPr bwMode="auto">
          <a:xfrm>
            <a:off x="5030788" y="1865313"/>
            <a:ext cx="4572000" cy="44053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65000"/>
              </a:lnSpc>
              <a:spcBef>
                <a:spcPct val="50000"/>
              </a:spcBef>
            </a:pPr>
            <a:endParaRPr lang="en-US" altLang="en-US" sz="3200" b="1">
              <a:solidFill>
                <a:srgbClr val="FFEA18"/>
              </a:solidFill>
              <a:latin typeface="Helvetica" pitchFamily="2" charset="0"/>
            </a:endParaRPr>
          </a:p>
          <a:p>
            <a:pPr algn="ctr">
              <a:lnSpc>
                <a:spcPct val="65000"/>
              </a:lnSpc>
              <a:spcBef>
                <a:spcPct val="50000"/>
              </a:spcBef>
            </a:pPr>
            <a:r>
              <a:rPr lang="en-US" altLang="en-US" sz="4000" b="1">
                <a:solidFill>
                  <a:srgbClr val="FFEA18"/>
                </a:solidFill>
                <a:latin typeface="Helvetica" pitchFamily="2" charset="0"/>
              </a:rPr>
              <a:t>5</a:t>
            </a:r>
            <a:r>
              <a:rPr lang="en-US" altLang="en-US" sz="3200" b="1">
                <a:solidFill>
                  <a:srgbClr val="FFEA18"/>
                </a:solidFill>
                <a:latin typeface="Helvetica" pitchFamily="2" charset="0"/>
              </a:rPr>
              <a:t>  KITAB</a:t>
            </a:r>
            <a:endParaRPr lang="en-US" altLang="en-US" sz="2000" b="1">
              <a:solidFill>
                <a:srgbClr val="FFEA18"/>
              </a:solidFill>
              <a:latin typeface="Helvetica" pitchFamily="2" charset="0"/>
            </a:endParaRPr>
          </a:p>
          <a:p>
            <a:pPr algn="ctr">
              <a:lnSpc>
                <a:spcPct val="90000"/>
              </a:lnSpc>
              <a:spcBef>
                <a:spcPct val="50000"/>
              </a:spcBef>
            </a:pPr>
            <a:r>
              <a:rPr lang="en-US" altLang="en-US" sz="4800" b="1">
                <a:solidFill>
                  <a:srgbClr val="FFEA18"/>
                </a:solidFill>
                <a:latin typeface="Kosher-Normal" charset="0"/>
              </a:rPr>
              <a:t>“TAURAT”</a:t>
            </a:r>
            <a:endParaRPr lang="en-US" altLang="en-US" sz="4800" b="1" u="sng">
              <a:solidFill>
                <a:srgbClr val="FFEA18"/>
              </a:solidFill>
              <a:latin typeface="Kosher-Normal" charset="0"/>
            </a:endParaRPr>
          </a:p>
          <a:p>
            <a:pPr algn="ctr">
              <a:lnSpc>
                <a:spcPct val="130000"/>
              </a:lnSpc>
              <a:spcBef>
                <a:spcPct val="50000"/>
              </a:spcBef>
            </a:pPr>
            <a:r>
              <a:rPr lang="en-US" altLang="en-US" sz="4800" b="1">
                <a:solidFill>
                  <a:srgbClr val="FFEA18"/>
                </a:solidFill>
                <a:latin typeface="Kosher-Normal" charset="0"/>
              </a:rPr>
              <a:t>“HUKUM TAURAT”</a:t>
            </a:r>
          </a:p>
        </p:txBody>
      </p:sp>
      <p:sp>
        <p:nvSpPr>
          <p:cNvPr id="806968" name="Text Box 56">
            <a:extLst>
              <a:ext uri="{FF2B5EF4-FFF2-40B4-BE49-F238E27FC236}">
                <a16:creationId xmlns:a16="http://schemas.microsoft.com/office/drawing/2014/main" id="{BF2E66BE-A1FF-F84A-9F18-AEE4113927F6}"/>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806969" name="Oval 57">
            <a:extLst>
              <a:ext uri="{FF2B5EF4-FFF2-40B4-BE49-F238E27FC236}">
                <a16:creationId xmlns:a16="http://schemas.microsoft.com/office/drawing/2014/main" id="{CF4FFA0D-06F6-5E44-ACCE-011D5477259C}"/>
              </a:ext>
            </a:extLst>
          </p:cNvPr>
          <p:cNvSpPr>
            <a:spLocks noChangeArrowheads="1"/>
          </p:cNvSpPr>
          <p:nvPr/>
        </p:nvSpPr>
        <p:spPr bwMode="auto">
          <a:xfrm>
            <a:off x="1254125" y="5826125"/>
            <a:ext cx="3305175" cy="792163"/>
          </a:xfrm>
          <a:prstGeom prst="ellipse">
            <a:avLst/>
          </a:prstGeom>
          <a:noFill/>
          <a:ln w="76200">
            <a:solidFill>
              <a:schemeClr val="hlink"/>
            </a:solidFill>
            <a:round/>
            <a:headEnd/>
            <a:tailEnd/>
          </a:ln>
          <a:effectLst>
            <a:outerShdw dist="71842"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806970" name="Picture 58">
            <a:extLst>
              <a:ext uri="{FF2B5EF4-FFF2-40B4-BE49-F238E27FC236}">
                <a16:creationId xmlns:a16="http://schemas.microsoft.com/office/drawing/2014/main" id="{099BD3A8-59D5-E74F-9EE8-B0CA40DCEA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806971" name="Rectangle 59">
            <a:extLst>
              <a:ext uri="{FF2B5EF4-FFF2-40B4-BE49-F238E27FC236}">
                <a16:creationId xmlns:a16="http://schemas.microsoft.com/office/drawing/2014/main" id="{60E28176-7A7E-AC40-A51E-E5C8696AF605}"/>
              </a:ext>
            </a:extLst>
          </p:cNvPr>
          <p:cNvSpPr>
            <a:spLocks noChangeArrowheads="1"/>
          </p:cNvSpPr>
          <p:nvPr/>
        </p:nvSpPr>
        <p:spPr bwMode="auto">
          <a:xfrm>
            <a:off x="6727825" y="641350"/>
            <a:ext cx="2706688" cy="32226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endParaRPr lang="en-US" altLang="en-US" sz="1400" b="1" u="sng">
              <a:solidFill>
                <a:srgbClr val="66FFFF"/>
              </a:solidFill>
              <a:latin typeface="Helvetica" pitchFamily="2" charset="0"/>
            </a:endParaRPr>
          </a:p>
        </p:txBody>
      </p:sp>
      <p:sp>
        <p:nvSpPr>
          <p:cNvPr id="806972" name="Text Box 60">
            <a:extLst>
              <a:ext uri="{FF2B5EF4-FFF2-40B4-BE49-F238E27FC236}">
                <a16:creationId xmlns:a16="http://schemas.microsoft.com/office/drawing/2014/main" id="{16EED670-782D-2B48-91D5-D6FEAA8D4000}"/>
              </a:ext>
            </a:extLst>
          </p:cNvPr>
          <p:cNvSpPr txBox="1">
            <a:spLocks noChangeArrowheads="1"/>
          </p:cNvSpPr>
          <p:nvPr/>
        </p:nvSpPr>
        <p:spPr bwMode="auto">
          <a:xfrm>
            <a:off x="9107488" y="7467600"/>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p>
        </p:txBody>
      </p:sp>
      <p:sp>
        <p:nvSpPr>
          <p:cNvPr id="806973" name="Text Box 61">
            <a:extLst>
              <a:ext uri="{FF2B5EF4-FFF2-40B4-BE49-F238E27FC236}">
                <a16:creationId xmlns:a16="http://schemas.microsoft.com/office/drawing/2014/main" id="{4ED9E1CD-CEA7-8B4C-BDD4-AADD94523279}"/>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18</a:t>
            </a:r>
          </a:p>
        </p:txBody>
      </p:sp>
      <p:sp>
        <p:nvSpPr>
          <p:cNvPr id="806977" name="Rectangle 65">
            <a:extLst>
              <a:ext uri="{FF2B5EF4-FFF2-40B4-BE49-F238E27FC236}">
                <a16:creationId xmlns:a16="http://schemas.microsoft.com/office/drawing/2014/main" id="{98D4CCFB-F865-2F4C-BB8A-82580D1B736C}"/>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806978" name="Rectangle 66">
            <a:extLst>
              <a:ext uri="{FF2B5EF4-FFF2-40B4-BE49-F238E27FC236}">
                <a16:creationId xmlns:a16="http://schemas.microsoft.com/office/drawing/2014/main" id="{0DB10299-9E70-4A4C-826F-0BD1DEF5F473}"/>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806979" name="Rectangle 67">
            <a:extLst>
              <a:ext uri="{FF2B5EF4-FFF2-40B4-BE49-F238E27FC236}">
                <a16:creationId xmlns:a16="http://schemas.microsoft.com/office/drawing/2014/main" id="{38C95713-6820-DB42-A55E-EF7FF795D218}"/>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p:txBody>
      </p:sp>
      <p:sp>
        <p:nvSpPr>
          <p:cNvPr id="806980" name="Text Box 68">
            <a:extLst>
              <a:ext uri="{FF2B5EF4-FFF2-40B4-BE49-F238E27FC236}">
                <a16:creationId xmlns:a16="http://schemas.microsoft.com/office/drawing/2014/main" id="{60AAC1D7-15A9-084F-BCFF-B3EE26E5FEED}"/>
              </a:ext>
            </a:extLst>
          </p:cNvPr>
          <p:cNvSpPr txBox="1">
            <a:spLocks noChangeArrowheads="1"/>
          </p:cNvSpPr>
          <p:nvPr/>
        </p:nvSpPr>
        <p:spPr bwMode="auto">
          <a:xfrm>
            <a:off x="5357813" y="6099175"/>
            <a:ext cx="3956050" cy="70167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Prakiraan Waktu Alkitab: Pre-Abraham ke 1400 S.M.</a:t>
            </a:r>
          </a:p>
        </p:txBody>
      </p:sp>
      <p:sp>
        <p:nvSpPr>
          <p:cNvPr id="806981" name="AutoShape 69">
            <a:extLst>
              <a:ext uri="{FF2B5EF4-FFF2-40B4-BE49-F238E27FC236}">
                <a16:creationId xmlns:a16="http://schemas.microsoft.com/office/drawing/2014/main" id="{921A3C3F-D141-074C-931D-D187A43FCA66}"/>
              </a:ext>
            </a:extLst>
          </p:cNvPr>
          <p:cNvSpPr>
            <a:spLocks noChangeArrowheads="1"/>
          </p:cNvSpPr>
          <p:nvPr/>
        </p:nvSpPr>
        <p:spPr bwMode="auto">
          <a:xfrm>
            <a:off x="5348288" y="6086475"/>
            <a:ext cx="4010025" cy="704850"/>
          </a:xfrm>
          <a:prstGeom prst="roundRect">
            <a:avLst>
              <a:gd name="adj" fmla="val 16667"/>
            </a:avLst>
          </a:prstGeom>
          <a:noFill/>
          <a:ln w="57150">
            <a:solidFill>
              <a:schemeClr val="bg1"/>
            </a:solidFill>
            <a:round/>
            <a:headEnd/>
            <a:tailEnd/>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06982" name="Text Box 70">
            <a:extLst>
              <a:ext uri="{FF2B5EF4-FFF2-40B4-BE49-F238E27FC236}">
                <a16:creationId xmlns:a16="http://schemas.microsoft.com/office/drawing/2014/main" id="{11E73787-CC71-5144-927B-6C6F7AF89B47}"/>
              </a:ext>
            </a:extLst>
          </p:cNvPr>
          <p:cNvSpPr txBox="1">
            <a:spLocks noChangeArrowheads="1"/>
          </p:cNvSpPr>
          <p:nvPr/>
        </p:nvSpPr>
        <p:spPr bwMode="auto">
          <a:xfrm>
            <a:off x="6289675" y="4057650"/>
            <a:ext cx="2065338" cy="519113"/>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r>
              <a:rPr lang="en-US" altLang="en-US" sz="2800" b="1">
                <a:solidFill>
                  <a:srgbClr val="FFEA18"/>
                </a:solidFill>
                <a:latin typeface="Kosher-Normal" charset="0"/>
              </a:rPr>
              <a:t>atau</a:t>
            </a:r>
            <a:endParaRPr lang="en-US" alt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
                                  </p:stCondLst>
                                  <p:childTnLst>
                                    <p:set>
                                      <p:cBhvr>
                                        <p:cTn id="6" dur="1" fill="hold">
                                          <p:stCondLst>
                                            <p:cond delay="0"/>
                                          </p:stCondLst>
                                        </p:cTn>
                                        <p:tgtEl>
                                          <p:spTgt spid="806969"/>
                                        </p:tgtEl>
                                        <p:attrNameLst>
                                          <p:attrName>style.visibility</p:attrName>
                                        </p:attrNameLst>
                                      </p:cBhvr>
                                      <p:to>
                                        <p:strVal val="visible"/>
                                      </p:to>
                                    </p:set>
                                    <p:animEffect transition="in" filter="dissolve">
                                      <p:cBhvr>
                                        <p:cTn id="7" dur="500"/>
                                        <p:tgtEl>
                                          <p:spTgt spid="806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2">
            <a:extLst>
              <a:ext uri="{FF2B5EF4-FFF2-40B4-BE49-F238E27FC236}">
                <a16:creationId xmlns:a16="http://schemas.microsoft.com/office/drawing/2014/main" id="{131B181D-7951-B046-A64C-6B112DCF585F}"/>
              </a:ext>
            </a:extLst>
          </p:cNvPr>
          <p:cNvSpPr>
            <a:spLocks noChangeArrowheads="1"/>
          </p:cNvSpPr>
          <p:nvPr/>
        </p:nvSpPr>
        <p:spPr bwMode="auto">
          <a:xfrm>
            <a:off x="169863" y="7427913"/>
            <a:ext cx="145415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endParaRPr lang="en-US" altLang="en-US" sz="1000">
              <a:latin typeface="Helvetica" pitchFamily="2" charset="0"/>
            </a:endParaRPr>
          </a:p>
        </p:txBody>
      </p:sp>
      <p:sp>
        <p:nvSpPr>
          <p:cNvPr id="808963" name="Rectangle 3">
            <a:extLst>
              <a:ext uri="{FF2B5EF4-FFF2-40B4-BE49-F238E27FC236}">
                <a16:creationId xmlns:a16="http://schemas.microsoft.com/office/drawing/2014/main" id="{7A4D326C-BF7D-0F4B-8E8C-294494AEAC0F}"/>
              </a:ext>
            </a:extLst>
          </p:cNvPr>
          <p:cNvSpPr>
            <a:spLocks noChangeArrowheads="1"/>
          </p:cNvSpPr>
          <p:nvPr/>
        </p:nvSpPr>
        <p:spPr bwMode="auto">
          <a:xfrm>
            <a:off x="685800" y="455613"/>
            <a:ext cx="3922713" cy="6815137"/>
          </a:xfrm>
          <a:prstGeom prst="rect">
            <a:avLst/>
          </a:prstGeom>
          <a:noFill/>
          <a:ln w="1174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8964" name="Line 4">
            <a:extLst>
              <a:ext uri="{FF2B5EF4-FFF2-40B4-BE49-F238E27FC236}">
                <a16:creationId xmlns:a16="http://schemas.microsoft.com/office/drawing/2014/main" id="{17E67DC0-26C9-2140-BA36-A9FA9E3C37DA}"/>
              </a:ext>
            </a:extLst>
          </p:cNvPr>
          <p:cNvSpPr>
            <a:spLocks noChangeShapeType="1"/>
          </p:cNvSpPr>
          <p:nvPr/>
        </p:nvSpPr>
        <p:spPr bwMode="auto">
          <a:xfrm flipV="1">
            <a:off x="1304925" y="515938"/>
            <a:ext cx="1588" cy="6715125"/>
          </a:xfrm>
          <a:prstGeom prst="line">
            <a:avLst/>
          </a:prstGeom>
          <a:noFill/>
          <a:ln w="1174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8965" name="Line 5">
            <a:extLst>
              <a:ext uri="{FF2B5EF4-FFF2-40B4-BE49-F238E27FC236}">
                <a16:creationId xmlns:a16="http://schemas.microsoft.com/office/drawing/2014/main" id="{DA1CAD08-8F1D-484A-9922-6B05174E09D5}"/>
              </a:ext>
            </a:extLst>
          </p:cNvPr>
          <p:cNvSpPr>
            <a:spLocks noChangeShapeType="1"/>
          </p:cNvSpPr>
          <p:nvPr/>
        </p:nvSpPr>
        <p:spPr bwMode="auto">
          <a:xfrm>
            <a:off x="1600200" y="1330325"/>
            <a:ext cx="2625725" cy="158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8966" name="Line 6">
            <a:extLst>
              <a:ext uri="{FF2B5EF4-FFF2-40B4-BE49-F238E27FC236}">
                <a16:creationId xmlns:a16="http://schemas.microsoft.com/office/drawing/2014/main" id="{74D95B69-8025-B044-B42E-62469591A06C}"/>
              </a:ext>
            </a:extLst>
          </p:cNvPr>
          <p:cNvSpPr>
            <a:spLocks noChangeShapeType="1"/>
          </p:cNvSpPr>
          <p:nvPr/>
        </p:nvSpPr>
        <p:spPr bwMode="auto">
          <a:xfrm flipV="1">
            <a:off x="1600200" y="5116513"/>
            <a:ext cx="2625725" cy="12700"/>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8967" name="Line 7">
            <a:extLst>
              <a:ext uri="{FF2B5EF4-FFF2-40B4-BE49-F238E27FC236}">
                <a16:creationId xmlns:a16="http://schemas.microsoft.com/office/drawing/2014/main" id="{BC86C1D7-C549-1F4A-9135-893EE045286E}"/>
              </a:ext>
            </a:extLst>
          </p:cNvPr>
          <p:cNvSpPr>
            <a:spLocks noChangeShapeType="1"/>
          </p:cNvSpPr>
          <p:nvPr/>
        </p:nvSpPr>
        <p:spPr bwMode="auto">
          <a:xfrm>
            <a:off x="1600200" y="5762625"/>
            <a:ext cx="2625725" cy="158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8968" name="Line 8">
            <a:extLst>
              <a:ext uri="{FF2B5EF4-FFF2-40B4-BE49-F238E27FC236}">
                <a16:creationId xmlns:a16="http://schemas.microsoft.com/office/drawing/2014/main" id="{69CD2FF6-5B0D-1E4A-8E12-9AD575B4CD36}"/>
              </a:ext>
            </a:extLst>
          </p:cNvPr>
          <p:cNvSpPr>
            <a:spLocks noChangeShapeType="1"/>
          </p:cNvSpPr>
          <p:nvPr/>
        </p:nvSpPr>
        <p:spPr bwMode="auto">
          <a:xfrm>
            <a:off x="1600200" y="6426200"/>
            <a:ext cx="2625725" cy="158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8969" name="Line 9">
            <a:extLst>
              <a:ext uri="{FF2B5EF4-FFF2-40B4-BE49-F238E27FC236}">
                <a16:creationId xmlns:a16="http://schemas.microsoft.com/office/drawing/2014/main" id="{A2EAB646-CA97-A94B-805A-7B7AFE893840}"/>
              </a:ext>
            </a:extLst>
          </p:cNvPr>
          <p:cNvSpPr>
            <a:spLocks noChangeShapeType="1"/>
          </p:cNvSpPr>
          <p:nvPr/>
        </p:nvSpPr>
        <p:spPr bwMode="auto">
          <a:xfrm flipV="1">
            <a:off x="1630363" y="6986588"/>
            <a:ext cx="2609850" cy="12700"/>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8970" name="Rectangle 10">
            <a:extLst>
              <a:ext uri="{FF2B5EF4-FFF2-40B4-BE49-F238E27FC236}">
                <a16:creationId xmlns:a16="http://schemas.microsoft.com/office/drawing/2014/main" id="{16C886AC-A264-BF4F-B55F-8629A0EC81BC}"/>
              </a:ext>
            </a:extLst>
          </p:cNvPr>
          <p:cNvSpPr>
            <a:spLocks noChangeArrowheads="1"/>
          </p:cNvSpPr>
          <p:nvPr/>
        </p:nvSpPr>
        <p:spPr bwMode="auto">
          <a:xfrm>
            <a:off x="3752850" y="3230563"/>
            <a:ext cx="384175" cy="150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8971" name="Rectangle 11">
            <a:extLst>
              <a:ext uri="{FF2B5EF4-FFF2-40B4-BE49-F238E27FC236}">
                <a16:creationId xmlns:a16="http://schemas.microsoft.com/office/drawing/2014/main" id="{487C04D3-5884-AE44-93AB-8B64BB2FA4C2}"/>
              </a:ext>
            </a:extLst>
          </p:cNvPr>
          <p:cNvSpPr>
            <a:spLocks noChangeArrowheads="1"/>
          </p:cNvSpPr>
          <p:nvPr/>
        </p:nvSpPr>
        <p:spPr bwMode="auto">
          <a:xfrm>
            <a:off x="2860675" y="1481138"/>
            <a:ext cx="311150" cy="257175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8972" name="Rectangle 12">
            <a:extLst>
              <a:ext uri="{FF2B5EF4-FFF2-40B4-BE49-F238E27FC236}">
                <a16:creationId xmlns:a16="http://schemas.microsoft.com/office/drawing/2014/main" id="{FD18C92C-82ED-5F4B-A3DC-4A4FACE62A7F}"/>
              </a:ext>
            </a:extLst>
          </p:cNvPr>
          <p:cNvSpPr>
            <a:spLocks noChangeArrowheads="1"/>
          </p:cNvSpPr>
          <p:nvPr/>
        </p:nvSpPr>
        <p:spPr bwMode="auto">
          <a:xfrm>
            <a:off x="2838450" y="1450975"/>
            <a:ext cx="354013" cy="2622550"/>
          </a:xfrm>
          <a:prstGeom prst="rect">
            <a:avLst/>
          </a:prstGeom>
          <a:noFill/>
          <a:ln w="587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8973" name="AutoShape 13">
            <a:extLst>
              <a:ext uri="{FF2B5EF4-FFF2-40B4-BE49-F238E27FC236}">
                <a16:creationId xmlns:a16="http://schemas.microsoft.com/office/drawing/2014/main" id="{567EC28A-06C2-D646-98B1-6093426884CC}"/>
              </a:ext>
            </a:extLst>
          </p:cNvPr>
          <p:cNvSpPr>
            <a:spLocks noChangeArrowheads="1"/>
          </p:cNvSpPr>
          <p:nvPr/>
        </p:nvSpPr>
        <p:spPr bwMode="auto">
          <a:xfrm rot="-2724430">
            <a:off x="2705894" y="3733007"/>
            <a:ext cx="590550" cy="601662"/>
          </a:xfrm>
          <a:prstGeom prst="rtTriangle">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8974" name="Text Box 14">
            <a:extLst>
              <a:ext uri="{FF2B5EF4-FFF2-40B4-BE49-F238E27FC236}">
                <a16:creationId xmlns:a16="http://schemas.microsoft.com/office/drawing/2014/main" id="{8FBFBC22-1B85-D943-8325-217AB0EAAD15}"/>
              </a:ext>
            </a:extLst>
          </p:cNvPr>
          <p:cNvSpPr txBox="1">
            <a:spLocks noChangeArrowheads="1"/>
          </p:cNvSpPr>
          <p:nvPr/>
        </p:nvSpPr>
        <p:spPr bwMode="auto">
          <a:xfrm rot="-5400000">
            <a:off x="-1116013" y="3622676"/>
            <a:ext cx="42338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latin typeface="Arial Black" panose="020B0604020202020204" pitchFamily="34" charset="0"/>
              </a:rPr>
              <a:t>KITAB TAURAT (5)</a:t>
            </a:r>
          </a:p>
        </p:txBody>
      </p:sp>
      <p:sp>
        <p:nvSpPr>
          <p:cNvPr id="808975" name="Rectangle 15">
            <a:extLst>
              <a:ext uri="{FF2B5EF4-FFF2-40B4-BE49-F238E27FC236}">
                <a16:creationId xmlns:a16="http://schemas.microsoft.com/office/drawing/2014/main" id="{8E8D75B7-E488-E740-BD1A-55B5EA0B449D}"/>
              </a:ext>
            </a:extLst>
          </p:cNvPr>
          <p:cNvSpPr>
            <a:spLocks noChangeArrowheads="1"/>
          </p:cNvSpPr>
          <p:nvPr/>
        </p:nvSpPr>
        <p:spPr bwMode="auto">
          <a:xfrm>
            <a:off x="2027238" y="4591050"/>
            <a:ext cx="21732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000" b="1">
                <a:solidFill>
                  <a:srgbClr val="000000"/>
                </a:solidFill>
                <a:latin typeface="Arial" panose="020B0604020202020204" pitchFamily="34" charset="0"/>
              </a:rPr>
              <a:t>Keluaran</a:t>
            </a:r>
          </a:p>
        </p:txBody>
      </p:sp>
      <p:sp>
        <p:nvSpPr>
          <p:cNvPr id="808976" name="Rectangle 16">
            <a:extLst>
              <a:ext uri="{FF2B5EF4-FFF2-40B4-BE49-F238E27FC236}">
                <a16:creationId xmlns:a16="http://schemas.microsoft.com/office/drawing/2014/main" id="{02398DB0-C11F-3B4A-931B-0ABDBEA80222}"/>
              </a:ext>
            </a:extLst>
          </p:cNvPr>
          <p:cNvSpPr>
            <a:spLocks noChangeArrowheads="1"/>
          </p:cNvSpPr>
          <p:nvPr/>
        </p:nvSpPr>
        <p:spPr bwMode="auto">
          <a:xfrm>
            <a:off x="1820863" y="5229225"/>
            <a:ext cx="17811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000" b="1">
                <a:solidFill>
                  <a:srgbClr val="000000"/>
                </a:solidFill>
                <a:latin typeface="Arial" panose="020B0604020202020204" pitchFamily="34" charset="0"/>
              </a:rPr>
              <a:t>Imamat</a:t>
            </a:r>
            <a:endParaRPr lang="en-US" altLang="en-US" sz="4000">
              <a:latin typeface="Arial" panose="020B0604020202020204" pitchFamily="34" charset="0"/>
            </a:endParaRPr>
          </a:p>
          <a:p>
            <a:pPr algn="l"/>
            <a:endParaRPr lang="en-US" altLang="en-US" sz="4000">
              <a:latin typeface="Arial" panose="020B0604020202020204" pitchFamily="34" charset="0"/>
            </a:endParaRPr>
          </a:p>
        </p:txBody>
      </p:sp>
      <p:sp>
        <p:nvSpPr>
          <p:cNvPr id="808977" name="Rectangle 17">
            <a:extLst>
              <a:ext uri="{FF2B5EF4-FFF2-40B4-BE49-F238E27FC236}">
                <a16:creationId xmlns:a16="http://schemas.microsoft.com/office/drawing/2014/main" id="{CEB3C8BA-51F4-D249-8BEA-5A2F8100B271}"/>
              </a:ext>
            </a:extLst>
          </p:cNvPr>
          <p:cNvSpPr>
            <a:spLocks noChangeArrowheads="1"/>
          </p:cNvSpPr>
          <p:nvPr/>
        </p:nvSpPr>
        <p:spPr bwMode="auto">
          <a:xfrm>
            <a:off x="2111375" y="6538913"/>
            <a:ext cx="1600200" cy="48736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200" b="1">
                <a:solidFill>
                  <a:schemeClr val="hlink"/>
                </a:solidFill>
                <a:latin typeface="Arial" panose="020B0604020202020204" pitchFamily="34" charset="0"/>
              </a:rPr>
              <a:t>Ulangan</a:t>
            </a:r>
            <a:endParaRPr lang="en-US" altLang="en-US" sz="3200">
              <a:solidFill>
                <a:schemeClr val="hlink"/>
              </a:solidFill>
              <a:latin typeface="Arial" panose="020B0604020202020204" pitchFamily="34" charset="0"/>
            </a:endParaRPr>
          </a:p>
        </p:txBody>
      </p:sp>
      <p:sp>
        <p:nvSpPr>
          <p:cNvPr id="808978" name="Rectangle 18">
            <a:extLst>
              <a:ext uri="{FF2B5EF4-FFF2-40B4-BE49-F238E27FC236}">
                <a16:creationId xmlns:a16="http://schemas.microsoft.com/office/drawing/2014/main" id="{F211EE10-1C25-E74E-A032-8602DE2D3D2F}"/>
              </a:ext>
            </a:extLst>
          </p:cNvPr>
          <p:cNvSpPr>
            <a:spLocks noChangeArrowheads="1"/>
          </p:cNvSpPr>
          <p:nvPr/>
        </p:nvSpPr>
        <p:spPr bwMode="auto">
          <a:xfrm>
            <a:off x="1762125" y="5902325"/>
            <a:ext cx="2143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000" b="1">
                <a:solidFill>
                  <a:srgbClr val="000000"/>
                </a:solidFill>
                <a:latin typeface="Arial" panose="020B0604020202020204" pitchFamily="34" charset="0"/>
              </a:rPr>
              <a:t>Bilangan</a:t>
            </a:r>
            <a:endParaRPr lang="en-US" altLang="en-US" sz="4000">
              <a:latin typeface="Arial" panose="020B0604020202020204" pitchFamily="34" charset="0"/>
            </a:endParaRPr>
          </a:p>
        </p:txBody>
      </p:sp>
      <p:sp>
        <p:nvSpPr>
          <p:cNvPr id="808979" name="Rectangle 19">
            <a:extLst>
              <a:ext uri="{FF2B5EF4-FFF2-40B4-BE49-F238E27FC236}">
                <a16:creationId xmlns:a16="http://schemas.microsoft.com/office/drawing/2014/main" id="{D3ACA785-771C-3345-BD3E-FA141A398FD7}"/>
              </a:ext>
            </a:extLst>
          </p:cNvPr>
          <p:cNvSpPr>
            <a:spLocks noChangeArrowheads="1"/>
          </p:cNvSpPr>
          <p:nvPr/>
        </p:nvSpPr>
        <p:spPr bwMode="auto">
          <a:xfrm>
            <a:off x="1658938" y="781050"/>
            <a:ext cx="21161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000" b="1">
                <a:solidFill>
                  <a:srgbClr val="000000"/>
                </a:solidFill>
                <a:latin typeface="Arial" panose="020B0604020202020204" pitchFamily="34" charset="0"/>
              </a:rPr>
              <a:t>Kejadian</a:t>
            </a:r>
          </a:p>
        </p:txBody>
      </p:sp>
      <p:sp>
        <p:nvSpPr>
          <p:cNvPr id="808980" name="Text Box 20">
            <a:extLst>
              <a:ext uri="{FF2B5EF4-FFF2-40B4-BE49-F238E27FC236}">
                <a16:creationId xmlns:a16="http://schemas.microsoft.com/office/drawing/2014/main" id="{6C27E6F7-1F43-4B40-A640-D077ED50C1C6}"/>
              </a:ext>
            </a:extLst>
          </p:cNvPr>
          <p:cNvSpPr txBox="1">
            <a:spLocks noChangeArrowheads="1"/>
          </p:cNvSpPr>
          <p:nvPr/>
        </p:nvSpPr>
        <p:spPr bwMode="auto">
          <a:xfrm>
            <a:off x="3857625" y="6475413"/>
            <a:ext cx="741363"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LC</a:t>
            </a:r>
            <a:endParaRPr lang="en-US" altLang="en-US" sz="2000" b="1" i="1">
              <a:solidFill>
                <a:srgbClr val="00DFCA"/>
              </a:solidFill>
              <a:latin typeface="Comic Sans MS" panose="030F0902030302020204" pitchFamily="66" charset="0"/>
            </a:endParaRPr>
          </a:p>
        </p:txBody>
      </p:sp>
      <p:grpSp>
        <p:nvGrpSpPr>
          <p:cNvPr id="808981" name="Group 21">
            <a:extLst>
              <a:ext uri="{FF2B5EF4-FFF2-40B4-BE49-F238E27FC236}">
                <a16:creationId xmlns:a16="http://schemas.microsoft.com/office/drawing/2014/main" id="{0B9823CB-4E0B-2A4C-B2B3-54E9C09EE389}"/>
              </a:ext>
            </a:extLst>
          </p:cNvPr>
          <p:cNvGrpSpPr>
            <a:grpSpLocks/>
          </p:cNvGrpSpPr>
          <p:nvPr/>
        </p:nvGrpSpPr>
        <p:grpSpPr bwMode="auto">
          <a:xfrm>
            <a:off x="3605213" y="728663"/>
            <a:ext cx="741362" cy="663575"/>
            <a:chOff x="2271" y="459"/>
            <a:chExt cx="467" cy="418"/>
          </a:xfrm>
        </p:grpSpPr>
        <p:sp>
          <p:nvSpPr>
            <p:cNvPr id="808982" name="Text Box 22">
              <a:extLst>
                <a:ext uri="{FF2B5EF4-FFF2-40B4-BE49-F238E27FC236}">
                  <a16:creationId xmlns:a16="http://schemas.microsoft.com/office/drawing/2014/main" id="{4DB5880A-2340-9D45-A60C-71901F1788A0}"/>
                </a:ext>
              </a:extLst>
            </p:cNvPr>
            <p:cNvSpPr txBox="1">
              <a:spLocks noChangeArrowheads="1"/>
            </p:cNvSpPr>
            <p:nvPr/>
          </p:nvSpPr>
          <p:spPr bwMode="auto">
            <a:xfrm>
              <a:off x="2271" y="500"/>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AC</a:t>
              </a:r>
              <a:endParaRPr lang="en-US" altLang="en-US" sz="2000" b="1" i="1">
                <a:solidFill>
                  <a:srgbClr val="00DFCA"/>
                </a:solidFill>
                <a:latin typeface="Comic Sans MS" panose="030F0902030302020204" pitchFamily="66" charset="0"/>
              </a:endParaRPr>
            </a:p>
          </p:txBody>
        </p:sp>
        <p:grpSp>
          <p:nvGrpSpPr>
            <p:cNvPr id="808983" name="Group 23">
              <a:extLst>
                <a:ext uri="{FF2B5EF4-FFF2-40B4-BE49-F238E27FC236}">
                  <a16:creationId xmlns:a16="http://schemas.microsoft.com/office/drawing/2014/main" id="{0DB50932-255C-744B-A5A0-3FBEB2AAB0BE}"/>
                </a:ext>
              </a:extLst>
            </p:cNvPr>
            <p:cNvGrpSpPr>
              <a:grpSpLocks/>
            </p:cNvGrpSpPr>
            <p:nvPr/>
          </p:nvGrpSpPr>
          <p:grpSpPr bwMode="auto">
            <a:xfrm>
              <a:off x="2341" y="459"/>
              <a:ext cx="364" cy="418"/>
              <a:chOff x="1084" y="711"/>
              <a:chExt cx="2950" cy="2769"/>
            </a:xfrm>
          </p:grpSpPr>
          <p:grpSp>
            <p:nvGrpSpPr>
              <p:cNvPr id="808984" name="Group 24">
                <a:extLst>
                  <a:ext uri="{FF2B5EF4-FFF2-40B4-BE49-F238E27FC236}">
                    <a16:creationId xmlns:a16="http://schemas.microsoft.com/office/drawing/2014/main" id="{39494EF3-EDB8-0849-8147-DF12EA3A14E0}"/>
                  </a:ext>
                </a:extLst>
              </p:cNvPr>
              <p:cNvGrpSpPr>
                <a:grpSpLocks/>
              </p:cNvGrpSpPr>
              <p:nvPr/>
            </p:nvGrpSpPr>
            <p:grpSpPr bwMode="auto">
              <a:xfrm>
                <a:off x="1084" y="711"/>
                <a:ext cx="2950" cy="2769"/>
                <a:chOff x="2707" y="548"/>
                <a:chExt cx="2950" cy="2769"/>
              </a:xfrm>
            </p:grpSpPr>
            <p:grpSp>
              <p:nvGrpSpPr>
                <p:cNvPr id="808985" name="Group 25">
                  <a:extLst>
                    <a:ext uri="{FF2B5EF4-FFF2-40B4-BE49-F238E27FC236}">
                      <a16:creationId xmlns:a16="http://schemas.microsoft.com/office/drawing/2014/main" id="{B4A54873-AA91-1046-9CAF-8037E392CB3E}"/>
                    </a:ext>
                  </a:extLst>
                </p:cNvPr>
                <p:cNvGrpSpPr>
                  <a:grpSpLocks/>
                </p:cNvGrpSpPr>
                <p:nvPr/>
              </p:nvGrpSpPr>
              <p:grpSpPr bwMode="auto">
                <a:xfrm>
                  <a:off x="3180" y="1046"/>
                  <a:ext cx="2105" cy="1421"/>
                  <a:chOff x="578" y="2316"/>
                  <a:chExt cx="2105" cy="1421"/>
                </a:xfrm>
              </p:grpSpPr>
              <p:sp>
                <p:nvSpPr>
                  <p:cNvPr id="808986" name="Freeform 26" descr="Cork">
                    <a:extLst>
                      <a:ext uri="{FF2B5EF4-FFF2-40B4-BE49-F238E27FC236}">
                        <a16:creationId xmlns:a16="http://schemas.microsoft.com/office/drawing/2014/main" id="{B1705200-2357-CD4F-988C-5D128EC78DF5}"/>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8987" name="Freeform 27" descr="Cork">
                    <a:extLst>
                      <a:ext uri="{FF2B5EF4-FFF2-40B4-BE49-F238E27FC236}">
                        <a16:creationId xmlns:a16="http://schemas.microsoft.com/office/drawing/2014/main" id="{12D1BF5B-E69C-C146-8BE1-B45C6BB29EFE}"/>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08988" name="Picture 28">
                  <a:extLst>
                    <a:ext uri="{FF2B5EF4-FFF2-40B4-BE49-F238E27FC236}">
                      <a16:creationId xmlns:a16="http://schemas.microsoft.com/office/drawing/2014/main" id="{54BE83BB-03F2-3B44-9A39-36A5862E09E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08989" name="Freeform 29">
                <a:extLst>
                  <a:ext uri="{FF2B5EF4-FFF2-40B4-BE49-F238E27FC236}">
                    <a16:creationId xmlns:a16="http://schemas.microsoft.com/office/drawing/2014/main" id="{5AF22F8C-9B24-3F42-9D77-A7257DF131A1}"/>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8990" name="Freeform 30">
                <a:extLst>
                  <a:ext uri="{FF2B5EF4-FFF2-40B4-BE49-F238E27FC236}">
                    <a16:creationId xmlns:a16="http://schemas.microsoft.com/office/drawing/2014/main" id="{C2900831-D269-0642-A440-5E6E3E06F1C4}"/>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8991" name="Freeform 31">
                <a:extLst>
                  <a:ext uri="{FF2B5EF4-FFF2-40B4-BE49-F238E27FC236}">
                    <a16:creationId xmlns:a16="http://schemas.microsoft.com/office/drawing/2014/main" id="{336D3667-B00A-5444-B502-26572AD5E1CC}"/>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8992" name="Freeform 32">
                <a:extLst>
                  <a:ext uri="{FF2B5EF4-FFF2-40B4-BE49-F238E27FC236}">
                    <a16:creationId xmlns:a16="http://schemas.microsoft.com/office/drawing/2014/main" id="{E05480E0-C28A-824F-A6FD-7ABAA9357A20}"/>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8993" name="Freeform 33">
                <a:extLst>
                  <a:ext uri="{FF2B5EF4-FFF2-40B4-BE49-F238E27FC236}">
                    <a16:creationId xmlns:a16="http://schemas.microsoft.com/office/drawing/2014/main" id="{8C2A1B36-EEC8-9643-8A57-2AFBD74C119E}"/>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grpSp>
        <p:nvGrpSpPr>
          <p:cNvPr id="808994" name="Group 34">
            <a:extLst>
              <a:ext uri="{FF2B5EF4-FFF2-40B4-BE49-F238E27FC236}">
                <a16:creationId xmlns:a16="http://schemas.microsoft.com/office/drawing/2014/main" id="{FE00F24B-D69A-424F-9F0A-F03482E3C56A}"/>
              </a:ext>
            </a:extLst>
          </p:cNvPr>
          <p:cNvGrpSpPr>
            <a:grpSpLocks/>
          </p:cNvGrpSpPr>
          <p:nvPr/>
        </p:nvGrpSpPr>
        <p:grpSpPr bwMode="auto">
          <a:xfrm>
            <a:off x="3979863" y="6403975"/>
            <a:ext cx="577850" cy="663575"/>
            <a:chOff x="1084" y="711"/>
            <a:chExt cx="2950" cy="2769"/>
          </a:xfrm>
        </p:grpSpPr>
        <p:grpSp>
          <p:nvGrpSpPr>
            <p:cNvPr id="808995" name="Group 35">
              <a:extLst>
                <a:ext uri="{FF2B5EF4-FFF2-40B4-BE49-F238E27FC236}">
                  <a16:creationId xmlns:a16="http://schemas.microsoft.com/office/drawing/2014/main" id="{2BFA4585-8CF0-E043-9AD0-73111206AC62}"/>
                </a:ext>
              </a:extLst>
            </p:cNvPr>
            <p:cNvGrpSpPr>
              <a:grpSpLocks/>
            </p:cNvGrpSpPr>
            <p:nvPr/>
          </p:nvGrpSpPr>
          <p:grpSpPr bwMode="auto">
            <a:xfrm>
              <a:off x="1084" y="711"/>
              <a:ext cx="2950" cy="2769"/>
              <a:chOff x="2707" y="548"/>
              <a:chExt cx="2950" cy="2769"/>
            </a:xfrm>
          </p:grpSpPr>
          <p:grpSp>
            <p:nvGrpSpPr>
              <p:cNvPr id="808996" name="Group 36">
                <a:extLst>
                  <a:ext uri="{FF2B5EF4-FFF2-40B4-BE49-F238E27FC236}">
                    <a16:creationId xmlns:a16="http://schemas.microsoft.com/office/drawing/2014/main" id="{A888A21F-58AD-AA4F-939F-E8706C486C81}"/>
                  </a:ext>
                </a:extLst>
              </p:cNvPr>
              <p:cNvGrpSpPr>
                <a:grpSpLocks/>
              </p:cNvGrpSpPr>
              <p:nvPr/>
            </p:nvGrpSpPr>
            <p:grpSpPr bwMode="auto">
              <a:xfrm>
                <a:off x="3180" y="1046"/>
                <a:ext cx="2105" cy="1421"/>
                <a:chOff x="578" y="2316"/>
                <a:chExt cx="2105" cy="1421"/>
              </a:xfrm>
            </p:grpSpPr>
            <p:sp>
              <p:nvSpPr>
                <p:cNvPr id="808997" name="Freeform 37" descr="Cork">
                  <a:extLst>
                    <a:ext uri="{FF2B5EF4-FFF2-40B4-BE49-F238E27FC236}">
                      <a16:creationId xmlns:a16="http://schemas.microsoft.com/office/drawing/2014/main" id="{B20DF424-D136-374F-8548-9CF566B2ED7D}"/>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8998" name="Freeform 38" descr="Cork">
                  <a:extLst>
                    <a:ext uri="{FF2B5EF4-FFF2-40B4-BE49-F238E27FC236}">
                      <a16:creationId xmlns:a16="http://schemas.microsoft.com/office/drawing/2014/main" id="{1B320386-81F2-654A-A388-183C9FC33481}"/>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08999" name="Picture 39">
                <a:extLst>
                  <a:ext uri="{FF2B5EF4-FFF2-40B4-BE49-F238E27FC236}">
                    <a16:creationId xmlns:a16="http://schemas.microsoft.com/office/drawing/2014/main" id="{2F9DD735-C4BF-7744-A252-C989FD181068}"/>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09000" name="Freeform 40">
              <a:extLst>
                <a:ext uri="{FF2B5EF4-FFF2-40B4-BE49-F238E27FC236}">
                  <a16:creationId xmlns:a16="http://schemas.microsoft.com/office/drawing/2014/main" id="{816B6C7A-C9F3-994C-97E2-E654F1FD16A4}"/>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9001" name="Freeform 41">
              <a:extLst>
                <a:ext uri="{FF2B5EF4-FFF2-40B4-BE49-F238E27FC236}">
                  <a16:creationId xmlns:a16="http://schemas.microsoft.com/office/drawing/2014/main" id="{8B2E15D5-1308-2C4A-A477-35D69267C188}"/>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9002" name="Freeform 42">
              <a:extLst>
                <a:ext uri="{FF2B5EF4-FFF2-40B4-BE49-F238E27FC236}">
                  <a16:creationId xmlns:a16="http://schemas.microsoft.com/office/drawing/2014/main" id="{85BAEB34-7935-9240-AE9D-C494CDF5A0EA}"/>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9003" name="Freeform 43">
              <a:extLst>
                <a:ext uri="{FF2B5EF4-FFF2-40B4-BE49-F238E27FC236}">
                  <a16:creationId xmlns:a16="http://schemas.microsoft.com/office/drawing/2014/main" id="{422116E8-EA4A-4E4F-A6BE-50EBD1038C0A}"/>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09004" name="Freeform 44">
              <a:extLst>
                <a:ext uri="{FF2B5EF4-FFF2-40B4-BE49-F238E27FC236}">
                  <a16:creationId xmlns:a16="http://schemas.microsoft.com/office/drawing/2014/main" id="{4B8B3143-3CE3-AE4A-B45E-1D476C3F5A73}"/>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809005" name="Rectangle 45">
            <a:extLst>
              <a:ext uri="{FF2B5EF4-FFF2-40B4-BE49-F238E27FC236}">
                <a16:creationId xmlns:a16="http://schemas.microsoft.com/office/drawing/2014/main" id="{2E5752EC-B8D2-6F41-9B45-D08E046191EB}"/>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09006" name="Picture 46">
            <a:extLst>
              <a:ext uri="{FF2B5EF4-FFF2-40B4-BE49-F238E27FC236}">
                <a16:creationId xmlns:a16="http://schemas.microsoft.com/office/drawing/2014/main" id="{50E47AF6-5D8A-2F49-9558-F9D4735DA8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8164" b="10211"/>
          <a:stretch>
            <a:fillRect/>
          </a:stretch>
        </p:blipFill>
        <p:spPr bwMode="auto">
          <a:xfrm>
            <a:off x="4979988" y="444500"/>
            <a:ext cx="4713287" cy="6815138"/>
          </a:xfrm>
          <a:prstGeom prst="rect">
            <a:avLst/>
          </a:prstGeom>
          <a:noFill/>
          <a:extLst>
            <a:ext uri="{909E8E84-426E-40DD-AFC4-6F175D3DCCD1}">
              <a14:hiddenFill xmlns:a14="http://schemas.microsoft.com/office/drawing/2010/main">
                <a:solidFill>
                  <a:srgbClr val="FFFFFF"/>
                </a:solidFill>
              </a14:hiddenFill>
            </a:ext>
          </a:extLst>
        </p:spPr>
      </p:pic>
      <p:sp>
        <p:nvSpPr>
          <p:cNvPr id="809007" name="Rectangle 47">
            <a:extLst>
              <a:ext uri="{FF2B5EF4-FFF2-40B4-BE49-F238E27FC236}">
                <a16:creationId xmlns:a16="http://schemas.microsoft.com/office/drawing/2014/main" id="{9A83773F-849E-314E-B615-21474E7E1445}"/>
              </a:ext>
            </a:extLst>
          </p:cNvPr>
          <p:cNvSpPr>
            <a:spLocks noChangeArrowheads="1"/>
          </p:cNvSpPr>
          <p:nvPr/>
        </p:nvSpPr>
        <p:spPr bwMode="auto">
          <a:xfrm>
            <a:off x="5008563" y="433388"/>
            <a:ext cx="4692650" cy="6769100"/>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08" name="Rectangle 48">
            <a:extLst>
              <a:ext uri="{FF2B5EF4-FFF2-40B4-BE49-F238E27FC236}">
                <a16:creationId xmlns:a16="http://schemas.microsoft.com/office/drawing/2014/main" id="{F0348153-EE2D-5444-9CD2-84D4F16869E6}"/>
              </a:ext>
            </a:extLst>
          </p:cNvPr>
          <p:cNvSpPr>
            <a:spLocks noChangeArrowheads="1"/>
          </p:cNvSpPr>
          <p:nvPr/>
        </p:nvSpPr>
        <p:spPr bwMode="auto">
          <a:xfrm>
            <a:off x="4999038" y="461963"/>
            <a:ext cx="4694237" cy="68087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13" name="Text Box 53">
            <a:extLst>
              <a:ext uri="{FF2B5EF4-FFF2-40B4-BE49-F238E27FC236}">
                <a16:creationId xmlns:a16="http://schemas.microsoft.com/office/drawing/2014/main" id="{C7D52F8F-C8F3-AB46-9D4F-28CC88607C55}"/>
              </a:ext>
            </a:extLst>
          </p:cNvPr>
          <p:cNvSpPr txBox="1">
            <a:spLocks noChangeArrowheads="1"/>
          </p:cNvSpPr>
          <p:nvPr/>
        </p:nvSpPr>
        <p:spPr bwMode="auto">
          <a:xfrm>
            <a:off x="5030788" y="1865313"/>
            <a:ext cx="4572000" cy="44053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65000"/>
              </a:lnSpc>
              <a:spcBef>
                <a:spcPct val="50000"/>
              </a:spcBef>
            </a:pPr>
            <a:endParaRPr lang="en-US" altLang="en-US" sz="3200" b="1">
              <a:solidFill>
                <a:srgbClr val="FFEA18"/>
              </a:solidFill>
              <a:latin typeface="Helvetica" pitchFamily="2" charset="0"/>
            </a:endParaRPr>
          </a:p>
          <a:p>
            <a:pPr algn="ctr">
              <a:lnSpc>
                <a:spcPct val="65000"/>
              </a:lnSpc>
              <a:spcBef>
                <a:spcPct val="50000"/>
              </a:spcBef>
            </a:pPr>
            <a:r>
              <a:rPr lang="en-US" altLang="en-US" sz="4000" b="1">
                <a:solidFill>
                  <a:srgbClr val="FFEA18"/>
                </a:solidFill>
                <a:latin typeface="Helvetica" pitchFamily="2" charset="0"/>
              </a:rPr>
              <a:t>5</a:t>
            </a:r>
            <a:r>
              <a:rPr lang="en-US" altLang="en-US" sz="3200" b="1">
                <a:solidFill>
                  <a:srgbClr val="FFEA18"/>
                </a:solidFill>
                <a:latin typeface="Helvetica" pitchFamily="2" charset="0"/>
              </a:rPr>
              <a:t>  KITAB</a:t>
            </a:r>
            <a:endParaRPr lang="en-US" altLang="en-US" sz="2000" b="1">
              <a:solidFill>
                <a:srgbClr val="FFEA18"/>
              </a:solidFill>
              <a:latin typeface="Helvetica" pitchFamily="2" charset="0"/>
            </a:endParaRPr>
          </a:p>
          <a:p>
            <a:pPr algn="ctr">
              <a:lnSpc>
                <a:spcPct val="90000"/>
              </a:lnSpc>
              <a:spcBef>
                <a:spcPct val="50000"/>
              </a:spcBef>
            </a:pPr>
            <a:r>
              <a:rPr lang="en-US" altLang="en-US" sz="4800" b="1">
                <a:solidFill>
                  <a:srgbClr val="FFEA18"/>
                </a:solidFill>
                <a:latin typeface="Kosher-Normal" charset="0"/>
              </a:rPr>
              <a:t>“TAURAT”</a:t>
            </a:r>
            <a:endParaRPr lang="en-US" altLang="en-US" sz="4800" b="1" u="sng">
              <a:solidFill>
                <a:srgbClr val="FFEA18"/>
              </a:solidFill>
              <a:latin typeface="Kosher-Normal" charset="0"/>
            </a:endParaRPr>
          </a:p>
          <a:p>
            <a:pPr algn="ctr">
              <a:lnSpc>
                <a:spcPct val="130000"/>
              </a:lnSpc>
              <a:spcBef>
                <a:spcPct val="50000"/>
              </a:spcBef>
            </a:pPr>
            <a:r>
              <a:rPr lang="en-US" altLang="en-US" sz="4800" b="1">
                <a:solidFill>
                  <a:srgbClr val="FFEA18"/>
                </a:solidFill>
                <a:latin typeface="Kosher-Normal" charset="0"/>
              </a:rPr>
              <a:t>“HUKUM TAURAT”</a:t>
            </a:r>
          </a:p>
        </p:txBody>
      </p:sp>
      <p:sp>
        <p:nvSpPr>
          <p:cNvPr id="809016" name="Text Box 56">
            <a:extLst>
              <a:ext uri="{FF2B5EF4-FFF2-40B4-BE49-F238E27FC236}">
                <a16:creationId xmlns:a16="http://schemas.microsoft.com/office/drawing/2014/main" id="{E2589C9F-9BD2-4A4B-BC66-34848B10041C}"/>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809017" name="Oval 57">
            <a:extLst>
              <a:ext uri="{FF2B5EF4-FFF2-40B4-BE49-F238E27FC236}">
                <a16:creationId xmlns:a16="http://schemas.microsoft.com/office/drawing/2014/main" id="{4F47E2CD-56C4-BF42-89D0-44E4317DB974}"/>
              </a:ext>
            </a:extLst>
          </p:cNvPr>
          <p:cNvSpPr>
            <a:spLocks noChangeArrowheads="1"/>
          </p:cNvSpPr>
          <p:nvPr/>
        </p:nvSpPr>
        <p:spPr bwMode="auto">
          <a:xfrm>
            <a:off x="1254125" y="6411913"/>
            <a:ext cx="3305175" cy="792162"/>
          </a:xfrm>
          <a:prstGeom prst="ellipse">
            <a:avLst/>
          </a:prstGeom>
          <a:noFill/>
          <a:ln w="76200">
            <a:solidFill>
              <a:schemeClr val="hlink"/>
            </a:solidFill>
            <a:round/>
            <a:headEnd/>
            <a:tailEnd/>
          </a:ln>
          <a:effectLst>
            <a:outerShdw dist="71842"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809018" name="Picture 58">
            <a:extLst>
              <a:ext uri="{FF2B5EF4-FFF2-40B4-BE49-F238E27FC236}">
                <a16:creationId xmlns:a16="http://schemas.microsoft.com/office/drawing/2014/main" id="{1D33075B-F298-C046-96E1-8469FC30AD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809019" name="Rectangle 59">
            <a:extLst>
              <a:ext uri="{FF2B5EF4-FFF2-40B4-BE49-F238E27FC236}">
                <a16:creationId xmlns:a16="http://schemas.microsoft.com/office/drawing/2014/main" id="{8373FF5C-FD14-3349-A940-511AEC31FE5B}"/>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809020" name="Text Box 60">
            <a:extLst>
              <a:ext uri="{FF2B5EF4-FFF2-40B4-BE49-F238E27FC236}">
                <a16:creationId xmlns:a16="http://schemas.microsoft.com/office/drawing/2014/main" id="{1705818D-1618-1D44-8828-90101F6E0C83}"/>
              </a:ext>
            </a:extLst>
          </p:cNvPr>
          <p:cNvSpPr txBox="1">
            <a:spLocks noChangeArrowheads="1"/>
          </p:cNvSpPr>
          <p:nvPr/>
        </p:nvSpPr>
        <p:spPr bwMode="auto">
          <a:xfrm>
            <a:off x="9107488" y="7467600"/>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p>
        </p:txBody>
      </p:sp>
      <p:sp>
        <p:nvSpPr>
          <p:cNvPr id="809021" name="Text Box 61">
            <a:extLst>
              <a:ext uri="{FF2B5EF4-FFF2-40B4-BE49-F238E27FC236}">
                <a16:creationId xmlns:a16="http://schemas.microsoft.com/office/drawing/2014/main" id="{F9BBEAD9-0D0D-5C44-BDA8-17E1653DE626}"/>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19</a:t>
            </a:r>
          </a:p>
        </p:txBody>
      </p:sp>
      <p:sp>
        <p:nvSpPr>
          <p:cNvPr id="809025" name="Rectangle 65">
            <a:extLst>
              <a:ext uri="{FF2B5EF4-FFF2-40B4-BE49-F238E27FC236}">
                <a16:creationId xmlns:a16="http://schemas.microsoft.com/office/drawing/2014/main" id="{B972C1C9-E415-F040-B4F9-92696E75828D}"/>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809026" name="Rectangle 66">
            <a:extLst>
              <a:ext uri="{FF2B5EF4-FFF2-40B4-BE49-F238E27FC236}">
                <a16:creationId xmlns:a16="http://schemas.microsoft.com/office/drawing/2014/main" id="{65B2F88A-7ABB-7446-A3CD-DB593521F7DF}"/>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p:txBody>
      </p:sp>
      <p:sp>
        <p:nvSpPr>
          <p:cNvPr id="809027" name="Text Box 67">
            <a:extLst>
              <a:ext uri="{FF2B5EF4-FFF2-40B4-BE49-F238E27FC236}">
                <a16:creationId xmlns:a16="http://schemas.microsoft.com/office/drawing/2014/main" id="{870A853B-8541-F444-B028-D1064A30702D}"/>
              </a:ext>
            </a:extLst>
          </p:cNvPr>
          <p:cNvSpPr txBox="1">
            <a:spLocks noChangeArrowheads="1"/>
          </p:cNvSpPr>
          <p:nvPr/>
        </p:nvSpPr>
        <p:spPr bwMode="auto">
          <a:xfrm>
            <a:off x="5357813" y="6099175"/>
            <a:ext cx="3956050" cy="70167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Prakiraan Waktu Alkitab: Pre-Abraham ke 1400 S.M.</a:t>
            </a:r>
          </a:p>
        </p:txBody>
      </p:sp>
      <p:sp>
        <p:nvSpPr>
          <p:cNvPr id="809028" name="AutoShape 68">
            <a:extLst>
              <a:ext uri="{FF2B5EF4-FFF2-40B4-BE49-F238E27FC236}">
                <a16:creationId xmlns:a16="http://schemas.microsoft.com/office/drawing/2014/main" id="{654089F5-DB67-AE48-A669-02D89002B134}"/>
              </a:ext>
            </a:extLst>
          </p:cNvPr>
          <p:cNvSpPr>
            <a:spLocks noChangeArrowheads="1"/>
          </p:cNvSpPr>
          <p:nvPr/>
        </p:nvSpPr>
        <p:spPr bwMode="auto">
          <a:xfrm>
            <a:off x="5348288" y="6086475"/>
            <a:ext cx="4010025" cy="704850"/>
          </a:xfrm>
          <a:prstGeom prst="roundRect">
            <a:avLst>
              <a:gd name="adj" fmla="val 16667"/>
            </a:avLst>
          </a:prstGeom>
          <a:noFill/>
          <a:ln w="57150">
            <a:solidFill>
              <a:schemeClr val="bg1"/>
            </a:solidFill>
            <a:round/>
            <a:headEnd/>
            <a:tailEnd/>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09029" name="Text Box 69">
            <a:extLst>
              <a:ext uri="{FF2B5EF4-FFF2-40B4-BE49-F238E27FC236}">
                <a16:creationId xmlns:a16="http://schemas.microsoft.com/office/drawing/2014/main" id="{010F05D4-5B4D-994D-8F7F-8EC3C7AE40D7}"/>
              </a:ext>
            </a:extLst>
          </p:cNvPr>
          <p:cNvSpPr txBox="1">
            <a:spLocks noChangeArrowheads="1"/>
          </p:cNvSpPr>
          <p:nvPr/>
        </p:nvSpPr>
        <p:spPr bwMode="auto">
          <a:xfrm>
            <a:off x="6289675" y="4057650"/>
            <a:ext cx="2065338" cy="519113"/>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r>
              <a:rPr lang="en-US" altLang="en-US" sz="2800" b="1">
                <a:solidFill>
                  <a:srgbClr val="FFEA18"/>
                </a:solidFill>
                <a:latin typeface="Kosher-Normal" charset="0"/>
              </a:rPr>
              <a:t>atau</a:t>
            </a:r>
            <a:endParaRPr lang="en-US" alt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
                                  </p:stCondLst>
                                  <p:childTnLst>
                                    <p:set>
                                      <p:cBhvr>
                                        <p:cTn id="6" dur="1" fill="hold">
                                          <p:stCondLst>
                                            <p:cond delay="0"/>
                                          </p:stCondLst>
                                        </p:cTn>
                                        <p:tgtEl>
                                          <p:spTgt spid="809017"/>
                                        </p:tgtEl>
                                        <p:attrNameLst>
                                          <p:attrName>style.visibility</p:attrName>
                                        </p:attrNameLst>
                                      </p:cBhvr>
                                      <p:to>
                                        <p:strVal val="visible"/>
                                      </p:to>
                                    </p:set>
                                    <p:animEffect transition="in" filter="dissolve">
                                      <p:cBhvr>
                                        <p:cTn id="7" dur="500"/>
                                        <p:tgtEl>
                                          <p:spTgt spid="809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9266" name="Rectangle 2">
            <a:extLst>
              <a:ext uri="{FF2B5EF4-FFF2-40B4-BE49-F238E27FC236}">
                <a16:creationId xmlns:a16="http://schemas.microsoft.com/office/drawing/2014/main" id="{D6541F03-51B1-5E42-867A-4F32B6BDFFF2}"/>
              </a:ext>
            </a:extLst>
          </p:cNvPr>
          <p:cNvSpPr>
            <a:spLocks noChangeArrowheads="1"/>
          </p:cNvSpPr>
          <p:nvPr/>
        </p:nvSpPr>
        <p:spPr bwMode="auto">
          <a:xfrm>
            <a:off x="0" y="0"/>
            <a:ext cx="10058400" cy="7772400"/>
          </a:xfrm>
          <a:prstGeom prst="rect">
            <a:avLst/>
          </a:prstGeom>
          <a:gradFill rotWithShape="0">
            <a:gsLst>
              <a:gs pos="0">
                <a:srgbClr val="2828FF">
                  <a:gamma/>
                  <a:shade val="0"/>
                  <a:invGamma/>
                </a:srgbClr>
              </a:gs>
              <a:gs pos="50000">
                <a:srgbClr val="2828FF"/>
              </a:gs>
              <a:gs pos="100000">
                <a:srgbClr val="2828FF">
                  <a:gamma/>
                  <a:shade val="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267" name="Rectangle 3">
            <a:extLst>
              <a:ext uri="{FF2B5EF4-FFF2-40B4-BE49-F238E27FC236}">
                <a16:creationId xmlns:a16="http://schemas.microsoft.com/office/drawing/2014/main" id="{F1E3624F-02A8-C84B-B36E-C30805A377A3}"/>
              </a:ext>
            </a:extLst>
          </p:cNvPr>
          <p:cNvSpPr>
            <a:spLocks noChangeArrowheads="1"/>
          </p:cNvSpPr>
          <p:nvPr/>
        </p:nvSpPr>
        <p:spPr bwMode="auto">
          <a:xfrm>
            <a:off x="750888" y="865188"/>
            <a:ext cx="8870950" cy="6465887"/>
          </a:xfrm>
          <a:prstGeom prst="rect">
            <a:avLst/>
          </a:prstGeom>
          <a:solidFill>
            <a:srgbClr val="080808"/>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268" name="Text Box 4">
            <a:extLst>
              <a:ext uri="{FF2B5EF4-FFF2-40B4-BE49-F238E27FC236}">
                <a16:creationId xmlns:a16="http://schemas.microsoft.com/office/drawing/2014/main" id="{A216FB84-AABA-B94A-B7FA-28876512177C}"/>
              </a:ext>
            </a:extLst>
          </p:cNvPr>
          <p:cNvSpPr txBox="1">
            <a:spLocks noChangeArrowheads="1"/>
          </p:cNvSpPr>
          <p:nvPr/>
        </p:nvSpPr>
        <p:spPr bwMode="auto">
          <a:xfrm>
            <a:off x="9767888" y="6469063"/>
            <a:ext cx="203200" cy="43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endParaRPr lang="en-US" altLang="en-US" sz="2200">
              <a:solidFill>
                <a:srgbClr val="FFA27C"/>
              </a:solidFill>
              <a:latin typeface="Comic Sans MS" panose="030F0902030302020204" pitchFamily="66" charset="0"/>
            </a:endParaRPr>
          </a:p>
        </p:txBody>
      </p:sp>
      <p:pic>
        <p:nvPicPr>
          <p:cNvPr id="779269" name="Picture 5">
            <a:extLst>
              <a:ext uri="{FF2B5EF4-FFF2-40B4-BE49-F238E27FC236}">
                <a16:creationId xmlns:a16="http://schemas.microsoft.com/office/drawing/2014/main" id="{C4D2A4FB-122F-4A45-BDDE-190363709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63" y="738188"/>
            <a:ext cx="8639175" cy="640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40161" dir="1106097" algn="ctr" rotWithShape="0">
                    <a:schemeClr val="bg1"/>
                  </a:outerShdw>
                </a:effectLst>
              </a14:hiddenEffects>
            </a:ext>
          </a:extLst>
        </p:spPr>
      </p:pic>
      <p:sp>
        <p:nvSpPr>
          <p:cNvPr id="779270" name="Rectangle 6">
            <a:extLst>
              <a:ext uri="{FF2B5EF4-FFF2-40B4-BE49-F238E27FC236}">
                <a16:creationId xmlns:a16="http://schemas.microsoft.com/office/drawing/2014/main" id="{92980552-851C-694E-B2DC-4CD169799D2B}"/>
              </a:ext>
            </a:extLst>
          </p:cNvPr>
          <p:cNvSpPr>
            <a:spLocks noChangeArrowheads="1"/>
          </p:cNvSpPr>
          <p:nvPr/>
        </p:nvSpPr>
        <p:spPr bwMode="auto">
          <a:xfrm>
            <a:off x="-1152525" y="1389063"/>
            <a:ext cx="8658225" cy="639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0">
                <a:solidFill>
                  <a:schemeClr val="accent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en-US"/>
          </a:p>
        </p:txBody>
      </p:sp>
      <p:sp>
        <p:nvSpPr>
          <p:cNvPr id="779271" name="Text Box 7">
            <a:extLst>
              <a:ext uri="{FF2B5EF4-FFF2-40B4-BE49-F238E27FC236}">
                <a16:creationId xmlns:a16="http://schemas.microsoft.com/office/drawing/2014/main" id="{D93C315C-D321-764D-A365-42609292D71E}"/>
              </a:ext>
            </a:extLst>
          </p:cNvPr>
          <p:cNvSpPr txBox="1">
            <a:spLocks noChangeArrowheads="1"/>
          </p:cNvSpPr>
          <p:nvPr/>
        </p:nvSpPr>
        <p:spPr bwMode="auto">
          <a:xfrm>
            <a:off x="344488" y="250825"/>
            <a:ext cx="9121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spAutoFit/>
          </a:bodyPr>
          <a:lstStyle>
            <a:lvl1pPr algn="l">
              <a:defRPr sz="2400">
                <a:solidFill>
                  <a:schemeClr val="tx1"/>
                </a:solidFill>
                <a:latin typeface="Times" pitchFamily="2" charset="0"/>
              </a:defRPr>
            </a:lvl1pPr>
            <a:lvl2pPr marL="455613" algn="l">
              <a:defRPr sz="2400">
                <a:solidFill>
                  <a:schemeClr val="tx1"/>
                </a:solidFill>
                <a:latin typeface="Times" pitchFamily="2" charset="0"/>
              </a:defRPr>
            </a:lvl2pPr>
            <a:lvl3pPr algn="l">
              <a:defRPr sz="2400">
                <a:solidFill>
                  <a:schemeClr val="tx1"/>
                </a:solidFill>
                <a:latin typeface="Times" pitchFamily="2" charset="0"/>
              </a:defRPr>
            </a:lvl3pPr>
            <a:lvl4pPr algn="l">
              <a:defRPr sz="2400">
                <a:solidFill>
                  <a:schemeClr val="tx1"/>
                </a:solidFill>
                <a:latin typeface="Times" pitchFamily="2" charset="0"/>
              </a:defRPr>
            </a:lvl4pPr>
            <a:lvl5pPr algn="l">
              <a:defRPr sz="2400">
                <a:solidFill>
                  <a:schemeClr val="tx1"/>
                </a:solidFill>
                <a:latin typeface="Times" pitchFamily="2" charset="0"/>
              </a:defRPr>
            </a:lvl5pPr>
            <a:lvl6pPr eaLnBrk="0" fontAlgn="base" hangingPunct="0">
              <a:spcBef>
                <a:spcPct val="0"/>
              </a:spcBef>
              <a:spcAft>
                <a:spcPct val="0"/>
              </a:spcAft>
              <a:defRPr sz="2400">
                <a:solidFill>
                  <a:schemeClr val="tx1"/>
                </a:solidFill>
                <a:latin typeface="Times" pitchFamily="2" charset="0"/>
              </a:defRPr>
            </a:lvl6pPr>
            <a:lvl7pPr eaLnBrk="0" fontAlgn="base" hangingPunct="0">
              <a:spcBef>
                <a:spcPct val="0"/>
              </a:spcBef>
              <a:spcAft>
                <a:spcPct val="0"/>
              </a:spcAft>
              <a:defRPr sz="2400">
                <a:solidFill>
                  <a:schemeClr val="tx1"/>
                </a:solidFill>
                <a:latin typeface="Times" pitchFamily="2" charset="0"/>
              </a:defRPr>
            </a:lvl7pPr>
            <a:lvl8pPr eaLnBrk="0" fontAlgn="base" hangingPunct="0">
              <a:spcBef>
                <a:spcPct val="0"/>
              </a:spcBef>
              <a:spcAft>
                <a:spcPct val="0"/>
              </a:spcAft>
              <a:defRPr sz="2400">
                <a:solidFill>
                  <a:schemeClr val="tx1"/>
                </a:solidFill>
                <a:latin typeface="Times" pitchFamily="2" charset="0"/>
              </a:defRPr>
            </a:lvl8pPr>
            <a:lvl9pPr eaLnBrk="0" fontAlgn="base" hangingPunct="0">
              <a:spcBef>
                <a:spcPct val="0"/>
              </a:spcBef>
              <a:spcAft>
                <a:spcPct val="0"/>
              </a:spcAft>
              <a:defRPr sz="2400">
                <a:solidFill>
                  <a:schemeClr val="tx1"/>
                </a:solidFill>
                <a:latin typeface="Times" pitchFamily="2" charset="0"/>
              </a:defRPr>
            </a:lvl9pPr>
          </a:lstStyle>
          <a:p>
            <a:pPr algn="ctr">
              <a:spcBef>
                <a:spcPct val="50000"/>
              </a:spcBef>
            </a:pPr>
            <a:endParaRPr lang="en-US" altLang="en-US" sz="2000" b="1">
              <a:latin typeface="Comic Sans MS" panose="030F0902030302020204" pitchFamily="66" charset="0"/>
            </a:endParaRPr>
          </a:p>
        </p:txBody>
      </p:sp>
      <p:sp>
        <p:nvSpPr>
          <p:cNvPr id="779272" name="Text Box 8">
            <a:extLst>
              <a:ext uri="{FF2B5EF4-FFF2-40B4-BE49-F238E27FC236}">
                <a16:creationId xmlns:a16="http://schemas.microsoft.com/office/drawing/2014/main" id="{D46843AD-A230-6045-8DC1-BC878ACBF946}"/>
              </a:ext>
            </a:extLst>
          </p:cNvPr>
          <p:cNvSpPr txBox="1">
            <a:spLocks noChangeArrowheads="1"/>
          </p:cNvSpPr>
          <p:nvPr/>
        </p:nvSpPr>
        <p:spPr bwMode="auto">
          <a:xfrm>
            <a:off x="344488" y="4541838"/>
            <a:ext cx="97139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spAutoFit/>
          </a:bodyPr>
          <a:lstStyle>
            <a:lvl1pPr algn="l">
              <a:defRPr sz="2400">
                <a:solidFill>
                  <a:schemeClr val="tx1"/>
                </a:solidFill>
                <a:latin typeface="Times" pitchFamily="2" charset="0"/>
              </a:defRPr>
            </a:lvl1pPr>
            <a:lvl2pPr marL="455613" algn="l">
              <a:defRPr sz="2400">
                <a:solidFill>
                  <a:schemeClr val="tx1"/>
                </a:solidFill>
                <a:latin typeface="Times" pitchFamily="2" charset="0"/>
              </a:defRPr>
            </a:lvl2pPr>
            <a:lvl3pPr algn="l">
              <a:defRPr sz="2400">
                <a:solidFill>
                  <a:schemeClr val="tx1"/>
                </a:solidFill>
                <a:latin typeface="Times" pitchFamily="2" charset="0"/>
              </a:defRPr>
            </a:lvl3pPr>
            <a:lvl4pPr algn="l">
              <a:defRPr sz="2400">
                <a:solidFill>
                  <a:schemeClr val="tx1"/>
                </a:solidFill>
                <a:latin typeface="Times" pitchFamily="2" charset="0"/>
              </a:defRPr>
            </a:lvl4pPr>
            <a:lvl5pPr algn="l">
              <a:defRPr sz="2400">
                <a:solidFill>
                  <a:schemeClr val="tx1"/>
                </a:solidFill>
                <a:latin typeface="Times" pitchFamily="2" charset="0"/>
              </a:defRPr>
            </a:lvl5pPr>
            <a:lvl6pPr eaLnBrk="0" fontAlgn="base" hangingPunct="0">
              <a:spcBef>
                <a:spcPct val="0"/>
              </a:spcBef>
              <a:spcAft>
                <a:spcPct val="0"/>
              </a:spcAft>
              <a:defRPr sz="2400">
                <a:solidFill>
                  <a:schemeClr val="tx1"/>
                </a:solidFill>
                <a:latin typeface="Times" pitchFamily="2" charset="0"/>
              </a:defRPr>
            </a:lvl6pPr>
            <a:lvl7pPr eaLnBrk="0" fontAlgn="base" hangingPunct="0">
              <a:spcBef>
                <a:spcPct val="0"/>
              </a:spcBef>
              <a:spcAft>
                <a:spcPct val="0"/>
              </a:spcAft>
              <a:defRPr sz="2400">
                <a:solidFill>
                  <a:schemeClr val="tx1"/>
                </a:solidFill>
                <a:latin typeface="Times" pitchFamily="2" charset="0"/>
              </a:defRPr>
            </a:lvl7pPr>
            <a:lvl8pPr eaLnBrk="0" fontAlgn="base" hangingPunct="0">
              <a:spcBef>
                <a:spcPct val="0"/>
              </a:spcBef>
              <a:spcAft>
                <a:spcPct val="0"/>
              </a:spcAft>
              <a:defRPr sz="2400">
                <a:solidFill>
                  <a:schemeClr val="tx1"/>
                </a:solidFill>
                <a:latin typeface="Times" pitchFamily="2" charset="0"/>
              </a:defRPr>
            </a:lvl8pPr>
            <a:lvl9pPr eaLnBrk="0" fontAlgn="base" hangingPunct="0">
              <a:spcBef>
                <a:spcPct val="0"/>
              </a:spcBef>
              <a:spcAft>
                <a:spcPct val="0"/>
              </a:spcAft>
              <a:defRPr sz="2400">
                <a:solidFill>
                  <a:schemeClr val="tx1"/>
                </a:solidFill>
                <a:latin typeface="Times" pitchFamily="2" charset="0"/>
              </a:defRPr>
            </a:lvl9pPr>
          </a:lstStyle>
          <a:p>
            <a:pPr algn="ctr">
              <a:spcBef>
                <a:spcPct val="50000"/>
              </a:spcBef>
            </a:pPr>
            <a:endParaRPr lang="en-US" altLang="en-US" sz="2000" b="1">
              <a:latin typeface="Comic Sans MS" panose="030F0902030302020204" pitchFamily="66" charset="0"/>
            </a:endParaRPr>
          </a:p>
        </p:txBody>
      </p:sp>
      <p:pic>
        <p:nvPicPr>
          <p:cNvPr id="779273" name="Picture 9">
            <a:extLst>
              <a:ext uri="{FF2B5EF4-FFF2-40B4-BE49-F238E27FC236}">
                <a16:creationId xmlns:a16="http://schemas.microsoft.com/office/drawing/2014/main" id="{9380F3EC-10BB-674B-B5C4-F82A114E02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0" y="701675"/>
            <a:ext cx="8639175" cy="640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56796" dir="1593903" algn="ctr" rotWithShape="0">
                    <a:schemeClr val="bg2"/>
                  </a:outerShdw>
                </a:effectLst>
              </a14:hiddenEffects>
            </a:ext>
          </a:extLst>
        </p:spPr>
      </p:pic>
      <p:sp>
        <p:nvSpPr>
          <p:cNvPr id="779274" name="Rectangle 10">
            <a:extLst>
              <a:ext uri="{FF2B5EF4-FFF2-40B4-BE49-F238E27FC236}">
                <a16:creationId xmlns:a16="http://schemas.microsoft.com/office/drawing/2014/main" id="{8EC31176-FABB-F645-8529-BCE52EB2985C}"/>
              </a:ext>
            </a:extLst>
          </p:cNvPr>
          <p:cNvSpPr>
            <a:spLocks noChangeArrowheads="1"/>
          </p:cNvSpPr>
          <p:nvPr/>
        </p:nvSpPr>
        <p:spPr bwMode="auto">
          <a:xfrm>
            <a:off x="682625" y="688975"/>
            <a:ext cx="8643938" cy="6423025"/>
          </a:xfrm>
          <a:prstGeom prst="rect">
            <a:avLst/>
          </a:prstGeom>
          <a:solidFill>
            <a:srgbClr val="080808">
              <a:alpha val="50000"/>
            </a:srgbClr>
          </a:solidFill>
          <a:ln>
            <a:noFill/>
          </a:ln>
          <a:effectLst/>
          <a:extLs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82029" tIns="41015" rIns="82029" bIns="41015" anchor="ctr">
            <a:spAutoFit/>
          </a:bodyPr>
          <a:lstStyle/>
          <a:p>
            <a:endParaRPr lang="en-US"/>
          </a:p>
        </p:txBody>
      </p:sp>
      <p:sp>
        <p:nvSpPr>
          <p:cNvPr id="779275" name="Text Box 11">
            <a:extLst>
              <a:ext uri="{FF2B5EF4-FFF2-40B4-BE49-F238E27FC236}">
                <a16:creationId xmlns:a16="http://schemas.microsoft.com/office/drawing/2014/main" id="{0612F0D4-2B5C-CF4D-A98D-D2E991940F2B}"/>
              </a:ext>
            </a:extLst>
          </p:cNvPr>
          <p:cNvSpPr txBox="1">
            <a:spLocks noChangeArrowheads="1"/>
          </p:cNvSpPr>
          <p:nvPr/>
        </p:nvSpPr>
        <p:spPr bwMode="auto">
          <a:xfrm>
            <a:off x="293688" y="4044950"/>
            <a:ext cx="9478962" cy="2089150"/>
          </a:xfrm>
          <a:prstGeom prst="rect">
            <a:avLst/>
          </a:prstGeom>
          <a:noFill/>
          <a:ln>
            <a:noFill/>
          </a:ln>
          <a:effectLst>
            <a:outerShdw dist="81320" dir="3080412"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91397" tIns="45699" rIns="91397" bIns="45699" anchor="ctr">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b="1">
                <a:solidFill>
                  <a:schemeClr val="bg1"/>
                </a:solidFill>
                <a:latin typeface="Arial" panose="020B0604020202020204" pitchFamily="34" charset="0"/>
              </a:rPr>
              <a:t>BAGIAN TUJUH</a:t>
            </a:r>
            <a:r>
              <a:rPr lang="en-US" altLang="en-US" sz="3600" b="1">
                <a:solidFill>
                  <a:srgbClr val="FFEA18"/>
                </a:solidFill>
                <a:latin typeface="Arial" panose="020B0604020202020204" pitchFamily="34" charset="0"/>
              </a:rPr>
              <a:t>     </a:t>
            </a:r>
          </a:p>
          <a:p>
            <a:pPr algn="ctr">
              <a:spcBef>
                <a:spcPct val="50000"/>
              </a:spcBef>
            </a:pPr>
            <a:r>
              <a:rPr lang="en-US" altLang="en-US" sz="4000" b="1" i="1">
                <a:solidFill>
                  <a:srgbClr val="43F22C"/>
                </a:solidFill>
                <a:latin typeface="Arial" panose="020B0604020202020204" pitchFamily="34" charset="0"/>
              </a:rPr>
              <a:t>MENSET KITAB:               </a:t>
            </a:r>
            <a:r>
              <a:rPr lang="en-US" altLang="en-US" sz="3500" b="1" i="1">
                <a:solidFill>
                  <a:srgbClr val="43F22C"/>
                </a:solidFill>
                <a:latin typeface="Arial" panose="020B0604020202020204" pitchFamily="34" charset="0"/>
              </a:rPr>
              <a:t>MENGURUTKAN </a:t>
            </a:r>
            <a:r>
              <a:rPr lang="en-US" altLang="en-US" sz="3500" b="1" i="1">
                <a:solidFill>
                  <a:schemeClr val="bg1"/>
                </a:solidFill>
                <a:latin typeface="Arial" panose="020B0604020202020204" pitchFamily="34" charset="0"/>
              </a:rPr>
              <a:t>PERJANJIAN LAMA</a:t>
            </a:r>
            <a:endParaRPr lang="en-US" altLang="en-US" sz="3500" b="1" i="1">
              <a:solidFill>
                <a:srgbClr val="43F22C"/>
              </a:solidFill>
              <a:latin typeface="Arial" panose="020B0604020202020204" pitchFamily="34" charset="0"/>
            </a:endParaRPr>
          </a:p>
        </p:txBody>
      </p:sp>
      <p:grpSp>
        <p:nvGrpSpPr>
          <p:cNvPr id="779276" name="Group 12">
            <a:extLst>
              <a:ext uri="{FF2B5EF4-FFF2-40B4-BE49-F238E27FC236}">
                <a16:creationId xmlns:a16="http://schemas.microsoft.com/office/drawing/2014/main" id="{A9145820-3C24-DB4E-83D8-C57BF115FB36}"/>
              </a:ext>
            </a:extLst>
          </p:cNvPr>
          <p:cNvGrpSpPr>
            <a:grpSpLocks/>
          </p:cNvGrpSpPr>
          <p:nvPr/>
        </p:nvGrpSpPr>
        <p:grpSpPr bwMode="auto">
          <a:xfrm>
            <a:off x="763588" y="2373313"/>
            <a:ext cx="8509000" cy="1108075"/>
            <a:chOff x="437" y="1320"/>
            <a:chExt cx="4873" cy="615"/>
          </a:xfrm>
        </p:grpSpPr>
        <p:sp>
          <p:nvSpPr>
            <p:cNvPr id="779277" name="Text Box 13">
              <a:extLst>
                <a:ext uri="{FF2B5EF4-FFF2-40B4-BE49-F238E27FC236}">
                  <a16:creationId xmlns:a16="http://schemas.microsoft.com/office/drawing/2014/main" id="{334F998A-1014-9044-B787-6A6A6A1A34E2}"/>
                </a:ext>
              </a:extLst>
            </p:cNvPr>
            <p:cNvSpPr txBox="1">
              <a:spLocks noChangeArrowheads="1"/>
            </p:cNvSpPr>
            <p:nvPr/>
          </p:nvSpPr>
          <p:spPr bwMode="auto">
            <a:xfrm>
              <a:off x="437" y="1320"/>
              <a:ext cx="4848" cy="615"/>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101835" tIns="50918" rIns="101835" bIns="50918" anchor="ctr">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6600" b="1" i="1">
                  <a:solidFill>
                    <a:srgbClr val="FFFC1E"/>
                  </a:solidFill>
                  <a:latin typeface="Arial" panose="020B0604020202020204" pitchFamily="34" charset="0"/>
                  <a:cs typeface="Arial" panose="020B0604020202020204" pitchFamily="34" charset="0"/>
                </a:rPr>
                <a:t>INTISARI ALKITAB</a:t>
              </a:r>
            </a:p>
          </p:txBody>
        </p:sp>
        <p:sp>
          <p:nvSpPr>
            <p:cNvPr id="779278" name="Text Box 14">
              <a:extLst>
                <a:ext uri="{FF2B5EF4-FFF2-40B4-BE49-F238E27FC236}">
                  <a16:creationId xmlns:a16="http://schemas.microsoft.com/office/drawing/2014/main" id="{C50EEE4C-6E34-EF4D-BB01-37E9D6998E4B}"/>
                </a:ext>
              </a:extLst>
            </p:cNvPr>
            <p:cNvSpPr txBox="1">
              <a:spLocks noChangeArrowheads="1"/>
            </p:cNvSpPr>
            <p:nvPr/>
          </p:nvSpPr>
          <p:spPr bwMode="auto">
            <a:xfrm>
              <a:off x="5076" y="1397"/>
              <a:ext cx="234" cy="2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101835" tIns="50918" rIns="101835" bIns="50918" anchor="ctr">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200" b="1" i="1">
                  <a:solidFill>
                    <a:srgbClr val="FFFC1E"/>
                  </a:solidFill>
                  <a:latin typeface="Arial" panose="020B0604020202020204" pitchFamily="34" charset="0"/>
                </a:rPr>
                <a:t>®</a:t>
              </a:r>
            </a:p>
          </p:txBody>
        </p:sp>
      </p:grpSp>
      <p:sp>
        <p:nvSpPr>
          <p:cNvPr id="779279" name="Text Box 15">
            <a:extLst>
              <a:ext uri="{FF2B5EF4-FFF2-40B4-BE49-F238E27FC236}">
                <a16:creationId xmlns:a16="http://schemas.microsoft.com/office/drawing/2014/main" id="{8C46DB9B-8D27-5248-B13B-74D8F6670389}"/>
              </a:ext>
            </a:extLst>
          </p:cNvPr>
          <p:cNvSpPr txBox="1">
            <a:spLocks noChangeArrowheads="1"/>
          </p:cNvSpPr>
          <p:nvPr/>
        </p:nvSpPr>
        <p:spPr bwMode="auto">
          <a:xfrm>
            <a:off x="550863" y="6200775"/>
            <a:ext cx="8942387" cy="641350"/>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97" tIns="45699" rIns="91397" bIns="45699" anchor="ctr">
            <a:spAutoFit/>
          </a:bodyPr>
          <a:lstStyle>
            <a:lvl1pPr algn="l">
              <a:defRPr sz="2400">
                <a:solidFill>
                  <a:schemeClr val="tx1"/>
                </a:solidFill>
                <a:latin typeface="Times" pitchFamily="2" charset="0"/>
              </a:defRPr>
            </a:lvl1pPr>
            <a:lvl2pPr marL="455613" algn="l">
              <a:defRPr sz="2400">
                <a:solidFill>
                  <a:schemeClr val="tx1"/>
                </a:solidFill>
                <a:latin typeface="Times" pitchFamily="2" charset="0"/>
              </a:defRPr>
            </a:lvl2pPr>
            <a:lvl3pPr algn="l">
              <a:defRPr sz="2400">
                <a:solidFill>
                  <a:schemeClr val="tx1"/>
                </a:solidFill>
                <a:latin typeface="Times" pitchFamily="2" charset="0"/>
              </a:defRPr>
            </a:lvl3pPr>
            <a:lvl4pPr algn="l">
              <a:defRPr sz="2400">
                <a:solidFill>
                  <a:schemeClr val="tx1"/>
                </a:solidFill>
                <a:latin typeface="Times" pitchFamily="2" charset="0"/>
              </a:defRPr>
            </a:lvl4pPr>
            <a:lvl5pPr algn="l">
              <a:defRPr sz="2400">
                <a:solidFill>
                  <a:schemeClr val="tx1"/>
                </a:solidFill>
                <a:latin typeface="Times" pitchFamily="2" charset="0"/>
              </a:defRPr>
            </a:lvl5pPr>
            <a:lvl6pPr eaLnBrk="0" fontAlgn="base" hangingPunct="0">
              <a:spcBef>
                <a:spcPct val="0"/>
              </a:spcBef>
              <a:spcAft>
                <a:spcPct val="0"/>
              </a:spcAft>
              <a:defRPr sz="2400">
                <a:solidFill>
                  <a:schemeClr val="tx1"/>
                </a:solidFill>
                <a:latin typeface="Times" pitchFamily="2" charset="0"/>
              </a:defRPr>
            </a:lvl6pPr>
            <a:lvl7pPr eaLnBrk="0" fontAlgn="base" hangingPunct="0">
              <a:spcBef>
                <a:spcPct val="0"/>
              </a:spcBef>
              <a:spcAft>
                <a:spcPct val="0"/>
              </a:spcAft>
              <a:defRPr sz="2400">
                <a:solidFill>
                  <a:schemeClr val="tx1"/>
                </a:solidFill>
                <a:latin typeface="Times" pitchFamily="2" charset="0"/>
              </a:defRPr>
            </a:lvl7pPr>
            <a:lvl8pPr eaLnBrk="0" fontAlgn="base" hangingPunct="0">
              <a:spcBef>
                <a:spcPct val="0"/>
              </a:spcBef>
              <a:spcAft>
                <a:spcPct val="0"/>
              </a:spcAft>
              <a:defRPr sz="2400">
                <a:solidFill>
                  <a:schemeClr val="tx1"/>
                </a:solidFill>
                <a:latin typeface="Times" pitchFamily="2" charset="0"/>
              </a:defRPr>
            </a:lvl8pPr>
            <a:lvl9pPr eaLnBrk="0" fontAlgn="base" hangingPunct="0">
              <a:spcBef>
                <a:spcPct val="0"/>
              </a:spcBef>
              <a:spcAft>
                <a:spcPct val="0"/>
              </a:spcAft>
              <a:defRPr sz="2400">
                <a:solidFill>
                  <a:schemeClr val="tx1"/>
                </a:solidFill>
                <a:latin typeface="Times" pitchFamily="2" charset="0"/>
              </a:defRPr>
            </a:lvl9pPr>
          </a:lstStyle>
          <a:p>
            <a:pPr algn="ctr">
              <a:spcBef>
                <a:spcPct val="50000"/>
              </a:spcBef>
            </a:pPr>
            <a:endParaRPr lang="en-US" altLang="en-US" sz="3600" b="1" i="1">
              <a:solidFill>
                <a:schemeClr val="hlink"/>
              </a:solidFill>
              <a:effectLst>
                <a:outerShdw blurRad="38100" dist="38100" dir="2700000" algn="tl">
                  <a:srgbClr val="C0C0C0"/>
                </a:outerShdw>
              </a:effectLst>
              <a:latin typeface="Arial" panose="020B0604020202020204" pitchFamily="34" charset="0"/>
            </a:endParaRPr>
          </a:p>
        </p:txBody>
      </p:sp>
      <p:sp>
        <p:nvSpPr>
          <p:cNvPr id="779280" name="Rectangle 16">
            <a:extLst>
              <a:ext uri="{FF2B5EF4-FFF2-40B4-BE49-F238E27FC236}">
                <a16:creationId xmlns:a16="http://schemas.microsoft.com/office/drawing/2014/main" id="{0F09CB33-57BA-3A4B-9CED-C66136DC2C1D}"/>
              </a:ext>
            </a:extLst>
          </p:cNvPr>
          <p:cNvSpPr>
            <a:spLocks noChangeArrowheads="1"/>
          </p:cNvSpPr>
          <p:nvPr/>
        </p:nvSpPr>
        <p:spPr bwMode="auto">
          <a:xfrm>
            <a:off x="681038" y="677863"/>
            <a:ext cx="8656637" cy="6392862"/>
          </a:xfrm>
          <a:prstGeom prst="rect">
            <a:avLst/>
          </a:prstGeom>
          <a:noFill/>
          <a:ln w="190500">
            <a:solidFill>
              <a:srgbClr val="790015"/>
            </a:solidFill>
            <a:miter lim="800000"/>
            <a:headEnd/>
            <a:tailEnd/>
          </a:ln>
          <a:effectLst>
            <a:outerShdw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79284" name="Text Box 20">
            <a:extLst>
              <a:ext uri="{FF2B5EF4-FFF2-40B4-BE49-F238E27FC236}">
                <a16:creationId xmlns:a16="http://schemas.microsoft.com/office/drawing/2014/main" id="{96E3324F-F909-EC46-A554-C8009F7D0215}"/>
              </a:ext>
            </a:extLst>
          </p:cNvPr>
          <p:cNvSpPr txBox="1">
            <a:spLocks noChangeArrowheads="1"/>
          </p:cNvSpPr>
          <p:nvPr/>
        </p:nvSpPr>
        <p:spPr bwMode="auto">
          <a:xfrm>
            <a:off x="790575" y="1495425"/>
            <a:ext cx="8397875" cy="528638"/>
          </a:xfrm>
          <a:prstGeom prst="rect">
            <a:avLst/>
          </a:prstGeom>
          <a:noFill/>
          <a:ln>
            <a:noFill/>
          </a:ln>
          <a:effectLst>
            <a:outerShdw dist="81320" dir="2319588"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800" b="1" i="1">
                <a:solidFill>
                  <a:schemeClr val="bg1"/>
                </a:solidFill>
                <a:effectLst>
                  <a:outerShdw blurRad="38100" dist="38100" dir="2700000" algn="tl">
                    <a:srgbClr val="C0C0C0"/>
                  </a:outerShdw>
                </a:effectLst>
                <a:latin typeface="Comic Sans MS" panose="030F0902030302020204" pitchFamily="66" charset="0"/>
              </a:rPr>
              <a:t>(Terorganisir sesuai dengan URUTAN CERITA!)</a:t>
            </a:r>
          </a:p>
        </p:txBody>
      </p:sp>
      <p:sp>
        <p:nvSpPr>
          <p:cNvPr id="779285" name="Text Box 21">
            <a:extLst>
              <a:ext uri="{FF2B5EF4-FFF2-40B4-BE49-F238E27FC236}">
                <a16:creationId xmlns:a16="http://schemas.microsoft.com/office/drawing/2014/main" id="{8EA4DC5A-2E1A-E54B-AB54-8650AC3553B1}"/>
              </a:ext>
            </a:extLst>
          </p:cNvPr>
          <p:cNvSpPr txBox="1">
            <a:spLocks noChangeArrowheads="1"/>
          </p:cNvSpPr>
          <p:nvPr/>
        </p:nvSpPr>
        <p:spPr bwMode="auto">
          <a:xfrm>
            <a:off x="482600" y="7361238"/>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b="1">
                <a:solidFill>
                  <a:schemeClr val="bg1"/>
                </a:solidFill>
                <a:latin typeface="Arial" panose="020B0604020202020204" pitchFamily="34" charset="0"/>
              </a:rPr>
              <a:t>©2006 TBBMI</a:t>
            </a:r>
          </a:p>
        </p:txBody>
      </p:sp>
      <p:sp>
        <p:nvSpPr>
          <p:cNvPr id="779286" name="Text Box 22">
            <a:extLst>
              <a:ext uri="{FF2B5EF4-FFF2-40B4-BE49-F238E27FC236}">
                <a16:creationId xmlns:a16="http://schemas.microsoft.com/office/drawing/2014/main" id="{ED5138CE-784C-6D48-855F-8F6152ADA14A}"/>
              </a:ext>
            </a:extLst>
          </p:cNvPr>
          <p:cNvSpPr txBox="1">
            <a:spLocks noChangeArrowheads="1"/>
          </p:cNvSpPr>
          <p:nvPr/>
        </p:nvSpPr>
        <p:spPr bwMode="auto">
          <a:xfrm>
            <a:off x="8496300" y="7340600"/>
            <a:ext cx="8953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solidFill>
                  <a:schemeClr val="bg1"/>
                </a:solidFill>
              </a:rPr>
              <a:t>9.65.07.02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779273"/>
                                        </p:tgtEl>
                                        <p:attrNameLst>
                                          <p:attrName>style.visibility</p:attrName>
                                        </p:attrNameLst>
                                      </p:cBhvr>
                                      <p:to>
                                        <p:strVal val="visible"/>
                                      </p:to>
                                    </p:set>
                                    <p:animEffect transition="in" filter="fade">
                                      <p:cBhvr>
                                        <p:cTn id="7" dur="1000"/>
                                        <p:tgtEl>
                                          <p:spTgt spid="779273"/>
                                        </p:tgtEl>
                                      </p:cBhvr>
                                    </p:animEffect>
                                  </p:childTnLst>
                                </p:cTn>
                              </p:par>
                            </p:childTnLst>
                          </p:cTn>
                        </p:par>
                        <p:par>
                          <p:cTn id="8" fill="hold" nodeType="afterGroup">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779274"/>
                                        </p:tgtEl>
                                        <p:attrNameLst>
                                          <p:attrName>style.visibility</p:attrName>
                                        </p:attrNameLst>
                                      </p:cBhvr>
                                      <p:to>
                                        <p:strVal val="visible"/>
                                      </p:to>
                                    </p:set>
                                    <p:animEffect transition="in" filter="fade">
                                      <p:cBhvr>
                                        <p:cTn id="11" dur="1000"/>
                                        <p:tgtEl>
                                          <p:spTgt spid="779274"/>
                                        </p:tgtEl>
                                      </p:cBhvr>
                                    </p:animEffect>
                                  </p:childTnLst>
                                </p:cTn>
                              </p:par>
                            </p:childTnLst>
                          </p:cTn>
                        </p:par>
                        <p:par>
                          <p:cTn id="12" fill="hold" nodeType="afterGroup">
                            <p:stCondLst>
                              <p:cond delay="4000"/>
                            </p:stCondLst>
                            <p:childTnLst>
                              <p:par>
                                <p:cTn id="13" presetID="23" presetClass="entr" presetSubtype="16" fill="hold" nodeType="afterEffect">
                                  <p:stCondLst>
                                    <p:cond delay="0"/>
                                  </p:stCondLst>
                                  <p:childTnLst>
                                    <p:set>
                                      <p:cBhvr>
                                        <p:cTn id="14" dur="1" fill="hold">
                                          <p:stCondLst>
                                            <p:cond delay="0"/>
                                          </p:stCondLst>
                                        </p:cTn>
                                        <p:tgtEl>
                                          <p:spTgt spid="779276"/>
                                        </p:tgtEl>
                                        <p:attrNameLst>
                                          <p:attrName>style.visibility</p:attrName>
                                        </p:attrNameLst>
                                      </p:cBhvr>
                                      <p:to>
                                        <p:strVal val="visible"/>
                                      </p:to>
                                    </p:set>
                                    <p:anim calcmode="lin" valueType="num">
                                      <p:cBhvr>
                                        <p:cTn id="15" dur="1000" fill="hold"/>
                                        <p:tgtEl>
                                          <p:spTgt spid="779276"/>
                                        </p:tgtEl>
                                        <p:attrNameLst>
                                          <p:attrName>ppt_w</p:attrName>
                                        </p:attrNameLst>
                                      </p:cBhvr>
                                      <p:tavLst>
                                        <p:tav tm="0">
                                          <p:val>
                                            <p:fltVal val="0"/>
                                          </p:val>
                                        </p:tav>
                                        <p:tav tm="100000">
                                          <p:val>
                                            <p:strVal val="#ppt_w"/>
                                          </p:val>
                                        </p:tav>
                                      </p:tavLst>
                                    </p:anim>
                                    <p:anim calcmode="lin" valueType="num">
                                      <p:cBhvr>
                                        <p:cTn id="16" dur="1000" fill="hold"/>
                                        <p:tgtEl>
                                          <p:spTgt spid="779276"/>
                                        </p:tgtEl>
                                        <p:attrNameLst>
                                          <p:attrName>ppt_h</p:attrName>
                                        </p:attrNameLst>
                                      </p:cBhvr>
                                      <p:tavLst>
                                        <p:tav tm="0">
                                          <p:val>
                                            <p:fltVal val="0"/>
                                          </p:val>
                                        </p:tav>
                                        <p:tav tm="100000">
                                          <p:val>
                                            <p:strVal val="#ppt_h"/>
                                          </p:val>
                                        </p:tav>
                                      </p:tavLst>
                                    </p:anim>
                                  </p:childTnLst>
                                </p:cTn>
                              </p:par>
                            </p:childTnLst>
                          </p:cTn>
                        </p:par>
                        <p:par>
                          <p:cTn id="17" fill="hold" nodeType="afterGroup">
                            <p:stCondLst>
                              <p:cond delay="5000"/>
                            </p:stCondLst>
                            <p:childTnLst>
                              <p:par>
                                <p:cTn id="18" presetID="10" presetClass="entr" presetSubtype="0" fill="hold" grpId="0" nodeType="afterEffect">
                                  <p:stCondLst>
                                    <p:cond delay="0"/>
                                  </p:stCondLst>
                                  <p:childTnLst>
                                    <p:set>
                                      <p:cBhvr>
                                        <p:cTn id="19" dur="1" fill="hold">
                                          <p:stCondLst>
                                            <p:cond delay="0"/>
                                          </p:stCondLst>
                                        </p:cTn>
                                        <p:tgtEl>
                                          <p:spTgt spid="779275"/>
                                        </p:tgtEl>
                                        <p:attrNameLst>
                                          <p:attrName>style.visibility</p:attrName>
                                        </p:attrNameLst>
                                      </p:cBhvr>
                                      <p:to>
                                        <p:strVal val="visible"/>
                                      </p:to>
                                    </p:set>
                                    <p:animEffect transition="in" filter="fade">
                                      <p:cBhvr>
                                        <p:cTn id="20" dur="2000"/>
                                        <p:tgtEl>
                                          <p:spTgt spid="779275"/>
                                        </p:tgtEl>
                                      </p:cBhvr>
                                    </p:animEffect>
                                  </p:childTnLst>
                                </p:cTn>
                              </p:par>
                            </p:childTnLst>
                          </p:cTn>
                        </p:par>
                        <p:par>
                          <p:cTn id="21" fill="hold" nodeType="afterGroup">
                            <p:stCondLst>
                              <p:cond delay="7000"/>
                            </p:stCondLst>
                            <p:childTnLst>
                              <p:par>
                                <p:cTn id="22" presetID="22" presetClass="entr" presetSubtype="8" fill="hold" grpId="0" nodeType="afterEffect">
                                  <p:stCondLst>
                                    <p:cond delay="0"/>
                                  </p:stCondLst>
                                  <p:childTnLst>
                                    <p:set>
                                      <p:cBhvr>
                                        <p:cTn id="23" dur="1" fill="hold">
                                          <p:stCondLst>
                                            <p:cond delay="0"/>
                                          </p:stCondLst>
                                        </p:cTn>
                                        <p:tgtEl>
                                          <p:spTgt spid="779284"/>
                                        </p:tgtEl>
                                        <p:attrNameLst>
                                          <p:attrName>style.visibility</p:attrName>
                                        </p:attrNameLst>
                                      </p:cBhvr>
                                      <p:to>
                                        <p:strVal val="visible"/>
                                      </p:to>
                                    </p:set>
                                    <p:animEffect transition="in" filter="wipe(left)">
                                      <p:cBhvr>
                                        <p:cTn id="24" dur="2000"/>
                                        <p:tgtEl>
                                          <p:spTgt spid="779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9275" grpId="0" autoUpdateAnimBg="0"/>
      <p:bldP spid="779284"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2">
            <a:extLst>
              <a:ext uri="{FF2B5EF4-FFF2-40B4-BE49-F238E27FC236}">
                <a16:creationId xmlns:a16="http://schemas.microsoft.com/office/drawing/2014/main" id="{2624BA86-FC77-A941-B05E-2C10564ADE07}"/>
              </a:ext>
            </a:extLst>
          </p:cNvPr>
          <p:cNvSpPr>
            <a:spLocks noChangeArrowheads="1"/>
          </p:cNvSpPr>
          <p:nvPr/>
        </p:nvSpPr>
        <p:spPr bwMode="auto">
          <a:xfrm>
            <a:off x="169863" y="7427913"/>
            <a:ext cx="145415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endParaRPr lang="en-US" altLang="en-US" sz="1000">
              <a:latin typeface="Helvetica" pitchFamily="2" charset="0"/>
            </a:endParaRPr>
          </a:p>
        </p:txBody>
      </p:sp>
      <p:sp>
        <p:nvSpPr>
          <p:cNvPr id="811011" name="Rectangle 3">
            <a:extLst>
              <a:ext uri="{FF2B5EF4-FFF2-40B4-BE49-F238E27FC236}">
                <a16:creationId xmlns:a16="http://schemas.microsoft.com/office/drawing/2014/main" id="{E801FA2A-AA10-AD41-9A4D-D14ABB436DB1}"/>
              </a:ext>
            </a:extLst>
          </p:cNvPr>
          <p:cNvSpPr>
            <a:spLocks noChangeArrowheads="1"/>
          </p:cNvSpPr>
          <p:nvPr/>
        </p:nvSpPr>
        <p:spPr bwMode="auto">
          <a:xfrm>
            <a:off x="685800" y="455613"/>
            <a:ext cx="3922713" cy="6815137"/>
          </a:xfrm>
          <a:prstGeom prst="rect">
            <a:avLst/>
          </a:prstGeom>
          <a:noFill/>
          <a:ln w="1174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012" name="Line 4">
            <a:extLst>
              <a:ext uri="{FF2B5EF4-FFF2-40B4-BE49-F238E27FC236}">
                <a16:creationId xmlns:a16="http://schemas.microsoft.com/office/drawing/2014/main" id="{D7ED63CA-65A3-DE49-8F4A-CDCD48A4734C}"/>
              </a:ext>
            </a:extLst>
          </p:cNvPr>
          <p:cNvSpPr>
            <a:spLocks noChangeShapeType="1"/>
          </p:cNvSpPr>
          <p:nvPr/>
        </p:nvSpPr>
        <p:spPr bwMode="auto">
          <a:xfrm flipV="1">
            <a:off x="1304925" y="515938"/>
            <a:ext cx="1588" cy="6715125"/>
          </a:xfrm>
          <a:prstGeom prst="line">
            <a:avLst/>
          </a:prstGeom>
          <a:noFill/>
          <a:ln w="1174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1013" name="Line 5">
            <a:extLst>
              <a:ext uri="{FF2B5EF4-FFF2-40B4-BE49-F238E27FC236}">
                <a16:creationId xmlns:a16="http://schemas.microsoft.com/office/drawing/2014/main" id="{6D199785-32A9-0E4D-9C2F-F713825216AB}"/>
              </a:ext>
            </a:extLst>
          </p:cNvPr>
          <p:cNvSpPr>
            <a:spLocks noChangeShapeType="1"/>
          </p:cNvSpPr>
          <p:nvPr/>
        </p:nvSpPr>
        <p:spPr bwMode="auto">
          <a:xfrm>
            <a:off x="1600200" y="1330325"/>
            <a:ext cx="2625725" cy="158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1014" name="Line 6">
            <a:extLst>
              <a:ext uri="{FF2B5EF4-FFF2-40B4-BE49-F238E27FC236}">
                <a16:creationId xmlns:a16="http://schemas.microsoft.com/office/drawing/2014/main" id="{4438AE70-890A-EF45-AD0F-E4DDD3ADF3FD}"/>
              </a:ext>
            </a:extLst>
          </p:cNvPr>
          <p:cNvSpPr>
            <a:spLocks noChangeShapeType="1"/>
          </p:cNvSpPr>
          <p:nvPr/>
        </p:nvSpPr>
        <p:spPr bwMode="auto">
          <a:xfrm flipV="1">
            <a:off x="1600200" y="5116513"/>
            <a:ext cx="2625725" cy="12700"/>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1015" name="Line 7">
            <a:extLst>
              <a:ext uri="{FF2B5EF4-FFF2-40B4-BE49-F238E27FC236}">
                <a16:creationId xmlns:a16="http://schemas.microsoft.com/office/drawing/2014/main" id="{171887C7-EB59-764A-A776-E6787B4BD548}"/>
              </a:ext>
            </a:extLst>
          </p:cNvPr>
          <p:cNvSpPr>
            <a:spLocks noChangeShapeType="1"/>
          </p:cNvSpPr>
          <p:nvPr/>
        </p:nvSpPr>
        <p:spPr bwMode="auto">
          <a:xfrm>
            <a:off x="1600200" y="5762625"/>
            <a:ext cx="2625725" cy="158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1016" name="Line 8">
            <a:extLst>
              <a:ext uri="{FF2B5EF4-FFF2-40B4-BE49-F238E27FC236}">
                <a16:creationId xmlns:a16="http://schemas.microsoft.com/office/drawing/2014/main" id="{46124F07-B91D-4447-A332-91D54B8F96C2}"/>
              </a:ext>
            </a:extLst>
          </p:cNvPr>
          <p:cNvSpPr>
            <a:spLocks noChangeShapeType="1"/>
          </p:cNvSpPr>
          <p:nvPr/>
        </p:nvSpPr>
        <p:spPr bwMode="auto">
          <a:xfrm>
            <a:off x="1600200" y="6426200"/>
            <a:ext cx="2625725" cy="158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1017" name="Line 9">
            <a:extLst>
              <a:ext uri="{FF2B5EF4-FFF2-40B4-BE49-F238E27FC236}">
                <a16:creationId xmlns:a16="http://schemas.microsoft.com/office/drawing/2014/main" id="{D55B77A7-AA1B-E544-BB61-810FAEB7DE3A}"/>
              </a:ext>
            </a:extLst>
          </p:cNvPr>
          <p:cNvSpPr>
            <a:spLocks noChangeShapeType="1"/>
          </p:cNvSpPr>
          <p:nvPr/>
        </p:nvSpPr>
        <p:spPr bwMode="auto">
          <a:xfrm flipV="1">
            <a:off x="1630363" y="6986588"/>
            <a:ext cx="2609850" cy="12700"/>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1018" name="Rectangle 10">
            <a:extLst>
              <a:ext uri="{FF2B5EF4-FFF2-40B4-BE49-F238E27FC236}">
                <a16:creationId xmlns:a16="http://schemas.microsoft.com/office/drawing/2014/main" id="{A33F25BF-9147-2640-8897-09CF93A50B87}"/>
              </a:ext>
            </a:extLst>
          </p:cNvPr>
          <p:cNvSpPr>
            <a:spLocks noChangeArrowheads="1"/>
          </p:cNvSpPr>
          <p:nvPr/>
        </p:nvSpPr>
        <p:spPr bwMode="auto">
          <a:xfrm>
            <a:off x="3752850" y="3230563"/>
            <a:ext cx="384175" cy="150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1019" name="Rectangle 11">
            <a:extLst>
              <a:ext uri="{FF2B5EF4-FFF2-40B4-BE49-F238E27FC236}">
                <a16:creationId xmlns:a16="http://schemas.microsoft.com/office/drawing/2014/main" id="{C579B074-69C7-2C42-AC52-DD3F2231AD61}"/>
              </a:ext>
            </a:extLst>
          </p:cNvPr>
          <p:cNvSpPr>
            <a:spLocks noChangeArrowheads="1"/>
          </p:cNvSpPr>
          <p:nvPr/>
        </p:nvSpPr>
        <p:spPr bwMode="auto">
          <a:xfrm>
            <a:off x="2860675" y="1481138"/>
            <a:ext cx="311150" cy="257175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1020" name="Rectangle 12">
            <a:extLst>
              <a:ext uri="{FF2B5EF4-FFF2-40B4-BE49-F238E27FC236}">
                <a16:creationId xmlns:a16="http://schemas.microsoft.com/office/drawing/2014/main" id="{FB42402C-47FB-0B43-96EE-6CB3CED19C42}"/>
              </a:ext>
            </a:extLst>
          </p:cNvPr>
          <p:cNvSpPr>
            <a:spLocks noChangeArrowheads="1"/>
          </p:cNvSpPr>
          <p:nvPr/>
        </p:nvSpPr>
        <p:spPr bwMode="auto">
          <a:xfrm>
            <a:off x="2838450" y="1450975"/>
            <a:ext cx="354013" cy="2622550"/>
          </a:xfrm>
          <a:prstGeom prst="rect">
            <a:avLst/>
          </a:prstGeom>
          <a:noFill/>
          <a:ln w="587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021" name="AutoShape 13">
            <a:extLst>
              <a:ext uri="{FF2B5EF4-FFF2-40B4-BE49-F238E27FC236}">
                <a16:creationId xmlns:a16="http://schemas.microsoft.com/office/drawing/2014/main" id="{52DEA1FC-F07E-7042-B8EC-CC9460FF4B50}"/>
              </a:ext>
            </a:extLst>
          </p:cNvPr>
          <p:cNvSpPr>
            <a:spLocks noChangeArrowheads="1"/>
          </p:cNvSpPr>
          <p:nvPr/>
        </p:nvSpPr>
        <p:spPr bwMode="auto">
          <a:xfrm rot="-2724430">
            <a:off x="2705894" y="3733007"/>
            <a:ext cx="590550" cy="601662"/>
          </a:xfrm>
          <a:prstGeom prst="rtTriangle">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1022" name="Text Box 14">
            <a:extLst>
              <a:ext uri="{FF2B5EF4-FFF2-40B4-BE49-F238E27FC236}">
                <a16:creationId xmlns:a16="http://schemas.microsoft.com/office/drawing/2014/main" id="{AD41DD6F-6159-C84F-B053-A45AC3C54013}"/>
              </a:ext>
            </a:extLst>
          </p:cNvPr>
          <p:cNvSpPr txBox="1">
            <a:spLocks noChangeArrowheads="1"/>
          </p:cNvSpPr>
          <p:nvPr/>
        </p:nvSpPr>
        <p:spPr bwMode="auto">
          <a:xfrm rot="-5400000">
            <a:off x="-1186656" y="3652044"/>
            <a:ext cx="43116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latin typeface="Arial Black" panose="020B0604020202020204" pitchFamily="34" charset="0"/>
              </a:rPr>
              <a:t>KITAB TAURAT (5)</a:t>
            </a:r>
          </a:p>
        </p:txBody>
      </p:sp>
      <p:sp>
        <p:nvSpPr>
          <p:cNvPr id="811023" name="Rectangle 15">
            <a:extLst>
              <a:ext uri="{FF2B5EF4-FFF2-40B4-BE49-F238E27FC236}">
                <a16:creationId xmlns:a16="http://schemas.microsoft.com/office/drawing/2014/main" id="{C603A618-CB8F-6B4C-963C-AB01C5167E9F}"/>
              </a:ext>
            </a:extLst>
          </p:cNvPr>
          <p:cNvSpPr>
            <a:spLocks noChangeArrowheads="1"/>
          </p:cNvSpPr>
          <p:nvPr/>
        </p:nvSpPr>
        <p:spPr bwMode="auto">
          <a:xfrm>
            <a:off x="2027238" y="4591050"/>
            <a:ext cx="217328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000" b="1">
                <a:solidFill>
                  <a:srgbClr val="000000"/>
                </a:solidFill>
                <a:latin typeface="Arial" panose="020B0604020202020204" pitchFamily="34" charset="0"/>
              </a:rPr>
              <a:t>Keluaran</a:t>
            </a:r>
            <a:endParaRPr lang="en-US" altLang="en-US" sz="4000">
              <a:latin typeface="Arial" panose="020B0604020202020204" pitchFamily="34" charset="0"/>
            </a:endParaRPr>
          </a:p>
          <a:p>
            <a:pPr algn="l"/>
            <a:endParaRPr lang="en-US" altLang="en-US" sz="4000">
              <a:latin typeface="Arial" panose="020B0604020202020204" pitchFamily="34" charset="0"/>
            </a:endParaRPr>
          </a:p>
        </p:txBody>
      </p:sp>
      <p:sp>
        <p:nvSpPr>
          <p:cNvPr id="811024" name="Rectangle 16">
            <a:extLst>
              <a:ext uri="{FF2B5EF4-FFF2-40B4-BE49-F238E27FC236}">
                <a16:creationId xmlns:a16="http://schemas.microsoft.com/office/drawing/2014/main" id="{23B51017-2553-084F-ADEE-9D703F8B766D}"/>
              </a:ext>
            </a:extLst>
          </p:cNvPr>
          <p:cNvSpPr>
            <a:spLocks noChangeArrowheads="1"/>
          </p:cNvSpPr>
          <p:nvPr/>
        </p:nvSpPr>
        <p:spPr bwMode="auto">
          <a:xfrm>
            <a:off x="1820863" y="5229225"/>
            <a:ext cx="17811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000" b="1">
                <a:solidFill>
                  <a:srgbClr val="000000"/>
                </a:solidFill>
                <a:latin typeface="Arial" panose="020B0604020202020204" pitchFamily="34" charset="0"/>
              </a:rPr>
              <a:t>Imamat</a:t>
            </a:r>
          </a:p>
        </p:txBody>
      </p:sp>
      <p:sp>
        <p:nvSpPr>
          <p:cNvPr id="811025" name="Rectangle 17">
            <a:extLst>
              <a:ext uri="{FF2B5EF4-FFF2-40B4-BE49-F238E27FC236}">
                <a16:creationId xmlns:a16="http://schemas.microsoft.com/office/drawing/2014/main" id="{83F5BF4E-179E-5143-A5D9-AE643DF2BB45}"/>
              </a:ext>
            </a:extLst>
          </p:cNvPr>
          <p:cNvSpPr>
            <a:spLocks noChangeArrowheads="1"/>
          </p:cNvSpPr>
          <p:nvPr/>
        </p:nvSpPr>
        <p:spPr bwMode="auto">
          <a:xfrm>
            <a:off x="2111375" y="6554788"/>
            <a:ext cx="16002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200" b="1">
                <a:solidFill>
                  <a:srgbClr val="000000"/>
                </a:solidFill>
                <a:latin typeface="Arial" panose="020B0604020202020204" pitchFamily="34" charset="0"/>
              </a:rPr>
              <a:t>Ulangan</a:t>
            </a:r>
          </a:p>
        </p:txBody>
      </p:sp>
      <p:sp>
        <p:nvSpPr>
          <p:cNvPr id="811026" name="Rectangle 18">
            <a:extLst>
              <a:ext uri="{FF2B5EF4-FFF2-40B4-BE49-F238E27FC236}">
                <a16:creationId xmlns:a16="http://schemas.microsoft.com/office/drawing/2014/main" id="{72DCAA5F-F9F9-3341-A727-AE24E427F23F}"/>
              </a:ext>
            </a:extLst>
          </p:cNvPr>
          <p:cNvSpPr>
            <a:spLocks noChangeArrowheads="1"/>
          </p:cNvSpPr>
          <p:nvPr/>
        </p:nvSpPr>
        <p:spPr bwMode="auto">
          <a:xfrm>
            <a:off x="1762125" y="5902325"/>
            <a:ext cx="2143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000" b="1">
                <a:solidFill>
                  <a:srgbClr val="000000"/>
                </a:solidFill>
                <a:latin typeface="Arial" panose="020B0604020202020204" pitchFamily="34" charset="0"/>
              </a:rPr>
              <a:t>Bilangan</a:t>
            </a:r>
          </a:p>
        </p:txBody>
      </p:sp>
      <p:sp>
        <p:nvSpPr>
          <p:cNvPr id="811027" name="Rectangle 19">
            <a:extLst>
              <a:ext uri="{FF2B5EF4-FFF2-40B4-BE49-F238E27FC236}">
                <a16:creationId xmlns:a16="http://schemas.microsoft.com/office/drawing/2014/main" id="{86E245CD-088B-EF43-A437-81022970B668}"/>
              </a:ext>
            </a:extLst>
          </p:cNvPr>
          <p:cNvSpPr>
            <a:spLocks noChangeArrowheads="1"/>
          </p:cNvSpPr>
          <p:nvPr/>
        </p:nvSpPr>
        <p:spPr bwMode="auto">
          <a:xfrm>
            <a:off x="1658938" y="781050"/>
            <a:ext cx="21161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000" b="1">
                <a:solidFill>
                  <a:srgbClr val="000000"/>
                </a:solidFill>
                <a:latin typeface="Arial" panose="020B0604020202020204" pitchFamily="34" charset="0"/>
              </a:rPr>
              <a:t>Kejadian</a:t>
            </a:r>
          </a:p>
        </p:txBody>
      </p:sp>
      <p:sp>
        <p:nvSpPr>
          <p:cNvPr id="811028" name="Text Box 20">
            <a:extLst>
              <a:ext uri="{FF2B5EF4-FFF2-40B4-BE49-F238E27FC236}">
                <a16:creationId xmlns:a16="http://schemas.microsoft.com/office/drawing/2014/main" id="{6F421E37-62B8-674A-AF0F-F4A8134601EC}"/>
              </a:ext>
            </a:extLst>
          </p:cNvPr>
          <p:cNvSpPr txBox="1">
            <a:spLocks noChangeArrowheads="1"/>
          </p:cNvSpPr>
          <p:nvPr/>
        </p:nvSpPr>
        <p:spPr bwMode="auto">
          <a:xfrm>
            <a:off x="3857625" y="6475413"/>
            <a:ext cx="741363"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LC</a:t>
            </a:r>
            <a:endParaRPr lang="en-US" altLang="en-US" sz="2000" b="1" i="1">
              <a:solidFill>
                <a:srgbClr val="00DFCA"/>
              </a:solidFill>
              <a:latin typeface="Comic Sans MS" panose="030F0902030302020204" pitchFamily="66" charset="0"/>
            </a:endParaRPr>
          </a:p>
        </p:txBody>
      </p:sp>
      <p:grpSp>
        <p:nvGrpSpPr>
          <p:cNvPr id="811029" name="Group 21">
            <a:extLst>
              <a:ext uri="{FF2B5EF4-FFF2-40B4-BE49-F238E27FC236}">
                <a16:creationId xmlns:a16="http://schemas.microsoft.com/office/drawing/2014/main" id="{0E05EA92-C9A5-AA4C-83CE-767AAE42A4E5}"/>
              </a:ext>
            </a:extLst>
          </p:cNvPr>
          <p:cNvGrpSpPr>
            <a:grpSpLocks/>
          </p:cNvGrpSpPr>
          <p:nvPr/>
        </p:nvGrpSpPr>
        <p:grpSpPr bwMode="auto">
          <a:xfrm>
            <a:off x="3605213" y="728663"/>
            <a:ext cx="741362" cy="663575"/>
            <a:chOff x="2271" y="459"/>
            <a:chExt cx="467" cy="418"/>
          </a:xfrm>
        </p:grpSpPr>
        <p:sp>
          <p:nvSpPr>
            <p:cNvPr id="811030" name="Text Box 22">
              <a:extLst>
                <a:ext uri="{FF2B5EF4-FFF2-40B4-BE49-F238E27FC236}">
                  <a16:creationId xmlns:a16="http://schemas.microsoft.com/office/drawing/2014/main" id="{2BE89D40-8728-F945-9AAB-A90CAF97649A}"/>
                </a:ext>
              </a:extLst>
            </p:cNvPr>
            <p:cNvSpPr txBox="1">
              <a:spLocks noChangeArrowheads="1"/>
            </p:cNvSpPr>
            <p:nvPr/>
          </p:nvSpPr>
          <p:spPr bwMode="auto">
            <a:xfrm>
              <a:off x="2271" y="500"/>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AC</a:t>
              </a:r>
              <a:endParaRPr lang="en-US" altLang="en-US" sz="2000" b="1" i="1">
                <a:solidFill>
                  <a:srgbClr val="00DFCA"/>
                </a:solidFill>
                <a:latin typeface="Comic Sans MS" panose="030F0902030302020204" pitchFamily="66" charset="0"/>
              </a:endParaRPr>
            </a:p>
          </p:txBody>
        </p:sp>
        <p:grpSp>
          <p:nvGrpSpPr>
            <p:cNvPr id="811031" name="Group 23">
              <a:extLst>
                <a:ext uri="{FF2B5EF4-FFF2-40B4-BE49-F238E27FC236}">
                  <a16:creationId xmlns:a16="http://schemas.microsoft.com/office/drawing/2014/main" id="{962E7B76-B22E-724D-864C-BA6CBC8CCA78}"/>
                </a:ext>
              </a:extLst>
            </p:cNvPr>
            <p:cNvGrpSpPr>
              <a:grpSpLocks/>
            </p:cNvGrpSpPr>
            <p:nvPr/>
          </p:nvGrpSpPr>
          <p:grpSpPr bwMode="auto">
            <a:xfrm>
              <a:off x="2341" y="459"/>
              <a:ext cx="364" cy="418"/>
              <a:chOff x="1084" y="711"/>
              <a:chExt cx="2950" cy="2769"/>
            </a:xfrm>
          </p:grpSpPr>
          <p:grpSp>
            <p:nvGrpSpPr>
              <p:cNvPr id="811032" name="Group 24">
                <a:extLst>
                  <a:ext uri="{FF2B5EF4-FFF2-40B4-BE49-F238E27FC236}">
                    <a16:creationId xmlns:a16="http://schemas.microsoft.com/office/drawing/2014/main" id="{681C938D-EB0F-824B-A6EE-B71FE2EBA06F}"/>
                  </a:ext>
                </a:extLst>
              </p:cNvPr>
              <p:cNvGrpSpPr>
                <a:grpSpLocks/>
              </p:cNvGrpSpPr>
              <p:nvPr/>
            </p:nvGrpSpPr>
            <p:grpSpPr bwMode="auto">
              <a:xfrm>
                <a:off x="1084" y="711"/>
                <a:ext cx="2950" cy="2769"/>
                <a:chOff x="2707" y="548"/>
                <a:chExt cx="2950" cy="2769"/>
              </a:xfrm>
            </p:grpSpPr>
            <p:grpSp>
              <p:nvGrpSpPr>
                <p:cNvPr id="811033" name="Group 25">
                  <a:extLst>
                    <a:ext uri="{FF2B5EF4-FFF2-40B4-BE49-F238E27FC236}">
                      <a16:creationId xmlns:a16="http://schemas.microsoft.com/office/drawing/2014/main" id="{D1CB4E6A-899B-DB40-8D22-CF26F89CB384}"/>
                    </a:ext>
                  </a:extLst>
                </p:cNvPr>
                <p:cNvGrpSpPr>
                  <a:grpSpLocks/>
                </p:cNvGrpSpPr>
                <p:nvPr/>
              </p:nvGrpSpPr>
              <p:grpSpPr bwMode="auto">
                <a:xfrm>
                  <a:off x="3180" y="1046"/>
                  <a:ext cx="2105" cy="1421"/>
                  <a:chOff x="578" y="2316"/>
                  <a:chExt cx="2105" cy="1421"/>
                </a:xfrm>
              </p:grpSpPr>
              <p:sp>
                <p:nvSpPr>
                  <p:cNvPr id="811034" name="Freeform 26" descr="Cork">
                    <a:extLst>
                      <a:ext uri="{FF2B5EF4-FFF2-40B4-BE49-F238E27FC236}">
                        <a16:creationId xmlns:a16="http://schemas.microsoft.com/office/drawing/2014/main" id="{10B94424-E23E-A246-811A-82F763CD2A46}"/>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11035" name="Freeform 27" descr="Cork">
                    <a:extLst>
                      <a:ext uri="{FF2B5EF4-FFF2-40B4-BE49-F238E27FC236}">
                        <a16:creationId xmlns:a16="http://schemas.microsoft.com/office/drawing/2014/main" id="{A94BD90C-8B71-204A-9F1F-06D712FDE31A}"/>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11036" name="Picture 28">
                  <a:extLst>
                    <a:ext uri="{FF2B5EF4-FFF2-40B4-BE49-F238E27FC236}">
                      <a16:creationId xmlns:a16="http://schemas.microsoft.com/office/drawing/2014/main" id="{141F63BC-BAD3-5249-8BAC-98336BB2F08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11037" name="Freeform 29">
                <a:extLst>
                  <a:ext uri="{FF2B5EF4-FFF2-40B4-BE49-F238E27FC236}">
                    <a16:creationId xmlns:a16="http://schemas.microsoft.com/office/drawing/2014/main" id="{C64CA1C5-268A-E549-A3CA-98CAEA1D8D5B}"/>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11038" name="Freeform 30">
                <a:extLst>
                  <a:ext uri="{FF2B5EF4-FFF2-40B4-BE49-F238E27FC236}">
                    <a16:creationId xmlns:a16="http://schemas.microsoft.com/office/drawing/2014/main" id="{E2AC401F-04CB-5247-8B1D-B295062A0DEF}"/>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11039" name="Freeform 31">
                <a:extLst>
                  <a:ext uri="{FF2B5EF4-FFF2-40B4-BE49-F238E27FC236}">
                    <a16:creationId xmlns:a16="http://schemas.microsoft.com/office/drawing/2014/main" id="{A46C1CC7-6C54-A041-A78A-35B35846D0BD}"/>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11040" name="Freeform 32">
                <a:extLst>
                  <a:ext uri="{FF2B5EF4-FFF2-40B4-BE49-F238E27FC236}">
                    <a16:creationId xmlns:a16="http://schemas.microsoft.com/office/drawing/2014/main" id="{42B7B0B4-0BE0-9545-A238-1A30CEED5FFA}"/>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11041" name="Freeform 33">
                <a:extLst>
                  <a:ext uri="{FF2B5EF4-FFF2-40B4-BE49-F238E27FC236}">
                    <a16:creationId xmlns:a16="http://schemas.microsoft.com/office/drawing/2014/main" id="{2A854196-C834-C644-8169-6A9108B5D753}"/>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grpSp>
        <p:nvGrpSpPr>
          <p:cNvPr id="811042" name="Group 34">
            <a:extLst>
              <a:ext uri="{FF2B5EF4-FFF2-40B4-BE49-F238E27FC236}">
                <a16:creationId xmlns:a16="http://schemas.microsoft.com/office/drawing/2014/main" id="{D58E4FE5-16F9-5E4A-AFDD-5C34D9D709BA}"/>
              </a:ext>
            </a:extLst>
          </p:cNvPr>
          <p:cNvGrpSpPr>
            <a:grpSpLocks/>
          </p:cNvGrpSpPr>
          <p:nvPr/>
        </p:nvGrpSpPr>
        <p:grpSpPr bwMode="auto">
          <a:xfrm>
            <a:off x="3979863" y="6403975"/>
            <a:ext cx="577850" cy="663575"/>
            <a:chOff x="1084" y="711"/>
            <a:chExt cx="2950" cy="2769"/>
          </a:xfrm>
        </p:grpSpPr>
        <p:grpSp>
          <p:nvGrpSpPr>
            <p:cNvPr id="811043" name="Group 35">
              <a:extLst>
                <a:ext uri="{FF2B5EF4-FFF2-40B4-BE49-F238E27FC236}">
                  <a16:creationId xmlns:a16="http://schemas.microsoft.com/office/drawing/2014/main" id="{1B2C1F09-E468-EC4E-83A2-880EF43426BF}"/>
                </a:ext>
              </a:extLst>
            </p:cNvPr>
            <p:cNvGrpSpPr>
              <a:grpSpLocks/>
            </p:cNvGrpSpPr>
            <p:nvPr/>
          </p:nvGrpSpPr>
          <p:grpSpPr bwMode="auto">
            <a:xfrm>
              <a:off x="1084" y="711"/>
              <a:ext cx="2950" cy="2769"/>
              <a:chOff x="2707" y="548"/>
              <a:chExt cx="2950" cy="2769"/>
            </a:xfrm>
          </p:grpSpPr>
          <p:grpSp>
            <p:nvGrpSpPr>
              <p:cNvPr id="811044" name="Group 36">
                <a:extLst>
                  <a:ext uri="{FF2B5EF4-FFF2-40B4-BE49-F238E27FC236}">
                    <a16:creationId xmlns:a16="http://schemas.microsoft.com/office/drawing/2014/main" id="{B3F9A8CE-7D6D-6949-8CB3-7F290F0CF441}"/>
                  </a:ext>
                </a:extLst>
              </p:cNvPr>
              <p:cNvGrpSpPr>
                <a:grpSpLocks/>
              </p:cNvGrpSpPr>
              <p:nvPr/>
            </p:nvGrpSpPr>
            <p:grpSpPr bwMode="auto">
              <a:xfrm>
                <a:off x="3180" y="1046"/>
                <a:ext cx="2105" cy="1421"/>
                <a:chOff x="578" y="2316"/>
                <a:chExt cx="2105" cy="1421"/>
              </a:xfrm>
            </p:grpSpPr>
            <p:sp>
              <p:nvSpPr>
                <p:cNvPr id="811045" name="Freeform 37" descr="Cork">
                  <a:extLst>
                    <a:ext uri="{FF2B5EF4-FFF2-40B4-BE49-F238E27FC236}">
                      <a16:creationId xmlns:a16="http://schemas.microsoft.com/office/drawing/2014/main" id="{BE14251B-A72F-054B-B13E-AF9EB80C1B96}"/>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11046" name="Freeform 38" descr="Cork">
                  <a:extLst>
                    <a:ext uri="{FF2B5EF4-FFF2-40B4-BE49-F238E27FC236}">
                      <a16:creationId xmlns:a16="http://schemas.microsoft.com/office/drawing/2014/main" id="{50EE9C64-1694-9949-A51C-9A22A3665F97}"/>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11047" name="Picture 39">
                <a:extLst>
                  <a:ext uri="{FF2B5EF4-FFF2-40B4-BE49-F238E27FC236}">
                    <a16:creationId xmlns:a16="http://schemas.microsoft.com/office/drawing/2014/main" id="{BEBAC689-FDC1-4749-A498-7AB346AB51DE}"/>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11048" name="Freeform 40">
              <a:extLst>
                <a:ext uri="{FF2B5EF4-FFF2-40B4-BE49-F238E27FC236}">
                  <a16:creationId xmlns:a16="http://schemas.microsoft.com/office/drawing/2014/main" id="{51DED32F-5FD1-204A-9C5B-C14D5D066772}"/>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11049" name="Freeform 41">
              <a:extLst>
                <a:ext uri="{FF2B5EF4-FFF2-40B4-BE49-F238E27FC236}">
                  <a16:creationId xmlns:a16="http://schemas.microsoft.com/office/drawing/2014/main" id="{2F406875-5DB0-6145-83F1-11D53CE85BB8}"/>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11050" name="Freeform 42">
              <a:extLst>
                <a:ext uri="{FF2B5EF4-FFF2-40B4-BE49-F238E27FC236}">
                  <a16:creationId xmlns:a16="http://schemas.microsoft.com/office/drawing/2014/main" id="{6FE00263-36D0-1E4A-8338-A6F020A918FD}"/>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11051" name="Freeform 43">
              <a:extLst>
                <a:ext uri="{FF2B5EF4-FFF2-40B4-BE49-F238E27FC236}">
                  <a16:creationId xmlns:a16="http://schemas.microsoft.com/office/drawing/2014/main" id="{AD14230B-3BA7-DE45-9E47-D98D127D8A31}"/>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11052" name="Freeform 44">
              <a:extLst>
                <a:ext uri="{FF2B5EF4-FFF2-40B4-BE49-F238E27FC236}">
                  <a16:creationId xmlns:a16="http://schemas.microsoft.com/office/drawing/2014/main" id="{25707E53-21BF-A74B-AB2C-112231DF0035}"/>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811053" name="Rectangle 45">
            <a:extLst>
              <a:ext uri="{FF2B5EF4-FFF2-40B4-BE49-F238E27FC236}">
                <a16:creationId xmlns:a16="http://schemas.microsoft.com/office/drawing/2014/main" id="{4E20B815-A571-7346-ACE5-916606D87BC2}"/>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11054" name="Picture 46">
            <a:extLst>
              <a:ext uri="{FF2B5EF4-FFF2-40B4-BE49-F238E27FC236}">
                <a16:creationId xmlns:a16="http://schemas.microsoft.com/office/drawing/2014/main" id="{C7FD55D4-BAE6-0847-A297-FC2E2E0CD6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8164" b="10211"/>
          <a:stretch>
            <a:fillRect/>
          </a:stretch>
        </p:blipFill>
        <p:spPr bwMode="auto">
          <a:xfrm>
            <a:off x="4979988" y="444500"/>
            <a:ext cx="4713287" cy="6815138"/>
          </a:xfrm>
          <a:prstGeom prst="rect">
            <a:avLst/>
          </a:prstGeom>
          <a:noFill/>
          <a:extLst>
            <a:ext uri="{909E8E84-426E-40DD-AFC4-6F175D3DCCD1}">
              <a14:hiddenFill xmlns:a14="http://schemas.microsoft.com/office/drawing/2010/main">
                <a:solidFill>
                  <a:srgbClr val="FFFFFF"/>
                </a:solidFill>
              </a14:hiddenFill>
            </a:ext>
          </a:extLst>
        </p:spPr>
      </p:pic>
      <p:sp>
        <p:nvSpPr>
          <p:cNvPr id="811055" name="Rectangle 47">
            <a:extLst>
              <a:ext uri="{FF2B5EF4-FFF2-40B4-BE49-F238E27FC236}">
                <a16:creationId xmlns:a16="http://schemas.microsoft.com/office/drawing/2014/main" id="{5641AEF7-4393-884B-B2EA-FAA8F493F3E0}"/>
              </a:ext>
            </a:extLst>
          </p:cNvPr>
          <p:cNvSpPr>
            <a:spLocks noChangeArrowheads="1"/>
          </p:cNvSpPr>
          <p:nvPr/>
        </p:nvSpPr>
        <p:spPr bwMode="auto">
          <a:xfrm>
            <a:off x="5008563" y="433388"/>
            <a:ext cx="4692650" cy="6769100"/>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1056" name="Rectangle 48">
            <a:extLst>
              <a:ext uri="{FF2B5EF4-FFF2-40B4-BE49-F238E27FC236}">
                <a16:creationId xmlns:a16="http://schemas.microsoft.com/office/drawing/2014/main" id="{0E9CD038-D4BB-8B47-B67C-4BD8DBEFF914}"/>
              </a:ext>
            </a:extLst>
          </p:cNvPr>
          <p:cNvSpPr>
            <a:spLocks noChangeArrowheads="1"/>
          </p:cNvSpPr>
          <p:nvPr/>
        </p:nvSpPr>
        <p:spPr bwMode="auto">
          <a:xfrm>
            <a:off x="4999038" y="461963"/>
            <a:ext cx="4694237" cy="68087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1061" name="Text Box 53">
            <a:extLst>
              <a:ext uri="{FF2B5EF4-FFF2-40B4-BE49-F238E27FC236}">
                <a16:creationId xmlns:a16="http://schemas.microsoft.com/office/drawing/2014/main" id="{C54F470B-EAEE-9D48-87E0-C17CD1F174CE}"/>
              </a:ext>
            </a:extLst>
          </p:cNvPr>
          <p:cNvSpPr txBox="1">
            <a:spLocks noChangeArrowheads="1"/>
          </p:cNvSpPr>
          <p:nvPr/>
        </p:nvSpPr>
        <p:spPr bwMode="auto">
          <a:xfrm>
            <a:off x="5030788" y="1865313"/>
            <a:ext cx="4572000" cy="521176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65000"/>
              </a:lnSpc>
              <a:spcBef>
                <a:spcPct val="50000"/>
              </a:spcBef>
            </a:pPr>
            <a:endParaRPr lang="en-US" altLang="en-US" sz="3200" b="1">
              <a:solidFill>
                <a:srgbClr val="FFEA18"/>
              </a:solidFill>
              <a:latin typeface="Helvetica" pitchFamily="2" charset="0"/>
            </a:endParaRPr>
          </a:p>
          <a:p>
            <a:pPr algn="ctr">
              <a:lnSpc>
                <a:spcPct val="65000"/>
              </a:lnSpc>
              <a:spcBef>
                <a:spcPct val="50000"/>
              </a:spcBef>
            </a:pPr>
            <a:r>
              <a:rPr lang="en-US" altLang="en-US" sz="4000" b="1">
                <a:solidFill>
                  <a:srgbClr val="FFEA18"/>
                </a:solidFill>
                <a:latin typeface="Helvetica" pitchFamily="2" charset="0"/>
              </a:rPr>
              <a:t>5</a:t>
            </a:r>
            <a:r>
              <a:rPr lang="en-US" altLang="en-US" sz="3200" b="1">
                <a:solidFill>
                  <a:srgbClr val="FFEA18"/>
                </a:solidFill>
                <a:latin typeface="Helvetica" pitchFamily="2" charset="0"/>
              </a:rPr>
              <a:t>  KITAB</a:t>
            </a:r>
            <a:endParaRPr lang="en-US" altLang="en-US" sz="2000" b="1">
              <a:solidFill>
                <a:srgbClr val="FFEA18"/>
              </a:solidFill>
              <a:latin typeface="Helvetica" pitchFamily="2" charset="0"/>
            </a:endParaRPr>
          </a:p>
          <a:p>
            <a:pPr algn="ctr">
              <a:lnSpc>
                <a:spcPct val="90000"/>
              </a:lnSpc>
              <a:spcBef>
                <a:spcPct val="50000"/>
              </a:spcBef>
            </a:pPr>
            <a:r>
              <a:rPr lang="en-US" altLang="en-US" sz="4800" b="1">
                <a:solidFill>
                  <a:srgbClr val="FFEA18"/>
                </a:solidFill>
                <a:latin typeface="Kosher-Normal" charset="0"/>
              </a:rPr>
              <a:t>“TAURAT”</a:t>
            </a:r>
            <a:endParaRPr lang="en-US" altLang="en-US" sz="4800" b="1" u="sng">
              <a:solidFill>
                <a:srgbClr val="FFEA18"/>
              </a:solidFill>
              <a:latin typeface="Kosher-Normal" charset="0"/>
            </a:endParaRPr>
          </a:p>
          <a:p>
            <a:pPr algn="ctr">
              <a:lnSpc>
                <a:spcPct val="130000"/>
              </a:lnSpc>
              <a:spcBef>
                <a:spcPct val="50000"/>
              </a:spcBef>
            </a:pPr>
            <a:r>
              <a:rPr lang="en-US" altLang="en-US" sz="4800" b="1">
                <a:solidFill>
                  <a:srgbClr val="FFEA18"/>
                </a:solidFill>
                <a:latin typeface="Kosher-Normal" charset="0"/>
              </a:rPr>
              <a:t>“HUKUM TAURAT”</a:t>
            </a:r>
            <a:endParaRPr lang="en-US" altLang="en-US" sz="4800" b="1" u="sng">
              <a:solidFill>
                <a:srgbClr val="FFEA18"/>
              </a:solidFill>
              <a:latin typeface="Kosher" pitchFamily="2" charset="0"/>
            </a:endParaRPr>
          </a:p>
          <a:p>
            <a:pPr algn="ctr">
              <a:lnSpc>
                <a:spcPct val="60000"/>
              </a:lnSpc>
              <a:spcBef>
                <a:spcPct val="50000"/>
              </a:spcBef>
            </a:pPr>
            <a:endParaRPr lang="en-US" altLang="en-US" sz="4800" b="1">
              <a:solidFill>
                <a:srgbClr val="FFEA18"/>
              </a:solidFill>
              <a:latin typeface="Kosher-Normal" charset="0"/>
            </a:endParaRPr>
          </a:p>
        </p:txBody>
      </p:sp>
      <p:sp>
        <p:nvSpPr>
          <p:cNvPr id="811065" name="Text Box 57">
            <a:extLst>
              <a:ext uri="{FF2B5EF4-FFF2-40B4-BE49-F238E27FC236}">
                <a16:creationId xmlns:a16="http://schemas.microsoft.com/office/drawing/2014/main" id="{3E06E79F-B758-814E-AC2C-C7642D8B8DFA}"/>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811066" name="Rectangle 58">
            <a:extLst>
              <a:ext uri="{FF2B5EF4-FFF2-40B4-BE49-F238E27FC236}">
                <a16:creationId xmlns:a16="http://schemas.microsoft.com/office/drawing/2014/main" id="{B23B8155-4F48-0A43-A4D5-E3E337CFBF5D}"/>
              </a:ext>
            </a:extLst>
          </p:cNvPr>
          <p:cNvSpPr>
            <a:spLocks noChangeArrowheads="1"/>
          </p:cNvSpPr>
          <p:nvPr/>
        </p:nvSpPr>
        <p:spPr bwMode="auto">
          <a:xfrm>
            <a:off x="519113" y="288925"/>
            <a:ext cx="4256087" cy="7145338"/>
          </a:xfrm>
          <a:prstGeom prst="rect">
            <a:avLst/>
          </a:prstGeom>
          <a:noFill/>
          <a:ln w="203200" cmpd="tri">
            <a:solidFill>
              <a:schemeClr val="hlink"/>
            </a:solidFill>
            <a:miter lim="800000"/>
            <a:headEnd/>
            <a:tailEnd/>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b="1">
              <a:solidFill>
                <a:schemeClr val="hlink"/>
              </a:solidFill>
            </a:endParaRPr>
          </a:p>
        </p:txBody>
      </p:sp>
      <p:pic>
        <p:nvPicPr>
          <p:cNvPr id="811067" name="Picture 59">
            <a:extLst>
              <a:ext uri="{FF2B5EF4-FFF2-40B4-BE49-F238E27FC236}">
                <a16:creationId xmlns:a16="http://schemas.microsoft.com/office/drawing/2014/main" id="{5F0DCFC3-18C9-494A-91F7-1C8D4DC5C3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811068" name="Rectangle 60">
            <a:extLst>
              <a:ext uri="{FF2B5EF4-FFF2-40B4-BE49-F238E27FC236}">
                <a16:creationId xmlns:a16="http://schemas.microsoft.com/office/drawing/2014/main" id="{7DCD42D4-82D7-5A45-B9CD-C40002A3FA67}"/>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811069" name="Text Box 61">
            <a:extLst>
              <a:ext uri="{FF2B5EF4-FFF2-40B4-BE49-F238E27FC236}">
                <a16:creationId xmlns:a16="http://schemas.microsoft.com/office/drawing/2014/main" id="{B38666FD-1ECD-4F4D-91B2-1859EC23CEA1}"/>
              </a:ext>
            </a:extLst>
          </p:cNvPr>
          <p:cNvSpPr txBox="1">
            <a:spLocks noChangeArrowheads="1"/>
          </p:cNvSpPr>
          <p:nvPr/>
        </p:nvSpPr>
        <p:spPr bwMode="auto">
          <a:xfrm>
            <a:off x="9107488" y="7467600"/>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p>
        </p:txBody>
      </p:sp>
      <p:sp>
        <p:nvSpPr>
          <p:cNvPr id="811070" name="Text Box 62">
            <a:extLst>
              <a:ext uri="{FF2B5EF4-FFF2-40B4-BE49-F238E27FC236}">
                <a16:creationId xmlns:a16="http://schemas.microsoft.com/office/drawing/2014/main" id="{73A1A7B4-6432-EB49-BE8F-A809011ED64A}"/>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20</a:t>
            </a:r>
          </a:p>
        </p:txBody>
      </p:sp>
      <p:sp>
        <p:nvSpPr>
          <p:cNvPr id="811076" name="Rectangle 68">
            <a:extLst>
              <a:ext uri="{FF2B5EF4-FFF2-40B4-BE49-F238E27FC236}">
                <a16:creationId xmlns:a16="http://schemas.microsoft.com/office/drawing/2014/main" id="{9491C08C-32CB-D14A-B134-98B5CF1ACB62}"/>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811077" name="Rectangle 69">
            <a:extLst>
              <a:ext uri="{FF2B5EF4-FFF2-40B4-BE49-F238E27FC236}">
                <a16:creationId xmlns:a16="http://schemas.microsoft.com/office/drawing/2014/main" id="{2D64F060-AD04-3C4D-B754-DCB878DF41D4}"/>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p:txBody>
      </p:sp>
      <p:sp>
        <p:nvSpPr>
          <p:cNvPr id="811078" name="Text Box 70">
            <a:extLst>
              <a:ext uri="{FF2B5EF4-FFF2-40B4-BE49-F238E27FC236}">
                <a16:creationId xmlns:a16="http://schemas.microsoft.com/office/drawing/2014/main" id="{FDE7C4D9-4074-A343-9626-69C0F0FC0981}"/>
              </a:ext>
            </a:extLst>
          </p:cNvPr>
          <p:cNvSpPr txBox="1">
            <a:spLocks noChangeArrowheads="1"/>
          </p:cNvSpPr>
          <p:nvPr/>
        </p:nvSpPr>
        <p:spPr bwMode="auto">
          <a:xfrm>
            <a:off x="5357813" y="6099175"/>
            <a:ext cx="3956050" cy="70167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Prakiraan Waktu Alkitab: Pre-Abraham ke 1400 S.M.</a:t>
            </a:r>
          </a:p>
        </p:txBody>
      </p:sp>
      <p:sp>
        <p:nvSpPr>
          <p:cNvPr id="811079" name="AutoShape 71">
            <a:extLst>
              <a:ext uri="{FF2B5EF4-FFF2-40B4-BE49-F238E27FC236}">
                <a16:creationId xmlns:a16="http://schemas.microsoft.com/office/drawing/2014/main" id="{1DBFDF4E-DE9C-5F46-9236-9092F7707481}"/>
              </a:ext>
            </a:extLst>
          </p:cNvPr>
          <p:cNvSpPr>
            <a:spLocks noChangeArrowheads="1"/>
          </p:cNvSpPr>
          <p:nvPr/>
        </p:nvSpPr>
        <p:spPr bwMode="auto">
          <a:xfrm>
            <a:off x="5348288" y="6086475"/>
            <a:ext cx="4010025" cy="704850"/>
          </a:xfrm>
          <a:prstGeom prst="roundRect">
            <a:avLst>
              <a:gd name="adj" fmla="val 16667"/>
            </a:avLst>
          </a:prstGeom>
          <a:noFill/>
          <a:ln w="57150">
            <a:solidFill>
              <a:schemeClr val="bg1"/>
            </a:solidFill>
            <a:round/>
            <a:headEnd/>
            <a:tailEnd/>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11080" name="Text Box 72">
            <a:extLst>
              <a:ext uri="{FF2B5EF4-FFF2-40B4-BE49-F238E27FC236}">
                <a16:creationId xmlns:a16="http://schemas.microsoft.com/office/drawing/2014/main" id="{9CDBCDEC-DD07-F447-A933-AFAACF8EB324}"/>
              </a:ext>
            </a:extLst>
          </p:cNvPr>
          <p:cNvSpPr txBox="1">
            <a:spLocks noChangeArrowheads="1"/>
          </p:cNvSpPr>
          <p:nvPr/>
        </p:nvSpPr>
        <p:spPr bwMode="auto">
          <a:xfrm>
            <a:off x="6289675" y="4073525"/>
            <a:ext cx="2065338" cy="519113"/>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r>
              <a:rPr lang="en-US" altLang="en-US" sz="2800" b="1">
                <a:solidFill>
                  <a:srgbClr val="FFEA18"/>
                </a:solidFill>
                <a:latin typeface="Kosher-Normal" charset="0"/>
              </a:rPr>
              <a:t>atau</a:t>
            </a:r>
            <a:endParaRPr lang="en-US" alt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11066"/>
                                        </p:tgtEl>
                                        <p:attrNameLst>
                                          <p:attrName>style.visibility</p:attrName>
                                        </p:attrNameLst>
                                      </p:cBhvr>
                                      <p:to>
                                        <p:strVal val="visible"/>
                                      </p:to>
                                    </p:set>
                                    <p:animEffect transition="in" filter="dissolve">
                                      <p:cBhvr>
                                        <p:cTn id="7" dur="500"/>
                                        <p:tgtEl>
                                          <p:spTgt spid="811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1066"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2">
            <a:extLst>
              <a:ext uri="{FF2B5EF4-FFF2-40B4-BE49-F238E27FC236}">
                <a16:creationId xmlns:a16="http://schemas.microsoft.com/office/drawing/2014/main" id="{5812D737-77AF-BD47-AA96-A8E8F218DAD0}"/>
              </a:ext>
            </a:extLst>
          </p:cNvPr>
          <p:cNvSpPr>
            <a:spLocks noChangeArrowheads="1"/>
          </p:cNvSpPr>
          <p:nvPr/>
        </p:nvSpPr>
        <p:spPr bwMode="auto">
          <a:xfrm>
            <a:off x="169863" y="7427913"/>
            <a:ext cx="145415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endParaRPr lang="en-US" altLang="en-US" sz="1000">
              <a:latin typeface="Helvetica" pitchFamily="2" charset="0"/>
            </a:endParaRPr>
          </a:p>
        </p:txBody>
      </p:sp>
      <p:sp>
        <p:nvSpPr>
          <p:cNvPr id="813059" name="Rectangle 3">
            <a:extLst>
              <a:ext uri="{FF2B5EF4-FFF2-40B4-BE49-F238E27FC236}">
                <a16:creationId xmlns:a16="http://schemas.microsoft.com/office/drawing/2014/main" id="{E811F124-ED55-3D4D-B1FE-914512DFBB75}"/>
              </a:ext>
            </a:extLst>
          </p:cNvPr>
          <p:cNvSpPr>
            <a:spLocks noChangeArrowheads="1"/>
          </p:cNvSpPr>
          <p:nvPr/>
        </p:nvSpPr>
        <p:spPr bwMode="auto">
          <a:xfrm>
            <a:off x="685800" y="455613"/>
            <a:ext cx="3922713" cy="6815137"/>
          </a:xfrm>
          <a:prstGeom prst="rect">
            <a:avLst/>
          </a:prstGeom>
          <a:noFill/>
          <a:ln w="1174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060" name="Line 4">
            <a:extLst>
              <a:ext uri="{FF2B5EF4-FFF2-40B4-BE49-F238E27FC236}">
                <a16:creationId xmlns:a16="http://schemas.microsoft.com/office/drawing/2014/main" id="{917C8CE6-CD2C-E440-AC34-1A51446C8125}"/>
              </a:ext>
            </a:extLst>
          </p:cNvPr>
          <p:cNvSpPr>
            <a:spLocks noChangeShapeType="1"/>
          </p:cNvSpPr>
          <p:nvPr/>
        </p:nvSpPr>
        <p:spPr bwMode="auto">
          <a:xfrm flipV="1">
            <a:off x="1304925" y="515938"/>
            <a:ext cx="1588" cy="6715125"/>
          </a:xfrm>
          <a:prstGeom prst="line">
            <a:avLst/>
          </a:prstGeom>
          <a:noFill/>
          <a:ln w="1174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3061" name="Line 5">
            <a:extLst>
              <a:ext uri="{FF2B5EF4-FFF2-40B4-BE49-F238E27FC236}">
                <a16:creationId xmlns:a16="http://schemas.microsoft.com/office/drawing/2014/main" id="{E27BA85B-CF6E-6B42-862F-89C718EFAFCA}"/>
              </a:ext>
            </a:extLst>
          </p:cNvPr>
          <p:cNvSpPr>
            <a:spLocks noChangeShapeType="1"/>
          </p:cNvSpPr>
          <p:nvPr/>
        </p:nvSpPr>
        <p:spPr bwMode="auto">
          <a:xfrm>
            <a:off x="1600200" y="1330325"/>
            <a:ext cx="2625725" cy="158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3062" name="Line 6">
            <a:extLst>
              <a:ext uri="{FF2B5EF4-FFF2-40B4-BE49-F238E27FC236}">
                <a16:creationId xmlns:a16="http://schemas.microsoft.com/office/drawing/2014/main" id="{35F7722C-C960-954C-B355-669A2B45A886}"/>
              </a:ext>
            </a:extLst>
          </p:cNvPr>
          <p:cNvSpPr>
            <a:spLocks noChangeShapeType="1"/>
          </p:cNvSpPr>
          <p:nvPr/>
        </p:nvSpPr>
        <p:spPr bwMode="auto">
          <a:xfrm flipV="1">
            <a:off x="1600200" y="5116513"/>
            <a:ext cx="2625725" cy="12700"/>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3063" name="Line 7">
            <a:extLst>
              <a:ext uri="{FF2B5EF4-FFF2-40B4-BE49-F238E27FC236}">
                <a16:creationId xmlns:a16="http://schemas.microsoft.com/office/drawing/2014/main" id="{BE166F05-9982-6A42-A8F0-4F773CB10E82}"/>
              </a:ext>
            </a:extLst>
          </p:cNvPr>
          <p:cNvSpPr>
            <a:spLocks noChangeShapeType="1"/>
          </p:cNvSpPr>
          <p:nvPr/>
        </p:nvSpPr>
        <p:spPr bwMode="auto">
          <a:xfrm>
            <a:off x="1600200" y="5762625"/>
            <a:ext cx="2625725" cy="158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3064" name="Line 8">
            <a:extLst>
              <a:ext uri="{FF2B5EF4-FFF2-40B4-BE49-F238E27FC236}">
                <a16:creationId xmlns:a16="http://schemas.microsoft.com/office/drawing/2014/main" id="{280FB368-1525-DB42-9683-7AAAEB89E9FA}"/>
              </a:ext>
            </a:extLst>
          </p:cNvPr>
          <p:cNvSpPr>
            <a:spLocks noChangeShapeType="1"/>
          </p:cNvSpPr>
          <p:nvPr/>
        </p:nvSpPr>
        <p:spPr bwMode="auto">
          <a:xfrm>
            <a:off x="1600200" y="6426200"/>
            <a:ext cx="2625725" cy="158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3065" name="Line 9">
            <a:extLst>
              <a:ext uri="{FF2B5EF4-FFF2-40B4-BE49-F238E27FC236}">
                <a16:creationId xmlns:a16="http://schemas.microsoft.com/office/drawing/2014/main" id="{E2B9A71F-DC61-D841-92AA-A49FF7858237}"/>
              </a:ext>
            </a:extLst>
          </p:cNvPr>
          <p:cNvSpPr>
            <a:spLocks noChangeShapeType="1"/>
          </p:cNvSpPr>
          <p:nvPr/>
        </p:nvSpPr>
        <p:spPr bwMode="auto">
          <a:xfrm flipV="1">
            <a:off x="1630363" y="6986588"/>
            <a:ext cx="2609850" cy="12700"/>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3066" name="Rectangle 10">
            <a:extLst>
              <a:ext uri="{FF2B5EF4-FFF2-40B4-BE49-F238E27FC236}">
                <a16:creationId xmlns:a16="http://schemas.microsoft.com/office/drawing/2014/main" id="{D07778D3-FFBD-1C4A-80A0-D10FDC0E6287}"/>
              </a:ext>
            </a:extLst>
          </p:cNvPr>
          <p:cNvSpPr>
            <a:spLocks noChangeArrowheads="1"/>
          </p:cNvSpPr>
          <p:nvPr/>
        </p:nvSpPr>
        <p:spPr bwMode="auto">
          <a:xfrm>
            <a:off x="3752850" y="3230563"/>
            <a:ext cx="384175" cy="150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3067" name="Rectangle 11">
            <a:extLst>
              <a:ext uri="{FF2B5EF4-FFF2-40B4-BE49-F238E27FC236}">
                <a16:creationId xmlns:a16="http://schemas.microsoft.com/office/drawing/2014/main" id="{15ED4EF6-0500-D445-87E8-D28F45CDDEA8}"/>
              </a:ext>
            </a:extLst>
          </p:cNvPr>
          <p:cNvSpPr>
            <a:spLocks noChangeArrowheads="1"/>
          </p:cNvSpPr>
          <p:nvPr/>
        </p:nvSpPr>
        <p:spPr bwMode="auto">
          <a:xfrm>
            <a:off x="2860675" y="1481138"/>
            <a:ext cx="311150" cy="257175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3068" name="Rectangle 12">
            <a:extLst>
              <a:ext uri="{FF2B5EF4-FFF2-40B4-BE49-F238E27FC236}">
                <a16:creationId xmlns:a16="http://schemas.microsoft.com/office/drawing/2014/main" id="{B4651E1E-00AC-AC4F-85F2-DC242FBC60A2}"/>
              </a:ext>
            </a:extLst>
          </p:cNvPr>
          <p:cNvSpPr>
            <a:spLocks noChangeArrowheads="1"/>
          </p:cNvSpPr>
          <p:nvPr/>
        </p:nvSpPr>
        <p:spPr bwMode="auto">
          <a:xfrm>
            <a:off x="2838450" y="1450975"/>
            <a:ext cx="354013" cy="2622550"/>
          </a:xfrm>
          <a:prstGeom prst="rect">
            <a:avLst/>
          </a:prstGeom>
          <a:noFill/>
          <a:ln w="587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069" name="AutoShape 13">
            <a:extLst>
              <a:ext uri="{FF2B5EF4-FFF2-40B4-BE49-F238E27FC236}">
                <a16:creationId xmlns:a16="http://schemas.microsoft.com/office/drawing/2014/main" id="{6C9CBA88-CAAA-7E46-8802-5E00A8A7E477}"/>
              </a:ext>
            </a:extLst>
          </p:cNvPr>
          <p:cNvSpPr>
            <a:spLocks noChangeArrowheads="1"/>
          </p:cNvSpPr>
          <p:nvPr/>
        </p:nvSpPr>
        <p:spPr bwMode="auto">
          <a:xfrm rot="-2724430">
            <a:off x="2705894" y="3733007"/>
            <a:ext cx="590550" cy="601662"/>
          </a:xfrm>
          <a:prstGeom prst="rtTriangle">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3070" name="Text Box 14">
            <a:extLst>
              <a:ext uri="{FF2B5EF4-FFF2-40B4-BE49-F238E27FC236}">
                <a16:creationId xmlns:a16="http://schemas.microsoft.com/office/drawing/2014/main" id="{1DF5F029-896F-C94D-8AE8-807C350FE41E}"/>
              </a:ext>
            </a:extLst>
          </p:cNvPr>
          <p:cNvSpPr txBox="1">
            <a:spLocks noChangeArrowheads="1"/>
          </p:cNvSpPr>
          <p:nvPr/>
        </p:nvSpPr>
        <p:spPr bwMode="auto">
          <a:xfrm rot="-5400000">
            <a:off x="-1185863" y="3629026"/>
            <a:ext cx="43418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latin typeface="Arial Black" panose="020B0604020202020204" pitchFamily="34" charset="0"/>
              </a:rPr>
              <a:t>KITAB TAURAT (5)</a:t>
            </a:r>
          </a:p>
        </p:txBody>
      </p:sp>
      <p:sp>
        <p:nvSpPr>
          <p:cNvPr id="813071" name="Rectangle 15">
            <a:extLst>
              <a:ext uri="{FF2B5EF4-FFF2-40B4-BE49-F238E27FC236}">
                <a16:creationId xmlns:a16="http://schemas.microsoft.com/office/drawing/2014/main" id="{2EA178EA-ABBB-7145-9D28-0721A91502DB}"/>
              </a:ext>
            </a:extLst>
          </p:cNvPr>
          <p:cNvSpPr>
            <a:spLocks noChangeArrowheads="1"/>
          </p:cNvSpPr>
          <p:nvPr/>
        </p:nvSpPr>
        <p:spPr bwMode="auto">
          <a:xfrm>
            <a:off x="2027238" y="4591050"/>
            <a:ext cx="21732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000" b="1">
                <a:solidFill>
                  <a:srgbClr val="000000"/>
                </a:solidFill>
                <a:latin typeface="Arial" panose="020B0604020202020204" pitchFamily="34" charset="0"/>
              </a:rPr>
              <a:t>Keluaran</a:t>
            </a:r>
            <a:endParaRPr lang="en-US" altLang="en-US" sz="4000">
              <a:latin typeface="Arial" panose="020B0604020202020204" pitchFamily="34" charset="0"/>
            </a:endParaRPr>
          </a:p>
        </p:txBody>
      </p:sp>
      <p:sp>
        <p:nvSpPr>
          <p:cNvPr id="813072" name="Rectangle 16">
            <a:extLst>
              <a:ext uri="{FF2B5EF4-FFF2-40B4-BE49-F238E27FC236}">
                <a16:creationId xmlns:a16="http://schemas.microsoft.com/office/drawing/2014/main" id="{B9C23CFD-5DA1-DE46-94E1-AC7C36EA45EB}"/>
              </a:ext>
            </a:extLst>
          </p:cNvPr>
          <p:cNvSpPr>
            <a:spLocks noChangeArrowheads="1"/>
          </p:cNvSpPr>
          <p:nvPr/>
        </p:nvSpPr>
        <p:spPr bwMode="auto">
          <a:xfrm>
            <a:off x="1820863" y="5229225"/>
            <a:ext cx="17811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000" b="1">
                <a:solidFill>
                  <a:srgbClr val="000000"/>
                </a:solidFill>
                <a:latin typeface="Arial" panose="020B0604020202020204" pitchFamily="34" charset="0"/>
              </a:rPr>
              <a:t>Imamat</a:t>
            </a:r>
            <a:endParaRPr lang="en-US" altLang="en-US" sz="4000">
              <a:latin typeface="Arial" panose="020B0604020202020204" pitchFamily="34" charset="0"/>
            </a:endParaRPr>
          </a:p>
        </p:txBody>
      </p:sp>
      <p:sp>
        <p:nvSpPr>
          <p:cNvPr id="813073" name="Rectangle 17">
            <a:extLst>
              <a:ext uri="{FF2B5EF4-FFF2-40B4-BE49-F238E27FC236}">
                <a16:creationId xmlns:a16="http://schemas.microsoft.com/office/drawing/2014/main" id="{C868D716-9164-A547-8EFB-F13153057D57}"/>
              </a:ext>
            </a:extLst>
          </p:cNvPr>
          <p:cNvSpPr>
            <a:spLocks noChangeArrowheads="1"/>
          </p:cNvSpPr>
          <p:nvPr/>
        </p:nvSpPr>
        <p:spPr bwMode="auto">
          <a:xfrm>
            <a:off x="2005013" y="6508750"/>
            <a:ext cx="16002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200" b="1">
                <a:solidFill>
                  <a:srgbClr val="000000"/>
                </a:solidFill>
                <a:latin typeface="Arial" panose="020B0604020202020204" pitchFamily="34" charset="0"/>
              </a:rPr>
              <a:t>Ulangan</a:t>
            </a:r>
            <a:endParaRPr lang="en-US" altLang="en-US" sz="3200">
              <a:latin typeface="Arial" panose="020B0604020202020204" pitchFamily="34" charset="0"/>
            </a:endParaRPr>
          </a:p>
        </p:txBody>
      </p:sp>
      <p:sp>
        <p:nvSpPr>
          <p:cNvPr id="813074" name="Rectangle 18">
            <a:extLst>
              <a:ext uri="{FF2B5EF4-FFF2-40B4-BE49-F238E27FC236}">
                <a16:creationId xmlns:a16="http://schemas.microsoft.com/office/drawing/2014/main" id="{EF038D0D-6290-3748-975F-2D2A2479E02F}"/>
              </a:ext>
            </a:extLst>
          </p:cNvPr>
          <p:cNvSpPr>
            <a:spLocks noChangeArrowheads="1"/>
          </p:cNvSpPr>
          <p:nvPr/>
        </p:nvSpPr>
        <p:spPr bwMode="auto">
          <a:xfrm>
            <a:off x="1762125" y="5902325"/>
            <a:ext cx="2143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000" b="1">
                <a:solidFill>
                  <a:srgbClr val="000000"/>
                </a:solidFill>
                <a:latin typeface="Arial" panose="020B0604020202020204" pitchFamily="34" charset="0"/>
              </a:rPr>
              <a:t>Bilangan</a:t>
            </a:r>
            <a:endParaRPr lang="en-US" altLang="en-US" sz="4000">
              <a:latin typeface="Arial" panose="020B0604020202020204" pitchFamily="34" charset="0"/>
            </a:endParaRPr>
          </a:p>
        </p:txBody>
      </p:sp>
      <p:sp>
        <p:nvSpPr>
          <p:cNvPr id="813075" name="Rectangle 19">
            <a:extLst>
              <a:ext uri="{FF2B5EF4-FFF2-40B4-BE49-F238E27FC236}">
                <a16:creationId xmlns:a16="http://schemas.microsoft.com/office/drawing/2014/main" id="{9F07604D-F1F8-BE4E-B1EB-4379914C4C39}"/>
              </a:ext>
            </a:extLst>
          </p:cNvPr>
          <p:cNvSpPr>
            <a:spLocks noChangeArrowheads="1"/>
          </p:cNvSpPr>
          <p:nvPr/>
        </p:nvSpPr>
        <p:spPr bwMode="auto">
          <a:xfrm>
            <a:off x="1658938" y="781050"/>
            <a:ext cx="21161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000" b="1">
                <a:solidFill>
                  <a:srgbClr val="000000"/>
                </a:solidFill>
                <a:latin typeface="Arial" panose="020B0604020202020204" pitchFamily="34" charset="0"/>
              </a:rPr>
              <a:t>Kejadian</a:t>
            </a:r>
            <a:endParaRPr lang="en-US" altLang="en-US" sz="4000">
              <a:latin typeface="Arial" panose="020B0604020202020204" pitchFamily="34" charset="0"/>
            </a:endParaRPr>
          </a:p>
        </p:txBody>
      </p:sp>
      <p:sp>
        <p:nvSpPr>
          <p:cNvPr id="813076" name="Text Box 20">
            <a:extLst>
              <a:ext uri="{FF2B5EF4-FFF2-40B4-BE49-F238E27FC236}">
                <a16:creationId xmlns:a16="http://schemas.microsoft.com/office/drawing/2014/main" id="{F2C34530-D568-D64D-9794-55656418E390}"/>
              </a:ext>
            </a:extLst>
          </p:cNvPr>
          <p:cNvSpPr txBox="1">
            <a:spLocks noChangeArrowheads="1"/>
          </p:cNvSpPr>
          <p:nvPr/>
        </p:nvSpPr>
        <p:spPr bwMode="auto">
          <a:xfrm>
            <a:off x="3857625" y="6475413"/>
            <a:ext cx="741363"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LC</a:t>
            </a:r>
            <a:endParaRPr lang="en-US" altLang="en-US" sz="2000" b="1" i="1">
              <a:solidFill>
                <a:srgbClr val="00DFCA"/>
              </a:solidFill>
              <a:latin typeface="Comic Sans MS" panose="030F0902030302020204" pitchFamily="66" charset="0"/>
            </a:endParaRPr>
          </a:p>
        </p:txBody>
      </p:sp>
      <p:grpSp>
        <p:nvGrpSpPr>
          <p:cNvPr id="813077" name="Group 21">
            <a:extLst>
              <a:ext uri="{FF2B5EF4-FFF2-40B4-BE49-F238E27FC236}">
                <a16:creationId xmlns:a16="http://schemas.microsoft.com/office/drawing/2014/main" id="{914BCA0A-B674-5A4E-AA11-22A42B8EC1E9}"/>
              </a:ext>
            </a:extLst>
          </p:cNvPr>
          <p:cNvGrpSpPr>
            <a:grpSpLocks/>
          </p:cNvGrpSpPr>
          <p:nvPr/>
        </p:nvGrpSpPr>
        <p:grpSpPr bwMode="auto">
          <a:xfrm>
            <a:off x="3605213" y="728663"/>
            <a:ext cx="741362" cy="663575"/>
            <a:chOff x="2271" y="459"/>
            <a:chExt cx="467" cy="418"/>
          </a:xfrm>
        </p:grpSpPr>
        <p:sp>
          <p:nvSpPr>
            <p:cNvPr id="813078" name="Text Box 22">
              <a:extLst>
                <a:ext uri="{FF2B5EF4-FFF2-40B4-BE49-F238E27FC236}">
                  <a16:creationId xmlns:a16="http://schemas.microsoft.com/office/drawing/2014/main" id="{28FD728B-BDA9-BD4D-9BAD-4D210AD0CEB2}"/>
                </a:ext>
              </a:extLst>
            </p:cNvPr>
            <p:cNvSpPr txBox="1">
              <a:spLocks noChangeArrowheads="1"/>
            </p:cNvSpPr>
            <p:nvPr/>
          </p:nvSpPr>
          <p:spPr bwMode="auto">
            <a:xfrm>
              <a:off x="2271" y="500"/>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AC</a:t>
              </a:r>
              <a:endParaRPr lang="en-US" altLang="en-US" sz="2000" b="1" i="1">
                <a:solidFill>
                  <a:srgbClr val="00DFCA"/>
                </a:solidFill>
                <a:latin typeface="Comic Sans MS" panose="030F0902030302020204" pitchFamily="66" charset="0"/>
              </a:endParaRPr>
            </a:p>
          </p:txBody>
        </p:sp>
        <p:grpSp>
          <p:nvGrpSpPr>
            <p:cNvPr id="813079" name="Group 23">
              <a:extLst>
                <a:ext uri="{FF2B5EF4-FFF2-40B4-BE49-F238E27FC236}">
                  <a16:creationId xmlns:a16="http://schemas.microsoft.com/office/drawing/2014/main" id="{188CB1AA-402A-2F47-92AE-04235331D5EF}"/>
                </a:ext>
              </a:extLst>
            </p:cNvPr>
            <p:cNvGrpSpPr>
              <a:grpSpLocks/>
            </p:cNvGrpSpPr>
            <p:nvPr/>
          </p:nvGrpSpPr>
          <p:grpSpPr bwMode="auto">
            <a:xfrm>
              <a:off x="2341" y="459"/>
              <a:ext cx="364" cy="418"/>
              <a:chOff x="1084" y="711"/>
              <a:chExt cx="2950" cy="2769"/>
            </a:xfrm>
          </p:grpSpPr>
          <p:grpSp>
            <p:nvGrpSpPr>
              <p:cNvPr id="813080" name="Group 24">
                <a:extLst>
                  <a:ext uri="{FF2B5EF4-FFF2-40B4-BE49-F238E27FC236}">
                    <a16:creationId xmlns:a16="http://schemas.microsoft.com/office/drawing/2014/main" id="{8F9252D0-BDD6-254B-9762-9B90B9AE3652}"/>
                  </a:ext>
                </a:extLst>
              </p:cNvPr>
              <p:cNvGrpSpPr>
                <a:grpSpLocks/>
              </p:cNvGrpSpPr>
              <p:nvPr/>
            </p:nvGrpSpPr>
            <p:grpSpPr bwMode="auto">
              <a:xfrm>
                <a:off x="1084" y="711"/>
                <a:ext cx="2950" cy="2769"/>
                <a:chOff x="2707" y="548"/>
                <a:chExt cx="2950" cy="2769"/>
              </a:xfrm>
            </p:grpSpPr>
            <p:grpSp>
              <p:nvGrpSpPr>
                <p:cNvPr id="813081" name="Group 25">
                  <a:extLst>
                    <a:ext uri="{FF2B5EF4-FFF2-40B4-BE49-F238E27FC236}">
                      <a16:creationId xmlns:a16="http://schemas.microsoft.com/office/drawing/2014/main" id="{4755066A-BEFA-DC4C-AE9B-9A092C140CEC}"/>
                    </a:ext>
                  </a:extLst>
                </p:cNvPr>
                <p:cNvGrpSpPr>
                  <a:grpSpLocks/>
                </p:cNvGrpSpPr>
                <p:nvPr/>
              </p:nvGrpSpPr>
              <p:grpSpPr bwMode="auto">
                <a:xfrm>
                  <a:off x="3180" y="1046"/>
                  <a:ext cx="2105" cy="1421"/>
                  <a:chOff x="578" y="2316"/>
                  <a:chExt cx="2105" cy="1421"/>
                </a:xfrm>
              </p:grpSpPr>
              <p:sp>
                <p:nvSpPr>
                  <p:cNvPr id="813082" name="Freeform 26" descr="Cork">
                    <a:extLst>
                      <a:ext uri="{FF2B5EF4-FFF2-40B4-BE49-F238E27FC236}">
                        <a16:creationId xmlns:a16="http://schemas.microsoft.com/office/drawing/2014/main" id="{01655172-3221-1E4C-9AE3-6A5F122A833A}"/>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13083" name="Freeform 27" descr="Cork">
                    <a:extLst>
                      <a:ext uri="{FF2B5EF4-FFF2-40B4-BE49-F238E27FC236}">
                        <a16:creationId xmlns:a16="http://schemas.microsoft.com/office/drawing/2014/main" id="{4B3CE214-0CB2-914B-B81B-C37233B0E044}"/>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13084" name="Picture 28">
                  <a:extLst>
                    <a:ext uri="{FF2B5EF4-FFF2-40B4-BE49-F238E27FC236}">
                      <a16:creationId xmlns:a16="http://schemas.microsoft.com/office/drawing/2014/main" id="{B36B78A4-FCA3-9648-ACF8-923A2BE81E9E}"/>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13085" name="Freeform 29">
                <a:extLst>
                  <a:ext uri="{FF2B5EF4-FFF2-40B4-BE49-F238E27FC236}">
                    <a16:creationId xmlns:a16="http://schemas.microsoft.com/office/drawing/2014/main" id="{BB324CBA-4522-A946-AF82-1D4F02E01FE4}"/>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13086" name="Freeform 30">
                <a:extLst>
                  <a:ext uri="{FF2B5EF4-FFF2-40B4-BE49-F238E27FC236}">
                    <a16:creationId xmlns:a16="http://schemas.microsoft.com/office/drawing/2014/main" id="{3C35D10B-D135-E746-B107-B28537F76A7A}"/>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13087" name="Freeform 31">
                <a:extLst>
                  <a:ext uri="{FF2B5EF4-FFF2-40B4-BE49-F238E27FC236}">
                    <a16:creationId xmlns:a16="http://schemas.microsoft.com/office/drawing/2014/main" id="{E3DDD49D-176C-3C45-A314-F04073EA16FF}"/>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13088" name="Freeform 32">
                <a:extLst>
                  <a:ext uri="{FF2B5EF4-FFF2-40B4-BE49-F238E27FC236}">
                    <a16:creationId xmlns:a16="http://schemas.microsoft.com/office/drawing/2014/main" id="{5B066CC3-894F-2247-B907-ADDC43E80B02}"/>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13089" name="Freeform 33">
                <a:extLst>
                  <a:ext uri="{FF2B5EF4-FFF2-40B4-BE49-F238E27FC236}">
                    <a16:creationId xmlns:a16="http://schemas.microsoft.com/office/drawing/2014/main" id="{AADBCB12-0371-E344-9AD4-88CB6BAC29C4}"/>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grpSp>
        <p:nvGrpSpPr>
          <p:cNvPr id="813090" name="Group 34">
            <a:extLst>
              <a:ext uri="{FF2B5EF4-FFF2-40B4-BE49-F238E27FC236}">
                <a16:creationId xmlns:a16="http://schemas.microsoft.com/office/drawing/2014/main" id="{625CE395-112E-044C-9378-1973AC251BFC}"/>
              </a:ext>
            </a:extLst>
          </p:cNvPr>
          <p:cNvGrpSpPr>
            <a:grpSpLocks/>
          </p:cNvGrpSpPr>
          <p:nvPr/>
        </p:nvGrpSpPr>
        <p:grpSpPr bwMode="auto">
          <a:xfrm>
            <a:off x="3979863" y="6403975"/>
            <a:ext cx="577850" cy="663575"/>
            <a:chOff x="1084" y="711"/>
            <a:chExt cx="2950" cy="2769"/>
          </a:xfrm>
        </p:grpSpPr>
        <p:grpSp>
          <p:nvGrpSpPr>
            <p:cNvPr id="813091" name="Group 35">
              <a:extLst>
                <a:ext uri="{FF2B5EF4-FFF2-40B4-BE49-F238E27FC236}">
                  <a16:creationId xmlns:a16="http://schemas.microsoft.com/office/drawing/2014/main" id="{FA38BF83-EF4C-2E48-A9EA-649909013838}"/>
                </a:ext>
              </a:extLst>
            </p:cNvPr>
            <p:cNvGrpSpPr>
              <a:grpSpLocks/>
            </p:cNvGrpSpPr>
            <p:nvPr/>
          </p:nvGrpSpPr>
          <p:grpSpPr bwMode="auto">
            <a:xfrm>
              <a:off x="1084" y="711"/>
              <a:ext cx="2950" cy="2769"/>
              <a:chOff x="2707" y="548"/>
              <a:chExt cx="2950" cy="2769"/>
            </a:xfrm>
          </p:grpSpPr>
          <p:grpSp>
            <p:nvGrpSpPr>
              <p:cNvPr id="813092" name="Group 36">
                <a:extLst>
                  <a:ext uri="{FF2B5EF4-FFF2-40B4-BE49-F238E27FC236}">
                    <a16:creationId xmlns:a16="http://schemas.microsoft.com/office/drawing/2014/main" id="{ACFF9D31-0C7F-A94A-AFF7-2AEC8181F8D6}"/>
                  </a:ext>
                </a:extLst>
              </p:cNvPr>
              <p:cNvGrpSpPr>
                <a:grpSpLocks/>
              </p:cNvGrpSpPr>
              <p:nvPr/>
            </p:nvGrpSpPr>
            <p:grpSpPr bwMode="auto">
              <a:xfrm>
                <a:off x="3180" y="1046"/>
                <a:ext cx="2105" cy="1421"/>
                <a:chOff x="578" y="2316"/>
                <a:chExt cx="2105" cy="1421"/>
              </a:xfrm>
            </p:grpSpPr>
            <p:sp>
              <p:nvSpPr>
                <p:cNvPr id="813093" name="Freeform 37" descr="Cork">
                  <a:extLst>
                    <a:ext uri="{FF2B5EF4-FFF2-40B4-BE49-F238E27FC236}">
                      <a16:creationId xmlns:a16="http://schemas.microsoft.com/office/drawing/2014/main" id="{AE2E8F66-F544-1F49-A18B-195C679366C2}"/>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13094" name="Freeform 38" descr="Cork">
                  <a:extLst>
                    <a:ext uri="{FF2B5EF4-FFF2-40B4-BE49-F238E27FC236}">
                      <a16:creationId xmlns:a16="http://schemas.microsoft.com/office/drawing/2014/main" id="{526CB766-327D-914D-BD47-2F74BD22E74D}"/>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13095" name="Picture 39">
                <a:extLst>
                  <a:ext uri="{FF2B5EF4-FFF2-40B4-BE49-F238E27FC236}">
                    <a16:creationId xmlns:a16="http://schemas.microsoft.com/office/drawing/2014/main" id="{D315B80A-9C83-7447-B463-763AB5E05678}"/>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13096" name="Freeform 40">
              <a:extLst>
                <a:ext uri="{FF2B5EF4-FFF2-40B4-BE49-F238E27FC236}">
                  <a16:creationId xmlns:a16="http://schemas.microsoft.com/office/drawing/2014/main" id="{787B5072-2BAE-5D47-BE32-AE1E455AEF9D}"/>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13097" name="Freeform 41">
              <a:extLst>
                <a:ext uri="{FF2B5EF4-FFF2-40B4-BE49-F238E27FC236}">
                  <a16:creationId xmlns:a16="http://schemas.microsoft.com/office/drawing/2014/main" id="{CEEF3E71-383D-4A4A-A28B-2C18123C555F}"/>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13098" name="Freeform 42">
              <a:extLst>
                <a:ext uri="{FF2B5EF4-FFF2-40B4-BE49-F238E27FC236}">
                  <a16:creationId xmlns:a16="http://schemas.microsoft.com/office/drawing/2014/main" id="{F6830818-B8C0-0C41-A320-4E0AE9A6C174}"/>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13099" name="Freeform 43">
              <a:extLst>
                <a:ext uri="{FF2B5EF4-FFF2-40B4-BE49-F238E27FC236}">
                  <a16:creationId xmlns:a16="http://schemas.microsoft.com/office/drawing/2014/main" id="{DBE90730-FD38-E44B-8D8F-2ED868EAB30B}"/>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13100" name="Freeform 44">
              <a:extLst>
                <a:ext uri="{FF2B5EF4-FFF2-40B4-BE49-F238E27FC236}">
                  <a16:creationId xmlns:a16="http://schemas.microsoft.com/office/drawing/2014/main" id="{AE18F557-0EB7-F947-B7BB-582B770A46AA}"/>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813101" name="Rectangle 45">
            <a:extLst>
              <a:ext uri="{FF2B5EF4-FFF2-40B4-BE49-F238E27FC236}">
                <a16:creationId xmlns:a16="http://schemas.microsoft.com/office/drawing/2014/main" id="{DA5C9F1C-80A9-F54A-B64F-BB4255EEAED2}"/>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13102" name="Picture 46">
            <a:extLst>
              <a:ext uri="{FF2B5EF4-FFF2-40B4-BE49-F238E27FC236}">
                <a16:creationId xmlns:a16="http://schemas.microsoft.com/office/drawing/2014/main" id="{CA7A48D2-734E-EB46-A0B3-77C7C6B505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8164" b="10211"/>
          <a:stretch>
            <a:fillRect/>
          </a:stretch>
        </p:blipFill>
        <p:spPr bwMode="auto">
          <a:xfrm>
            <a:off x="4979988" y="444500"/>
            <a:ext cx="4713287" cy="6815138"/>
          </a:xfrm>
          <a:prstGeom prst="rect">
            <a:avLst/>
          </a:prstGeom>
          <a:noFill/>
          <a:extLst>
            <a:ext uri="{909E8E84-426E-40DD-AFC4-6F175D3DCCD1}">
              <a14:hiddenFill xmlns:a14="http://schemas.microsoft.com/office/drawing/2010/main">
                <a:solidFill>
                  <a:srgbClr val="FFFFFF"/>
                </a:solidFill>
              </a14:hiddenFill>
            </a:ext>
          </a:extLst>
        </p:spPr>
      </p:pic>
      <p:sp>
        <p:nvSpPr>
          <p:cNvPr id="813103" name="Rectangle 47">
            <a:extLst>
              <a:ext uri="{FF2B5EF4-FFF2-40B4-BE49-F238E27FC236}">
                <a16:creationId xmlns:a16="http://schemas.microsoft.com/office/drawing/2014/main" id="{0FB82E3D-0E97-084A-9F77-9295AE7A776C}"/>
              </a:ext>
            </a:extLst>
          </p:cNvPr>
          <p:cNvSpPr>
            <a:spLocks noChangeArrowheads="1"/>
          </p:cNvSpPr>
          <p:nvPr/>
        </p:nvSpPr>
        <p:spPr bwMode="auto">
          <a:xfrm>
            <a:off x="5008563" y="433388"/>
            <a:ext cx="4692650" cy="6769100"/>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13140" name="Group 84">
            <a:extLst>
              <a:ext uri="{FF2B5EF4-FFF2-40B4-BE49-F238E27FC236}">
                <a16:creationId xmlns:a16="http://schemas.microsoft.com/office/drawing/2014/main" id="{E2C0783E-5F87-8142-8AA1-2B56E0C50784}"/>
              </a:ext>
            </a:extLst>
          </p:cNvPr>
          <p:cNvGrpSpPr>
            <a:grpSpLocks/>
          </p:cNvGrpSpPr>
          <p:nvPr/>
        </p:nvGrpSpPr>
        <p:grpSpPr bwMode="auto">
          <a:xfrm>
            <a:off x="6024563" y="1873250"/>
            <a:ext cx="2693987" cy="3125788"/>
            <a:chOff x="1084" y="711"/>
            <a:chExt cx="2950" cy="2769"/>
          </a:xfrm>
        </p:grpSpPr>
        <p:grpSp>
          <p:nvGrpSpPr>
            <p:cNvPr id="813141" name="Group 85">
              <a:extLst>
                <a:ext uri="{FF2B5EF4-FFF2-40B4-BE49-F238E27FC236}">
                  <a16:creationId xmlns:a16="http://schemas.microsoft.com/office/drawing/2014/main" id="{7886C180-93BC-6D42-91B8-1F49EC670B94}"/>
                </a:ext>
              </a:extLst>
            </p:cNvPr>
            <p:cNvGrpSpPr>
              <a:grpSpLocks/>
            </p:cNvGrpSpPr>
            <p:nvPr/>
          </p:nvGrpSpPr>
          <p:grpSpPr bwMode="auto">
            <a:xfrm>
              <a:off x="1084" y="711"/>
              <a:ext cx="2950" cy="2769"/>
              <a:chOff x="2707" y="548"/>
              <a:chExt cx="2950" cy="2769"/>
            </a:xfrm>
          </p:grpSpPr>
          <p:grpSp>
            <p:nvGrpSpPr>
              <p:cNvPr id="813142" name="Group 86">
                <a:extLst>
                  <a:ext uri="{FF2B5EF4-FFF2-40B4-BE49-F238E27FC236}">
                    <a16:creationId xmlns:a16="http://schemas.microsoft.com/office/drawing/2014/main" id="{D134EEC0-21ED-0D48-8EAF-8240496A9FD9}"/>
                  </a:ext>
                </a:extLst>
              </p:cNvPr>
              <p:cNvGrpSpPr>
                <a:grpSpLocks/>
              </p:cNvGrpSpPr>
              <p:nvPr/>
            </p:nvGrpSpPr>
            <p:grpSpPr bwMode="auto">
              <a:xfrm>
                <a:off x="3180" y="1046"/>
                <a:ext cx="2105" cy="1421"/>
                <a:chOff x="578" y="2316"/>
                <a:chExt cx="2105" cy="1421"/>
              </a:xfrm>
            </p:grpSpPr>
            <p:sp>
              <p:nvSpPr>
                <p:cNvPr id="813143" name="Freeform 87" descr="Cork">
                  <a:extLst>
                    <a:ext uri="{FF2B5EF4-FFF2-40B4-BE49-F238E27FC236}">
                      <a16:creationId xmlns:a16="http://schemas.microsoft.com/office/drawing/2014/main" id="{F91858E5-9CEF-E440-94DE-6644E7D3FA19}"/>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3144" name="Freeform 88" descr="Cork">
                  <a:extLst>
                    <a:ext uri="{FF2B5EF4-FFF2-40B4-BE49-F238E27FC236}">
                      <a16:creationId xmlns:a16="http://schemas.microsoft.com/office/drawing/2014/main" id="{6261C7AD-56E7-D840-BF17-396611252B46}"/>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813145" name="Picture 89">
                <a:extLst>
                  <a:ext uri="{FF2B5EF4-FFF2-40B4-BE49-F238E27FC236}">
                    <a16:creationId xmlns:a16="http://schemas.microsoft.com/office/drawing/2014/main" id="{C1F60701-8091-574F-888F-3E0C1ED0AFE1}"/>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13146" name="Freeform 90">
              <a:extLst>
                <a:ext uri="{FF2B5EF4-FFF2-40B4-BE49-F238E27FC236}">
                  <a16:creationId xmlns:a16="http://schemas.microsoft.com/office/drawing/2014/main" id="{884D32B5-9BB0-A048-A478-D5C06364A320}"/>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3147" name="Freeform 91">
              <a:extLst>
                <a:ext uri="{FF2B5EF4-FFF2-40B4-BE49-F238E27FC236}">
                  <a16:creationId xmlns:a16="http://schemas.microsoft.com/office/drawing/2014/main" id="{49AD853E-FCDB-C44F-9D99-7799F52E3F2D}"/>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3148" name="Freeform 92">
              <a:extLst>
                <a:ext uri="{FF2B5EF4-FFF2-40B4-BE49-F238E27FC236}">
                  <a16:creationId xmlns:a16="http://schemas.microsoft.com/office/drawing/2014/main" id="{632D6E62-3B6E-5042-BACA-0EC335EF7514}"/>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3149" name="Freeform 93">
              <a:extLst>
                <a:ext uri="{FF2B5EF4-FFF2-40B4-BE49-F238E27FC236}">
                  <a16:creationId xmlns:a16="http://schemas.microsoft.com/office/drawing/2014/main" id="{7BDA0127-F2B3-F948-90BE-866A3F4CCE5A}"/>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3150" name="Freeform 94">
              <a:extLst>
                <a:ext uri="{FF2B5EF4-FFF2-40B4-BE49-F238E27FC236}">
                  <a16:creationId xmlns:a16="http://schemas.microsoft.com/office/drawing/2014/main" id="{23F79F4E-4232-4D45-9DE1-6F03DDEE7CF5}"/>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13104" name="Rectangle 48">
            <a:extLst>
              <a:ext uri="{FF2B5EF4-FFF2-40B4-BE49-F238E27FC236}">
                <a16:creationId xmlns:a16="http://schemas.microsoft.com/office/drawing/2014/main" id="{F829DAAF-E952-D84A-9674-B4AE6E66708E}"/>
              </a:ext>
            </a:extLst>
          </p:cNvPr>
          <p:cNvSpPr>
            <a:spLocks noChangeArrowheads="1"/>
          </p:cNvSpPr>
          <p:nvPr/>
        </p:nvSpPr>
        <p:spPr bwMode="auto">
          <a:xfrm>
            <a:off x="4999038" y="461963"/>
            <a:ext cx="4694237" cy="68087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3118" name="Text Box 62">
            <a:extLst>
              <a:ext uri="{FF2B5EF4-FFF2-40B4-BE49-F238E27FC236}">
                <a16:creationId xmlns:a16="http://schemas.microsoft.com/office/drawing/2014/main" id="{78362C13-D841-144A-A45C-9763E1D8FE93}"/>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813119" name="Oval 63">
            <a:extLst>
              <a:ext uri="{FF2B5EF4-FFF2-40B4-BE49-F238E27FC236}">
                <a16:creationId xmlns:a16="http://schemas.microsoft.com/office/drawing/2014/main" id="{236F8E95-75F8-0C4B-BC9E-5B38885C05A8}"/>
              </a:ext>
            </a:extLst>
          </p:cNvPr>
          <p:cNvSpPr>
            <a:spLocks noChangeArrowheads="1"/>
          </p:cNvSpPr>
          <p:nvPr/>
        </p:nvSpPr>
        <p:spPr bwMode="auto">
          <a:xfrm>
            <a:off x="3702050" y="6143625"/>
            <a:ext cx="1090613" cy="1038225"/>
          </a:xfrm>
          <a:prstGeom prst="ellipse">
            <a:avLst/>
          </a:prstGeom>
          <a:noFill/>
          <a:ln w="76200">
            <a:solidFill>
              <a:schemeClr val="hlink"/>
            </a:solidFill>
            <a:round/>
            <a:headEnd/>
            <a:tailEnd/>
          </a:ln>
          <a:effectLst>
            <a:outerShdw dist="107763"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sz="1400">
              <a:latin typeface="Helvetica" pitchFamily="2" charset="0"/>
            </a:endParaRPr>
          </a:p>
        </p:txBody>
      </p:sp>
      <p:sp>
        <p:nvSpPr>
          <p:cNvPr id="813120" name="AutoShape 64">
            <a:extLst>
              <a:ext uri="{FF2B5EF4-FFF2-40B4-BE49-F238E27FC236}">
                <a16:creationId xmlns:a16="http://schemas.microsoft.com/office/drawing/2014/main" id="{56DF3895-27C0-864E-8135-3E611B01E7B3}"/>
              </a:ext>
            </a:extLst>
          </p:cNvPr>
          <p:cNvSpPr>
            <a:spLocks noChangeArrowheads="1"/>
          </p:cNvSpPr>
          <p:nvPr/>
        </p:nvSpPr>
        <p:spPr bwMode="auto">
          <a:xfrm rot="-1349921">
            <a:off x="4783138" y="5945188"/>
            <a:ext cx="1309687" cy="56356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12700">
            <a:solidFill>
              <a:schemeClr val="tx1"/>
            </a:solidFill>
            <a:miter lim="800000"/>
            <a:headEnd/>
            <a:tailEnd/>
          </a:ln>
          <a:effectLst>
            <a:outerShdw dist="81320" dir="3080412" algn="ctr" rotWithShape="0">
              <a:schemeClr val="tx1"/>
            </a:outerShdw>
          </a:effectLst>
        </p:spPr>
        <p:txBody>
          <a:bodyPr wrap="none" anchor="ctr"/>
          <a:lstStyle/>
          <a:p>
            <a:endParaRPr lang="en-US"/>
          </a:p>
        </p:txBody>
      </p:sp>
      <p:pic>
        <p:nvPicPr>
          <p:cNvPr id="813125" name="Picture 69">
            <a:extLst>
              <a:ext uri="{FF2B5EF4-FFF2-40B4-BE49-F238E27FC236}">
                <a16:creationId xmlns:a16="http://schemas.microsoft.com/office/drawing/2014/main" id="{BB3EFD5A-981F-3444-80B1-F52B49A26E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813114" name="Oval 58">
            <a:extLst>
              <a:ext uri="{FF2B5EF4-FFF2-40B4-BE49-F238E27FC236}">
                <a16:creationId xmlns:a16="http://schemas.microsoft.com/office/drawing/2014/main" id="{543988C1-CD10-B64C-AF46-63278B706B43}"/>
              </a:ext>
            </a:extLst>
          </p:cNvPr>
          <p:cNvSpPr>
            <a:spLocks noChangeArrowheads="1"/>
          </p:cNvSpPr>
          <p:nvPr/>
        </p:nvSpPr>
        <p:spPr bwMode="auto">
          <a:xfrm>
            <a:off x="3449638" y="463550"/>
            <a:ext cx="1090612" cy="1038225"/>
          </a:xfrm>
          <a:prstGeom prst="ellipse">
            <a:avLst/>
          </a:prstGeom>
          <a:noFill/>
          <a:ln w="76200">
            <a:solidFill>
              <a:schemeClr val="hlink"/>
            </a:solidFill>
            <a:round/>
            <a:headEnd/>
            <a:tailEnd/>
          </a:ln>
          <a:effectLst>
            <a:outerShdw dist="107763"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sz="1400">
              <a:latin typeface="Helvetica" pitchFamily="2" charset="0"/>
            </a:endParaRPr>
          </a:p>
        </p:txBody>
      </p:sp>
      <p:sp>
        <p:nvSpPr>
          <p:cNvPr id="813121" name="AutoShape 65">
            <a:extLst>
              <a:ext uri="{FF2B5EF4-FFF2-40B4-BE49-F238E27FC236}">
                <a16:creationId xmlns:a16="http://schemas.microsoft.com/office/drawing/2014/main" id="{C0910003-D8AA-E146-B568-F329BE1A4396}"/>
              </a:ext>
            </a:extLst>
          </p:cNvPr>
          <p:cNvSpPr>
            <a:spLocks noChangeArrowheads="1"/>
          </p:cNvSpPr>
          <p:nvPr/>
        </p:nvSpPr>
        <p:spPr bwMode="auto">
          <a:xfrm rot="2558072">
            <a:off x="4181475" y="1797050"/>
            <a:ext cx="2101850" cy="56356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12700">
            <a:solidFill>
              <a:schemeClr val="tx1"/>
            </a:solidFill>
            <a:miter lim="800000"/>
            <a:headEnd/>
            <a:tailEnd/>
          </a:ln>
          <a:effectLst>
            <a:outerShdw dist="81320" dir="3080412" algn="ctr" rotWithShape="0">
              <a:schemeClr val="tx1"/>
            </a:outerShdw>
          </a:effectLst>
        </p:spPr>
        <p:txBody>
          <a:bodyPr wrap="none" anchor="ctr"/>
          <a:lstStyle/>
          <a:p>
            <a:pPr algn="ctr"/>
            <a:endParaRPr lang="en-US" altLang="en-US"/>
          </a:p>
        </p:txBody>
      </p:sp>
      <p:sp>
        <p:nvSpPr>
          <p:cNvPr id="813112" name="Rectangle 56">
            <a:extLst>
              <a:ext uri="{FF2B5EF4-FFF2-40B4-BE49-F238E27FC236}">
                <a16:creationId xmlns:a16="http://schemas.microsoft.com/office/drawing/2014/main" id="{57BAC990-2C4C-E749-BA71-644ADED72CE9}"/>
              </a:ext>
            </a:extLst>
          </p:cNvPr>
          <p:cNvSpPr>
            <a:spLocks noChangeArrowheads="1"/>
          </p:cNvSpPr>
          <p:nvPr/>
        </p:nvSpPr>
        <p:spPr bwMode="auto">
          <a:xfrm>
            <a:off x="5734050" y="2411413"/>
            <a:ext cx="3275013" cy="1627187"/>
          </a:xfrm>
          <a:prstGeom prst="rect">
            <a:avLst/>
          </a:prstGeom>
          <a:noFill/>
          <a:ln>
            <a:noFill/>
          </a:ln>
          <a:effectLst>
            <a:outerShdw dist="81320" dir="3080412"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40000"/>
              </a:lnSpc>
              <a:spcBef>
                <a:spcPct val="50000"/>
              </a:spcBef>
            </a:pPr>
            <a:endParaRPr lang="en-US" altLang="en-US" sz="3600" b="1">
              <a:solidFill>
                <a:srgbClr val="66FFFF"/>
              </a:solidFill>
              <a:latin typeface="Helvetica" pitchFamily="2" charset="0"/>
            </a:endParaRPr>
          </a:p>
          <a:p>
            <a:pPr algn="ctr">
              <a:lnSpc>
                <a:spcPct val="40000"/>
              </a:lnSpc>
              <a:spcBef>
                <a:spcPct val="50000"/>
              </a:spcBef>
            </a:pPr>
            <a:r>
              <a:rPr lang="en-US" altLang="en-US" sz="3600" b="1">
                <a:solidFill>
                  <a:srgbClr val="66FFFF"/>
                </a:solidFill>
                <a:latin typeface="Helvetica" pitchFamily="2" charset="0"/>
              </a:rPr>
              <a:t>PERJANJIAN</a:t>
            </a:r>
          </a:p>
          <a:p>
            <a:pPr algn="ctr">
              <a:lnSpc>
                <a:spcPct val="40000"/>
              </a:lnSpc>
              <a:spcBef>
                <a:spcPct val="50000"/>
              </a:spcBef>
            </a:pPr>
            <a:r>
              <a:rPr lang="en-US" altLang="en-US" sz="3600" b="1">
                <a:solidFill>
                  <a:srgbClr val="66FFFF"/>
                </a:solidFill>
                <a:latin typeface="Helvetica" pitchFamily="2" charset="0"/>
              </a:rPr>
              <a:t>ABRAHAM</a:t>
            </a:r>
            <a:endParaRPr lang="en-US" altLang="en-US" sz="2400" b="1">
              <a:solidFill>
                <a:srgbClr val="66FFFF"/>
              </a:solidFill>
              <a:latin typeface="Helvetica" pitchFamily="2" charset="0"/>
            </a:endParaRPr>
          </a:p>
          <a:p>
            <a:pPr algn="ctr">
              <a:lnSpc>
                <a:spcPct val="40000"/>
              </a:lnSpc>
              <a:spcBef>
                <a:spcPct val="50000"/>
              </a:spcBef>
            </a:pPr>
            <a:r>
              <a:rPr lang="en-US" altLang="en-US" sz="2400" b="1">
                <a:solidFill>
                  <a:schemeClr val="bg1"/>
                </a:solidFill>
                <a:latin typeface="Helvetica" pitchFamily="2" charset="0"/>
              </a:rPr>
              <a:t>Kej 12: 1-3</a:t>
            </a:r>
            <a:endParaRPr lang="en-US" altLang="en-US" sz="2400" b="1">
              <a:solidFill>
                <a:srgbClr val="66FFFF"/>
              </a:solidFill>
              <a:latin typeface="Helvetica" pitchFamily="2" charset="0"/>
            </a:endParaRPr>
          </a:p>
        </p:txBody>
      </p:sp>
      <p:grpSp>
        <p:nvGrpSpPr>
          <p:cNvPr id="813162" name="Group 106">
            <a:extLst>
              <a:ext uri="{FF2B5EF4-FFF2-40B4-BE49-F238E27FC236}">
                <a16:creationId xmlns:a16="http://schemas.microsoft.com/office/drawing/2014/main" id="{7FB3AC9B-FF90-704A-B04F-8C093710F927}"/>
              </a:ext>
            </a:extLst>
          </p:cNvPr>
          <p:cNvGrpSpPr>
            <a:grpSpLocks/>
          </p:cNvGrpSpPr>
          <p:nvPr/>
        </p:nvGrpSpPr>
        <p:grpSpPr bwMode="auto">
          <a:xfrm>
            <a:off x="6024563" y="4395788"/>
            <a:ext cx="2693987" cy="3125787"/>
            <a:chOff x="1084" y="711"/>
            <a:chExt cx="2950" cy="2769"/>
          </a:xfrm>
        </p:grpSpPr>
        <p:grpSp>
          <p:nvGrpSpPr>
            <p:cNvPr id="813163" name="Group 107">
              <a:extLst>
                <a:ext uri="{FF2B5EF4-FFF2-40B4-BE49-F238E27FC236}">
                  <a16:creationId xmlns:a16="http://schemas.microsoft.com/office/drawing/2014/main" id="{89EEF403-E9C6-9642-BB28-7B8F03C25307}"/>
                </a:ext>
              </a:extLst>
            </p:cNvPr>
            <p:cNvGrpSpPr>
              <a:grpSpLocks/>
            </p:cNvGrpSpPr>
            <p:nvPr/>
          </p:nvGrpSpPr>
          <p:grpSpPr bwMode="auto">
            <a:xfrm>
              <a:off x="1084" y="711"/>
              <a:ext cx="2950" cy="2769"/>
              <a:chOff x="2707" y="548"/>
              <a:chExt cx="2950" cy="2769"/>
            </a:xfrm>
          </p:grpSpPr>
          <p:grpSp>
            <p:nvGrpSpPr>
              <p:cNvPr id="813164" name="Group 108">
                <a:extLst>
                  <a:ext uri="{FF2B5EF4-FFF2-40B4-BE49-F238E27FC236}">
                    <a16:creationId xmlns:a16="http://schemas.microsoft.com/office/drawing/2014/main" id="{E4704F77-524E-FA4C-B66E-B22B52187E72}"/>
                  </a:ext>
                </a:extLst>
              </p:cNvPr>
              <p:cNvGrpSpPr>
                <a:grpSpLocks/>
              </p:cNvGrpSpPr>
              <p:nvPr/>
            </p:nvGrpSpPr>
            <p:grpSpPr bwMode="auto">
              <a:xfrm>
                <a:off x="3180" y="1046"/>
                <a:ext cx="2105" cy="1421"/>
                <a:chOff x="578" y="2316"/>
                <a:chExt cx="2105" cy="1421"/>
              </a:xfrm>
            </p:grpSpPr>
            <p:sp>
              <p:nvSpPr>
                <p:cNvPr id="813165" name="Freeform 109" descr="Cork">
                  <a:extLst>
                    <a:ext uri="{FF2B5EF4-FFF2-40B4-BE49-F238E27FC236}">
                      <a16:creationId xmlns:a16="http://schemas.microsoft.com/office/drawing/2014/main" id="{62DF4531-4B55-264B-8B25-130E6E32D84C}"/>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3166" name="Freeform 110" descr="Cork">
                  <a:extLst>
                    <a:ext uri="{FF2B5EF4-FFF2-40B4-BE49-F238E27FC236}">
                      <a16:creationId xmlns:a16="http://schemas.microsoft.com/office/drawing/2014/main" id="{FD0068F3-C131-2845-804D-D72815321777}"/>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813167" name="Picture 111">
                <a:extLst>
                  <a:ext uri="{FF2B5EF4-FFF2-40B4-BE49-F238E27FC236}">
                    <a16:creationId xmlns:a16="http://schemas.microsoft.com/office/drawing/2014/main" id="{C77C7744-E653-E846-8506-7D1F43371C26}"/>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13168" name="Freeform 112">
              <a:extLst>
                <a:ext uri="{FF2B5EF4-FFF2-40B4-BE49-F238E27FC236}">
                  <a16:creationId xmlns:a16="http://schemas.microsoft.com/office/drawing/2014/main" id="{B0A9D15A-F385-594A-AE8E-F7DF206271C5}"/>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3169" name="Freeform 113">
              <a:extLst>
                <a:ext uri="{FF2B5EF4-FFF2-40B4-BE49-F238E27FC236}">
                  <a16:creationId xmlns:a16="http://schemas.microsoft.com/office/drawing/2014/main" id="{4AE21F39-1AAB-F548-BA22-762A02C0CEB3}"/>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3170" name="Freeform 114">
              <a:extLst>
                <a:ext uri="{FF2B5EF4-FFF2-40B4-BE49-F238E27FC236}">
                  <a16:creationId xmlns:a16="http://schemas.microsoft.com/office/drawing/2014/main" id="{D8A723C2-CCE5-0D4B-AF90-B6446CF25D08}"/>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3171" name="Freeform 115">
              <a:extLst>
                <a:ext uri="{FF2B5EF4-FFF2-40B4-BE49-F238E27FC236}">
                  <a16:creationId xmlns:a16="http://schemas.microsoft.com/office/drawing/2014/main" id="{F14C57F7-1B62-9041-81B3-58706EDE7D39}"/>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3172" name="Freeform 116">
              <a:extLst>
                <a:ext uri="{FF2B5EF4-FFF2-40B4-BE49-F238E27FC236}">
                  <a16:creationId xmlns:a16="http://schemas.microsoft.com/office/drawing/2014/main" id="{4853D9E5-D8E1-264B-8BCC-BD9447474CDA}"/>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13110" name="Rectangle 54">
            <a:extLst>
              <a:ext uri="{FF2B5EF4-FFF2-40B4-BE49-F238E27FC236}">
                <a16:creationId xmlns:a16="http://schemas.microsoft.com/office/drawing/2014/main" id="{1C772F54-AB44-0944-852C-3AE125496AFF}"/>
              </a:ext>
            </a:extLst>
          </p:cNvPr>
          <p:cNvSpPr>
            <a:spLocks noChangeArrowheads="1"/>
          </p:cNvSpPr>
          <p:nvPr/>
        </p:nvSpPr>
        <p:spPr bwMode="auto">
          <a:xfrm>
            <a:off x="5795963" y="4879975"/>
            <a:ext cx="3079750" cy="1627188"/>
          </a:xfrm>
          <a:prstGeom prst="rect">
            <a:avLst/>
          </a:prstGeom>
          <a:noFill/>
          <a:ln>
            <a:noFill/>
          </a:ln>
          <a:effectLst>
            <a:outerShdw dist="81320" dir="3080412"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ctr">
              <a:lnSpc>
                <a:spcPct val="40000"/>
              </a:lnSpc>
              <a:spcBef>
                <a:spcPct val="50000"/>
              </a:spcBef>
            </a:pPr>
            <a:endParaRPr lang="en-US" altLang="en-US" sz="3600" b="1">
              <a:solidFill>
                <a:srgbClr val="66FFFF"/>
              </a:solidFill>
              <a:latin typeface="Helvetica" pitchFamily="2" charset="0"/>
            </a:endParaRPr>
          </a:p>
          <a:p>
            <a:pPr algn="ctr">
              <a:lnSpc>
                <a:spcPct val="40000"/>
              </a:lnSpc>
              <a:spcBef>
                <a:spcPct val="50000"/>
              </a:spcBef>
            </a:pPr>
            <a:r>
              <a:rPr lang="en-US" altLang="en-US" sz="3600" b="1">
                <a:solidFill>
                  <a:srgbClr val="66FFFF"/>
                </a:solidFill>
                <a:latin typeface="Helvetica" pitchFamily="2" charset="0"/>
              </a:rPr>
              <a:t>PERJANJIAN</a:t>
            </a:r>
          </a:p>
          <a:p>
            <a:pPr algn="ctr">
              <a:lnSpc>
                <a:spcPct val="40000"/>
              </a:lnSpc>
              <a:spcBef>
                <a:spcPct val="50000"/>
              </a:spcBef>
            </a:pPr>
            <a:r>
              <a:rPr lang="en-US" altLang="en-US" sz="3600" b="1">
                <a:solidFill>
                  <a:srgbClr val="66FFFF"/>
                </a:solidFill>
                <a:latin typeface="Helvetica" pitchFamily="2" charset="0"/>
              </a:rPr>
              <a:t>TANAH</a:t>
            </a:r>
            <a:endParaRPr lang="en-US" altLang="en-US" sz="2400" b="1">
              <a:solidFill>
                <a:srgbClr val="66FFFF"/>
              </a:solidFill>
              <a:latin typeface="Helvetica" pitchFamily="2" charset="0"/>
            </a:endParaRPr>
          </a:p>
          <a:p>
            <a:pPr algn="ctr">
              <a:lnSpc>
                <a:spcPct val="40000"/>
              </a:lnSpc>
              <a:spcBef>
                <a:spcPct val="50000"/>
              </a:spcBef>
            </a:pPr>
            <a:r>
              <a:rPr lang="en-US" altLang="en-US" sz="2400" b="1">
                <a:solidFill>
                  <a:schemeClr val="bg1"/>
                </a:solidFill>
                <a:latin typeface="Helvetica" pitchFamily="2" charset="0"/>
              </a:rPr>
              <a:t>Ul 30: 1-10</a:t>
            </a:r>
            <a:endParaRPr lang="en-US" altLang="en-US" sz="2400" b="1">
              <a:solidFill>
                <a:srgbClr val="66FFFF"/>
              </a:solidFill>
              <a:latin typeface="Helvetica" pitchFamily="2" charset="0"/>
            </a:endParaRPr>
          </a:p>
        </p:txBody>
      </p:sp>
      <p:sp>
        <p:nvSpPr>
          <p:cNvPr id="813173" name="Text Box 117">
            <a:extLst>
              <a:ext uri="{FF2B5EF4-FFF2-40B4-BE49-F238E27FC236}">
                <a16:creationId xmlns:a16="http://schemas.microsoft.com/office/drawing/2014/main" id="{554BF107-18D7-BB4C-873A-F90BD81DE74E}"/>
              </a:ext>
            </a:extLst>
          </p:cNvPr>
          <p:cNvSpPr txBox="1">
            <a:spLocks noChangeArrowheads="1"/>
          </p:cNvSpPr>
          <p:nvPr/>
        </p:nvSpPr>
        <p:spPr bwMode="auto">
          <a:xfrm>
            <a:off x="9107488" y="7467600"/>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p>
        </p:txBody>
      </p:sp>
      <p:sp>
        <p:nvSpPr>
          <p:cNvPr id="813174" name="Text Box 118">
            <a:extLst>
              <a:ext uri="{FF2B5EF4-FFF2-40B4-BE49-F238E27FC236}">
                <a16:creationId xmlns:a16="http://schemas.microsoft.com/office/drawing/2014/main" id="{C34CBFB7-F82D-D445-A38E-2D22116B1957}"/>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21</a:t>
            </a:r>
          </a:p>
        </p:txBody>
      </p:sp>
      <p:sp>
        <p:nvSpPr>
          <p:cNvPr id="813175" name="Rectangle 119">
            <a:extLst>
              <a:ext uri="{FF2B5EF4-FFF2-40B4-BE49-F238E27FC236}">
                <a16:creationId xmlns:a16="http://schemas.microsoft.com/office/drawing/2014/main" id="{41FEDAD3-EDA0-6445-A632-22A5EBCE867D}"/>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813177" name="Text Box 121">
            <a:extLst>
              <a:ext uri="{FF2B5EF4-FFF2-40B4-BE49-F238E27FC236}">
                <a16:creationId xmlns:a16="http://schemas.microsoft.com/office/drawing/2014/main" id="{62FBEFCA-7A4A-4747-990E-38C32B2CF28A}"/>
              </a:ext>
            </a:extLst>
          </p:cNvPr>
          <p:cNvSpPr txBox="1">
            <a:spLocks noChangeArrowheads="1"/>
          </p:cNvSpPr>
          <p:nvPr/>
        </p:nvSpPr>
        <p:spPr bwMode="auto">
          <a:xfrm>
            <a:off x="9667875" y="7254875"/>
            <a:ext cx="3413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2	</a:t>
            </a:r>
          </a:p>
        </p:txBody>
      </p:sp>
      <p:sp>
        <p:nvSpPr>
          <p:cNvPr id="813178" name="Rectangle 122">
            <a:extLst>
              <a:ext uri="{FF2B5EF4-FFF2-40B4-BE49-F238E27FC236}">
                <a16:creationId xmlns:a16="http://schemas.microsoft.com/office/drawing/2014/main" id="{19145259-951E-8849-BF08-4334A42FB428}"/>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3112"/>
                                        </p:tgtEl>
                                        <p:attrNameLst>
                                          <p:attrName>style.visibility</p:attrName>
                                        </p:attrNameLst>
                                      </p:cBhvr>
                                      <p:to>
                                        <p:strVal val="visible"/>
                                      </p:to>
                                    </p:set>
                                    <p:animEffect transition="in" filter="wipe(left)">
                                      <p:cBhvr>
                                        <p:cTn id="7" dur="500"/>
                                        <p:tgtEl>
                                          <p:spTgt spid="8131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13110"/>
                                        </p:tgtEl>
                                        <p:attrNameLst>
                                          <p:attrName>style.visibility</p:attrName>
                                        </p:attrNameLst>
                                      </p:cBhvr>
                                      <p:to>
                                        <p:strVal val="visible"/>
                                      </p:to>
                                    </p:set>
                                    <p:animEffect transition="in" filter="wipe(left)">
                                      <p:cBhvr>
                                        <p:cTn id="12" dur="500"/>
                                        <p:tgtEl>
                                          <p:spTgt spid="813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3112" grpId="0" autoUpdateAnimBg="0"/>
      <p:bldP spid="813110"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8801" name="Group 209">
            <a:extLst>
              <a:ext uri="{FF2B5EF4-FFF2-40B4-BE49-F238E27FC236}">
                <a16:creationId xmlns:a16="http://schemas.microsoft.com/office/drawing/2014/main" id="{FFFEDCE5-444F-9B49-A400-BD53AE90DE7D}"/>
              </a:ext>
            </a:extLst>
          </p:cNvPr>
          <p:cNvGrpSpPr>
            <a:grpSpLocks/>
          </p:cNvGrpSpPr>
          <p:nvPr/>
        </p:nvGrpSpPr>
        <p:grpSpPr bwMode="auto">
          <a:xfrm>
            <a:off x="4967288" y="398463"/>
            <a:ext cx="4738687" cy="6916737"/>
            <a:chOff x="3129" y="251"/>
            <a:chExt cx="2985" cy="4357"/>
          </a:xfrm>
        </p:grpSpPr>
        <p:sp>
          <p:nvSpPr>
            <p:cNvPr id="238802" name="Rectangle 210">
              <a:extLst>
                <a:ext uri="{FF2B5EF4-FFF2-40B4-BE49-F238E27FC236}">
                  <a16:creationId xmlns:a16="http://schemas.microsoft.com/office/drawing/2014/main" id="{DBC73442-A30E-C94E-AA91-411B6D6A51F7}"/>
                </a:ext>
              </a:extLst>
            </p:cNvPr>
            <p:cNvSpPr>
              <a:spLocks noChangeArrowheads="1"/>
            </p:cNvSpPr>
            <p:nvPr/>
          </p:nvSpPr>
          <p:spPr bwMode="auto">
            <a:xfrm>
              <a:off x="3137" y="261"/>
              <a:ext cx="2966" cy="431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38803" name="Picture 211">
              <a:extLst>
                <a:ext uri="{FF2B5EF4-FFF2-40B4-BE49-F238E27FC236}">
                  <a16:creationId xmlns:a16="http://schemas.microsoft.com/office/drawing/2014/main" id="{23F1C75B-956A-0943-8C70-2DBF71D30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886" r="15105"/>
            <a:stretch>
              <a:fillRect/>
            </a:stretch>
          </p:blipFill>
          <p:spPr bwMode="auto">
            <a:xfrm>
              <a:off x="3129" y="270"/>
              <a:ext cx="2985" cy="4338"/>
            </a:xfrm>
            <a:prstGeom prst="rect">
              <a:avLst/>
            </a:prstGeom>
            <a:noFill/>
            <a:extLst>
              <a:ext uri="{909E8E84-426E-40DD-AFC4-6F175D3DCCD1}">
                <a14:hiddenFill xmlns:a14="http://schemas.microsoft.com/office/drawing/2010/main">
                  <a:solidFill>
                    <a:srgbClr val="FFFFFF"/>
                  </a:solidFill>
                </a14:hiddenFill>
              </a:ext>
            </a:extLst>
          </p:spPr>
        </p:pic>
        <p:sp>
          <p:nvSpPr>
            <p:cNvPr id="238804" name="Rectangle 212">
              <a:extLst>
                <a:ext uri="{FF2B5EF4-FFF2-40B4-BE49-F238E27FC236}">
                  <a16:creationId xmlns:a16="http://schemas.microsoft.com/office/drawing/2014/main" id="{55E89F96-A7A1-C84A-ACFC-27C61A0DD74D}"/>
                </a:ext>
              </a:extLst>
            </p:cNvPr>
            <p:cNvSpPr>
              <a:spLocks noChangeArrowheads="1"/>
            </p:cNvSpPr>
            <p:nvPr/>
          </p:nvSpPr>
          <p:spPr bwMode="auto">
            <a:xfrm>
              <a:off x="3130" y="278"/>
              <a:ext cx="2965" cy="4305"/>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8805" name="Rectangle 213">
              <a:extLst>
                <a:ext uri="{FF2B5EF4-FFF2-40B4-BE49-F238E27FC236}">
                  <a16:creationId xmlns:a16="http://schemas.microsoft.com/office/drawing/2014/main" id="{6BB7D12F-925E-F241-8C6C-7644AC392FDD}"/>
                </a:ext>
              </a:extLst>
            </p:cNvPr>
            <p:cNvSpPr>
              <a:spLocks noChangeArrowheads="1"/>
            </p:cNvSpPr>
            <p:nvPr/>
          </p:nvSpPr>
          <p:spPr bwMode="auto">
            <a:xfrm>
              <a:off x="3157" y="251"/>
              <a:ext cx="2957" cy="4315"/>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38681" name="Text Box 89">
            <a:extLst>
              <a:ext uri="{FF2B5EF4-FFF2-40B4-BE49-F238E27FC236}">
                <a16:creationId xmlns:a16="http://schemas.microsoft.com/office/drawing/2014/main" id="{96B59F15-AC0B-F041-93BA-DB611FBC83AC}"/>
              </a:ext>
            </a:extLst>
          </p:cNvPr>
          <p:cNvSpPr txBox="1">
            <a:spLocks noChangeArrowheads="1"/>
          </p:cNvSpPr>
          <p:nvPr/>
        </p:nvSpPr>
        <p:spPr bwMode="auto">
          <a:xfrm>
            <a:off x="9653588"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a:solidFill>
                  <a:srgbClr val="FFA27C"/>
                </a:solidFill>
              </a:rPr>
              <a:t> </a:t>
            </a:r>
          </a:p>
        </p:txBody>
      </p:sp>
      <p:sp>
        <p:nvSpPr>
          <p:cNvPr id="238685" name="Text Box 93">
            <a:extLst>
              <a:ext uri="{FF2B5EF4-FFF2-40B4-BE49-F238E27FC236}">
                <a16:creationId xmlns:a16="http://schemas.microsoft.com/office/drawing/2014/main" id="{D8F0E0F8-134F-004C-91BC-030758B8FBE1}"/>
              </a:ext>
            </a:extLst>
          </p:cNvPr>
          <p:cNvSpPr txBox="1">
            <a:spLocks noChangeArrowheads="1"/>
          </p:cNvSpPr>
          <p:nvPr/>
        </p:nvSpPr>
        <p:spPr bwMode="auto">
          <a:xfrm>
            <a:off x="9694863" y="7265988"/>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a:solidFill>
                  <a:srgbClr val="58478F"/>
                </a:solidFill>
              </a:rPr>
              <a:t> </a:t>
            </a:r>
          </a:p>
        </p:txBody>
      </p:sp>
      <p:sp>
        <p:nvSpPr>
          <p:cNvPr id="238798" name="Text Box 206">
            <a:extLst>
              <a:ext uri="{FF2B5EF4-FFF2-40B4-BE49-F238E27FC236}">
                <a16:creationId xmlns:a16="http://schemas.microsoft.com/office/drawing/2014/main" id="{207DD6E7-ECBD-1249-B249-3A0A8C578F7D}"/>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238799" name="Text Box 207">
            <a:extLst>
              <a:ext uri="{FF2B5EF4-FFF2-40B4-BE49-F238E27FC236}">
                <a16:creationId xmlns:a16="http://schemas.microsoft.com/office/drawing/2014/main" id="{77078030-81A5-EA4F-B09E-16F6D33AAD77}"/>
              </a:ext>
            </a:extLst>
          </p:cNvPr>
          <p:cNvSpPr txBox="1">
            <a:spLocks noChangeArrowheads="1"/>
          </p:cNvSpPr>
          <p:nvPr/>
        </p:nvSpPr>
        <p:spPr bwMode="auto">
          <a:xfrm>
            <a:off x="9305925" y="7265988"/>
            <a:ext cx="273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600" b="1"/>
              <a:t> </a:t>
            </a:r>
          </a:p>
        </p:txBody>
      </p:sp>
      <p:sp>
        <p:nvSpPr>
          <p:cNvPr id="238599" name="Rectangle 7">
            <a:extLst>
              <a:ext uri="{FF2B5EF4-FFF2-40B4-BE49-F238E27FC236}">
                <a16:creationId xmlns:a16="http://schemas.microsoft.com/office/drawing/2014/main" id="{7289B7CA-6FB2-594D-BBF1-1F589ACBF875}"/>
              </a:ext>
            </a:extLst>
          </p:cNvPr>
          <p:cNvSpPr>
            <a:spLocks noChangeArrowheads="1"/>
          </p:cNvSpPr>
          <p:nvPr/>
        </p:nvSpPr>
        <p:spPr bwMode="auto">
          <a:xfrm>
            <a:off x="169863" y="7427913"/>
            <a:ext cx="145415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endParaRPr lang="en-US" altLang="en-US" sz="1000">
              <a:latin typeface="Helvetica" pitchFamily="2" charset="0"/>
            </a:endParaRPr>
          </a:p>
        </p:txBody>
      </p:sp>
      <p:pic>
        <p:nvPicPr>
          <p:cNvPr id="238814" name="Picture 222">
            <a:extLst>
              <a:ext uri="{FF2B5EF4-FFF2-40B4-BE49-F238E27FC236}">
                <a16:creationId xmlns:a16="http://schemas.microsoft.com/office/drawing/2014/main" id="{A2438866-EDB9-DC4E-A1FE-58EBCD95C6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238821" name="Rectangle 229">
            <a:extLst>
              <a:ext uri="{FF2B5EF4-FFF2-40B4-BE49-F238E27FC236}">
                <a16:creationId xmlns:a16="http://schemas.microsoft.com/office/drawing/2014/main" id="{520FFA5F-BC9D-8549-8852-EB5453D9D32E}"/>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238822" name="Rectangle 230">
            <a:extLst>
              <a:ext uri="{FF2B5EF4-FFF2-40B4-BE49-F238E27FC236}">
                <a16:creationId xmlns:a16="http://schemas.microsoft.com/office/drawing/2014/main" id="{3609E89F-46E5-3B4C-A61D-5F1F72143419}"/>
              </a:ext>
            </a:extLst>
          </p:cNvPr>
          <p:cNvSpPr>
            <a:spLocks noChangeArrowheads="1"/>
          </p:cNvSpPr>
          <p:nvPr/>
        </p:nvSpPr>
        <p:spPr bwMode="auto">
          <a:xfrm>
            <a:off x="5170488" y="2293938"/>
            <a:ext cx="4349750" cy="10937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400" b="1" i="1">
                <a:solidFill>
                  <a:schemeClr val="bg1"/>
                </a:solidFill>
                <a:latin typeface="Helvetica" pitchFamily="2" charset="0"/>
              </a:rPr>
              <a:t>MENSET</a:t>
            </a:r>
          </a:p>
          <a:p>
            <a:pPr algn="ctr">
              <a:lnSpc>
                <a:spcPct val="50000"/>
              </a:lnSpc>
              <a:spcBef>
                <a:spcPct val="50000"/>
              </a:spcBef>
            </a:pPr>
            <a:r>
              <a:rPr lang="en-US" altLang="en-US" sz="4400" b="1" i="1">
                <a:solidFill>
                  <a:schemeClr val="bg1"/>
                </a:solidFill>
                <a:latin typeface="Helvetica" pitchFamily="2" charset="0"/>
              </a:rPr>
              <a:t> KITAB</a:t>
            </a:r>
            <a:endParaRPr lang="en-US" altLang="en-US" sz="2000" b="1" u="sng">
              <a:solidFill>
                <a:schemeClr val="bg1"/>
              </a:solidFill>
              <a:latin typeface="Helvetica" pitchFamily="2" charset="0"/>
            </a:endParaRPr>
          </a:p>
        </p:txBody>
      </p:sp>
      <p:sp>
        <p:nvSpPr>
          <p:cNvPr id="238823" name="Text Box 231">
            <a:extLst>
              <a:ext uri="{FF2B5EF4-FFF2-40B4-BE49-F238E27FC236}">
                <a16:creationId xmlns:a16="http://schemas.microsoft.com/office/drawing/2014/main" id="{679D113F-3B9D-AF4F-A03B-D3FED7A2D2FC}"/>
              </a:ext>
            </a:extLst>
          </p:cNvPr>
          <p:cNvSpPr txBox="1">
            <a:spLocks noChangeArrowheads="1"/>
          </p:cNvSpPr>
          <p:nvPr/>
        </p:nvSpPr>
        <p:spPr bwMode="auto">
          <a:xfrm>
            <a:off x="5194300" y="4533900"/>
            <a:ext cx="4330700" cy="52705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65000"/>
              </a:lnSpc>
              <a:spcBef>
                <a:spcPct val="50000"/>
              </a:spcBef>
            </a:pPr>
            <a:r>
              <a:rPr lang="en-US" altLang="en-US" sz="4400" b="1">
                <a:solidFill>
                  <a:srgbClr val="FFEA18"/>
                </a:solidFill>
                <a:latin typeface="Helvetica" pitchFamily="2" charset="0"/>
              </a:rPr>
              <a:t>“SEJARAH”</a:t>
            </a:r>
          </a:p>
        </p:txBody>
      </p:sp>
      <p:sp>
        <p:nvSpPr>
          <p:cNvPr id="238824" name="Text Box 232">
            <a:extLst>
              <a:ext uri="{FF2B5EF4-FFF2-40B4-BE49-F238E27FC236}">
                <a16:creationId xmlns:a16="http://schemas.microsoft.com/office/drawing/2014/main" id="{62F6C951-00EA-AD46-90E7-1919E4D67F19}"/>
              </a:ext>
            </a:extLst>
          </p:cNvPr>
          <p:cNvSpPr txBox="1">
            <a:spLocks noChangeArrowheads="1"/>
          </p:cNvSpPr>
          <p:nvPr/>
        </p:nvSpPr>
        <p:spPr bwMode="auto">
          <a:xfrm>
            <a:off x="5586413" y="3654425"/>
            <a:ext cx="3621087" cy="57943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1">
                <a:solidFill>
                  <a:srgbClr val="FFEA18"/>
                </a:solidFill>
                <a:latin typeface="Helvetica" pitchFamily="2" charset="0"/>
              </a:rPr>
              <a:t>12</a:t>
            </a:r>
            <a:r>
              <a:rPr lang="en-US" altLang="en-US" sz="2400" b="1">
                <a:solidFill>
                  <a:srgbClr val="FFEA18"/>
                </a:solidFill>
                <a:latin typeface="Helvetica" pitchFamily="2" charset="0"/>
              </a:rPr>
              <a:t>  KITAB</a:t>
            </a:r>
          </a:p>
        </p:txBody>
      </p:sp>
      <p:sp>
        <p:nvSpPr>
          <p:cNvPr id="238825" name="Text Box 233">
            <a:extLst>
              <a:ext uri="{FF2B5EF4-FFF2-40B4-BE49-F238E27FC236}">
                <a16:creationId xmlns:a16="http://schemas.microsoft.com/office/drawing/2014/main" id="{DCF01B1E-A49A-5F4E-9584-D3F95D7A3FDF}"/>
              </a:ext>
            </a:extLst>
          </p:cNvPr>
          <p:cNvSpPr txBox="1">
            <a:spLocks noChangeArrowheads="1"/>
          </p:cNvSpPr>
          <p:nvPr/>
        </p:nvSpPr>
        <p:spPr bwMode="auto">
          <a:xfrm>
            <a:off x="9107488" y="7467600"/>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p>
        </p:txBody>
      </p:sp>
      <p:sp>
        <p:nvSpPr>
          <p:cNvPr id="238826" name="Text Box 234">
            <a:extLst>
              <a:ext uri="{FF2B5EF4-FFF2-40B4-BE49-F238E27FC236}">
                <a16:creationId xmlns:a16="http://schemas.microsoft.com/office/drawing/2014/main" id="{4A4EE6BB-D58E-9342-A3D1-29F633C46C61}"/>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22</a:t>
            </a:r>
          </a:p>
        </p:txBody>
      </p:sp>
      <p:sp>
        <p:nvSpPr>
          <p:cNvPr id="238830" name="Rectangle 238">
            <a:extLst>
              <a:ext uri="{FF2B5EF4-FFF2-40B4-BE49-F238E27FC236}">
                <a16:creationId xmlns:a16="http://schemas.microsoft.com/office/drawing/2014/main" id="{C32829F0-BD7B-DA46-8604-BA5445F55065}"/>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238831" name="Text Box 239">
            <a:extLst>
              <a:ext uri="{FF2B5EF4-FFF2-40B4-BE49-F238E27FC236}">
                <a16:creationId xmlns:a16="http://schemas.microsoft.com/office/drawing/2014/main" id="{12AAD4DE-B323-DF4B-B930-1B12F8EF80E6}"/>
              </a:ext>
            </a:extLst>
          </p:cNvPr>
          <p:cNvSpPr txBox="1">
            <a:spLocks noChangeArrowheads="1"/>
          </p:cNvSpPr>
          <p:nvPr/>
        </p:nvSpPr>
        <p:spPr bwMode="auto">
          <a:xfrm>
            <a:off x="5800725" y="5260975"/>
            <a:ext cx="3160713" cy="119062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600" b="1">
                <a:solidFill>
                  <a:srgbClr val="66FFFF"/>
                </a:solidFill>
                <a:latin typeface="Arial" panose="020B0604020202020204" pitchFamily="34" charset="0"/>
              </a:rPr>
              <a:t>INGATLAH SUDUT ITU!</a:t>
            </a:r>
            <a:endParaRPr lang="en-US" altLang="en-US" sz="3600">
              <a:solidFill>
                <a:srgbClr val="66FFFF"/>
              </a:solidFill>
            </a:endParaRPr>
          </a:p>
        </p:txBody>
      </p:sp>
      <p:sp>
        <p:nvSpPr>
          <p:cNvPr id="238832" name="Line 240">
            <a:extLst>
              <a:ext uri="{FF2B5EF4-FFF2-40B4-BE49-F238E27FC236}">
                <a16:creationId xmlns:a16="http://schemas.microsoft.com/office/drawing/2014/main" id="{43DACD2A-D0C4-A24A-AC83-1476544623C7}"/>
              </a:ext>
            </a:extLst>
          </p:cNvPr>
          <p:cNvSpPr>
            <a:spLocks noChangeShapeType="1"/>
          </p:cNvSpPr>
          <p:nvPr/>
        </p:nvSpPr>
        <p:spPr bwMode="auto">
          <a:xfrm>
            <a:off x="1409700" y="360363"/>
            <a:ext cx="2566988"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833" name="Line 241">
            <a:extLst>
              <a:ext uri="{FF2B5EF4-FFF2-40B4-BE49-F238E27FC236}">
                <a16:creationId xmlns:a16="http://schemas.microsoft.com/office/drawing/2014/main" id="{222FF6CB-2DC9-7440-B16C-7D174B207A81}"/>
              </a:ext>
            </a:extLst>
          </p:cNvPr>
          <p:cNvSpPr>
            <a:spLocks noChangeShapeType="1"/>
          </p:cNvSpPr>
          <p:nvPr/>
        </p:nvSpPr>
        <p:spPr bwMode="auto">
          <a:xfrm flipV="1">
            <a:off x="4038600" y="7037388"/>
            <a:ext cx="284163" cy="12700"/>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834" name="Line 242">
            <a:extLst>
              <a:ext uri="{FF2B5EF4-FFF2-40B4-BE49-F238E27FC236}">
                <a16:creationId xmlns:a16="http://schemas.microsoft.com/office/drawing/2014/main" id="{DE5190BC-7ED1-8C4A-AE8E-D7C42BA8B0FE}"/>
              </a:ext>
            </a:extLst>
          </p:cNvPr>
          <p:cNvSpPr>
            <a:spLocks noChangeShapeType="1"/>
          </p:cNvSpPr>
          <p:nvPr/>
        </p:nvSpPr>
        <p:spPr bwMode="auto">
          <a:xfrm>
            <a:off x="3232150" y="4732338"/>
            <a:ext cx="752475"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835" name="Line 243">
            <a:extLst>
              <a:ext uri="{FF2B5EF4-FFF2-40B4-BE49-F238E27FC236}">
                <a16:creationId xmlns:a16="http://schemas.microsoft.com/office/drawing/2014/main" id="{238665F2-BF50-1942-A249-EB66C34111D6}"/>
              </a:ext>
            </a:extLst>
          </p:cNvPr>
          <p:cNvSpPr>
            <a:spLocks noChangeShapeType="1"/>
          </p:cNvSpPr>
          <p:nvPr/>
        </p:nvSpPr>
        <p:spPr bwMode="auto">
          <a:xfrm flipV="1">
            <a:off x="1454150" y="7329488"/>
            <a:ext cx="2590800"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836" name="Line 244">
            <a:extLst>
              <a:ext uri="{FF2B5EF4-FFF2-40B4-BE49-F238E27FC236}">
                <a16:creationId xmlns:a16="http://schemas.microsoft.com/office/drawing/2014/main" id="{2669A680-50BB-4148-8FDB-049B0D310E64}"/>
              </a:ext>
            </a:extLst>
          </p:cNvPr>
          <p:cNvSpPr>
            <a:spLocks noChangeShapeType="1"/>
          </p:cNvSpPr>
          <p:nvPr/>
        </p:nvSpPr>
        <p:spPr bwMode="auto">
          <a:xfrm flipV="1">
            <a:off x="1444625" y="338138"/>
            <a:ext cx="1588" cy="70342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837" name="Line 245">
            <a:extLst>
              <a:ext uri="{FF2B5EF4-FFF2-40B4-BE49-F238E27FC236}">
                <a16:creationId xmlns:a16="http://schemas.microsoft.com/office/drawing/2014/main" id="{DB1A0CB3-21CB-7344-A764-727FE91997FA}"/>
              </a:ext>
            </a:extLst>
          </p:cNvPr>
          <p:cNvSpPr>
            <a:spLocks noChangeShapeType="1"/>
          </p:cNvSpPr>
          <p:nvPr/>
        </p:nvSpPr>
        <p:spPr bwMode="auto">
          <a:xfrm flipH="1" flipV="1">
            <a:off x="3948113" y="338138"/>
            <a:ext cx="1587" cy="438626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838" name="Freeform 246">
            <a:extLst>
              <a:ext uri="{FF2B5EF4-FFF2-40B4-BE49-F238E27FC236}">
                <a16:creationId xmlns:a16="http://schemas.microsoft.com/office/drawing/2014/main" id="{00E82C2D-F5AF-E845-B8B0-57762477D9B4}"/>
              </a:ext>
            </a:extLst>
          </p:cNvPr>
          <p:cNvSpPr>
            <a:spLocks/>
          </p:cNvSpPr>
          <p:nvPr/>
        </p:nvSpPr>
        <p:spPr bwMode="auto">
          <a:xfrm>
            <a:off x="3200400" y="4752975"/>
            <a:ext cx="738188" cy="2452688"/>
          </a:xfrm>
          <a:custGeom>
            <a:avLst/>
            <a:gdLst>
              <a:gd name="T0" fmla="*/ 50 w 465"/>
              <a:gd name="T1" fmla="*/ 0 h 1561"/>
              <a:gd name="T2" fmla="*/ 465 w 465"/>
              <a:gd name="T3" fmla="*/ 1548 h 1561"/>
              <a:gd name="T4" fmla="*/ 427 w 465"/>
              <a:gd name="T5" fmla="*/ 1561 h 1561"/>
              <a:gd name="T6" fmla="*/ 0 w 465"/>
              <a:gd name="T7" fmla="*/ 12 h 1561"/>
              <a:gd name="T8" fmla="*/ 50 w 465"/>
              <a:gd name="T9" fmla="*/ 0 h 1561"/>
            </a:gdLst>
            <a:ahLst/>
            <a:cxnLst>
              <a:cxn ang="0">
                <a:pos x="T0" y="T1"/>
              </a:cxn>
              <a:cxn ang="0">
                <a:pos x="T2" y="T3"/>
              </a:cxn>
              <a:cxn ang="0">
                <a:pos x="T4" y="T5"/>
              </a:cxn>
              <a:cxn ang="0">
                <a:pos x="T6" y="T7"/>
              </a:cxn>
              <a:cxn ang="0">
                <a:pos x="T8" y="T9"/>
              </a:cxn>
            </a:cxnLst>
            <a:rect l="0" t="0" r="r" b="b"/>
            <a:pathLst>
              <a:path w="465" h="1561">
                <a:moveTo>
                  <a:pt x="50" y="0"/>
                </a:moveTo>
                <a:lnTo>
                  <a:pt x="465" y="1548"/>
                </a:lnTo>
                <a:lnTo>
                  <a:pt x="427" y="1561"/>
                </a:lnTo>
                <a:lnTo>
                  <a:pt x="0" y="12"/>
                </a:lnTo>
                <a:lnTo>
                  <a:pt x="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8839" name="Line 247">
            <a:extLst>
              <a:ext uri="{FF2B5EF4-FFF2-40B4-BE49-F238E27FC236}">
                <a16:creationId xmlns:a16="http://schemas.microsoft.com/office/drawing/2014/main" id="{3C36D06F-5F62-A741-A677-364CE37A4217}"/>
              </a:ext>
            </a:extLst>
          </p:cNvPr>
          <p:cNvSpPr>
            <a:spLocks noChangeShapeType="1"/>
          </p:cNvSpPr>
          <p:nvPr/>
        </p:nvSpPr>
        <p:spPr bwMode="auto">
          <a:xfrm>
            <a:off x="3459163" y="4932363"/>
            <a:ext cx="798512"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840" name="Line 248">
            <a:extLst>
              <a:ext uri="{FF2B5EF4-FFF2-40B4-BE49-F238E27FC236}">
                <a16:creationId xmlns:a16="http://schemas.microsoft.com/office/drawing/2014/main" id="{84B03466-6523-6649-B2DA-BE36C274CA06}"/>
              </a:ext>
            </a:extLst>
          </p:cNvPr>
          <p:cNvSpPr>
            <a:spLocks noChangeShapeType="1"/>
          </p:cNvSpPr>
          <p:nvPr/>
        </p:nvSpPr>
        <p:spPr bwMode="auto">
          <a:xfrm flipV="1">
            <a:off x="1825625" y="352425"/>
            <a:ext cx="1588" cy="6988175"/>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841" name="Freeform 249">
            <a:extLst>
              <a:ext uri="{FF2B5EF4-FFF2-40B4-BE49-F238E27FC236}">
                <a16:creationId xmlns:a16="http://schemas.microsoft.com/office/drawing/2014/main" id="{F96A40DA-8C54-6B46-89E3-BF291CB4D740}"/>
              </a:ext>
            </a:extLst>
          </p:cNvPr>
          <p:cNvSpPr>
            <a:spLocks/>
          </p:cNvSpPr>
          <p:nvPr/>
        </p:nvSpPr>
        <p:spPr bwMode="auto">
          <a:xfrm>
            <a:off x="3459163" y="4953000"/>
            <a:ext cx="638175" cy="2097088"/>
          </a:xfrm>
          <a:custGeom>
            <a:avLst/>
            <a:gdLst>
              <a:gd name="T0" fmla="*/ 51 w 402"/>
              <a:gd name="T1" fmla="*/ 0 h 1321"/>
              <a:gd name="T2" fmla="*/ 402 w 402"/>
              <a:gd name="T3" fmla="*/ 1309 h 1321"/>
              <a:gd name="T4" fmla="*/ 352 w 402"/>
              <a:gd name="T5" fmla="*/ 1321 h 1321"/>
              <a:gd name="T6" fmla="*/ 0 w 402"/>
              <a:gd name="T7" fmla="*/ 12 h 1321"/>
              <a:gd name="T8" fmla="*/ 51 w 402"/>
              <a:gd name="T9" fmla="*/ 0 h 1321"/>
            </a:gdLst>
            <a:ahLst/>
            <a:cxnLst>
              <a:cxn ang="0">
                <a:pos x="T0" y="T1"/>
              </a:cxn>
              <a:cxn ang="0">
                <a:pos x="T2" y="T3"/>
              </a:cxn>
              <a:cxn ang="0">
                <a:pos x="T4" y="T5"/>
              </a:cxn>
              <a:cxn ang="0">
                <a:pos x="T6" y="T7"/>
              </a:cxn>
              <a:cxn ang="0">
                <a:pos x="T8" y="T9"/>
              </a:cxn>
            </a:cxnLst>
            <a:rect l="0" t="0" r="r" b="b"/>
            <a:pathLst>
              <a:path w="402" h="1321">
                <a:moveTo>
                  <a:pt x="51" y="0"/>
                </a:moveTo>
                <a:lnTo>
                  <a:pt x="402" y="1309"/>
                </a:lnTo>
                <a:lnTo>
                  <a:pt x="352" y="1321"/>
                </a:lnTo>
                <a:lnTo>
                  <a:pt x="0" y="12"/>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8842" name="Line 250">
            <a:extLst>
              <a:ext uri="{FF2B5EF4-FFF2-40B4-BE49-F238E27FC236}">
                <a16:creationId xmlns:a16="http://schemas.microsoft.com/office/drawing/2014/main" id="{1170860E-3587-6A48-B6A7-4C8CBED6343B}"/>
              </a:ext>
            </a:extLst>
          </p:cNvPr>
          <p:cNvSpPr>
            <a:spLocks noChangeShapeType="1"/>
          </p:cNvSpPr>
          <p:nvPr/>
        </p:nvSpPr>
        <p:spPr bwMode="auto">
          <a:xfrm>
            <a:off x="3894138" y="7170738"/>
            <a:ext cx="192087"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843" name="Line 251">
            <a:extLst>
              <a:ext uri="{FF2B5EF4-FFF2-40B4-BE49-F238E27FC236}">
                <a16:creationId xmlns:a16="http://schemas.microsoft.com/office/drawing/2014/main" id="{DE579F10-7A03-1446-8CC6-E5F8D24FED76}"/>
              </a:ext>
            </a:extLst>
          </p:cNvPr>
          <p:cNvSpPr>
            <a:spLocks noChangeShapeType="1"/>
          </p:cNvSpPr>
          <p:nvPr/>
        </p:nvSpPr>
        <p:spPr bwMode="auto">
          <a:xfrm flipV="1">
            <a:off x="4044950" y="7180263"/>
            <a:ext cx="1588" cy="1889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844" name="Line 252">
            <a:extLst>
              <a:ext uri="{FF2B5EF4-FFF2-40B4-BE49-F238E27FC236}">
                <a16:creationId xmlns:a16="http://schemas.microsoft.com/office/drawing/2014/main" id="{DDCF5208-4BA3-0944-B924-4DA47D2CD4FF}"/>
              </a:ext>
            </a:extLst>
          </p:cNvPr>
          <p:cNvSpPr>
            <a:spLocks noChangeShapeType="1"/>
          </p:cNvSpPr>
          <p:nvPr/>
        </p:nvSpPr>
        <p:spPr bwMode="auto">
          <a:xfrm>
            <a:off x="3949700" y="3638550"/>
            <a:ext cx="0" cy="10033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8845" name="Line 253">
            <a:extLst>
              <a:ext uri="{FF2B5EF4-FFF2-40B4-BE49-F238E27FC236}">
                <a16:creationId xmlns:a16="http://schemas.microsoft.com/office/drawing/2014/main" id="{5B112F53-05E5-E444-9A7F-93B2FF6480DB}"/>
              </a:ext>
            </a:extLst>
          </p:cNvPr>
          <p:cNvSpPr>
            <a:spLocks noChangeShapeType="1"/>
          </p:cNvSpPr>
          <p:nvPr/>
        </p:nvSpPr>
        <p:spPr bwMode="auto">
          <a:xfrm>
            <a:off x="3200400" y="4730750"/>
            <a:ext cx="330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8846" name="Line 254">
            <a:extLst>
              <a:ext uri="{FF2B5EF4-FFF2-40B4-BE49-F238E27FC236}">
                <a16:creationId xmlns:a16="http://schemas.microsoft.com/office/drawing/2014/main" id="{C89F24E3-B3EC-E34C-8A20-916F05EA470B}"/>
              </a:ext>
            </a:extLst>
          </p:cNvPr>
          <p:cNvSpPr>
            <a:spLocks noChangeShapeType="1"/>
          </p:cNvSpPr>
          <p:nvPr/>
        </p:nvSpPr>
        <p:spPr bwMode="auto">
          <a:xfrm>
            <a:off x="2044700" y="221456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847" name="Line 255">
            <a:extLst>
              <a:ext uri="{FF2B5EF4-FFF2-40B4-BE49-F238E27FC236}">
                <a16:creationId xmlns:a16="http://schemas.microsoft.com/office/drawing/2014/main" id="{5CF8E58C-D61B-3540-B864-74F2D342098E}"/>
              </a:ext>
            </a:extLst>
          </p:cNvPr>
          <p:cNvSpPr>
            <a:spLocks noChangeShapeType="1"/>
          </p:cNvSpPr>
          <p:nvPr/>
        </p:nvSpPr>
        <p:spPr bwMode="auto">
          <a:xfrm>
            <a:off x="2044700" y="2633663"/>
            <a:ext cx="173355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848" name="Line 256">
            <a:extLst>
              <a:ext uri="{FF2B5EF4-FFF2-40B4-BE49-F238E27FC236}">
                <a16:creationId xmlns:a16="http://schemas.microsoft.com/office/drawing/2014/main" id="{DAD38083-7766-9A47-9114-4FE0E63C4EA2}"/>
              </a:ext>
            </a:extLst>
          </p:cNvPr>
          <p:cNvSpPr>
            <a:spLocks noChangeShapeType="1"/>
          </p:cNvSpPr>
          <p:nvPr/>
        </p:nvSpPr>
        <p:spPr bwMode="auto">
          <a:xfrm>
            <a:off x="1984375" y="7110413"/>
            <a:ext cx="1654175"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849" name="Line 257">
            <a:extLst>
              <a:ext uri="{FF2B5EF4-FFF2-40B4-BE49-F238E27FC236}">
                <a16:creationId xmlns:a16="http://schemas.microsoft.com/office/drawing/2014/main" id="{E7AF16C5-4540-0E43-B726-2A053F3033B3}"/>
              </a:ext>
            </a:extLst>
          </p:cNvPr>
          <p:cNvSpPr>
            <a:spLocks noChangeShapeType="1"/>
          </p:cNvSpPr>
          <p:nvPr/>
        </p:nvSpPr>
        <p:spPr bwMode="auto">
          <a:xfrm>
            <a:off x="2005013" y="6710363"/>
            <a:ext cx="153511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850" name="Line 258">
            <a:extLst>
              <a:ext uri="{FF2B5EF4-FFF2-40B4-BE49-F238E27FC236}">
                <a16:creationId xmlns:a16="http://schemas.microsoft.com/office/drawing/2014/main" id="{C75A2AF2-202C-D444-BF71-4ACE3357D468}"/>
              </a:ext>
            </a:extLst>
          </p:cNvPr>
          <p:cNvSpPr>
            <a:spLocks noChangeShapeType="1"/>
          </p:cNvSpPr>
          <p:nvPr/>
        </p:nvSpPr>
        <p:spPr bwMode="auto">
          <a:xfrm>
            <a:off x="1984375" y="6291263"/>
            <a:ext cx="14557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851" name="Line 259">
            <a:extLst>
              <a:ext uri="{FF2B5EF4-FFF2-40B4-BE49-F238E27FC236}">
                <a16:creationId xmlns:a16="http://schemas.microsoft.com/office/drawing/2014/main" id="{D445CAF2-3593-9D4A-8EE8-915C14FD6E9B}"/>
              </a:ext>
            </a:extLst>
          </p:cNvPr>
          <p:cNvSpPr>
            <a:spLocks noChangeShapeType="1"/>
          </p:cNvSpPr>
          <p:nvPr/>
        </p:nvSpPr>
        <p:spPr bwMode="auto">
          <a:xfrm>
            <a:off x="2024063" y="5872163"/>
            <a:ext cx="123666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852" name="Line 260">
            <a:extLst>
              <a:ext uri="{FF2B5EF4-FFF2-40B4-BE49-F238E27FC236}">
                <a16:creationId xmlns:a16="http://schemas.microsoft.com/office/drawing/2014/main" id="{1A659400-0FD5-2C42-B285-45EE52CE75B6}"/>
              </a:ext>
            </a:extLst>
          </p:cNvPr>
          <p:cNvSpPr>
            <a:spLocks noChangeShapeType="1"/>
          </p:cNvSpPr>
          <p:nvPr/>
        </p:nvSpPr>
        <p:spPr bwMode="auto">
          <a:xfrm>
            <a:off x="2044700" y="5511800"/>
            <a:ext cx="12160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853" name="Line 261">
            <a:extLst>
              <a:ext uri="{FF2B5EF4-FFF2-40B4-BE49-F238E27FC236}">
                <a16:creationId xmlns:a16="http://schemas.microsoft.com/office/drawing/2014/main" id="{DBBA0F15-CB4E-8943-A94B-5FC5D808A0B1}"/>
              </a:ext>
            </a:extLst>
          </p:cNvPr>
          <p:cNvSpPr>
            <a:spLocks noChangeShapeType="1"/>
          </p:cNvSpPr>
          <p:nvPr/>
        </p:nvSpPr>
        <p:spPr bwMode="auto">
          <a:xfrm>
            <a:off x="2063750" y="5011738"/>
            <a:ext cx="111760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854" name="Line 262">
            <a:extLst>
              <a:ext uri="{FF2B5EF4-FFF2-40B4-BE49-F238E27FC236}">
                <a16:creationId xmlns:a16="http://schemas.microsoft.com/office/drawing/2014/main" id="{FB823070-BD7A-6D48-883A-77BB8B0BA8A1}"/>
              </a:ext>
            </a:extLst>
          </p:cNvPr>
          <p:cNvSpPr>
            <a:spLocks noChangeShapeType="1"/>
          </p:cNvSpPr>
          <p:nvPr/>
        </p:nvSpPr>
        <p:spPr bwMode="auto">
          <a:xfrm>
            <a:off x="2063750" y="4532313"/>
            <a:ext cx="1376363"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855" name="Line 263">
            <a:extLst>
              <a:ext uri="{FF2B5EF4-FFF2-40B4-BE49-F238E27FC236}">
                <a16:creationId xmlns:a16="http://schemas.microsoft.com/office/drawing/2014/main" id="{649F620E-E4F5-9A4D-930D-F99B35E13103}"/>
              </a:ext>
            </a:extLst>
          </p:cNvPr>
          <p:cNvSpPr>
            <a:spLocks noChangeShapeType="1"/>
          </p:cNvSpPr>
          <p:nvPr/>
        </p:nvSpPr>
        <p:spPr bwMode="auto">
          <a:xfrm>
            <a:off x="2044700" y="4213225"/>
            <a:ext cx="1414463"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856" name="Line 264">
            <a:extLst>
              <a:ext uri="{FF2B5EF4-FFF2-40B4-BE49-F238E27FC236}">
                <a16:creationId xmlns:a16="http://schemas.microsoft.com/office/drawing/2014/main" id="{C7CE722B-1A5B-4941-B4EE-BF48024D2F2F}"/>
              </a:ext>
            </a:extLst>
          </p:cNvPr>
          <p:cNvSpPr>
            <a:spLocks noChangeShapeType="1"/>
          </p:cNvSpPr>
          <p:nvPr/>
        </p:nvSpPr>
        <p:spPr bwMode="auto">
          <a:xfrm>
            <a:off x="2063750" y="3673475"/>
            <a:ext cx="17748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857" name="Rectangle 265">
            <a:extLst>
              <a:ext uri="{FF2B5EF4-FFF2-40B4-BE49-F238E27FC236}">
                <a16:creationId xmlns:a16="http://schemas.microsoft.com/office/drawing/2014/main" id="{53629C40-D1BB-AF4F-9221-9E3E8D0CBC50}"/>
              </a:ext>
            </a:extLst>
          </p:cNvPr>
          <p:cNvSpPr>
            <a:spLocks noChangeArrowheads="1"/>
          </p:cNvSpPr>
          <p:nvPr/>
        </p:nvSpPr>
        <p:spPr bwMode="auto">
          <a:xfrm>
            <a:off x="1903413" y="34655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238858" name="Rectangle 266">
            <a:extLst>
              <a:ext uri="{FF2B5EF4-FFF2-40B4-BE49-F238E27FC236}">
                <a16:creationId xmlns:a16="http://schemas.microsoft.com/office/drawing/2014/main" id="{40242253-1FFA-E24A-8E45-DC207722E06E}"/>
              </a:ext>
            </a:extLst>
          </p:cNvPr>
          <p:cNvSpPr>
            <a:spLocks noChangeArrowheads="1"/>
          </p:cNvSpPr>
          <p:nvPr/>
        </p:nvSpPr>
        <p:spPr bwMode="auto">
          <a:xfrm>
            <a:off x="1912938" y="43164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238859" name="Rectangle 267">
            <a:extLst>
              <a:ext uri="{FF2B5EF4-FFF2-40B4-BE49-F238E27FC236}">
                <a16:creationId xmlns:a16="http://schemas.microsoft.com/office/drawing/2014/main" id="{D7002F61-AD5B-8243-BE82-121D644D72D5}"/>
              </a:ext>
            </a:extLst>
          </p:cNvPr>
          <p:cNvSpPr>
            <a:spLocks noChangeArrowheads="1"/>
          </p:cNvSpPr>
          <p:nvPr/>
        </p:nvSpPr>
        <p:spPr bwMode="auto">
          <a:xfrm>
            <a:off x="1900238" y="4786313"/>
            <a:ext cx="3302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(PS)</a:t>
            </a:r>
            <a:endParaRPr lang="en-US" altLang="en-US" sz="1400">
              <a:latin typeface="Helvetica" pitchFamily="2" charset="0"/>
            </a:endParaRPr>
          </a:p>
        </p:txBody>
      </p:sp>
      <p:sp>
        <p:nvSpPr>
          <p:cNvPr id="238860" name="Rectangle 268">
            <a:extLst>
              <a:ext uri="{FF2B5EF4-FFF2-40B4-BE49-F238E27FC236}">
                <a16:creationId xmlns:a16="http://schemas.microsoft.com/office/drawing/2014/main" id="{56C5B54A-12F1-114F-97D6-066A9FF8D465}"/>
              </a:ext>
            </a:extLst>
          </p:cNvPr>
          <p:cNvSpPr>
            <a:spLocks noChangeArrowheads="1"/>
          </p:cNvSpPr>
          <p:nvPr/>
        </p:nvSpPr>
        <p:spPr bwMode="auto">
          <a:xfrm>
            <a:off x="1816100" y="3990975"/>
            <a:ext cx="7080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1200" b="1">
                <a:latin typeface="Helvetica" pitchFamily="2" charset="0"/>
              </a:rPr>
              <a:t>(D)</a:t>
            </a:r>
          </a:p>
        </p:txBody>
      </p:sp>
      <p:sp>
        <p:nvSpPr>
          <p:cNvPr id="238861" name="Rectangle 269">
            <a:extLst>
              <a:ext uri="{FF2B5EF4-FFF2-40B4-BE49-F238E27FC236}">
                <a16:creationId xmlns:a16="http://schemas.microsoft.com/office/drawing/2014/main" id="{B5D77CF1-67EA-5B40-97E6-B13461EE26D8}"/>
              </a:ext>
            </a:extLst>
          </p:cNvPr>
          <p:cNvSpPr>
            <a:spLocks noChangeArrowheads="1"/>
          </p:cNvSpPr>
          <p:nvPr/>
        </p:nvSpPr>
        <p:spPr bwMode="auto">
          <a:xfrm>
            <a:off x="3429000" y="4048125"/>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238862" name="AutoShape 270">
            <a:extLst>
              <a:ext uri="{FF2B5EF4-FFF2-40B4-BE49-F238E27FC236}">
                <a16:creationId xmlns:a16="http://schemas.microsoft.com/office/drawing/2014/main" id="{AC45D5F2-9397-364B-B08C-45C0D8047B98}"/>
              </a:ext>
            </a:extLst>
          </p:cNvPr>
          <p:cNvSpPr>
            <a:spLocks noChangeArrowheads="1"/>
          </p:cNvSpPr>
          <p:nvPr/>
        </p:nvSpPr>
        <p:spPr bwMode="auto">
          <a:xfrm rot="16200000" flipH="1">
            <a:off x="2538413" y="4919662"/>
            <a:ext cx="241300" cy="479425"/>
          </a:xfrm>
          <a:prstGeom prst="rightArrow">
            <a:avLst>
              <a:gd name="adj1" fmla="val 50000"/>
              <a:gd name="adj2" fmla="val 5000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8863" name="Text Box 271">
            <a:extLst>
              <a:ext uri="{FF2B5EF4-FFF2-40B4-BE49-F238E27FC236}">
                <a16:creationId xmlns:a16="http://schemas.microsoft.com/office/drawing/2014/main" id="{C3AC98E4-DDC1-4F4B-B9A9-FF5AAC67B16D}"/>
              </a:ext>
            </a:extLst>
          </p:cNvPr>
          <p:cNvSpPr txBox="1">
            <a:spLocks noChangeArrowheads="1"/>
          </p:cNvSpPr>
          <p:nvPr/>
        </p:nvSpPr>
        <p:spPr bwMode="auto">
          <a:xfrm rot="-5400000">
            <a:off x="-1208881" y="3426619"/>
            <a:ext cx="5614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KITAB SEJARAH (12)</a:t>
            </a:r>
            <a:endParaRPr lang="en-US" altLang="en-US" sz="1000">
              <a:latin typeface="Arial Black" panose="020B0604020202020204" pitchFamily="34" charset="0"/>
            </a:endParaRPr>
          </a:p>
        </p:txBody>
      </p:sp>
      <p:grpSp>
        <p:nvGrpSpPr>
          <p:cNvPr id="238864" name="Group 272">
            <a:extLst>
              <a:ext uri="{FF2B5EF4-FFF2-40B4-BE49-F238E27FC236}">
                <a16:creationId xmlns:a16="http://schemas.microsoft.com/office/drawing/2014/main" id="{10E09AF9-4767-6B46-B49B-BE4111D3E29B}"/>
              </a:ext>
            </a:extLst>
          </p:cNvPr>
          <p:cNvGrpSpPr>
            <a:grpSpLocks/>
          </p:cNvGrpSpPr>
          <p:nvPr/>
        </p:nvGrpSpPr>
        <p:grpSpPr bwMode="auto">
          <a:xfrm>
            <a:off x="3203575" y="3754438"/>
            <a:ext cx="741363" cy="663575"/>
            <a:chOff x="2036" y="2302"/>
            <a:chExt cx="467" cy="418"/>
          </a:xfrm>
        </p:grpSpPr>
        <p:sp>
          <p:nvSpPr>
            <p:cNvPr id="238865" name="Text Box 273">
              <a:extLst>
                <a:ext uri="{FF2B5EF4-FFF2-40B4-BE49-F238E27FC236}">
                  <a16:creationId xmlns:a16="http://schemas.microsoft.com/office/drawing/2014/main" id="{358669FF-0413-B84B-A015-0E176FCF76FB}"/>
                </a:ext>
              </a:extLst>
            </p:cNvPr>
            <p:cNvSpPr txBox="1">
              <a:spLocks noChangeArrowheads="1"/>
            </p:cNvSpPr>
            <p:nvPr/>
          </p:nvSpPr>
          <p:spPr bwMode="auto">
            <a:xfrm>
              <a:off x="2036" y="2344"/>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DC</a:t>
              </a:r>
              <a:endParaRPr lang="en-US" altLang="en-US" sz="2000" b="1" i="1">
                <a:solidFill>
                  <a:srgbClr val="00DFCA"/>
                </a:solidFill>
                <a:latin typeface="Comic Sans MS" panose="030F0902030302020204" pitchFamily="66" charset="0"/>
              </a:endParaRPr>
            </a:p>
          </p:txBody>
        </p:sp>
        <p:grpSp>
          <p:nvGrpSpPr>
            <p:cNvPr id="238866" name="Group 274">
              <a:extLst>
                <a:ext uri="{FF2B5EF4-FFF2-40B4-BE49-F238E27FC236}">
                  <a16:creationId xmlns:a16="http://schemas.microsoft.com/office/drawing/2014/main" id="{6464068A-A481-A04C-B0A8-1561C0B4467A}"/>
                </a:ext>
              </a:extLst>
            </p:cNvPr>
            <p:cNvGrpSpPr>
              <a:grpSpLocks/>
            </p:cNvGrpSpPr>
            <p:nvPr/>
          </p:nvGrpSpPr>
          <p:grpSpPr bwMode="auto">
            <a:xfrm>
              <a:off x="2105" y="2302"/>
              <a:ext cx="364" cy="418"/>
              <a:chOff x="1084" y="711"/>
              <a:chExt cx="2950" cy="2769"/>
            </a:xfrm>
          </p:grpSpPr>
          <p:grpSp>
            <p:nvGrpSpPr>
              <p:cNvPr id="238867" name="Group 275">
                <a:extLst>
                  <a:ext uri="{FF2B5EF4-FFF2-40B4-BE49-F238E27FC236}">
                    <a16:creationId xmlns:a16="http://schemas.microsoft.com/office/drawing/2014/main" id="{35B8924D-9D21-A14A-A4CD-91A294217ED5}"/>
                  </a:ext>
                </a:extLst>
              </p:cNvPr>
              <p:cNvGrpSpPr>
                <a:grpSpLocks/>
              </p:cNvGrpSpPr>
              <p:nvPr/>
            </p:nvGrpSpPr>
            <p:grpSpPr bwMode="auto">
              <a:xfrm>
                <a:off x="1084" y="711"/>
                <a:ext cx="2950" cy="2769"/>
                <a:chOff x="2707" y="548"/>
                <a:chExt cx="2950" cy="2769"/>
              </a:xfrm>
            </p:grpSpPr>
            <p:grpSp>
              <p:nvGrpSpPr>
                <p:cNvPr id="238868" name="Group 276">
                  <a:extLst>
                    <a:ext uri="{FF2B5EF4-FFF2-40B4-BE49-F238E27FC236}">
                      <a16:creationId xmlns:a16="http://schemas.microsoft.com/office/drawing/2014/main" id="{AC0B6979-D212-924B-AB3F-F69B8FC3884B}"/>
                    </a:ext>
                  </a:extLst>
                </p:cNvPr>
                <p:cNvGrpSpPr>
                  <a:grpSpLocks/>
                </p:cNvGrpSpPr>
                <p:nvPr/>
              </p:nvGrpSpPr>
              <p:grpSpPr bwMode="auto">
                <a:xfrm>
                  <a:off x="3180" y="1046"/>
                  <a:ext cx="2105" cy="1421"/>
                  <a:chOff x="578" y="2316"/>
                  <a:chExt cx="2105" cy="1421"/>
                </a:xfrm>
              </p:grpSpPr>
              <p:sp>
                <p:nvSpPr>
                  <p:cNvPr id="238869" name="Freeform 277" descr="Cork">
                    <a:extLst>
                      <a:ext uri="{FF2B5EF4-FFF2-40B4-BE49-F238E27FC236}">
                        <a16:creationId xmlns:a16="http://schemas.microsoft.com/office/drawing/2014/main" id="{FE12CB33-089A-1047-AAFA-A850AA9B08B7}"/>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238870" name="Freeform 278" descr="Cork">
                    <a:extLst>
                      <a:ext uri="{FF2B5EF4-FFF2-40B4-BE49-F238E27FC236}">
                        <a16:creationId xmlns:a16="http://schemas.microsoft.com/office/drawing/2014/main" id="{3E07CA4D-F44E-9E49-8586-DEB7FF20104A}"/>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238871" name="Picture 279">
                  <a:extLst>
                    <a:ext uri="{FF2B5EF4-FFF2-40B4-BE49-F238E27FC236}">
                      <a16:creationId xmlns:a16="http://schemas.microsoft.com/office/drawing/2014/main" id="{42821007-6D38-4644-A5CC-33AF28A7F711}"/>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8872" name="Freeform 280">
                <a:extLst>
                  <a:ext uri="{FF2B5EF4-FFF2-40B4-BE49-F238E27FC236}">
                    <a16:creationId xmlns:a16="http://schemas.microsoft.com/office/drawing/2014/main" id="{A770BB8B-66DC-934B-91E8-99CD91B59D7E}"/>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238873" name="Freeform 281">
                <a:extLst>
                  <a:ext uri="{FF2B5EF4-FFF2-40B4-BE49-F238E27FC236}">
                    <a16:creationId xmlns:a16="http://schemas.microsoft.com/office/drawing/2014/main" id="{9E5DE534-A33E-3645-ADCD-BF94E2476D63}"/>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238874" name="Freeform 282">
                <a:extLst>
                  <a:ext uri="{FF2B5EF4-FFF2-40B4-BE49-F238E27FC236}">
                    <a16:creationId xmlns:a16="http://schemas.microsoft.com/office/drawing/2014/main" id="{E22A5108-8438-564B-A1EB-2E2EEADB9834}"/>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238875" name="Freeform 283">
                <a:extLst>
                  <a:ext uri="{FF2B5EF4-FFF2-40B4-BE49-F238E27FC236}">
                    <a16:creationId xmlns:a16="http://schemas.microsoft.com/office/drawing/2014/main" id="{2B99DB9A-E684-A74D-B788-7D29BC603F09}"/>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238876" name="Freeform 284">
                <a:extLst>
                  <a:ext uri="{FF2B5EF4-FFF2-40B4-BE49-F238E27FC236}">
                    <a16:creationId xmlns:a16="http://schemas.microsoft.com/office/drawing/2014/main" id="{BAADA99B-95EB-6240-8349-A7E1165B09C3}"/>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sp>
        <p:nvSpPr>
          <p:cNvPr id="238877" name="Rectangle 285">
            <a:extLst>
              <a:ext uri="{FF2B5EF4-FFF2-40B4-BE49-F238E27FC236}">
                <a16:creationId xmlns:a16="http://schemas.microsoft.com/office/drawing/2014/main" id="{793F741E-FD64-2F40-B566-99ED7B7BCB50}"/>
              </a:ext>
            </a:extLst>
          </p:cNvPr>
          <p:cNvSpPr>
            <a:spLocks noChangeArrowheads="1"/>
          </p:cNvSpPr>
          <p:nvPr/>
        </p:nvSpPr>
        <p:spPr bwMode="auto">
          <a:xfrm>
            <a:off x="1808163" y="5091113"/>
            <a:ext cx="23653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238878" name="Rectangle 286">
            <a:extLst>
              <a:ext uri="{FF2B5EF4-FFF2-40B4-BE49-F238E27FC236}">
                <a16:creationId xmlns:a16="http://schemas.microsoft.com/office/drawing/2014/main" id="{0A755BAD-CF56-8F4B-831F-B39A327FD817}"/>
              </a:ext>
            </a:extLst>
          </p:cNvPr>
          <p:cNvSpPr>
            <a:spLocks noChangeArrowheads="1"/>
          </p:cNvSpPr>
          <p:nvPr/>
        </p:nvSpPr>
        <p:spPr bwMode="auto">
          <a:xfrm>
            <a:off x="3241675" y="5081588"/>
            <a:ext cx="2365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238880" name="Line 288">
            <a:extLst>
              <a:ext uri="{FF2B5EF4-FFF2-40B4-BE49-F238E27FC236}">
                <a16:creationId xmlns:a16="http://schemas.microsoft.com/office/drawing/2014/main" id="{2342F9FE-B271-1B48-95FE-BE58F5CF6FCF}"/>
              </a:ext>
            </a:extLst>
          </p:cNvPr>
          <p:cNvSpPr>
            <a:spLocks noChangeShapeType="1"/>
          </p:cNvSpPr>
          <p:nvPr/>
        </p:nvSpPr>
        <p:spPr bwMode="auto">
          <a:xfrm>
            <a:off x="2044700" y="83661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75" name="Oval 83">
            <a:extLst>
              <a:ext uri="{FF2B5EF4-FFF2-40B4-BE49-F238E27FC236}">
                <a16:creationId xmlns:a16="http://schemas.microsoft.com/office/drawing/2014/main" id="{0C893F7F-60C0-F84B-82CE-0733C13A246C}"/>
              </a:ext>
            </a:extLst>
          </p:cNvPr>
          <p:cNvSpPr>
            <a:spLocks noChangeArrowheads="1"/>
          </p:cNvSpPr>
          <p:nvPr/>
        </p:nvSpPr>
        <p:spPr bwMode="auto">
          <a:xfrm>
            <a:off x="1141413" y="1839913"/>
            <a:ext cx="900112" cy="3646487"/>
          </a:xfrm>
          <a:prstGeom prst="ellipse">
            <a:avLst/>
          </a:prstGeom>
          <a:noFill/>
          <a:ln w="76200">
            <a:solidFill>
              <a:schemeClr val="hlink"/>
            </a:solidFill>
            <a:round/>
            <a:headEnd/>
            <a:tailEnd/>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8676" name="Oval 84">
            <a:extLst>
              <a:ext uri="{FF2B5EF4-FFF2-40B4-BE49-F238E27FC236}">
                <a16:creationId xmlns:a16="http://schemas.microsoft.com/office/drawing/2014/main" id="{37084FA7-535C-6C44-8E11-AA62F5977511}"/>
              </a:ext>
            </a:extLst>
          </p:cNvPr>
          <p:cNvSpPr>
            <a:spLocks noChangeArrowheads="1"/>
          </p:cNvSpPr>
          <p:nvPr/>
        </p:nvSpPr>
        <p:spPr bwMode="auto">
          <a:xfrm>
            <a:off x="2928938" y="4214813"/>
            <a:ext cx="1990725" cy="3336925"/>
          </a:xfrm>
          <a:prstGeom prst="ellipse">
            <a:avLst/>
          </a:prstGeom>
          <a:noFill/>
          <a:ln w="76200">
            <a:solidFill>
              <a:schemeClr val="hlink"/>
            </a:solidFill>
            <a:round/>
            <a:headEnd/>
            <a:tailEnd/>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8882" name="Text Box 290">
            <a:extLst>
              <a:ext uri="{FF2B5EF4-FFF2-40B4-BE49-F238E27FC236}">
                <a16:creationId xmlns:a16="http://schemas.microsoft.com/office/drawing/2014/main" id="{F9E2D5AF-43E9-2B48-892F-C777616F805B}"/>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2</a:t>
            </a:r>
          </a:p>
        </p:txBody>
      </p:sp>
      <p:sp>
        <p:nvSpPr>
          <p:cNvPr id="238883" name="Rectangle 291">
            <a:extLst>
              <a:ext uri="{FF2B5EF4-FFF2-40B4-BE49-F238E27FC236}">
                <a16:creationId xmlns:a16="http://schemas.microsoft.com/office/drawing/2014/main" id="{CF54133A-60A0-2E41-AF12-5E38F07D0799}"/>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38675"/>
                                        </p:tgtEl>
                                        <p:attrNameLst>
                                          <p:attrName>style.visibility</p:attrName>
                                        </p:attrNameLst>
                                      </p:cBhvr>
                                      <p:to>
                                        <p:strVal val="visible"/>
                                      </p:to>
                                    </p:set>
                                    <p:anim calcmode="lin" valueType="num">
                                      <p:cBhvr>
                                        <p:cTn id="7" dur="500" fill="hold"/>
                                        <p:tgtEl>
                                          <p:spTgt spid="238675"/>
                                        </p:tgtEl>
                                        <p:attrNameLst>
                                          <p:attrName>ppt_w</p:attrName>
                                        </p:attrNameLst>
                                      </p:cBhvr>
                                      <p:tavLst>
                                        <p:tav tm="0">
                                          <p:val>
                                            <p:fltVal val="0"/>
                                          </p:val>
                                        </p:tav>
                                        <p:tav tm="100000">
                                          <p:val>
                                            <p:strVal val="#ppt_w"/>
                                          </p:val>
                                        </p:tav>
                                      </p:tavLst>
                                    </p:anim>
                                    <p:anim calcmode="lin" valueType="num">
                                      <p:cBhvr>
                                        <p:cTn id="8" dur="500" fill="hold"/>
                                        <p:tgtEl>
                                          <p:spTgt spid="238675"/>
                                        </p:tgtEl>
                                        <p:attrNameLst>
                                          <p:attrName>ppt_h</p:attrName>
                                        </p:attrNameLst>
                                      </p:cBhvr>
                                      <p:tavLst>
                                        <p:tav tm="0">
                                          <p:val>
                                            <p:fltVal val="0"/>
                                          </p:val>
                                        </p:tav>
                                        <p:tav tm="100000">
                                          <p:val>
                                            <p:strVal val="#ppt_h"/>
                                          </p:val>
                                        </p:tav>
                                      </p:tavLst>
                                    </p:anim>
                                    <p:anim calcmode="lin" valueType="num">
                                      <p:cBhvr>
                                        <p:cTn id="9" dur="500" fill="hold"/>
                                        <p:tgtEl>
                                          <p:spTgt spid="238675"/>
                                        </p:tgtEl>
                                        <p:attrNameLst>
                                          <p:attrName>ppt_x</p:attrName>
                                        </p:attrNameLst>
                                      </p:cBhvr>
                                      <p:tavLst>
                                        <p:tav tm="0">
                                          <p:val>
                                            <p:fltVal val="0.5"/>
                                          </p:val>
                                        </p:tav>
                                        <p:tav tm="100000">
                                          <p:val>
                                            <p:strVal val="#ppt_x"/>
                                          </p:val>
                                        </p:tav>
                                      </p:tavLst>
                                    </p:anim>
                                    <p:anim calcmode="lin" valueType="num">
                                      <p:cBhvr>
                                        <p:cTn id="10" dur="500" fill="hold"/>
                                        <p:tgtEl>
                                          <p:spTgt spid="23867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238831"/>
                                        </p:tgtEl>
                                        <p:attrNameLst>
                                          <p:attrName>style.visibility</p:attrName>
                                        </p:attrNameLst>
                                      </p:cBhvr>
                                      <p:to>
                                        <p:strVal val="visible"/>
                                      </p:to>
                                    </p:set>
                                    <p:anim calcmode="lin" valueType="num">
                                      <p:cBhvr>
                                        <p:cTn id="15" dur="500" fill="hold"/>
                                        <p:tgtEl>
                                          <p:spTgt spid="238831"/>
                                        </p:tgtEl>
                                        <p:attrNameLst>
                                          <p:attrName>ppt_x</p:attrName>
                                        </p:attrNameLst>
                                      </p:cBhvr>
                                      <p:tavLst>
                                        <p:tav tm="0">
                                          <p:val>
                                            <p:strVal val="#ppt_x-#ppt_w/2"/>
                                          </p:val>
                                        </p:tav>
                                        <p:tav tm="100000">
                                          <p:val>
                                            <p:strVal val="#ppt_x"/>
                                          </p:val>
                                        </p:tav>
                                      </p:tavLst>
                                    </p:anim>
                                    <p:anim calcmode="lin" valueType="num">
                                      <p:cBhvr>
                                        <p:cTn id="16" dur="500" fill="hold"/>
                                        <p:tgtEl>
                                          <p:spTgt spid="238831"/>
                                        </p:tgtEl>
                                        <p:attrNameLst>
                                          <p:attrName>ppt_y</p:attrName>
                                        </p:attrNameLst>
                                      </p:cBhvr>
                                      <p:tavLst>
                                        <p:tav tm="0">
                                          <p:val>
                                            <p:strVal val="#ppt_y"/>
                                          </p:val>
                                        </p:tav>
                                        <p:tav tm="100000">
                                          <p:val>
                                            <p:strVal val="#ppt_y"/>
                                          </p:val>
                                        </p:tav>
                                      </p:tavLst>
                                    </p:anim>
                                    <p:anim calcmode="lin" valueType="num">
                                      <p:cBhvr>
                                        <p:cTn id="17" dur="500" fill="hold"/>
                                        <p:tgtEl>
                                          <p:spTgt spid="238831"/>
                                        </p:tgtEl>
                                        <p:attrNameLst>
                                          <p:attrName>ppt_w</p:attrName>
                                        </p:attrNameLst>
                                      </p:cBhvr>
                                      <p:tavLst>
                                        <p:tav tm="0">
                                          <p:val>
                                            <p:fltVal val="0"/>
                                          </p:val>
                                        </p:tav>
                                        <p:tav tm="100000">
                                          <p:val>
                                            <p:strVal val="#ppt_w"/>
                                          </p:val>
                                        </p:tav>
                                      </p:tavLst>
                                    </p:anim>
                                    <p:anim calcmode="lin" valueType="num">
                                      <p:cBhvr>
                                        <p:cTn id="18" dur="500" fill="hold"/>
                                        <p:tgtEl>
                                          <p:spTgt spid="238831"/>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500"/>
                            </p:stCondLst>
                            <p:childTnLst>
                              <p:par>
                                <p:cTn id="20" presetID="23" presetClass="entr" presetSubtype="528" fill="hold" nodeType="afterEffect">
                                  <p:stCondLst>
                                    <p:cond delay="0"/>
                                  </p:stCondLst>
                                  <p:childTnLst>
                                    <p:set>
                                      <p:cBhvr>
                                        <p:cTn id="21" dur="1" fill="hold">
                                          <p:stCondLst>
                                            <p:cond delay="0"/>
                                          </p:stCondLst>
                                        </p:cTn>
                                        <p:tgtEl>
                                          <p:spTgt spid="238676"/>
                                        </p:tgtEl>
                                        <p:attrNameLst>
                                          <p:attrName>style.visibility</p:attrName>
                                        </p:attrNameLst>
                                      </p:cBhvr>
                                      <p:to>
                                        <p:strVal val="visible"/>
                                      </p:to>
                                    </p:set>
                                    <p:anim calcmode="lin" valueType="num">
                                      <p:cBhvr>
                                        <p:cTn id="22" dur="500" fill="hold"/>
                                        <p:tgtEl>
                                          <p:spTgt spid="238676"/>
                                        </p:tgtEl>
                                        <p:attrNameLst>
                                          <p:attrName>ppt_w</p:attrName>
                                        </p:attrNameLst>
                                      </p:cBhvr>
                                      <p:tavLst>
                                        <p:tav tm="0">
                                          <p:val>
                                            <p:fltVal val="0"/>
                                          </p:val>
                                        </p:tav>
                                        <p:tav tm="100000">
                                          <p:val>
                                            <p:strVal val="#ppt_w"/>
                                          </p:val>
                                        </p:tav>
                                      </p:tavLst>
                                    </p:anim>
                                    <p:anim calcmode="lin" valueType="num">
                                      <p:cBhvr>
                                        <p:cTn id="23" dur="500" fill="hold"/>
                                        <p:tgtEl>
                                          <p:spTgt spid="238676"/>
                                        </p:tgtEl>
                                        <p:attrNameLst>
                                          <p:attrName>ppt_h</p:attrName>
                                        </p:attrNameLst>
                                      </p:cBhvr>
                                      <p:tavLst>
                                        <p:tav tm="0">
                                          <p:val>
                                            <p:fltVal val="0"/>
                                          </p:val>
                                        </p:tav>
                                        <p:tav tm="100000">
                                          <p:val>
                                            <p:strVal val="#ppt_h"/>
                                          </p:val>
                                        </p:tav>
                                      </p:tavLst>
                                    </p:anim>
                                    <p:anim calcmode="lin" valueType="num">
                                      <p:cBhvr>
                                        <p:cTn id="24" dur="500" fill="hold"/>
                                        <p:tgtEl>
                                          <p:spTgt spid="238676"/>
                                        </p:tgtEl>
                                        <p:attrNameLst>
                                          <p:attrName>ppt_x</p:attrName>
                                        </p:attrNameLst>
                                      </p:cBhvr>
                                      <p:tavLst>
                                        <p:tav tm="0">
                                          <p:val>
                                            <p:fltVal val="0.5"/>
                                          </p:val>
                                        </p:tav>
                                        <p:tav tm="100000">
                                          <p:val>
                                            <p:strVal val="#ppt_x"/>
                                          </p:val>
                                        </p:tav>
                                      </p:tavLst>
                                    </p:anim>
                                    <p:anim calcmode="lin" valueType="num">
                                      <p:cBhvr>
                                        <p:cTn id="25" dur="500" fill="hold"/>
                                        <p:tgtEl>
                                          <p:spTgt spid="23867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831"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144" name="Line 80">
            <a:extLst>
              <a:ext uri="{FF2B5EF4-FFF2-40B4-BE49-F238E27FC236}">
                <a16:creationId xmlns:a16="http://schemas.microsoft.com/office/drawing/2014/main" id="{0EA50EA2-AAE3-BD4D-88AA-B3E55932D95C}"/>
              </a:ext>
            </a:extLst>
          </p:cNvPr>
          <p:cNvSpPr>
            <a:spLocks noChangeShapeType="1"/>
          </p:cNvSpPr>
          <p:nvPr/>
        </p:nvSpPr>
        <p:spPr bwMode="auto">
          <a:xfrm>
            <a:off x="1409700" y="360363"/>
            <a:ext cx="2566988"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066" name="Line 2">
            <a:extLst>
              <a:ext uri="{FF2B5EF4-FFF2-40B4-BE49-F238E27FC236}">
                <a16:creationId xmlns:a16="http://schemas.microsoft.com/office/drawing/2014/main" id="{5EF9D123-E854-7D4E-80EB-04E334D8AF00}"/>
              </a:ext>
            </a:extLst>
          </p:cNvPr>
          <p:cNvSpPr>
            <a:spLocks noChangeShapeType="1"/>
          </p:cNvSpPr>
          <p:nvPr/>
        </p:nvSpPr>
        <p:spPr bwMode="auto">
          <a:xfrm flipV="1">
            <a:off x="4038600" y="7037388"/>
            <a:ext cx="284163" cy="12700"/>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067" name="Line 3">
            <a:extLst>
              <a:ext uri="{FF2B5EF4-FFF2-40B4-BE49-F238E27FC236}">
                <a16:creationId xmlns:a16="http://schemas.microsoft.com/office/drawing/2014/main" id="{175CA8D6-35EA-944A-8741-59480993CED0}"/>
              </a:ext>
            </a:extLst>
          </p:cNvPr>
          <p:cNvSpPr>
            <a:spLocks noChangeShapeType="1"/>
          </p:cNvSpPr>
          <p:nvPr/>
        </p:nvSpPr>
        <p:spPr bwMode="auto">
          <a:xfrm>
            <a:off x="3232150" y="4732338"/>
            <a:ext cx="752475"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068" name="Line 4">
            <a:extLst>
              <a:ext uri="{FF2B5EF4-FFF2-40B4-BE49-F238E27FC236}">
                <a16:creationId xmlns:a16="http://schemas.microsoft.com/office/drawing/2014/main" id="{38FB8786-F500-9848-AB1E-B2EE0C3C3088}"/>
              </a:ext>
            </a:extLst>
          </p:cNvPr>
          <p:cNvSpPr>
            <a:spLocks noChangeShapeType="1"/>
          </p:cNvSpPr>
          <p:nvPr/>
        </p:nvSpPr>
        <p:spPr bwMode="auto">
          <a:xfrm flipV="1">
            <a:off x="1454150" y="7329488"/>
            <a:ext cx="2590800"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069" name="Line 5">
            <a:extLst>
              <a:ext uri="{FF2B5EF4-FFF2-40B4-BE49-F238E27FC236}">
                <a16:creationId xmlns:a16="http://schemas.microsoft.com/office/drawing/2014/main" id="{135D5A74-DAA5-BF43-AA45-380D9B11D49B}"/>
              </a:ext>
            </a:extLst>
          </p:cNvPr>
          <p:cNvSpPr>
            <a:spLocks noChangeShapeType="1"/>
          </p:cNvSpPr>
          <p:nvPr/>
        </p:nvSpPr>
        <p:spPr bwMode="auto">
          <a:xfrm flipV="1">
            <a:off x="1444625" y="338138"/>
            <a:ext cx="1588" cy="70342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071" name="Line 7">
            <a:extLst>
              <a:ext uri="{FF2B5EF4-FFF2-40B4-BE49-F238E27FC236}">
                <a16:creationId xmlns:a16="http://schemas.microsoft.com/office/drawing/2014/main" id="{40B1804D-6AFC-8A4D-9C09-4DAF07E025B3}"/>
              </a:ext>
            </a:extLst>
          </p:cNvPr>
          <p:cNvSpPr>
            <a:spLocks noChangeShapeType="1"/>
          </p:cNvSpPr>
          <p:nvPr/>
        </p:nvSpPr>
        <p:spPr bwMode="auto">
          <a:xfrm flipH="1" flipV="1">
            <a:off x="3948113" y="338138"/>
            <a:ext cx="1587" cy="438626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072" name="Freeform 8">
            <a:extLst>
              <a:ext uri="{FF2B5EF4-FFF2-40B4-BE49-F238E27FC236}">
                <a16:creationId xmlns:a16="http://schemas.microsoft.com/office/drawing/2014/main" id="{0D093B28-E670-8C4D-98F8-D563F06994CF}"/>
              </a:ext>
            </a:extLst>
          </p:cNvPr>
          <p:cNvSpPr>
            <a:spLocks/>
          </p:cNvSpPr>
          <p:nvPr/>
        </p:nvSpPr>
        <p:spPr bwMode="auto">
          <a:xfrm>
            <a:off x="3200400" y="4752975"/>
            <a:ext cx="738188" cy="2452688"/>
          </a:xfrm>
          <a:custGeom>
            <a:avLst/>
            <a:gdLst>
              <a:gd name="T0" fmla="*/ 50 w 465"/>
              <a:gd name="T1" fmla="*/ 0 h 1561"/>
              <a:gd name="T2" fmla="*/ 465 w 465"/>
              <a:gd name="T3" fmla="*/ 1548 h 1561"/>
              <a:gd name="T4" fmla="*/ 427 w 465"/>
              <a:gd name="T5" fmla="*/ 1561 h 1561"/>
              <a:gd name="T6" fmla="*/ 0 w 465"/>
              <a:gd name="T7" fmla="*/ 12 h 1561"/>
              <a:gd name="T8" fmla="*/ 50 w 465"/>
              <a:gd name="T9" fmla="*/ 0 h 1561"/>
            </a:gdLst>
            <a:ahLst/>
            <a:cxnLst>
              <a:cxn ang="0">
                <a:pos x="T0" y="T1"/>
              </a:cxn>
              <a:cxn ang="0">
                <a:pos x="T2" y="T3"/>
              </a:cxn>
              <a:cxn ang="0">
                <a:pos x="T4" y="T5"/>
              </a:cxn>
              <a:cxn ang="0">
                <a:pos x="T6" y="T7"/>
              </a:cxn>
              <a:cxn ang="0">
                <a:pos x="T8" y="T9"/>
              </a:cxn>
            </a:cxnLst>
            <a:rect l="0" t="0" r="r" b="b"/>
            <a:pathLst>
              <a:path w="465" h="1561">
                <a:moveTo>
                  <a:pt x="50" y="0"/>
                </a:moveTo>
                <a:lnTo>
                  <a:pt x="465" y="1548"/>
                </a:lnTo>
                <a:lnTo>
                  <a:pt x="427" y="1561"/>
                </a:lnTo>
                <a:lnTo>
                  <a:pt x="0" y="12"/>
                </a:lnTo>
                <a:lnTo>
                  <a:pt x="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6073" name="Line 9">
            <a:extLst>
              <a:ext uri="{FF2B5EF4-FFF2-40B4-BE49-F238E27FC236}">
                <a16:creationId xmlns:a16="http://schemas.microsoft.com/office/drawing/2014/main" id="{9BCC52CC-77EF-A243-8316-19E5A64A14B1}"/>
              </a:ext>
            </a:extLst>
          </p:cNvPr>
          <p:cNvSpPr>
            <a:spLocks noChangeShapeType="1"/>
          </p:cNvSpPr>
          <p:nvPr/>
        </p:nvSpPr>
        <p:spPr bwMode="auto">
          <a:xfrm>
            <a:off x="3459163" y="4932363"/>
            <a:ext cx="798512"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074" name="Line 10">
            <a:extLst>
              <a:ext uri="{FF2B5EF4-FFF2-40B4-BE49-F238E27FC236}">
                <a16:creationId xmlns:a16="http://schemas.microsoft.com/office/drawing/2014/main" id="{E996F5E4-182A-6F42-8FA1-A40CA07A9CB8}"/>
              </a:ext>
            </a:extLst>
          </p:cNvPr>
          <p:cNvSpPr>
            <a:spLocks noChangeShapeType="1"/>
          </p:cNvSpPr>
          <p:nvPr/>
        </p:nvSpPr>
        <p:spPr bwMode="auto">
          <a:xfrm flipV="1">
            <a:off x="1825625" y="352425"/>
            <a:ext cx="1588" cy="6988175"/>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075" name="Freeform 11">
            <a:extLst>
              <a:ext uri="{FF2B5EF4-FFF2-40B4-BE49-F238E27FC236}">
                <a16:creationId xmlns:a16="http://schemas.microsoft.com/office/drawing/2014/main" id="{3C7C0303-CD29-574E-A51D-BF5373E1FEF7}"/>
              </a:ext>
            </a:extLst>
          </p:cNvPr>
          <p:cNvSpPr>
            <a:spLocks/>
          </p:cNvSpPr>
          <p:nvPr/>
        </p:nvSpPr>
        <p:spPr bwMode="auto">
          <a:xfrm>
            <a:off x="3459163" y="4953000"/>
            <a:ext cx="638175" cy="2097088"/>
          </a:xfrm>
          <a:custGeom>
            <a:avLst/>
            <a:gdLst>
              <a:gd name="T0" fmla="*/ 51 w 402"/>
              <a:gd name="T1" fmla="*/ 0 h 1321"/>
              <a:gd name="T2" fmla="*/ 402 w 402"/>
              <a:gd name="T3" fmla="*/ 1309 h 1321"/>
              <a:gd name="T4" fmla="*/ 352 w 402"/>
              <a:gd name="T5" fmla="*/ 1321 h 1321"/>
              <a:gd name="T6" fmla="*/ 0 w 402"/>
              <a:gd name="T7" fmla="*/ 12 h 1321"/>
              <a:gd name="T8" fmla="*/ 51 w 402"/>
              <a:gd name="T9" fmla="*/ 0 h 1321"/>
            </a:gdLst>
            <a:ahLst/>
            <a:cxnLst>
              <a:cxn ang="0">
                <a:pos x="T0" y="T1"/>
              </a:cxn>
              <a:cxn ang="0">
                <a:pos x="T2" y="T3"/>
              </a:cxn>
              <a:cxn ang="0">
                <a:pos x="T4" y="T5"/>
              </a:cxn>
              <a:cxn ang="0">
                <a:pos x="T6" y="T7"/>
              </a:cxn>
              <a:cxn ang="0">
                <a:pos x="T8" y="T9"/>
              </a:cxn>
            </a:cxnLst>
            <a:rect l="0" t="0" r="r" b="b"/>
            <a:pathLst>
              <a:path w="402" h="1321">
                <a:moveTo>
                  <a:pt x="51" y="0"/>
                </a:moveTo>
                <a:lnTo>
                  <a:pt x="402" y="1309"/>
                </a:lnTo>
                <a:lnTo>
                  <a:pt x="352" y="1321"/>
                </a:lnTo>
                <a:lnTo>
                  <a:pt x="0" y="12"/>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6076" name="Line 12">
            <a:extLst>
              <a:ext uri="{FF2B5EF4-FFF2-40B4-BE49-F238E27FC236}">
                <a16:creationId xmlns:a16="http://schemas.microsoft.com/office/drawing/2014/main" id="{0A174CC8-BB37-F14D-A4AD-26C24C1C560A}"/>
              </a:ext>
            </a:extLst>
          </p:cNvPr>
          <p:cNvSpPr>
            <a:spLocks noChangeShapeType="1"/>
          </p:cNvSpPr>
          <p:nvPr/>
        </p:nvSpPr>
        <p:spPr bwMode="auto">
          <a:xfrm>
            <a:off x="3894138" y="7170738"/>
            <a:ext cx="192087"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077" name="Line 13">
            <a:extLst>
              <a:ext uri="{FF2B5EF4-FFF2-40B4-BE49-F238E27FC236}">
                <a16:creationId xmlns:a16="http://schemas.microsoft.com/office/drawing/2014/main" id="{D72E119A-22C6-1240-88F8-DCD5EDD9BF65}"/>
              </a:ext>
            </a:extLst>
          </p:cNvPr>
          <p:cNvSpPr>
            <a:spLocks noChangeShapeType="1"/>
          </p:cNvSpPr>
          <p:nvPr/>
        </p:nvSpPr>
        <p:spPr bwMode="auto">
          <a:xfrm flipV="1">
            <a:off x="4044950" y="7180263"/>
            <a:ext cx="1588" cy="1889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078" name="Line 14">
            <a:extLst>
              <a:ext uri="{FF2B5EF4-FFF2-40B4-BE49-F238E27FC236}">
                <a16:creationId xmlns:a16="http://schemas.microsoft.com/office/drawing/2014/main" id="{E0E26C7B-1E1D-0744-9C1B-06B0510678E8}"/>
              </a:ext>
            </a:extLst>
          </p:cNvPr>
          <p:cNvSpPr>
            <a:spLocks noChangeShapeType="1"/>
          </p:cNvSpPr>
          <p:nvPr/>
        </p:nvSpPr>
        <p:spPr bwMode="auto">
          <a:xfrm>
            <a:off x="3949700" y="3638550"/>
            <a:ext cx="0" cy="10033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6079" name="Line 15">
            <a:extLst>
              <a:ext uri="{FF2B5EF4-FFF2-40B4-BE49-F238E27FC236}">
                <a16:creationId xmlns:a16="http://schemas.microsoft.com/office/drawing/2014/main" id="{A2E32F15-3E0A-354F-8B36-141AE4FE8533}"/>
              </a:ext>
            </a:extLst>
          </p:cNvPr>
          <p:cNvSpPr>
            <a:spLocks noChangeShapeType="1"/>
          </p:cNvSpPr>
          <p:nvPr/>
        </p:nvSpPr>
        <p:spPr bwMode="auto">
          <a:xfrm>
            <a:off x="3200400" y="4730750"/>
            <a:ext cx="330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6080" name="Rectangle 16">
            <a:extLst>
              <a:ext uri="{FF2B5EF4-FFF2-40B4-BE49-F238E27FC236}">
                <a16:creationId xmlns:a16="http://schemas.microsoft.com/office/drawing/2014/main" id="{2801A830-BE7A-BE4B-8DA6-DC4A3CA9B1BC}"/>
              </a:ext>
            </a:extLst>
          </p:cNvPr>
          <p:cNvSpPr>
            <a:spLocks noChangeArrowheads="1"/>
          </p:cNvSpPr>
          <p:nvPr/>
        </p:nvSpPr>
        <p:spPr bwMode="auto">
          <a:xfrm>
            <a:off x="2532063" y="22669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856082" name="Line 18">
            <a:extLst>
              <a:ext uri="{FF2B5EF4-FFF2-40B4-BE49-F238E27FC236}">
                <a16:creationId xmlns:a16="http://schemas.microsoft.com/office/drawing/2014/main" id="{BFF30E4A-3E06-B646-AB6B-D5269E0A2ED5}"/>
              </a:ext>
            </a:extLst>
          </p:cNvPr>
          <p:cNvSpPr>
            <a:spLocks noChangeShapeType="1"/>
          </p:cNvSpPr>
          <p:nvPr/>
        </p:nvSpPr>
        <p:spPr bwMode="auto">
          <a:xfrm>
            <a:off x="2044700" y="221456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083" name="Line 19">
            <a:extLst>
              <a:ext uri="{FF2B5EF4-FFF2-40B4-BE49-F238E27FC236}">
                <a16:creationId xmlns:a16="http://schemas.microsoft.com/office/drawing/2014/main" id="{8B2645D9-16DA-8E4B-B9A0-3EF22D2A212B}"/>
              </a:ext>
            </a:extLst>
          </p:cNvPr>
          <p:cNvSpPr>
            <a:spLocks noChangeShapeType="1"/>
          </p:cNvSpPr>
          <p:nvPr/>
        </p:nvSpPr>
        <p:spPr bwMode="auto">
          <a:xfrm>
            <a:off x="2044700" y="2633663"/>
            <a:ext cx="173355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084" name="Line 20">
            <a:extLst>
              <a:ext uri="{FF2B5EF4-FFF2-40B4-BE49-F238E27FC236}">
                <a16:creationId xmlns:a16="http://schemas.microsoft.com/office/drawing/2014/main" id="{25D39E71-30BD-D34F-950C-924A2C003E2A}"/>
              </a:ext>
            </a:extLst>
          </p:cNvPr>
          <p:cNvSpPr>
            <a:spLocks noChangeShapeType="1"/>
          </p:cNvSpPr>
          <p:nvPr/>
        </p:nvSpPr>
        <p:spPr bwMode="auto">
          <a:xfrm>
            <a:off x="1984375" y="7110413"/>
            <a:ext cx="1654175"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085" name="Line 21">
            <a:extLst>
              <a:ext uri="{FF2B5EF4-FFF2-40B4-BE49-F238E27FC236}">
                <a16:creationId xmlns:a16="http://schemas.microsoft.com/office/drawing/2014/main" id="{74EB883B-9980-564F-B1AF-33B944281D6D}"/>
              </a:ext>
            </a:extLst>
          </p:cNvPr>
          <p:cNvSpPr>
            <a:spLocks noChangeShapeType="1"/>
          </p:cNvSpPr>
          <p:nvPr/>
        </p:nvSpPr>
        <p:spPr bwMode="auto">
          <a:xfrm>
            <a:off x="2005013" y="6710363"/>
            <a:ext cx="153511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086" name="Line 22">
            <a:extLst>
              <a:ext uri="{FF2B5EF4-FFF2-40B4-BE49-F238E27FC236}">
                <a16:creationId xmlns:a16="http://schemas.microsoft.com/office/drawing/2014/main" id="{FA6B7AA4-9AC3-C349-AB45-E116B344F345}"/>
              </a:ext>
            </a:extLst>
          </p:cNvPr>
          <p:cNvSpPr>
            <a:spLocks noChangeShapeType="1"/>
          </p:cNvSpPr>
          <p:nvPr/>
        </p:nvSpPr>
        <p:spPr bwMode="auto">
          <a:xfrm>
            <a:off x="1984375" y="6291263"/>
            <a:ext cx="14557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087" name="Line 23">
            <a:extLst>
              <a:ext uri="{FF2B5EF4-FFF2-40B4-BE49-F238E27FC236}">
                <a16:creationId xmlns:a16="http://schemas.microsoft.com/office/drawing/2014/main" id="{C94EE1FE-9CF1-FD45-9419-7428513D8A90}"/>
              </a:ext>
            </a:extLst>
          </p:cNvPr>
          <p:cNvSpPr>
            <a:spLocks noChangeShapeType="1"/>
          </p:cNvSpPr>
          <p:nvPr/>
        </p:nvSpPr>
        <p:spPr bwMode="auto">
          <a:xfrm>
            <a:off x="2024063" y="5872163"/>
            <a:ext cx="123666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088" name="Line 24">
            <a:extLst>
              <a:ext uri="{FF2B5EF4-FFF2-40B4-BE49-F238E27FC236}">
                <a16:creationId xmlns:a16="http://schemas.microsoft.com/office/drawing/2014/main" id="{923A57E8-5545-CD43-A324-C5B92FB058AF}"/>
              </a:ext>
            </a:extLst>
          </p:cNvPr>
          <p:cNvSpPr>
            <a:spLocks noChangeShapeType="1"/>
          </p:cNvSpPr>
          <p:nvPr/>
        </p:nvSpPr>
        <p:spPr bwMode="auto">
          <a:xfrm>
            <a:off x="2044700" y="5511800"/>
            <a:ext cx="12160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089" name="Line 25">
            <a:extLst>
              <a:ext uri="{FF2B5EF4-FFF2-40B4-BE49-F238E27FC236}">
                <a16:creationId xmlns:a16="http://schemas.microsoft.com/office/drawing/2014/main" id="{B5C5F9EE-0B96-6B4F-8302-1D0B18A619AF}"/>
              </a:ext>
            </a:extLst>
          </p:cNvPr>
          <p:cNvSpPr>
            <a:spLocks noChangeShapeType="1"/>
          </p:cNvSpPr>
          <p:nvPr/>
        </p:nvSpPr>
        <p:spPr bwMode="auto">
          <a:xfrm>
            <a:off x="2063750" y="5011738"/>
            <a:ext cx="111760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090" name="Line 26">
            <a:extLst>
              <a:ext uri="{FF2B5EF4-FFF2-40B4-BE49-F238E27FC236}">
                <a16:creationId xmlns:a16="http://schemas.microsoft.com/office/drawing/2014/main" id="{E7DA2217-9B84-9947-9058-EF4E4CB51826}"/>
              </a:ext>
            </a:extLst>
          </p:cNvPr>
          <p:cNvSpPr>
            <a:spLocks noChangeShapeType="1"/>
          </p:cNvSpPr>
          <p:nvPr/>
        </p:nvSpPr>
        <p:spPr bwMode="auto">
          <a:xfrm>
            <a:off x="2063750" y="4532313"/>
            <a:ext cx="1376363"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091" name="Line 27">
            <a:extLst>
              <a:ext uri="{FF2B5EF4-FFF2-40B4-BE49-F238E27FC236}">
                <a16:creationId xmlns:a16="http://schemas.microsoft.com/office/drawing/2014/main" id="{57A23708-1472-AD48-8EFC-329F2AE2DB7B}"/>
              </a:ext>
            </a:extLst>
          </p:cNvPr>
          <p:cNvSpPr>
            <a:spLocks noChangeShapeType="1"/>
          </p:cNvSpPr>
          <p:nvPr/>
        </p:nvSpPr>
        <p:spPr bwMode="auto">
          <a:xfrm>
            <a:off x="2044700" y="4213225"/>
            <a:ext cx="1414463"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092" name="Line 28">
            <a:extLst>
              <a:ext uri="{FF2B5EF4-FFF2-40B4-BE49-F238E27FC236}">
                <a16:creationId xmlns:a16="http://schemas.microsoft.com/office/drawing/2014/main" id="{39914EF7-3EB8-4A45-8B39-1566D7A88481}"/>
              </a:ext>
            </a:extLst>
          </p:cNvPr>
          <p:cNvSpPr>
            <a:spLocks noChangeShapeType="1"/>
          </p:cNvSpPr>
          <p:nvPr/>
        </p:nvSpPr>
        <p:spPr bwMode="auto">
          <a:xfrm>
            <a:off x="2063750" y="3673475"/>
            <a:ext cx="17748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093" name="Rectangle 29">
            <a:extLst>
              <a:ext uri="{FF2B5EF4-FFF2-40B4-BE49-F238E27FC236}">
                <a16:creationId xmlns:a16="http://schemas.microsoft.com/office/drawing/2014/main" id="{8521EC41-1EA0-E749-896A-636551A691B1}"/>
              </a:ext>
            </a:extLst>
          </p:cNvPr>
          <p:cNvSpPr>
            <a:spLocks noChangeArrowheads="1"/>
          </p:cNvSpPr>
          <p:nvPr/>
        </p:nvSpPr>
        <p:spPr bwMode="auto">
          <a:xfrm>
            <a:off x="1903413" y="34655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56094" name="Rectangle 30">
            <a:extLst>
              <a:ext uri="{FF2B5EF4-FFF2-40B4-BE49-F238E27FC236}">
                <a16:creationId xmlns:a16="http://schemas.microsoft.com/office/drawing/2014/main" id="{33762A7A-A1C3-2947-90FE-0683548C9EA9}"/>
              </a:ext>
            </a:extLst>
          </p:cNvPr>
          <p:cNvSpPr>
            <a:spLocks noChangeArrowheads="1"/>
          </p:cNvSpPr>
          <p:nvPr/>
        </p:nvSpPr>
        <p:spPr bwMode="auto">
          <a:xfrm>
            <a:off x="1912938" y="43164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56095" name="Rectangle 31">
            <a:extLst>
              <a:ext uri="{FF2B5EF4-FFF2-40B4-BE49-F238E27FC236}">
                <a16:creationId xmlns:a16="http://schemas.microsoft.com/office/drawing/2014/main" id="{43F4B34E-6913-7E4D-A5F7-4E81FFDD0B2E}"/>
              </a:ext>
            </a:extLst>
          </p:cNvPr>
          <p:cNvSpPr>
            <a:spLocks noChangeArrowheads="1"/>
          </p:cNvSpPr>
          <p:nvPr/>
        </p:nvSpPr>
        <p:spPr bwMode="auto">
          <a:xfrm>
            <a:off x="1900238" y="4786313"/>
            <a:ext cx="3302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(PS)</a:t>
            </a:r>
            <a:endParaRPr lang="en-US" altLang="en-US" sz="1400">
              <a:latin typeface="Helvetica" pitchFamily="2" charset="0"/>
            </a:endParaRPr>
          </a:p>
        </p:txBody>
      </p:sp>
      <p:sp>
        <p:nvSpPr>
          <p:cNvPr id="856096" name="Rectangle 32">
            <a:extLst>
              <a:ext uri="{FF2B5EF4-FFF2-40B4-BE49-F238E27FC236}">
                <a16:creationId xmlns:a16="http://schemas.microsoft.com/office/drawing/2014/main" id="{6E3B8071-9C5F-DC41-86D5-C72FE4D4734B}"/>
              </a:ext>
            </a:extLst>
          </p:cNvPr>
          <p:cNvSpPr>
            <a:spLocks noChangeArrowheads="1"/>
          </p:cNvSpPr>
          <p:nvPr/>
        </p:nvSpPr>
        <p:spPr bwMode="auto">
          <a:xfrm>
            <a:off x="1816100" y="3990975"/>
            <a:ext cx="7080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1200" b="1">
                <a:latin typeface="Helvetica" pitchFamily="2" charset="0"/>
              </a:rPr>
              <a:t>(D)</a:t>
            </a:r>
          </a:p>
        </p:txBody>
      </p:sp>
      <p:sp>
        <p:nvSpPr>
          <p:cNvPr id="856097" name="Rectangle 33">
            <a:extLst>
              <a:ext uri="{FF2B5EF4-FFF2-40B4-BE49-F238E27FC236}">
                <a16:creationId xmlns:a16="http://schemas.microsoft.com/office/drawing/2014/main" id="{8E72E14D-702B-CE4E-949E-2D28D1F6901E}"/>
              </a:ext>
            </a:extLst>
          </p:cNvPr>
          <p:cNvSpPr>
            <a:spLocks noChangeArrowheads="1"/>
          </p:cNvSpPr>
          <p:nvPr/>
        </p:nvSpPr>
        <p:spPr bwMode="auto">
          <a:xfrm>
            <a:off x="3429000" y="4048125"/>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856098" name="AutoShape 34">
            <a:extLst>
              <a:ext uri="{FF2B5EF4-FFF2-40B4-BE49-F238E27FC236}">
                <a16:creationId xmlns:a16="http://schemas.microsoft.com/office/drawing/2014/main" id="{8ABBDE8E-3093-6F47-BA94-BE4F0F709EB0}"/>
              </a:ext>
            </a:extLst>
          </p:cNvPr>
          <p:cNvSpPr>
            <a:spLocks noChangeArrowheads="1"/>
          </p:cNvSpPr>
          <p:nvPr/>
        </p:nvSpPr>
        <p:spPr bwMode="auto">
          <a:xfrm rot="16200000" flipH="1">
            <a:off x="2538413" y="4919662"/>
            <a:ext cx="241300" cy="479425"/>
          </a:xfrm>
          <a:prstGeom prst="rightArrow">
            <a:avLst>
              <a:gd name="adj1" fmla="val 50000"/>
              <a:gd name="adj2" fmla="val 5000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6112" name="Group 48">
            <a:extLst>
              <a:ext uri="{FF2B5EF4-FFF2-40B4-BE49-F238E27FC236}">
                <a16:creationId xmlns:a16="http://schemas.microsoft.com/office/drawing/2014/main" id="{1740E6B6-DE0D-3B48-8E5B-16C85F6CDA7A}"/>
              </a:ext>
            </a:extLst>
          </p:cNvPr>
          <p:cNvGrpSpPr>
            <a:grpSpLocks/>
          </p:cNvGrpSpPr>
          <p:nvPr/>
        </p:nvGrpSpPr>
        <p:grpSpPr bwMode="auto">
          <a:xfrm>
            <a:off x="3203575" y="3754438"/>
            <a:ext cx="741363" cy="663575"/>
            <a:chOff x="2036" y="2302"/>
            <a:chExt cx="467" cy="418"/>
          </a:xfrm>
        </p:grpSpPr>
        <p:sp>
          <p:nvSpPr>
            <p:cNvPr id="856113" name="Text Box 49">
              <a:extLst>
                <a:ext uri="{FF2B5EF4-FFF2-40B4-BE49-F238E27FC236}">
                  <a16:creationId xmlns:a16="http://schemas.microsoft.com/office/drawing/2014/main" id="{3D06E6EB-F199-AD4C-8D3F-8EA3FCB28426}"/>
                </a:ext>
              </a:extLst>
            </p:cNvPr>
            <p:cNvSpPr txBox="1">
              <a:spLocks noChangeArrowheads="1"/>
            </p:cNvSpPr>
            <p:nvPr/>
          </p:nvSpPr>
          <p:spPr bwMode="auto">
            <a:xfrm>
              <a:off x="2036" y="2344"/>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DC</a:t>
              </a:r>
              <a:endParaRPr lang="en-US" altLang="en-US" sz="2000" b="1" i="1">
                <a:solidFill>
                  <a:srgbClr val="00DFCA"/>
                </a:solidFill>
                <a:latin typeface="Comic Sans MS" panose="030F0902030302020204" pitchFamily="66" charset="0"/>
              </a:endParaRPr>
            </a:p>
          </p:txBody>
        </p:sp>
        <p:grpSp>
          <p:nvGrpSpPr>
            <p:cNvPr id="856114" name="Group 50">
              <a:extLst>
                <a:ext uri="{FF2B5EF4-FFF2-40B4-BE49-F238E27FC236}">
                  <a16:creationId xmlns:a16="http://schemas.microsoft.com/office/drawing/2014/main" id="{58DA57D1-3104-8844-A9E6-17DE514D0784}"/>
                </a:ext>
              </a:extLst>
            </p:cNvPr>
            <p:cNvGrpSpPr>
              <a:grpSpLocks/>
            </p:cNvGrpSpPr>
            <p:nvPr/>
          </p:nvGrpSpPr>
          <p:grpSpPr bwMode="auto">
            <a:xfrm>
              <a:off x="2105" y="2302"/>
              <a:ext cx="364" cy="418"/>
              <a:chOff x="1084" y="711"/>
              <a:chExt cx="2950" cy="2769"/>
            </a:xfrm>
          </p:grpSpPr>
          <p:grpSp>
            <p:nvGrpSpPr>
              <p:cNvPr id="856115" name="Group 51">
                <a:extLst>
                  <a:ext uri="{FF2B5EF4-FFF2-40B4-BE49-F238E27FC236}">
                    <a16:creationId xmlns:a16="http://schemas.microsoft.com/office/drawing/2014/main" id="{E8F9F559-ED54-264B-A2FC-DF70ED211924}"/>
                  </a:ext>
                </a:extLst>
              </p:cNvPr>
              <p:cNvGrpSpPr>
                <a:grpSpLocks/>
              </p:cNvGrpSpPr>
              <p:nvPr/>
            </p:nvGrpSpPr>
            <p:grpSpPr bwMode="auto">
              <a:xfrm>
                <a:off x="1084" y="711"/>
                <a:ext cx="2950" cy="2769"/>
                <a:chOff x="2707" y="548"/>
                <a:chExt cx="2950" cy="2769"/>
              </a:xfrm>
            </p:grpSpPr>
            <p:grpSp>
              <p:nvGrpSpPr>
                <p:cNvPr id="856116" name="Group 52">
                  <a:extLst>
                    <a:ext uri="{FF2B5EF4-FFF2-40B4-BE49-F238E27FC236}">
                      <a16:creationId xmlns:a16="http://schemas.microsoft.com/office/drawing/2014/main" id="{2B133C99-6559-6B47-BFBE-B81B087660DB}"/>
                    </a:ext>
                  </a:extLst>
                </p:cNvPr>
                <p:cNvGrpSpPr>
                  <a:grpSpLocks/>
                </p:cNvGrpSpPr>
                <p:nvPr/>
              </p:nvGrpSpPr>
              <p:grpSpPr bwMode="auto">
                <a:xfrm>
                  <a:off x="3180" y="1046"/>
                  <a:ext cx="2105" cy="1421"/>
                  <a:chOff x="578" y="2316"/>
                  <a:chExt cx="2105" cy="1421"/>
                </a:xfrm>
              </p:grpSpPr>
              <p:sp>
                <p:nvSpPr>
                  <p:cNvPr id="856117" name="Freeform 53" descr="Cork">
                    <a:extLst>
                      <a:ext uri="{FF2B5EF4-FFF2-40B4-BE49-F238E27FC236}">
                        <a16:creationId xmlns:a16="http://schemas.microsoft.com/office/drawing/2014/main" id="{0E4498E3-6002-8242-B5A8-4CD7A44D7A32}"/>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56118" name="Freeform 54" descr="Cork">
                    <a:extLst>
                      <a:ext uri="{FF2B5EF4-FFF2-40B4-BE49-F238E27FC236}">
                        <a16:creationId xmlns:a16="http://schemas.microsoft.com/office/drawing/2014/main" id="{18F9C5F5-3097-004F-B6B5-9D007BF70E3C}"/>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56119" name="Picture 55">
                  <a:extLst>
                    <a:ext uri="{FF2B5EF4-FFF2-40B4-BE49-F238E27FC236}">
                      <a16:creationId xmlns:a16="http://schemas.microsoft.com/office/drawing/2014/main" id="{3499B203-1857-6245-A1DB-0077649FD62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56120" name="Freeform 56">
                <a:extLst>
                  <a:ext uri="{FF2B5EF4-FFF2-40B4-BE49-F238E27FC236}">
                    <a16:creationId xmlns:a16="http://schemas.microsoft.com/office/drawing/2014/main" id="{0620AFBB-0167-3048-B7BB-3AEFCB62FFA6}"/>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56121" name="Freeform 57">
                <a:extLst>
                  <a:ext uri="{FF2B5EF4-FFF2-40B4-BE49-F238E27FC236}">
                    <a16:creationId xmlns:a16="http://schemas.microsoft.com/office/drawing/2014/main" id="{F82CE229-FB60-804F-AA60-92D28B1EF6DF}"/>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56122" name="Freeform 58">
                <a:extLst>
                  <a:ext uri="{FF2B5EF4-FFF2-40B4-BE49-F238E27FC236}">
                    <a16:creationId xmlns:a16="http://schemas.microsoft.com/office/drawing/2014/main" id="{6A594B3B-608C-BE4B-8638-CD743F9B7F56}"/>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56123" name="Freeform 59">
                <a:extLst>
                  <a:ext uri="{FF2B5EF4-FFF2-40B4-BE49-F238E27FC236}">
                    <a16:creationId xmlns:a16="http://schemas.microsoft.com/office/drawing/2014/main" id="{FE2CF7AD-9F28-8941-AFE3-0E26A6D55E53}"/>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56124" name="Freeform 60">
                <a:extLst>
                  <a:ext uri="{FF2B5EF4-FFF2-40B4-BE49-F238E27FC236}">
                    <a16:creationId xmlns:a16="http://schemas.microsoft.com/office/drawing/2014/main" id="{87BCBF67-F08A-7540-99CC-57EB78AA8338}"/>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sp>
        <p:nvSpPr>
          <p:cNvPr id="856125" name="Rectangle 61">
            <a:extLst>
              <a:ext uri="{FF2B5EF4-FFF2-40B4-BE49-F238E27FC236}">
                <a16:creationId xmlns:a16="http://schemas.microsoft.com/office/drawing/2014/main" id="{277F956C-79D8-F746-9784-4FFCC5AF024A}"/>
              </a:ext>
            </a:extLst>
          </p:cNvPr>
          <p:cNvSpPr>
            <a:spLocks noChangeArrowheads="1"/>
          </p:cNvSpPr>
          <p:nvPr/>
        </p:nvSpPr>
        <p:spPr bwMode="auto">
          <a:xfrm>
            <a:off x="1808163" y="5091113"/>
            <a:ext cx="23653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56126" name="Rectangle 62">
            <a:extLst>
              <a:ext uri="{FF2B5EF4-FFF2-40B4-BE49-F238E27FC236}">
                <a16:creationId xmlns:a16="http://schemas.microsoft.com/office/drawing/2014/main" id="{92B355DF-9C8A-2A4B-80D4-F207723D40E3}"/>
              </a:ext>
            </a:extLst>
          </p:cNvPr>
          <p:cNvSpPr>
            <a:spLocks noChangeArrowheads="1"/>
          </p:cNvSpPr>
          <p:nvPr/>
        </p:nvSpPr>
        <p:spPr bwMode="auto">
          <a:xfrm>
            <a:off x="3241675" y="5081588"/>
            <a:ext cx="2365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56127" name="Rectangle 63">
            <a:extLst>
              <a:ext uri="{FF2B5EF4-FFF2-40B4-BE49-F238E27FC236}">
                <a16:creationId xmlns:a16="http://schemas.microsoft.com/office/drawing/2014/main" id="{C76DAC39-9768-4640-9527-0787022540E9}"/>
              </a:ext>
            </a:extLst>
          </p:cNvPr>
          <p:cNvSpPr>
            <a:spLocks noChangeArrowheads="1"/>
          </p:cNvSpPr>
          <p:nvPr/>
        </p:nvSpPr>
        <p:spPr bwMode="auto">
          <a:xfrm>
            <a:off x="4979988" y="1119188"/>
            <a:ext cx="4708525" cy="61499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56128" name="Picture 64">
            <a:extLst>
              <a:ext uri="{FF2B5EF4-FFF2-40B4-BE49-F238E27FC236}">
                <a16:creationId xmlns:a16="http://schemas.microsoft.com/office/drawing/2014/main" id="{BE587CF1-638C-D846-9A16-49F012FB33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886" r="15105"/>
          <a:stretch>
            <a:fillRect/>
          </a:stretch>
        </p:blipFill>
        <p:spPr bwMode="auto">
          <a:xfrm>
            <a:off x="4967288" y="404813"/>
            <a:ext cx="4738687" cy="6910387"/>
          </a:xfrm>
          <a:prstGeom prst="rect">
            <a:avLst/>
          </a:prstGeom>
          <a:noFill/>
          <a:extLst>
            <a:ext uri="{909E8E84-426E-40DD-AFC4-6F175D3DCCD1}">
              <a14:hiddenFill xmlns:a14="http://schemas.microsoft.com/office/drawing/2010/main">
                <a:solidFill>
                  <a:srgbClr val="FFFFFF"/>
                </a:solidFill>
              </a14:hiddenFill>
            </a:ext>
          </a:extLst>
        </p:spPr>
      </p:pic>
      <p:sp>
        <p:nvSpPr>
          <p:cNvPr id="856129" name="Rectangle 65">
            <a:extLst>
              <a:ext uri="{FF2B5EF4-FFF2-40B4-BE49-F238E27FC236}">
                <a16:creationId xmlns:a16="http://schemas.microsoft.com/office/drawing/2014/main" id="{819D7E57-1443-E248-9591-51530F95F321}"/>
              </a:ext>
            </a:extLst>
          </p:cNvPr>
          <p:cNvSpPr>
            <a:spLocks noChangeArrowheads="1"/>
          </p:cNvSpPr>
          <p:nvPr/>
        </p:nvSpPr>
        <p:spPr bwMode="auto">
          <a:xfrm>
            <a:off x="4968875" y="404813"/>
            <a:ext cx="4706938" cy="6875462"/>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6130" name="Rectangle 66">
            <a:extLst>
              <a:ext uri="{FF2B5EF4-FFF2-40B4-BE49-F238E27FC236}">
                <a16:creationId xmlns:a16="http://schemas.microsoft.com/office/drawing/2014/main" id="{B3DE637C-F2FE-BB47-A07E-DDA8B913AA02}"/>
              </a:ext>
            </a:extLst>
          </p:cNvPr>
          <p:cNvSpPr>
            <a:spLocks noChangeArrowheads="1"/>
          </p:cNvSpPr>
          <p:nvPr/>
        </p:nvSpPr>
        <p:spPr bwMode="auto">
          <a:xfrm>
            <a:off x="5011738" y="433388"/>
            <a:ext cx="4694237" cy="68214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6139" name="Rectangle 75">
            <a:extLst>
              <a:ext uri="{FF2B5EF4-FFF2-40B4-BE49-F238E27FC236}">
                <a16:creationId xmlns:a16="http://schemas.microsoft.com/office/drawing/2014/main" id="{9688AB94-C7FE-BA45-B04E-8DA821FF7FBD}"/>
              </a:ext>
            </a:extLst>
          </p:cNvPr>
          <p:cNvSpPr>
            <a:spLocks noChangeArrowheads="1"/>
          </p:cNvSpPr>
          <p:nvPr/>
        </p:nvSpPr>
        <p:spPr bwMode="auto">
          <a:xfrm>
            <a:off x="2243138" y="468313"/>
            <a:ext cx="1068387" cy="427037"/>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chemeClr val="hlink"/>
                </a:solidFill>
                <a:latin typeface="Arial" panose="020B0604020202020204" pitchFamily="34" charset="0"/>
              </a:rPr>
              <a:t>Yosua</a:t>
            </a:r>
            <a:endParaRPr lang="en-US" altLang="en-US" sz="2800">
              <a:solidFill>
                <a:schemeClr val="hlink"/>
              </a:solidFill>
              <a:latin typeface="Arial" panose="020B0604020202020204" pitchFamily="34" charset="0"/>
            </a:endParaRPr>
          </a:p>
        </p:txBody>
      </p:sp>
      <p:sp>
        <p:nvSpPr>
          <p:cNvPr id="856140" name="Line 76">
            <a:extLst>
              <a:ext uri="{FF2B5EF4-FFF2-40B4-BE49-F238E27FC236}">
                <a16:creationId xmlns:a16="http://schemas.microsoft.com/office/drawing/2014/main" id="{EFFC1A73-CC02-564F-B954-9A51F50A2743}"/>
              </a:ext>
            </a:extLst>
          </p:cNvPr>
          <p:cNvSpPr>
            <a:spLocks noChangeShapeType="1"/>
          </p:cNvSpPr>
          <p:nvPr/>
        </p:nvSpPr>
        <p:spPr bwMode="auto">
          <a:xfrm>
            <a:off x="2044700" y="83661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143" name="Text Box 79">
            <a:extLst>
              <a:ext uri="{FF2B5EF4-FFF2-40B4-BE49-F238E27FC236}">
                <a16:creationId xmlns:a16="http://schemas.microsoft.com/office/drawing/2014/main" id="{4AC20F23-8663-904C-BA2D-917DD90A5794}"/>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pic>
        <p:nvPicPr>
          <p:cNvPr id="856151" name="Picture 87">
            <a:extLst>
              <a:ext uri="{FF2B5EF4-FFF2-40B4-BE49-F238E27FC236}">
                <a16:creationId xmlns:a16="http://schemas.microsoft.com/office/drawing/2014/main" id="{DE9819F3-29C5-B34D-B2F9-ECBEBFCBAF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856158" name="Oval 94">
            <a:extLst>
              <a:ext uri="{FF2B5EF4-FFF2-40B4-BE49-F238E27FC236}">
                <a16:creationId xmlns:a16="http://schemas.microsoft.com/office/drawing/2014/main" id="{207F10F4-69BC-0346-A917-34B703EA465C}"/>
              </a:ext>
            </a:extLst>
          </p:cNvPr>
          <p:cNvSpPr>
            <a:spLocks noChangeArrowheads="1"/>
          </p:cNvSpPr>
          <p:nvPr/>
        </p:nvSpPr>
        <p:spPr bwMode="auto">
          <a:xfrm>
            <a:off x="1657350" y="328613"/>
            <a:ext cx="2403475" cy="725487"/>
          </a:xfrm>
          <a:prstGeom prst="ellipse">
            <a:avLst/>
          </a:prstGeom>
          <a:noFill/>
          <a:ln w="76200">
            <a:solidFill>
              <a:schemeClr val="hlink"/>
            </a:solidFill>
            <a:round/>
            <a:headEnd/>
            <a:tailEnd/>
          </a:ln>
          <a:effectLst>
            <a:outerShdw dist="71842"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56159" name="Rectangle 95">
            <a:extLst>
              <a:ext uri="{FF2B5EF4-FFF2-40B4-BE49-F238E27FC236}">
                <a16:creationId xmlns:a16="http://schemas.microsoft.com/office/drawing/2014/main" id="{63B602AD-BFD2-F245-AE76-3C05C348D7A6}"/>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856160" name="Rectangle 96">
            <a:extLst>
              <a:ext uri="{FF2B5EF4-FFF2-40B4-BE49-F238E27FC236}">
                <a16:creationId xmlns:a16="http://schemas.microsoft.com/office/drawing/2014/main" id="{1A99B205-4795-1C45-BD94-A0CD9F2CC1AE}"/>
              </a:ext>
            </a:extLst>
          </p:cNvPr>
          <p:cNvSpPr>
            <a:spLocks noChangeArrowheads="1"/>
          </p:cNvSpPr>
          <p:nvPr/>
        </p:nvSpPr>
        <p:spPr bwMode="auto">
          <a:xfrm>
            <a:off x="5170488" y="2293938"/>
            <a:ext cx="4349750" cy="10937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400" b="1" i="1">
                <a:solidFill>
                  <a:schemeClr val="bg1"/>
                </a:solidFill>
                <a:latin typeface="Helvetica" pitchFamily="2" charset="0"/>
              </a:rPr>
              <a:t>MENSET</a:t>
            </a:r>
          </a:p>
          <a:p>
            <a:pPr algn="ctr">
              <a:lnSpc>
                <a:spcPct val="50000"/>
              </a:lnSpc>
              <a:spcBef>
                <a:spcPct val="50000"/>
              </a:spcBef>
            </a:pPr>
            <a:r>
              <a:rPr lang="en-US" altLang="en-US" sz="4400" b="1" i="1">
                <a:solidFill>
                  <a:schemeClr val="bg1"/>
                </a:solidFill>
                <a:latin typeface="Helvetica" pitchFamily="2" charset="0"/>
              </a:rPr>
              <a:t> KITAB</a:t>
            </a:r>
            <a:endParaRPr lang="en-US" altLang="en-US" sz="2000" b="1" u="sng">
              <a:solidFill>
                <a:schemeClr val="bg1"/>
              </a:solidFill>
              <a:latin typeface="Helvetica" pitchFamily="2" charset="0"/>
            </a:endParaRPr>
          </a:p>
        </p:txBody>
      </p:sp>
      <p:sp>
        <p:nvSpPr>
          <p:cNvPr id="856161" name="Text Box 97">
            <a:extLst>
              <a:ext uri="{FF2B5EF4-FFF2-40B4-BE49-F238E27FC236}">
                <a16:creationId xmlns:a16="http://schemas.microsoft.com/office/drawing/2014/main" id="{569B8B24-B4BB-AA4B-B466-C1ECA1ED3306}"/>
              </a:ext>
            </a:extLst>
          </p:cNvPr>
          <p:cNvSpPr txBox="1">
            <a:spLocks noChangeArrowheads="1"/>
          </p:cNvSpPr>
          <p:nvPr/>
        </p:nvSpPr>
        <p:spPr bwMode="auto">
          <a:xfrm>
            <a:off x="5194300" y="4533900"/>
            <a:ext cx="4330700" cy="52705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65000"/>
              </a:lnSpc>
              <a:spcBef>
                <a:spcPct val="50000"/>
              </a:spcBef>
            </a:pPr>
            <a:r>
              <a:rPr lang="en-US" altLang="en-US" sz="4400" b="1">
                <a:solidFill>
                  <a:srgbClr val="FFEA18"/>
                </a:solidFill>
                <a:latin typeface="Helvetica" pitchFamily="2" charset="0"/>
              </a:rPr>
              <a:t>“SEJARAH”</a:t>
            </a:r>
          </a:p>
        </p:txBody>
      </p:sp>
      <p:sp>
        <p:nvSpPr>
          <p:cNvPr id="856162" name="Text Box 98">
            <a:extLst>
              <a:ext uri="{FF2B5EF4-FFF2-40B4-BE49-F238E27FC236}">
                <a16:creationId xmlns:a16="http://schemas.microsoft.com/office/drawing/2014/main" id="{FAB901DB-E1AD-1F42-B1C5-7A579AAF91F9}"/>
              </a:ext>
            </a:extLst>
          </p:cNvPr>
          <p:cNvSpPr txBox="1">
            <a:spLocks noChangeArrowheads="1"/>
          </p:cNvSpPr>
          <p:nvPr/>
        </p:nvSpPr>
        <p:spPr bwMode="auto">
          <a:xfrm>
            <a:off x="5586413" y="3654425"/>
            <a:ext cx="3621087" cy="112712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1">
                <a:solidFill>
                  <a:srgbClr val="FFEA18"/>
                </a:solidFill>
                <a:latin typeface="Helvetica" pitchFamily="2" charset="0"/>
              </a:rPr>
              <a:t>12</a:t>
            </a:r>
            <a:r>
              <a:rPr lang="en-US" altLang="en-US" sz="2400" b="1">
                <a:solidFill>
                  <a:srgbClr val="FFEA18"/>
                </a:solidFill>
                <a:latin typeface="Helvetica" pitchFamily="2" charset="0"/>
              </a:rPr>
              <a:t>  KITAB</a:t>
            </a:r>
          </a:p>
          <a:p>
            <a:pPr algn="ctr">
              <a:spcBef>
                <a:spcPct val="50000"/>
              </a:spcBef>
            </a:pPr>
            <a:endParaRPr lang="en-US" altLang="en-US" sz="2400" b="1">
              <a:solidFill>
                <a:srgbClr val="FFEA18"/>
              </a:solidFill>
              <a:latin typeface="Helvetica" pitchFamily="2" charset="0"/>
            </a:endParaRPr>
          </a:p>
        </p:txBody>
      </p:sp>
      <p:sp>
        <p:nvSpPr>
          <p:cNvPr id="856163" name="Text Box 99">
            <a:extLst>
              <a:ext uri="{FF2B5EF4-FFF2-40B4-BE49-F238E27FC236}">
                <a16:creationId xmlns:a16="http://schemas.microsoft.com/office/drawing/2014/main" id="{9CED27A4-CFCB-904A-A7E2-18D13C219EA6}"/>
              </a:ext>
            </a:extLst>
          </p:cNvPr>
          <p:cNvSpPr txBox="1">
            <a:spLocks noChangeArrowheads="1"/>
          </p:cNvSpPr>
          <p:nvPr/>
        </p:nvSpPr>
        <p:spPr bwMode="auto">
          <a:xfrm>
            <a:off x="9107488" y="7467600"/>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p>
        </p:txBody>
      </p:sp>
      <p:sp>
        <p:nvSpPr>
          <p:cNvPr id="856164" name="Text Box 100">
            <a:extLst>
              <a:ext uri="{FF2B5EF4-FFF2-40B4-BE49-F238E27FC236}">
                <a16:creationId xmlns:a16="http://schemas.microsoft.com/office/drawing/2014/main" id="{23926495-A346-D344-85EE-DE29A7A9733D}"/>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23</a:t>
            </a:r>
          </a:p>
        </p:txBody>
      </p:sp>
      <p:grpSp>
        <p:nvGrpSpPr>
          <p:cNvPr id="856168" name="Group 104">
            <a:extLst>
              <a:ext uri="{FF2B5EF4-FFF2-40B4-BE49-F238E27FC236}">
                <a16:creationId xmlns:a16="http://schemas.microsoft.com/office/drawing/2014/main" id="{F539D87E-CBF0-6B49-B75B-D12A7EFBFD08}"/>
              </a:ext>
            </a:extLst>
          </p:cNvPr>
          <p:cNvGrpSpPr>
            <a:grpSpLocks/>
          </p:cNvGrpSpPr>
          <p:nvPr/>
        </p:nvGrpSpPr>
        <p:grpSpPr bwMode="auto">
          <a:xfrm>
            <a:off x="5348288" y="6034088"/>
            <a:ext cx="4025900" cy="822325"/>
            <a:chOff x="3409" y="3801"/>
            <a:chExt cx="2536" cy="518"/>
          </a:xfrm>
        </p:grpSpPr>
        <p:sp>
          <p:nvSpPr>
            <p:cNvPr id="856169" name="AutoShape 105">
              <a:extLst>
                <a:ext uri="{FF2B5EF4-FFF2-40B4-BE49-F238E27FC236}">
                  <a16:creationId xmlns:a16="http://schemas.microsoft.com/office/drawing/2014/main" id="{EF66373D-A54F-8B49-BF1B-04516081961D}"/>
                </a:ext>
              </a:extLst>
            </p:cNvPr>
            <p:cNvSpPr>
              <a:spLocks noChangeArrowheads="1"/>
            </p:cNvSpPr>
            <p:nvPr/>
          </p:nvSpPr>
          <p:spPr bwMode="auto">
            <a:xfrm>
              <a:off x="3409" y="3801"/>
              <a:ext cx="2536" cy="518"/>
            </a:xfrm>
            <a:prstGeom prst="roundRect">
              <a:avLst>
                <a:gd name="adj" fmla="val 16667"/>
              </a:avLst>
            </a:prstGeom>
            <a:noFill/>
            <a:ln w="57150">
              <a:solidFill>
                <a:schemeClr val="bg1"/>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56170" name="Text Box 106">
              <a:extLst>
                <a:ext uri="{FF2B5EF4-FFF2-40B4-BE49-F238E27FC236}">
                  <a16:creationId xmlns:a16="http://schemas.microsoft.com/office/drawing/2014/main" id="{DF038444-14FE-584F-84DA-F0A105B99907}"/>
                </a:ext>
              </a:extLst>
            </p:cNvPr>
            <p:cNvSpPr txBox="1">
              <a:spLocks noChangeArrowheads="1"/>
            </p:cNvSpPr>
            <p:nvPr/>
          </p:nvSpPr>
          <p:spPr bwMode="auto">
            <a:xfrm>
              <a:off x="3433" y="3838"/>
              <a:ext cx="2492"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Prakiraan Waktu Alkitab: 1400 S.M. ke 1350 S.M.</a:t>
              </a:r>
            </a:p>
          </p:txBody>
        </p:sp>
      </p:grpSp>
      <p:sp>
        <p:nvSpPr>
          <p:cNvPr id="856171" name="Rectangle 107">
            <a:extLst>
              <a:ext uri="{FF2B5EF4-FFF2-40B4-BE49-F238E27FC236}">
                <a16:creationId xmlns:a16="http://schemas.microsoft.com/office/drawing/2014/main" id="{515151E4-F1F1-9F41-B7EA-673674373D55}"/>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856172" name="Rectangle 108">
            <a:extLst>
              <a:ext uri="{FF2B5EF4-FFF2-40B4-BE49-F238E27FC236}">
                <a16:creationId xmlns:a16="http://schemas.microsoft.com/office/drawing/2014/main" id="{9128CEB0-C369-8B48-9CF6-69792625A571}"/>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p:txBody>
      </p:sp>
      <p:sp>
        <p:nvSpPr>
          <p:cNvPr id="856173" name="Text Box 109">
            <a:extLst>
              <a:ext uri="{FF2B5EF4-FFF2-40B4-BE49-F238E27FC236}">
                <a16:creationId xmlns:a16="http://schemas.microsoft.com/office/drawing/2014/main" id="{3377D23C-C2AA-1842-885E-314CC9AFFA12}"/>
              </a:ext>
            </a:extLst>
          </p:cNvPr>
          <p:cNvSpPr txBox="1">
            <a:spLocks noChangeArrowheads="1"/>
          </p:cNvSpPr>
          <p:nvPr/>
        </p:nvSpPr>
        <p:spPr bwMode="auto">
          <a:xfrm rot="-5400000">
            <a:off x="-1208881" y="3426619"/>
            <a:ext cx="5614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KITAB SEJARAH(12)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
                                  </p:stCondLst>
                                  <p:childTnLst>
                                    <p:set>
                                      <p:cBhvr>
                                        <p:cTn id="6" dur="1" fill="hold">
                                          <p:stCondLst>
                                            <p:cond delay="0"/>
                                          </p:stCondLst>
                                        </p:cTn>
                                        <p:tgtEl>
                                          <p:spTgt spid="856158"/>
                                        </p:tgtEl>
                                        <p:attrNameLst>
                                          <p:attrName>style.visibility</p:attrName>
                                        </p:attrNameLst>
                                      </p:cBhvr>
                                      <p:to>
                                        <p:strVal val="visible"/>
                                      </p:to>
                                    </p:set>
                                    <p:animEffect transition="in" filter="dissolve">
                                      <p:cBhvr>
                                        <p:cTn id="7" dur="500"/>
                                        <p:tgtEl>
                                          <p:spTgt spid="856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4" name="Line 2">
            <a:extLst>
              <a:ext uri="{FF2B5EF4-FFF2-40B4-BE49-F238E27FC236}">
                <a16:creationId xmlns:a16="http://schemas.microsoft.com/office/drawing/2014/main" id="{6A150A85-7571-9942-BDBB-564BA20588FC}"/>
              </a:ext>
            </a:extLst>
          </p:cNvPr>
          <p:cNvSpPr>
            <a:spLocks noChangeShapeType="1"/>
          </p:cNvSpPr>
          <p:nvPr/>
        </p:nvSpPr>
        <p:spPr bwMode="auto">
          <a:xfrm flipV="1">
            <a:off x="4038600" y="7037388"/>
            <a:ext cx="284163" cy="12700"/>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115" name="Line 3">
            <a:extLst>
              <a:ext uri="{FF2B5EF4-FFF2-40B4-BE49-F238E27FC236}">
                <a16:creationId xmlns:a16="http://schemas.microsoft.com/office/drawing/2014/main" id="{11227B86-08E1-A840-867E-E7423ED60B94}"/>
              </a:ext>
            </a:extLst>
          </p:cNvPr>
          <p:cNvSpPr>
            <a:spLocks noChangeShapeType="1"/>
          </p:cNvSpPr>
          <p:nvPr/>
        </p:nvSpPr>
        <p:spPr bwMode="auto">
          <a:xfrm>
            <a:off x="3232150" y="4732338"/>
            <a:ext cx="752475"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116" name="Line 4">
            <a:extLst>
              <a:ext uri="{FF2B5EF4-FFF2-40B4-BE49-F238E27FC236}">
                <a16:creationId xmlns:a16="http://schemas.microsoft.com/office/drawing/2014/main" id="{1E8DAFF2-7C09-CB47-8396-5CE06C0B3BFD}"/>
              </a:ext>
            </a:extLst>
          </p:cNvPr>
          <p:cNvSpPr>
            <a:spLocks noChangeShapeType="1"/>
          </p:cNvSpPr>
          <p:nvPr/>
        </p:nvSpPr>
        <p:spPr bwMode="auto">
          <a:xfrm flipV="1">
            <a:off x="1454150" y="7329488"/>
            <a:ext cx="2590800"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117" name="Line 5">
            <a:extLst>
              <a:ext uri="{FF2B5EF4-FFF2-40B4-BE49-F238E27FC236}">
                <a16:creationId xmlns:a16="http://schemas.microsoft.com/office/drawing/2014/main" id="{F61F6022-81FB-2743-9217-D4A12C147A93}"/>
              </a:ext>
            </a:extLst>
          </p:cNvPr>
          <p:cNvSpPr>
            <a:spLocks noChangeShapeType="1"/>
          </p:cNvSpPr>
          <p:nvPr/>
        </p:nvSpPr>
        <p:spPr bwMode="auto">
          <a:xfrm flipV="1">
            <a:off x="1444625" y="338138"/>
            <a:ext cx="1588" cy="70342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118" name="Line 6">
            <a:extLst>
              <a:ext uri="{FF2B5EF4-FFF2-40B4-BE49-F238E27FC236}">
                <a16:creationId xmlns:a16="http://schemas.microsoft.com/office/drawing/2014/main" id="{B5A9D77A-E353-8D43-8376-1ABC6A3128ED}"/>
              </a:ext>
            </a:extLst>
          </p:cNvPr>
          <p:cNvSpPr>
            <a:spLocks noChangeShapeType="1"/>
          </p:cNvSpPr>
          <p:nvPr/>
        </p:nvSpPr>
        <p:spPr bwMode="auto">
          <a:xfrm>
            <a:off x="1409700" y="360363"/>
            <a:ext cx="2566988"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119" name="Line 7">
            <a:extLst>
              <a:ext uri="{FF2B5EF4-FFF2-40B4-BE49-F238E27FC236}">
                <a16:creationId xmlns:a16="http://schemas.microsoft.com/office/drawing/2014/main" id="{33FD3AD7-88E4-C348-AF2E-156DA098EEDB}"/>
              </a:ext>
            </a:extLst>
          </p:cNvPr>
          <p:cNvSpPr>
            <a:spLocks noChangeShapeType="1"/>
          </p:cNvSpPr>
          <p:nvPr/>
        </p:nvSpPr>
        <p:spPr bwMode="auto">
          <a:xfrm flipH="1" flipV="1">
            <a:off x="3948113" y="338138"/>
            <a:ext cx="1587" cy="438626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120" name="Freeform 8">
            <a:extLst>
              <a:ext uri="{FF2B5EF4-FFF2-40B4-BE49-F238E27FC236}">
                <a16:creationId xmlns:a16="http://schemas.microsoft.com/office/drawing/2014/main" id="{DC895F45-42D5-4148-B830-BAF715E30C2A}"/>
              </a:ext>
            </a:extLst>
          </p:cNvPr>
          <p:cNvSpPr>
            <a:spLocks/>
          </p:cNvSpPr>
          <p:nvPr/>
        </p:nvSpPr>
        <p:spPr bwMode="auto">
          <a:xfrm>
            <a:off x="3200400" y="4752975"/>
            <a:ext cx="738188" cy="2452688"/>
          </a:xfrm>
          <a:custGeom>
            <a:avLst/>
            <a:gdLst>
              <a:gd name="T0" fmla="*/ 50 w 465"/>
              <a:gd name="T1" fmla="*/ 0 h 1561"/>
              <a:gd name="T2" fmla="*/ 465 w 465"/>
              <a:gd name="T3" fmla="*/ 1548 h 1561"/>
              <a:gd name="T4" fmla="*/ 427 w 465"/>
              <a:gd name="T5" fmla="*/ 1561 h 1561"/>
              <a:gd name="T6" fmla="*/ 0 w 465"/>
              <a:gd name="T7" fmla="*/ 12 h 1561"/>
              <a:gd name="T8" fmla="*/ 50 w 465"/>
              <a:gd name="T9" fmla="*/ 0 h 1561"/>
            </a:gdLst>
            <a:ahLst/>
            <a:cxnLst>
              <a:cxn ang="0">
                <a:pos x="T0" y="T1"/>
              </a:cxn>
              <a:cxn ang="0">
                <a:pos x="T2" y="T3"/>
              </a:cxn>
              <a:cxn ang="0">
                <a:pos x="T4" y="T5"/>
              </a:cxn>
              <a:cxn ang="0">
                <a:pos x="T6" y="T7"/>
              </a:cxn>
              <a:cxn ang="0">
                <a:pos x="T8" y="T9"/>
              </a:cxn>
            </a:cxnLst>
            <a:rect l="0" t="0" r="r" b="b"/>
            <a:pathLst>
              <a:path w="465" h="1561">
                <a:moveTo>
                  <a:pt x="50" y="0"/>
                </a:moveTo>
                <a:lnTo>
                  <a:pt x="465" y="1548"/>
                </a:lnTo>
                <a:lnTo>
                  <a:pt x="427" y="1561"/>
                </a:lnTo>
                <a:lnTo>
                  <a:pt x="0" y="12"/>
                </a:lnTo>
                <a:lnTo>
                  <a:pt x="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8121" name="Line 9">
            <a:extLst>
              <a:ext uri="{FF2B5EF4-FFF2-40B4-BE49-F238E27FC236}">
                <a16:creationId xmlns:a16="http://schemas.microsoft.com/office/drawing/2014/main" id="{DD1A7C59-C79A-4F40-95AC-191D01AAB7D4}"/>
              </a:ext>
            </a:extLst>
          </p:cNvPr>
          <p:cNvSpPr>
            <a:spLocks noChangeShapeType="1"/>
          </p:cNvSpPr>
          <p:nvPr/>
        </p:nvSpPr>
        <p:spPr bwMode="auto">
          <a:xfrm>
            <a:off x="3459163" y="4932363"/>
            <a:ext cx="798512"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122" name="Line 10">
            <a:extLst>
              <a:ext uri="{FF2B5EF4-FFF2-40B4-BE49-F238E27FC236}">
                <a16:creationId xmlns:a16="http://schemas.microsoft.com/office/drawing/2014/main" id="{F6DAB7BE-1B02-264C-B399-65D3AEA1E9DD}"/>
              </a:ext>
            </a:extLst>
          </p:cNvPr>
          <p:cNvSpPr>
            <a:spLocks noChangeShapeType="1"/>
          </p:cNvSpPr>
          <p:nvPr/>
        </p:nvSpPr>
        <p:spPr bwMode="auto">
          <a:xfrm flipV="1">
            <a:off x="1825625" y="352425"/>
            <a:ext cx="1588" cy="6988175"/>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123" name="Freeform 11">
            <a:extLst>
              <a:ext uri="{FF2B5EF4-FFF2-40B4-BE49-F238E27FC236}">
                <a16:creationId xmlns:a16="http://schemas.microsoft.com/office/drawing/2014/main" id="{7A7A455A-390E-2240-944C-4D0315240453}"/>
              </a:ext>
            </a:extLst>
          </p:cNvPr>
          <p:cNvSpPr>
            <a:spLocks/>
          </p:cNvSpPr>
          <p:nvPr/>
        </p:nvSpPr>
        <p:spPr bwMode="auto">
          <a:xfrm>
            <a:off x="3459163" y="4953000"/>
            <a:ext cx="638175" cy="2097088"/>
          </a:xfrm>
          <a:custGeom>
            <a:avLst/>
            <a:gdLst>
              <a:gd name="T0" fmla="*/ 51 w 402"/>
              <a:gd name="T1" fmla="*/ 0 h 1321"/>
              <a:gd name="T2" fmla="*/ 402 w 402"/>
              <a:gd name="T3" fmla="*/ 1309 h 1321"/>
              <a:gd name="T4" fmla="*/ 352 w 402"/>
              <a:gd name="T5" fmla="*/ 1321 h 1321"/>
              <a:gd name="T6" fmla="*/ 0 w 402"/>
              <a:gd name="T7" fmla="*/ 12 h 1321"/>
              <a:gd name="T8" fmla="*/ 51 w 402"/>
              <a:gd name="T9" fmla="*/ 0 h 1321"/>
            </a:gdLst>
            <a:ahLst/>
            <a:cxnLst>
              <a:cxn ang="0">
                <a:pos x="T0" y="T1"/>
              </a:cxn>
              <a:cxn ang="0">
                <a:pos x="T2" y="T3"/>
              </a:cxn>
              <a:cxn ang="0">
                <a:pos x="T4" y="T5"/>
              </a:cxn>
              <a:cxn ang="0">
                <a:pos x="T6" y="T7"/>
              </a:cxn>
              <a:cxn ang="0">
                <a:pos x="T8" y="T9"/>
              </a:cxn>
            </a:cxnLst>
            <a:rect l="0" t="0" r="r" b="b"/>
            <a:pathLst>
              <a:path w="402" h="1321">
                <a:moveTo>
                  <a:pt x="51" y="0"/>
                </a:moveTo>
                <a:lnTo>
                  <a:pt x="402" y="1309"/>
                </a:lnTo>
                <a:lnTo>
                  <a:pt x="352" y="1321"/>
                </a:lnTo>
                <a:lnTo>
                  <a:pt x="0" y="12"/>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8124" name="Line 12">
            <a:extLst>
              <a:ext uri="{FF2B5EF4-FFF2-40B4-BE49-F238E27FC236}">
                <a16:creationId xmlns:a16="http://schemas.microsoft.com/office/drawing/2014/main" id="{697205EA-C644-694D-8321-24888A04CFCE}"/>
              </a:ext>
            </a:extLst>
          </p:cNvPr>
          <p:cNvSpPr>
            <a:spLocks noChangeShapeType="1"/>
          </p:cNvSpPr>
          <p:nvPr/>
        </p:nvSpPr>
        <p:spPr bwMode="auto">
          <a:xfrm>
            <a:off x="3894138" y="7170738"/>
            <a:ext cx="192087"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125" name="Line 13">
            <a:extLst>
              <a:ext uri="{FF2B5EF4-FFF2-40B4-BE49-F238E27FC236}">
                <a16:creationId xmlns:a16="http://schemas.microsoft.com/office/drawing/2014/main" id="{76DDAB97-24A7-5E42-81BC-9CE59481C687}"/>
              </a:ext>
            </a:extLst>
          </p:cNvPr>
          <p:cNvSpPr>
            <a:spLocks noChangeShapeType="1"/>
          </p:cNvSpPr>
          <p:nvPr/>
        </p:nvSpPr>
        <p:spPr bwMode="auto">
          <a:xfrm flipV="1">
            <a:off x="4044950" y="7180263"/>
            <a:ext cx="1588" cy="1889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126" name="Line 14">
            <a:extLst>
              <a:ext uri="{FF2B5EF4-FFF2-40B4-BE49-F238E27FC236}">
                <a16:creationId xmlns:a16="http://schemas.microsoft.com/office/drawing/2014/main" id="{F576610C-74BB-554F-B3BC-61FE502B3636}"/>
              </a:ext>
            </a:extLst>
          </p:cNvPr>
          <p:cNvSpPr>
            <a:spLocks noChangeShapeType="1"/>
          </p:cNvSpPr>
          <p:nvPr/>
        </p:nvSpPr>
        <p:spPr bwMode="auto">
          <a:xfrm>
            <a:off x="3949700" y="3638550"/>
            <a:ext cx="0" cy="10033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8127" name="Line 15">
            <a:extLst>
              <a:ext uri="{FF2B5EF4-FFF2-40B4-BE49-F238E27FC236}">
                <a16:creationId xmlns:a16="http://schemas.microsoft.com/office/drawing/2014/main" id="{4FA299B8-C67D-0147-BCBD-D3F984E04E50}"/>
              </a:ext>
            </a:extLst>
          </p:cNvPr>
          <p:cNvSpPr>
            <a:spLocks noChangeShapeType="1"/>
          </p:cNvSpPr>
          <p:nvPr/>
        </p:nvSpPr>
        <p:spPr bwMode="auto">
          <a:xfrm>
            <a:off x="3200400" y="4730750"/>
            <a:ext cx="330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8128" name="Rectangle 16">
            <a:extLst>
              <a:ext uri="{FF2B5EF4-FFF2-40B4-BE49-F238E27FC236}">
                <a16:creationId xmlns:a16="http://schemas.microsoft.com/office/drawing/2014/main" id="{BF0AE0B0-AA37-0A41-AE28-4FB98CBC9190}"/>
              </a:ext>
            </a:extLst>
          </p:cNvPr>
          <p:cNvSpPr>
            <a:spLocks noChangeArrowheads="1"/>
          </p:cNvSpPr>
          <p:nvPr/>
        </p:nvSpPr>
        <p:spPr bwMode="auto">
          <a:xfrm>
            <a:off x="2532063" y="22669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858129" name="Line 17">
            <a:extLst>
              <a:ext uri="{FF2B5EF4-FFF2-40B4-BE49-F238E27FC236}">
                <a16:creationId xmlns:a16="http://schemas.microsoft.com/office/drawing/2014/main" id="{E2C4FAA2-88D1-4744-A1A6-4FB08E9122A7}"/>
              </a:ext>
            </a:extLst>
          </p:cNvPr>
          <p:cNvSpPr>
            <a:spLocks noChangeShapeType="1"/>
          </p:cNvSpPr>
          <p:nvPr/>
        </p:nvSpPr>
        <p:spPr bwMode="auto">
          <a:xfrm>
            <a:off x="2044700" y="83661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130" name="Line 18">
            <a:extLst>
              <a:ext uri="{FF2B5EF4-FFF2-40B4-BE49-F238E27FC236}">
                <a16:creationId xmlns:a16="http://schemas.microsoft.com/office/drawing/2014/main" id="{2D4D08E0-425F-F443-B2A4-0F132BB7F165}"/>
              </a:ext>
            </a:extLst>
          </p:cNvPr>
          <p:cNvSpPr>
            <a:spLocks noChangeShapeType="1"/>
          </p:cNvSpPr>
          <p:nvPr/>
        </p:nvSpPr>
        <p:spPr bwMode="auto">
          <a:xfrm>
            <a:off x="2044700" y="221456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131" name="Line 19">
            <a:extLst>
              <a:ext uri="{FF2B5EF4-FFF2-40B4-BE49-F238E27FC236}">
                <a16:creationId xmlns:a16="http://schemas.microsoft.com/office/drawing/2014/main" id="{67A1D4EA-D205-2946-AAE1-28C1A04AE6A7}"/>
              </a:ext>
            </a:extLst>
          </p:cNvPr>
          <p:cNvSpPr>
            <a:spLocks noChangeShapeType="1"/>
          </p:cNvSpPr>
          <p:nvPr/>
        </p:nvSpPr>
        <p:spPr bwMode="auto">
          <a:xfrm>
            <a:off x="2044700" y="2633663"/>
            <a:ext cx="173355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132" name="Line 20">
            <a:extLst>
              <a:ext uri="{FF2B5EF4-FFF2-40B4-BE49-F238E27FC236}">
                <a16:creationId xmlns:a16="http://schemas.microsoft.com/office/drawing/2014/main" id="{E147E772-9F9A-FB4E-87EF-6EE2315CD376}"/>
              </a:ext>
            </a:extLst>
          </p:cNvPr>
          <p:cNvSpPr>
            <a:spLocks noChangeShapeType="1"/>
          </p:cNvSpPr>
          <p:nvPr/>
        </p:nvSpPr>
        <p:spPr bwMode="auto">
          <a:xfrm>
            <a:off x="1984375" y="7110413"/>
            <a:ext cx="1654175"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133" name="Line 21">
            <a:extLst>
              <a:ext uri="{FF2B5EF4-FFF2-40B4-BE49-F238E27FC236}">
                <a16:creationId xmlns:a16="http://schemas.microsoft.com/office/drawing/2014/main" id="{989B4C9F-0031-6245-8CAA-3945434CFE4F}"/>
              </a:ext>
            </a:extLst>
          </p:cNvPr>
          <p:cNvSpPr>
            <a:spLocks noChangeShapeType="1"/>
          </p:cNvSpPr>
          <p:nvPr/>
        </p:nvSpPr>
        <p:spPr bwMode="auto">
          <a:xfrm>
            <a:off x="2005013" y="6710363"/>
            <a:ext cx="153511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134" name="Line 22">
            <a:extLst>
              <a:ext uri="{FF2B5EF4-FFF2-40B4-BE49-F238E27FC236}">
                <a16:creationId xmlns:a16="http://schemas.microsoft.com/office/drawing/2014/main" id="{776AEDEB-DFF7-FA4E-8E9F-044D1CE41EAA}"/>
              </a:ext>
            </a:extLst>
          </p:cNvPr>
          <p:cNvSpPr>
            <a:spLocks noChangeShapeType="1"/>
          </p:cNvSpPr>
          <p:nvPr/>
        </p:nvSpPr>
        <p:spPr bwMode="auto">
          <a:xfrm>
            <a:off x="1984375" y="6291263"/>
            <a:ext cx="14557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135" name="Line 23">
            <a:extLst>
              <a:ext uri="{FF2B5EF4-FFF2-40B4-BE49-F238E27FC236}">
                <a16:creationId xmlns:a16="http://schemas.microsoft.com/office/drawing/2014/main" id="{CA3D9BD8-9387-874D-8BA2-FA87BE4C11F7}"/>
              </a:ext>
            </a:extLst>
          </p:cNvPr>
          <p:cNvSpPr>
            <a:spLocks noChangeShapeType="1"/>
          </p:cNvSpPr>
          <p:nvPr/>
        </p:nvSpPr>
        <p:spPr bwMode="auto">
          <a:xfrm>
            <a:off x="2024063" y="5872163"/>
            <a:ext cx="123666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136" name="Line 24">
            <a:extLst>
              <a:ext uri="{FF2B5EF4-FFF2-40B4-BE49-F238E27FC236}">
                <a16:creationId xmlns:a16="http://schemas.microsoft.com/office/drawing/2014/main" id="{54A71326-B7AD-5A45-8028-4F951765F5A8}"/>
              </a:ext>
            </a:extLst>
          </p:cNvPr>
          <p:cNvSpPr>
            <a:spLocks noChangeShapeType="1"/>
          </p:cNvSpPr>
          <p:nvPr/>
        </p:nvSpPr>
        <p:spPr bwMode="auto">
          <a:xfrm>
            <a:off x="2044700" y="5511800"/>
            <a:ext cx="12160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137" name="Line 25">
            <a:extLst>
              <a:ext uri="{FF2B5EF4-FFF2-40B4-BE49-F238E27FC236}">
                <a16:creationId xmlns:a16="http://schemas.microsoft.com/office/drawing/2014/main" id="{746FBED4-B19B-CE41-8043-87FDBBA9CBE0}"/>
              </a:ext>
            </a:extLst>
          </p:cNvPr>
          <p:cNvSpPr>
            <a:spLocks noChangeShapeType="1"/>
          </p:cNvSpPr>
          <p:nvPr/>
        </p:nvSpPr>
        <p:spPr bwMode="auto">
          <a:xfrm>
            <a:off x="2063750" y="5011738"/>
            <a:ext cx="111760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138" name="Line 26">
            <a:extLst>
              <a:ext uri="{FF2B5EF4-FFF2-40B4-BE49-F238E27FC236}">
                <a16:creationId xmlns:a16="http://schemas.microsoft.com/office/drawing/2014/main" id="{14FDF9D7-F300-C340-A4DB-36D4EF2E0D29}"/>
              </a:ext>
            </a:extLst>
          </p:cNvPr>
          <p:cNvSpPr>
            <a:spLocks noChangeShapeType="1"/>
          </p:cNvSpPr>
          <p:nvPr/>
        </p:nvSpPr>
        <p:spPr bwMode="auto">
          <a:xfrm>
            <a:off x="2063750" y="4532313"/>
            <a:ext cx="1376363"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139" name="Line 27">
            <a:extLst>
              <a:ext uri="{FF2B5EF4-FFF2-40B4-BE49-F238E27FC236}">
                <a16:creationId xmlns:a16="http://schemas.microsoft.com/office/drawing/2014/main" id="{B9E942A7-EE8D-5249-9BBF-753F292226D1}"/>
              </a:ext>
            </a:extLst>
          </p:cNvPr>
          <p:cNvSpPr>
            <a:spLocks noChangeShapeType="1"/>
          </p:cNvSpPr>
          <p:nvPr/>
        </p:nvSpPr>
        <p:spPr bwMode="auto">
          <a:xfrm>
            <a:off x="2044700" y="4213225"/>
            <a:ext cx="1414463"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140" name="Line 28">
            <a:extLst>
              <a:ext uri="{FF2B5EF4-FFF2-40B4-BE49-F238E27FC236}">
                <a16:creationId xmlns:a16="http://schemas.microsoft.com/office/drawing/2014/main" id="{F3AEDFFD-9B66-DC4F-9274-88A7A8886384}"/>
              </a:ext>
            </a:extLst>
          </p:cNvPr>
          <p:cNvSpPr>
            <a:spLocks noChangeShapeType="1"/>
          </p:cNvSpPr>
          <p:nvPr/>
        </p:nvSpPr>
        <p:spPr bwMode="auto">
          <a:xfrm>
            <a:off x="2063750" y="3673475"/>
            <a:ext cx="17748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141" name="Rectangle 29">
            <a:extLst>
              <a:ext uri="{FF2B5EF4-FFF2-40B4-BE49-F238E27FC236}">
                <a16:creationId xmlns:a16="http://schemas.microsoft.com/office/drawing/2014/main" id="{C0551FFE-7CA6-C14C-AB27-EC4AE4BA958F}"/>
              </a:ext>
            </a:extLst>
          </p:cNvPr>
          <p:cNvSpPr>
            <a:spLocks noChangeArrowheads="1"/>
          </p:cNvSpPr>
          <p:nvPr/>
        </p:nvSpPr>
        <p:spPr bwMode="auto">
          <a:xfrm>
            <a:off x="1903413" y="34655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58142" name="Rectangle 30">
            <a:extLst>
              <a:ext uri="{FF2B5EF4-FFF2-40B4-BE49-F238E27FC236}">
                <a16:creationId xmlns:a16="http://schemas.microsoft.com/office/drawing/2014/main" id="{D378E7BC-6247-B340-9499-5AC8EEB916A6}"/>
              </a:ext>
            </a:extLst>
          </p:cNvPr>
          <p:cNvSpPr>
            <a:spLocks noChangeArrowheads="1"/>
          </p:cNvSpPr>
          <p:nvPr/>
        </p:nvSpPr>
        <p:spPr bwMode="auto">
          <a:xfrm>
            <a:off x="1912938" y="43164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58143" name="Rectangle 31">
            <a:extLst>
              <a:ext uri="{FF2B5EF4-FFF2-40B4-BE49-F238E27FC236}">
                <a16:creationId xmlns:a16="http://schemas.microsoft.com/office/drawing/2014/main" id="{620B9F61-048B-8748-B4C8-C02CA8FBDCFF}"/>
              </a:ext>
            </a:extLst>
          </p:cNvPr>
          <p:cNvSpPr>
            <a:spLocks noChangeArrowheads="1"/>
          </p:cNvSpPr>
          <p:nvPr/>
        </p:nvSpPr>
        <p:spPr bwMode="auto">
          <a:xfrm>
            <a:off x="1900238" y="4786313"/>
            <a:ext cx="3302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(PS)</a:t>
            </a:r>
            <a:endParaRPr lang="en-US" altLang="en-US" sz="1400">
              <a:latin typeface="Helvetica" pitchFamily="2" charset="0"/>
            </a:endParaRPr>
          </a:p>
        </p:txBody>
      </p:sp>
      <p:sp>
        <p:nvSpPr>
          <p:cNvPr id="858144" name="Rectangle 32">
            <a:extLst>
              <a:ext uri="{FF2B5EF4-FFF2-40B4-BE49-F238E27FC236}">
                <a16:creationId xmlns:a16="http://schemas.microsoft.com/office/drawing/2014/main" id="{ADB89740-0688-7D40-99CF-A7B8D0178A5B}"/>
              </a:ext>
            </a:extLst>
          </p:cNvPr>
          <p:cNvSpPr>
            <a:spLocks noChangeArrowheads="1"/>
          </p:cNvSpPr>
          <p:nvPr/>
        </p:nvSpPr>
        <p:spPr bwMode="auto">
          <a:xfrm>
            <a:off x="1816100" y="3990975"/>
            <a:ext cx="7080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1200" b="1">
                <a:latin typeface="Helvetica" pitchFamily="2" charset="0"/>
              </a:rPr>
              <a:t>(D)</a:t>
            </a:r>
          </a:p>
        </p:txBody>
      </p:sp>
      <p:sp>
        <p:nvSpPr>
          <p:cNvPr id="858145" name="Rectangle 33">
            <a:extLst>
              <a:ext uri="{FF2B5EF4-FFF2-40B4-BE49-F238E27FC236}">
                <a16:creationId xmlns:a16="http://schemas.microsoft.com/office/drawing/2014/main" id="{8880928D-0E28-6E4E-AC0E-BC6FD6909B24}"/>
              </a:ext>
            </a:extLst>
          </p:cNvPr>
          <p:cNvSpPr>
            <a:spLocks noChangeArrowheads="1"/>
          </p:cNvSpPr>
          <p:nvPr/>
        </p:nvSpPr>
        <p:spPr bwMode="auto">
          <a:xfrm>
            <a:off x="3429000" y="4048125"/>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858146" name="AutoShape 34">
            <a:extLst>
              <a:ext uri="{FF2B5EF4-FFF2-40B4-BE49-F238E27FC236}">
                <a16:creationId xmlns:a16="http://schemas.microsoft.com/office/drawing/2014/main" id="{8D35E18A-B539-944E-8576-71F2190E6879}"/>
              </a:ext>
            </a:extLst>
          </p:cNvPr>
          <p:cNvSpPr>
            <a:spLocks noChangeArrowheads="1"/>
          </p:cNvSpPr>
          <p:nvPr/>
        </p:nvSpPr>
        <p:spPr bwMode="auto">
          <a:xfrm rot="16200000" flipH="1">
            <a:off x="2538413" y="4919662"/>
            <a:ext cx="241300" cy="479425"/>
          </a:xfrm>
          <a:prstGeom prst="rightArrow">
            <a:avLst>
              <a:gd name="adj1" fmla="val 50000"/>
              <a:gd name="adj2" fmla="val 5000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8160" name="Group 48">
            <a:extLst>
              <a:ext uri="{FF2B5EF4-FFF2-40B4-BE49-F238E27FC236}">
                <a16:creationId xmlns:a16="http://schemas.microsoft.com/office/drawing/2014/main" id="{346A3FFE-9FCA-B84F-9201-2EEF961AAD99}"/>
              </a:ext>
            </a:extLst>
          </p:cNvPr>
          <p:cNvGrpSpPr>
            <a:grpSpLocks/>
          </p:cNvGrpSpPr>
          <p:nvPr/>
        </p:nvGrpSpPr>
        <p:grpSpPr bwMode="auto">
          <a:xfrm>
            <a:off x="3203575" y="3754438"/>
            <a:ext cx="741363" cy="663575"/>
            <a:chOff x="2036" y="2302"/>
            <a:chExt cx="467" cy="418"/>
          </a:xfrm>
        </p:grpSpPr>
        <p:sp>
          <p:nvSpPr>
            <p:cNvPr id="858161" name="Text Box 49">
              <a:extLst>
                <a:ext uri="{FF2B5EF4-FFF2-40B4-BE49-F238E27FC236}">
                  <a16:creationId xmlns:a16="http://schemas.microsoft.com/office/drawing/2014/main" id="{9DBFFC73-0C3E-674C-944F-BB6199E52FB1}"/>
                </a:ext>
              </a:extLst>
            </p:cNvPr>
            <p:cNvSpPr txBox="1">
              <a:spLocks noChangeArrowheads="1"/>
            </p:cNvSpPr>
            <p:nvPr/>
          </p:nvSpPr>
          <p:spPr bwMode="auto">
            <a:xfrm>
              <a:off x="2036" y="2344"/>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DC</a:t>
              </a:r>
              <a:endParaRPr lang="en-US" altLang="en-US" sz="2000" b="1" i="1">
                <a:solidFill>
                  <a:srgbClr val="00DFCA"/>
                </a:solidFill>
                <a:latin typeface="Comic Sans MS" panose="030F0902030302020204" pitchFamily="66" charset="0"/>
              </a:endParaRPr>
            </a:p>
          </p:txBody>
        </p:sp>
        <p:grpSp>
          <p:nvGrpSpPr>
            <p:cNvPr id="858162" name="Group 50">
              <a:extLst>
                <a:ext uri="{FF2B5EF4-FFF2-40B4-BE49-F238E27FC236}">
                  <a16:creationId xmlns:a16="http://schemas.microsoft.com/office/drawing/2014/main" id="{E755EEE6-EC1F-7440-90DE-2BFCCCB37C66}"/>
                </a:ext>
              </a:extLst>
            </p:cNvPr>
            <p:cNvGrpSpPr>
              <a:grpSpLocks/>
            </p:cNvGrpSpPr>
            <p:nvPr/>
          </p:nvGrpSpPr>
          <p:grpSpPr bwMode="auto">
            <a:xfrm>
              <a:off x="2105" y="2302"/>
              <a:ext cx="364" cy="418"/>
              <a:chOff x="1084" y="711"/>
              <a:chExt cx="2950" cy="2769"/>
            </a:xfrm>
          </p:grpSpPr>
          <p:grpSp>
            <p:nvGrpSpPr>
              <p:cNvPr id="858163" name="Group 51">
                <a:extLst>
                  <a:ext uri="{FF2B5EF4-FFF2-40B4-BE49-F238E27FC236}">
                    <a16:creationId xmlns:a16="http://schemas.microsoft.com/office/drawing/2014/main" id="{5D68B516-3F07-E74F-8D52-B1820A694A9A}"/>
                  </a:ext>
                </a:extLst>
              </p:cNvPr>
              <p:cNvGrpSpPr>
                <a:grpSpLocks/>
              </p:cNvGrpSpPr>
              <p:nvPr/>
            </p:nvGrpSpPr>
            <p:grpSpPr bwMode="auto">
              <a:xfrm>
                <a:off x="1084" y="711"/>
                <a:ext cx="2950" cy="2769"/>
                <a:chOff x="2707" y="548"/>
                <a:chExt cx="2950" cy="2769"/>
              </a:xfrm>
            </p:grpSpPr>
            <p:grpSp>
              <p:nvGrpSpPr>
                <p:cNvPr id="858164" name="Group 52">
                  <a:extLst>
                    <a:ext uri="{FF2B5EF4-FFF2-40B4-BE49-F238E27FC236}">
                      <a16:creationId xmlns:a16="http://schemas.microsoft.com/office/drawing/2014/main" id="{D4F406DC-02AE-1E47-8C65-AFD0698865B0}"/>
                    </a:ext>
                  </a:extLst>
                </p:cNvPr>
                <p:cNvGrpSpPr>
                  <a:grpSpLocks/>
                </p:cNvGrpSpPr>
                <p:nvPr/>
              </p:nvGrpSpPr>
              <p:grpSpPr bwMode="auto">
                <a:xfrm>
                  <a:off x="3180" y="1046"/>
                  <a:ext cx="2105" cy="1421"/>
                  <a:chOff x="578" y="2316"/>
                  <a:chExt cx="2105" cy="1421"/>
                </a:xfrm>
              </p:grpSpPr>
              <p:sp>
                <p:nvSpPr>
                  <p:cNvPr id="858165" name="Freeform 53" descr="Cork">
                    <a:extLst>
                      <a:ext uri="{FF2B5EF4-FFF2-40B4-BE49-F238E27FC236}">
                        <a16:creationId xmlns:a16="http://schemas.microsoft.com/office/drawing/2014/main" id="{BA0349B0-6DA3-944C-B4AF-124449F4EA9B}"/>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58166" name="Freeform 54" descr="Cork">
                    <a:extLst>
                      <a:ext uri="{FF2B5EF4-FFF2-40B4-BE49-F238E27FC236}">
                        <a16:creationId xmlns:a16="http://schemas.microsoft.com/office/drawing/2014/main" id="{E3ABD727-DEDC-0C47-94A5-374582FD82C8}"/>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58167" name="Picture 55">
                  <a:extLst>
                    <a:ext uri="{FF2B5EF4-FFF2-40B4-BE49-F238E27FC236}">
                      <a16:creationId xmlns:a16="http://schemas.microsoft.com/office/drawing/2014/main" id="{63FB8172-66CF-CC48-B677-3615C297052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58168" name="Freeform 56">
                <a:extLst>
                  <a:ext uri="{FF2B5EF4-FFF2-40B4-BE49-F238E27FC236}">
                    <a16:creationId xmlns:a16="http://schemas.microsoft.com/office/drawing/2014/main" id="{60E92CBD-6D91-414D-8BDA-3DCFBB75E28F}"/>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58169" name="Freeform 57">
                <a:extLst>
                  <a:ext uri="{FF2B5EF4-FFF2-40B4-BE49-F238E27FC236}">
                    <a16:creationId xmlns:a16="http://schemas.microsoft.com/office/drawing/2014/main" id="{FC1EBB87-FA75-124F-B458-996378A368D1}"/>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58170" name="Freeform 58">
                <a:extLst>
                  <a:ext uri="{FF2B5EF4-FFF2-40B4-BE49-F238E27FC236}">
                    <a16:creationId xmlns:a16="http://schemas.microsoft.com/office/drawing/2014/main" id="{D77561E5-0101-B046-A4F2-5CB0FDA90A31}"/>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58171" name="Freeform 59">
                <a:extLst>
                  <a:ext uri="{FF2B5EF4-FFF2-40B4-BE49-F238E27FC236}">
                    <a16:creationId xmlns:a16="http://schemas.microsoft.com/office/drawing/2014/main" id="{1C287936-9F22-1745-9A01-E24E54928C71}"/>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58172" name="Freeform 60">
                <a:extLst>
                  <a:ext uri="{FF2B5EF4-FFF2-40B4-BE49-F238E27FC236}">
                    <a16:creationId xmlns:a16="http://schemas.microsoft.com/office/drawing/2014/main" id="{D507B078-9E87-A945-A219-100151859595}"/>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sp>
        <p:nvSpPr>
          <p:cNvPr id="858173" name="Rectangle 61">
            <a:extLst>
              <a:ext uri="{FF2B5EF4-FFF2-40B4-BE49-F238E27FC236}">
                <a16:creationId xmlns:a16="http://schemas.microsoft.com/office/drawing/2014/main" id="{2818B1E7-2E06-0F44-9C1C-7957BBE657EC}"/>
              </a:ext>
            </a:extLst>
          </p:cNvPr>
          <p:cNvSpPr>
            <a:spLocks noChangeArrowheads="1"/>
          </p:cNvSpPr>
          <p:nvPr/>
        </p:nvSpPr>
        <p:spPr bwMode="auto">
          <a:xfrm>
            <a:off x="1808163" y="5091113"/>
            <a:ext cx="23653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58174" name="Rectangle 62">
            <a:extLst>
              <a:ext uri="{FF2B5EF4-FFF2-40B4-BE49-F238E27FC236}">
                <a16:creationId xmlns:a16="http://schemas.microsoft.com/office/drawing/2014/main" id="{13F7550B-C37D-124C-836C-896A7F23791C}"/>
              </a:ext>
            </a:extLst>
          </p:cNvPr>
          <p:cNvSpPr>
            <a:spLocks noChangeArrowheads="1"/>
          </p:cNvSpPr>
          <p:nvPr/>
        </p:nvSpPr>
        <p:spPr bwMode="auto">
          <a:xfrm>
            <a:off x="3241675" y="5081588"/>
            <a:ext cx="2365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58175" name="Rectangle 63">
            <a:extLst>
              <a:ext uri="{FF2B5EF4-FFF2-40B4-BE49-F238E27FC236}">
                <a16:creationId xmlns:a16="http://schemas.microsoft.com/office/drawing/2014/main" id="{4AF59B03-8A89-D048-ACA7-7B9E4BFFF7F6}"/>
              </a:ext>
            </a:extLst>
          </p:cNvPr>
          <p:cNvSpPr>
            <a:spLocks noChangeArrowheads="1"/>
          </p:cNvSpPr>
          <p:nvPr/>
        </p:nvSpPr>
        <p:spPr bwMode="auto">
          <a:xfrm>
            <a:off x="4979988" y="1119188"/>
            <a:ext cx="4708525" cy="61499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58176" name="Picture 64">
            <a:extLst>
              <a:ext uri="{FF2B5EF4-FFF2-40B4-BE49-F238E27FC236}">
                <a16:creationId xmlns:a16="http://schemas.microsoft.com/office/drawing/2014/main" id="{ECE3EDFA-2BD5-8243-A421-9D523EDC60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886" r="15105"/>
          <a:stretch>
            <a:fillRect/>
          </a:stretch>
        </p:blipFill>
        <p:spPr bwMode="auto">
          <a:xfrm>
            <a:off x="4967288" y="404813"/>
            <a:ext cx="4738687" cy="6910387"/>
          </a:xfrm>
          <a:prstGeom prst="rect">
            <a:avLst/>
          </a:prstGeom>
          <a:noFill/>
          <a:extLst>
            <a:ext uri="{909E8E84-426E-40DD-AFC4-6F175D3DCCD1}">
              <a14:hiddenFill xmlns:a14="http://schemas.microsoft.com/office/drawing/2010/main">
                <a:solidFill>
                  <a:srgbClr val="FFFFFF"/>
                </a:solidFill>
              </a14:hiddenFill>
            </a:ext>
          </a:extLst>
        </p:spPr>
      </p:pic>
      <p:sp>
        <p:nvSpPr>
          <p:cNvPr id="858177" name="Rectangle 65">
            <a:extLst>
              <a:ext uri="{FF2B5EF4-FFF2-40B4-BE49-F238E27FC236}">
                <a16:creationId xmlns:a16="http://schemas.microsoft.com/office/drawing/2014/main" id="{A54B7EA8-860E-D240-A36F-7D3D37DAE182}"/>
              </a:ext>
            </a:extLst>
          </p:cNvPr>
          <p:cNvSpPr>
            <a:spLocks noChangeArrowheads="1"/>
          </p:cNvSpPr>
          <p:nvPr/>
        </p:nvSpPr>
        <p:spPr bwMode="auto">
          <a:xfrm>
            <a:off x="4968875" y="404813"/>
            <a:ext cx="4706938" cy="6875462"/>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8178" name="Rectangle 66">
            <a:extLst>
              <a:ext uri="{FF2B5EF4-FFF2-40B4-BE49-F238E27FC236}">
                <a16:creationId xmlns:a16="http://schemas.microsoft.com/office/drawing/2014/main" id="{205AD00F-C668-D74C-A320-4D14074A1765}"/>
              </a:ext>
            </a:extLst>
          </p:cNvPr>
          <p:cNvSpPr>
            <a:spLocks noChangeArrowheads="1"/>
          </p:cNvSpPr>
          <p:nvPr/>
        </p:nvSpPr>
        <p:spPr bwMode="auto">
          <a:xfrm>
            <a:off x="5011738" y="433388"/>
            <a:ext cx="4694237" cy="68214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8182" name="Rectangle 70">
            <a:extLst>
              <a:ext uri="{FF2B5EF4-FFF2-40B4-BE49-F238E27FC236}">
                <a16:creationId xmlns:a16="http://schemas.microsoft.com/office/drawing/2014/main" id="{137342FE-F59A-F047-AD30-A015FC0F8C82}"/>
              </a:ext>
            </a:extLst>
          </p:cNvPr>
          <p:cNvSpPr>
            <a:spLocks noChangeArrowheads="1"/>
          </p:cNvSpPr>
          <p:nvPr/>
        </p:nvSpPr>
        <p:spPr bwMode="auto">
          <a:xfrm>
            <a:off x="2243138" y="468313"/>
            <a:ext cx="10683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Yosua</a:t>
            </a:r>
            <a:endParaRPr lang="en-US" altLang="en-US" sz="2800">
              <a:latin typeface="Arial" panose="020B0604020202020204" pitchFamily="34" charset="0"/>
            </a:endParaRPr>
          </a:p>
        </p:txBody>
      </p:sp>
      <p:sp>
        <p:nvSpPr>
          <p:cNvPr id="858183" name="Rectangle 71">
            <a:extLst>
              <a:ext uri="{FF2B5EF4-FFF2-40B4-BE49-F238E27FC236}">
                <a16:creationId xmlns:a16="http://schemas.microsoft.com/office/drawing/2014/main" id="{10BBDF6B-8682-624C-8208-D1461A606A59}"/>
              </a:ext>
            </a:extLst>
          </p:cNvPr>
          <p:cNvSpPr>
            <a:spLocks noChangeArrowheads="1"/>
          </p:cNvSpPr>
          <p:nvPr/>
        </p:nvSpPr>
        <p:spPr bwMode="auto">
          <a:xfrm>
            <a:off x="1774825" y="1835150"/>
            <a:ext cx="2255838" cy="4270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chemeClr val="hlink"/>
                </a:solidFill>
                <a:latin typeface="Arial" panose="020B0604020202020204" pitchFamily="34" charset="0"/>
              </a:rPr>
              <a:t>Hakim-Hakim</a:t>
            </a:r>
            <a:endParaRPr lang="en-US" altLang="en-US" sz="2800">
              <a:solidFill>
                <a:schemeClr val="hlink"/>
              </a:solidFill>
              <a:latin typeface="Arial" panose="020B0604020202020204" pitchFamily="34" charset="0"/>
            </a:endParaRPr>
          </a:p>
        </p:txBody>
      </p:sp>
      <p:sp>
        <p:nvSpPr>
          <p:cNvPr id="858187" name="Text Box 75">
            <a:extLst>
              <a:ext uri="{FF2B5EF4-FFF2-40B4-BE49-F238E27FC236}">
                <a16:creationId xmlns:a16="http://schemas.microsoft.com/office/drawing/2014/main" id="{FFE9395C-E178-704C-9376-83FC603A4DEE}"/>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pic>
        <p:nvPicPr>
          <p:cNvPr id="858205" name="Picture 93">
            <a:extLst>
              <a:ext uri="{FF2B5EF4-FFF2-40B4-BE49-F238E27FC236}">
                <a16:creationId xmlns:a16="http://schemas.microsoft.com/office/drawing/2014/main" id="{0C5DC06F-3A40-BF4A-BA87-09895AD016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858207" name="Oval 95">
            <a:extLst>
              <a:ext uri="{FF2B5EF4-FFF2-40B4-BE49-F238E27FC236}">
                <a16:creationId xmlns:a16="http://schemas.microsoft.com/office/drawing/2014/main" id="{FD533A6D-A4AE-224F-AC54-4D0FB399BF9D}"/>
              </a:ext>
            </a:extLst>
          </p:cNvPr>
          <p:cNvSpPr>
            <a:spLocks noChangeArrowheads="1"/>
          </p:cNvSpPr>
          <p:nvPr/>
        </p:nvSpPr>
        <p:spPr bwMode="auto">
          <a:xfrm>
            <a:off x="1562100" y="1654175"/>
            <a:ext cx="2608263" cy="803275"/>
          </a:xfrm>
          <a:prstGeom prst="ellipse">
            <a:avLst/>
          </a:prstGeom>
          <a:noFill/>
          <a:ln w="76200">
            <a:solidFill>
              <a:schemeClr val="hlink"/>
            </a:solidFill>
            <a:round/>
            <a:headEnd/>
            <a:tailEnd/>
          </a:ln>
          <a:effectLst>
            <a:outerShdw dist="71842"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58208" name="Rectangle 96">
            <a:extLst>
              <a:ext uri="{FF2B5EF4-FFF2-40B4-BE49-F238E27FC236}">
                <a16:creationId xmlns:a16="http://schemas.microsoft.com/office/drawing/2014/main" id="{8B1C5CFE-B907-544A-BF96-9E2739F5811A}"/>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858209" name="Rectangle 97">
            <a:extLst>
              <a:ext uri="{FF2B5EF4-FFF2-40B4-BE49-F238E27FC236}">
                <a16:creationId xmlns:a16="http://schemas.microsoft.com/office/drawing/2014/main" id="{8F816534-7D56-5B43-B3D7-0CC4A9D9F443}"/>
              </a:ext>
            </a:extLst>
          </p:cNvPr>
          <p:cNvSpPr>
            <a:spLocks noChangeArrowheads="1"/>
          </p:cNvSpPr>
          <p:nvPr/>
        </p:nvSpPr>
        <p:spPr bwMode="auto">
          <a:xfrm>
            <a:off x="5170488" y="2293938"/>
            <a:ext cx="4349750" cy="10937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400" b="1" i="1">
                <a:solidFill>
                  <a:schemeClr val="bg1"/>
                </a:solidFill>
                <a:latin typeface="Helvetica" pitchFamily="2" charset="0"/>
              </a:rPr>
              <a:t>MENSET</a:t>
            </a:r>
          </a:p>
          <a:p>
            <a:pPr algn="ctr">
              <a:lnSpc>
                <a:spcPct val="50000"/>
              </a:lnSpc>
              <a:spcBef>
                <a:spcPct val="50000"/>
              </a:spcBef>
            </a:pPr>
            <a:r>
              <a:rPr lang="en-US" altLang="en-US" sz="4400" b="1" i="1">
                <a:solidFill>
                  <a:schemeClr val="bg1"/>
                </a:solidFill>
                <a:latin typeface="Helvetica" pitchFamily="2" charset="0"/>
              </a:rPr>
              <a:t> KITAB</a:t>
            </a:r>
          </a:p>
        </p:txBody>
      </p:sp>
      <p:sp>
        <p:nvSpPr>
          <p:cNvPr id="858210" name="Text Box 98">
            <a:extLst>
              <a:ext uri="{FF2B5EF4-FFF2-40B4-BE49-F238E27FC236}">
                <a16:creationId xmlns:a16="http://schemas.microsoft.com/office/drawing/2014/main" id="{FBD21AED-BADB-424A-886D-C24618325643}"/>
              </a:ext>
            </a:extLst>
          </p:cNvPr>
          <p:cNvSpPr txBox="1">
            <a:spLocks noChangeArrowheads="1"/>
          </p:cNvSpPr>
          <p:nvPr/>
        </p:nvSpPr>
        <p:spPr bwMode="auto">
          <a:xfrm>
            <a:off x="5194300" y="4533900"/>
            <a:ext cx="4330700" cy="52705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65000"/>
              </a:lnSpc>
              <a:spcBef>
                <a:spcPct val="50000"/>
              </a:spcBef>
            </a:pPr>
            <a:r>
              <a:rPr lang="en-US" altLang="en-US" sz="4400" b="1">
                <a:solidFill>
                  <a:srgbClr val="FFEA18"/>
                </a:solidFill>
                <a:latin typeface="Helvetica" pitchFamily="2" charset="0"/>
              </a:rPr>
              <a:t>“SEJARAH”</a:t>
            </a:r>
          </a:p>
        </p:txBody>
      </p:sp>
      <p:sp>
        <p:nvSpPr>
          <p:cNvPr id="858211" name="Text Box 99">
            <a:extLst>
              <a:ext uri="{FF2B5EF4-FFF2-40B4-BE49-F238E27FC236}">
                <a16:creationId xmlns:a16="http://schemas.microsoft.com/office/drawing/2014/main" id="{9DC2ED43-EAAE-664B-8E63-E9EC93C78ACC}"/>
              </a:ext>
            </a:extLst>
          </p:cNvPr>
          <p:cNvSpPr txBox="1">
            <a:spLocks noChangeArrowheads="1"/>
          </p:cNvSpPr>
          <p:nvPr/>
        </p:nvSpPr>
        <p:spPr bwMode="auto">
          <a:xfrm>
            <a:off x="5586413" y="3654425"/>
            <a:ext cx="3621087" cy="112712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1">
                <a:solidFill>
                  <a:srgbClr val="FFEA18"/>
                </a:solidFill>
                <a:latin typeface="Helvetica" pitchFamily="2" charset="0"/>
              </a:rPr>
              <a:t>12</a:t>
            </a:r>
            <a:r>
              <a:rPr lang="en-US" altLang="en-US" sz="2400" b="1">
                <a:solidFill>
                  <a:srgbClr val="FFEA18"/>
                </a:solidFill>
                <a:latin typeface="Helvetica" pitchFamily="2" charset="0"/>
              </a:rPr>
              <a:t>  KITAB</a:t>
            </a:r>
          </a:p>
          <a:p>
            <a:pPr algn="ctr">
              <a:spcBef>
                <a:spcPct val="50000"/>
              </a:spcBef>
            </a:pPr>
            <a:endParaRPr lang="en-US" altLang="en-US" sz="2400" b="1">
              <a:solidFill>
                <a:srgbClr val="FFEA18"/>
              </a:solidFill>
              <a:latin typeface="Helvetica" pitchFamily="2" charset="0"/>
            </a:endParaRPr>
          </a:p>
        </p:txBody>
      </p:sp>
      <p:sp>
        <p:nvSpPr>
          <p:cNvPr id="858212" name="Text Box 100">
            <a:extLst>
              <a:ext uri="{FF2B5EF4-FFF2-40B4-BE49-F238E27FC236}">
                <a16:creationId xmlns:a16="http://schemas.microsoft.com/office/drawing/2014/main" id="{3B6D5833-1612-264B-B0BE-3E94D1C6DA65}"/>
              </a:ext>
            </a:extLst>
          </p:cNvPr>
          <p:cNvSpPr txBox="1">
            <a:spLocks noChangeArrowheads="1"/>
          </p:cNvSpPr>
          <p:nvPr/>
        </p:nvSpPr>
        <p:spPr bwMode="auto">
          <a:xfrm>
            <a:off x="9107488" y="7467600"/>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p>
        </p:txBody>
      </p:sp>
      <p:sp>
        <p:nvSpPr>
          <p:cNvPr id="858213" name="Text Box 101">
            <a:extLst>
              <a:ext uri="{FF2B5EF4-FFF2-40B4-BE49-F238E27FC236}">
                <a16:creationId xmlns:a16="http://schemas.microsoft.com/office/drawing/2014/main" id="{408D7CDC-3420-4D4E-BDDF-17080AABEAE4}"/>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24</a:t>
            </a:r>
          </a:p>
        </p:txBody>
      </p:sp>
      <p:grpSp>
        <p:nvGrpSpPr>
          <p:cNvPr id="858215" name="Group 103">
            <a:extLst>
              <a:ext uri="{FF2B5EF4-FFF2-40B4-BE49-F238E27FC236}">
                <a16:creationId xmlns:a16="http://schemas.microsoft.com/office/drawing/2014/main" id="{E2AEB5EB-34F3-1748-8CEA-B7B8B5B182A2}"/>
              </a:ext>
            </a:extLst>
          </p:cNvPr>
          <p:cNvGrpSpPr>
            <a:grpSpLocks/>
          </p:cNvGrpSpPr>
          <p:nvPr/>
        </p:nvGrpSpPr>
        <p:grpSpPr bwMode="auto">
          <a:xfrm>
            <a:off x="5340350" y="6034088"/>
            <a:ext cx="4025900" cy="822325"/>
            <a:chOff x="3409" y="3801"/>
            <a:chExt cx="2536" cy="518"/>
          </a:xfrm>
        </p:grpSpPr>
        <p:sp>
          <p:nvSpPr>
            <p:cNvPr id="858216" name="AutoShape 104">
              <a:extLst>
                <a:ext uri="{FF2B5EF4-FFF2-40B4-BE49-F238E27FC236}">
                  <a16:creationId xmlns:a16="http://schemas.microsoft.com/office/drawing/2014/main" id="{7C606F37-92C2-0A40-93E4-56F8AF495A9E}"/>
                </a:ext>
              </a:extLst>
            </p:cNvPr>
            <p:cNvSpPr>
              <a:spLocks noChangeArrowheads="1"/>
            </p:cNvSpPr>
            <p:nvPr/>
          </p:nvSpPr>
          <p:spPr bwMode="auto">
            <a:xfrm>
              <a:off x="3409" y="3801"/>
              <a:ext cx="2536" cy="518"/>
            </a:xfrm>
            <a:prstGeom prst="roundRect">
              <a:avLst>
                <a:gd name="adj" fmla="val 16667"/>
              </a:avLst>
            </a:prstGeom>
            <a:noFill/>
            <a:ln w="57150">
              <a:solidFill>
                <a:schemeClr val="bg1"/>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58217" name="Text Box 105">
              <a:extLst>
                <a:ext uri="{FF2B5EF4-FFF2-40B4-BE49-F238E27FC236}">
                  <a16:creationId xmlns:a16="http://schemas.microsoft.com/office/drawing/2014/main" id="{3D14BAD9-6B05-3349-8405-18370B44CC97}"/>
                </a:ext>
              </a:extLst>
            </p:cNvPr>
            <p:cNvSpPr txBox="1">
              <a:spLocks noChangeArrowheads="1"/>
            </p:cNvSpPr>
            <p:nvPr/>
          </p:nvSpPr>
          <p:spPr bwMode="auto">
            <a:xfrm>
              <a:off x="3433" y="3838"/>
              <a:ext cx="2492"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Prakiraan Waktu Alkitab: 1400 S.M. ke 1050 S.M.</a:t>
              </a:r>
            </a:p>
          </p:txBody>
        </p:sp>
      </p:grpSp>
      <p:sp>
        <p:nvSpPr>
          <p:cNvPr id="858218" name="Rectangle 106">
            <a:extLst>
              <a:ext uri="{FF2B5EF4-FFF2-40B4-BE49-F238E27FC236}">
                <a16:creationId xmlns:a16="http://schemas.microsoft.com/office/drawing/2014/main" id="{FF78E241-78CD-6F4D-8F8F-F73BF5D77549}"/>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858219" name="Rectangle 107">
            <a:extLst>
              <a:ext uri="{FF2B5EF4-FFF2-40B4-BE49-F238E27FC236}">
                <a16:creationId xmlns:a16="http://schemas.microsoft.com/office/drawing/2014/main" id="{72C8C8FA-AFE8-7946-8385-64DD5A455955}"/>
              </a:ext>
            </a:extLst>
          </p:cNvPr>
          <p:cNvSpPr>
            <a:spLocks noChangeArrowheads="1"/>
          </p:cNvSpPr>
          <p:nvPr/>
        </p:nvSpPr>
        <p:spPr bwMode="auto">
          <a:xfrm>
            <a:off x="6289675" y="584200"/>
            <a:ext cx="3571875" cy="17303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a:p>
            <a:pPr algn="ctr">
              <a:lnSpc>
                <a:spcPct val="110000"/>
              </a:lnSpc>
              <a:spcBef>
                <a:spcPct val="50000"/>
              </a:spcBef>
            </a:pPr>
            <a:endParaRPr lang="en-US" altLang="en-US" sz="2200" b="1" u="sng">
              <a:solidFill>
                <a:schemeClr val="bg1"/>
              </a:solidFill>
              <a:latin typeface="Arial" panose="020B0604020202020204" pitchFamily="34" charset="0"/>
            </a:endParaRPr>
          </a:p>
        </p:txBody>
      </p:sp>
      <p:sp>
        <p:nvSpPr>
          <p:cNvPr id="858220" name="Text Box 108">
            <a:extLst>
              <a:ext uri="{FF2B5EF4-FFF2-40B4-BE49-F238E27FC236}">
                <a16:creationId xmlns:a16="http://schemas.microsoft.com/office/drawing/2014/main" id="{E4BC2634-A579-1B47-BC16-1EDCF3125C67}"/>
              </a:ext>
            </a:extLst>
          </p:cNvPr>
          <p:cNvSpPr txBox="1">
            <a:spLocks noChangeArrowheads="1"/>
          </p:cNvSpPr>
          <p:nvPr/>
        </p:nvSpPr>
        <p:spPr bwMode="auto">
          <a:xfrm rot="-5400000">
            <a:off x="-1208881" y="3425031"/>
            <a:ext cx="5614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KITAB SEJARAH(12)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
                                  </p:stCondLst>
                                  <p:childTnLst>
                                    <p:set>
                                      <p:cBhvr>
                                        <p:cTn id="6" dur="1" fill="hold">
                                          <p:stCondLst>
                                            <p:cond delay="0"/>
                                          </p:stCondLst>
                                        </p:cTn>
                                        <p:tgtEl>
                                          <p:spTgt spid="858207"/>
                                        </p:tgtEl>
                                        <p:attrNameLst>
                                          <p:attrName>style.visibility</p:attrName>
                                        </p:attrNameLst>
                                      </p:cBhvr>
                                      <p:to>
                                        <p:strVal val="visible"/>
                                      </p:to>
                                    </p:set>
                                    <p:animEffect transition="in" filter="dissolve">
                                      <p:cBhvr>
                                        <p:cTn id="7" dur="500"/>
                                        <p:tgtEl>
                                          <p:spTgt spid="858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Line 2">
            <a:extLst>
              <a:ext uri="{FF2B5EF4-FFF2-40B4-BE49-F238E27FC236}">
                <a16:creationId xmlns:a16="http://schemas.microsoft.com/office/drawing/2014/main" id="{2699408A-9BEE-804F-A28B-12360D17F251}"/>
              </a:ext>
            </a:extLst>
          </p:cNvPr>
          <p:cNvSpPr>
            <a:spLocks noChangeShapeType="1"/>
          </p:cNvSpPr>
          <p:nvPr/>
        </p:nvSpPr>
        <p:spPr bwMode="auto">
          <a:xfrm flipV="1">
            <a:off x="4038600" y="7037388"/>
            <a:ext cx="284163" cy="12700"/>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163" name="Line 3">
            <a:extLst>
              <a:ext uri="{FF2B5EF4-FFF2-40B4-BE49-F238E27FC236}">
                <a16:creationId xmlns:a16="http://schemas.microsoft.com/office/drawing/2014/main" id="{39ABD956-F933-6441-B01D-C1DF6DB3D735}"/>
              </a:ext>
            </a:extLst>
          </p:cNvPr>
          <p:cNvSpPr>
            <a:spLocks noChangeShapeType="1"/>
          </p:cNvSpPr>
          <p:nvPr/>
        </p:nvSpPr>
        <p:spPr bwMode="auto">
          <a:xfrm>
            <a:off x="3232150" y="4732338"/>
            <a:ext cx="752475"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164" name="Line 4">
            <a:extLst>
              <a:ext uri="{FF2B5EF4-FFF2-40B4-BE49-F238E27FC236}">
                <a16:creationId xmlns:a16="http://schemas.microsoft.com/office/drawing/2014/main" id="{473BCD11-0681-564F-B83C-80DD988ABD4D}"/>
              </a:ext>
            </a:extLst>
          </p:cNvPr>
          <p:cNvSpPr>
            <a:spLocks noChangeShapeType="1"/>
          </p:cNvSpPr>
          <p:nvPr/>
        </p:nvSpPr>
        <p:spPr bwMode="auto">
          <a:xfrm flipV="1">
            <a:off x="1454150" y="7329488"/>
            <a:ext cx="2590800"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165" name="Line 5">
            <a:extLst>
              <a:ext uri="{FF2B5EF4-FFF2-40B4-BE49-F238E27FC236}">
                <a16:creationId xmlns:a16="http://schemas.microsoft.com/office/drawing/2014/main" id="{874DAA37-B1C1-6848-B246-A86D77468A32}"/>
              </a:ext>
            </a:extLst>
          </p:cNvPr>
          <p:cNvSpPr>
            <a:spLocks noChangeShapeType="1"/>
          </p:cNvSpPr>
          <p:nvPr/>
        </p:nvSpPr>
        <p:spPr bwMode="auto">
          <a:xfrm flipV="1">
            <a:off x="1444625" y="338138"/>
            <a:ext cx="1588" cy="70342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166" name="Line 6">
            <a:extLst>
              <a:ext uri="{FF2B5EF4-FFF2-40B4-BE49-F238E27FC236}">
                <a16:creationId xmlns:a16="http://schemas.microsoft.com/office/drawing/2014/main" id="{571E6CBB-6E5F-C446-A501-6F0E68B9BFF1}"/>
              </a:ext>
            </a:extLst>
          </p:cNvPr>
          <p:cNvSpPr>
            <a:spLocks noChangeShapeType="1"/>
          </p:cNvSpPr>
          <p:nvPr/>
        </p:nvSpPr>
        <p:spPr bwMode="auto">
          <a:xfrm>
            <a:off x="1409700" y="360363"/>
            <a:ext cx="2566988"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167" name="Line 7">
            <a:extLst>
              <a:ext uri="{FF2B5EF4-FFF2-40B4-BE49-F238E27FC236}">
                <a16:creationId xmlns:a16="http://schemas.microsoft.com/office/drawing/2014/main" id="{B48CBB32-13D9-8046-816A-4D2A3E57193F}"/>
              </a:ext>
            </a:extLst>
          </p:cNvPr>
          <p:cNvSpPr>
            <a:spLocks noChangeShapeType="1"/>
          </p:cNvSpPr>
          <p:nvPr/>
        </p:nvSpPr>
        <p:spPr bwMode="auto">
          <a:xfrm flipH="1" flipV="1">
            <a:off x="3948113" y="338138"/>
            <a:ext cx="1587" cy="438626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168" name="Freeform 8">
            <a:extLst>
              <a:ext uri="{FF2B5EF4-FFF2-40B4-BE49-F238E27FC236}">
                <a16:creationId xmlns:a16="http://schemas.microsoft.com/office/drawing/2014/main" id="{BD5421EE-6353-BB4C-BF44-5340BBBEE953}"/>
              </a:ext>
            </a:extLst>
          </p:cNvPr>
          <p:cNvSpPr>
            <a:spLocks/>
          </p:cNvSpPr>
          <p:nvPr/>
        </p:nvSpPr>
        <p:spPr bwMode="auto">
          <a:xfrm>
            <a:off x="3200400" y="4752975"/>
            <a:ext cx="738188" cy="2452688"/>
          </a:xfrm>
          <a:custGeom>
            <a:avLst/>
            <a:gdLst>
              <a:gd name="T0" fmla="*/ 50 w 465"/>
              <a:gd name="T1" fmla="*/ 0 h 1561"/>
              <a:gd name="T2" fmla="*/ 465 w 465"/>
              <a:gd name="T3" fmla="*/ 1548 h 1561"/>
              <a:gd name="T4" fmla="*/ 427 w 465"/>
              <a:gd name="T5" fmla="*/ 1561 h 1561"/>
              <a:gd name="T6" fmla="*/ 0 w 465"/>
              <a:gd name="T7" fmla="*/ 12 h 1561"/>
              <a:gd name="T8" fmla="*/ 50 w 465"/>
              <a:gd name="T9" fmla="*/ 0 h 1561"/>
            </a:gdLst>
            <a:ahLst/>
            <a:cxnLst>
              <a:cxn ang="0">
                <a:pos x="T0" y="T1"/>
              </a:cxn>
              <a:cxn ang="0">
                <a:pos x="T2" y="T3"/>
              </a:cxn>
              <a:cxn ang="0">
                <a:pos x="T4" y="T5"/>
              </a:cxn>
              <a:cxn ang="0">
                <a:pos x="T6" y="T7"/>
              </a:cxn>
              <a:cxn ang="0">
                <a:pos x="T8" y="T9"/>
              </a:cxn>
            </a:cxnLst>
            <a:rect l="0" t="0" r="r" b="b"/>
            <a:pathLst>
              <a:path w="465" h="1561">
                <a:moveTo>
                  <a:pt x="50" y="0"/>
                </a:moveTo>
                <a:lnTo>
                  <a:pt x="465" y="1548"/>
                </a:lnTo>
                <a:lnTo>
                  <a:pt x="427" y="1561"/>
                </a:lnTo>
                <a:lnTo>
                  <a:pt x="0" y="12"/>
                </a:lnTo>
                <a:lnTo>
                  <a:pt x="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0169" name="Line 9">
            <a:extLst>
              <a:ext uri="{FF2B5EF4-FFF2-40B4-BE49-F238E27FC236}">
                <a16:creationId xmlns:a16="http://schemas.microsoft.com/office/drawing/2014/main" id="{67D49A84-2C6E-3744-83E3-548EE4A63961}"/>
              </a:ext>
            </a:extLst>
          </p:cNvPr>
          <p:cNvSpPr>
            <a:spLocks noChangeShapeType="1"/>
          </p:cNvSpPr>
          <p:nvPr/>
        </p:nvSpPr>
        <p:spPr bwMode="auto">
          <a:xfrm>
            <a:off x="3459163" y="4932363"/>
            <a:ext cx="798512"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170" name="Line 10">
            <a:extLst>
              <a:ext uri="{FF2B5EF4-FFF2-40B4-BE49-F238E27FC236}">
                <a16:creationId xmlns:a16="http://schemas.microsoft.com/office/drawing/2014/main" id="{19E63027-F213-7B4A-8CA9-B6D1A171D448}"/>
              </a:ext>
            </a:extLst>
          </p:cNvPr>
          <p:cNvSpPr>
            <a:spLocks noChangeShapeType="1"/>
          </p:cNvSpPr>
          <p:nvPr/>
        </p:nvSpPr>
        <p:spPr bwMode="auto">
          <a:xfrm flipV="1">
            <a:off x="1825625" y="352425"/>
            <a:ext cx="1588" cy="6988175"/>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171" name="Freeform 11">
            <a:extLst>
              <a:ext uri="{FF2B5EF4-FFF2-40B4-BE49-F238E27FC236}">
                <a16:creationId xmlns:a16="http://schemas.microsoft.com/office/drawing/2014/main" id="{6D24508A-99EE-5E45-8F86-00218D4B8BBC}"/>
              </a:ext>
            </a:extLst>
          </p:cNvPr>
          <p:cNvSpPr>
            <a:spLocks/>
          </p:cNvSpPr>
          <p:nvPr/>
        </p:nvSpPr>
        <p:spPr bwMode="auto">
          <a:xfrm>
            <a:off x="3459163" y="4953000"/>
            <a:ext cx="638175" cy="2097088"/>
          </a:xfrm>
          <a:custGeom>
            <a:avLst/>
            <a:gdLst>
              <a:gd name="T0" fmla="*/ 51 w 402"/>
              <a:gd name="T1" fmla="*/ 0 h 1321"/>
              <a:gd name="T2" fmla="*/ 402 w 402"/>
              <a:gd name="T3" fmla="*/ 1309 h 1321"/>
              <a:gd name="T4" fmla="*/ 352 w 402"/>
              <a:gd name="T5" fmla="*/ 1321 h 1321"/>
              <a:gd name="T6" fmla="*/ 0 w 402"/>
              <a:gd name="T7" fmla="*/ 12 h 1321"/>
              <a:gd name="T8" fmla="*/ 51 w 402"/>
              <a:gd name="T9" fmla="*/ 0 h 1321"/>
            </a:gdLst>
            <a:ahLst/>
            <a:cxnLst>
              <a:cxn ang="0">
                <a:pos x="T0" y="T1"/>
              </a:cxn>
              <a:cxn ang="0">
                <a:pos x="T2" y="T3"/>
              </a:cxn>
              <a:cxn ang="0">
                <a:pos x="T4" y="T5"/>
              </a:cxn>
              <a:cxn ang="0">
                <a:pos x="T6" y="T7"/>
              </a:cxn>
              <a:cxn ang="0">
                <a:pos x="T8" y="T9"/>
              </a:cxn>
            </a:cxnLst>
            <a:rect l="0" t="0" r="r" b="b"/>
            <a:pathLst>
              <a:path w="402" h="1321">
                <a:moveTo>
                  <a:pt x="51" y="0"/>
                </a:moveTo>
                <a:lnTo>
                  <a:pt x="402" y="1309"/>
                </a:lnTo>
                <a:lnTo>
                  <a:pt x="352" y="1321"/>
                </a:lnTo>
                <a:lnTo>
                  <a:pt x="0" y="12"/>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0172" name="Line 12">
            <a:extLst>
              <a:ext uri="{FF2B5EF4-FFF2-40B4-BE49-F238E27FC236}">
                <a16:creationId xmlns:a16="http://schemas.microsoft.com/office/drawing/2014/main" id="{1E8BA165-287A-C249-95D2-B4F92ED93EAA}"/>
              </a:ext>
            </a:extLst>
          </p:cNvPr>
          <p:cNvSpPr>
            <a:spLocks noChangeShapeType="1"/>
          </p:cNvSpPr>
          <p:nvPr/>
        </p:nvSpPr>
        <p:spPr bwMode="auto">
          <a:xfrm>
            <a:off x="3894138" y="7170738"/>
            <a:ext cx="192087"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173" name="Line 13">
            <a:extLst>
              <a:ext uri="{FF2B5EF4-FFF2-40B4-BE49-F238E27FC236}">
                <a16:creationId xmlns:a16="http://schemas.microsoft.com/office/drawing/2014/main" id="{3CEF908B-6290-E144-92A1-9276B7CFC3D9}"/>
              </a:ext>
            </a:extLst>
          </p:cNvPr>
          <p:cNvSpPr>
            <a:spLocks noChangeShapeType="1"/>
          </p:cNvSpPr>
          <p:nvPr/>
        </p:nvSpPr>
        <p:spPr bwMode="auto">
          <a:xfrm flipV="1">
            <a:off x="4044950" y="7180263"/>
            <a:ext cx="1588" cy="1889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174" name="Line 14">
            <a:extLst>
              <a:ext uri="{FF2B5EF4-FFF2-40B4-BE49-F238E27FC236}">
                <a16:creationId xmlns:a16="http://schemas.microsoft.com/office/drawing/2014/main" id="{C12D1D51-2D9C-074A-BB19-B61A486BE3DA}"/>
              </a:ext>
            </a:extLst>
          </p:cNvPr>
          <p:cNvSpPr>
            <a:spLocks noChangeShapeType="1"/>
          </p:cNvSpPr>
          <p:nvPr/>
        </p:nvSpPr>
        <p:spPr bwMode="auto">
          <a:xfrm>
            <a:off x="3949700" y="3638550"/>
            <a:ext cx="0" cy="10033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175" name="Line 15">
            <a:extLst>
              <a:ext uri="{FF2B5EF4-FFF2-40B4-BE49-F238E27FC236}">
                <a16:creationId xmlns:a16="http://schemas.microsoft.com/office/drawing/2014/main" id="{55BC5C32-314E-5947-9AE5-B365E213E69A}"/>
              </a:ext>
            </a:extLst>
          </p:cNvPr>
          <p:cNvSpPr>
            <a:spLocks noChangeShapeType="1"/>
          </p:cNvSpPr>
          <p:nvPr/>
        </p:nvSpPr>
        <p:spPr bwMode="auto">
          <a:xfrm>
            <a:off x="3200400" y="4730750"/>
            <a:ext cx="330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176" name="Rectangle 16">
            <a:extLst>
              <a:ext uri="{FF2B5EF4-FFF2-40B4-BE49-F238E27FC236}">
                <a16:creationId xmlns:a16="http://schemas.microsoft.com/office/drawing/2014/main" id="{83268C45-5B3B-EB43-9A88-620546B4CFB1}"/>
              </a:ext>
            </a:extLst>
          </p:cNvPr>
          <p:cNvSpPr>
            <a:spLocks noChangeArrowheads="1"/>
          </p:cNvSpPr>
          <p:nvPr/>
        </p:nvSpPr>
        <p:spPr bwMode="auto">
          <a:xfrm>
            <a:off x="2532063" y="22669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860177" name="Line 17">
            <a:extLst>
              <a:ext uri="{FF2B5EF4-FFF2-40B4-BE49-F238E27FC236}">
                <a16:creationId xmlns:a16="http://schemas.microsoft.com/office/drawing/2014/main" id="{D9F19CF6-7873-4E48-8903-FC8A0A8419E4}"/>
              </a:ext>
            </a:extLst>
          </p:cNvPr>
          <p:cNvSpPr>
            <a:spLocks noChangeShapeType="1"/>
          </p:cNvSpPr>
          <p:nvPr/>
        </p:nvSpPr>
        <p:spPr bwMode="auto">
          <a:xfrm>
            <a:off x="2044700" y="83661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178" name="Line 18">
            <a:extLst>
              <a:ext uri="{FF2B5EF4-FFF2-40B4-BE49-F238E27FC236}">
                <a16:creationId xmlns:a16="http://schemas.microsoft.com/office/drawing/2014/main" id="{4CBD6356-F8D3-A648-A84C-C652CEDA260C}"/>
              </a:ext>
            </a:extLst>
          </p:cNvPr>
          <p:cNvSpPr>
            <a:spLocks noChangeShapeType="1"/>
          </p:cNvSpPr>
          <p:nvPr/>
        </p:nvSpPr>
        <p:spPr bwMode="auto">
          <a:xfrm>
            <a:off x="2044700" y="221456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179" name="Line 19">
            <a:extLst>
              <a:ext uri="{FF2B5EF4-FFF2-40B4-BE49-F238E27FC236}">
                <a16:creationId xmlns:a16="http://schemas.microsoft.com/office/drawing/2014/main" id="{C4849E90-F049-D948-B30D-687EFC13545E}"/>
              </a:ext>
            </a:extLst>
          </p:cNvPr>
          <p:cNvSpPr>
            <a:spLocks noChangeShapeType="1"/>
          </p:cNvSpPr>
          <p:nvPr/>
        </p:nvSpPr>
        <p:spPr bwMode="auto">
          <a:xfrm>
            <a:off x="2044700" y="2633663"/>
            <a:ext cx="173355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180" name="Line 20">
            <a:extLst>
              <a:ext uri="{FF2B5EF4-FFF2-40B4-BE49-F238E27FC236}">
                <a16:creationId xmlns:a16="http://schemas.microsoft.com/office/drawing/2014/main" id="{35BE858A-C43B-8E4B-87C6-4F97D8D65D70}"/>
              </a:ext>
            </a:extLst>
          </p:cNvPr>
          <p:cNvSpPr>
            <a:spLocks noChangeShapeType="1"/>
          </p:cNvSpPr>
          <p:nvPr/>
        </p:nvSpPr>
        <p:spPr bwMode="auto">
          <a:xfrm>
            <a:off x="1984375" y="7110413"/>
            <a:ext cx="1654175"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181" name="Line 21">
            <a:extLst>
              <a:ext uri="{FF2B5EF4-FFF2-40B4-BE49-F238E27FC236}">
                <a16:creationId xmlns:a16="http://schemas.microsoft.com/office/drawing/2014/main" id="{D0D6367E-1696-B447-BF8F-6FE5B19F299F}"/>
              </a:ext>
            </a:extLst>
          </p:cNvPr>
          <p:cNvSpPr>
            <a:spLocks noChangeShapeType="1"/>
          </p:cNvSpPr>
          <p:nvPr/>
        </p:nvSpPr>
        <p:spPr bwMode="auto">
          <a:xfrm>
            <a:off x="2005013" y="6710363"/>
            <a:ext cx="153511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182" name="Line 22">
            <a:extLst>
              <a:ext uri="{FF2B5EF4-FFF2-40B4-BE49-F238E27FC236}">
                <a16:creationId xmlns:a16="http://schemas.microsoft.com/office/drawing/2014/main" id="{E5CEFEFC-EFDA-2C49-A543-427A9625F74D}"/>
              </a:ext>
            </a:extLst>
          </p:cNvPr>
          <p:cNvSpPr>
            <a:spLocks noChangeShapeType="1"/>
          </p:cNvSpPr>
          <p:nvPr/>
        </p:nvSpPr>
        <p:spPr bwMode="auto">
          <a:xfrm>
            <a:off x="1984375" y="6291263"/>
            <a:ext cx="14557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183" name="Line 23">
            <a:extLst>
              <a:ext uri="{FF2B5EF4-FFF2-40B4-BE49-F238E27FC236}">
                <a16:creationId xmlns:a16="http://schemas.microsoft.com/office/drawing/2014/main" id="{4EA417BB-E818-EF46-A8A4-F9569BC7CB9B}"/>
              </a:ext>
            </a:extLst>
          </p:cNvPr>
          <p:cNvSpPr>
            <a:spLocks noChangeShapeType="1"/>
          </p:cNvSpPr>
          <p:nvPr/>
        </p:nvSpPr>
        <p:spPr bwMode="auto">
          <a:xfrm>
            <a:off x="2024063" y="5872163"/>
            <a:ext cx="123666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184" name="Line 24">
            <a:extLst>
              <a:ext uri="{FF2B5EF4-FFF2-40B4-BE49-F238E27FC236}">
                <a16:creationId xmlns:a16="http://schemas.microsoft.com/office/drawing/2014/main" id="{11D05028-1AE9-E344-B949-80C67F2721E4}"/>
              </a:ext>
            </a:extLst>
          </p:cNvPr>
          <p:cNvSpPr>
            <a:spLocks noChangeShapeType="1"/>
          </p:cNvSpPr>
          <p:nvPr/>
        </p:nvSpPr>
        <p:spPr bwMode="auto">
          <a:xfrm>
            <a:off x="2044700" y="5511800"/>
            <a:ext cx="12160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185" name="Line 25">
            <a:extLst>
              <a:ext uri="{FF2B5EF4-FFF2-40B4-BE49-F238E27FC236}">
                <a16:creationId xmlns:a16="http://schemas.microsoft.com/office/drawing/2014/main" id="{D30DA1AD-F5B0-D04D-BFFA-139EDD507BDE}"/>
              </a:ext>
            </a:extLst>
          </p:cNvPr>
          <p:cNvSpPr>
            <a:spLocks noChangeShapeType="1"/>
          </p:cNvSpPr>
          <p:nvPr/>
        </p:nvSpPr>
        <p:spPr bwMode="auto">
          <a:xfrm>
            <a:off x="2063750" y="5011738"/>
            <a:ext cx="111760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186" name="Line 26">
            <a:extLst>
              <a:ext uri="{FF2B5EF4-FFF2-40B4-BE49-F238E27FC236}">
                <a16:creationId xmlns:a16="http://schemas.microsoft.com/office/drawing/2014/main" id="{9F9F459A-2C7A-0F48-AD81-543BBC01C7AB}"/>
              </a:ext>
            </a:extLst>
          </p:cNvPr>
          <p:cNvSpPr>
            <a:spLocks noChangeShapeType="1"/>
          </p:cNvSpPr>
          <p:nvPr/>
        </p:nvSpPr>
        <p:spPr bwMode="auto">
          <a:xfrm>
            <a:off x="2063750" y="4532313"/>
            <a:ext cx="1376363"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187" name="Line 27">
            <a:extLst>
              <a:ext uri="{FF2B5EF4-FFF2-40B4-BE49-F238E27FC236}">
                <a16:creationId xmlns:a16="http://schemas.microsoft.com/office/drawing/2014/main" id="{5DED6E48-4297-424E-8CC2-1A23DC6C3BA9}"/>
              </a:ext>
            </a:extLst>
          </p:cNvPr>
          <p:cNvSpPr>
            <a:spLocks noChangeShapeType="1"/>
          </p:cNvSpPr>
          <p:nvPr/>
        </p:nvSpPr>
        <p:spPr bwMode="auto">
          <a:xfrm>
            <a:off x="2044700" y="4213225"/>
            <a:ext cx="1414463"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188" name="Line 28">
            <a:extLst>
              <a:ext uri="{FF2B5EF4-FFF2-40B4-BE49-F238E27FC236}">
                <a16:creationId xmlns:a16="http://schemas.microsoft.com/office/drawing/2014/main" id="{3C9ECA77-432D-F749-9875-32725B5F27F2}"/>
              </a:ext>
            </a:extLst>
          </p:cNvPr>
          <p:cNvSpPr>
            <a:spLocks noChangeShapeType="1"/>
          </p:cNvSpPr>
          <p:nvPr/>
        </p:nvSpPr>
        <p:spPr bwMode="auto">
          <a:xfrm>
            <a:off x="2063750" y="3673475"/>
            <a:ext cx="17748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189" name="Rectangle 29">
            <a:extLst>
              <a:ext uri="{FF2B5EF4-FFF2-40B4-BE49-F238E27FC236}">
                <a16:creationId xmlns:a16="http://schemas.microsoft.com/office/drawing/2014/main" id="{FCD13C1D-99F7-344E-B9B4-C5355FE2DC85}"/>
              </a:ext>
            </a:extLst>
          </p:cNvPr>
          <p:cNvSpPr>
            <a:spLocks noChangeArrowheads="1"/>
          </p:cNvSpPr>
          <p:nvPr/>
        </p:nvSpPr>
        <p:spPr bwMode="auto">
          <a:xfrm>
            <a:off x="1903413" y="34655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60190" name="Rectangle 30">
            <a:extLst>
              <a:ext uri="{FF2B5EF4-FFF2-40B4-BE49-F238E27FC236}">
                <a16:creationId xmlns:a16="http://schemas.microsoft.com/office/drawing/2014/main" id="{D134DFFF-3B42-764C-BF3E-0166E723ADEB}"/>
              </a:ext>
            </a:extLst>
          </p:cNvPr>
          <p:cNvSpPr>
            <a:spLocks noChangeArrowheads="1"/>
          </p:cNvSpPr>
          <p:nvPr/>
        </p:nvSpPr>
        <p:spPr bwMode="auto">
          <a:xfrm>
            <a:off x="1912938" y="43164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60191" name="Rectangle 31">
            <a:extLst>
              <a:ext uri="{FF2B5EF4-FFF2-40B4-BE49-F238E27FC236}">
                <a16:creationId xmlns:a16="http://schemas.microsoft.com/office/drawing/2014/main" id="{65F67477-36CA-1B4A-B36B-BC758A9B05D3}"/>
              </a:ext>
            </a:extLst>
          </p:cNvPr>
          <p:cNvSpPr>
            <a:spLocks noChangeArrowheads="1"/>
          </p:cNvSpPr>
          <p:nvPr/>
        </p:nvSpPr>
        <p:spPr bwMode="auto">
          <a:xfrm>
            <a:off x="1900238" y="4786313"/>
            <a:ext cx="3302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(PS)</a:t>
            </a:r>
            <a:endParaRPr lang="en-US" altLang="en-US" sz="1400">
              <a:latin typeface="Helvetica" pitchFamily="2" charset="0"/>
            </a:endParaRPr>
          </a:p>
        </p:txBody>
      </p:sp>
      <p:sp>
        <p:nvSpPr>
          <p:cNvPr id="860192" name="Rectangle 32">
            <a:extLst>
              <a:ext uri="{FF2B5EF4-FFF2-40B4-BE49-F238E27FC236}">
                <a16:creationId xmlns:a16="http://schemas.microsoft.com/office/drawing/2014/main" id="{347DBB40-05EE-A14F-BFC9-4770609942CF}"/>
              </a:ext>
            </a:extLst>
          </p:cNvPr>
          <p:cNvSpPr>
            <a:spLocks noChangeArrowheads="1"/>
          </p:cNvSpPr>
          <p:nvPr/>
        </p:nvSpPr>
        <p:spPr bwMode="auto">
          <a:xfrm>
            <a:off x="1816100" y="3990975"/>
            <a:ext cx="7080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1200" b="1">
                <a:latin typeface="Helvetica" pitchFamily="2" charset="0"/>
              </a:rPr>
              <a:t>(D)</a:t>
            </a:r>
          </a:p>
        </p:txBody>
      </p:sp>
      <p:sp>
        <p:nvSpPr>
          <p:cNvPr id="860193" name="Rectangle 33">
            <a:extLst>
              <a:ext uri="{FF2B5EF4-FFF2-40B4-BE49-F238E27FC236}">
                <a16:creationId xmlns:a16="http://schemas.microsoft.com/office/drawing/2014/main" id="{1D9081C5-38C1-924E-A0B6-15C044926F54}"/>
              </a:ext>
            </a:extLst>
          </p:cNvPr>
          <p:cNvSpPr>
            <a:spLocks noChangeArrowheads="1"/>
          </p:cNvSpPr>
          <p:nvPr/>
        </p:nvSpPr>
        <p:spPr bwMode="auto">
          <a:xfrm>
            <a:off x="3429000" y="4048125"/>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860194" name="AutoShape 34">
            <a:extLst>
              <a:ext uri="{FF2B5EF4-FFF2-40B4-BE49-F238E27FC236}">
                <a16:creationId xmlns:a16="http://schemas.microsoft.com/office/drawing/2014/main" id="{106C76E3-C8DA-F843-A190-796338F181EA}"/>
              </a:ext>
            </a:extLst>
          </p:cNvPr>
          <p:cNvSpPr>
            <a:spLocks noChangeArrowheads="1"/>
          </p:cNvSpPr>
          <p:nvPr/>
        </p:nvSpPr>
        <p:spPr bwMode="auto">
          <a:xfrm rot="16200000" flipH="1">
            <a:off x="2538413" y="4919662"/>
            <a:ext cx="241300" cy="479425"/>
          </a:xfrm>
          <a:prstGeom prst="rightArrow">
            <a:avLst>
              <a:gd name="adj1" fmla="val 50000"/>
              <a:gd name="adj2" fmla="val 5000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60208" name="Group 48">
            <a:extLst>
              <a:ext uri="{FF2B5EF4-FFF2-40B4-BE49-F238E27FC236}">
                <a16:creationId xmlns:a16="http://schemas.microsoft.com/office/drawing/2014/main" id="{982DFEE5-F0C0-B14D-BF3F-97608A13A77A}"/>
              </a:ext>
            </a:extLst>
          </p:cNvPr>
          <p:cNvGrpSpPr>
            <a:grpSpLocks/>
          </p:cNvGrpSpPr>
          <p:nvPr/>
        </p:nvGrpSpPr>
        <p:grpSpPr bwMode="auto">
          <a:xfrm>
            <a:off x="3203575" y="3754438"/>
            <a:ext cx="741363" cy="663575"/>
            <a:chOff x="2036" y="2302"/>
            <a:chExt cx="467" cy="418"/>
          </a:xfrm>
        </p:grpSpPr>
        <p:sp>
          <p:nvSpPr>
            <p:cNvPr id="860209" name="Text Box 49">
              <a:extLst>
                <a:ext uri="{FF2B5EF4-FFF2-40B4-BE49-F238E27FC236}">
                  <a16:creationId xmlns:a16="http://schemas.microsoft.com/office/drawing/2014/main" id="{987DCC3E-0C18-7948-B25A-C52F429718C0}"/>
                </a:ext>
              </a:extLst>
            </p:cNvPr>
            <p:cNvSpPr txBox="1">
              <a:spLocks noChangeArrowheads="1"/>
            </p:cNvSpPr>
            <p:nvPr/>
          </p:nvSpPr>
          <p:spPr bwMode="auto">
            <a:xfrm>
              <a:off x="2036" y="2344"/>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DC</a:t>
              </a:r>
              <a:endParaRPr lang="en-US" altLang="en-US" sz="2000" b="1" i="1">
                <a:solidFill>
                  <a:srgbClr val="00DFCA"/>
                </a:solidFill>
                <a:latin typeface="Comic Sans MS" panose="030F0902030302020204" pitchFamily="66" charset="0"/>
              </a:endParaRPr>
            </a:p>
          </p:txBody>
        </p:sp>
        <p:grpSp>
          <p:nvGrpSpPr>
            <p:cNvPr id="860210" name="Group 50">
              <a:extLst>
                <a:ext uri="{FF2B5EF4-FFF2-40B4-BE49-F238E27FC236}">
                  <a16:creationId xmlns:a16="http://schemas.microsoft.com/office/drawing/2014/main" id="{0CF52242-6760-7A4E-8C0E-6610EB0AF62D}"/>
                </a:ext>
              </a:extLst>
            </p:cNvPr>
            <p:cNvGrpSpPr>
              <a:grpSpLocks/>
            </p:cNvGrpSpPr>
            <p:nvPr/>
          </p:nvGrpSpPr>
          <p:grpSpPr bwMode="auto">
            <a:xfrm>
              <a:off x="2105" y="2302"/>
              <a:ext cx="364" cy="418"/>
              <a:chOff x="1084" y="711"/>
              <a:chExt cx="2950" cy="2769"/>
            </a:xfrm>
          </p:grpSpPr>
          <p:grpSp>
            <p:nvGrpSpPr>
              <p:cNvPr id="860211" name="Group 51">
                <a:extLst>
                  <a:ext uri="{FF2B5EF4-FFF2-40B4-BE49-F238E27FC236}">
                    <a16:creationId xmlns:a16="http://schemas.microsoft.com/office/drawing/2014/main" id="{5771F453-17C4-3E4F-95DF-A17C97A6ABAE}"/>
                  </a:ext>
                </a:extLst>
              </p:cNvPr>
              <p:cNvGrpSpPr>
                <a:grpSpLocks/>
              </p:cNvGrpSpPr>
              <p:nvPr/>
            </p:nvGrpSpPr>
            <p:grpSpPr bwMode="auto">
              <a:xfrm>
                <a:off x="1084" y="711"/>
                <a:ext cx="2950" cy="2769"/>
                <a:chOff x="2707" y="548"/>
                <a:chExt cx="2950" cy="2769"/>
              </a:xfrm>
            </p:grpSpPr>
            <p:grpSp>
              <p:nvGrpSpPr>
                <p:cNvPr id="860212" name="Group 52">
                  <a:extLst>
                    <a:ext uri="{FF2B5EF4-FFF2-40B4-BE49-F238E27FC236}">
                      <a16:creationId xmlns:a16="http://schemas.microsoft.com/office/drawing/2014/main" id="{FAB1E03E-62AD-3642-A795-1986EC0FBDC9}"/>
                    </a:ext>
                  </a:extLst>
                </p:cNvPr>
                <p:cNvGrpSpPr>
                  <a:grpSpLocks/>
                </p:cNvGrpSpPr>
                <p:nvPr/>
              </p:nvGrpSpPr>
              <p:grpSpPr bwMode="auto">
                <a:xfrm>
                  <a:off x="3180" y="1046"/>
                  <a:ext cx="2105" cy="1421"/>
                  <a:chOff x="578" y="2316"/>
                  <a:chExt cx="2105" cy="1421"/>
                </a:xfrm>
              </p:grpSpPr>
              <p:sp>
                <p:nvSpPr>
                  <p:cNvPr id="860213" name="Freeform 53" descr="Cork">
                    <a:extLst>
                      <a:ext uri="{FF2B5EF4-FFF2-40B4-BE49-F238E27FC236}">
                        <a16:creationId xmlns:a16="http://schemas.microsoft.com/office/drawing/2014/main" id="{F86280BC-DA80-5940-94B9-BEAE74985035}"/>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60214" name="Freeform 54" descr="Cork">
                    <a:extLst>
                      <a:ext uri="{FF2B5EF4-FFF2-40B4-BE49-F238E27FC236}">
                        <a16:creationId xmlns:a16="http://schemas.microsoft.com/office/drawing/2014/main" id="{5CD5D7C9-B163-4D42-8BE2-42CED67CECF0}"/>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60215" name="Picture 55">
                  <a:extLst>
                    <a:ext uri="{FF2B5EF4-FFF2-40B4-BE49-F238E27FC236}">
                      <a16:creationId xmlns:a16="http://schemas.microsoft.com/office/drawing/2014/main" id="{3D7D3FFB-5398-F74A-B114-B37689E6A91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60216" name="Freeform 56">
                <a:extLst>
                  <a:ext uri="{FF2B5EF4-FFF2-40B4-BE49-F238E27FC236}">
                    <a16:creationId xmlns:a16="http://schemas.microsoft.com/office/drawing/2014/main" id="{28096B6A-F8B4-9442-8148-7E02EA3BFF53}"/>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60217" name="Freeform 57">
                <a:extLst>
                  <a:ext uri="{FF2B5EF4-FFF2-40B4-BE49-F238E27FC236}">
                    <a16:creationId xmlns:a16="http://schemas.microsoft.com/office/drawing/2014/main" id="{DDCE8084-0396-F046-88A5-753A4E6E9A7C}"/>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60218" name="Freeform 58">
                <a:extLst>
                  <a:ext uri="{FF2B5EF4-FFF2-40B4-BE49-F238E27FC236}">
                    <a16:creationId xmlns:a16="http://schemas.microsoft.com/office/drawing/2014/main" id="{07373BBC-6366-BE40-B7A4-3FAF826C2251}"/>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60219" name="Freeform 59">
                <a:extLst>
                  <a:ext uri="{FF2B5EF4-FFF2-40B4-BE49-F238E27FC236}">
                    <a16:creationId xmlns:a16="http://schemas.microsoft.com/office/drawing/2014/main" id="{4A8B90A2-5CE2-3B42-9B2F-9209E47CA127}"/>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60220" name="Freeform 60">
                <a:extLst>
                  <a:ext uri="{FF2B5EF4-FFF2-40B4-BE49-F238E27FC236}">
                    <a16:creationId xmlns:a16="http://schemas.microsoft.com/office/drawing/2014/main" id="{8815D501-1170-9942-908D-60FB8305E16B}"/>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sp>
        <p:nvSpPr>
          <p:cNvPr id="860221" name="Rectangle 61">
            <a:extLst>
              <a:ext uri="{FF2B5EF4-FFF2-40B4-BE49-F238E27FC236}">
                <a16:creationId xmlns:a16="http://schemas.microsoft.com/office/drawing/2014/main" id="{D22975CE-606E-0043-ACFF-6DC7C7B77B02}"/>
              </a:ext>
            </a:extLst>
          </p:cNvPr>
          <p:cNvSpPr>
            <a:spLocks noChangeArrowheads="1"/>
          </p:cNvSpPr>
          <p:nvPr/>
        </p:nvSpPr>
        <p:spPr bwMode="auto">
          <a:xfrm>
            <a:off x="1808163" y="5091113"/>
            <a:ext cx="23653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60222" name="Rectangle 62">
            <a:extLst>
              <a:ext uri="{FF2B5EF4-FFF2-40B4-BE49-F238E27FC236}">
                <a16:creationId xmlns:a16="http://schemas.microsoft.com/office/drawing/2014/main" id="{6C5C2DFB-2E82-7642-B767-2F4FB24DC24C}"/>
              </a:ext>
            </a:extLst>
          </p:cNvPr>
          <p:cNvSpPr>
            <a:spLocks noChangeArrowheads="1"/>
          </p:cNvSpPr>
          <p:nvPr/>
        </p:nvSpPr>
        <p:spPr bwMode="auto">
          <a:xfrm>
            <a:off x="3241675" y="5081588"/>
            <a:ext cx="2365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60223" name="Rectangle 63">
            <a:extLst>
              <a:ext uri="{FF2B5EF4-FFF2-40B4-BE49-F238E27FC236}">
                <a16:creationId xmlns:a16="http://schemas.microsoft.com/office/drawing/2014/main" id="{54B6286B-7B9A-AB43-BFCF-1FAA5570906C}"/>
              </a:ext>
            </a:extLst>
          </p:cNvPr>
          <p:cNvSpPr>
            <a:spLocks noChangeArrowheads="1"/>
          </p:cNvSpPr>
          <p:nvPr/>
        </p:nvSpPr>
        <p:spPr bwMode="auto">
          <a:xfrm>
            <a:off x="4979988" y="1119188"/>
            <a:ext cx="4708525" cy="61499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60224" name="Picture 64">
            <a:extLst>
              <a:ext uri="{FF2B5EF4-FFF2-40B4-BE49-F238E27FC236}">
                <a16:creationId xmlns:a16="http://schemas.microsoft.com/office/drawing/2014/main" id="{F3929828-C013-B848-98F0-AF2D96BF0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886" r="15105"/>
          <a:stretch>
            <a:fillRect/>
          </a:stretch>
        </p:blipFill>
        <p:spPr bwMode="auto">
          <a:xfrm>
            <a:off x="4967288" y="404813"/>
            <a:ext cx="4738687" cy="6910387"/>
          </a:xfrm>
          <a:prstGeom prst="rect">
            <a:avLst/>
          </a:prstGeom>
          <a:noFill/>
          <a:extLst>
            <a:ext uri="{909E8E84-426E-40DD-AFC4-6F175D3DCCD1}">
              <a14:hiddenFill xmlns:a14="http://schemas.microsoft.com/office/drawing/2010/main">
                <a:solidFill>
                  <a:srgbClr val="FFFFFF"/>
                </a:solidFill>
              </a14:hiddenFill>
            </a:ext>
          </a:extLst>
        </p:spPr>
      </p:pic>
      <p:sp>
        <p:nvSpPr>
          <p:cNvPr id="860225" name="Rectangle 65">
            <a:extLst>
              <a:ext uri="{FF2B5EF4-FFF2-40B4-BE49-F238E27FC236}">
                <a16:creationId xmlns:a16="http://schemas.microsoft.com/office/drawing/2014/main" id="{DD0F9279-3644-8343-9DCA-2B5125F7A2B2}"/>
              </a:ext>
            </a:extLst>
          </p:cNvPr>
          <p:cNvSpPr>
            <a:spLocks noChangeArrowheads="1"/>
          </p:cNvSpPr>
          <p:nvPr/>
        </p:nvSpPr>
        <p:spPr bwMode="auto">
          <a:xfrm>
            <a:off x="4968875" y="404813"/>
            <a:ext cx="4706938" cy="6875462"/>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226" name="Rectangle 66">
            <a:extLst>
              <a:ext uri="{FF2B5EF4-FFF2-40B4-BE49-F238E27FC236}">
                <a16:creationId xmlns:a16="http://schemas.microsoft.com/office/drawing/2014/main" id="{59861378-E635-CC4A-A62F-613DAAF04762}"/>
              </a:ext>
            </a:extLst>
          </p:cNvPr>
          <p:cNvSpPr>
            <a:spLocks noChangeArrowheads="1"/>
          </p:cNvSpPr>
          <p:nvPr/>
        </p:nvSpPr>
        <p:spPr bwMode="auto">
          <a:xfrm>
            <a:off x="5011738" y="433388"/>
            <a:ext cx="4694237" cy="68214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230" name="Rectangle 70">
            <a:extLst>
              <a:ext uri="{FF2B5EF4-FFF2-40B4-BE49-F238E27FC236}">
                <a16:creationId xmlns:a16="http://schemas.microsoft.com/office/drawing/2014/main" id="{34B0759B-8EF1-1D45-BE40-98612C0069A1}"/>
              </a:ext>
            </a:extLst>
          </p:cNvPr>
          <p:cNvSpPr>
            <a:spLocks noChangeArrowheads="1"/>
          </p:cNvSpPr>
          <p:nvPr/>
        </p:nvSpPr>
        <p:spPr bwMode="auto">
          <a:xfrm>
            <a:off x="2243138" y="468313"/>
            <a:ext cx="10683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Yosua</a:t>
            </a:r>
          </a:p>
        </p:txBody>
      </p:sp>
      <p:sp>
        <p:nvSpPr>
          <p:cNvPr id="860231" name="Rectangle 71">
            <a:extLst>
              <a:ext uri="{FF2B5EF4-FFF2-40B4-BE49-F238E27FC236}">
                <a16:creationId xmlns:a16="http://schemas.microsoft.com/office/drawing/2014/main" id="{5CC31DC4-B5DF-DA47-9931-0076A44B8D03}"/>
              </a:ext>
            </a:extLst>
          </p:cNvPr>
          <p:cNvSpPr>
            <a:spLocks noChangeArrowheads="1"/>
          </p:cNvSpPr>
          <p:nvPr/>
        </p:nvSpPr>
        <p:spPr bwMode="auto">
          <a:xfrm>
            <a:off x="1928813" y="1820863"/>
            <a:ext cx="19335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400" b="1">
                <a:solidFill>
                  <a:srgbClr val="000000"/>
                </a:solidFill>
                <a:latin typeface="Arial" panose="020B0604020202020204" pitchFamily="34" charset="0"/>
              </a:rPr>
              <a:t>Hakim-Hakim</a:t>
            </a:r>
          </a:p>
        </p:txBody>
      </p:sp>
      <p:sp>
        <p:nvSpPr>
          <p:cNvPr id="860232" name="Rectangle 72">
            <a:extLst>
              <a:ext uri="{FF2B5EF4-FFF2-40B4-BE49-F238E27FC236}">
                <a16:creationId xmlns:a16="http://schemas.microsoft.com/office/drawing/2014/main" id="{DFF5BCBE-7CA8-4942-AD49-9F6DD1E44984}"/>
              </a:ext>
            </a:extLst>
          </p:cNvPr>
          <p:cNvSpPr>
            <a:spLocks noChangeArrowheads="1"/>
          </p:cNvSpPr>
          <p:nvPr/>
        </p:nvSpPr>
        <p:spPr bwMode="auto">
          <a:xfrm>
            <a:off x="2403475" y="2249488"/>
            <a:ext cx="593725" cy="4270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chemeClr val="hlink"/>
                </a:solidFill>
                <a:latin typeface="Arial" panose="020B0604020202020204" pitchFamily="34" charset="0"/>
              </a:rPr>
              <a:t>Rut</a:t>
            </a:r>
            <a:endParaRPr lang="en-US" altLang="en-US" sz="2800">
              <a:solidFill>
                <a:schemeClr val="hlink"/>
              </a:solidFill>
              <a:latin typeface="Arial" panose="020B0604020202020204" pitchFamily="34" charset="0"/>
            </a:endParaRPr>
          </a:p>
        </p:txBody>
      </p:sp>
      <p:sp>
        <p:nvSpPr>
          <p:cNvPr id="860235" name="Text Box 75">
            <a:extLst>
              <a:ext uri="{FF2B5EF4-FFF2-40B4-BE49-F238E27FC236}">
                <a16:creationId xmlns:a16="http://schemas.microsoft.com/office/drawing/2014/main" id="{856B4C81-0923-994B-A569-091B2417096A}"/>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grpSp>
        <p:nvGrpSpPr>
          <p:cNvPr id="860241" name="Group 81">
            <a:extLst>
              <a:ext uri="{FF2B5EF4-FFF2-40B4-BE49-F238E27FC236}">
                <a16:creationId xmlns:a16="http://schemas.microsoft.com/office/drawing/2014/main" id="{4832D9CA-D178-8640-A43F-2760013FFC10}"/>
              </a:ext>
            </a:extLst>
          </p:cNvPr>
          <p:cNvGrpSpPr>
            <a:grpSpLocks/>
          </p:cNvGrpSpPr>
          <p:nvPr/>
        </p:nvGrpSpPr>
        <p:grpSpPr bwMode="auto">
          <a:xfrm>
            <a:off x="5340350" y="6034088"/>
            <a:ext cx="4025900" cy="822325"/>
            <a:chOff x="3409" y="3801"/>
            <a:chExt cx="2536" cy="518"/>
          </a:xfrm>
        </p:grpSpPr>
        <p:sp>
          <p:nvSpPr>
            <p:cNvPr id="860242" name="AutoShape 82">
              <a:extLst>
                <a:ext uri="{FF2B5EF4-FFF2-40B4-BE49-F238E27FC236}">
                  <a16:creationId xmlns:a16="http://schemas.microsoft.com/office/drawing/2014/main" id="{57706B92-1479-6E4E-863B-58D8E9A3F152}"/>
                </a:ext>
              </a:extLst>
            </p:cNvPr>
            <p:cNvSpPr>
              <a:spLocks noChangeArrowheads="1"/>
            </p:cNvSpPr>
            <p:nvPr/>
          </p:nvSpPr>
          <p:spPr bwMode="auto">
            <a:xfrm>
              <a:off x="3409" y="3801"/>
              <a:ext cx="2536" cy="518"/>
            </a:xfrm>
            <a:prstGeom prst="roundRect">
              <a:avLst>
                <a:gd name="adj" fmla="val 16667"/>
              </a:avLst>
            </a:prstGeom>
            <a:noFill/>
            <a:ln w="57150">
              <a:solidFill>
                <a:schemeClr val="bg1"/>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60243" name="Text Box 83">
              <a:extLst>
                <a:ext uri="{FF2B5EF4-FFF2-40B4-BE49-F238E27FC236}">
                  <a16:creationId xmlns:a16="http://schemas.microsoft.com/office/drawing/2014/main" id="{32915790-E354-024B-BA31-40D41742C356}"/>
                </a:ext>
              </a:extLst>
            </p:cNvPr>
            <p:cNvSpPr txBox="1">
              <a:spLocks noChangeArrowheads="1"/>
            </p:cNvSpPr>
            <p:nvPr/>
          </p:nvSpPr>
          <p:spPr bwMode="auto">
            <a:xfrm>
              <a:off x="3433" y="3838"/>
              <a:ext cx="2492"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Prakiraan Waktu Alkitab: 1100 S.M.</a:t>
              </a:r>
            </a:p>
          </p:txBody>
        </p:sp>
      </p:grpSp>
      <p:pic>
        <p:nvPicPr>
          <p:cNvPr id="860244" name="Picture 84">
            <a:extLst>
              <a:ext uri="{FF2B5EF4-FFF2-40B4-BE49-F238E27FC236}">
                <a16:creationId xmlns:a16="http://schemas.microsoft.com/office/drawing/2014/main" id="{FDDFCA69-675D-A045-A07B-0462B31437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860246" name="Oval 86">
            <a:extLst>
              <a:ext uri="{FF2B5EF4-FFF2-40B4-BE49-F238E27FC236}">
                <a16:creationId xmlns:a16="http://schemas.microsoft.com/office/drawing/2014/main" id="{D77494E4-7EAA-C345-8F30-9BB80EC40B17}"/>
              </a:ext>
            </a:extLst>
          </p:cNvPr>
          <p:cNvSpPr>
            <a:spLocks noChangeArrowheads="1"/>
          </p:cNvSpPr>
          <p:nvPr/>
        </p:nvSpPr>
        <p:spPr bwMode="auto">
          <a:xfrm>
            <a:off x="1628775" y="2135188"/>
            <a:ext cx="2403475" cy="587375"/>
          </a:xfrm>
          <a:prstGeom prst="ellipse">
            <a:avLst/>
          </a:prstGeom>
          <a:noFill/>
          <a:ln w="76200">
            <a:solidFill>
              <a:schemeClr val="hlink"/>
            </a:solidFill>
            <a:round/>
            <a:headEnd/>
            <a:tailEnd/>
          </a:ln>
          <a:effectLst>
            <a:outerShdw dist="71842"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60247" name="Rectangle 87">
            <a:extLst>
              <a:ext uri="{FF2B5EF4-FFF2-40B4-BE49-F238E27FC236}">
                <a16:creationId xmlns:a16="http://schemas.microsoft.com/office/drawing/2014/main" id="{502BED67-BF4B-D04C-AFB5-6BED4E9A7D8C}"/>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860248" name="Rectangle 88">
            <a:extLst>
              <a:ext uri="{FF2B5EF4-FFF2-40B4-BE49-F238E27FC236}">
                <a16:creationId xmlns:a16="http://schemas.microsoft.com/office/drawing/2014/main" id="{E236CFEF-3720-1449-950C-928998F4CC53}"/>
              </a:ext>
            </a:extLst>
          </p:cNvPr>
          <p:cNvSpPr>
            <a:spLocks noChangeArrowheads="1"/>
          </p:cNvSpPr>
          <p:nvPr/>
        </p:nvSpPr>
        <p:spPr bwMode="auto">
          <a:xfrm>
            <a:off x="5170488" y="2293938"/>
            <a:ext cx="4349750" cy="10937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400" b="1" i="1">
                <a:solidFill>
                  <a:schemeClr val="bg1"/>
                </a:solidFill>
                <a:latin typeface="Helvetica" pitchFamily="2" charset="0"/>
              </a:rPr>
              <a:t>MENSET</a:t>
            </a:r>
          </a:p>
          <a:p>
            <a:pPr algn="ctr">
              <a:lnSpc>
                <a:spcPct val="50000"/>
              </a:lnSpc>
              <a:spcBef>
                <a:spcPct val="50000"/>
              </a:spcBef>
            </a:pPr>
            <a:r>
              <a:rPr lang="en-US" altLang="en-US" sz="4400" b="1" i="1">
                <a:solidFill>
                  <a:schemeClr val="bg1"/>
                </a:solidFill>
                <a:latin typeface="Helvetica" pitchFamily="2" charset="0"/>
              </a:rPr>
              <a:t> KITAB</a:t>
            </a:r>
          </a:p>
        </p:txBody>
      </p:sp>
      <p:sp>
        <p:nvSpPr>
          <p:cNvPr id="860249" name="Text Box 89">
            <a:extLst>
              <a:ext uri="{FF2B5EF4-FFF2-40B4-BE49-F238E27FC236}">
                <a16:creationId xmlns:a16="http://schemas.microsoft.com/office/drawing/2014/main" id="{2CFBD454-58B2-A14A-BA15-1BB8F30A2708}"/>
              </a:ext>
            </a:extLst>
          </p:cNvPr>
          <p:cNvSpPr txBox="1">
            <a:spLocks noChangeArrowheads="1"/>
          </p:cNvSpPr>
          <p:nvPr/>
        </p:nvSpPr>
        <p:spPr bwMode="auto">
          <a:xfrm>
            <a:off x="5194300" y="4533900"/>
            <a:ext cx="4330700" cy="52705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65000"/>
              </a:lnSpc>
              <a:spcBef>
                <a:spcPct val="50000"/>
              </a:spcBef>
            </a:pPr>
            <a:r>
              <a:rPr lang="en-US" altLang="en-US" sz="4400" b="1">
                <a:solidFill>
                  <a:srgbClr val="FFEA18"/>
                </a:solidFill>
                <a:latin typeface="Helvetica" pitchFamily="2" charset="0"/>
              </a:rPr>
              <a:t>“SEJARAH”</a:t>
            </a:r>
          </a:p>
        </p:txBody>
      </p:sp>
      <p:sp>
        <p:nvSpPr>
          <p:cNvPr id="860250" name="Text Box 90">
            <a:extLst>
              <a:ext uri="{FF2B5EF4-FFF2-40B4-BE49-F238E27FC236}">
                <a16:creationId xmlns:a16="http://schemas.microsoft.com/office/drawing/2014/main" id="{85819E8A-65CC-7743-8AF6-46FBF539F263}"/>
              </a:ext>
            </a:extLst>
          </p:cNvPr>
          <p:cNvSpPr txBox="1">
            <a:spLocks noChangeArrowheads="1"/>
          </p:cNvSpPr>
          <p:nvPr/>
        </p:nvSpPr>
        <p:spPr bwMode="auto">
          <a:xfrm>
            <a:off x="5586413" y="3654425"/>
            <a:ext cx="3621087" cy="57943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1">
                <a:solidFill>
                  <a:srgbClr val="FFEA18"/>
                </a:solidFill>
                <a:latin typeface="Helvetica" pitchFamily="2" charset="0"/>
              </a:rPr>
              <a:t>12</a:t>
            </a:r>
            <a:r>
              <a:rPr lang="en-US" altLang="en-US" sz="2400" b="1">
                <a:solidFill>
                  <a:srgbClr val="FFEA18"/>
                </a:solidFill>
                <a:latin typeface="Helvetica" pitchFamily="2" charset="0"/>
              </a:rPr>
              <a:t>  KITAB</a:t>
            </a:r>
          </a:p>
        </p:txBody>
      </p:sp>
      <p:sp>
        <p:nvSpPr>
          <p:cNvPr id="860251" name="Text Box 91">
            <a:extLst>
              <a:ext uri="{FF2B5EF4-FFF2-40B4-BE49-F238E27FC236}">
                <a16:creationId xmlns:a16="http://schemas.microsoft.com/office/drawing/2014/main" id="{E5D5BE24-A0B2-2D43-BFFF-0277F2231A28}"/>
              </a:ext>
            </a:extLst>
          </p:cNvPr>
          <p:cNvSpPr txBox="1">
            <a:spLocks noChangeArrowheads="1"/>
          </p:cNvSpPr>
          <p:nvPr/>
        </p:nvSpPr>
        <p:spPr bwMode="auto">
          <a:xfrm>
            <a:off x="9107488" y="7467600"/>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p>
        </p:txBody>
      </p:sp>
      <p:sp>
        <p:nvSpPr>
          <p:cNvPr id="860252" name="Text Box 92">
            <a:extLst>
              <a:ext uri="{FF2B5EF4-FFF2-40B4-BE49-F238E27FC236}">
                <a16:creationId xmlns:a16="http://schemas.microsoft.com/office/drawing/2014/main" id="{C382D890-2DFF-5E4B-B393-659E59ADC1CD}"/>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25</a:t>
            </a:r>
          </a:p>
        </p:txBody>
      </p:sp>
      <p:sp>
        <p:nvSpPr>
          <p:cNvPr id="860253" name="Rectangle 93">
            <a:extLst>
              <a:ext uri="{FF2B5EF4-FFF2-40B4-BE49-F238E27FC236}">
                <a16:creationId xmlns:a16="http://schemas.microsoft.com/office/drawing/2014/main" id="{4F92141D-45B1-8349-ACAE-F4C3D658C662}"/>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860254" name="Rectangle 94">
            <a:extLst>
              <a:ext uri="{FF2B5EF4-FFF2-40B4-BE49-F238E27FC236}">
                <a16:creationId xmlns:a16="http://schemas.microsoft.com/office/drawing/2014/main" id="{25EAC30E-93CA-CD44-8F86-F885178D9EF5}"/>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p:txBody>
      </p:sp>
      <p:sp>
        <p:nvSpPr>
          <p:cNvPr id="860255" name="Text Box 95">
            <a:extLst>
              <a:ext uri="{FF2B5EF4-FFF2-40B4-BE49-F238E27FC236}">
                <a16:creationId xmlns:a16="http://schemas.microsoft.com/office/drawing/2014/main" id="{B889B332-082B-364A-9F6C-476CE55E7C9A}"/>
              </a:ext>
            </a:extLst>
          </p:cNvPr>
          <p:cNvSpPr txBox="1">
            <a:spLocks noChangeArrowheads="1"/>
          </p:cNvSpPr>
          <p:nvPr/>
        </p:nvSpPr>
        <p:spPr bwMode="auto">
          <a:xfrm rot="-5400000">
            <a:off x="-1208881" y="3425031"/>
            <a:ext cx="5614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KITAB SEJARAH(12)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
                                  </p:stCondLst>
                                  <p:childTnLst>
                                    <p:set>
                                      <p:cBhvr>
                                        <p:cTn id="6" dur="1" fill="hold">
                                          <p:stCondLst>
                                            <p:cond delay="0"/>
                                          </p:stCondLst>
                                        </p:cTn>
                                        <p:tgtEl>
                                          <p:spTgt spid="860246"/>
                                        </p:tgtEl>
                                        <p:attrNameLst>
                                          <p:attrName>style.visibility</p:attrName>
                                        </p:attrNameLst>
                                      </p:cBhvr>
                                      <p:to>
                                        <p:strVal val="visible"/>
                                      </p:to>
                                    </p:set>
                                    <p:animEffect transition="in" filter="dissolve">
                                      <p:cBhvr>
                                        <p:cTn id="7" dur="500"/>
                                        <p:tgtEl>
                                          <p:spTgt spid="86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0" name="Line 2">
            <a:extLst>
              <a:ext uri="{FF2B5EF4-FFF2-40B4-BE49-F238E27FC236}">
                <a16:creationId xmlns:a16="http://schemas.microsoft.com/office/drawing/2014/main" id="{50A5EC12-6E62-B447-93D1-DABBA5BC77F7}"/>
              </a:ext>
            </a:extLst>
          </p:cNvPr>
          <p:cNvSpPr>
            <a:spLocks noChangeShapeType="1"/>
          </p:cNvSpPr>
          <p:nvPr/>
        </p:nvSpPr>
        <p:spPr bwMode="auto">
          <a:xfrm flipV="1">
            <a:off x="4038600" y="7037388"/>
            <a:ext cx="284163" cy="12700"/>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2211" name="Line 3">
            <a:extLst>
              <a:ext uri="{FF2B5EF4-FFF2-40B4-BE49-F238E27FC236}">
                <a16:creationId xmlns:a16="http://schemas.microsoft.com/office/drawing/2014/main" id="{6F709CBE-FE5A-0742-B020-87724F6329DA}"/>
              </a:ext>
            </a:extLst>
          </p:cNvPr>
          <p:cNvSpPr>
            <a:spLocks noChangeShapeType="1"/>
          </p:cNvSpPr>
          <p:nvPr/>
        </p:nvSpPr>
        <p:spPr bwMode="auto">
          <a:xfrm>
            <a:off x="3232150" y="4732338"/>
            <a:ext cx="752475"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2212" name="Line 4">
            <a:extLst>
              <a:ext uri="{FF2B5EF4-FFF2-40B4-BE49-F238E27FC236}">
                <a16:creationId xmlns:a16="http://schemas.microsoft.com/office/drawing/2014/main" id="{45E45DBC-ACBD-5D41-907B-3785394BC04C}"/>
              </a:ext>
            </a:extLst>
          </p:cNvPr>
          <p:cNvSpPr>
            <a:spLocks noChangeShapeType="1"/>
          </p:cNvSpPr>
          <p:nvPr/>
        </p:nvSpPr>
        <p:spPr bwMode="auto">
          <a:xfrm flipV="1">
            <a:off x="1454150" y="7329488"/>
            <a:ext cx="2590800"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2213" name="Line 5">
            <a:extLst>
              <a:ext uri="{FF2B5EF4-FFF2-40B4-BE49-F238E27FC236}">
                <a16:creationId xmlns:a16="http://schemas.microsoft.com/office/drawing/2014/main" id="{56033F6B-7117-AB49-B7DC-20717EF39EAB}"/>
              </a:ext>
            </a:extLst>
          </p:cNvPr>
          <p:cNvSpPr>
            <a:spLocks noChangeShapeType="1"/>
          </p:cNvSpPr>
          <p:nvPr/>
        </p:nvSpPr>
        <p:spPr bwMode="auto">
          <a:xfrm flipV="1">
            <a:off x="1444625" y="338138"/>
            <a:ext cx="1588" cy="70342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2214" name="Line 6">
            <a:extLst>
              <a:ext uri="{FF2B5EF4-FFF2-40B4-BE49-F238E27FC236}">
                <a16:creationId xmlns:a16="http://schemas.microsoft.com/office/drawing/2014/main" id="{27C6AA7E-B09C-F847-976E-617696570C26}"/>
              </a:ext>
            </a:extLst>
          </p:cNvPr>
          <p:cNvSpPr>
            <a:spLocks noChangeShapeType="1"/>
          </p:cNvSpPr>
          <p:nvPr/>
        </p:nvSpPr>
        <p:spPr bwMode="auto">
          <a:xfrm>
            <a:off x="1409700" y="360363"/>
            <a:ext cx="2566988"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2215" name="Line 7">
            <a:extLst>
              <a:ext uri="{FF2B5EF4-FFF2-40B4-BE49-F238E27FC236}">
                <a16:creationId xmlns:a16="http://schemas.microsoft.com/office/drawing/2014/main" id="{8E47FBDC-4A58-EC4A-85D2-C9A241D85E7C}"/>
              </a:ext>
            </a:extLst>
          </p:cNvPr>
          <p:cNvSpPr>
            <a:spLocks noChangeShapeType="1"/>
          </p:cNvSpPr>
          <p:nvPr/>
        </p:nvSpPr>
        <p:spPr bwMode="auto">
          <a:xfrm flipH="1" flipV="1">
            <a:off x="3948113" y="338138"/>
            <a:ext cx="1587" cy="438626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2216" name="Freeform 8">
            <a:extLst>
              <a:ext uri="{FF2B5EF4-FFF2-40B4-BE49-F238E27FC236}">
                <a16:creationId xmlns:a16="http://schemas.microsoft.com/office/drawing/2014/main" id="{536E756A-D73D-094F-A562-80E27A17D589}"/>
              </a:ext>
            </a:extLst>
          </p:cNvPr>
          <p:cNvSpPr>
            <a:spLocks/>
          </p:cNvSpPr>
          <p:nvPr/>
        </p:nvSpPr>
        <p:spPr bwMode="auto">
          <a:xfrm>
            <a:off x="3200400" y="4752975"/>
            <a:ext cx="738188" cy="2452688"/>
          </a:xfrm>
          <a:custGeom>
            <a:avLst/>
            <a:gdLst>
              <a:gd name="T0" fmla="*/ 50 w 465"/>
              <a:gd name="T1" fmla="*/ 0 h 1561"/>
              <a:gd name="T2" fmla="*/ 465 w 465"/>
              <a:gd name="T3" fmla="*/ 1548 h 1561"/>
              <a:gd name="T4" fmla="*/ 427 w 465"/>
              <a:gd name="T5" fmla="*/ 1561 h 1561"/>
              <a:gd name="T6" fmla="*/ 0 w 465"/>
              <a:gd name="T7" fmla="*/ 12 h 1561"/>
              <a:gd name="T8" fmla="*/ 50 w 465"/>
              <a:gd name="T9" fmla="*/ 0 h 1561"/>
            </a:gdLst>
            <a:ahLst/>
            <a:cxnLst>
              <a:cxn ang="0">
                <a:pos x="T0" y="T1"/>
              </a:cxn>
              <a:cxn ang="0">
                <a:pos x="T2" y="T3"/>
              </a:cxn>
              <a:cxn ang="0">
                <a:pos x="T4" y="T5"/>
              </a:cxn>
              <a:cxn ang="0">
                <a:pos x="T6" y="T7"/>
              </a:cxn>
              <a:cxn ang="0">
                <a:pos x="T8" y="T9"/>
              </a:cxn>
            </a:cxnLst>
            <a:rect l="0" t="0" r="r" b="b"/>
            <a:pathLst>
              <a:path w="465" h="1561">
                <a:moveTo>
                  <a:pt x="50" y="0"/>
                </a:moveTo>
                <a:lnTo>
                  <a:pt x="465" y="1548"/>
                </a:lnTo>
                <a:lnTo>
                  <a:pt x="427" y="1561"/>
                </a:lnTo>
                <a:lnTo>
                  <a:pt x="0" y="12"/>
                </a:lnTo>
                <a:lnTo>
                  <a:pt x="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2217" name="Line 9">
            <a:extLst>
              <a:ext uri="{FF2B5EF4-FFF2-40B4-BE49-F238E27FC236}">
                <a16:creationId xmlns:a16="http://schemas.microsoft.com/office/drawing/2014/main" id="{19FB0D72-7F11-E941-8BE7-5C2A3A53543A}"/>
              </a:ext>
            </a:extLst>
          </p:cNvPr>
          <p:cNvSpPr>
            <a:spLocks noChangeShapeType="1"/>
          </p:cNvSpPr>
          <p:nvPr/>
        </p:nvSpPr>
        <p:spPr bwMode="auto">
          <a:xfrm>
            <a:off x="3459163" y="4932363"/>
            <a:ext cx="798512"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2218" name="Line 10">
            <a:extLst>
              <a:ext uri="{FF2B5EF4-FFF2-40B4-BE49-F238E27FC236}">
                <a16:creationId xmlns:a16="http://schemas.microsoft.com/office/drawing/2014/main" id="{8D691F5E-4D94-9249-8DD7-75E1945FC55B}"/>
              </a:ext>
            </a:extLst>
          </p:cNvPr>
          <p:cNvSpPr>
            <a:spLocks noChangeShapeType="1"/>
          </p:cNvSpPr>
          <p:nvPr/>
        </p:nvSpPr>
        <p:spPr bwMode="auto">
          <a:xfrm flipV="1">
            <a:off x="1825625" y="352425"/>
            <a:ext cx="1588" cy="6988175"/>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2219" name="Freeform 11">
            <a:extLst>
              <a:ext uri="{FF2B5EF4-FFF2-40B4-BE49-F238E27FC236}">
                <a16:creationId xmlns:a16="http://schemas.microsoft.com/office/drawing/2014/main" id="{F01818DF-D7A6-C14E-B714-5A18268F1C1C}"/>
              </a:ext>
            </a:extLst>
          </p:cNvPr>
          <p:cNvSpPr>
            <a:spLocks/>
          </p:cNvSpPr>
          <p:nvPr/>
        </p:nvSpPr>
        <p:spPr bwMode="auto">
          <a:xfrm>
            <a:off x="3459163" y="4953000"/>
            <a:ext cx="638175" cy="2097088"/>
          </a:xfrm>
          <a:custGeom>
            <a:avLst/>
            <a:gdLst>
              <a:gd name="T0" fmla="*/ 51 w 402"/>
              <a:gd name="T1" fmla="*/ 0 h 1321"/>
              <a:gd name="T2" fmla="*/ 402 w 402"/>
              <a:gd name="T3" fmla="*/ 1309 h 1321"/>
              <a:gd name="T4" fmla="*/ 352 w 402"/>
              <a:gd name="T5" fmla="*/ 1321 h 1321"/>
              <a:gd name="T6" fmla="*/ 0 w 402"/>
              <a:gd name="T7" fmla="*/ 12 h 1321"/>
              <a:gd name="T8" fmla="*/ 51 w 402"/>
              <a:gd name="T9" fmla="*/ 0 h 1321"/>
            </a:gdLst>
            <a:ahLst/>
            <a:cxnLst>
              <a:cxn ang="0">
                <a:pos x="T0" y="T1"/>
              </a:cxn>
              <a:cxn ang="0">
                <a:pos x="T2" y="T3"/>
              </a:cxn>
              <a:cxn ang="0">
                <a:pos x="T4" y="T5"/>
              </a:cxn>
              <a:cxn ang="0">
                <a:pos x="T6" y="T7"/>
              </a:cxn>
              <a:cxn ang="0">
                <a:pos x="T8" y="T9"/>
              </a:cxn>
            </a:cxnLst>
            <a:rect l="0" t="0" r="r" b="b"/>
            <a:pathLst>
              <a:path w="402" h="1321">
                <a:moveTo>
                  <a:pt x="51" y="0"/>
                </a:moveTo>
                <a:lnTo>
                  <a:pt x="402" y="1309"/>
                </a:lnTo>
                <a:lnTo>
                  <a:pt x="352" y="1321"/>
                </a:lnTo>
                <a:lnTo>
                  <a:pt x="0" y="12"/>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2220" name="Line 12">
            <a:extLst>
              <a:ext uri="{FF2B5EF4-FFF2-40B4-BE49-F238E27FC236}">
                <a16:creationId xmlns:a16="http://schemas.microsoft.com/office/drawing/2014/main" id="{FE43C6BA-FEB3-B64E-B7D8-E00DC5E0040C}"/>
              </a:ext>
            </a:extLst>
          </p:cNvPr>
          <p:cNvSpPr>
            <a:spLocks noChangeShapeType="1"/>
          </p:cNvSpPr>
          <p:nvPr/>
        </p:nvSpPr>
        <p:spPr bwMode="auto">
          <a:xfrm>
            <a:off x="3894138" y="7170738"/>
            <a:ext cx="192087"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2221" name="Line 13">
            <a:extLst>
              <a:ext uri="{FF2B5EF4-FFF2-40B4-BE49-F238E27FC236}">
                <a16:creationId xmlns:a16="http://schemas.microsoft.com/office/drawing/2014/main" id="{EF3DD9C3-0FA3-4445-AC57-2058E617ABB2}"/>
              </a:ext>
            </a:extLst>
          </p:cNvPr>
          <p:cNvSpPr>
            <a:spLocks noChangeShapeType="1"/>
          </p:cNvSpPr>
          <p:nvPr/>
        </p:nvSpPr>
        <p:spPr bwMode="auto">
          <a:xfrm flipV="1">
            <a:off x="4044950" y="7180263"/>
            <a:ext cx="1588" cy="1889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2222" name="Line 14">
            <a:extLst>
              <a:ext uri="{FF2B5EF4-FFF2-40B4-BE49-F238E27FC236}">
                <a16:creationId xmlns:a16="http://schemas.microsoft.com/office/drawing/2014/main" id="{65B01067-2E8F-CA4C-A0BC-3DB79D7695F6}"/>
              </a:ext>
            </a:extLst>
          </p:cNvPr>
          <p:cNvSpPr>
            <a:spLocks noChangeShapeType="1"/>
          </p:cNvSpPr>
          <p:nvPr/>
        </p:nvSpPr>
        <p:spPr bwMode="auto">
          <a:xfrm>
            <a:off x="3949700" y="3638550"/>
            <a:ext cx="0" cy="10033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2223" name="Line 15">
            <a:extLst>
              <a:ext uri="{FF2B5EF4-FFF2-40B4-BE49-F238E27FC236}">
                <a16:creationId xmlns:a16="http://schemas.microsoft.com/office/drawing/2014/main" id="{CCF66437-AC47-4049-A024-95186B7BB87E}"/>
              </a:ext>
            </a:extLst>
          </p:cNvPr>
          <p:cNvSpPr>
            <a:spLocks noChangeShapeType="1"/>
          </p:cNvSpPr>
          <p:nvPr/>
        </p:nvSpPr>
        <p:spPr bwMode="auto">
          <a:xfrm>
            <a:off x="3200400" y="4730750"/>
            <a:ext cx="330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2224" name="Rectangle 16">
            <a:extLst>
              <a:ext uri="{FF2B5EF4-FFF2-40B4-BE49-F238E27FC236}">
                <a16:creationId xmlns:a16="http://schemas.microsoft.com/office/drawing/2014/main" id="{86D7281C-53F3-9B49-81C2-2F558BC115AB}"/>
              </a:ext>
            </a:extLst>
          </p:cNvPr>
          <p:cNvSpPr>
            <a:spLocks noChangeArrowheads="1"/>
          </p:cNvSpPr>
          <p:nvPr/>
        </p:nvSpPr>
        <p:spPr bwMode="auto">
          <a:xfrm>
            <a:off x="2532063" y="22669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862225" name="Line 17">
            <a:extLst>
              <a:ext uri="{FF2B5EF4-FFF2-40B4-BE49-F238E27FC236}">
                <a16:creationId xmlns:a16="http://schemas.microsoft.com/office/drawing/2014/main" id="{BA9E1FF2-E187-DB48-859B-938987230B4B}"/>
              </a:ext>
            </a:extLst>
          </p:cNvPr>
          <p:cNvSpPr>
            <a:spLocks noChangeShapeType="1"/>
          </p:cNvSpPr>
          <p:nvPr/>
        </p:nvSpPr>
        <p:spPr bwMode="auto">
          <a:xfrm>
            <a:off x="2044700" y="83661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2226" name="Line 18">
            <a:extLst>
              <a:ext uri="{FF2B5EF4-FFF2-40B4-BE49-F238E27FC236}">
                <a16:creationId xmlns:a16="http://schemas.microsoft.com/office/drawing/2014/main" id="{5EFA83D2-1CF6-5144-92F8-CC08994A15BD}"/>
              </a:ext>
            </a:extLst>
          </p:cNvPr>
          <p:cNvSpPr>
            <a:spLocks noChangeShapeType="1"/>
          </p:cNvSpPr>
          <p:nvPr/>
        </p:nvSpPr>
        <p:spPr bwMode="auto">
          <a:xfrm>
            <a:off x="2044700" y="221456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2227" name="Line 19">
            <a:extLst>
              <a:ext uri="{FF2B5EF4-FFF2-40B4-BE49-F238E27FC236}">
                <a16:creationId xmlns:a16="http://schemas.microsoft.com/office/drawing/2014/main" id="{DC48B54D-7411-2F45-B808-9B6F358AF13A}"/>
              </a:ext>
            </a:extLst>
          </p:cNvPr>
          <p:cNvSpPr>
            <a:spLocks noChangeShapeType="1"/>
          </p:cNvSpPr>
          <p:nvPr/>
        </p:nvSpPr>
        <p:spPr bwMode="auto">
          <a:xfrm>
            <a:off x="2044700" y="2633663"/>
            <a:ext cx="173355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2228" name="Line 20">
            <a:extLst>
              <a:ext uri="{FF2B5EF4-FFF2-40B4-BE49-F238E27FC236}">
                <a16:creationId xmlns:a16="http://schemas.microsoft.com/office/drawing/2014/main" id="{9D0594BE-DB04-C74C-8EEC-4B3345D28CA7}"/>
              </a:ext>
            </a:extLst>
          </p:cNvPr>
          <p:cNvSpPr>
            <a:spLocks noChangeShapeType="1"/>
          </p:cNvSpPr>
          <p:nvPr/>
        </p:nvSpPr>
        <p:spPr bwMode="auto">
          <a:xfrm>
            <a:off x="1984375" y="7110413"/>
            <a:ext cx="1654175"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2229" name="Line 21">
            <a:extLst>
              <a:ext uri="{FF2B5EF4-FFF2-40B4-BE49-F238E27FC236}">
                <a16:creationId xmlns:a16="http://schemas.microsoft.com/office/drawing/2014/main" id="{4B2B3A58-D328-5342-A789-B8BB6D6FB324}"/>
              </a:ext>
            </a:extLst>
          </p:cNvPr>
          <p:cNvSpPr>
            <a:spLocks noChangeShapeType="1"/>
          </p:cNvSpPr>
          <p:nvPr/>
        </p:nvSpPr>
        <p:spPr bwMode="auto">
          <a:xfrm>
            <a:off x="2005013" y="6710363"/>
            <a:ext cx="153511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2230" name="Line 22">
            <a:extLst>
              <a:ext uri="{FF2B5EF4-FFF2-40B4-BE49-F238E27FC236}">
                <a16:creationId xmlns:a16="http://schemas.microsoft.com/office/drawing/2014/main" id="{C5ACC110-7049-094F-8B09-8419C94F27B8}"/>
              </a:ext>
            </a:extLst>
          </p:cNvPr>
          <p:cNvSpPr>
            <a:spLocks noChangeShapeType="1"/>
          </p:cNvSpPr>
          <p:nvPr/>
        </p:nvSpPr>
        <p:spPr bwMode="auto">
          <a:xfrm>
            <a:off x="1984375" y="6291263"/>
            <a:ext cx="14557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2231" name="Line 23">
            <a:extLst>
              <a:ext uri="{FF2B5EF4-FFF2-40B4-BE49-F238E27FC236}">
                <a16:creationId xmlns:a16="http://schemas.microsoft.com/office/drawing/2014/main" id="{79A1BD04-8FF8-2040-8CA9-0590F398A14F}"/>
              </a:ext>
            </a:extLst>
          </p:cNvPr>
          <p:cNvSpPr>
            <a:spLocks noChangeShapeType="1"/>
          </p:cNvSpPr>
          <p:nvPr/>
        </p:nvSpPr>
        <p:spPr bwMode="auto">
          <a:xfrm>
            <a:off x="2024063" y="5872163"/>
            <a:ext cx="123666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2232" name="Line 24">
            <a:extLst>
              <a:ext uri="{FF2B5EF4-FFF2-40B4-BE49-F238E27FC236}">
                <a16:creationId xmlns:a16="http://schemas.microsoft.com/office/drawing/2014/main" id="{C7BEB2B9-F290-E448-B392-AF70A87D907F}"/>
              </a:ext>
            </a:extLst>
          </p:cNvPr>
          <p:cNvSpPr>
            <a:spLocks noChangeShapeType="1"/>
          </p:cNvSpPr>
          <p:nvPr/>
        </p:nvSpPr>
        <p:spPr bwMode="auto">
          <a:xfrm>
            <a:off x="2044700" y="5511800"/>
            <a:ext cx="12160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2233" name="Line 25">
            <a:extLst>
              <a:ext uri="{FF2B5EF4-FFF2-40B4-BE49-F238E27FC236}">
                <a16:creationId xmlns:a16="http://schemas.microsoft.com/office/drawing/2014/main" id="{33C11825-D4F6-ED43-B35F-25DC200012C4}"/>
              </a:ext>
            </a:extLst>
          </p:cNvPr>
          <p:cNvSpPr>
            <a:spLocks noChangeShapeType="1"/>
          </p:cNvSpPr>
          <p:nvPr/>
        </p:nvSpPr>
        <p:spPr bwMode="auto">
          <a:xfrm>
            <a:off x="2063750" y="5011738"/>
            <a:ext cx="111760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2234" name="Line 26">
            <a:extLst>
              <a:ext uri="{FF2B5EF4-FFF2-40B4-BE49-F238E27FC236}">
                <a16:creationId xmlns:a16="http://schemas.microsoft.com/office/drawing/2014/main" id="{CDC4640F-2DCE-FE47-83F0-D9F3C7427C05}"/>
              </a:ext>
            </a:extLst>
          </p:cNvPr>
          <p:cNvSpPr>
            <a:spLocks noChangeShapeType="1"/>
          </p:cNvSpPr>
          <p:nvPr/>
        </p:nvSpPr>
        <p:spPr bwMode="auto">
          <a:xfrm>
            <a:off x="2063750" y="4532313"/>
            <a:ext cx="1376363"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2235" name="Line 27">
            <a:extLst>
              <a:ext uri="{FF2B5EF4-FFF2-40B4-BE49-F238E27FC236}">
                <a16:creationId xmlns:a16="http://schemas.microsoft.com/office/drawing/2014/main" id="{939C3E9C-8DE4-764D-B5FE-1F22A1F5860A}"/>
              </a:ext>
            </a:extLst>
          </p:cNvPr>
          <p:cNvSpPr>
            <a:spLocks noChangeShapeType="1"/>
          </p:cNvSpPr>
          <p:nvPr/>
        </p:nvSpPr>
        <p:spPr bwMode="auto">
          <a:xfrm>
            <a:off x="2044700" y="4213225"/>
            <a:ext cx="1414463"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2236" name="Line 28">
            <a:extLst>
              <a:ext uri="{FF2B5EF4-FFF2-40B4-BE49-F238E27FC236}">
                <a16:creationId xmlns:a16="http://schemas.microsoft.com/office/drawing/2014/main" id="{24DAA4D7-8744-444B-AA76-3FE1E4E5F48D}"/>
              </a:ext>
            </a:extLst>
          </p:cNvPr>
          <p:cNvSpPr>
            <a:spLocks noChangeShapeType="1"/>
          </p:cNvSpPr>
          <p:nvPr/>
        </p:nvSpPr>
        <p:spPr bwMode="auto">
          <a:xfrm>
            <a:off x="2063750" y="3673475"/>
            <a:ext cx="17748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2237" name="Rectangle 29">
            <a:extLst>
              <a:ext uri="{FF2B5EF4-FFF2-40B4-BE49-F238E27FC236}">
                <a16:creationId xmlns:a16="http://schemas.microsoft.com/office/drawing/2014/main" id="{6A635987-CB8C-7B43-AB31-F6BDD85BB32A}"/>
              </a:ext>
            </a:extLst>
          </p:cNvPr>
          <p:cNvSpPr>
            <a:spLocks noChangeArrowheads="1"/>
          </p:cNvSpPr>
          <p:nvPr/>
        </p:nvSpPr>
        <p:spPr bwMode="auto">
          <a:xfrm>
            <a:off x="1903413" y="34655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62238" name="Rectangle 30">
            <a:extLst>
              <a:ext uri="{FF2B5EF4-FFF2-40B4-BE49-F238E27FC236}">
                <a16:creationId xmlns:a16="http://schemas.microsoft.com/office/drawing/2014/main" id="{C43415A8-A95C-C24F-928A-0DE222D28424}"/>
              </a:ext>
            </a:extLst>
          </p:cNvPr>
          <p:cNvSpPr>
            <a:spLocks noChangeArrowheads="1"/>
          </p:cNvSpPr>
          <p:nvPr/>
        </p:nvSpPr>
        <p:spPr bwMode="auto">
          <a:xfrm>
            <a:off x="1912938" y="43164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62239" name="Rectangle 31">
            <a:extLst>
              <a:ext uri="{FF2B5EF4-FFF2-40B4-BE49-F238E27FC236}">
                <a16:creationId xmlns:a16="http://schemas.microsoft.com/office/drawing/2014/main" id="{3120FB31-8224-6D41-B973-485A1584335B}"/>
              </a:ext>
            </a:extLst>
          </p:cNvPr>
          <p:cNvSpPr>
            <a:spLocks noChangeArrowheads="1"/>
          </p:cNvSpPr>
          <p:nvPr/>
        </p:nvSpPr>
        <p:spPr bwMode="auto">
          <a:xfrm>
            <a:off x="1900238" y="4786313"/>
            <a:ext cx="3302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(PS)</a:t>
            </a:r>
            <a:endParaRPr lang="en-US" altLang="en-US" sz="1400">
              <a:latin typeface="Helvetica" pitchFamily="2" charset="0"/>
            </a:endParaRPr>
          </a:p>
        </p:txBody>
      </p:sp>
      <p:sp>
        <p:nvSpPr>
          <p:cNvPr id="862241" name="Rectangle 33">
            <a:extLst>
              <a:ext uri="{FF2B5EF4-FFF2-40B4-BE49-F238E27FC236}">
                <a16:creationId xmlns:a16="http://schemas.microsoft.com/office/drawing/2014/main" id="{1AB6427F-3D92-AD46-A044-3FD6A22D8220}"/>
              </a:ext>
            </a:extLst>
          </p:cNvPr>
          <p:cNvSpPr>
            <a:spLocks noChangeArrowheads="1"/>
          </p:cNvSpPr>
          <p:nvPr/>
        </p:nvSpPr>
        <p:spPr bwMode="auto">
          <a:xfrm>
            <a:off x="3429000" y="4048125"/>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862242" name="AutoShape 34">
            <a:extLst>
              <a:ext uri="{FF2B5EF4-FFF2-40B4-BE49-F238E27FC236}">
                <a16:creationId xmlns:a16="http://schemas.microsoft.com/office/drawing/2014/main" id="{84D95FF9-9E22-F347-B739-98071A9E27A9}"/>
              </a:ext>
            </a:extLst>
          </p:cNvPr>
          <p:cNvSpPr>
            <a:spLocks noChangeArrowheads="1"/>
          </p:cNvSpPr>
          <p:nvPr/>
        </p:nvSpPr>
        <p:spPr bwMode="auto">
          <a:xfrm rot="16200000" flipH="1">
            <a:off x="2538413" y="4919662"/>
            <a:ext cx="241300" cy="479425"/>
          </a:xfrm>
          <a:prstGeom prst="rightArrow">
            <a:avLst>
              <a:gd name="adj1" fmla="val 50000"/>
              <a:gd name="adj2" fmla="val 5000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62256" name="Group 48">
            <a:extLst>
              <a:ext uri="{FF2B5EF4-FFF2-40B4-BE49-F238E27FC236}">
                <a16:creationId xmlns:a16="http://schemas.microsoft.com/office/drawing/2014/main" id="{0EA4E736-0E5F-594D-A0F5-C9EB86540ED5}"/>
              </a:ext>
            </a:extLst>
          </p:cNvPr>
          <p:cNvGrpSpPr>
            <a:grpSpLocks/>
          </p:cNvGrpSpPr>
          <p:nvPr/>
        </p:nvGrpSpPr>
        <p:grpSpPr bwMode="auto">
          <a:xfrm>
            <a:off x="3203575" y="3754438"/>
            <a:ext cx="741363" cy="663575"/>
            <a:chOff x="2036" y="2302"/>
            <a:chExt cx="467" cy="418"/>
          </a:xfrm>
        </p:grpSpPr>
        <p:sp>
          <p:nvSpPr>
            <p:cNvPr id="862257" name="Text Box 49">
              <a:extLst>
                <a:ext uri="{FF2B5EF4-FFF2-40B4-BE49-F238E27FC236}">
                  <a16:creationId xmlns:a16="http://schemas.microsoft.com/office/drawing/2014/main" id="{AF0A75FA-FE67-6843-B939-4DA4B653EB30}"/>
                </a:ext>
              </a:extLst>
            </p:cNvPr>
            <p:cNvSpPr txBox="1">
              <a:spLocks noChangeArrowheads="1"/>
            </p:cNvSpPr>
            <p:nvPr/>
          </p:nvSpPr>
          <p:spPr bwMode="auto">
            <a:xfrm>
              <a:off x="2036" y="2344"/>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DC</a:t>
              </a:r>
              <a:endParaRPr lang="en-US" altLang="en-US" sz="2000" b="1" i="1">
                <a:solidFill>
                  <a:srgbClr val="00DFCA"/>
                </a:solidFill>
                <a:latin typeface="Comic Sans MS" panose="030F0902030302020204" pitchFamily="66" charset="0"/>
              </a:endParaRPr>
            </a:p>
          </p:txBody>
        </p:sp>
        <p:grpSp>
          <p:nvGrpSpPr>
            <p:cNvPr id="862258" name="Group 50">
              <a:extLst>
                <a:ext uri="{FF2B5EF4-FFF2-40B4-BE49-F238E27FC236}">
                  <a16:creationId xmlns:a16="http://schemas.microsoft.com/office/drawing/2014/main" id="{E626C811-3B51-E84C-8F68-E210A1CE9CF1}"/>
                </a:ext>
              </a:extLst>
            </p:cNvPr>
            <p:cNvGrpSpPr>
              <a:grpSpLocks/>
            </p:cNvGrpSpPr>
            <p:nvPr/>
          </p:nvGrpSpPr>
          <p:grpSpPr bwMode="auto">
            <a:xfrm>
              <a:off x="2105" y="2302"/>
              <a:ext cx="364" cy="418"/>
              <a:chOff x="1084" y="711"/>
              <a:chExt cx="2950" cy="2769"/>
            </a:xfrm>
          </p:grpSpPr>
          <p:grpSp>
            <p:nvGrpSpPr>
              <p:cNvPr id="862259" name="Group 51">
                <a:extLst>
                  <a:ext uri="{FF2B5EF4-FFF2-40B4-BE49-F238E27FC236}">
                    <a16:creationId xmlns:a16="http://schemas.microsoft.com/office/drawing/2014/main" id="{7CF19C62-8A91-8543-9EA9-96C205B205FE}"/>
                  </a:ext>
                </a:extLst>
              </p:cNvPr>
              <p:cNvGrpSpPr>
                <a:grpSpLocks/>
              </p:cNvGrpSpPr>
              <p:nvPr/>
            </p:nvGrpSpPr>
            <p:grpSpPr bwMode="auto">
              <a:xfrm>
                <a:off x="1084" y="711"/>
                <a:ext cx="2950" cy="2769"/>
                <a:chOff x="2707" y="548"/>
                <a:chExt cx="2950" cy="2769"/>
              </a:xfrm>
            </p:grpSpPr>
            <p:grpSp>
              <p:nvGrpSpPr>
                <p:cNvPr id="862260" name="Group 52">
                  <a:extLst>
                    <a:ext uri="{FF2B5EF4-FFF2-40B4-BE49-F238E27FC236}">
                      <a16:creationId xmlns:a16="http://schemas.microsoft.com/office/drawing/2014/main" id="{AC7EE315-AD1A-0341-9E6A-27796DCA398A}"/>
                    </a:ext>
                  </a:extLst>
                </p:cNvPr>
                <p:cNvGrpSpPr>
                  <a:grpSpLocks/>
                </p:cNvGrpSpPr>
                <p:nvPr/>
              </p:nvGrpSpPr>
              <p:grpSpPr bwMode="auto">
                <a:xfrm>
                  <a:off x="3180" y="1046"/>
                  <a:ext cx="2105" cy="1421"/>
                  <a:chOff x="578" y="2316"/>
                  <a:chExt cx="2105" cy="1421"/>
                </a:xfrm>
              </p:grpSpPr>
              <p:sp>
                <p:nvSpPr>
                  <p:cNvPr id="862261" name="Freeform 53" descr="Cork">
                    <a:extLst>
                      <a:ext uri="{FF2B5EF4-FFF2-40B4-BE49-F238E27FC236}">
                        <a16:creationId xmlns:a16="http://schemas.microsoft.com/office/drawing/2014/main" id="{56FE9F26-4C8B-BF47-AB04-310AB4A483A2}"/>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62262" name="Freeform 54" descr="Cork">
                    <a:extLst>
                      <a:ext uri="{FF2B5EF4-FFF2-40B4-BE49-F238E27FC236}">
                        <a16:creationId xmlns:a16="http://schemas.microsoft.com/office/drawing/2014/main" id="{D3CD1F84-995B-E645-B987-1DADF6B19674}"/>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62263" name="Picture 55">
                  <a:extLst>
                    <a:ext uri="{FF2B5EF4-FFF2-40B4-BE49-F238E27FC236}">
                      <a16:creationId xmlns:a16="http://schemas.microsoft.com/office/drawing/2014/main" id="{62FE2BF0-BD1C-3D44-943F-60668E00F8B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62264" name="Freeform 56">
                <a:extLst>
                  <a:ext uri="{FF2B5EF4-FFF2-40B4-BE49-F238E27FC236}">
                    <a16:creationId xmlns:a16="http://schemas.microsoft.com/office/drawing/2014/main" id="{5E01CCBB-3DE1-0744-8C54-73EEF11C2355}"/>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62265" name="Freeform 57">
                <a:extLst>
                  <a:ext uri="{FF2B5EF4-FFF2-40B4-BE49-F238E27FC236}">
                    <a16:creationId xmlns:a16="http://schemas.microsoft.com/office/drawing/2014/main" id="{9B671AB6-6071-A84E-B4ED-91BCFAB5EE54}"/>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62266" name="Freeform 58">
                <a:extLst>
                  <a:ext uri="{FF2B5EF4-FFF2-40B4-BE49-F238E27FC236}">
                    <a16:creationId xmlns:a16="http://schemas.microsoft.com/office/drawing/2014/main" id="{25866863-595B-1846-A384-27B3F55A7D86}"/>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62267" name="Freeform 59">
                <a:extLst>
                  <a:ext uri="{FF2B5EF4-FFF2-40B4-BE49-F238E27FC236}">
                    <a16:creationId xmlns:a16="http://schemas.microsoft.com/office/drawing/2014/main" id="{9795A82A-4C9C-974C-8095-31A55E4A4B52}"/>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62268" name="Freeform 60">
                <a:extLst>
                  <a:ext uri="{FF2B5EF4-FFF2-40B4-BE49-F238E27FC236}">
                    <a16:creationId xmlns:a16="http://schemas.microsoft.com/office/drawing/2014/main" id="{7A5B29DB-4342-9544-B377-9FF609F9ADEF}"/>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sp>
        <p:nvSpPr>
          <p:cNvPr id="862269" name="Rectangle 61">
            <a:extLst>
              <a:ext uri="{FF2B5EF4-FFF2-40B4-BE49-F238E27FC236}">
                <a16:creationId xmlns:a16="http://schemas.microsoft.com/office/drawing/2014/main" id="{6E58FB74-1724-8642-82A0-B9D1D4A28782}"/>
              </a:ext>
            </a:extLst>
          </p:cNvPr>
          <p:cNvSpPr>
            <a:spLocks noChangeArrowheads="1"/>
          </p:cNvSpPr>
          <p:nvPr/>
        </p:nvSpPr>
        <p:spPr bwMode="auto">
          <a:xfrm>
            <a:off x="1808163" y="5091113"/>
            <a:ext cx="23653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62270" name="Rectangle 62">
            <a:extLst>
              <a:ext uri="{FF2B5EF4-FFF2-40B4-BE49-F238E27FC236}">
                <a16:creationId xmlns:a16="http://schemas.microsoft.com/office/drawing/2014/main" id="{808B5C22-1350-D349-9725-EA4F64AA2748}"/>
              </a:ext>
            </a:extLst>
          </p:cNvPr>
          <p:cNvSpPr>
            <a:spLocks noChangeArrowheads="1"/>
          </p:cNvSpPr>
          <p:nvPr/>
        </p:nvSpPr>
        <p:spPr bwMode="auto">
          <a:xfrm>
            <a:off x="3241675" y="5081588"/>
            <a:ext cx="2365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62271" name="Rectangle 63">
            <a:extLst>
              <a:ext uri="{FF2B5EF4-FFF2-40B4-BE49-F238E27FC236}">
                <a16:creationId xmlns:a16="http://schemas.microsoft.com/office/drawing/2014/main" id="{E6FF3BBE-FF2C-4444-AA0E-AC83BB536623}"/>
              </a:ext>
            </a:extLst>
          </p:cNvPr>
          <p:cNvSpPr>
            <a:spLocks noChangeArrowheads="1"/>
          </p:cNvSpPr>
          <p:nvPr/>
        </p:nvSpPr>
        <p:spPr bwMode="auto">
          <a:xfrm>
            <a:off x="4979988" y="1119188"/>
            <a:ext cx="4708525" cy="61499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62272" name="Picture 64">
            <a:extLst>
              <a:ext uri="{FF2B5EF4-FFF2-40B4-BE49-F238E27FC236}">
                <a16:creationId xmlns:a16="http://schemas.microsoft.com/office/drawing/2014/main" id="{5A1554A4-2DE2-BE48-AFDA-C4E11CD4AB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886" r="15105"/>
          <a:stretch>
            <a:fillRect/>
          </a:stretch>
        </p:blipFill>
        <p:spPr bwMode="auto">
          <a:xfrm>
            <a:off x="4967288" y="404813"/>
            <a:ext cx="4738687" cy="6910387"/>
          </a:xfrm>
          <a:prstGeom prst="rect">
            <a:avLst/>
          </a:prstGeom>
          <a:noFill/>
          <a:extLst>
            <a:ext uri="{909E8E84-426E-40DD-AFC4-6F175D3DCCD1}">
              <a14:hiddenFill xmlns:a14="http://schemas.microsoft.com/office/drawing/2010/main">
                <a:solidFill>
                  <a:srgbClr val="FFFFFF"/>
                </a:solidFill>
              </a14:hiddenFill>
            </a:ext>
          </a:extLst>
        </p:spPr>
      </p:pic>
      <p:sp>
        <p:nvSpPr>
          <p:cNvPr id="862273" name="Rectangle 65">
            <a:extLst>
              <a:ext uri="{FF2B5EF4-FFF2-40B4-BE49-F238E27FC236}">
                <a16:creationId xmlns:a16="http://schemas.microsoft.com/office/drawing/2014/main" id="{38A87E02-A32C-3845-BB72-A5AA2F3A7F24}"/>
              </a:ext>
            </a:extLst>
          </p:cNvPr>
          <p:cNvSpPr>
            <a:spLocks noChangeArrowheads="1"/>
          </p:cNvSpPr>
          <p:nvPr/>
        </p:nvSpPr>
        <p:spPr bwMode="auto">
          <a:xfrm>
            <a:off x="4968875" y="404813"/>
            <a:ext cx="4706938" cy="6875462"/>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2274" name="Rectangle 66">
            <a:extLst>
              <a:ext uri="{FF2B5EF4-FFF2-40B4-BE49-F238E27FC236}">
                <a16:creationId xmlns:a16="http://schemas.microsoft.com/office/drawing/2014/main" id="{75EEDDE9-D26A-5445-858C-394F34887937}"/>
              </a:ext>
            </a:extLst>
          </p:cNvPr>
          <p:cNvSpPr>
            <a:spLocks noChangeArrowheads="1"/>
          </p:cNvSpPr>
          <p:nvPr/>
        </p:nvSpPr>
        <p:spPr bwMode="auto">
          <a:xfrm>
            <a:off x="5011738" y="433388"/>
            <a:ext cx="4694237" cy="68214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2277" name="Oval 69">
            <a:extLst>
              <a:ext uri="{FF2B5EF4-FFF2-40B4-BE49-F238E27FC236}">
                <a16:creationId xmlns:a16="http://schemas.microsoft.com/office/drawing/2014/main" id="{2F8263EF-E73A-EB42-A992-4988F38114E1}"/>
              </a:ext>
            </a:extLst>
          </p:cNvPr>
          <p:cNvSpPr>
            <a:spLocks noChangeArrowheads="1"/>
          </p:cNvSpPr>
          <p:nvPr/>
        </p:nvSpPr>
        <p:spPr bwMode="auto">
          <a:xfrm>
            <a:off x="1738313" y="3289300"/>
            <a:ext cx="531812" cy="490538"/>
          </a:xfrm>
          <a:prstGeom prst="ellipse">
            <a:avLst/>
          </a:prstGeom>
          <a:noFill/>
          <a:ln w="76200">
            <a:solidFill>
              <a:schemeClr val="hlink"/>
            </a:solidFill>
            <a:round/>
            <a:headEnd/>
            <a:tailEnd/>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62278" name="Oval 70">
            <a:extLst>
              <a:ext uri="{FF2B5EF4-FFF2-40B4-BE49-F238E27FC236}">
                <a16:creationId xmlns:a16="http://schemas.microsoft.com/office/drawing/2014/main" id="{D4F3CFDD-4EF2-E64D-B233-BDF800709D02}"/>
              </a:ext>
            </a:extLst>
          </p:cNvPr>
          <p:cNvSpPr>
            <a:spLocks noChangeArrowheads="1"/>
          </p:cNvSpPr>
          <p:nvPr/>
        </p:nvSpPr>
        <p:spPr bwMode="auto">
          <a:xfrm>
            <a:off x="1728788" y="3857625"/>
            <a:ext cx="531812" cy="490538"/>
          </a:xfrm>
          <a:prstGeom prst="ellipse">
            <a:avLst/>
          </a:prstGeom>
          <a:noFill/>
          <a:ln w="76200">
            <a:solidFill>
              <a:schemeClr val="hlink"/>
            </a:solidFill>
            <a:round/>
            <a:headEnd/>
            <a:tailEnd/>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62279" name="Oval 71">
            <a:extLst>
              <a:ext uri="{FF2B5EF4-FFF2-40B4-BE49-F238E27FC236}">
                <a16:creationId xmlns:a16="http://schemas.microsoft.com/office/drawing/2014/main" id="{F81E36C2-586B-B240-AD9D-01D0AA3C74EF}"/>
              </a:ext>
            </a:extLst>
          </p:cNvPr>
          <p:cNvSpPr>
            <a:spLocks noChangeArrowheads="1"/>
          </p:cNvSpPr>
          <p:nvPr/>
        </p:nvSpPr>
        <p:spPr bwMode="auto">
          <a:xfrm>
            <a:off x="1751013" y="4156075"/>
            <a:ext cx="531812" cy="490538"/>
          </a:xfrm>
          <a:prstGeom prst="ellipse">
            <a:avLst/>
          </a:prstGeom>
          <a:noFill/>
          <a:ln w="76200">
            <a:solidFill>
              <a:schemeClr val="hlink"/>
            </a:solidFill>
            <a:round/>
            <a:headEnd/>
            <a:tailEnd/>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62280" name="Oval 72">
            <a:extLst>
              <a:ext uri="{FF2B5EF4-FFF2-40B4-BE49-F238E27FC236}">
                <a16:creationId xmlns:a16="http://schemas.microsoft.com/office/drawing/2014/main" id="{6CA6FA2D-25B3-4E44-8108-F24692DCFEAB}"/>
              </a:ext>
            </a:extLst>
          </p:cNvPr>
          <p:cNvSpPr>
            <a:spLocks noChangeArrowheads="1"/>
          </p:cNvSpPr>
          <p:nvPr/>
        </p:nvSpPr>
        <p:spPr bwMode="auto">
          <a:xfrm>
            <a:off x="1763713" y="4635500"/>
            <a:ext cx="531812" cy="490538"/>
          </a:xfrm>
          <a:prstGeom prst="ellipse">
            <a:avLst/>
          </a:prstGeom>
          <a:noFill/>
          <a:ln w="76200">
            <a:solidFill>
              <a:schemeClr val="hlink"/>
            </a:solidFill>
            <a:round/>
            <a:headEnd/>
            <a:tailEnd/>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62289" name="Rectangle 81">
            <a:extLst>
              <a:ext uri="{FF2B5EF4-FFF2-40B4-BE49-F238E27FC236}">
                <a16:creationId xmlns:a16="http://schemas.microsoft.com/office/drawing/2014/main" id="{C53C0695-B7D4-3C42-84B8-D05C2C021536}"/>
              </a:ext>
            </a:extLst>
          </p:cNvPr>
          <p:cNvSpPr>
            <a:spLocks noChangeArrowheads="1"/>
          </p:cNvSpPr>
          <p:nvPr/>
        </p:nvSpPr>
        <p:spPr bwMode="auto">
          <a:xfrm>
            <a:off x="2243138" y="468313"/>
            <a:ext cx="10683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Yosua</a:t>
            </a:r>
          </a:p>
        </p:txBody>
      </p:sp>
      <p:sp>
        <p:nvSpPr>
          <p:cNvPr id="862290" name="Rectangle 82">
            <a:extLst>
              <a:ext uri="{FF2B5EF4-FFF2-40B4-BE49-F238E27FC236}">
                <a16:creationId xmlns:a16="http://schemas.microsoft.com/office/drawing/2014/main" id="{3372FBE2-54A9-4F49-91BA-5129F19FB6E5}"/>
              </a:ext>
            </a:extLst>
          </p:cNvPr>
          <p:cNvSpPr>
            <a:spLocks noChangeArrowheads="1"/>
          </p:cNvSpPr>
          <p:nvPr/>
        </p:nvSpPr>
        <p:spPr bwMode="auto">
          <a:xfrm>
            <a:off x="1958975" y="1849438"/>
            <a:ext cx="19335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400" b="1">
                <a:solidFill>
                  <a:srgbClr val="000000"/>
                </a:solidFill>
                <a:latin typeface="Arial" panose="020B0604020202020204" pitchFamily="34" charset="0"/>
              </a:rPr>
              <a:t>Hakim-Hakim</a:t>
            </a:r>
          </a:p>
        </p:txBody>
      </p:sp>
      <p:sp>
        <p:nvSpPr>
          <p:cNvPr id="862291" name="Rectangle 83">
            <a:extLst>
              <a:ext uri="{FF2B5EF4-FFF2-40B4-BE49-F238E27FC236}">
                <a16:creationId xmlns:a16="http://schemas.microsoft.com/office/drawing/2014/main" id="{F67CC276-35B2-DE4A-A0CE-880A434BE588}"/>
              </a:ext>
            </a:extLst>
          </p:cNvPr>
          <p:cNvSpPr>
            <a:spLocks noChangeArrowheads="1"/>
          </p:cNvSpPr>
          <p:nvPr/>
        </p:nvSpPr>
        <p:spPr bwMode="auto">
          <a:xfrm>
            <a:off x="2403475" y="2249488"/>
            <a:ext cx="5937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Rut</a:t>
            </a:r>
            <a:endParaRPr lang="en-US" altLang="en-US" sz="2800">
              <a:latin typeface="Arial" panose="020B0604020202020204" pitchFamily="34" charset="0"/>
            </a:endParaRPr>
          </a:p>
        </p:txBody>
      </p:sp>
      <p:sp>
        <p:nvSpPr>
          <p:cNvPr id="862294" name="Text Box 86">
            <a:extLst>
              <a:ext uri="{FF2B5EF4-FFF2-40B4-BE49-F238E27FC236}">
                <a16:creationId xmlns:a16="http://schemas.microsoft.com/office/drawing/2014/main" id="{E84D01C0-72D3-5E4E-86AC-2D6D1D002CE2}"/>
              </a:ext>
            </a:extLst>
          </p:cNvPr>
          <p:cNvSpPr txBox="1">
            <a:spLocks noChangeArrowheads="1"/>
          </p:cNvSpPr>
          <p:nvPr/>
        </p:nvSpPr>
        <p:spPr bwMode="auto">
          <a:xfrm>
            <a:off x="9305925" y="7265988"/>
            <a:ext cx="273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600" b="1"/>
              <a:t> </a:t>
            </a:r>
          </a:p>
        </p:txBody>
      </p:sp>
      <p:sp>
        <p:nvSpPr>
          <p:cNvPr id="862295" name="Text Box 87">
            <a:extLst>
              <a:ext uri="{FF2B5EF4-FFF2-40B4-BE49-F238E27FC236}">
                <a16:creationId xmlns:a16="http://schemas.microsoft.com/office/drawing/2014/main" id="{F3D7B735-CC8D-DA43-AEA9-F7AFDB3B19B7}"/>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grpSp>
        <p:nvGrpSpPr>
          <p:cNvPr id="862304" name="Group 96">
            <a:extLst>
              <a:ext uri="{FF2B5EF4-FFF2-40B4-BE49-F238E27FC236}">
                <a16:creationId xmlns:a16="http://schemas.microsoft.com/office/drawing/2014/main" id="{78FD5C7E-F899-8D4C-9FFA-EEE6CE6D7FE2}"/>
              </a:ext>
            </a:extLst>
          </p:cNvPr>
          <p:cNvGrpSpPr>
            <a:grpSpLocks/>
          </p:cNvGrpSpPr>
          <p:nvPr/>
        </p:nvGrpSpPr>
        <p:grpSpPr bwMode="auto">
          <a:xfrm>
            <a:off x="5345113" y="6034088"/>
            <a:ext cx="4025900" cy="822325"/>
            <a:chOff x="3409" y="3801"/>
            <a:chExt cx="2536" cy="518"/>
          </a:xfrm>
        </p:grpSpPr>
        <p:sp>
          <p:nvSpPr>
            <p:cNvPr id="862305" name="AutoShape 97">
              <a:extLst>
                <a:ext uri="{FF2B5EF4-FFF2-40B4-BE49-F238E27FC236}">
                  <a16:creationId xmlns:a16="http://schemas.microsoft.com/office/drawing/2014/main" id="{1890B8C4-EEF5-8C4D-ABC0-DBD244F25BE6}"/>
                </a:ext>
              </a:extLst>
            </p:cNvPr>
            <p:cNvSpPr>
              <a:spLocks noChangeArrowheads="1"/>
            </p:cNvSpPr>
            <p:nvPr/>
          </p:nvSpPr>
          <p:spPr bwMode="auto">
            <a:xfrm>
              <a:off x="3409" y="3801"/>
              <a:ext cx="2536" cy="518"/>
            </a:xfrm>
            <a:prstGeom prst="roundRect">
              <a:avLst>
                <a:gd name="adj" fmla="val 16667"/>
              </a:avLst>
            </a:prstGeom>
            <a:noFill/>
            <a:ln w="57150">
              <a:solidFill>
                <a:schemeClr val="bg1"/>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62306" name="Text Box 98">
              <a:extLst>
                <a:ext uri="{FF2B5EF4-FFF2-40B4-BE49-F238E27FC236}">
                  <a16:creationId xmlns:a16="http://schemas.microsoft.com/office/drawing/2014/main" id="{602098E7-6EC1-244D-A49D-EC5E1E319A3B}"/>
                </a:ext>
              </a:extLst>
            </p:cNvPr>
            <p:cNvSpPr txBox="1">
              <a:spLocks noChangeArrowheads="1"/>
            </p:cNvSpPr>
            <p:nvPr/>
          </p:nvSpPr>
          <p:spPr bwMode="auto">
            <a:xfrm>
              <a:off x="3433" y="3838"/>
              <a:ext cx="2492"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Prakiraan Waktu Alkitab: 1050 S.M. ke 600 S.M.</a:t>
              </a:r>
            </a:p>
          </p:txBody>
        </p:sp>
      </p:grpSp>
      <p:pic>
        <p:nvPicPr>
          <p:cNvPr id="862307" name="Picture 99">
            <a:extLst>
              <a:ext uri="{FF2B5EF4-FFF2-40B4-BE49-F238E27FC236}">
                <a16:creationId xmlns:a16="http://schemas.microsoft.com/office/drawing/2014/main" id="{E57BA6E4-54A1-BC48-8A0D-398E8746A6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862309" name="Rectangle 101">
            <a:extLst>
              <a:ext uri="{FF2B5EF4-FFF2-40B4-BE49-F238E27FC236}">
                <a16:creationId xmlns:a16="http://schemas.microsoft.com/office/drawing/2014/main" id="{75CB30A0-42C4-0A4F-837B-31AA120663C2}"/>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862310" name="Rectangle 102">
            <a:extLst>
              <a:ext uri="{FF2B5EF4-FFF2-40B4-BE49-F238E27FC236}">
                <a16:creationId xmlns:a16="http://schemas.microsoft.com/office/drawing/2014/main" id="{2E02CC29-A132-A24D-A5D7-8807FF14D207}"/>
              </a:ext>
            </a:extLst>
          </p:cNvPr>
          <p:cNvSpPr>
            <a:spLocks noChangeArrowheads="1"/>
          </p:cNvSpPr>
          <p:nvPr/>
        </p:nvSpPr>
        <p:spPr bwMode="auto">
          <a:xfrm>
            <a:off x="5170488" y="2293938"/>
            <a:ext cx="4349750" cy="13985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400" b="1" i="1">
                <a:solidFill>
                  <a:schemeClr val="bg1"/>
                </a:solidFill>
                <a:latin typeface="Helvetica" pitchFamily="2" charset="0"/>
              </a:rPr>
              <a:t>MENSET</a:t>
            </a:r>
          </a:p>
          <a:p>
            <a:pPr algn="ctr">
              <a:lnSpc>
                <a:spcPct val="50000"/>
              </a:lnSpc>
              <a:spcBef>
                <a:spcPct val="50000"/>
              </a:spcBef>
            </a:pPr>
            <a:r>
              <a:rPr lang="en-US" altLang="en-US" sz="4400" b="1" i="1">
                <a:solidFill>
                  <a:schemeClr val="bg1"/>
                </a:solidFill>
                <a:latin typeface="Helvetica" pitchFamily="2" charset="0"/>
              </a:rPr>
              <a:t> KITAB</a:t>
            </a:r>
            <a:endParaRPr lang="en-US" altLang="en-US" sz="2000" b="1" u="sng">
              <a:solidFill>
                <a:schemeClr val="bg1"/>
              </a:solidFill>
              <a:latin typeface="Helvetica" pitchFamily="2" charset="0"/>
            </a:endParaRPr>
          </a:p>
          <a:p>
            <a:pPr algn="ctr">
              <a:lnSpc>
                <a:spcPct val="50000"/>
              </a:lnSpc>
              <a:spcBef>
                <a:spcPct val="50000"/>
              </a:spcBef>
            </a:pPr>
            <a:endParaRPr lang="en-US" altLang="en-US" sz="2000" b="1" u="sng">
              <a:solidFill>
                <a:schemeClr val="bg1"/>
              </a:solidFill>
              <a:latin typeface="Helvetica" pitchFamily="2" charset="0"/>
            </a:endParaRPr>
          </a:p>
        </p:txBody>
      </p:sp>
      <p:sp>
        <p:nvSpPr>
          <p:cNvPr id="862311" name="Text Box 103">
            <a:extLst>
              <a:ext uri="{FF2B5EF4-FFF2-40B4-BE49-F238E27FC236}">
                <a16:creationId xmlns:a16="http://schemas.microsoft.com/office/drawing/2014/main" id="{1D1C0B87-FF71-2E48-B0DE-F52EEC8A9BF4}"/>
              </a:ext>
            </a:extLst>
          </p:cNvPr>
          <p:cNvSpPr txBox="1">
            <a:spLocks noChangeArrowheads="1"/>
          </p:cNvSpPr>
          <p:nvPr/>
        </p:nvSpPr>
        <p:spPr bwMode="auto">
          <a:xfrm>
            <a:off x="5194300" y="4533900"/>
            <a:ext cx="4330700" cy="52705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65000"/>
              </a:lnSpc>
              <a:spcBef>
                <a:spcPct val="50000"/>
              </a:spcBef>
            </a:pPr>
            <a:r>
              <a:rPr lang="en-US" altLang="en-US" sz="4400" b="1">
                <a:solidFill>
                  <a:srgbClr val="FFEA18"/>
                </a:solidFill>
                <a:latin typeface="Helvetica" pitchFamily="2" charset="0"/>
              </a:rPr>
              <a:t>“SEJARAH”</a:t>
            </a:r>
          </a:p>
        </p:txBody>
      </p:sp>
      <p:sp>
        <p:nvSpPr>
          <p:cNvPr id="862312" name="Text Box 104">
            <a:extLst>
              <a:ext uri="{FF2B5EF4-FFF2-40B4-BE49-F238E27FC236}">
                <a16:creationId xmlns:a16="http://schemas.microsoft.com/office/drawing/2014/main" id="{0C16D5E2-FEB5-5444-A0BC-B141108F6F78}"/>
              </a:ext>
            </a:extLst>
          </p:cNvPr>
          <p:cNvSpPr txBox="1">
            <a:spLocks noChangeArrowheads="1"/>
          </p:cNvSpPr>
          <p:nvPr/>
        </p:nvSpPr>
        <p:spPr bwMode="auto">
          <a:xfrm>
            <a:off x="5586413" y="3654425"/>
            <a:ext cx="3621087" cy="112712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1">
                <a:solidFill>
                  <a:srgbClr val="FFEA18"/>
                </a:solidFill>
                <a:latin typeface="Helvetica" pitchFamily="2" charset="0"/>
              </a:rPr>
              <a:t>12</a:t>
            </a:r>
            <a:r>
              <a:rPr lang="en-US" altLang="en-US" sz="2400" b="1">
                <a:solidFill>
                  <a:srgbClr val="FFEA18"/>
                </a:solidFill>
                <a:latin typeface="Helvetica" pitchFamily="2" charset="0"/>
              </a:rPr>
              <a:t>  KITAB</a:t>
            </a:r>
          </a:p>
          <a:p>
            <a:pPr algn="ctr">
              <a:spcBef>
                <a:spcPct val="50000"/>
              </a:spcBef>
            </a:pPr>
            <a:endParaRPr lang="en-US" altLang="en-US" sz="2400" b="1">
              <a:solidFill>
                <a:srgbClr val="FFEA18"/>
              </a:solidFill>
              <a:latin typeface="Helvetica" pitchFamily="2" charset="0"/>
            </a:endParaRPr>
          </a:p>
        </p:txBody>
      </p:sp>
      <p:sp>
        <p:nvSpPr>
          <p:cNvPr id="862313" name="Text Box 105">
            <a:extLst>
              <a:ext uri="{FF2B5EF4-FFF2-40B4-BE49-F238E27FC236}">
                <a16:creationId xmlns:a16="http://schemas.microsoft.com/office/drawing/2014/main" id="{5163FB97-4647-024A-8DB7-4CCEBB8FC276}"/>
              </a:ext>
            </a:extLst>
          </p:cNvPr>
          <p:cNvSpPr txBox="1">
            <a:spLocks noChangeArrowheads="1"/>
          </p:cNvSpPr>
          <p:nvPr/>
        </p:nvSpPr>
        <p:spPr bwMode="auto">
          <a:xfrm>
            <a:off x="9107488" y="7467600"/>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p>
        </p:txBody>
      </p:sp>
      <p:sp>
        <p:nvSpPr>
          <p:cNvPr id="862314" name="Text Box 106">
            <a:extLst>
              <a:ext uri="{FF2B5EF4-FFF2-40B4-BE49-F238E27FC236}">
                <a16:creationId xmlns:a16="http://schemas.microsoft.com/office/drawing/2014/main" id="{7E211A2E-0110-2346-8FB4-95F01B803B0E}"/>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26</a:t>
            </a:r>
          </a:p>
        </p:txBody>
      </p:sp>
      <p:sp>
        <p:nvSpPr>
          <p:cNvPr id="862315" name="Rectangle 107">
            <a:extLst>
              <a:ext uri="{FF2B5EF4-FFF2-40B4-BE49-F238E27FC236}">
                <a16:creationId xmlns:a16="http://schemas.microsoft.com/office/drawing/2014/main" id="{FBF93F2C-60D5-C647-8C3F-ACD41D2AF5C5}"/>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862321" name="Text Box 113">
            <a:extLst>
              <a:ext uri="{FF2B5EF4-FFF2-40B4-BE49-F238E27FC236}">
                <a16:creationId xmlns:a16="http://schemas.microsoft.com/office/drawing/2014/main" id="{2313B74E-FFFE-1C49-AA6B-90F8AC9ACB2A}"/>
              </a:ext>
            </a:extLst>
          </p:cNvPr>
          <p:cNvSpPr txBox="1">
            <a:spLocks noChangeArrowheads="1"/>
          </p:cNvSpPr>
          <p:nvPr/>
        </p:nvSpPr>
        <p:spPr bwMode="auto">
          <a:xfrm rot="-5400000">
            <a:off x="-1208881" y="3425031"/>
            <a:ext cx="5614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KITAB SEJARAH(12)</a:t>
            </a:r>
          </a:p>
        </p:txBody>
      </p:sp>
      <p:sp>
        <p:nvSpPr>
          <p:cNvPr id="862317" name="Rectangle 109">
            <a:extLst>
              <a:ext uri="{FF2B5EF4-FFF2-40B4-BE49-F238E27FC236}">
                <a16:creationId xmlns:a16="http://schemas.microsoft.com/office/drawing/2014/main" id="{C73FB628-2E7E-7D4E-9E15-0AFFD6EC17A6}"/>
              </a:ext>
            </a:extLst>
          </p:cNvPr>
          <p:cNvSpPr>
            <a:spLocks noChangeArrowheads="1"/>
          </p:cNvSpPr>
          <p:nvPr/>
        </p:nvSpPr>
        <p:spPr bwMode="auto">
          <a:xfrm>
            <a:off x="1816100" y="3990975"/>
            <a:ext cx="7080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1200" b="1">
                <a:latin typeface="Helvetica" pitchFamily="2" charset="0"/>
              </a:rPr>
              <a:t>(D)</a:t>
            </a:r>
          </a:p>
        </p:txBody>
      </p:sp>
      <p:sp>
        <p:nvSpPr>
          <p:cNvPr id="862318" name="AutoShape 110">
            <a:extLst>
              <a:ext uri="{FF2B5EF4-FFF2-40B4-BE49-F238E27FC236}">
                <a16:creationId xmlns:a16="http://schemas.microsoft.com/office/drawing/2014/main" id="{1DB88D18-26A5-AE43-81A5-4A8F4B28CF20}"/>
              </a:ext>
            </a:extLst>
          </p:cNvPr>
          <p:cNvSpPr>
            <a:spLocks noChangeArrowheads="1"/>
          </p:cNvSpPr>
          <p:nvPr/>
        </p:nvSpPr>
        <p:spPr bwMode="auto">
          <a:xfrm>
            <a:off x="1241425" y="3119438"/>
            <a:ext cx="2879725" cy="2187575"/>
          </a:xfrm>
          <a:prstGeom prst="roundRect">
            <a:avLst>
              <a:gd name="adj" fmla="val 16667"/>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62284" name="Text Box 76">
            <a:extLst>
              <a:ext uri="{FF2B5EF4-FFF2-40B4-BE49-F238E27FC236}">
                <a16:creationId xmlns:a16="http://schemas.microsoft.com/office/drawing/2014/main" id="{E5B354D1-3293-1B41-893E-951376168289}"/>
              </a:ext>
            </a:extLst>
          </p:cNvPr>
          <p:cNvSpPr txBox="1">
            <a:spLocks noChangeArrowheads="1"/>
          </p:cNvSpPr>
          <p:nvPr/>
        </p:nvSpPr>
        <p:spPr bwMode="auto">
          <a:xfrm rot="-1471037">
            <a:off x="3486150" y="2514600"/>
            <a:ext cx="1820863" cy="701675"/>
          </a:xfrm>
          <a:prstGeom prst="rect">
            <a:avLst/>
          </a:prstGeom>
          <a:noFill/>
          <a:ln>
            <a:noFill/>
          </a:ln>
          <a:effectLst>
            <a:outerShdw dist="9158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4000" b="1">
                <a:solidFill>
                  <a:srgbClr val="66FFFF"/>
                </a:solidFill>
              </a:rPr>
              <a:t>SAUL</a:t>
            </a:r>
          </a:p>
        </p:txBody>
      </p:sp>
      <p:sp>
        <p:nvSpPr>
          <p:cNvPr id="862285" name="Text Box 77">
            <a:extLst>
              <a:ext uri="{FF2B5EF4-FFF2-40B4-BE49-F238E27FC236}">
                <a16:creationId xmlns:a16="http://schemas.microsoft.com/office/drawing/2014/main" id="{B9F5B5C0-A13D-4540-AA5B-4634181F99C8}"/>
              </a:ext>
            </a:extLst>
          </p:cNvPr>
          <p:cNvSpPr txBox="1">
            <a:spLocks noChangeArrowheads="1"/>
          </p:cNvSpPr>
          <p:nvPr/>
        </p:nvSpPr>
        <p:spPr bwMode="auto">
          <a:xfrm rot="-1471037">
            <a:off x="3233738" y="3092450"/>
            <a:ext cx="2782887" cy="762000"/>
          </a:xfrm>
          <a:prstGeom prst="rect">
            <a:avLst/>
          </a:prstGeom>
          <a:noFill/>
          <a:ln>
            <a:noFill/>
          </a:ln>
          <a:effectLst>
            <a:outerShdw dist="9158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4400" b="1">
                <a:solidFill>
                  <a:srgbClr val="66FFFF"/>
                </a:solidFill>
              </a:rPr>
              <a:t>DAUD</a:t>
            </a:r>
          </a:p>
        </p:txBody>
      </p:sp>
      <p:sp>
        <p:nvSpPr>
          <p:cNvPr id="862286" name="Text Box 78">
            <a:extLst>
              <a:ext uri="{FF2B5EF4-FFF2-40B4-BE49-F238E27FC236}">
                <a16:creationId xmlns:a16="http://schemas.microsoft.com/office/drawing/2014/main" id="{68060983-4880-7846-B9FD-6D4945CF9F3C}"/>
              </a:ext>
            </a:extLst>
          </p:cNvPr>
          <p:cNvSpPr txBox="1">
            <a:spLocks noChangeArrowheads="1"/>
          </p:cNvSpPr>
          <p:nvPr/>
        </p:nvSpPr>
        <p:spPr bwMode="auto">
          <a:xfrm rot="-1471037">
            <a:off x="3113088" y="3582988"/>
            <a:ext cx="3851275" cy="762000"/>
          </a:xfrm>
          <a:prstGeom prst="rect">
            <a:avLst/>
          </a:prstGeom>
          <a:noFill/>
          <a:ln>
            <a:noFill/>
          </a:ln>
          <a:effectLst>
            <a:outerShdw dist="9158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4400" b="1">
                <a:solidFill>
                  <a:srgbClr val="66FFFF"/>
                </a:solidFill>
              </a:rPr>
              <a:t>SALOMO</a:t>
            </a:r>
          </a:p>
        </p:txBody>
      </p:sp>
      <p:sp>
        <p:nvSpPr>
          <p:cNvPr id="862287" name="Text Box 79">
            <a:extLst>
              <a:ext uri="{FF2B5EF4-FFF2-40B4-BE49-F238E27FC236}">
                <a16:creationId xmlns:a16="http://schemas.microsoft.com/office/drawing/2014/main" id="{D9B59C74-D429-3C42-AB9B-84D28EB26A3E}"/>
              </a:ext>
            </a:extLst>
          </p:cNvPr>
          <p:cNvSpPr txBox="1">
            <a:spLocks noChangeArrowheads="1"/>
          </p:cNvSpPr>
          <p:nvPr/>
        </p:nvSpPr>
        <p:spPr bwMode="auto">
          <a:xfrm rot="-1471037">
            <a:off x="3463925" y="4249738"/>
            <a:ext cx="3600450" cy="1431925"/>
          </a:xfrm>
          <a:prstGeom prst="rect">
            <a:avLst/>
          </a:prstGeom>
          <a:noFill/>
          <a:ln>
            <a:noFill/>
          </a:ln>
          <a:effectLst>
            <a:outerShdw dist="102391" dir="3615307"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4400" b="1">
                <a:solidFill>
                  <a:srgbClr val="66FFFF"/>
                </a:solidFill>
              </a:rPr>
              <a:t>PERANG SAUDARA</a:t>
            </a:r>
          </a:p>
        </p:txBody>
      </p:sp>
      <p:sp>
        <p:nvSpPr>
          <p:cNvPr id="862319" name="Text Box 111">
            <a:extLst>
              <a:ext uri="{FF2B5EF4-FFF2-40B4-BE49-F238E27FC236}">
                <a16:creationId xmlns:a16="http://schemas.microsoft.com/office/drawing/2014/main" id="{95F1D243-D7FB-4442-80B9-5A91DBBE4A6D}"/>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5</a:t>
            </a:r>
          </a:p>
        </p:txBody>
      </p:sp>
      <p:sp>
        <p:nvSpPr>
          <p:cNvPr id="862320" name="Rectangle 112">
            <a:extLst>
              <a:ext uri="{FF2B5EF4-FFF2-40B4-BE49-F238E27FC236}">
                <a16:creationId xmlns:a16="http://schemas.microsoft.com/office/drawing/2014/main" id="{462487AA-9580-0043-8EDB-19517855606A}"/>
              </a:ext>
            </a:extLst>
          </p:cNvPr>
          <p:cNvSpPr>
            <a:spLocks noChangeArrowheads="1"/>
          </p:cNvSpPr>
          <p:nvPr/>
        </p:nvSpPr>
        <p:spPr bwMode="auto">
          <a:xfrm>
            <a:off x="6289675" y="584200"/>
            <a:ext cx="3571875" cy="17303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a:p>
            <a:pPr algn="ctr">
              <a:lnSpc>
                <a:spcPct val="110000"/>
              </a:lnSpc>
              <a:spcBef>
                <a:spcPct val="50000"/>
              </a:spcBef>
            </a:pPr>
            <a:endParaRPr lang="en-US" altLang="en-US" sz="2200" b="1" u="sng">
              <a:solidFill>
                <a:schemeClr val="bg1"/>
              </a:solidFill>
              <a:latin typeface="Arial" panose="020B060402020202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862318"/>
                                        </p:tgtEl>
                                        <p:attrNameLst>
                                          <p:attrName>style.visibility</p:attrName>
                                        </p:attrNameLst>
                                      </p:cBhvr>
                                      <p:to>
                                        <p:strVal val="visible"/>
                                      </p:to>
                                    </p:set>
                                    <p:anim calcmode="lin" valueType="num">
                                      <p:cBhvr additive="base">
                                        <p:cTn id="7" dur="500" fill="hold"/>
                                        <p:tgtEl>
                                          <p:spTgt spid="862318"/>
                                        </p:tgtEl>
                                        <p:attrNameLst>
                                          <p:attrName>ppt_x</p:attrName>
                                        </p:attrNameLst>
                                      </p:cBhvr>
                                      <p:tavLst>
                                        <p:tav tm="0">
                                          <p:val>
                                            <p:strVal val="0-#ppt_w/2"/>
                                          </p:val>
                                        </p:tav>
                                        <p:tav tm="100000">
                                          <p:val>
                                            <p:strVal val="#ppt_x"/>
                                          </p:val>
                                        </p:tav>
                                      </p:tavLst>
                                    </p:anim>
                                    <p:anim calcmode="lin" valueType="num">
                                      <p:cBhvr additive="base">
                                        <p:cTn id="8" dur="500" fill="hold"/>
                                        <p:tgtEl>
                                          <p:spTgt spid="8623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862277"/>
                                        </p:tgtEl>
                                        <p:attrNameLst>
                                          <p:attrName>style.visibility</p:attrName>
                                        </p:attrNameLst>
                                      </p:cBhvr>
                                      <p:to>
                                        <p:strVal val="visible"/>
                                      </p:to>
                                    </p:set>
                                    <p:anim calcmode="lin" valueType="num">
                                      <p:cBhvr>
                                        <p:cTn id="13" dur="500" fill="hold"/>
                                        <p:tgtEl>
                                          <p:spTgt spid="862277"/>
                                        </p:tgtEl>
                                        <p:attrNameLst>
                                          <p:attrName>ppt_w</p:attrName>
                                        </p:attrNameLst>
                                      </p:cBhvr>
                                      <p:tavLst>
                                        <p:tav tm="0">
                                          <p:val>
                                            <p:fltVal val="0"/>
                                          </p:val>
                                        </p:tav>
                                        <p:tav tm="100000">
                                          <p:val>
                                            <p:strVal val="#ppt_w"/>
                                          </p:val>
                                        </p:tav>
                                      </p:tavLst>
                                    </p:anim>
                                    <p:anim calcmode="lin" valueType="num">
                                      <p:cBhvr>
                                        <p:cTn id="14" dur="500" fill="hold"/>
                                        <p:tgtEl>
                                          <p:spTgt spid="862277"/>
                                        </p:tgtEl>
                                        <p:attrNameLst>
                                          <p:attrName>ppt_h</p:attrName>
                                        </p:attrNameLst>
                                      </p:cBhvr>
                                      <p:tavLst>
                                        <p:tav tm="0">
                                          <p:val>
                                            <p:fltVal val="0"/>
                                          </p:val>
                                        </p:tav>
                                        <p:tav tm="100000">
                                          <p:val>
                                            <p:strVal val="#ppt_h"/>
                                          </p:val>
                                        </p:tav>
                                      </p:tavLst>
                                    </p:anim>
                                    <p:anim calcmode="lin" valueType="num">
                                      <p:cBhvr>
                                        <p:cTn id="15" dur="500" fill="hold"/>
                                        <p:tgtEl>
                                          <p:spTgt spid="862277"/>
                                        </p:tgtEl>
                                        <p:attrNameLst>
                                          <p:attrName>ppt_x</p:attrName>
                                        </p:attrNameLst>
                                      </p:cBhvr>
                                      <p:tavLst>
                                        <p:tav tm="0">
                                          <p:val>
                                            <p:fltVal val="0.5"/>
                                          </p:val>
                                        </p:tav>
                                        <p:tav tm="100000">
                                          <p:val>
                                            <p:strVal val="#ppt_x"/>
                                          </p:val>
                                        </p:tav>
                                      </p:tavLst>
                                    </p:anim>
                                    <p:anim calcmode="lin" valueType="num">
                                      <p:cBhvr>
                                        <p:cTn id="16" dur="500" fill="hold"/>
                                        <p:tgtEl>
                                          <p:spTgt spid="862277"/>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862277"/>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nodeType="clickEffect">
                                  <p:stCondLst>
                                    <p:cond delay="0"/>
                                  </p:stCondLst>
                                  <p:childTnLst>
                                    <p:set>
                                      <p:cBhvr>
                                        <p:cTn id="20" dur="1" fill="hold">
                                          <p:stCondLst>
                                            <p:cond delay="0"/>
                                          </p:stCondLst>
                                        </p:cTn>
                                        <p:tgtEl>
                                          <p:spTgt spid="862278"/>
                                        </p:tgtEl>
                                        <p:attrNameLst>
                                          <p:attrName>style.visibility</p:attrName>
                                        </p:attrNameLst>
                                      </p:cBhvr>
                                      <p:to>
                                        <p:strVal val="visible"/>
                                      </p:to>
                                    </p:set>
                                    <p:anim calcmode="lin" valueType="num">
                                      <p:cBhvr>
                                        <p:cTn id="21" dur="500" fill="hold"/>
                                        <p:tgtEl>
                                          <p:spTgt spid="862278"/>
                                        </p:tgtEl>
                                        <p:attrNameLst>
                                          <p:attrName>ppt_w</p:attrName>
                                        </p:attrNameLst>
                                      </p:cBhvr>
                                      <p:tavLst>
                                        <p:tav tm="0">
                                          <p:val>
                                            <p:fltVal val="0"/>
                                          </p:val>
                                        </p:tav>
                                        <p:tav tm="100000">
                                          <p:val>
                                            <p:strVal val="#ppt_w"/>
                                          </p:val>
                                        </p:tav>
                                      </p:tavLst>
                                    </p:anim>
                                    <p:anim calcmode="lin" valueType="num">
                                      <p:cBhvr>
                                        <p:cTn id="22" dur="500" fill="hold"/>
                                        <p:tgtEl>
                                          <p:spTgt spid="862278"/>
                                        </p:tgtEl>
                                        <p:attrNameLst>
                                          <p:attrName>ppt_h</p:attrName>
                                        </p:attrNameLst>
                                      </p:cBhvr>
                                      <p:tavLst>
                                        <p:tav tm="0">
                                          <p:val>
                                            <p:fltVal val="0"/>
                                          </p:val>
                                        </p:tav>
                                        <p:tav tm="100000">
                                          <p:val>
                                            <p:strVal val="#ppt_h"/>
                                          </p:val>
                                        </p:tav>
                                      </p:tavLst>
                                    </p:anim>
                                    <p:anim calcmode="lin" valueType="num">
                                      <p:cBhvr>
                                        <p:cTn id="23" dur="500" fill="hold"/>
                                        <p:tgtEl>
                                          <p:spTgt spid="862278"/>
                                        </p:tgtEl>
                                        <p:attrNameLst>
                                          <p:attrName>ppt_x</p:attrName>
                                        </p:attrNameLst>
                                      </p:cBhvr>
                                      <p:tavLst>
                                        <p:tav tm="0">
                                          <p:val>
                                            <p:fltVal val="0.5"/>
                                          </p:val>
                                        </p:tav>
                                        <p:tav tm="100000">
                                          <p:val>
                                            <p:strVal val="#ppt_x"/>
                                          </p:val>
                                        </p:tav>
                                      </p:tavLst>
                                    </p:anim>
                                    <p:anim calcmode="lin" valueType="num">
                                      <p:cBhvr>
                                        <p:cTn id="24" dur="500" fill="hold"/>
                                        <p:tgtEl>
                                          <p:spTgt spid="862278"/>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862278"/>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nodeType="clickEffect">
                                  <p:stCondLst>
                                    <p:cond delay="0"/>
                                  </p:stCondLst>
                                  <p:childTnLst>
                                    <p:set>
                                      <p:cBhvr>
                                        <p:cTn id="28" dur="1" fill="hold">
                                          <p:stCondLst>
                                            <p:cond delay="0"/>
                                          </p:stCondLst>
                                        </p:cTn>
                                        <p:tgtEl>
                                          <p:spTgt spid="862279"/>
                                        </p:tgtEl>
                                        <p:attrNameLst>
                                          <p:attrName>style.visibility</p:attrName>
                                        </p:attrNameLst>
                                      </p:cBhvr>
                                      <p:to>
                                        <p:strVal val="visible"/>
                                      </p:to>
                                    </p:set>
                                    <p:anim calcmode="lin" valueType="num">
                                      <p:cBhvr>
                                        <p:cTn id="29" dur="500" fill="hold"/>
                                        <p:tgtEl>
                                          <p:spTgt spid="862279"/>
                                        </p:tgtEl>
                                        <p:attrNameLst>
                                          <p:attrName>ppt_w</p:attrName>
                                        </p:attrNameLst>
                                      </p:cBhvr>
                                      <p:tavLst>
                                        <p:tav tm="0">
                                          <p:val>
                                            <p:fltVal val="0"/>
                                          </p:val>
                                        </p:tav>
                                        <p:tav tm="100000">
                                          <p:val>
                                            <p:strVal val="#ppt_w"/>
                                          </p:val>
                                        </p:tav>
                                      </p:tavLst>
                                    </p:anim>
                                    <p:anim calcmode="lin" valueType="num">
                                      <p:cBhvr>
                                        <p:cTn id="30" dur="500" fill="hold"/>
                                        <p:tgtEl>
                                          <p:spTgt spid="862279"/>
                                        </p:tgtEl>
                                        <p:attrNameLst>
                                          <p:attrName>ppt_h</p:attrName>
                                        </p:attrNameLst>
                                      </p:cBhvr>
                                      <p:tavLst>
                                        <p:tav tm="0">
                                          <p:val>
                                            <p:fltVal val="0"/>
                                          </p:val>
                                        </p:tav>
                                        <p:tav tm="100000">
                                          <p:val>
                                            <p:strVal val="#ppt_h"/>
                                          </p:val>
                                        </p:tav>
                                      </p:tavLst>
                                    </p:anim>
                                    <p:anim calcmode="lin" valueType="num">
                                      <p:cBhvr>
                                        <p:cTn id="31" dur="500" fill="hold"/>
                                        <p:tgtEl>
                                          <p:spTgt spid="862279"/>
                                        </p:tgtEl>
                                        <p:attrNameLst>
                                          <p:attrName>ppt_x</p:attrName>
                                        </p:attrNameLst>
                                      </p:cBhvr>
                                      <p:tavLst>
                                        <p:tav tm="0">
                                          <p:val>
                                            <p:fltVal val="0.5"/>
                                          </p:val>
                                        </p:tav>
                                        <p:tav tm="100000">
                                          <p:val>
                                            <p:strVal val="#ppt_x"/>
                                          </p:val>
                                        </p:tav>
                                      </p:tavLst>
                                    </p:anim>
                                    <p:anim calcmode="lin" valueType="num">
                                      <p:cBhvr>
                                        <p:cTn id="32" dur="500" fill="hold"/>
                                        <p:tgtEl>
                                          <p:spTgt spid="862279"/>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862279"/>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528" fill="hold" nodeType="clickEffect">
                                  <p:stCondLst>
                                    <p:cond delay="0"/>
                                  </p:stCondLst>
                                  <p:childTnLst>
                                    <p:set>
                                      <p:cBhvr>
                                        <p:cTn id="36" dur="1" fill="hold">
                                          <p:stCondLst>
                                            <p:cond delay="0"/>
                                          </p:stCondLst>
                                        </p:cTn>
                                        <p:tgtEl>
                                          <p:spTgt spid="862280"/>
                                        </p:tgtEl>
                                        <p:attrNameLst>
                                          <p:attrName>style.visibility</p:attrName>
                                        </p:attrNameLst>
                                      </p:cBhvr>
                                      <p:to>
                                        <p:strVal val="visible"/>
                                      </p:to>
                                    </p:set>
                                    <p:anim calcmode="lin" valueType="num">
                                      <p:cBhvr>
                                        <p:cTn id="37" dur="500" fill="hold"/>
                                        <p:tgtEl>
                                          <p:spTgt spid="862280"/>
                                        </p:tgtEl>
                                        <p:attrNameLst>
                                          <p:attrName>ppt_w</p:attrName>
                                        </p:attrNameLst>
                                      </p:cBhvr>
                                      <p:tavLst>
                                        <p:tav tm="0">
                                          <p:val>
                                            <p:fltVal val="0"/>
                                          </p:val>
                                        </p:tav>
                                        <p:tav tm="100000">
                                          <p:val>
                                            <p:strVal val="#ppt_w"/>
                                          </p:val>
                                        </p:tav>
                                      </p:tavLst>
                                    </p:anim>
                                    <p:anim calcmode="lin" valueType="num">
                                      <p:cBhvr>
                                        <p:cTn id="38" dur="500" fill="hold"/>
                                        <p:tgtEl>
                                          <p:spTgt spid="862280"/>
                                        </p:tgtEl>
                                        <p:attrNameLst>
                                          <p:attrName>ppt_h</p:attrName>
                                        </p:attrNameLst>
                                      </p:cBhvr>
                                      <p:tavLst>
                                        <p:tav tm="0">
                                          <p:val>
                                            <p:fltVal val="0"/>
                                          </p:val>
                                        </p:tav>
                                        <p:tav tm="100000">
                                          <p:val>
                                            <p:strVal val="#ppt_h"/>
                                          </p:val>
                                        </p:tav>
                                      </p:tavLst>
                                    </p:anim>
                                    <p:anim calcmode="lin" valueType="num">
                                      <p:cBhvr>
                                        <p:cTn id="39" dur="500" fill="hold"/>
                                        <p:tgtEl>
                                          <p:spTgt spid="862280"/>
                                        </p:tgtEl>
                                        <p:attrNameLst>
                                          <p:attrName>ppt_x</p:attrName>
                                        </p:attrNameLst>
                                      </p:cBhvr>
                                      <p:tavLst>
                                        <p:tav tm="0">
                                          <p:val>
                                            <p:fltVal val="0.5"/>
                                          </p:val>
                                        </p:tav>
                                        <p:tav tm="100000">
                                          <p:val>
                                            <p:strVal val="#ppt_x"/>
                                          </p:val>
                                        </p:tav>
                                      </p:tavLst>
                                    </p:anim>
                                    <p:anim calcmode="lin" valueType="num">
                                      <p:cBhvr>
                                        <p:cTn id="40" dur="500" fill="hold"/>
                                        <p:tgtEl>
                                          <p:spTgt spid="862280"/>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862280"/>
                                        </p:tgtEl>
                                        <p:attrNameLst>
                                          <p:attrName>style.visibility</p:attrName>
                                        </p:attrNameLst>
                                      </p:cBhvr>
                                      <p:to>
                                        <p:strVal val="hidden"/>
                                      </p:to>
                                    </p:set>
                                  </p:sub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862284"/>
                                        </p:tgtEl>
                                        <p:attrNameLst>
                                          <p:attrName>style.visibility</p:attrName>
                                        </p:attrNameLst>
                                      </p:cBhvr>
                                      <p:to>
                                        <p:strVal val="visible"/>
                                      </p:to>
                                    </p:set>
                                    <p:anim calcmode="lin" valueType="num">
                                      <p:cBhvr additive="base">
                                        <p:cTn id="45" dur="500" fill="hold"/>
                                        <p:tgtEl>
                                          <p:spTgt spid="862284"/>
                                        </p:tgtEl>
                                        <p:attrNameLst>
                                          <p:attrName>ppt_x</p:attrName>
                                        </p:attrNameLst>
                                      </p:cBhvr>
                                      <p:tavLst>
                                        <p:tav tm="0">
                                          <p:val>
                                            <p:strVal val="0-#ppt_w/2"/>
                                          </p:val>
                                        </p:tav>
                                        <p:tav tm="100000">
                                          <p:val>
                                            <p:strVal val="#ppt_x"/>
                                          </p:val>
                                        </p:tav>
                                      </p:tavLst>
                                    </p:anim>
                                    <p:anim calcmode="lin" valueType="num">
                                      <p:cBhvr additive="base">
                                        <p:cTn id="46" dur="500" fill="hold"/>
                                        <p:tgtEl>
                                          <p:spTgt spid="862284"/>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500"/>
                            </p:stCondLst>
                            <p:childTnLst>
                              <p:par>
                                <p:cTn id="48" presetID="2" presetClass="entr" presetSubtype="8" fill="hold" grpId="0" nodeType="afterEffect">
                                  <p:stCondLst>
                                    <p:cond delay="0"/>
                                  </p:stCondLst>
                                  <p:childTnLst>
                                    <p:set>
                                      <p:cBhvr>
                                        <p:cTn id="49" dur="1" fill="hold">
                                          <p:stCondLst>
                                            <p:cond delay="0"/>
                                          </p:stCondLst>
                                        </p:cTn>
                                        <p:tgtEl>
                                          <p:spTgt spid="862285"/>
                                        </p:tgtEl>
                                        <p:attrNameLst>
                                          <p:attrName>style.visibility</p:attrName>
                                        </p:attrNameLst>
                                      </p:cBhvr>
                                      <p:to>
                                        <p:strVal val="visible"/>
                                      </p:to>
                                    </p:set>
                                    <p:anim calcmode="lin" valueType="num">
                                      <p:cBhvr additive="base">
                                        <p:cTn id="50" dur="500" fill="hold"/>
                                        <p:tgtEl>
                                          <p:spTgt spid="862285"/>
                                        </p:tgtEl>
                                        <p:attrNameLst>
                                          <p:attrName>ppt_x</p:attrName>
                                        </p:attrNameLst>
                                      </p:cBhvr>
                                      <p:tavLst>
                                        <p:tav tm="0">
                                          <p:val>
                                            <p:strVal val="0-#ppt_w/2"/>
                                          </p:val>
                                        </p:tav>
                                        <p:tav tm="100000">
                                          <p:val>
                                            <p:strVal val="#ppt_x"/>
                                          </p:val>
                                        </p:tav>
                                      </p:tavLst>
                                    </p:anim>
                                    <p:anim calcmode="lin" valueType="num">
                                      <p:cBhvr additive="base">
                                        <p:cTn id="51" dur="500" fill="hold"/>
                                        <p:tgtEl>
                                          <p:spTgt spid="862285"/>
                                        </p:tgtEl>
                                        <p:attrNameLst>
                                          <p:attrName>ppt_y</p:attrName>
                                        </p:attrNameLst>
                                      </p:cBhvr>
                                      <p:tavLst>
                                        <p:tav tm="0">
                                          <p:val>
                                            <p:strVal val="#ppt_y"/>
                                          </p:val>
                                        </p:tav>
                                        <p:tav tm="100000">
                                          <p:val>
                                            <p:strVal val="#ppt_y"/>
                                          </p:val>
                                        </p:tav>
                                      </p:tavLst>
                                    </p:anim>
                                  </p:childTnLst>
                                </p:cTn>
                              </p:par>
                            </p:childTnLst>
                          </p:cTn>
                        </p:par>
                        <p:par>
                          <p:cTn id="52" fill="hold" nodeType="afterGroup">
                            <p:stCondLst>
                              <p:cond delay="1000"/>
                            </p:stCondLst>
                            <p:childTnLst>
                              <p:par>
                                <p:cTn id="53" presetID="2" presetClass="entr" presetSubtype="8" fill="hold" grpId="0" nodeType="afterEffect">
                                  <p:stCondLst>
                                    <p:cond delay="0"/>
                                  </p:stCondLst>
                                  <p:childTnLst>
                                    <p:set>
                                      <p:cBhvr>
                                        <p:cTn id="54" dur="1" fill="hold">
                                          <p:stCondLst>
                                            <p:cond delay="0"/>
                                          </p:stCondLst>
                                        </p:cTn>
                                        <p:tgtEl>
                                          <p:spTgt spid="862286"/>
                                        </p:tgtEl>
                                        <p:attrNameLst>
                                          <p:attrName>style.visibility</p:attrName>
                                        </p:attrNameLst>
                                      </p:cBhvr>
                                      <p:to>
                                        <p:strVal val="visible"/>
                                      </p:to>
                                    </p:set>
                                    <p:anim calcmode="lin" valueType="num">
                                      <p:cBhvr additive="base">
                                        <p:cTn id="55" dur="500" fill="hold"/>
                                        <p:tgtEl>
                                          <p:spTgt spid="862286"/>
                                        </p:tgtEl>
                                        <p:attrNameLst>
                                          <p:attrName>ppt_x</p:attrName>
                                        </p:attrNameLst>
                                      </p:cBhvr>
                                      <p:tavLst>
                                        <p:tav tm="0">
                                          <p:val>
                                            <p:strVal val="0-#ppt_w/2"/>
                                          </p:val>
                                        </p:tav>
                                        <p:tav tm="100000">
                                          <p:val>
                                            <p:strVal val="#ppt_x"/>
                                          </p:val>
                                        </p:tav>
                                      </p:tavLst>
                                    </p:anim>
                                    <p:anim calcmode="lin" valueType="num">
                                      <p:cBhvr additive="base">
                                        <p:cTn id="56" dur="500" fill="hold"/>
                                        <p:tgtEl>
                                          <p:spTgt spid="862286"/>
                                        </p:tgtEl>
                                        <p:attrNameLst>
                                          <p:attrName>ppt_y</p:attrName>
                                        </p:attrNameLst>
                                      </p:cBhvr>
                                      <p:tavLst>
                                        <p:tav tm="0">
                                          <p:val>
                                            <p:strVal val="#ppt_y"/>
                                          </p:val>
                                        </p:tav>
                                        <p:tav tm="100000">
                                          <p:val>
                                            <p:strVal val="#ppt_y"/>
                                          </p:val>
                                        </p:tav>
                                      </p:tavLst>
                                    </p:anim>
                                  </p:childTnLst>
                                </p:cTn>
                              </p:par>
                            </p:childTnLst>
                          </p:cTn>
                        </p:par>
                        <p:par>
                          <p:cTn id="57" fill="hold" nodeType="afterGroup">
                            <p:stCondLst>
                              <p:cond delay="1500"/>
                            </p:stCondLst>
                            <p:childTnLst>
                              <p:par>
                                <p:cTn id="58" presetID="2" presetClass="entr" presetSubtype="8" fill="hold" grpId="0" nodeType="afterEffect">
                                  <p:stCondLst>
                                    <p:cond delay="0"/>
                                  </p:stCondLst>
                                  <p:childTnLst>
                                    <p:set>
                                      <p:cBhvr>
                                        <p:cTn id="59" dur="1" fill="hold">
                                          <p:stCondLst>
                                            <p:cond delay="0"/>
                                          </p:stCondLst>
                                        </p:cTn>
                                        <p:tgtEl>
                                          <p:spTgt spid="862287"/>
                                        </p:tgtEl>
                                        <p:attrNameLst>
                                          <p:attrName>style.visibility</p:attrName>
                                        </p:attrNameLst>
                                      </p:cBhvr>
                                      <p:to>
                                        <p:strVal val="visible"/>
                                      </p:to>
                                    </p:set>
                                    <p:anim calcmode="lin" valueType="num">
                                      <p:cBhvr additive="base">
                                        <p:cTn id="60" dur="500" fill="hold"/>
                                        <p:tgtEl>
                                          <p:spTgt spid="862287"/>
                                        </p:tgtEl>
                                        <p:attrNameLst>
                                          <p:attrName>ppt_x</p:attrName>
                                        </p:attrNameLst>
                                      </p:cBhvr>
                                      <p:tavLst>
                                        <p:tav tm="0">
                                          <p:val>
                                            <p:strVal val="0-#ppt_w/2"/>
                                          </p:val>
                                        </p:tav>
                                        <p:tav tm="100000">
                                          <p:val>
                                            <p:strVal val="#ppt_x"/>
                                          </p:val>
                                        </p:tav>
                                      </p:tavLst>
                                    </p:anim>
                                    <p:anim calcmode="lin" valueType="num">
                                      <p:cBhvr additive="base">
                                        <p:cTn id="61" dur="500" fill="hold"/>
                                        <p:tgtEl>
                                          <p:spTgt spid="8622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2284" grpId="0" autoUpdateAnimBg="0"/>
      <p:bldP spid="862285" grpId="0" autoUpdateAnimBg="0"/>
      <p:bldP spid="862286" grpId="0" autoUpdateAnimBg="0"/>
      <p:bldP spid="862287"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Line 2">
            <a:extLst>
              <a:ext uri="{FF2B5EF4-FFF2-40B4-BE49-F238E27FC236}">
                <a16:creationId xmlns:a16="http://schemas.microsoft.com/office/drawing/2014/main" id="{A803DDFF-99EB-5140-A612-A9676DB0BD50}"/>
              </a:ext>
            </a:extLst>
          </p:cNvPr>
          <p:cNvSpPr>
            <a:spLocks noChangeShapeType="1"/>
          </p:cNvSpPr>
          <p:nvPr/>
        </p:nvSpPr>
        <p:spPr bwMode="auto">
          <a:xfrm flipV="1">
            <a:off x="4038600" y="7037388"/>
            <a:ext cx="284163" cy="12700"/>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259" name="Line 3">
            <a:extLst>
              <a:ext uri="{FF2B5EF4-FFF2-40B4-BE49-F238E27FC236}">
                <a16:creationId xmlns:a16="http://schemas.microsoft.com/office/drawing/2014/main" id="{9F292061-FFF9-E24E-9189-7D8796A73E20}"/>
              </a:ext>
            </a:extLst>
          </p:cNvPr>
          <p:cNvSpPr>
            <a:spLocks noChangeShapeType="1"/>
          </p:cNvSpPr>
          <p:nvPr/>
        </p:nvSpPr>
        <p:spPr bwMode="auto">
          <a:xfrm>
            <a:off x="3232150" y="4732338"/>
            <a:ext cx="752475"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260" name="Line 4">
            <a:extLst>
              <a:ext uri="{FF2B5EF4-FFF2-40B4-BE49-F238E27FC236}">
                <a16:creationId xmlns:a16="http://schemas.microsoft.com/office/drawing/2014/main" id="{35E03D75-F2D9-B94D-A255-F888EE1077E7}"/>
              </a:ext>
            </a:extLst>
          </p:cNvPr>
          <p:cNvSpPr>
            <a:spLocks noChangeShapeType="1"/>
          </p:cNvSpPr>
          <p:nvPr/>
        </p:nvSpPr>
        <p:spPr bwMode="auto">
          <a:xfrm flipV="1">
            <a:off x="1454150" y="7329488"/>
            <a:ext cx="2590800"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261" name="Line 5">
            <a:extLst>
              <a:ext uri="{FF2B5EF4-FFF2-40B4-BE49-F238E27FC236}">
                <a16:creationId xmlns:a16="http://schemas.microsoft.com/office/drawing/2014/main" id="{97DD9698-D5AC-2444-8DEC-A7F691D05B23}"/>
              </a:ext>
            </a:extLst>
          </p:cNvPr>
          <p:cNvSpPr>
            <a:spLocks noChangeShapeType="1"/>
          </p:cNvSpPr>
          <p:nvPr/>
        </p:nvSpPr>
        <p:spPr bwMode="auto">
          <a:xfrm flipV="1">
            <a:off x="1444625" y="338138"/>
            <a:ext cx="1588" cy="70342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262" name="Line 6">
            <a:extLst>
              <a:ext uri="{FF2B5EF4-FFF2-40B4-BE49-F238E27FC236}">
                <a16:creationId xmlns:a16="http://schemas.microsoft.com/office/drawing/2014/main" id="{6A937CB8-C916-914A-AF58-5765D135E1E8}"/>
              </a:ext>
            </a:extLst>
          </p:cNvPr>
          <p:cNvSpPr>
            <a:spLocks noChangeShapeType="1"/>
          </p:cNvSpPr>
          <p:nvPr/>
        </p:nvSpPr>
        <p:spPr bwMode="auto">
          <a:xfrm>
            <a:off x="1409700" y="360363"/>
            <a:ext cx="2566988"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263" name="Line 7">
            <a:extLst>
              <a:ext uri="{FF2B5EF4-FFF2-40B4-BE49-F238E27FC236}">
                <a16:creationId xmlns:a16="http://schemas.microsoft.com/office/drawing/2014/main" id="{93E7E1C1-7D4F-6741-963A-829ABB870D14}"/>
              </a:ext>
            </a:extLst>
          </p:cNvPr>
          <p:cNvSpPr>
            <a:spLocks noChangeShapeType="1"/>
          </p:cNvSpPr>
          <p:nvPr/>
        </p:nvSpPr>
        <p:spPr bwMode="auto">
          <a:xfrm flipH="1" flipV="1">
            <a:off x="3948113" y="338138"/>
            <a:ext cx="1587" cy="438626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264" name="Freeform 8">
            <a:extLst>
              <a:ext uri="{FF2B5EF4-FFF2-40B4-BE49-F238E27FC236}">
                <a16:creationId xmlns:a16="http://schemas.microsoft.com/office/drawing/2014/main" id="{674181A3-3F8D-864C-A07A-F9D9589CE129}"/>
              </a:ext>
            </a:extLst>
          </p:cNvPr>
          <p:cNvSpPr>
            <a:spLocks/>
          </p:cNvSpPr>
          <p:nvPr/>
        </p:nvSpPr>
        <p:spPr bwMode="auto">
          <a:xfrm>
            <a:off x="3200400" y="4752975"/>
            <a:ext cx="738188" cy="2452688"/>
          </a:xfrm>
          <a:custGeom>
            <a:avLst/>
            <a:gdLst>
              <a:gd name="T0" fmla="*/ 50 w 465"/>
              <a:gd name="T1" fmla="*/ 0 h 1561"/>
              <a:gd name="T2" fmla="*/ 465 w 465"/>
              <a:gd name="T3" fmla="*/ 1548 h 1561"/>
              <a:gd name="T4" fmla="*/ 427 w 465"/>
              <a:gd name="T5" fmla="*/ 1561 h 1561"/>
              <a:gd name="T6" fmla="*/ 0 w 465"/>
              <a:gd name="T7" fmla="*/ 12 h 1561"/>
              <a:gd name="T8" fmla="*/ 50 w 465"/>
              <a:gd name="T9" fmla="*/ 0 h 1561"/>
            </a:gdLst>
            <a:ahLst/>
            <a:cxnLst>
              <a:cxn ang="0">
                <a:pos x="T0" y="T1"/>
              </a:cxn>
              <a:cxn ang="0">
                <a:pos x="T2" y="T3"/>
              </a:cxn>
              <a:cxn ang="0">
                <a:pos x="T4" y="T5"/>
              </a:cxn>
              <a:cxn ang="0">
                <a:pos x="T6" y="T7"/>
              </a:cxn>
              <a:cxn ang="0">
                <a:pos x="T8" y="T9"/>
              </a:cxn>
            </a:cxnLst>
            <a:rect l="0" t="0" r="r" b="b"/>
            <a:pathLst>
              <a:path w="465" h="1561">
                <a:moveTo>
                  <a:pt x="50" y="0"/>
                </a:moveTo>
                <a:lnTo>
                  <a:pt x="465" y="1548"/>
                </a:lnTo>
                <a:lnTo>
                  <a:pt x="427" y="1561"/>
                </a:lnTo>
                <a:lnTo>
                  <a:pt x="0" y="12"/>
                </a:lnTo>
                <a:lnTo>
                  <a:pt x="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4265" name="Line 9">
            <a:extLst>
              <a:ext uri="{FF2B5EF4-FFF2-40B4-BE49-F238E27FC236}">
                <a16:creationId xmlns:a16="http://schemas.microsoft.com/office/drawing/2014/main" id="{70B7AC8A-CE26-E646-A832-ABF51E95843C}"/>
              </a:ext>
            </a:extLst>
          </p:cNvPr>
          <p:cNvSpPr>
            <a:spLocks noChangeShapeType="1"/>
          </p:cNvSpPr>
          <p:nvPr/>
        </p:nvSpPr>
        <p:spPr bwMode="auto">
          <a:xfrm>
            <a:off x="3459163" y="4932363"/>
            <a:ext cx="798512"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266" name="Line 10">
            <a:extLst>
              <a:ext uri="{FF2B5EF4-FFF2-40B4-BE49-F238E27FC236}">
                <a16:creationId xmlns:a16="http://schemas.microsoft.com/office/drawing/2014/main" id="{9E9A139E-58E6-9F4F-9652-DF4E517E0B90}"/>
              </a:ext>
            </a:extLst>
          </p:cNvPr>
          <p:cNvSpPr>
            <a:spLocks noChangeShapeType="1"/>
          </p:cNvSpPr>
          <p:nvPr/>
        </p:nvSpPr>
        <p:spPr bwMode="auto">
          <a:xfrm flipV="1">
            <a:off x="1825625" y="352425"/>
            <a:ext cx="1588" cy="6988175"/>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267" name="Freeform 11">
            <a:extLst>
              <a:ext uri="{FF2B5EF4-FFF2-40B4-BE49-F238E27FC236}">
                <a16:creationId xmlns:a16="http://schemas.microsoft.com/office/drawing/2014/main" id="{D5B73F74-B05F-F841-9CA3-EDFB9B60DC35}"/>
              </a:ext>
            </a:extLst>
          </p:cNvPr>
          <p:cNvSpPr>
            <a:spLocks/>
          </p:cNvSpPr>
          <p:nvPr/>
        </p:nvSpPr>
        <p:spPr bwMode="auto">
          <a:xfrm>
            <a:off x="3459163" y="4953000"/>
            <a:ext cx="638175" cy="2097088"/>
          </a:xfrm>
          <a:custGeom>
            <a:avLst/>
            <a:gdLst>
              <a:gd name="T0" fmla="*/ 51 w 402"/>
              <a:gd name="T1" fmla="*/ 0 h 1321"/>
              <a:gd name="T2" fmla="*/ 402 w 402"/>
              <a:gd name="T3" fmla="*/ 1309 h 1321"/>
              <a:gd name="T4" fmla="*/ 352 w 402"/>
              <a:gd name="T5" fmla="*/ 1321 h 1321"/>
              <a:gd name="T6" fmla="*/ 0 w 402"/>
              <a:gd name="T7" fmla="*/ 12 h 1321"/>
              <a:gd name="T8" fmla="*/ 51 w 402"/>
              <a:gd name="T9" fmla="*/ 0 h 1321"/>
            </a:gdLst>
            <a:ahLst/>
            <a:cxnLst>
              <a:cxn ang="0">
                <a:pos x="T0" y="T1"/>
              </a:cxn>
              <a:cxn ang="0">
                <a:pos x="T2" y="T3"/>
              </a:cxn>
              <a:cxn ang="0">
                <a:pos x="T4" y="T5"/>
              </a:cxn>
              <a:cxn ang="0">
                <a:pos x="T6" y="T7"/>
              </a:cxn>
              <a:cxn ang="0">
                <a:pos x="T8" y="T9"/>
              </a:cxn>
            </a:cxnLst>
            <a:rect l="0" t="0" r="r" b="b"/>
            <a:pathLst>
              <a:path w="402" h="1321">
                <a:moveTo>
                  <a:pt x="51" y="0"/>
                </a:moveTo>
                <a:lnTo>
                  <a:pt x="402" y="1309"/>
                </a:lnTo>
                <a:lnTo>
                  <a:pt x="352" y="1321"/>
                </a:lnTo>
                <a:lnTo>
                  <a:pt x="0" y="12"/>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4268" name="Line 12">
            <a:extLst>
              <a:ext uri="{FF2B5EF4-FFF2-40B4-BE49-F238E27FC236}">
                <a16:creationId xmlns:a16="http://schemas.microsoft.com/office/drawing/2014/main" id="{D8518A9A-D683-284B-9FD5-3EBE78AC6B6A}"/>
              </a:ext>
            </a:extLst>
          </p:cNvPr>
          <p:cNvSpPr>
            <a:spLocks noChangeShapeType="1"/>
          </p:cNvSpPr>
          <p:nvPr/>
        </p:nvSpPr>
        <p:spPr bwMode="auto">
          <a:xfrm>
            <a:off x="3894138" y="7170738"/>
            <a:ext cx="192087"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269" name="Line 13">
            <a:extLst>
              <a:ext uri="{FF2B5EF4-FFF2-40B4-BE49-F238E27FC236}">
                <a16:creationId xmlns:a16="http://schemas.microsoft.com/office/drawing/2014/main" id="{CD82FF4D-F609-BC49-A269-2D59B284C9DB}"/>
              </a:ext>
            </a:extLst>
          </p:cNvPr>
          <p:cNvSpPr>
            <a:spLocks noChangeShapeType="1"/>
          </p:cNvSpPr>
          <p:nvPr/>
        </p:nvSpPr>
        <p:spPr bwMode="auto">
          <a:xfrm flipV="1">
            <a:off x="4044950" y="7180263"/>
            <a:ext cx="1588" cy="1889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270" name="Line 14">
            <a:extLst>
              <a:ext uri="{FF2B5EF4-FFF2-40B4-BE49-F238E27FC236}">
                <a16:creationId xmlns:a16="http://schemas.microsoft.com/office/drawing/2014/main" id="{7FA0E101-17BD-BA44-8280-B6502D67736A}"/>
              </a:ext>
            </a:extLst>
          </p:cNvPr>
          <p:cNvSpPr>
            <a:spLocks noChangeShapeType="1"/>
          </p:cNvSpPr>
          <p:nvPr/>
        </p:nvSpPr>
        <p:spPr bwMode="auto">
          <a:xfrm>
            <a:off x="3949700" y="3638550"/>
            <a:ext cx="0" cy="10033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4271" name="Line 15">
            <a:extLst>
              <a:ext uri="{FF2B5EF4-FFF2-40B4-BE49-F238E27FC236}">
                <a16:creationId xmlns:a16="http://schemas.microsoft.com/office/drawing/2014/main" id="{AF1D0B9D-583D-9046-8CC2-5CE4A6CFD60D}"/>
              </a:ext>
            </a:extLst>
          </p:cNvPr>
          <p:cNvSpPr>
            <a:spLocks noChangeShapeType="1"/>
          </p:cNvSpPr>
          <p:nvPr/>
        </p:nvSpPr>
        <p:spPr bwMode="auto">
          <a:xfrm>
            <a:off x="3200400" y="4730750"/>
            <a:ext cx="330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4272" name="Rectangle 16">
            <a:extLst>
              <a:ext uri="{FF2B5EF4-FFF2-40B4-BE49-F238E27FC236}">
                <a16:creationId xmlns:a16="http://schemas.microsoft.com/office/drawing/2014/main" id="{7C35A1C8-D6B8-DA45-A0CD-0D8244AB249F}"/>
              </a:ext>
            </a:extLst>
          </p:cNvPr>
          <p:cNvSpPr>
            <a:spLocks noChangeArrowheads="1"/>
          </p:cNvSpPr>
          <p:nvPr/>
        </p:nvSpPr>
        <p:spPr bwMode="auto">
          <a:xfrm>
            <a:off x="2532063" y="22669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864273" name="Line 17">
            <a:extLst>
              <a:ext uri="{FF2B5EF4-FFF2-40B4-BE49-F238E27FC236}">
                <a16:creationId xmlns:a16="http://schemas.microsoft.com/office/drawing/2014/main" id="{77A9692F-FB5D-064F-BB1E-94AF397D5E13}"/>
              </a:ext>
            </a:extLst>
          </p:cNvPr>
          <p:cNvSpPr>
            <a:spLocks noChangeShapeType="1"/>
          </p:cNvSpPr>
          <p:nvPr/>
        </p:nvSpPr>
        <p:spPr bwMode="auto">
          <a:xfrm>
            <a:off x="2044700" y="83661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274" name="Line 18">
            <a:extLst>
              <a:ext uri="{FF2B5EF4-FFF2-40B4-BE49-F238E27FC236}">
                <a16:creationId xmlns:a16="http://schemas.microsoft.com/office/drawing/2014/main" id="{4DF7F8C6-B8E0-B341-A2DC-4CD0C60E2079}"/>
              </a:ext>
            </a:extLst>
          </p:cNvPr>
          <p:cNvSpPr>
            <a:spLocks noChangeShapeType="1"/>
          </p:cNvSpPr>
          <p:nvPr/>
        </p:nvSpPr>
        <p:spPr bwMode="auto">
          <a:xfrm>
            <a:off x="2044700" y="221456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275" name="Line 19">
            <a:extLst>
              <a:ext uri="{FF2B5EF4-FFF2-40B4-BE49-F238E27FC236}">
                <a16:creationId xmlns:a16="http://schemas.microsoft.com/office/drawing/2014/main" id="{FCA03E36-608A-CB4F-809C-A3F19ADA12DF}"/>
              </a:ext>
            </a:extLst>
          </p:cNvPr>
          <p:cNvSpPr>
            <a:spLocks noChangeShapeType="1"/>
          </p:cNvSpPr>
          <p:nvPr/>
        </p:nvSpPr>
        <p:spPr bwMode="auto">
          <a:xfrm>
            <a:off x="2044700" y="2633663"/>
            <a:ext cx="173355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276" name="Line 20">
            <a:extLst>
              <a:ext uri="{FF2B5EF4-FFF2-40B4-BE49-F238E27FC236}">
                <a16:creationId xmlns:a16="http://schemas.microsoft.com/office/drawing/2014/main" id="{3AB2383F-D5D5-8B40-9BF5-CA515512320A}"/>
              </a:ext>
            </a:extLst>
          </p:cNvPr>
          <p:cNvSpPr>
            <a:spLocks noChangeShapeType="1"/>
          </p:cNvSpPr>
          <p:nvPr/>
        </p:nvSpPr>
        <p:spPr bwMode="auto">
          <a:xfrm>
            <a:off x="1984375" y="7110413"/>
            <a:ext cx="1654175"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277" name="Line 21">
            <a:extLst>
              <a:ext uri="{FF2B5EF4-FFF2-40B4-BE49-F238E27FC236}">
                <a16:creationId xmlns:a16="http://schemas.microsoft.com/office/drawing/2014/main" id="{E0B11810-244A-A94C-92B4-FC40087EA49E}"/>
              </a:ext>
            </a:extLst>
          </p:cNvPr>
          <p:cNvSpPr>
            <a:spLocks noChangeShapeType="1"/>
          </p:cNvSpPr>
          <p:nvPr/>
        </p:nvSpPr>
        <p:spPr bwMode="auto">
          <a:xfrm>
            <a:off x="2005013" y="6710363"/>
            <a:ext cx="153511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278" name="Line 22">
            <a:extLst>
              <a:ext uri="{FF2B5EF4-FFF2-40B4-BE49-F238E27FC236}">
                <a16:creationId xmlns:a16="http://schemas.microsoft.com/office/drawing/2014/main" id="{FB826F3F-CB92-A54C-9A48-5DCEB8A9C309}"/>
              </a:ext>
            </a:extLst>
          </p:cNvPr>
          <p:cNvSpPr>
            <a:spLocks noChangeShapeType="1"/>
          </p:cNvSpPr>
          <p:nvPr/>
        </p:nvSpPr>
        <p:spPr bwMode="auto">
          <a:xfrm>
            <a:off x="1984375" y="6291263"/>
            <a:ext cx="14557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279" name="Line 23">
            <a:extLst>
              <a:ext uri="{FF2B5EF4-FFF2-40B4-BE49-F238E27FC236}">
                <a16:creationId xmlns:a16="http://schemas.microsoft.com/office/drawing/2014/main" id="{40F779D9-A3CF-D14E-A99C-9AD3808938AB}"/>
              </a:ext>
            </a:extLst>
          </p:cNvPr>
          <p:cNvSpPr>
            <a:spLocks noChangeShapeType="1"/>
          </p:cNvSpPr>
          <p:nvPr/>
        </p:nvSpPr>
        <p:spPr bwMode="auto">
          <a:xfrm>
            <a:off x="2024063" y="5872163"/>
            <a:ext cx="123666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280" name="Line 24">
            <a:extLst>
              <a:ext uri="{FF2B5EF4-FFF2-40B4-BE49-F238E27FC236}">
                <a16:creationId xmlns:a16="http://schemas.microsoft.com/office/drawing/2014/main" id="{9E3B94F3-EF9E-5344-922E-EA64F728FFDC}"/>
              </a:ext>
            </a:extLst>
          </p:cNvPr>
          <p:cNvSpPr>
            <a:spLocks noChangeShapeType="1"/>
          </p:cNvSpPr>
          <p:nvPr/>
        </p:nvSpPr>
        <p:spPr bwMode="auto">
          <a:xfrm>
            <a:off x="2044700" y="5511800"/>
            <a:ext cx="12160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281" name="Line 25">
            <a:extLst>
              <a:ext uri="{FF2B5EF4-FFF2-40B4-BE49-F238E27FC236}">
                <a16:creationId xmlns:a16="http://schemas.microsoft.com/office/drawing/2014/main" id="{66E47A52-C3DF-BF4A-BA9B-D46424250268}"/>
              </a:ext>
            </a:extLst>
          </p:cNvPr>
          <p:cNvSpPr>
            <a:spLocks noChangeShapeType="1"/>
          </p:cNvSpPr>
          <p:nvPr/>
        </p:nvSpPr>
        <p:spPr bwMode="auto">
          <a:xfrm>
            <a:off x="2063750" y="5011738"/>
            <a:ext cx="111760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282" name="Line 26">
            <a:extLst>
              <a:ext uri="{FF2B5EF4-FFF2-40B4-BE49-F238E27FC236}">
                <a16:creationId xmlns:a16="http://schemas.microsoft.com/office/drawing/2014/main" id="{A802BE63-A302-6748-8C67-CE98F1F89A6A}"/>
              </a:ext>
            </a:extLst>
          </p:cNvPr>
          <p:cNvSpPr>
            <a:spLocks noChangeShapeType="1"/>
          </p:cNvSpPr>
          <p:nvPr/>
        </p:nvSpPr>
        <p:spPr bwMode="auto">
          <a:xfrm>
            <a:off x="2063750" y="4532313"/>
            <a:ext cx="1376363"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283" name="Line 27">
            <a:extLst>
              <a:ext uri="{FF2B5EF4-FFF2-40B4-BE49-F238E27FC236}">
                <a16:creationId xmlns:a16="http://schemas.microsoft.com/office/drawing/2014/main" id="{02FFF581-7A9F-2549-BE23-B50457E27285}"/>
              </a:ext>
            </a:extLst>
          </p:cNvPr>
          <p:cNvSpPr>
            <a:spLocks noChangeShapeType="1"/>
          </p:cNvSpPr>
          <p:nvPr/>
        </p:nvSpPr>
        <p:spPr bwMode="auto">
          <a:xfrm>
            <a:off x="2044700" y="4213225"/>
            <a:ext cx="1414463"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284" name="Line 28">
            <a:extLst>
              <a:ext uri="{FF2B5EF4-FFF2-40B4-BE49-F238E27FC236}">
                <a16:creationId xmlns:a16="http://schemas.microsoft.com/office/drawing/2014/main" id="{0B678ABB-F45C-294C-975F-455C85F6D874}"/>
              </a:ext>
            </a:extLst>
          </p:cNvPr>
          <p:cNvSpPr>
            <a:spLocks noChangeShapeType="1"/>
          </p:cNvSpPr>
          <p:nvPr/>
        </p:nvSpPr>
        <p:spPr bwMode="auto">
          <a:xfrm>
            <a:off x="2063750" y="3673475"/>
            <a:ext cx="17748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285" name="Rectangle 29">
            <a:extLst>
              <a:ext uri="{FF2B5EF4-FFF2-40B4-BE49-F238E27FC236}">
                <a16:creationId xmlns:a16="http://schemas.microsoft.com/office/drawing/2014/main" id="{0175051A-7BEE-984A-B8D2-14991013CF72}"/>
              </a:ext>
            </a:extLst>
          </p:cNvPr>
          <p:cNvSpPr>
            <a:spLocks noChangeArrowheads="1"/>
          </p:cNvSpPr>
          <p:nvPr/>
        </p:nvSpPr>
        <p:spPr bwMode="auto">
          <a:xfrm>
            <a:off x="1903413" y="34655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64286" name="Rectangle 30">
            <a:extLst>
              <a:ext uri="{FF2B5EF4-FFF2-40B4-BE49-F238E27FC236}">
                <a16:creationId xmlns:a16="http://schemas.microsoft.com/office/drawing/2014/main" id="{49F86505-C339-3443-8BC5-78FACE55902B}"/>
              </a:ext>
            </a:extLst>
          </p:cNvPr>
          <p:cNvSpPr>
            <a:spLocks noChangeArrowheads="1"/>
          </p:cNvSpPr>
          <p:nvPr/>
        </p:nvSpPr>
        <p:spPr bwMode="auto">
          <a:xfrm>
            <a:off x="1912938" y="43164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64287" name="Rectangle 31">
            <a:extLst>
              <a:ext uri="{FF2B5EF4-FFF2-40B4-BE49-F238E27FC236}">
                <a16:creationId xmlns:a16="http://schemas.microsoft.com/office/drawing/2014/main" id="{C316FCAB-6A2E-014D-9D9F-17C1ED880D6D}"/>
              </a:ext>
            </a:extLst>
          </p:cNvPr>
          <p:cNvSpPr>
            <a:spLocks noChangeArrowheads="1"/>
          </p:cNvSpPr>
          <p:nvPr/>
        </p:nvSpPr>
        <p:spPr bwMode="auto">
          <a:xfrm>
            <a:off x="1900238" y="4786313"/>
            <a:ext cx="3302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(PS)</a:t>
            </a:r>
            <a:endParaRPr lang="en-US" altLang="en-US" sz="1400">
              <a:latin typeface="Helvetica" pitchFamily="2" charset="0"/>
            </a:endParaRPr>
          </a:p>
        </p:txBody>
      </p:sp>
      <p:sp>
        <p:nvSpPr>
          <p:cNvPr id="864288" name="Rectangle 32">
            <a:extLst>
              <a:ext uri="{FF2B5EF4-FFF2-40B4-BE49-F238E27FC236}">
                <a16:creationId xmlns:a16="http://schemas.microsoft.com/office/drawing/2014/main" id="{4E64CE3F-DA5C-C84A-8A07-1AB4E270C4B7}"/>
              </a:ext>
            </a:extLst>
          </p:cNvPr>
          <p:cNvSpPr>
            <a:spLocks noChangeArrowheads="1"/>
          </p:cNvSpPr>
          <p:nvPr/>
        </p:nvSpPr>
        <p:spPr bwMode="auto">
          <a:xfrm>
            <a:off x="1816100" y="3990975"/>
            <a:ext cx="7080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1200" b="1">
                <a:latin typeface="Helvetica" pitchFamily="2" charset="0"/>
              </a:rPr>
              <a:t>(D)</a:t>
            </a:r>
          </a:p>
        </p:txBody>
      </p:sp>
      <p:sp>
        <p:nvSpPr>
          <p:cNvPr id="864289" name="Rectangle 33">
            <a:extLst>
              <a:ext uri="{FF2B5EF4-FFF2-40B4-BE49-F238E27FC236}">
                <a16:creationId xmlns:a16="http://schemas.microsoft.com/office/drawing/2014/main" id="{B5A089D1-229C-BB44-89C3-D2D7A294824C}"/>
              </a:ext>
            </a:extLst>
          </p:cNvPr>
          <p:cNvSpPr>
            <a:spLocks noChangeArrowheads="1"/>
          </p:cNvSpPr>
          <p:nvPr/>
        </p:nvSpPr>
        <p:spPr bwMode="auto">
          <a:xfrm>
            <a:off x="3429000" y="4048125"/>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864290" name="AutoShape 34">
            <a:extLst>
              <a:ext uri="{FF2B5EF4-FFF2-40B4-BE49-F238E27FC236}">
                <a16:creationId xmlns:a16="http://schemas.microsoft.com/office/drawing/2014/main" id="{9C9D49F0-1F2D-B549-B90D-7A1727C158DB}"/>
              </a:ext>
            </a:extLst>
          </p:cNvPr>
          <p:cNvSpPr>
            <a:spLocks noChangeArrowheads="1"/>
          </p:cNvSpPr>
          <p:nvPr/>
        </p:nvSpPr>
        <p:spPr bwMode="auto">
          <a:xfrm rot="16200000" flipH="1">
            <a:off x="2538413" y="4919662"/>
            <a:ext cx="241300" cy="479425"/>
          </a:xfrm>
          <a:prstGeom prst="rightArrow">
            <a:avLst>
              <a:gd name="adj1" fmla="val 50000"/>
              <a:gd name="adj2" fmla="val 5000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64304" name="Group 48">
            <a:extLst>
              <a:ext uri="{FF2B5EF4-FFF2-40B4-BE49-F238E27FC236}">
                <a16:creationId xmlns:a16="http://schemas.microsoft.com/office/drawing/2014/main" id="{3EA98B4B-7555-3A49-A2B8-6B615F3FEAD8}"/>
              </a:ext>
            </a:extLst>
          </p:cNvPr>
          <p:cNvGrpSpPr>
            <a:grpSpLocks/>
          </p:cNvGrpSpPr>
          <p:nvPr/>
        </p:nvGrpSpPr>
        <p:grpSpPr bwMode="auto">
          <a:xfrm>
            <a:off x="3203575" y="3754438"/>
            <a:ext cx="741363" cy="663575"/>
            <a:chOff x="2036" y="2302"/>
            <a:chExt cx="467" cy="418"/>
          </a:xfrm>
        </p:grpSpPr>
        <p:sp>
          <p:nvSpPr>
            <p:cNvPr id="864305" name="Text Box 49">
              <a:extLst>
                <a:ext uri="{FF2B5EF4-FFF2-40B4-BE49-F238E27FC236}">
                  <a16:creationId xmlns:a16="http://schemas.microsoft.com/office/drawing/2014/main" id="{F9F4BBDE-E885-D444-89CC-0D269056C1DD}"/>
                </a:ext>
              </a:extLst>
            </p:cNvPr>
            <p:cNvSpPr txBox="1">
              <a:spLocks noChangeArrowheads="1"/>
            </p:cNvSpPr>
            <p:nvPr/>
          </p:nvSpPr>
          <p:spPr bwMode="auto">
            <a:xfrm>
              <a:off x="2036" y="2344"/>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DC</a:t>
              </a:r>
              <a:endParaRPr lang="en-US" altLang="en-US" sz="2000" b="1" i="1">
                <a:solidFill>
                  <a:srgbClr val="00DFCA"/>
                </a:solidFill>
                <a:latin typeface="Comic Sans MS" panose="030F0902030302020204" pitchFamily="66" charset="0"/>
              </a:endParaRPr>
            </a:p>
          </p:txBody>
        </p:sp>
        <p:grpSp>
          <p:nvGrpSpPr>
            <p:cNvPr id="864306" name="Group 50">
              <a:extLst>
                <a:ext uri="{FF2B5EF4-FFF2-40B4-BE49-F238E27FC236}">
                  <a16:creationId xmlns:a16="http://schemas.microsoft.com/office/drawing/2014/main" id="{8721679F-36CE-6D41-A989-BC02D9CF4FE8}"/>
                </a:ext>
              </a:extLst>
            </p:cNvPr>
            <p:cNvGrpSpPr>
              <a:grpSpLocks/>
            </p:cNvGrpSpPr>
            <p:nvPr/>
          </p:nvGrpSpPr>
          <p:grpSpPr bwMode="auto">
            <a:xfrm>
              <a:off x="2105" y="2302"/>
              <a:ext cx="364" cy="418"/>
              <a:chOff x="1084" y="711"/>
              <a:chExt cx="2950" cy="2769"/>
            </a:xfrm>
          </p:grpSpPr>
          <p:grpSp>
            <p:nvGrpSpPr>
              <p:cNvPr id="864307" name="Group 51">
                <a:extLst>
                  <a:ext uri="{FF2B5EF4-FFF2-40B4-BE49-F238E27FC236}">
                    <a16:creationId xmlns:a16="http://schemas.microsoft.com/office/drawing/2014/main" id="{56E4DFBC-6626-A246-BBF0-2E062709B862}"/>
                  </a:ext>
                </a:extLst>
              </p:cNvPr>
              <p:cNvGrpSpPr>
                <a:grpSpLocks/>
              </p:cNvGrpSpPr>
              <p:nvPr/>
            </p:nvGrpSpPr>
            <p:grpSpPr bwMode="auto">
              <a:xfrm>
                <a:off x="1084" y="711"/>
                <a:ext cx="2950" cy="2769"/>
                <a:chOff x="2707" y="548"/>
                <a:chExt cx="2950" cy="2769"/>
              </a:xfrm>
            </p:grpSpPr>
            <p:grpSp>
              <p:nvGrpSpPr>
                <p:cNvPr id="864308" name="Group 52">
                  <a:extLst>
                    <a:ext uri="{FF2B5EF4-FFF2-40B4-BE49-F238E27FC236}">
                      <a16:creationId xmlns:a16="http://schemas.microsoft.com/office/drawing/2014/main" id="{418AEEE2-CA41-984C-823F-B5436881556E}"/>
                    </a:ext>
                  </a:extLst>
                </p:cNvPr>
                <p:cNvGrpSpPr>
                  <a:grpSpLocks/>
                </p:cNvGrpSpPr>
                <p:nvPr/>
              </p:nvGrpSpPr>
              <p:grpSpPr bwMode="auto">
                <a:xfrm>
                  <a:off x="3180" y="1046"/>
                  <a:ext cx="2105" cy="1421"/>
                  <a:chOff x="578" y="2316"/>
                  <a:chExt cx="2105" cy="1421"/>
                </a:xfrm>
              </p:grpSpPr>
              <p:sp>
                <p:nvSpPr>
                  <p:cNvPr id="864309" name="Freeform 53" descr="Cork">
                    <a:extLst>
                      <a:ext uri="{FF2B5EF4-FFF2-40B4-BE49-F238E27FC236}">
                        <a16:creationId xmlns:a16="http://schemas.microsoft.com/office/drawing/2014/main" id="{A6CE7F34-FD73-304D-B39B-A6D9C399E7E6}"/>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64310" name="Freeform 54" descr="Cork">
                    <a:extLst>
                      <a:ext uri="{FF2B5EF4-FFF2-40B4-BE49-F238E27FC236}">
                        <a16:creationId xmlns:a16="http://schemas.microsoft.com/office/drawing/2014/main" id="{1F10179B-C138-A54D-AEEA-79FC7C561662}"/>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64311" name="Picture 55">
                  <a:extLst>
                    <a:ext uri="{FF2B5EF4-FFF2-40B4-BE49-F238E27FC236}">
                      <a16:creationId xmlns:a16="http://schemas.microsoft.com/office/drawing/2014/main" id="{7AE3606C-7FB2-A540-B973-C2D70E70E11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64312" name="Freeform 56">
                <a:extLst>
                  <a:ext uri="{FF2B5EF4-FFF2-40B4-BE49-F238E27FC236}">
                    <a16:creationId xmlns:a16="http://schemas.microsoft.com/office/drawing/2014/main" id="{12BB922C-077D-8048-BCFF-A24EB2B901A8}"/>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64313" name="Freeform 57">
                <a:extLst>
                  <a:ext uri="{FF2B5EF4-FFF2-40B4-BE49-F238E27FC236}">
                    <a16:creationId xmlns:a16="http://schemas.microsoft.com/office/drawing/2014/main" id="{698C9602-DA9B-0C4C-A489-3C3BAEF4C421}"/>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64314" name="Freeform 58">
                <a:extLst>
                  <a:ext uri="{FF2B5EF4-FFF2-40B4-BE49-F238E27FC236}">
                    <a16:creationId xmlns:a16="http://schemas.microsoft.com/office/drawing/2014/main" id="{C4A9D72F-7B07-F146-A084-13C0433F0459}"/>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64315" name="Freeform 59">
                <a:extLst>
                  <a:ext uri="{FF2B5EF4-FFF2-40B4-BE49-F238E27FC236}">
                    <a16:creationId xmlns:a16="http://schemas.microsoft.com/office/drawing/2014/main" id="{F74FF02A-CBB2-B241-A36F-217235BE0C17}"/>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64316" name="Freeform 60">
                <a:extLst>
                  <a:ext uri="{FF2B5EF4-FFF2-40B4-BE49-F238E27FC236}">
                    <a16:creationId xmlns:a16="http://schemas.microsoft.com/office/drawing/2014/main" id="{58F84105-A400-FB4E-A509-17F413761931}"/>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sp>
        <p:nvSpPr>
          <p:cNvPr id="864317" name="Rectangle 61">
            <a:extLst>
              <a:ext uri="{FF2B5EF4-FFF2-40B4-BE49-F238E27FC236}">
                <a16:creationId xmlns:a16="http://schemas.microsoft.com/office/drawing/2014/main" id="{786E9DB3-C2CA-7445-87F2-991C29601929}"/>
              </a:ext>
            </a:extLst>
          </p:cNvPr>
          <p:cNvSpPr>
            <a:spLocks noChangeArrowheads="1"/>
          </p:cNvSpPr>
          <p:nvPr/>
        </p:nvSpPr>
        <p:spPr bwMode="auto">
          <a:xfrm>
            <a:off x="1808163" y="5091113"/>
            <a:ext cx="23653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64318" name="Rectangle 62">
            <a:extLst>
              <a:ext uri="{FF2B5EF4-FFF2-40B4-BE49-F238E27FC236}">
                <a16:creationId xmlns:a16="http://schemas.microsoft.com/office/drawing/2014/main" id="{0BB1B377-2B3A-9349-972A-6DC324FE5F05}"/>
              </a:ext>
            </a:extLst>
          </p:cNvPr>
          <p:cNvSpPr>
            <a:spLocks noChangeArrowheads="1"/>
          </p:cNvSpPr>
          <p:nvPr/>
        </p:nvSpPr>
        <p:spPr bwMode="auto">
          <a:xfrm>
            <a:off x="3241675" y="5081588"/>
            <a:ext cx="2365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64319" name="Rectangle 63">
            <a:extLst>
              <a:ext uri="{FF2B5EF4-FFF2-40B4-BE49-F238E27FC236}">
                <a16:creationId xmlns:a16="http://schemas.microsoft.com/office/drawing/2014/main" id="{76BA1E85-7854-3349-A548-EEB75631D260}"/>
              </a:ext>
            </a:extLst>
          </p:cNvPr>
          <p:cNvSpPr>
            <a:spLocks noChangeArrowheads="1"/>
          </p:cNvSpPr>
          <p:nvPr/>
        </p:nvSpPr>
        <p:spPr bwMode="auto">
          <a:xfrm>
            <a:off x="4979988" y="1119188"/>
            <a:ext cx="4708525" cy="61499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64320" name="Picture 64">
            <a:extLst>
              <a:ext uri="{FF2B5EF4-FFF2-40B4-BE49-F238E27FC236}">
                <a16:creationId xmlns:a16="http://schemas.microsoft.com/office/drawing/2014/main" id="{C819B004-A332-784B-B797-8B137C58EA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886" r="15105"/>
          <a:stretch>
            <a:fillRect/>
          </a:stretch>
        </p:blipFill>
        <p:spPr bwMode="auto">
          <a:xfrm>
            <a:off x="4967288" y="404813"/>
            <a:ext cx="4738687" cy="6910387"/>
          </a:xfrm>
          <a:prstGeom prst="rect">
            <a:avLst/>
          </a:prstGeom>
          <a:noFill/>
          <a:extLst>
            <a:ext uri="{909E8E84-426E-40DD-AFC4-6F175D3DCCD1}">
              <a14:hiddenFill xmlns:a14="http://schemas.microsoft.com/office/drawing/2010/main">
                <a:solidFill>
                  <a:srgbClr val="FFFFFF"/>
                </a:solidFill>
              </a14:hiddenFill>
            </a:ext>
          </a:extLst>
        </p:spPr>
      </p:pic>
      <p:sp>
        <p:nvSpPr>
          <p:cNvPr id="864321" name="Rectangle 65">
            <a:extLst>
              <a:ext uri="{FF2B5EF4-FFF2-40B4-BE49-F238E27FC236}">
                <a16:creationId xmlns:a16="http://schemas.microsoft.com/office/drawing/2014/main" id="{70FA784A-8784-9145-B867-84E5D541E25D}"/>
              </a:ext>
            </a:extLst>
          </p:cNvPr>
          <p:cNvSpPr>
            <a:spLocks noChangeArrowheads="1"/>
          </p:cNvSpPr>
          <p:nvPr/>
        </p:nvSpPr>
        <p:spPr bwMode="auto">
          <a:xfrm>
            <a:off x="4968875" y="404813"/>
            <a:ext cx="4706938" cy="6875462"/>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4322" name="Rectangle 66">
            <a:extLst>
              <a:ext uri="{FF2B5EF4-FFF2-40B4-BE49-F238E27FC236}">
                <a16:creationId xmlns:a16="http://schemas.microsoft.com/office/drawing/2014/main" id="{0CF71AB9-634D-0241-B376-E697A3C2237E}"/>
              </a:ext>
            </a:extLst>
          </p:cNvPr>
          <p:cNvSpPr>
            <a:spLocks noChangeArrowheads="1"/>
          </p:cNvSpPr>
          <p:nvPr/>
        </p:nvSpPr>
        <p:spPr bwMode="auto">
          <a:xfrm>
            <a:off x="5011738" y="433388"/>
            <a:ext cx="4694237" cy="68214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4329" name="Rectangle 73">
            <a:extLst>
              <a:ext uri="{FF2B5EF4-FFF2-40B4-BE49-F238E27FC236}">
                <a16:creationId xmlns:a16="http://schemas.microsoft.com/office/drawing/2014/main" id="{732C69BD-0088-E347-BD23-7B71E8F3C1A0}"/>
              </a:ext>
            </a:extLst>
          </p:cNvPr>
          <p:cNvSpPr>
            <a:spLocks noChangeArrowheads="1"/>
          </p:cNvSpPr>
          <p:nvPr/>
        </p:nvSpPr>
        <p:spPr bwMode="auto">
          <a:xfrm>
            <a:off x="2205038" y="3236913"/>
            <a:ext cx="1462087" cy="4270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chemeClr val="hlink"/>
                </a:solidFill>
                <a:latin typeface="Arial" panose="020B0604020202020204" pitchFamily="34" charset="0"/>
              </a:rPr>
              <a:t>I Samuel</a:t>
            </a:r>
            <a:endParaRPr lang="en-US" altLang="en-US" sz="2800">
              <a:solidFill>
                <a:schemeClr val="hlink"/>
              </a:solidFill>
              <a:latin typeface="Arial" panose="020B0604020202020204" pitchFamily="34" charset="0"/>
            </a:endParaRPr>
          </a:p>
        </p:txBody>
      </p:sp>
      <p:sp>
        <p:nvSpPr>
          <p:cNvPr id="864330" name="Rectangle 74">
            <a:extLst>
              <a:ext uri="{FF2B5EF4-FFF2-40B4-BE49-F238E27FC236}">
                <a16:creationId xmlns:a16="http://schemas.microsoft.com/office/drawing/2014/main" id="{19DBF0C8-42CC-4949-B608-FFF68921BEDA}"/>
              </a:ext>
            </a:extLst>
          </p:cNvPr>
          <p:cNvSpPr>
            <a:spLocks noChangeArrowheads="1"/>
          </p:cNvSpPr>
          <p:nvPr/>
        </p:nvSpPr>
        <p:spPr bwMode="auto">
          <a:xfrm>
            <a:off x="2130425" y="3730625"/>
            <a:ext cx="1243013" cy="4270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chemeClr val="hlink"/>
                </a:solidFill>
                <a:latin typeface="Arial" panose="020B0604020202020204" pitchFamily="34" charset="0"/>
              </a:rPr>
              <a:t>II Sam’l</a:t>
            </a:r>
            <a:endParaRPr lang="en-US" altLang="en-US" sz="2800">
              <a:solidFill>
                <a:schemeClr val="hlink"/>
              </a:solidFill>
              <a:latin typeface="Arial" panose="020B0604020202020204" pitchFamily="34" charset="0"/>
            </a:endParaRPr>
          </a:p>
        </p:txBody>
      </p:sp>
      <p:sp>
        <p:nvSpPr>
          <p:cNvPr id="864331" name="Rectangle 75">
            <a:extLst>
              <a:ext uri="{FF2B5EF4-FFF2-40B4-BE49-F238E27FC236}">
                <a16:creationId xmlns:a16="http://schemas.microsoft.com/office/drawing/2014/main" id="{690C367A-17E0-9E4F-B6FC-089B564C1936}"/>
              </a:ext>
            </a:extLst>
          </p:cNvPr>
          <p:cNvSpPr>
            <a:spLocks noChangeArrowheads="1"/>
          </p:cNvSpPr>
          <p:nvPr/>
        </p:nvSpPr>
        <p:spPr bwMode="auto">
          <a:xfrm>
            <a:off x="2243138" y="468313"/>
            <a:ext cx="10683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Yosua</a:t>
            </a:r>
          </a:p>
        </p:txBody>
      </p:sp>
      <p:sp>
        <p:nvSpPr>
          <p:cNvPr id="864332" name="Rectangle 76">
            <a:extLst>
              <a:ext uri="{FF2B5EF4-FFF2-40B4-BE49-F238E27FC236}">
                <a16:creationId xmlns:a16="http://schemas.microsoft.com/office/drawing/2014/main" id="{E2ED948C-E9B2-6B45-8E4B-7647C6A090B6}"/>
              </a:ext>
            </a:extLst>
          </p:cNvPr>
          <p:cNvSpPr>
            <a:spLocks noChangeArrowheads="1"/>
          </p:cNvSpPr>
          <p:nvPr/>
        </p:nvSpPr>
        <p:spPr bwMode="auto">
          <a:xfrm>
            <a:off x="1943100" y="1851025"/>
            <a:ext cx="19335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400" b="1">
                <a:solidFill>
                  <a:srgbClr val="000000"/>
                </a:solidFill>
                <a:latin typeface="Arial" panose="020B0604020202020204" pitchFamily="34" charset="0"/>
              </a:rPr>
              <a:t>Hakim-Hakim</a:t>
            </a:r>
          </a:p>
        </p:txBody>
      </p:sp>
      <p:sp>
        <p:nvSpPr>
          <p:cNvPr id="864333" name="Rectangle 77">
            <a:extLst>
              <a:ext uri="{FF2B5EF4-FFF2-40B4-BE49-F238E27FC236}">
                <a16:creationId xmlns:a16="http://schemas.microsoft.com/office/drawing/2014/main" id="{D8D79FF6-BC35-C04B-A9FE-FD8B45951723}"/>
              </a:ext>
            </a:extLst>
          </p:cNvPr>
          <p:cNvSpPr>
            <a:spLocks noChangeArrowheads="1"/>
          </p:cNvSpPr>
          <p:nvPr/>
        </p:nvSpPr>
        <p:spPr bwMode="auto">
          <a:xfrm>
            <a:off x="2403475" y="2249488"/>
            <a:ext cx="5937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Rut</a:t>
            </a:r>
            <a:endParaRPr lang="en-US" altLang="en-US" sz="2800">
              <a:latin typeface="Arial" panose="020B0604020202020204" pitchFamily="34" charset="0"/>
            </a:endParaRPr>
          </a:p>
        </p:txBody>
      </p:sp>
      <p:sp>
        <p:nvSpPr>
          <p:cNvPr id="864336" name="Text Box 80">
            <a:extLst>
              <a:ext uri="{FF2B5EF4-FFF2-40B4-BE49-F238E27FC236}">
                <a16:creationId xmlns:a16="http://schemas.microsoft.com/office/drawing/2014/main" id="{D057E867-B6D7-8E42-8BDC-80A3F1D6A152}"/>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grpSp>
        <p:nvGrpSpPr>
          <p:cNvPr id="864342" name="Group 86">
            <a:extLst>
              <a:ext uri="{FF2B5EF4-FFF2-40B4-BE49-F238E27FC236}">
                <a16:creationId xmlns:a16="http://schemas.microsoft.com/office/drawing/2014/main" id="{BA604046-AC90-254A-A1F0-F2CFF0B37C5F}"/>
              </a:ext>
            </a:extLst>
          </p:cNvPr>
          <p:cNvGrpSpPr>
            <a:grpSpLocks/>
          </p:cNvGrpSpPr>
          <p:nvPr/>
        </p:nvGrpSpPr>
        <p:grpSpPr bwMode="auto">
          <a:xfrm>
            <a:off x="5340350" y="6034088"/>
            <a:ext cx="4025900" cy="822325"/>
            <a:chOff x="3409" y="3801"/>
            <a:chExt cx="2536" cy="518"/>
          </a:xfrm>
        </p:grpSpPr>
        <p:sp>
          <p:nvSpPr>
            <p:cNvPr id="864343" name="AutoShape 87">
              <a:extLst>
                <a:ext uri="{FF2B5EF4-FFF2-40B4-BE49-F238E27FC236}">
                  <a16:creationId xmlns:a16="http://schemas.microsoft.com/office/drawing/2014/main" id="{F9BAEB45-8642-5C4B-BCA5-2819804CAE28}"/>
                </a:ext>
              </a:extLst>
            </p:cNvPr>
            <p:cNvSpPr>
              <a:spLocks noChangeArrowheads="1"/>
            </p:cNvSpPr>
            <p:nvPr/>
          </p:nvSpPr>
          <p:spPr bwMode="auto">
            <a:xfrm>
              <a:off x="3409" y="3801"/>
              <a:ext cx="2536" cy="518"/>
            </a:xfrm>
            <a:prstGeom prst="roundRect">
              <a:avLst>
                <a:gd name="adj" fmla="val 16667"/>
              </a:avLst>
            </a:prstGeom>
            <a:noFill/>
            <a:ln w="57150">
              <a:solidFill>
                <a:schemeClr val="bg1"/>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64344" name="Text Box 88">
              <a:extLst>
                <a:ext uri="{FF2B5EF4-FFF2-40B4-BE49-F238E27FC236}">
                  <a16:creationId xmlns:a16="http://schemas.microsoft.com/office/drawing/2014/main" id="{DF1FDD55-69E6-4041-9FAD-9F4DBADCE7F9}"/>
                </a:ext>
              </a:extLst>
            </p:cNvPr>
            <p:cNvSpPr txBox="1">
              <a:spLocks noChangeArrowheads="1"/>
            </p:cNvSpPr>
            <p:nvPr/>
          </p:nvSpPr>
          <p:spPr bwMode="auto">
            <a:xfrm>
              <a:off x="3433" y="3838"/>
              <a:ext cx="2492"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Prakiraan Waktu Alkitab: 1050 S.M. ke 970 S.M.</a:t>
              </a:r>
            </a:p>
          </p:txBody>
        </p:sp>
      </p:grpSp>
      <p:sp>
        <p:nvSpPr>
          <p:cNvPr id="864356" name="Text Box 100">
            <a:extLst>
              <a:ext uri="{FF2B5EF4-FFF2-40B4-BE49-F238E27FC236}">
                <a16:creationId xmlns:a16="http://schemas.microsoft.com/office/drawing/2014/main" id="{4153613F-D401-4546-9613-D5BB0A7F7F4B}"/>
              </a:ext>
            </a:extLst>
          </p:cNvPr>
          <p:cNvSpPr txBox="1">
            <a:spLocks noChangeArrowheads="1"/>
          </p:cNvSpPr>
          <p:nvPr/>
        </p:nvSpPr>
        <p:spPr bwMode="auto">
          <a:xfrm rot="-5400000">
            <a:off x="-1208881" y="3425031"/>
            <a:ext cx="5614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KITAB SEJARAH(12)</a:t>
            </a:r>
          </a:p>
        </p:txBody>
      </p:sp>
      <p:pic>
        <p:nvPicPr>
          <p:cNvPr id="864345" name="Picture 89">
            <a:extLst>
              <a:ext uri="{FF2B5EF4-FFF2-40B4-BE49-F238E27FC236}">
                <a16:creationId xmlns:a16="http://schemas.microsoft.com/office/drawing/2014/main" id="{D7963AC6-6C2B-0043-9388-84ADCC1E7E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864347" name="Oval 91">
            <a:extLst>
              <a:ext uri="{FF2B5EF4-FFF2-40B4-BE49-F238E27FC236}">
                <a16:creationId xmlns:a16="http://schemas.microsoft.com/office/drawing/2014/main" id="{CC710118-5DF2-A547-B052-F1056BAC810F}"/>
              </a:ext>
            </a:extLst>
          </p:cNvPr>
          <p:cNvSpPr>
            <a:spLocks noChangeArrowheads="1"/>
          </p:cNvSpPr>
          <p:nvPr/>
        </p:nvSpPr>
        <p:spPr bwMode="auto">
          <a:xfrm>
            <a:off x="1684338" y="3084513"/>
            <a:ext cx="2403475" cy="1177925"/>
          </a:xfrm>
          <a:prstGeom prst="ellipse">
            <a:avLst/>
          </a:prstGeom>
          <a:noFill/>
          <a:ln w="76200">
            <a:solidFill>
              <a:schemeClr val="hlink"/>
            </a:solidFill>
            <a:round/>
            <a:headEnd/>
            <a:tailEnd/>
          </a:ln>
          <a:effectLst>
            <a:outerShdw dist="71842"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64348" name="Rectangle 92">
            <a:extLst>
              <a:ext uri="{FF2B5EF4-FFF2-40B4-BE49-F238E27FC236}">
                <a16:creationId xmlns:a16="http://schemas.microsoft.com/office/drawing/2014/main" id="{C7BEDC6A-3DEC-AA4B-922B-0DF8F711AB7A}"/>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864349" name="Rectangle 93">
            <a:extLst>
              <a:ext uri="{FF2B5EF4-FFF2-40B4-BE49-F238E27FC236}">
                <a16:creationId xmlns:a16="http://schemas.microsoft.com/office/drawing/2014/main" id="{9D10F040-9069-3B44-A3AD-35BF2368D78A}"/>
              </a:ext>
            </a:extLst>
          </p:cNvPr>
          <p:cNvSpPr>
            <a:spLocks noChangeArrowheads="1"/>
          </p:cNvSpPr>
          <p:nvPr/>
        </p:nvSpPr>
        <p:spPr bwMode="auto">
          <a:xfrm>
            <a:off x="5170488" y="2293938"/>
            <a:ext cx="4349750" cy="13985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400" b="1" i="1">
                <a:solidFill>
                  <a:schemeClr val="bg1"/>
                </a:solidFill>
                <a:latin typeface="Helvetica" pitchFamily="2" charset="0"/>
              </a:rPr>
              <a:t>MENSET</a:t>
            </a:r>
          </a:p>
          <a:p>
            <a:pPr algn="ctr">
              <a:lnSpc>
                <a:spcPct val="50000"/>
              </a:lnSpc>
              <a:spcBef>
                <a:spcPct val="50000"/>
              </a:spcBef>
            </a:pPr>
            <a:r>
              <a:rPr lang="en-US" altLang="en-US" sz="4400" b="1" i="1">
                <a:solidFill>
                  <a:schemeClr val="bg1"/>
                </a:solidFill>
                <a:latin typeface="Helvetica" pitchFamily="2" charset="0"/>
              </a:rPr>
              <a:t> KITAB</a:t>
            </a:r>
            <a:endParaRPr lang="en-US" altLang="en-US" sz="2000" b="1" u="sng">
              <a:solidFill>
                <a:schemeClr val="bg1"/>
              </a:solidFill>
              <a:latin typeface="Helvetica" pitchFamily="2" charset="0"/>
            </a:endParaRPr>
          </a:p>
          <a:p>
            <a:pPr algn="ctr">
              <a:lnSpc>
                <a:spcPct val="50000"/>
              </a:lnSpc>
              <a:spcBef>
                <a:spcPct val="50000"/>
              </a:spcBef>
            </a:pPr>
            <a:endParaRPr lang="en-US" altLang="en-US" sz="2000" b="1" u="sng">
              <a:solidFill>
                <a:schemeClr val="bg1"/>
              </a:solidFill>
              <a:latin typeface="Helvetica" pitchFamily="2" charset="0"/>
            </a:endParaRPr>
          </a:p>
        </p:txBody>
      </p:sp>
      <p:sp>
        <p:nvSpPr>
          <p:cNvPr id="864350" name="Text Box 94">
            <a:extLst>
              <a:ext uri="{FF2B5EF4-FFF2-40B4-BE49-F238E27FC236}">
                <a16:creationId xmlns:a16="http://schemas.microsoft.com/office/drawing/2014/main" id="{40809F9B-D985-A54E-A86F-A4A08237810A}"/>
              </a:ext>
            </a:extLst>
          </p:cNvPr>
          <p:cNvSpPr txBox="1">
            <a:spLocks noChangeArrowheads="1"/>
          </p:cNvSpPr>
          <p:nvPr/>
        </p:nvSpPr>
        <p:spPr bwMode="auto">
          <a:xfrm>
            <a:off x="5194300" y="4533900"/>
            <a:ext cx="4330700" cy="52705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65000"/>
              </a:lnSpc>
              <a:spcBef>
                <a:spcPct val="50000"/>
              </a:spcBef>
            </a:pPr>
            <a:r>
              <a:rPr lang="en-US" altLang="en-US" sz="4400" b="1">
                <a:solidFill>
                  <a:srgbClr val="FFEA18"/>
                </a:solidFill>
                <a:latin typeface="Helvetica" pitchFamily="2" charset="0"/>
              </a:rPr>
              <a:t>“SEJARAH”</a:t>
            </a:r>
          </a:p>
        </p:txBody>
      </p:sp>
      <p:sp>
        <p:nvSpPr>
          <p:cNvPr id="864351" name="Text Box 95">
            <a:extLst>
              <a:ext uri="{FF2B5EF4-FFF2-40B4-BE49-F238E27FC236}">
                <a16:creationId xmlns:a16="http://schemas.microsoft.com/office/drawing/2014/main" id="{61436BDB-DFA3-ED47-AF72-DD6A29F21FA1}"/>
              </a:ext>
            </a:extLst>
          </p:cNvPr>
          <p:cNvSpPr txBox="1">
            <a:spLocks noChangeArrowheads="1"/>
          </p:cNvSpPr>
          <p:nvPr/>
        </p:nvSpPr>
        <p:spPr bwMode="auto">
          <a:xfrm>
            <a:off x="5586413" y="3654425"/>
            <a:ext cx="3621087" cy="112712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1">
                <a:solidFill>
                  <a:srgbClr val="FFEA18"/>
                </a:solidFill>
                <a:latin typeface="Helvetica" pitchFamily="2" charset="0"/>
              </a:rPr>
              <a:t>12</a:t>
            </a:r>
            <a:r>
              <a:rPr lang="en-US" altLang="en-US" sz="2400" b="1">
                <a:solidFill>
                  <a:srgbClr val="FFEA18"/>
                </a:solidFill>
                <a:latin typeface="Helvetica" pitchFamily="2" charset="0"/>
              </a:rPr>
              <a:t>  KITAB</a:t>
            </a:r>
          </a:p>
          <a:p>
            <a:pPr algn="ctr">
              <a:spcBef>
                <a:spcPct val="50000"/>
              </a:spcBef>
            </a:pPr>
            <a:endParaRPr lang="en-US" altLang="en-US" sz="2400" b="1">
              <a:solidFill>
                <a:srgbClr val="FFEA18"/>
              </a:solidFill>
              <a:latin typeface="Helvetica" pitchFamily="2" charset="0"/>
            </a:endParaRPr>
          </a:p>
        </p:txBody>
      </p:sp>
      <p:sp>
        <p:nvSpPr>
          <p:cNvPr id="864352" name="Text Box 96">
            <a:extLst>
              <a:ext uri="{FF2B5EF4-FFF2-40B4-BE49-F238E27FC236}">
                <a16:creationId xmlns:a16="http://schemas.microsoft.com/office/drawing/2014/main" id="{54D8F09D-0224-8A47-B4AD-0FF55AEF8F25}"/>
              </a:ext>
            </a:extLst>
          </p:cNvPr>
          <p:cNvSpPr txBox="1">
            <a:spLocks noChangeArrowheads="1"/>
          </p:cNvSpPr>
          <p:nvPr/>
        </p:nvSpPr>
        <p:spPr bwMode="auto">
          <a:xfrm>
            <a:off x="9107488" y="7467600"/>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p>
        </p:txBody>
      </p:sp>
      <p:sp>
        <p:nvSpPr>
          <p:cNvPr id="864353" name="Text Box 97">
            <a:extLst>
              <a:ext uri="{FF2B5EF4-FFF2-40B4-BE49-F238E27FC236}">
                <a16:creationId xmlns:a16="http://schemas.microsoft.com/office/drawing/2014/main" id="{0497CDD1-B0AF-2249-8345-8B1F70B67850}"/>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27</a:t>
            </a:r>
          </a:p>
        </p:txBody>
      </p:sp>
      <p:sp>
        <p:nvSpPr>
          <p:cNvPr id="864354" name="Rectangle 98">
            <a:extLst>
              <a:ext uri="{FF2B5EF4-FFF2-40B4-BE49-F238E27FC236}">
                <a16:creationId xmlns:a16="http://schemas.microsoft.com/office/drawing/2014/main" id="{26186AA5-2A91-CB4B-AD87-0D4658D7A8CD}"/>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864355" name="Rectangle 99">
            <a:extLst>
              <a:ext uri="{FF2B5EF4-FFF2-40B4-BE49-F238E27FC236}">
                <a16:creationId xmlns:a16="http://schemas.microsoft.com/office/drawing/2014/main" id="{375F3BF7-08CF-3941-B4EB-44F6C88C48A5}"/>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
                                  </p:stCondLst>
                                  <p:childTnLst>
                                    <p:set>
                                      <p:cBhvr>
                                        <p:cTn id="6" dur="1" fill="hold">
                                          <p:stCondLst>
                                            <p:cond delay="0"/>
                                          </p:stCondLst>
                                        </p:cTn>
                                        <p:tgtEl>
                                          <p:spTgt spid="864347"/>
                                        </p:tgtEl>
                                        <p:attrNameLst>
                                          <p:attrName>style.visibility</p:attrName>
                                        </p:attrNameLst>
                                      </p:cBhvr>
                                      <p:to>
                                        <p:strVal val="visible"/>
                                      </p:to>
                                    </p:set>
                                    <p:animEffect transition="in" filter="dissolve">
                                      <p:cBhvr>
                                        <p:cTn id="7" dur="500"/>
                                        <p:tgtEl>
                                          <p:spTgt spid="86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404" name="Text Box 100">
            <a:extLst>
              <a:ext uri="{FF2B5EF4-FFF2-40B4-BE49-F238E27FC236}">
                <a16:creationId xmlns:a16="http://schemas.microsoft.com/office/drawing/2014/main" id="{CE0619FD-1B30-0B49-8509-39E95E94A63E}"/>
              </a:ext>
            </a:extLst>
          </p:cNvPr>
          <p:cNvSpPr txBox="1">
            <a:spLocks noChangeArrowheads="1"/>
          </p:cNvSpPr>
          <p:nvPr/>
        </p:nvSpPr>
        <p:spPr bwMode="auto">
          <a:xfrm rot="-5400000">
            <a:off x="-1208881" y="3425031"/>
            <a:ext cx="5614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KITAB SEJARAH(12)</a:t>
            </a:r>
          </a:p>
        </p:txBody>
      </p:sp>
      <p:sp>
        <p:nvSpPr>
          <p:cNvPr id="866306" name="Line 2">
            <a:extLst>
              <a:ext uri="{FF2B5EF4-FFF2-40B4-BE49-F238E27FC236}">
                <a16:creationId xmlns:a16="http://schemas.microsoft.com/office/drawing/2014/main" id="{D3778A14-F001-F943-A959-0B1D9CCF9835}"/>
              </a:ext>
            </a:extLst>
          </p:cNvPr>
          <p:cNvSpPr>
            <a:spLocks noChangeShapeType="1"/>
          </p:cNvSpPr>
          <p:nvPr/>
        </p:nvSpPr>
        <p:spPr bwMode="auto">
          <a:xfrm flipV="1">
            <a:off x="4038600" y="7037388"/>
            <a:ext cx="284163" cy="12700"/>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6307" name="Line 3">
            <a:extLst>
              <a:ext uri="{FF2B5EF4-FFF2-40B4-BE49-F238E27FC236}">
                <a16:creationId xmlns:a16="http://schemas.microsoft.com/office/drawing/2014/main" id="{94CA631B-B973-5A4F-95A7-B4B18C71DBCE}"/>
              </a:ext>
            </a:extLst>
          </p:cNvPr>
          <p:cNvSpPr>
            <a:spLocks noChangeShapeType="1"/>
          </p:cNvSpPr>
          <p:nvPr/>
        </p:nvSpPr>
        <p:spPr bwMode="auto">
          <a:xfrm>
            <a:off x="3232150" y="4732338"/>
            <a:ext cx="752475"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6308" name="Line 4">
            <a:extLst>
              <a:ext uri="{FF2B5EF4-FFF2-40B4-BE49-F238E27FC236}">
                <a16:creationId xmlns:a16="http://schemas.microsoft.com/office/drawing/2014/main" id="{6A80D808-BD1D-F54C-B1BA-973461CB609D}"/>
              </a:ext>
            </a:extLst>
          </p:cNvPr>
          <p:cNvSpPr>
            <a:spLocks noChangeShapeType="1"/>
          </p:cNvSpPr>
          <p:nvPr/>
        </p:nvSpPr>
        <p:spPr bwMode="auto">
          <a:xfrm flipV="1">
            <a:off x="1454150" y="7329488"/>
            <a:ext cx="2590800"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6309" name="Line 5">
            <a:extLst>
              <a:ext uri="{FF2B5EF4-FFF2-40B4-BE49-F238E27FC236}">
                <a16:creationId xmlns:a16="http://schemas.microsoft.com/office/drawing/2014/main" id="{17B0C00F-4CD1-3B41-9A6A-5BFB12F8A0BB}"/>
              </a:ext>
            </a:extLst>
          </p:cNvPr>
          <p:cNvSpPr>
            <a:spLocks noChangeShapeType="1"/>
          </p:cNvSpPr>
          <p:nvPr/>
        </p:nvSpPr>
        <p:spPr bwMode="auto">
          <a:xfrm flipV="1">
            <a:off x="1444625" y="338138"/>
            <a:ext cx="1588" cy="70342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6310" name="Line 6">
            <a:extLst>
              <a:ext uri="{FF2B5EF4-FFF2-40B4-BE49-F238E27FC236}">
                <a16:creationId xmlns:a16="http://schemas.microsoft.com/office/drawing/2014/main" id="{1E50DCC7-7365-7B4E-8C16-79F525398BEE}"/>
              </a:ext>
            </a:extLst>
          </p:cNvPr>
          <p:cNvSpPr>
            <a:spLocks noChangeShapeType="1"/>
          </p:cNvSpPr>
          <p:nvPr/>
        </p:nvSpPr>
        <p:spPr bwMode="auto">
          <a:xfrm>
            <a:off x="1409700" y="360363"/>
            <a:ext cx="2566988"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6311" name="Line 7">
            <a:extLst>
              <a:ext uri="{FF2B5EF4-FFF2-40B4-BE49-F238E27FC236}">
                <a16:creationId xmlns:a16="http://schemas.microsoft.com/office/drawing/2014/main" id="{BBC76D2F-F197-AA4D-8D47-C21ED4D7D4BB}"/>
              </a:ext>
            </a:extLst>
          </p:cNvPr>
          <p:cNvSpPr>
            <a:spLocks noChangeShapeType="1"/>
          </p:cNvSpPr>
          <p:nvPr/>
        </p:nvSpPr>
        <p:spPr bwMode="auto">
          <a:xfrm flipH="1" flipV="1">
            <a:off x="3948113" y="338138"/>
            <a:ext cx="1587" cy="438626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6312" name="Freeform 8">
            <a:extLst>
              <a:ext uri="{FF2B5EF4-FFF2-40B4-BE49-F238E27FC236}">
                <a16:creationId xmlns:a16="http://schemas.microsoft.com/office/drawing/2014/main" id="{514C8062-E4DA-1D44-863E-9D7BF47BE576}"/>
              </a:ext>
            </a:extLst>
          </p:cNvPr>
          <p:cNvSpPr>
            <a:spLocks/>
          </p:cNvSpPr>
          <p:nvPr/>
        </p:nvSpPr>
        <p:spPr bwMode="auto">
          <a:xfrm>
            <a:off x="3200400" y="4752975"/>
            <a:ext cx="738188" cy="2452688"/>
          </a:xfrm>
          <a:custGeom>
            <a:avLst/>
            <a:gdLst>
              <a:gd name="T0" fmla="*/ 50 w 465"/>
              <a:gd name="T1" fmla="*/ 0 h 1561"/>
              <a:gd name="T2" fmla="*/ 465 w 465"/>
              <a:gd name="T3" fmla="*/ 1548 h 1561"/>
              <a:gd name="T4" fmla="*/ 427 w 465"/>
              <a:gd name="T5" fmla="*/ 1561 h 1561"/>
              <a:gd name="T6" fmla="*/ 0 w 465"/>
              <a:gd name="T7" fmla="*/ 12 h 1561"/>
              <a:gd name="T8" fmla="*/ 50 w 465"/>
              <a:gd name="T9" fmla="*/ 0 h 1561"/>
            </a:gdLst>
            <a:ahLst/>
            <a:cxnLst>
              <a:cxn ang="0">
                <a:pos x="T0" y="T1"/>
              </a:cxn>
              <a:cxn ang="0">
                <a:pos x="T2" y="T3"/>
              </a:cxn>
              <a:cxn ang="0">
                <a:pos x="T4" y="T5"/>
              </a:cxn>
              <a:cxn ang="0">
                <a:pos x="T6" y="T7"/>
              </a:cxn>
              <a:cxn ang="0">
                <a:pos x="T8" y="T9"/>
              </a:cxn>
            </a:cxnLst>
            <a:rect l="0" t="0" r="r" b="b"/>
            <a:pathLst>
              <a:path w="465" h="1561">
                <a:moveTo>
                  <a:pt x="50" y="0"/>
                </a:moveTo>
                <a:lnTo>
                  <a:pt x="465" y="1548"/>
                </a:lnTo>
                <a:lnTo>
                  <a:pt x="427" y="1561"/>
                </a:lnTo>
                <a:lnTo>
                  <a:pt x="0" y="12"/>
                </a:lnTo>
                <a:lnTo>
                  <a:pt x="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6313" name="Line 9">
            <a:extLst>
              <a:ext uri="{FF2B5EF4-FFF2-40B4-BE49-F238E27FC236}">
                <a16:creationId xmlns:a16="http://schemas.microsoft.com/office/drawing/2014/main" id="{67123E8D-CC1F-9247-AE53-FD50AEBCD14C}"/>
              </a:ext>
            </a:extLst>
          </p:cNvPr>
          <p:cNvSpPr>
            <a:spLocks noChangeShapeType="1"/>
          </p:cNvSpPr>
          <p:nvPr/>
        </p:nvSpPr>
        <p:spPr bwMode="auto">
          <a:xfrm>
            <a:off x="3459163" y="4932363"/>
            <a:ext cx="798512"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6314" name="Line 10">
            <a:extLst>
              <a:ext uri="{FF2B5EF4-FFF2-40B4-BE49-F238E27FC236}">
                <a16:creationId xmlns:a16="http://schemas.microsoft.com/office/drawing/2014/main" id="{7D23B0CF-4E4E-7742-93B5-F90A55501005}"/>
              </a:ext>
            </a:extLst>
          </p:cNvPr>
          <p:cNvSpPr>
            <a:spLocks noChangeShapeType="1"/>
          </p:cNvSpPr>
          <p:nvPr/>
        </p:nvSpPr>
        <p:spPr bwMode="auto">
          <a:xfrm flipV="1">
            <a:off x="1825625" y="352425"/>
            <a:ext cx="1588" cy="6988175"/>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6315" name="Freeform 11">
            <a:extLst>
              <a:ext uri="{FF2B5EF4-FFF2-40B4-BE49-F238E27FC236}">
                <a16:creationId xmlns:a16="http://schemas.microsoft.com/office/drawing/2014/main" id="{D4BFF5DC-1987-0E4E-989B-ADE76D36C6A8}"/>
              </a:ext>
            </a:extLst>
          </p:cNvPr>
          <p:cNvSpPr>
            <a:spLocks/>
          </p:cNvSpPr>
          <p:nvPr/>
        </p:nvSpPr>
        <p:spPr bwMode="auto">
          <a:xfrm>
            <a:off x="3459163" y="4953000"/>
            <a:ext cx="638175" cy="2097088"/>
          </a:xfrm>
          <a:custGeom>
            <a:avLst/>
            <a:gdLst>
              <a:gd name="T0" fmla="*/ 51 w 402"/>
              <a:gd name="T1" fmla="*/ 0 h 1321"/>
              <a:gd name="T2" fmla="*/ 402 w 402"/>
              <a:gd name="T3" fmla="*/ 1309 h 1321"/>
              <a:gd name="T4" fmla="*/ 352 w 402"/>
              <a:gd name="T5" fmla="*/ 1321 h 1321"/>
              <a:gd name="T6" fmla="*/ 0 w 402"/>
              <a:gd name="T7" fmla="*/ 12 h 1321"/>
              <a:gd name="T8" fmla="*/ 51 w 402"/>
              <a:gd name="T9" fmla="*/ 0 h 1321"/>
            </a:gdLst>
            <a:ahLst/>
            <a:cxnLst>
              <a:cxn ang="0">
                <a:pos x="T0" y="T1"/>
              </a:cxn>
              <a:cxn ang="0">
                <a:pos x="T2" y="T3"/>
              </a:cxn>
              <a:cxn ang="0">
                <a:pos x="T4" y="T5"/>
              </a:cxn>
              <a:cxn ang="0">
                <a:pos x="T6" y="T7"/>
              </a:cxn>
              <a:cxn ang="0">
                <a:pos x="T8" y="T9"/>
              </a:cxn>
            </a:cxnLst>
            <a:rect l="0" t="0" r="r" b="b"/>
            <a:pathLst>
              <a:path w="402" h="1321">
                <a:moveTo>
                  <a:pt x="51" y="0"/>
                </a:moveTo>
                <a:lnTo>
                  <a:pt x="402" y="1309"/>
                </a:lnTo>
                <a:lnTo>
                  <a:pt x="352" y="1321"/>
                </a:lnTo>
                <a:lnTo>
                  <a:pt x="0" y="12"/>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6316" name="Line 12">
            <a:extLst>
              <a:ext uri="{FF2B5EF4-FFF2-40B4-BE49-F238E27FC236}">
                <a16:creationId xmlns:a16="http://schemas.microsoft.com/office/drawing/2014/main" id="{89F17830-9FAF-6747-8266-E383501B7DD5}"/>
              </a:ext>
            </a:extLst>
          </p:cNvPr>
          <p:cNvSpPr>
            <a:spLocks noChangeShapeType="1"/>
          </p:cNvSpPr>
          <p:nvPr/>
        </p:nvSpPr>
        <p:spPr bwMode="auto">
          <a:xfrm>
            <a:off x="3894138" y="7170738"/>
            <a:ext cx="192087"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6317" name="Line 13">
            <a:extLst>
              <a:ext uri="{FF2B5EF4-FFF2-40B4-BE49-F238E27FC236}">
                <a16:creationId xmlns:a16="http://schemas.microsoft.com/office/drawing/2014/main" id="{FD99F9DE-9091-3248-8A99-02C6CE89C691}"/>
              </a:ext>
            </a:extLst>
          </p:cNvPr>
          <p:cNvSpPr>
            <a:spLocks noChangeShapeType="1"/>
          </p:cNvSpPr>
          <p:nvPr/>
        </p:nvSpPr>
        <p:spPr bwMode="auto">
          <a:xfrm flipV="1">
            <a:off x="4044950" y="7180263"/>
            <a:ext cx="1588" cy="1889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6318" name="Line 14">
            <a:extLst>
              <a:ext uri="{FF2B5EF4-FFF2-40B4-BE49-F238E27FC236}">
                <a16:creationId xmlns:a16="http://schemas.microsoft.com/office/drawing/2014/main" id="{A82A667A-9C21-9642-9B48-BD2071092400}"/>
              </a:ext>
            </a:extLst>
          </p:cNvPr>
          <p:cNvSpPr>
            <a:spLocks noChangeShapeType="1"/>
          </p:cNvSpPr>
          <p:nvPr/>
        </p:nvSpPr>
        <p:spPr bwMode="auto">
          <a:xfrm>
            <a:off x="3949700" y="3638550"/>
            <a:ext cx="0" cy="10033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6319" name="Line 15">
            <a:extLst>
              <a:ext uri="{FF2B5EF4-FFF2-40B4-BE49-F238E27FC236}">
                <a16:creationId xmlns:a16="http://schemas.microsoft.com/office/drawing/2014/main" id="{1D1D5967-F1EA-594D-8842-7332CD79C719}"/>
              </a:ext>
            </a:extLst>
          </p:cNvPr>
          <p:cNvSpPr>
            <a:spLocks noChangeShapeType="1"/>
          </p:cNvSpPr>
          <p:nvPr/>
        </p:nvSpPr>
        <p:spPr bwMode="auto">
          <a:xfrm>
            <a:off x="3200400" y="4730750"/>
            <a:ext cx="330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6320" name="Rectangle 16">
            <a:extLst>
              <a:ext uri="{FF2B5EF4-FFF2-40B4-BE49-F238E27FC236}">
                <a16:creationId xmlns:a16="http://schemas.microsoft.com/office/drawing/2014/main" id="{1D2B5C7C-2947-C544-94E5-95B80D9004ED}"/>
              </a:ext>
            </a:extLst>
          </p:cNvPr>
          <p:cNvSpPr>
            <a:spLocks noChangeArrowheads="1"/>
          </p:cNvSpPr>
          <p:nvPr/>
        </p:nvSpPr>
        <p:spPr bwMode="auto">
          <a:xfrm>
            <a:off x="2532063" y="22669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866321" name="Line 17">
            <a:extLst>
              <a:ext uri="{FF2B5EF4-FFF2-40B4-BE49-F238E27FC236}">
                <a16:creationId xmlns:a16="http://schemas.microsoft.com/office/drawing/2014/main" id="{67861C31-629F-B745-8421-0D8B3F4CD63A}"/>
              </a:ext>
            </a:extLst>
          </p:cNvPr>
          <p:cNvSpPr>
            <a:spLocks noChangeShapeType="1"/>
          </p:cNvSpPr>
          <p:nvPr/>
        </p:nvSpPr>
        <p:spPr bwMode="auto">
          <a:xfrm>
            <a:off x="2044700" y="83661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6322" name="Line 18">
            <a:extLst>
              <a:ext uri="{FF2B5EF4-FFF2-40B4-BE49-F238E27FC236}">
                <a16:creationId xmlns:a16="http://schemas.microsoft.com/office/drawing/2014/main" id="{84D6C766-2DC5-504F-91E7-A8CE2EA5B6D1}"/>
              </a:ext>
            </a:extLst>
          </p:cNvPr>
          <p:cNvSpPr>
            <a:spLocks noChangeShapeType="1"/>
          </p:cNvSpPr>
          <p:nvPr/>
        </p:nvSpPr>
        <p:spPr bwMode="auto">
          <a:xfrm>
            <a:off x="2044700" y="221456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6323" name="Line 19">
            <a:extLst>
              <a:ext uri="{FF2B5EF4-FFF2-40B4-BE49-F238E27FC236}">
                <a16:creationId xmlns:a16="http://schemas.microsoft.com/office/drawing/2014/main" id="{91E2A952-E384-D54C-95F3-475AEA1CA718}"/>
              </a:ext>
            </a:extLst>
          </p:cNvPr>
          <p:cNvSpPr>
            <a:spLocks noChangeShapeType="1"/>
          </p:cNvSpPr>
          <p:nvPr/>
        </p:nvSpPr>
        <p:spPr bwMode="auto">
          <a:xfrm>
            <a:off x="2044700" y="2633663"/>
            <a:ext cx="173355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6324" name="Line 20">
            <a:extLst>
              <a:ext uri="{FF2B5EF4-FFF2-40B4-BE49-F238E27FC236}">
                <a16:creationId xmlns:a16="http://schemas.microsoft.com/office/drawing/2014/main" id="{FDDD8DC0-8BBA-D245-8E81-E8BD82824657}"/>
              </a:ext>
            </a:extLst>
          </p:cNvPr>
          <p:cNvSpPr>
            <a:spLocks noChangeShapeType="1"/>
          </p:cNvSpPr>
          <p:nvPr/>
        </p:nvSpPr>
        <p:spPr bwMode="auto">
          <a:xfrm>
            <a:off x="1984375" y="7110413"/>
            <a:ext cx="1654175"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6325" name="Line 21">
            <a:extLst>
              <a:ext uri="{FF2B5EF4-FFF2-40B4-BE49-F238E27FC236}">
                <a16:creationId xmlns:a16="http://schemas.microsoft.com/office/drawing/2014/main" id="{BD135FD6-4761-B245-B494-3AB70209A041}"/>
              </a:ext>
            </a:extLst>
          </p:cNvPr>
          <p:cNvSpPr>
            <a:spLocks noChangeShapeType="1"/>
          </p:cNvSpPr>
          <p:nvPr/>
        </p:nvSpPr>
        <p:spPr bwMode="auto">
          <a:xfrm>
            <a:off x="2005013" y="6710363"/>
            <a:ext cx="153511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6326" name="Line 22">
            <a:extLst>
              <a:ext uri="{FF2B5EF4-FFF2-40B4-BE49-F238E27FC236}">
                <a16:creationId xmlns:a16="http://schemas.microsoft.com/office/drawing/2014/main" id="{E51EBCCB-FE90-5648-BC19-2D318894D7D1}"/>
              </a:ext>
            </a:extLst>
          </p:cNvPr>
          <p:cNvSpPr>
            <a:spLocks noChangeShapeType="1"/>
          </p:cNvSpPr>
          <p:nvPr/>
        </p:nvSpPr>
        <p:spPr bwMode="auto">
          <a:xfrm>
            <a:off x="1984375" y="6291263"/>
            <a:ext cx="14557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6327" name="Line 23">
            <a:extLst>
              <a:ext uri="{FF2B5EF4-FFF2-40B4-BE49-F238E27FC236}">
                <a16:creationId xmlns:a16="http://schemas.microsoft.com/office/drawing/2014/main" id="{05983908-499B-284A-9593-AD7115504EB7}"/>
              </a:ext>
            </a:extLst>
          </p:cNvPr>
          <p:cNvSpPr>
            <a:spLocks noChangeShapeType="1"/>
          </p:cNvSpPr>
          <p:nvPr/>
        </p:nvSpPr>
        <p:spPr bwMode="auto">
          <a:xfrm>
            <a:off x="2024063" y="5872163"/>
            <a:ext cx="123666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6328" name="Line 24">
            <a:extLst>
              <a:ext uri="{FF2B5EF4-FFF2-40B4-BE49-F238E27FC236}">
                <a16:creationId xmlns:a16="http://schemas.microsoft.com/office/drawing/2014/main" id="{8DD1FFBA-5A8F-0D4F-ACCD-5F22C51BD3D5}"/>
              </a:ext>
            </a:extLst>
          </p:cNvPr>
          <p:cNvSpPr>
            <a:spLocks noChangeShapeType="1"/>
          </p:cNvSpPr>
          <p:nvPr/>
        </p:nvSpPr>
        <p:spPr bwMode="auto">
          <a:xfrm>
            <a:off x="2044700" y="5511800"/>
            <a:ext cx="12160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6329" name="Line 25">
            <a:extLst>
              <a:ext uri="{FF2B5EF4-FFF2-40B4-BE49-F238E27FC236}">
                <a16:creationId xmlns:a16="http://schemas.microsoft.com/office/drawing/2014/main" id="{C73611AB-F236-2040-BE82-DE25700A209F}"/>
              </a:ext>
            </a:extLst>
          </p:cNvPr>
          <p:cNvSpPr>
            <a:spLocks noChangeShapeType="1"/>
          </p:cNvSpPr>
          <p:nvPr/>
        </p:nvSpPr>
        <p:spPr bwMode="auto">
          <a:xfrm>
            <a:off x="2063750" y="5011738"/>
            <a:ext cx="111760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6330" name="Line 26">
            <a:extLst>
              <a:ext uri="{FF2B5EF4-FFF2-40B4-BE49-F238E27FC236}">
                <a16:creationId xmlns:a16="http://schemas.microsoft.com/office/drawing/2014/main" id="{C116122B-FEC2-5342-B122-4F7B3D84672A}"/>
              </a:ext>
            </a:extLst>
          </p:cNvPr>
          <p:cNvSpPr>
            <a:spLocks noChangeShapeType="1"/>
          </p:cNvSpPr>
          <p:nvPr/>
        </p:nvSpPr>
        <p:spPr bwMode="auto">
          <a:xfrm>
            <a:off x="2063750" y="4532313"/>
            <a:ext cx="1376363"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6331" name="Line 27">
            <a:extLst>
              <a:ext uri="{FF2B5EF4-FFF2-40B4-BE49-F238E27FC236}">
                <a16:creationId xmlns:a16="http://schemas.microsoft.com/office/drawing/2014/main" id="{832FECA1-645A-AE46-B801-5F871D6B517B}"/>
              </a:ext>
            </a:extLst>
          </p:cNvPr>
          <p:cNvSpPr>
            <a:spLocks noChangeShapeType="1"/>
          </p:cNvSpPr>
          <p:nvPr/>
        </p:nvSpPr>
        <p:spPr bwMode="auto">
          <a:xfrm>
            <a:off x="2044700" y="4213225"/>
            <a:ext cx="1414463"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6332" name="Line 28">
            <a:extLst>
              <a:ext uri="{FF2B5EF4-FFF2-40B4-BE49-F238E27FC236}">
                <a16:creationId xmlns:a16="http://schemas.microsoft.com/office/drawing/2014/main" id="{BEB32609-31E4-A544-B3F4-D5753B7F49E8}"/>
              </a:ext>
            </a:extLst>
          </p:cNvPr>
          <p:cNvSpPr>
            <a:spLocks noChangeShapeType="1"/>
          </p:cNvSpPr>
          <p:nvPr/>
        </p:nvSpPr>
        <p:spPr bwMode="auto">
          <a:xfrm>
            <a:off x="2063750" y="3673475"/>
            <a:ext cx="17748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6333" name="Rectangle 29">
            <a:extLst>
              <a:ext uri="{FF2B5EF4-FFF2-40B4-BE49-F238E27FC236}">
                <a16:creationId xmlns:a16="http://schemas.microsoft.com/office/drawing/2014/main" id="{44D0E8FD-3F35-DF40-B415-C2291DD78D72}"/>
              </a:ext>
            </a:extLst>
          </p:cNvPr>
          <p:cNvSpPr>
            <a:spLocks noChangeArrowheads="1"/>
          </p:cNvSpPr>
          <p:nvPr/>
        </p:nvSpPr>
        <p:spPr bwMode="auto">
          <a:xfrm>
            <a:off x="1903413" y="34655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66334" name="Rectangle 30">
            <a:extLst>
              <a:ext uri="{FF2B5EF4-FFF2-40B4-BE49-F238E27FC236}">
                <a16:creationId xmlns:a16="http://schemas.microsoft.com/office/drawing/2014/main" id="{799E49E1-F150-1B4B-AAA9-43C9510104EB}"/>
              </a:ext>
            </a:extLst>
          </p:cNvPr>
          <p:cNvSpPr>
            <a:spLocks noChangeArrowheads="1"/>
          </p:cNvSpPr>
          <p:nvPr/>
        </p:nvSpPr>
        <p:spPr bwMode="auto">
          <a:xfrm>
            <a:off x="1912938" y="43164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66335" name="Rectangle 31">
            <a:extLst>
              <a:ext uri="{FF2B5EF4-FFF2-40B4-BE49-F238E27FC236}">
                <a16:creationId xmlns:a16="http://schemas.microsoft.com/office/drawing/2014/main" id="{5103BDD3-72DC-E140-B796-5803CF352A87}"/>
              </a:ext>
            </a:extLst>
          </p:cNvPr>
          <p:cNvSpPr>
            <a:spLocks noChangeArrowheads="1"/>
          </p:cNvSpPr>
          <p:nvPr/>
        </p:nvSpPr>
        <p:spPr bwMode="auto">
          <a:xfrm>
            <a:off x="1900238" y="4786313"/>
            <a:ext cx="3302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(PS)</a:t>
            </a:r>
            <a:endParaRPr lang="en-US" altLang="en-US" sz="1400">
              <a:latin typeface="Helvetica" pitchFamily="2" charset="0"/>
            </a:endParaRPr>
          </a:p>
        </p:txBody>
      </p:sp>
      <p:sp>
        <p:nvSpPr>
          <p:cNvPr id="866336" name="Rectangle 32">
            <a:extLst>
              <a:ext uri="{FF2B5EF4-FFF2-40B4-BE49-F238E27FC236}">
                <a16:creationId xmlns:a16="http://schemas.microsoft.com/office/drawing/2014/main" id="{B4D4F1C4-1676-FA43-B637-546D61DCD002}"/>
              </a:ext>
            </a:extLst>
          </p:cNvPr>
          <p:cNvSpPr>
            <a:spLocks noChangeArrowheads="1"/>
          </p:cNvSpPr>
          <p:nvPr/>
        </p:nvSpPr>
        <p:spPr bwMode="auto">
          <a:xfrm>
            <a:off x="1816100" y="3990975"/>
            <a:ext cx="7080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1200" b="1">
                <a:latin typeface="Helvetica" pitchFamily="2" charset="0"/>
              </a:rPr>
              <a:t>(D)</a:t>
            </a:r>
          </a:p>
        </p:txBody>
      </p:sp>
      <p:sp>
        <p:nvSpPr>
          <p:cNvPr id="866337" name="Rectangle 33">
            <a:extLst>
              <a:ext uri="{FF2B5EF4-FFF2-40B4-BE49-F238E27FC236}">
                <a16:creationId xmlns:a16="http://schemas.microsoft.com/office/drawing/2014/main" id="{7DDBD370-8437-5E4C-9D6C-50AF2897A36C}"/>
              </a:ext>
            </a:extLst>
          </p:cNvPr>
          <p:cNvSpPr>
            <a:spLocks noChangeArrowheads="1"/>
          </p:cNvSpPr>
          <p:nvPr/>
        </p:nvSpPr>
        <p:spPr bwMode="auto">
          <a:xfrm>
            <a:off x="3429000" y="4048125"/>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866338" name="AutoShape 34">
            <a:extLst>
              <a:ext uri="{FF2B5EF4-FFF2-40B4-BE49-F238E27FC236}">
                <a16:creationId xmlns:a16="http://schemas.microsoft.com/office/drawing/2014/main" id="{97971DAC-548B-2E42-A842-FC9D66204CD4}"/>
              </a:ext>
            </a:extLst>
          </p:cNvPr>
          <p:cNvSpPr>
            <a:spLocks noChangeArrowheads="1"/>
          </p:cNvSpPr>
          <p:nvPr/>
        </p:nvSpPr>
        <p:spPr bwMode="auto">
          <a:xfrm rot="16200000" flipH="1">
            <a:off x="2538413" y="4919662"/>
            <a:ext cx="241300" cy="479425"/>
          </a:xfrm>
          <a:prstGeom prst="rightArrow">
            <a:avLst>
              <a:gd name="adj1" fmla="val 50000"/>
              <a:gd name="adj2" fmla="val 5000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66352" name="Group 48">
            <a:extLst>
              <a:ext uri="{FF2B5EF4-FFF2-40B4-BE49-F238E27FC236}">
                <a16:creationId xmlns:a16="http://schemas.microsoft.com/office/drawing/2014/main" id="{0C9D6CFC-B47A-E64D-9C76-6A67DE38E35F}"/>
              </a:ext>
            </a:extLst>
          </p:cNvPr>
          <p:cNvGrpSpPr>
            <a:grpSpLocks/>
          </p:cNvGrpSpPr>
          <p:nvPr/>
        </p:nvGrpSpPr>
        <p:grpSpPr bwMode="auto">
          <a:xfrm>
            <a:off x="3203575" y="3754438"/>
            <a:ext cx="741363" cy="663575"/>
            <a:chOff x="2036" y="2302"/>
            <a:chExt cx="467" cy="418"/>
          </a:xfrm>
        </p:grpSpPr>
        <p:sp>
          <p:nvSpPr>
            <p:cNvPr id="866353" name="Text Box 49">
              <a:extLst>
                <a:ext uri="{FF2B5EF4-FFF2-40B4-BE49-F238E27FC236}">
                  <a16:creationId xmlns:a16="http://schemas.microsoft.com/office/drawing/2014/main" id="{9F7EEC13-03B7-744A-9258-65D819B54E0A}"/>
                </a:ext>
              </a:extLst>
            </p:cNvPr>
            <p:cNvSpPr txBox="1">
              <a:spLocks noChangeArrowheads="1"/>
            </p:cNvSpPr>
            <p:nvPr/>
          </p:nvSpPr>
          <p:spPr bwMode="auto">
            <a:xfrm>
              <a:off x="2036" y="2344"/>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DC</a:t>
              </a:r>
              <a:endParaRPr lang="en-US" altLang="en-US" sz="2000" b="1" i="1">
                <a:solidFill>
                  <a:srgbClr val="00DFCA"/>
                </a:solidFill>
                <a:latin typeface="Comic Sans MS" panose="030F0902030302020204" pitchFamily="66" charset="0"/>
              </a:endParaRPr>
            </a:p>
          </p:txBody>
        </p:sp>
        <p:grpSp>
          <p:nvGrpSpPr>
            <p:cNvPr id="866354" name="Group 50">
              <a:extLst>
                <a:ext uri="{FF2B5EF4-FFF2-40B4-BE49-F238E27FC236}">
                  <a16:creationId xmlns:a16="http://schemas.microsoft.com/office/drawing/2014/main" id="{6E00094E-8290-6346-BF25-753019526403}"/>
                </a:ext>
              </a:extLst>
            </p:cNvPr>
            <p:cNvGrpSpPr>
              <a:grpSpLocks/>
            </p:cNvGrpSpPr>
            <p:nvPr/>
          </p:nvGrpSpPr>
          <p:grpSpPr bwMode="auto">
            <a:xfrm>
              <a:off x="2105" y="2302"/>
              <a:ext cx="364" cy="418"/>
              <a:chOff x="1084" y="711"/>
              <a:chExt cx="2950" cy="2769"/>
            </a:xfrm>
          </p:grpSpPr>
          <p:grpSp>
            <p:nvGrpSpPr>
              <p:cNvPr id="866355" name="Group 51">
                <a:extLst>
                  <a:ext uri="{FF2B5EF4-FFF2-40B4-BE49-F238E27FC236}">
                    <a16:creationId xmlns:a16="http://schemas.microsoft.com/office/drawing/2014/main" id="{0CD85E66-1CE2-6A47-A408-BEF1E02F022C}"/>
                  </a:ext>
                </a:extLst>
              </p:cNvPr>
              <p:cNvGrpSpPr>
                <a:grpSpLocks/>
              </p:cNvGrpSpPr>
              <p:nvPr/>
            </p:nvGrpSpPr>
            <p:grpSpPr bwMode="auto">
              <a:xfrm>
                <a:off x="1084" y="711"/>
                <a:ext cx="2950" cy="2769"/>
                <a:chOff x="2707" y="548"/>
                <a:chExt cx="2950" cy="2769"/>
              </a:xfrm>
            </p:grpSpPr>
            <p:grpSp>
              <p:nvGrpSpPr>
                <p:cNvPr id="866356" name="Group 52">
                  <a:extLst>
                    <a:ext uri="{FF2B5EF4-FFF2-40B4-BE49-F238E27FC236}">
                      <a16:creationId xmlns:a16="http://schemas.microsoft.com/office/drawing/2014/main" id="{F28E1382-7922-9D4D-B732-2626E188A071}"/>
                    </a:ext>
                  </a:extLst>
                </p:cNvPr>
                <p:cNvGrpSpPr>
                  <a:grpSpLocks/>
                </p:cNvGrpSpPr>
                <p:nvPr/>
              </p:nvGrpSpPr>
              <p:grpSpPr bwMode="auto">
                <a:xfrm>
                  <a:off x="3180" y="1046"/>
                  <a:ext cx="2105" cy="1421"/>
                  <a:chOff x="578" y="2316"/>
                  <a:chExt cx="2105" cy="1421"/>
                </a:xfrm>
              </p:grpSpPr>
              <p:sp>
                <p:nvSpPr>
                  <p:cNvPr id="866357" name="Freeform 53" descr="Cork">
                    <a:extLst>
                      <a:ext uri="{FF2B5EF4-FFF2-40B4-BE49-F238E27FC236}">
                        <a16:creationId xmlns:a16="http://schemas.microsoft.com/office/drawing/2014/main" id="{679F4282-E94B-3C46-B019-F5AAB49FE687}"/>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66358" name="Freeform 54" descr="Cork">
                    <a:extLst>
                      <a:ext uri="{FF2B5EF4-FFF2-40B4-BE49-F238E27FC236}">
                        <a16:creationId xmlns:a16="http://schemas.microsoft.com/office/drawing/2014/main" id="{F49EF034-4292-F24B-977E-AC628E853EDE}"/>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66359" name="Picture 55">
                  <a:extLst>
                    <a:ext uri="{FF2B5EF4-FFF2-40B4-BE49-F238E27FC236}">
                      <a16:creationId xmlns:a16="http://schemas.microsoft.com/office/drawing/2014/main" id="{E4E3AE65-99E0-E44F-AB16-90107573F5D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66360" name="Freeform 56">
                <a:extLst>
                  <a:ext uri="{FF2B5EF4-FFF2-40B4-BE49-F238E27FC236}">
                    <a16:creationId xmlns:a16="http://schemas.microsoft.com/office/drawing/2014/main" id="{2D4BDAE9-BCB7-C042-8C53-4CBD96439EB0}"/>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66361" name="Freeform 57">
                <a:extLst>
                  <a:ext uri="{FF2B5EF4-FFF2-40B4-BE49-F238E27FC236}">
                    <a16:creationId xmlns:a16="http://schemas.microsoft.com/office/drawing/2014/main" id="{E8E0A5BF-C1AA-5449-BB5E-AAA6D54A55C4}"/>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66362" name="Freeform 58">
                <a:extLst>
                  <a:ext uri="{FF2B5EF4-FFF2-40B4-BE49-F238E27FC236}">
                    <a16:creationId xmlns:a16="http://schemas.microsoft.com/office/drawing/2014/main" id="{ABE4FC70-FFDF-EF43-98F3-6740B78C00F0}"/>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66363" name="Freeform 59">
                <a:extLst>
                  <a:ext uri="{FF2B5EF4-FFF2-40B4-BE49-F238E27FC236}">
                    <a16:creationId xmlns:a16="http://schemas.microsoft.com/office/drawing/2014/main" id="{39D7F6EF-44BC-0D4E-B7C2-FDCD4D235E7D}"/>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66364" name="Freeform 60">
                <a:extLst>
                  <a:ext uri="{FF2B5EF4-FFF2-40B4-BE49-F238E27FC236}">
                    <a16:creationId xmlns:a16="http://schemas.microsoft.com/office/drawing/2014/main" id="{48FAD2C7-C366-6447-A2CA-5ACFB3F775B9}"/>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sp>
        <p:nvSpPr>
          <p:cNvPr id="866365" name="Rectangle 61">
            <a:extLst>
              <a:ext uri="{FF2B5EF4-FFF2-40B4-BE49-F238E27FC236}">
                <a16:creationId xmlns:a16="http://schemas.microsoft.com/office/drawing/2014/main" id="{CF01DFC7-0AE8-7A4C-8AF8-259B6E86C851}"/>
              </a:ext>
            </a:extLst>
          </p:cNvPr>
          <p:cNvSpPr>
            <a:spLocks noChangeArrowheads="1"/>
          </p:cNvSpPr>
          <p:nvPr/>
        </p:nvSpPr>
        <p:spPr bwMode="auto">
          <a:xfrm>
            <a:off x="1808163" y="5091113"/>
            <a:ext cx="23653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66366" name="Rectangle 62">
            <a:extLst>
              <a:ext uri="{FF2B5EF4-FFF2-40B4-BE49-F238E27FC236}">
                <a16:creationId xmlns:a16="http://schemas.microsoft.com/office/drawing/2014/main" id="{D3E97AEF-EFC8-9D4D-98E8-D3177954EB9D}"/>
              </a:ext>
            </a:extLst>
          </p:cNvPr>
          <p:cNvSpPr>
            <a:spLocks noChangeArrowheads="1"/>
          </p:cNvSpPr>
          <p:nvPr/>
        </p:nvSpPr>
        <p:spPr bwMode="auto">
          <a:xfrm>
            <a:off x="3241675" y="5081588"/>
            <a:ext cx="2365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66367" name="Rectangle 63">
            <a:extLst>
              <a:ext uri="{FF2B5EF4-FFF2-40B4-BE49-F238E27FC236}">
                <a16:creationId xmlns:a16="http://schemas.microsoft.com/office/drawing/2014/main" id="{12165760-70C7-3443-90E4-9B2C754EF13E}"/>
              </a:ext>
            </a:extLst>
          </p:cNvPr>
          <p:cNvSpPr>
            <a:spLocks noChangeArrowheads="1"/>
          </p:cNvSpPr>
          <p:nvPr/>
        </p:nvSpPr>
        <p:spPr bwMode="auto">
          <a:xfrm>
            <a:off x="4979988" y="1119188"/>
            <a:ext cx="4708525" cy="61499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66368" name="Picture 64">
            <a:extLst>
              <a:ext uri="{FF2B5EF4-FFF2-40B4-BE49-F238E27FC236}">
                <a16:creationId xmlns:a16="http://schemas.microsoft.com/office/drawing/2014/main" id="{7F3CD30F-38AC-8540-BE1F-756A6AC248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886" r="15105"/>
          <a:stretch>
            <a:fillRect/>
          </a:stretch>
        </p:blipFill>
        <p:spPr bwMode="auto">
          <a:xfrm>
            <a:off x="4967288" y="404813"/>
            <a:ext cx="4738687" cy="6910387"/>
          </a:xfrm>
          <a:prstGeom prst="rect">
            <a:avLst/>
          </a:prstGeom>
          <a:noFill/>
          <a:extLst>
            <a:ext uri="{909E8E84-426E-40DD-AFC4-6F175D3DCCD1}">
              <a14:hiddenFill xmlns:a14="http://schemas.microsoft.com/office/drawing/2010/main">
                <a:solidFill>
                  <a:srgbClr val="FFFFFF"/>
                </a:solidFill>
              </a14:hiddenFill>
            </a:ext>
          </a:extLst>
        </p:spPr>
      </p:pic>
      <p:sp>
        <p:nvSpPr>
          <p:cNvPr id="866369" name="Rectangle 65">
            <a:extLst>
              <a:ext uri="{FF2B5EF4-FFF2-40B4-BE49-F238E27FC236}">
                <a16:creationId xmlns:a16="http://schemas.microsoft.com/office/drawing/2014/main" id="{71CD7C28-A090-AB43-AA1A-172908093B87}"/>
              </a:ext>
            </a:extLst>
          </p:cNvPr>
          <p:cNvSpPr>
            <a:spLocks noChangeArrowheads="1"/>
          </p:cNvSpPr>
          <p:nvPr/>
        </p:nvSpPr>
        <p:spPr bwMode="auto">
          <a:xfrm>
            <a:off x="4968875" y="404813"/>
            <a:ext cx="4706938" cy="6875462"/>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6370" name="Rectangle 66">
            <a:extLst>
              <a:ext uri="{FF2B5EF4-FFF2-40B4-BE49-F238E27FC236}">
                <a16:creationId xmlns:a16="http://schemas.microsoft.com/office/drawing/2014/main" id="{211A0572-F85E-5E4C-8E37-D9B2C71A74B2}"/>
              </a:ext>
            </a:extLst>
          </p:cNvPr>
          <p:cNvSpPr>
            <a:spLocks noChangeArrowheads="1"/>
          </p:cNvSpPr>
          <p:nvPr/>
        </p:nvSpPr>
        <p:spPr bwMode="auto">
          <a:xfrm>
            <a:off x="5011738" y="433388"/>
            <a:ext cx="4694237" cy="68214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6372" name="Rectangle 68">
            <a:extLst>
              <a:ext uri="{FF2B5EF4-FFF2-40B4-BE49-F238E27FC236}">
                <a16:creationId xmlns:a16="http://schemas.microsoft.com/office/drawing/2014/main" id="{190AC457-5A86-0449-B374-07CF12AB39E5}"/>
              </a:ext>
            </a:extLst>
          </p:cNvPr>
          <p:cNvSpPr>
            <a:spLocks noChangeArrowheads="1"/>
          </p:cNvSpPr>
          <p:nvPr/>
        </p:nvSpPr>
        <p:spPr bwMode="auto">
          <a:xfrm>
            <a:off x="2205038" y="3279775"/>
            <a:ext cx="1462087"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l"/>
            <a:r>
              <a:rPr lang="en-US" altLang="en-US" sz="2800" b="1">
                <a:latin typeface="Arial" panose="020B0604020202020204" pitchFamily="34" charset="0"/>
              </a:rPr>
              <a:t>I Samuel</a:t>
            </a:r>
            <a:endParaRPr lang="en-US" altLang="en-US" sz="2800">
              <a:latin typeface="Arial" panose="020B0604020202020204" pitchFamily="34" charset="0"/>
            </a:endParaRPr>
          </a:p>
        </p:txBody>
      </p:sp>
      <p:sp>
        <p:nvSpPr>
          <p:cNvPr id="866373" name="Rectangle 69">
            <a:extLst>
              <a:ext uri="{FF2B5EF4-FFF2-40B4-BE49-F238E27FC236}">
                <a16:creationId xmlns:a16="http://schemas.microsoft.com/office/drawing/2014/main" id="{E31B580D-CE83-7742-978B-12453042D93B}"/>
              </a:ext>
            </a:extLst>
          </p:cNvPr>
          <p:cNvSpPr>
            <a:spLocks noChangeArrowheads="1"/>
          </p:cNvSpPr>
          <p:nvPr/>
        </p:nvSpPr>
        <p:spPr bwMode="auto">
          <a:xfrm>
            <a:off x="2130425" y="3816350"/>
            <a:ext cx="1243013"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l"/>
            <a:r>
              <a:rPr lang="en-US" altLang="en-US" sz="2800" b="1">
                <a:latin typeface="Arial" panose="020B0604020202020204" pitchFamily="34" charset="0"/>
              </a:rPr>
              <a:t>II Sam’l</a:t>
            </a:r>
            <a:endParaRPr lang="en-US" altLang="en-US" sz="2800">
              <a:latin typeface="Arial" panose="020B0604020202020204" pitchFamily="34" charset="0"/>
            </a:endParaRPr>
          </a:p>
        </p:txBody>
      </p:sp>
      <p:sp>
        <p:nvSpPr>
          <p:cNvPr id="866377" name="Rectangle 73">
            <a:extLst>
              <a:ext uri="{FF2B5EF4-FFF2-40B4-BE49-F238E27FC236}">
                <a16:creationId xmlns:a16="http://schemas.microsoft.com/office/drawing/2014/main" id="{90880F08-0FD7-A148-B1B6-F263DB1A248E}"/>
              </a:ext>
            </a:extLst>
          </p:cNvPr>
          <p:cNvSpPr>
            <a:spLocks noChangeArrowheads="1"/>
          </p:cNvSpPr>
          <p:nvPr/>
        </p:nvSpPr>
        <p:spPr bwMode="auto">
          <a:xfrm>
            <a:off x="2343150" y="4075113"/>
            <a:ext cx="1133475"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r>
              <a:rPr lang="en-US" altLang="en-US" sz="2800" b="1">
                <a:solidFill>
                  <a:schemeClr val="hlink"/>
                </a:solidFill>
                <a:latin typeface="Arial" panose="020B0604020202020204" pitchFamily="34" charset="0"/>
              </a:rPr>
              <a:t>I Raja</a:t>
            </a:r>
          </a:p>
        </p:txBody>
      </p:sp>
      <p:sp>
        <p:nvSpPr>
          <p:cNvPr id="866378" name="Rectangle 74">
            <a:extLst>
              <a:ext uri="{FF2B5EF4-FFF2-40B4-BE49-F238E27FC236}">
                <a16:creationId xmlns:a16="http://schemas.microsoft.com/office/drawing/2014/main" id="{B75451D0-90DB-5847-825F-7D8B2BCA5C57}"/>
              </a:ext>
            </a:extLst>
          </p:cNvPr>
          <p:cNvSpPr>
            <a:spLocks noChangeArrowheads="1"/>
          </p:cNvSpPr>
          <p:nvPr/>
        </p:nvSpPr>
        <p:spPr bwMode="auto">
          <a:xfrm>
            <a:off x="2232025" y="4545013"/>
            <a:ext cx="1033463"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r>
              <a:rPr lang="en-US" altLang="en-US" sz="2800" b="1">
                <a:solidFill>
                  <a:schemeClr val="hlink"/>
                </a:solidFill>
                <a:latin typeface="Arial" panose="020B0604020202020204" pitchFamily="34" charset="0"/>
              </a:rPr>
              <a:t>II Raj</a:t>
            </a:r>
          </a:p>
        </p:txBody>
      </p:sp>
      <p:sp>
        <p:nvSpPr>
          <p:cNvPr id="866379" name="Rectangle 75">
            <a:extLst>
              <a:ext uri="{FF2B5EF4-FFF2-40B4-BE49-F238E27FC236}">
                <a16:creationId xmlns:a16="http://schemas.microsoft.com/office/drawing/2014/main" id="{DABF0D7B-110E-0844-9F11-5F9221F9378A}"/>
              </a:ext>
            </a:extLst>
          </p:cNvPr>
          <p:cNvSpPr>
            <a:spLocks noChangeArrowheads="1"/>
          </p:cNvSpPr>
          <p:nvPr/>
        </p:nvSpPr>
        <p:spPr bwMode="auto">
          <a:xfrm>
            <a:off x="2243138" y="468313"/>
            <a:ext cx="10683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Yosua</a:t>
            </a:r>
          </a:p>
        </p:txBody>
      </p:sp>
      <p:sp>
        <p:nvSpPr>
          <p:cNvPr id="866380" name="Rectangle 76">
            <a:extLst>
              <a:ext uri="{FF2B5EF4-FFF2-40B4-BE49-F238E27FC236}">
                <a16:creationId xmlns:a16="http://schemas.microsoft.com/office/drawing/2014/main" id="{E46AFA6D-6425-424A-BBE0-C8145BFA2C29}"/>
              </a:ext>
            </a:extLst>
          </p:cNvPr>
          <p:cNvSpPr>
            <a:spLocks noChangeArrowheads="1"/>
          </p:cNvSpPr>
          <p:nvPr/>
        </p:nvSpPr>
        <p:spPr bwMode="auto">
          <a:xfrm>
            <a:off x="1943100" y="1835150"/>
            <a:ext cx="19335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400" b="1">
                <a:solidFill>
                  <a:srgbClr val="000000"/>
                </a:solidFill>
                <a:latin typeface="Arial" panose="020B0604020202020204" pitchFamily="34" charset="0"/>
              </a:rPr>
              <a:t>Hakim-Hakim</a:t>
            </a:r>
          </a:p>
        </p:txBody>
      </p:sp>
      <p:sp>
        <p:nvSpPr>
          <p:cNvPr id="866381" name="Rectangle 77">
            <a:extLst>
              <a:ext uri="{FF2B5EF4-FFF2-40B4-BE49-F238E27FC236}">
                <a16:creationId xmlns:a16="http://schemas.microsoft.com/office/drawing/2014/main" id="{B0E5C0D2-7688-A64C-B198-0E86DA7C4257}"/>
              </a:ext>
            </a:extLst>
          </p:cNvPr>
          <p:cNvSpPr>
            <a:spLocks noChangeArrowheads="1"/>
          </p:cNvSpPr>
          <p:nvPr/>
        </p:nvSpPr>
        <p:spPr bwMode="auto">
          <a:xfrm>
            <a:off x="2403475" y="2249488"/>
            <a:ext cx="5937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Rut</a:t>
            </a:r>
            <a:endParaRPr lang="en-US" altLang="en-US" sz="2800">
              <a:latin typeface="Arial" panose="020B0604020202020204" pitchFamily="34" charset="0"/>
            </a:endParaRPr>
          </a:p>
        </p:txBody>
      </p:sp>
      <p:sp>
        <p:nvSpPr>
          <p:cNvPr id="866384" name="Text Box 80">
            <a:extLst>
              <a:ext uri="{FF2B5EF4-FFF2-40B4-BE49-F238E27FC236}">
                <a16:creationId xmlns:a16="http://schemas.microsoft.com/office/drawing/2014/main" id="{E156D12A-73CF-594F-9A45-68525BC79CDE}"/>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grpSp>
        <p:nvGrpSpPr>
          <p:cNvPr id="866390" name="Group 86">
            <a:extLst>
              <a:ext uri="{FF2B5EF4-FFF2-40B4-BE49-F238E27FC236}">
                <a16:creationId xmlns:a16="http://schemas.microsoft.com/office/drawing/2014/main" id="{567711A8-36B9-5147-A5A3-BDE4C1A42BE2}"/>
              </a:ext>
            </a:extLst>
          </p:cNvPr>
          <p:cNvGrpSpPr>
            <a:grpSpLocks/>
          </p:cNvGrpSpPr>
          <p:nvPr/>
        </p:nvGrpSpPr>
        <p:grpSpPr bwMode="auto">
          <a:xfrm>
            <a:off x="5340350" y="6034088"/>
            <a:ext cx="4025900" cy="822325"/>
            <a:chOff x="3409" y="3801"/>
            <a:chExt cx="2536" cy="518"/>
          </a:xfrm>
        </p:grpSpPr>
        <p:sp>
          <p:nvSpPr>
            <p:cNvPr id="866391" name="AutoShape 87">
              <a:extLst>
                <a:ext uri="{FF2B5EF4-FFF2-40B4-BE49-F238E27FC236}">
                  <a16:creationId xmlns:a16="http://schemas.microsoft.com/office/drawing/2014/main" id="{3622853C-DD7B-D94F-9C49-6D8CD4B67F9F}"/>
                </a:ext>
              </a:extLst>
            </p:cNvPr>
            <p:cNvSpPr>
              <a:spLocks noChangeArrowheads="1"/>
            </p:cNvSpPr>
            <p:nvPr/>
          </p:nvSpPr>
          <p:spPr bwMode="auto">
            <a:xfrm>
              <a:off x="3409" y="3801"/>
              <a:ext cx="2536" cy="518"/>
            </a:xfrm>
            <a:prstGeom prst="roundRect">
              <a:avLst>
                <a:gd name="adj" fmla="val 16667"/>
              </a:avLst>
            </a:prstGeom>
            <a:noFill/>
            <a:ln w="57150">
              <a:solidFill>
                <a:schemeClr val="bg1"/>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66392" name="Text Box 88">
              <a:extLst>
                <a:ext uri="{FF2B5EF4-FFF2-40B4-BE49-F238E27FC236}">
                  <a16:creationId xmlns:a16="http://schemas.microsoft.com/office/drawing/2014/main" id="{91050A82-7EFE-F64C-A4C1-021FA666E803}"/>
                </a:ext>
              </a:extLst>
            </p:cNvPr>
            <p:cNvSpPr txBox="1">
              <a:spLocks noChangeArrowheads="1"/>
            </p:cNvSpPr>
            <p:nvPr/>
          </p:nvSpPr>
          <p:spPr bwMode="auto">
            <a:xfrm>
              <a:off x="3433" y="3838"/>
              <a:ext cx="2492"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Prakiraan Waktu Alkitab: 970 S.M. ke 600 S.M.</a:t>
              </a:r>
            </a:p>
          </p:txBody>
        </p:sp>
      </p:grpSp>
      <p:pic>
        <p:nvPicPr>
          <p:cNvPr id="866393" name="Picture 89">
            <a:extLst>
              <a:ext uri="{FF2B5EF4-FFF2-40B4-BE49-F238E27FC236}">
                <a16:creationId xmlns:a16="http://schemas.microsoft.com/office/drawing/2014/main" id="{F0ECC8E5-8ED2-244A-9BB4-10F014D5E2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866395" name="Oval 91">
            <a:extLst>
              <a:ext uri="{FF2B5EF4-FFF2-40B4-BE49-F238E27FC236}">
                <a16:creationId xmlns:a16="http://schemas.microsoft.com/office/drawing/2014/main" id="{34FFC215-EE23-424A-B46E-567B953C63C2}"/>
              </a:ext>
            </a:extLst>
          </p:cNvPr>
          <p:cNvSpPr>
            <a:spLocks noChangeArrowheads="1"/>
          </p:cNvSpPr>
          <p:nvPr/>
        </p:nvSpPr>
        <p:spPr bwMode="auto">
          <a:xfrm>
            <a:off x="1643063" y="4030663"/>
            <a:ext cx="2403475" cy="1120775"/>
          </a:xfrm>
          <a:prstGeom prst="ellipse">
            <a:avLst/>
          </a:prstGeom>
          <a:noFill/>
          <a:ln w="76200">
            <a:solidFill>
              <a:schemeClr val="hlink"/>
            </a:solidFill>
            <a:round/>
            <a:headEnd/>
            <a:tailEnd/>
          </a:ln>
          <a:effectLst>
            <a:outerShdw dist="71842"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66396" name="Rectangle 92">
            <a:extLst>
              <a:ext uri="{FF2B5EF4-FFF2-40B4-BE49-F238E27FC236}">
                <a16:creationId xmlns:a16="http://schemas.microsoft.com/office/drawing/2014/main" id="{90AEAC94-26E4-0A4F-9EC4-CF83A8CBEA88}"/>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866397" name="Rectangle 93">
            <a:extLst>
              <a:ext uri="{FF2B5EF4-FFF2-40B4-BE49-F238E27FC236}">
                <a16:creationId xmlns:a16="http://schemas.microsoft.com/office/drawing/2014/main" id="{B6F14519-276F-0A4F-975F-A4B32DDF62A5}"/>
              </a:ext>
            </a:extLst>
          </p:cNvPr>
          <p:cNvSpPr>
            <a:spLocks noChangeArrowheads="1"/>
          </p:cNvSpPr>
          <p:nvPr/>
        </p:nvSpPr>
        <p:spPr bwMode="auto">
          <a:xfrm>
            <a:off x="5170488" y="2293938"/>
            <a:ext cx="4349750" cy="10937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400" b="1" i="1">
                <a:solidFill>
                  <a:schemeClr val="bg1"/>
                </a:solidFill>
                <a:latin typeface="Helvetica" pitchFamily="2" charset="0"/>
              </a:rPr>
              <a:t>MENSET </a:t>
            </a:r>
          </a:p>
          <a:p>
            <a:pPr algn="ctr">
              <a:lnSpc>
                <a:spcPct val="50000"/>
              </a:lnSpc>
              <a:spcBef>
                <a:spcPct val="50000"/>
              </a:spcBef>
            </a:pPr>
            <a:r>
              <a:rPr lang="en-US" altLang="en-US" sz="4400" b="1" i="1">
                <a:solidFill>
                  <a:schemeClr val="bg1"/>
                </a:solidFill>
                <a:latin typeface="Helvetica" pitchFamily="2" charset="0"/>
              </a:rPr>
              <a:t>KITAB</a:t>
            </a:r>
          </a:p>
        </p:txBody>
      </p:sp>
      <p:sp>
        <p:nvSpPr>
          <p:cNvPr id="866398" name="Text Box 94">
            <a:extLst>
              <a:ext uri="{FF2B5EF4-FFF2-40B4-BE49-F238E27FC236}">
                <a16:creationId xmlns:a16="http://schemas.microsoft.com/office/drawing/2014/main" id="{70A32AAB-C098-1249-BBE6-7A00255E3A43}"/>
              </a:ext>
            </a:extLst>
          </p:cNvPr>
          <p:cNvSpPr txBox="1">
            <a:spLocks noChangeArrowheads="1"/>
          </p:cNvSpPr>
          <p:nvPr/>
        </p:nvSpPr>
        <p:spPr bwMode="auto">
          <a:xfrm>
            <a:off x="5194300" y="4533900"/>
            <a:ext cx="4330700" cy="52705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65000"/>
              </a:lnSpc>
              <a:spcBef>
                <a:spcPct val="50000"/>
              </a:spcBef>
            </a:pPr>
            <a:r>
              <a:rPr lang="en-US" altLang="en-US" sz="4400" b="1">
                <a:solidFill>
                  <a:srgbClr val="FFEA18"/>
                </a:solidFill>
                <a:latin typeface="Helvetica" pitchFamily="2" charset="0"/>
              </a:rPr>
              <a:t>“SEJARAH”</a:t>
            </a:r>
          </a:p>
        </p:txBody>
      </p:sp>
      <p:sp>
        <p:nvSpPr>
          <p:cNvPr id="866399" name="Text Box 95">
            <a:extLst>
              <a:ext uri="{FF2B5EF4-FFF2-40B4-BE49-F238E27FC236}">
                <a16:creationId xmlns:a16="http://schemas.microsoft.com/office/drawing/2014/main" id="{41568BDB-9ED0-9A48-B37B-E2194D685BA3}"/>
              </a:ext>
            </a:extLst>
          </p:cNvPr>
          <p:cNvSpPr txBox="1">
            <a:spLocks noChangeArrowheads="1"/>
          </p:cNvSpPr>
          <p:nvPr/>
        </p:nvSpPr>
        <p:spPr bwMode="auto">
          <a:xfrm>
            <a:off x="5586413" y="3654425"/>
            <a:ext cx="3621087" cy="57943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1">
                <a:solidFill>
                  <a:srgbClr val="FFEA18"/>
                </a:solidFill>
                <a:latin typeface="Helvetica" pitchFamily="2" charset="0"/>
              </a:rPr>
              <a:t>12</a:t>
            </a:r>
            <a:r>
              <a:rPr lang="en-US" altLang="en-US" sz="2400" b="1">
                <a:solidFill>
                  <a:srgbClr val="FFEA18"/>
                </a:solidFill>
                <a:latin typeface="Helvetica" pitchFamily="2" charset="0"/>
              </a:rPr>
              <a:t>  KITAB</a:t>
            </a:r>
          </a:p>
        </p:txBody>
      </p:sp>
      <p:sp>
        <p:nvSpPr>
          <p:cNvPr id="866400" name="Text Box 96">
            <a:extLst>
              <a:ext uri="{FF2B5EF4-FFF2-40B4-BE49-F238E27FC236}">
                <a16:creationId xmlns:a16="http://schemas.microsoft.com/office/drawing/2014/main" id="{5FBE6E4B-E2B7-634E-B921-90AFF89EE9CA}"/>
              </a:ext>
            </a:extLst>
          </p:cNvPr>
          <p:cNvSpPr txBox="1">
            <a:spLocks noChangeArrowheads="1"/>
          </p:cNvSpPr>
          <p:nvPr/>
        </p:nvSpPr>
        <p:spPr bwMode="auto">
          <a:xfrm>
            <a:off x="9107488" y="7467600"/>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p>
        </p:txBody>
      </p:sp>
      <p:sp>
        <p:nvSpPr>
          <p:cNvPr id="866401" name="Text Box 97">
            <a:extLst>
              <a:ext uri="{FF2B5EF4-FFF2-40B4-BE49-F238E27FC236}">
                <a16:creationId xmlns:a16="http://schemas.microsoft.com/office/drawing/2014/main" id="{15380ABF-6A28-624F-87EC-5573F8059B52}"/>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28</a:t>
            </a:r>
          </a:p>
        </p:txBody>
      </p:sp>
      <p:sp>
        <p:nvSpPr>
          <p:cNvPr id="866402" name="Rectangle 98">
            <a:extLst>
              <a:ext uri="{FF2B5EF4-FFF2-40B4-BE49-F238E27FC236}">
                <a16:creationId xmlns:a16="http://schemas.microsoft.com/office/drawing/2014/main" id="{A365BADC-07F2-094C-8B4B-8DB307E05C8E}"/>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866403" name="Rectangle 99">
            <a:extLst>
              <a:ext uri="{FF2B5EF4-FFF2-40B4-BE49-F238E27FC236}">
                <a16:creationId xmlns:a16="http://schemas.microsoft.com/office/drawing/2014/main" id="{7222E2A3-B3CD-564B-A9F0-8791692412CD}"/>
              </a:ext>
            </a:extLst>
          </p:cNvPr>
          <p:cNvSpPr>
            <a:spLocks noChangeArrowheads="1"/>
          </p:cNvSpPr>
          <p:nvPr/>
        </p:nvSpPr>
        <p:spPr bwMode="auto">
          <a:xfrm>
            <a:off x="6289675" y="584200"/>
            <a:ext cx="3571875" cy="17303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a:p>
            <a:pPr algn="ctr">
              <a:lnSpc>
                <a:spcPct val="110000"/>
              </a:lnSpc>
              <a:spcBef>
                <a:spcPct val="50000"/>
              </a:spcBef>
            </a:pPr>
            <a:endParaRPr lang="en-US" altLang="en-US" sz="2200" b="1" u="sng">
              <a:solidFill>
                <a:schemeClr val="bg1"/>
              </a:solidFill>
              <a:latin typeface="Arial" panose="020B060402020202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
                                  </p:stCondLst>
                                  <p:childTnLst>
                                    <p:set>
                                      <p:cBhvr>
                                        <p:cTn id="6" dur="1" fill="hold">
                                          <p:stCondLst>
                                            <p:cond delay="0"/>
                                          </p:stCondLst>
                                        </p:cTn>
                                        <p:tgtEl>
                                          <p:spTgt spid="866395"/>
                                        </p:tgtEl>
                                        <p:attrNameLst>
                                          <p:attrName>style.visibility</p:attrName>
                                        </p:attrNameLst>
                                      </p:cBhvr>
                                      <p:to>
                                        <p:strVal val="visible"/>
                                      </p:to>
                                    </p:set>
                                    <p:animEffect transition="in" filter="dissolve">
                                      <p:cBhvr>
                                        <p:cTn id="7" dur="500"/>
                                        <p:tgtEl>
                                          <p:spTgt spid="866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452" name="Text Box 100">
            <a:extLst>
              <a:ext uri="{FF2B5EF4-FFF2-40B4-BE49-F238E27FC236}">
                <a16:creationId xmlns:a16="http://schemas.microsoft.com/office/drawing/2014/main" id="{5C0DD3C7-C160-9E47-9A28-7196F177B098}"/>
              </a:ext>
            </a:extLst>
          </p:cNvPr>
          <p:cNvSpPr txBox="1">
            <a:spLocks noChangeArrowheads="1"/>
          </p:cNvSpPr>
          <p:nvPr/>
        </p:nvSpPr>
        <p:spPr bwMode="auto">
          <a:xfrm rot="-5400000">
            <a:off x="-1208881" y="3421856"/>
            <a:ext cx="5614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KITAB SEJARAH(12)</a:t>
            </a:r>
          </a:p>
        </p:txBody>
      </p:sp>
      <p:sp>
        <p:nvSpPr>
          <p:cNvPr id="868354" name="Line 2">
            <a:extLst>
              <a:ext uri="{FF2B5EF4-FFF2-40B4-BE49-F238E27FC236}">
                <a16:creationId xmlns:a16="http://schemas.microsoft.com/office/drawing/2014/main" id="{663CCD39-8F8D-E94C-8B9D-26C514313660}"/>
              </a:ext>
            </a:extLst>
          </p:cNvPr>
          <p:cNvSpPr>
            <a:spLocks noChangeShapeType="1"/>
          </p:cNvSpPr>
          <p:nvPr/>
        </p:nvSpPr>
        <p:spPr bwMode="auto">
          <a:xfrm flipV="1">
            <a:off x="4038600" y="7037388"/>
            <a:ext cx="284163" cy="12700"/>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8355" name="Line 3">
            <a:extLst>
              <a:ext uri="{FF2B5EF4-FFF2-40B4-BE49-F238E27FC236}">
                <a16:creationId xmlns:a16="http://schemas.microsoft.com/office/drawing/2014/main" id="{0E6829A6-E0DF-0343-B936-0F246D802322}"/>
              </a:ext>
            </a:extLst>
          </p:cNvPr>
          <p:cNvSpPr>
            <a:spLocks noChangeShapeType="1"/>
          </p:cNvSpPr>
          <p:nvPr/>
        </p:nvSpPr>
        <p:spPr bwMode="auto">
          <a:xfrm>
            <a:off x="3232150" y="4732338"/>
            <a:ext cx="752475"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8356" name="Line 4">
            <a:extLst>
              <a:ext uri="{FF2B5EF4-FFF2-40B4-BE49-F238E27FC236}">
                <a16:creationId xmlns:a16="http://schemas.microsoft.com/office/drawing/2014/main" id="{82A0B398-DCD0-FA46-A83E-89E5D3654281}"/>
              </a:ext>
            </a:extLst>
          </p:cNvPr>
          <p:cNvSpPr>
            <a:spLocks noChangeShapeType="1"/>
          </p:cNvSpPr>
          <p:nvPr/>
        </p:nvSpPr>
        <p:spPr bwMode="auto">
          <a:xfrm flipV="1">
            <a:off x="1454150" y="7329488"/>
            <a:ext cx="2590800"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8357" name="Line 5">
            <a:extLst>
              <a:ext uri="{FF2B5EF4-FFF2-40B4-BE49-F238E27FC236}">
                <a16:creationId xmlns:a16="http://schemas.microsoft.com/office/drawing/2014/main" id="{1E5F543C-A152-CB42-A77D-19D9288D72C5}"/>
              </a:ext>
            </a:extLst>
          </p:cNvPr>
          <p:cNvSpPr>
            <a:spLocks noChangeShapeType="1"/>
          </p:cNvSpPr>
          <p:nvPr/>
        </p:nvSpPr>
        <p:spPr bwMode="auto">
          <a:xfrm flipV="1">
            <a:off x="1444625" y="338138"/>
            <a:ext cx="1588" cy="70342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8358" name="Line 6">
            <a:extLst>
              <a:ext uri="{FF2B5EF4-FFF2-40B4-BE49-F238E27FC236}">
                <a16:creationId xmlns:a16="http://schemas.microsoft.com/office/drawing/2014/main" id="{F8D454A4-BBB8-8C48-B291-0D9EA2262815}"/>
              </a:ext>
            </a:extLst>
          </p:cNvPr>
          <p:cNvSpPr>
            <a:spLocks noChangeShapeType="1"/>
          </p:cNvSpPr>
          <p:nvPr/>
        </p:nvSpPr>
        <p:spPr bwMode="auto">
          <a:xfrm>
            <a:off x="1409700" y="360363"/>
            <a:ext cx="2566988"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8359" name="Line 7">
            <a:extLst>
              <a:ext uri="{FF2B5EF4-FFF2-40B4-BE49-F238E27FC236}">
                <a16:creationId xmlns:a16="http://schemas.microsoft.com/office/drawing/2014/main" id="{D21A4C13-01F2-6E4A-9595-0B401E4D8696}"/>
              </a:ext>
            </a:extLst>
          </p:cNvPr>
          <p:cNvSpPr>
            <a:spLocks noChangeShapeType="1"/>
          </p:cNvSpPr>
          <p:nvPr/>
        </p:nvSpPr>
        <p:spPr bwMode="auto">
          <a:xfrm flipH="1" flipV="1">
            <a:off x="3948113" y="338138"/>
            <a:ext cx="1587" cy="438626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8360" name="Freeform 8">
            <a:extLst>
              <a:ext uri="{FF2B5EF4-FFF2-40B4-BE49-F238E27FC236}">
                <a16:creationId xmlns:a16="http://schemas.microsoft.com/office/drawing/2014/main" id="{1F2A80D6-32BD-3D46-98FB-9DF1C480987C}"/>
              </a:ext>
            </a:extLst>
          </p:cNvPr>
          <p:cNvSpPr>
            <a:spLocks/>
          </p:cNvSpPr>
          <p:nvPr/>
        </p:nvSpPr>
        <p:spPr bwMode="auto">
          <a:xfrm>
            <a:off x="3200400" y="4752975"/>
            <a:ext cx="738188" cy="2452688"/>
          </a:xfrm>
          <a:custGeom>
            <a:avLst/>
            <a:gdLst>
              <a:gd name="T0" fmla="*/ 50 w 465"/>
              <a:gd name="T1" fmla="*/ 0 h 1561"/>
              <a:gd name="T2" fmla="*/ 465 w 465"/>
              <a:gd name="T3" fmla="*/ 1548 h 1561"/>
              <a:gd name="T4" fmla="*/ 427 w 465"/>
              <a:gd name="T5" fmla="*/ 1561 h 1561"/>
              <a:gd name="T6" fmla="*/ 0 w 465"/>
              <a:gd name="T7" fmla="*/ 12 h 1561"/>
              <a:gd name="T8" fmla="*/ 50 w 465"/>
              <a:gd name="T9" fmla="*/ 0 h 1561"/>
            </a:gdLst>
            <a:ahLst/>
            <a:cxnLst>
              <a:cxn ang="0">
                <a:pos x="T0" y="T1"/>
              </a:cxn>
              <a:cxn ang="0">
                <a:pos x="T2" y="T3"/>
              </a:cxn>
              <a:cxn ang="0">
                <a:pos x="T4" y="T5"/>
              </a:cxn>
              <a:cxn ang="0">
                <a:pos x="T6" y="T7"/>
              </a:cxn>
              <a:cxn ang="0">
                <a:pos x="T8" y="T9"/>
              </a:cxn>
            </a:cxnLst>
            <a:rect l="0" t="0" r="r" b="b"/>
            <a:pathLst>
              <a:path w="465" h="1561">
                <a:moveTo>
                  <a:pt x="50" y="0"/>
                </a:moveTo>
                <a:lnTo>
                  <a:pt x="465" y="1548"/>
                </a:lnTo>
                <a:lnTo>
                  <a:pt x="427" y="1561"/>
                </a:lnTo>
                <a:lnTo>
                  <a:pt x="0" y="12"/>
                </a:lnTo>
                <a:lnTo>
                  <a:pt x="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8361" name="Line 9">
            <a:extLst>
              <a:ext uri="{FF2B5EF4-FFF2-40B4-BE49-F238E27FC236}">
                <a16:creationId xmlns:a16="http://schemas.microsoft.com/office/drawing/2014/main" id="{5C7FC3C0-5099-F246-B3CF-3BA3490649C6}"/>
              </a:ext>
            </a:extLst>
          </p:cNvPr>
          <p:cNvSpPr>
            <a:spLocks noChangeShapeType="1"/>
          </p:cNvSpPr>
          <p:nvPr/>
        </p:nvSpPr>
        <p:spPr bwMode="auto">
          <a:xfrm>
            <a:off x="3459163" y="4932363"/>
            <a:ext cx="798512"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8362" name="Line 10">
            <a:extLst>
              <a:ext uri="{FF2B5EF4-FFF2-40B4-BE49-F238E27FC236}">
                <a16:creationId xmlns:a16="http://schemas.microsoft.com/office/drawing/2014/main" id="{0954CBB4-956F-0F43-9640-2103F717B1E7}"/>
              </a:ext>
            </a:extLst>
          </p:cNvPr>
          <p:cNvSpPr>
            <a:spLocks noChangeShapeType="1"/>
          </p:cNvSpPr>
          <p:nvPr/>
        </p:nvSpPr>
        <p:spPr bwMode="auto">
          <a:xfrm flipV="1">
            <a:off x="1825625" y="352425"/>
            <a:ext cx="1588" cy="6988175"/>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8363" name="Freeform 11">
            <a:extLst>
              <a:ext uri="{FF2B5EF4-FFF2-40B4-BE49-F238E27FC236}">
                <a16:creationId xmlns:a16="http://schemas.microsoft.com/office/drawing/2014/main" id="{013A584F-4571-5A48-A1BA-61DF1CE2E0BA}"/>
              </a:ext>
            </a:extLst>
          </p:cNvPr>
          <p:cNvSpPr>
            <a:spLocks/>
          </p:cNvSpPr>
          <p:nvPr/>
        </p:nvSpPr>
        <p:spPr bwMode="auto">
          <a:xfrm>
            <a:off x="3459163" y="4953000"/>
            <a:ext cx="638175" cy="2097088"/>
          </a:xfrm>
          <a:custGeom>
            <a:avLst/>
            <a:gdLst>
              <a:gd name="T0" fmla="*/ 51 w 402"/>
              <a:gd name="T1" fmla="*/ 0 h 1321"/>
              <a:gd name="T2" fmla="*/ 402 w 402"/>
              <a:gd name="T3" fmla="*/ 1309 h 1321"/>
              <a:gd name="T4" fmla="*/ 352 w 402"/>
              <a:gd name="T5" fmla="*/ 1321 h 1321"/>
              <a:gd name="T6" fmla="*/ 0 w 402"/>
              <a:gd name="T7" fmla="*/ 12 h 1321"/>
              <a:gd name="T8" fmla="*/ 51 w 402"/>
              <a:gd name="T9" fmla="*/ 0 h 1321"/>
            </a:gdLst>
            <a:ahLst/>
            <a:cxnLst>
              <a:cxn ang="0">
                <a:pos x="T0" y="T1"/>
              </a:cxn>
              <a:cxn ang="0">
                <a:pos x="T2" y="T3"/>
              </a:cxn>
              <a:cxn ang="0">
                <a:pos x="T4" y="T5"/>
              </a:cxn>
              <a:cxn ang="0">
                <a:pos x="T6" y="T7"/>
              </a:cxn>
              <a:cxn ang="0">
                <a:pos x="T8" y="T9"/>
              </a:cxn>
            </a:cxnLst>
            <a:rect l="0" t="0" r="r" b="b"/>
            <a:pathLst>
              <a:path w="402" h="1321">
                <a:moveTo>
                  <a:pt x="51" y="0"/>
                </a:moveTo>
                <a:lnTo>
                  <a:pt x="402" y="1309"/>
                </a:lnTo>
                <a:lnTo>
                  <a:pt x="352" y="1321"/>
                </a:lnTo>
                <a:lnTo>
                  <a:pt x="0" y="12"/>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8364" name="Line 12">
            <a:extLst>
              <a:ext uri="{FF2B5EF4-FFF2-40B4-BE49-F238E27FC236}">
                <a16:creationId xmlns:a16="http://schemas.microsoft.com/office/drawing/2014/main" id="{934CA326-9C17-FF46-B62D-F929B4F63B08}"/>
              </a:ext>
            </a:extLst>
          </p:cNvPr>
          <p:cNvSpPr>
            <a:spLocks noChangeShapeType="1"/>
          </p:cNvSpPr>
          <p:nvPr/>
        </p:nvSpPr>
        <p:spPr bwMode="auto">
          <a:xfrm>
            <a:off x="3894138" y="7170738"/>
            <a:ext cx="192087"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8365" name="Line 13">
            <a:extLst>
              <a:ext uri="{FF2B5EF4-FFF2-40B4-BE49-F238E27FC236}">
                <a16:creationId xmlns:a16="http://schemas.microsoft.com/office/drawing/2014/main" id="{A45338F9-6CED-5B4D-984F-1B47DF2995C7}"/>
              </a:ext>
            </a:extLst>
          </p:cNvPr>
          <p:cNvSpPr>
            <a:spLocks noChangeShapeType="1"/>
          </p:cNvSpPr>
          <p:nvPr/>
        </p:nvSpPr>
        <p:spPr bwMode="auto">
          <a:xfrm flipV="1">
            <a:off x="4044950" y="7180263"/>
            <a:ext cx="1588" cy="1889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8366" name="Line 14">
            <a:extLst>
              <a:ext uri="{FF2B5EF4-FFF2-40B4-BE49-F238E27FC236}">
                <a16:creationId xmlns:a16="http://schemas.microsoft.com/office/drawing/2014/main" id="{78AD1E3F-EBAD-F34B-A976-5CCB6D9177C0}"/>
              </a:ext>
            </a:extLst>
          </p:cNvPr>
          <p:cNvSpPr>
            <a:spLocks noChangeShapeType="1"/>
          </p:cNvSpPr>
          <p:nvPr/>
        </p:nvSpPr>
        <p:spPr bwMode="auto">
          <a:xfrm>
            <a:off x="3949700" y="3638550"/>
            <a:ext cx="0" cy="10033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8367" name="Line 15">
            <a:extLst>
              <a:ext uri="{FF2B5EF4-FFF2-40B4-BE49-F238E27FC236}">
                <a16:creationId xmlns:a16="http://schemas.microsoft.com/office/drawing/2014/main" id="{CD16FE36-BE7F-AD4E-BF0A-EABD709D6ACE}"/>
              </a:ext>
            </a:extLst>
          </p:cNvPr>
          <p:cNvSpPr>
            <a:spLocks noChangeShapeType="1"/>
          </p:cNvSpPr>
          <p:nvPr/>
        </p:nvSpPr>
        <p:spPr bwMode="auto">
          <a:xfrm>
            <a:off x="3200400" y="4730750"/>
            <a:ext cx="330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8368" name="Rectangle 16">
            <a:extLst>
              <a:ext uri="{FF2B5EF4-FFF2-40B4-BE49-F238E27FC236}">
                <a16:creationId xmlns:a16="http://schemas.microsoft.com/office/drawing/2014/main" id="{6C1074F9-DDF4-8F42-86F6-9C30E941AC49}"/>
              </a:ext>
            </a:extLst>
          </p:cNvPr>
          <p:cNvSpPr>
            <a:spLocks noChangeArrowheads="1"/>
          </p:cNvSpPr>
          <p:nvPr/>
        </p:nvSpPr>
        <p:spPr bwMode="auto">
          <a:xfrm>
            <a:off x="2532063" y="22669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868369" name="Line 17">
            <a:extLst>
              <a:ext uri="{FF2B5EF4-FFF2-40B4-BE49-F238E27FC236}">
                <a16:creationId xmlns:a16="http://schemas.microsoft.com/office/drawing/2014/main" id="{FC0DF1BB-F791-2C45-AD2B-B606E7BB5195}"/>
              </a:ext>
            </a:extLst>
          </p:cNvPr>
          <p:cNvSpPr>
            <a:spLocks noChangeShapeType="1"/>
          </p:cNvSpPr>
          <p:nvPr/>
        </p:nvSpPr>
        <p:spPr bwMode="auto">
          <a:xfrm>
            <a:off x="2044700" y="83661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8370" name="Line 18">
            <a:extLst>
              <a:ext uri="{FF2B5EF4-FFF2-40B4-BE49-F238E27FC236}">
                <a16:creationId xmlns:a16="http://schemas.microsoft.com/office/drawing/2014/main" id="{A5B1ABBE-5E1D-3641-98E0-F7B2235E139A}"/>
              </a:ext>
            </a:extLst>
          </p:cNvPr>
          <p:cNvSpPr>
            <a:spLocks noChangeShapeType="1"/>
          </p:cNvSpPr>
          <p:nvPr/>
        </p:nvSpPr>
        <p:spPr bwMode="auto">
          <a:xfrm>
            <a:off x="2044700" y="221456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8371" name="Line 19">
            <a:extLst>
              <a:ext uri="{FF2B5EF4-FFF2-40B4-BE49-F238E27FC236}">
                <a16:creationId xmlns:a16="http://schemas.microsoft.com/office/drawing/2014/main" id="{10BFFD5B-3983-AA4A-9395-E0A6B63A2A90}"/>
              </a:ext>
            </a:extLst>
          </p:cNvPr>
          <p:cNvSpPr>
            <a:spLocks noChangeShapeType="1"/>
          </p:cNvSpPr>
          <p:nvPr/>
        </p:nvSpPr>
        <p:spPr bwMode="auto">
          <a:xfrm>
            <a:off x="2044700" y="2633663"/>
            <a:ext cx="173355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8372" name="Line 20">
            <a:extLst>
              <a:ext uri="{FF2B5EF4-FFF2-40B4-BE49-F238E27FC236}">
                <a16:creationId xmlns:a16="http://schemas.microsoft.com/office/drawing/2014/main" id="{DD1CDB47-1022-6549-A5E9-3867907C424B}"/>
              </a:ext>
            </a:extLst>
          </p:cNvPr>
          <p:cNvSpPr>
            <a:spLocks noChangeShapeType="1"/>
          </p:cNvSpPr>
          <p:nvPr/>
        </p:nvSpPr>
        <p:spPr bwMode="auto">
          <a:xfrm>
            <a:off x="1984375" y="7110413"/>
            <a:ext cx="1654175"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8373" name="Line 21">
            <a:extLst>
              <a:ext uri="{FF2B5EF4-FFF2-40B4-BE49-F238E27FC236}">
                <a16:creationId xmlns:a16="http://schemas.microsoft.com/office/drawing/2014/main" id="{51169C0F-5831-A048-B232-787F723DCEFD}"/>
              </a:ext>
            </a:extLst>
          </p:cNvPr>
          <p:cNvSpPr>
            <a:spLocks noChangeShapeType="1"/>
          </p:cNvSpPr>
          <p:nvPr/>
        </p:nvSpPr>
        <p:spPr bwMode="auto">
          <a:xfrm>
            <a:off x="2005013" y="6710363"/>
            <a:ext cx="153511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8374" name="Line 22">
            <a:extLst>
              <a:ext uri="{FF2B5EF4-FFF2-40B4-BE49-F238E27FC236}">
                <a16:creationId xmlns:a16="http://schemas.microsoft.com/office/drawing/2014/main" id="{BC67B4F5-F36A-DB4F-AA39-1AED06B5AAAC}"/>
              </a:ext>
            </a:extLst>
          </p:cNvPr>
          <p:cNvSpPr>
            <a:spLocks noChangeShapeType="1"/>
          </p:cNvSpPr>
          <p:nvPr/>
        </p:nvSpPr>
        <p:spPr bwMode="auto">
          <a:xfrm>
            <a:off x="1984375" y="6291263"/>
            <a:ext cx="14557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8375" name="Line 23">
            <a:extLst>
              <a:ext uri="{FF2B5EF4-FFF2-40B4-BE49-F238E27FC236}">
                <a16:creationId xmlns:a16="http://schemas.microsoft.com/office/drawing/2014/main" id="{712129F0-74A6-FF47-BA85-0811815FE0DF}"/>
              </a:ext>
            </a:extLst>
          </p:cNvPr>
          <p:cNvSpPr>
            <a:spLocks noChangeShapeType="1"/>
          </p:cNvSpPr>
          <p:nvPr/>
        </p:nvSpPr>
        <p:spPr bwMode="auto">
          <a:xfrm>
            <a:off x="2024063" y="5872163"/>
            <a:ext cx="123666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8376" name="Line 24">
            <a:extLst>
              <a:ext uri="{FF2B5EF4-FFF2-40B4-BE49-F238E27FC236}">
                <a16:creationId xmlns:a16="http://schemas.microsoft.com/office/drawing/2014/main" id="{B9B08243-773D-0F4E-B4D3-A2F589CD527A}"/>
              </a:ext>
            </a:extLst>
          </p:cNvPr>
          <p:cNvSpPr>
            <a:spLocks noChangeShapeType="1"/>
          </p:cNvSpPr>
          <p:nvPr/>
        </p:nvSpPr>
        <p:spPr bwMode="auto">
          <a:xfrm>
            <a:off x="2044700" y="5511800"/>
            <a:ext cx="12160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8377" name="Line 25">
            <a:extLst>
              <a:ext uri="{FF2B5EF4-FFF2-40B4-BE49-F238E27FC236}">
                <a16:creationId xmlns:a16="http://schemas.microsoft.com/office/drawing/2014/main" id="{399C7B42-5ECC-784B-B9A9-C2424DDFB3BE}"/>
              </a:ext>
            </a:extLst>
          </p:cNvPr>
          <p:cNvSpPr>
            <a:spLocks noChangeShapeType="1"/>
          </p:cNvSpPr>
          <p:nvPr/>
        </p:nvSpPr>
        <p:spPr bwMode="auto">
          <a:xfrm>
            <a:off x="2063750" y="5011738"/>
            <a:ext cx="111760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8378" name="Line 26">
            <a:extLst>
              <a:ext uri="{FF2B5EF4-FFF2-40B4-BE49-F238E27FC236}">
                <a16:creationId xmlns:a16="http://schemas.microsoft.com/office/drawing/2014/main" id="{63AB4999-8242-FB4E-9EF5-BE094CC9FC71}"/>
              </a:ext>
            </a:extLst>
          </p:cNvPr>
          <p:cNvSpPr>
            <a:spLocks noChangeShapeType="1"/>
          </p:cNvSpPr>
          <p:nvPr/>
        </p:nvSpPr>
        <p:spPr bwMode="auto">
          <a:xfrm>
            <a:off x="2063750" y="4532313"/>
            <a:ext cx="1376363"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8379" name="Line 27">
            <a:extLst>
              <a:ext uri="{FF2B5EF4-FFF2-40B4-BE49-F238E27FC236}">
                <a16:creationId xmlns:a16="http://schemas.microsoft.com/office/drawing/2014/main" id="{15311050-3477-254B-AA16-059CABA70BA8}"/>
              </a:ext>
            </a:extLst>
          </p:cNvPr>
          <p:cNvSpPr>
            <a:spLocks noChangeShapeType="1"/>
          </p:cNvSpPr>
          <p:nvPr/>
        </p:nvSpPr>
        <p:spPr bwMode="auto">
          <a:xfrm>
            <a:off x="2044700" y="4213225"/>
            <a:ext cx="1414463"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8380" name="Line 28">
            <a:extLst>
              <a:ext uri="{FF2B5EF4-FFF2-40B4-BE49-F238E27FC236}">
                <a16:creationId xmlns:a16="http://schemas.microsoft.com/office/drawing/2014/main" id="{05531490-0506-484F-B935-8328266A01EA}"/>
              </a:ext>
            </a:extLst>
          </p:cNvPr>
          <p:cNvSpPr>
            <a:spLocks noChangeShapeType="1"/>
          </p:cNvSpPr>
          <p:nvPr/>
        </p:nvSpPr>
        <p:spPr bwMode="auto">
          <a:xfrm>
            <a:off x="2063750" y="3673475"/>
            <a:ext cx="17748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8381" name="Rectangle 29">
            <a:extLst>
              <a:ext uri="{FF2B5EF4-FFF2-40B4-BE49-F238E27FC236}">
                <a16:creationId xmlns:a16="http://schemas.microsoft.com/office/drawing/2014/main" id="{CC3A357A-81B2-1745-AE7B-F8030AD274C2}"/>
              </a:ext>
            </a:extLst>
          </p:cNvPr>
          <p:cNvSpPr>
            <a:spLocks noChangeArrowheads="1"/>
          </p:cNvSpPr>
          <p:nvPr/>
        </p:nvSpPr>
        <p:spPr bwMode="auto">
          <a:xfrm>
            <a:off x="1903413" y="34655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68382" name="Rectangle 30">
            <a:extLst>
              <a:ext uri="{FF2B5EF4-FFF2-40B4-BE49-F238E27FC236}">
                <a16:creationId xmlns:a16="http://schemas.microsoft.com/office/drawing/2014/main" id="{30A7C6DD-C604-4142-B890-73622ADAEA98}"/>
              </a:ext>
            </a:extLst>
          </p:cNvPr>
          <p:cNvSpPr>
            <a:spLocks noChangeArrowheads="1"/>
          </p:cNvSpPr>
          <p:nvPr/>
        </p:nvSpPr>
        <p:spPr bwMode="auto">
          <a:xfrm>
            <a:off x="1912938" y="43164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68383" name="Rectangle 31">
            <a:extLst>
              <a:ext uri="{FF2B5EF4-FFF2-40B4-BE49-F238E27FC236}">
                <a16:creationId xmlns:a16="http://schemas.microsoft.com/office/drawing/2014/main" id="{F990B4AA-9511-6E4D-AC35-14C2DFCECF0E}"/>
              </a:ext>
            </a:extLst>
          </p:cNvPr>
          <p:cNvSpPr>
            <a:spLocks noChangeArrowheads="1"/>
          </p:cNvSpPr>
          <p:nvPr/>
        </p:nvSpPr>
        <p:spPr bwMode="auto">
          <a:xfrm>
            <a:off x="1900238" y="4786313"/>
            <a:ext cx="3302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(PS)</a:t>
            </a:r>
            <a:endParaRPr lang="en-US" altLang="en-US" sz="1400">
              <a:latin typeface="Helvetica" pitchFamily="2" charset="0"/>
            </a:endParaRPr>
          </a:p>
        </p:txBody>
      </p:sp>
      <p:sp>
        <p:nvSpPr>
          <p:cNvPr id="868384" name="Rectangle 32">
            <a:extLst>
              <a:ext uri="{FF2B5EF4-FFF2-40B4-BE49-F238E27FC236}">
                <a16:creationId xmlns:a16="http://schemas.microsoft.com/office/drawing/2014/main" id="{984A9C9E-41A0-4646-B650-8EE79A541221}"/>
              </a:ext>
            </a:extLst>
          </p:cNvPr>
          <p:cNvSpPr>
            <a:spLocks noChangeArrowheads="1"/>
          </p:cNvSpPr>
          <p:nvPr/>
        </p:nvSpPr>
        <p:spPr bwMode="auto">
          <a:xfrm>
            <a:off x="1816100" y="3990975"/>
            <a:ext cx="7080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1200" b="1">
                <a:latin typeface="Helvetica" pitchFamily="2" charset="0"/>
              </a:rPr>
              <a:t>(D)</a:t>
            </a:r>
          </a:p>
        </p:txBody>
      </p:sp>
      <p:sp>
        <p:nvSpPr>
          <p:cNvPr id="868385" name="Rectangle 33">
            <a:extLst>
              <a:ext uri="{FF2B5EF4-FFF2-40B4-BE49-F238E27FC236}">
                <a16:creationId xmlns:a16="http://schemas.microsoft.com/office/drawing/2014/main" id="{C74D3F26-96CB-3F46-80BA-55B1370ED110}"/>
              </a:ext>
            </a:extLst>
          </p:cNvPr>
          <p:cNvSpPr>
            <a:spLocks noChangeArrowheads="1"/>
          </p:cNvSpPr>
          <p:nvPr/>
        </p:nvSpPr>
        <p:spPr bwMode="auto">
          <a:xfrm>
            <a:off x="3429000" y="4048125"/>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868386" name="AutoShape 34">
            <a:extLst>
              <a:ext uri="{FF2B5EF4-FFF2-40B4-BE49-F238E27FC236}">
                <a16:creationId xmlns:a16="http://schemas.microsoft.com/office/drawing/2014/main" id="{E2E0470D-7C16-A545-873C-036924597A51}"/>
              </a:ext>
            </a:extLst>
          </p:cNvPr>
          <p:cNvSpPr>
            <a:spLocks noChangeArrowheads="1"/>
          </p:cNvSpPr>
          <p:nvPr/>
        </p:nvSpPr>
        <p:spPr bwMode="auto">
          <a:xfrm rot="16200000" flipH="1">
            <a:off x="2538413" y="4919662"/>
            <a:ext cx="241300" cy="479425"/>
          </a:xfrm>
          <a:prstGeom prst="rightArrow">
            <a:avLst>
              <a:gd name="adj1" fmla="val 50000"/>
              <a:gd name="adj2" fmla="val 5000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68400" name="Group 48">
            <a:extLst>
              <a:ext uri="{FF2B5EF4-FFF2-40B4-BE49-F238E27FC236}">
                <a16:creationId xmlns:a16="http://schemas.microsoft.com/office/drawing/2014/main" id="{DB02D081-DDA3-5A4A-B7F3-8326F3FDC6C2}"/>
              </a:ext>
            </a:extLst>
          </p:cNvPr>
          <p:cNvGrpSpPr>
            <a:grpSpLocks/>
          </p:cNvGrpSpPr>
          <p:nvPr/>
        </p:nvGrpSpPr>
        <p:grpSpPr bwMode="auto">
          <a:xfrm>
            <a:off x="3203575" y="3754438"/>
            <a:ext cx="741363" cy="663575"/>
            <a:chOff x="2036" y="2302"/>
            <a:chExt cx="467" cy="418"/>
          </a:xfrm>
        </p:grpSpPr>
        <p:sp>
          <p:nvSpPr>
            <p:cNvPr id="868401" name="Text Box 49">
              <a:extLst>
                <a:ext uri="{FF2B5EF4-FFF2-40B4-BE49-F238E27FC236}">
                  <a16:creationId xmlns:a16="http://schemas.microsoft.com/office/drawing/2014/main" id="{B7F4B24A-1C07-8945-8010-CDD4429C3FA9}"/>
                </a:ext>
              </a:extLst>
            </p:cNvPr>
            <p:cNvSpPr txBox="1">
              <a:spLocks noChangeArrowheads="1"/>
            </p:cNvSpPr>
            <p:nvPr/>
          </p:nvSpPr>
          <p:spPr bwMode="auto">
            <a:xfrm>
              <a:off x="2036" y="2344"/>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DC</a:t>
              </a:r>
              <a:endParaRPr lang="en-US" altLang="en-US" sz="2000" b="1" i="1">
                <a:solidFill>
                  <a:srgbClr val="00DFCA"/>
                </a:solidFill>
                <a:latin typeface="Comic Sans MS" panose="030F0902030302020204" pitchFamily="66" charset="0"/>
              </a:endParaRPr>
            </a:p>
          </p:txBody>
        </p:sp>
        <p:grpSp>
          <p:nvGrpSpPr>
            <p:cNvPr id="868402" name="Group 50">
              <a:extLst>
                <a:ext uri="{FF2B5EF4-FFF2-40B4-BE49-F238E27FC236}">
                  <a16:creationId xmlns:a16="http://schemas.microsoft.com/office/drawing/2014/main" id="{5B5E0E0B-F598-004C-8AB5-32DB0AB6254E}"/>
                </a:ext>
              </a:extLst>
            </p:cNvPr>
            <p:cNvGrpSpPr>
              <a:grpSpLocks/>
            </p:cNvGrpSpPr>
            <p:nvPr/>
          </p:nvGrpSpPr>
          <p:grpSpPr bwMode="auto">
            <a:xfrm>
              <a:off x="2105" y="2302"/>
              <a:ext cx="364" cy="418"/>
              <a:chOff x="1084" y="711"/>
              <a:chExt cx="2950" cy="2769"/>
            </a:xfrm>
          </p:grpSpPr>
          <p:grpSp>
            <p:nvGrpSpPr>
              <p:cNvPr id="868403" name="Group 51">
                <a:extLst>
                  <a:ext uri="{FF2B5EF4-FFF2-40B4-BE49-F238E27FC236}">
                    <a16:creationId xmlns:a16="http://schemas.microsoft.com/office/drawing/2014/main" id="{77D84D6D-A4D9-4540-8887-220EC4B81637}"/>
                  </a:ext>
                </a:extLst>
              </p:cNvPr>
              <p:cNvGrpSpPr>
                <a:grpSpLocks/>
              </p:cNvGrpSpPr>
              <p:nvPr/>
            </p:nvGrpSpPr>
            <p:grpSpPr bwMode="auto">
              <a:xfrm>
                <a:off x="1084" y="711"/>
                <a:ext cx="2950" cy="2769"/>
                <a:chOff x="2707" y="548"/>
                <a:chExt cx="2950" cy="2769"/>
              </a:xfrm>
            </p:grpSpPr>
            <p:grpSp>
              <p:nvGrpSpPr>
                <p:cNvPr id="868404" name="Group 52">
                  <a:extLst>
                    <a:ext uri="{FF2B5EF4-FFF2-40B4-BE49-F238E27FC236}">
                      <a16:creationId xmlns:a16="http://schemas.microsoft.com/office/drawing/2014/main" id="{CB618FDE-D786-4D46-A218-9C96D466B754}"/>
                    </a:ext>
                  </a:extLst>
                </p:cNvPr>
                <p:cNvGrpSpPr>
                  <a:grpSpLocks/>
                </p:cNvGrpSpPr>
                <p:nvPr/>
              </p:nvGrpSpPr>
              <p:grpSpPr bwMode="auto">
                <a:xfrm>
                  <a:off x="3180" y="1046"/>
                  <a:ext cx="2105" cy="1421"/>
                  <a:chOff x="578" y="2316"/>
                  <a:chExt cx="2105" cy="1421"/>
                </a:xfrm>
              </p:grpSpPr>
              <p:sp>
                <p:nvSpPr>
                  <p:cNvPr id="868405" name="Freeform 53" descr="Cork">
                    <a:extLst>
                      <a:ext uri="{FF2B5EF4-FFF2-40B4-BE49-F238E27FC236}">
                        <a16:creationId xmlns:a16="http://schemas.microsoft.com/office/drawing/2014/main" id="{C4B90DA9-BB48-094B-81E7-CC968DC29A8F}"/>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68406" name="Freeform 54" descr="Cork">
                    <a:extLst>
                      <a:ext uri="{FF2B5EF4-FFF2-40B4-BE49-F238E27FC236}">
                        <a16:creationId xmlns:a16="http://schemas.microsoft.com/office/drawing/2014/main" id="{F1BCAE29-A770-9044-BA3D-0F889320D978}"/>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68407" name="Picture 55">
                  <a:extLst>
                    <a:ext uri="{FF2B5EF4-FFF2-40B4-BE49-F238E27FC236}">
                      <a16:creationId xmlns:a16="http://schemas.microsoft.com/office/drawing/2014/main" id="{4483EB8B-7B0F-0C4D-BF47-B1449449264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68408" name="Freeform 56">
                <a:extLst>
                  <a:ext uri="{FF2B5EF4-FFF2-40B4-BE49-F238E27FC236}">
                    <a16:creationId xmlns:a16="http://schemas.microsoft.com/office/drawing/2014/main" id="{E90D075D-90A1-9F46-972E-9639BE537AE5}"/>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68409" name="Freeform 57">
                <a:extLst>
                  <a:ext uri="{FF2B5EF4-FFF2-40B4-BE49-F238E27FC236}">
                    <a16:creationId xmlns:a16="http://schemas.microsoft.com/office/drawing/2014/main" id="{79E2EBE2-97BB-9F4D-9EC6-6856D734B21B}"/>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68410" name="Freeform 58">
                <a:extLst>
                  <a:ext uri="{FF2B5EF4-FFF2-40B4-BE49-F238E27FC236}">
                    <a16:creationId xmlns:a16="http://schemas.microsoft.com/office/drawing/2014/main" id="{0029C0A0-D9DA-D746-90BD-8E7AB7A0243B}"/>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68411" name="Freeform 59">
                <a:extLst>
                  <a:ext uri="{FF2B5EF4-FFF2-40B4-BE49-F238E27FC236}">
                    <a16:creationId xmlns:a16="http://schemas.microsoft.com/office/drawing/2014/main" id="{FDFF05E6-DD3E-2B45-B8CD-A96473B29C01}"/>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68412" name="Freeform 60">
                <a:extLst>
                  <a:ext uri="{FF2B5EF4-FFF2-40B4-BE49-F238E27FC236}">
                    <a16:creationId xmlns:a16="http://schemas.microsoft.com/office/drawing/2014/main" id="{5A0B926C-FF0E-6747-8AA8-C995600B79EC}"/>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sp>
        <p:nvSpPr>
          <p:cNvPr id="868413" name="Rectangle 61">
            <a:extLst>
              <a:ext uri="{FF2B5EF4-FFF2-40B4-BE49-F238E27FC236}">
                <a16:creationId xmlns:a16="http://schemas.microsoft.com/office/drawing/2014/main" id="{67DDEA40-B0E6-4D46-B355-586B51F8E92F}"/>
              </a:ext>
            </a:extLst>
          </p:cNvPr>
          <p:cNvSpPr>
            <a:spLocks noChangeArrowheads="1"/>
          </p:cNvSpPr>
          <p:nvPr/>
        </p:nvSpPr>
        <p:spPr bwMode="auto">
          <a:xfrm>
            <a:off x="1808163" y="5091113"/>
            <a:ext cx="23653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68414" name="Rectangle 62">
            <a:extLst>
              <a:ext uri="{FF2B5EF4-FFF2-40B4-BE49-F238E27FC236}">
                <a16:creationId xmlns:a16="http://schemas.microsoft.com/office/drawing/2014/main" id="{FE6DC29B-2398-8D4D-A91B-79D18C98937A}"/>
              </a:ext>
            </a:extLst>
          </p:cNvPr>
          <p:cNvSpPr>
            <a:spLocks noChangeArrowheads="1"/>
          </p:cNvSpPr>
          <p:nvPr/>
        </p:nvSpPr>
        <p:spPr bwMode="auto">
          <a:xfrm>
            <a:off x="3241675" y="5081588"/>
            <a:ext cx="2365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68415" name="Rectangle 63">
            <a:extLst>
              <a:ext uri="{FF2B5EF4-FFF2-40B4-BE49-F238E27FC236}">
                <a16:creationId xmlns:a16="http://schemas.microsoft.com/office/drawing/2014/main" id="{3CE54A90-A328-8045-BBB5-8DBA92146E6C}"/>
              </a:ext>
            </a:extLst>
          </p:cNvPr>
          <p:cNvSpPr>
            <a:spLocks noChangeArrowheads="1"/>
          </p:cNvSpPr>
          <p:nvPr/>
        </p:nvSpPr>
        <p:spPr bwMode="auto">
          <a:xfrm>
            <a:off x="4979988" y="1119188"/>
            <a:ext cx="4708525" cy="61499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68416" name="Picture 64">
            <a:extLst>
              <a:ext uri="{FF2B5EF4-FFF2-40B4-BE49-F238E27FC236}">
                <a16:creationId xmlns:a16="http://schemas.microsoft.com/office/drawing/2014/main" id="{CD19B13A-628F-2042-817A-534C008BEB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886" r="15105"/>
          <a:stretch>
            <a:fillRect/>
          </a:stretch>
        </p:blipFill>
        <p:spPr bwMode="auto">
          <a:xfrm>
            <a:off x="4967288" y="404813"/>
            <a:ext cx="4738687" cy="6910387"/>
          </a:xfrm>
          <a:prstGeom prst="rect">
            <a:avLst/>
          </a:prstGeom>
          <a:noFill/>
          <a:extLst>
            <a:ext uri="{909E8E84-426E-40DD-AFC4-6F175D3DCCD1}">
              <a14:hiddenFill xmlns:a14="http://schemas.microsoft.com/office/drawing/2010/main">
                <a:solidFill>
                  <a:srgbClr val="FFFFFF"/>
                </a:solidFill>
              </a14:hiddenFill>
            </a:ext>
          </a:extLst>
        </p:spPr>
      </p:pic>
      <p:sp>
        <p:nvSpPr>
          <p:cNvPr id="868417" name="Rectangle 65">
            <a:extLst>
              <a:ext uri="{FF2B5EF4-FFF2-40B4-BE49-F238E27FC236}">
                <a16:creationId xmlns:a16="http://schemas.microsoft.com/office/drawing/2014/main" id="{4EF0135B-458C-2C45-8745-0A880E19AF24}"/>
              </a:ext>
            </a:extLst>
          </p:cNvPr>
          <p:cNvSpPr>
            <a:spLocks noChangeArrowheads="1"/>
          </p:cNvSpPr>
          <p:nvPr/>
        </p:nvSpPr>
        <p:spPr bwMode="auto">
          <a:xfrm>
            <a:off x="4968875" y="404813"/>
            <a:ext cx="4706938" cy="6875462"/>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8418" name="Rectangle 66">
            <a:extLst>
              <a:ext uri="{FF2B5EF4-FFF2-40B4-BE49-F238E27FC236}">
                <a16:creationId xmlns:a16="http://schemas.microsoft.com/office/drawing/2014/main" id="{83BC0365-7CD5-C74C-93FE-576EBC1958E9}"/>
              </a:ext>
            </a:extLst>
          </p:cNvPr>
          <p:cNvSpPr>
            <a:spLocks noChangeArrowheads="1"/>
          </p:cNvSpPr>
          <p:nvPr/>
        </p:nvSpPr>
        <p:spPr bwMode="auto">
          <a:xfrm>
            <a:off x="5011738" y="433388"/>
            <a:ext cx="4694237" cy="68214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8420" name="Rectangle 68">
            <a:extLst>
              <a:ext uri="{FF2B5EF4-FFF2-40B4-BE49-F238E27FC236}">
                <a16:creationId xmlns:a16="http://schemas.microsoft.com/office/drawing/2014/main" id="{4D247AE8-5591-EC4C-A7AE-D87A8A1B687C}"/>
              </a:ext>
            </a:extLst>
          </p:cNvPr>
          <p:cNvSpPr>
            <a:spLocks noChangeArrowheads="1"/>
          </p:cNvSpPr>
          <p:nvPr/>
        </p:nvSpPr>
        <p:spPr bwMode="auto">
          <a:xfrm>
            <a:off x="2205038" y="3279775"/>
            <a:ext cx="1462087" cy="4270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chemeClr val="hlink"/>
                </a:solidFill>
                <a:latin typeface="Arial" panose="020B0604020202020204" pitchFamily="34" charset="0"/>
              </a:rPr>
              <a:t>I Samuel</a:t>
            </a:r>
            <a:endParaRPr lang="en-US" altLang="en-US" sz="2800">
              <a:solidFill>
                <a:schemeClr val="hlink"/>
              </a:solidFill>
              <a:latin typeface="Arial" panose="020B0604020202020204" pitchFamily="34" charset="0"/>
            </a:endParaRPr>
          </a:p>
        </p:txBody>
      </p:sp>
      <p:sp>
        <p:nvSpPr>
          <p:cNvPr id="868421" name="Rectangle 69">
            <a:extLst>
              <a:ext uri="{FF2B5EF4-FFF2-40B4-BE49-F238E27FC236}">
                <a16:creationId xmlns:a16="http://schemas.microsoft.com/office/drawing/2014/main" id="{F7E0A28C-E1BE-A442-99EB-A2D86108929C}"/>
              </a:ext>
            </a:extLst>
          </p:cNvPr>
          <p:cNvSpPr>
            <a:spLocks noChangeArrowheads="1"/>
          </p:cNvSpPr>
          <p:nvPr/>
        </p:nvSpPr>
        <p:spPr bwMode="auto">
          <a:xfrm>
            <a:off x="2130425" y="3816350"/>
            <a:ext cx="1243013" cy="4270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chemeClr val="hlink"/>
                </a:solidFill>
                <a:latin typeface="Arial" panose="020B0604020202020204" pitchFamily="34" charset="0"/>
              </a:rPr>
              <a:t>II Sam’l</a:t>
            </a:r>
            <a:endParaRPr lang="en-US" altLang="en-US" sz="2800">
              <a:solidFill>
                <a:schemeClr val="hlink"/>
              </a:solidFill>
              <a:latin typeface="Arial" panose="020B0604020202020204" pitchFamily="34" charset="0"/>
            </a:endParaRPr>
          </a:p>
        </p:txBody>
      </p:sp>
      <p:sp>
        <p:nvSpPr>
          <p:cNvPr id="868422" name="Rectangle 70">
            <a:extLst>
              <a:ext uri="{FF2B5EF4-FFF2-40B4-BE49-F238E27FC236}">
                <a16:creationId xmlns:a16="http://schemas.microsoft.com/office/drawing/2014/main" id="{89229FC1-1F4D-0F48-8EE9-892499E1D766}"/>
              </a:ext>
            </a:extLst>
          </p:cNvPr>
          <p:cNvSpPr>
            <a:spLocks noChangeArrowheads="1"/>
          </p:cNvSpPr>
          <p:nvPr/>
        </p:nvSpPr>
        <p:spPr bwMode="auto">
          <a:xfrm>
            <a:off x="2232025" y="4573588"/>
            <a:ext cx="1033463"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r>
              <a:rPr lang="en-US" altLang="en-US" sz="2800" b="1">
                <a:solidFill>
                  <a:schemeClr val="hlink"/>
                </a:solidFill>
                <a:latin typeface="Arial" panose="020B0604020202020204" pitchFamily="34" charset="0"/>
              </a:rPr>
              <a:t>II Raj</a:t>
            </a:r>
          </a:p>
        </p:txBody>
      </p:sp>
      <p:sp>
        <p:nvSpPr>
          <p:cNvPr id="868423" name="Rectangle 71">
            <a:extLst>
              <a:ext uri="{FF2B5EF4-FFF2-40B4-BE49-F238E27FC236}">
                <a16:creationId xmlns:a16="http://schemas.microsoft.com/office/drawing/2014/main" id="{57CA6EC1-1316-3C41-BC2B-F3DAA01BC8A2}"/>
              </a:ext>
            </a:extLst>
          </p:cNvPr>
          <p:cNvSpPr>
            <a:spLocks noChangeArrowheads="1"/>
          </p:cNvSpPr>
          <p:nvPr/>
        </p:nvSpPr>
        <p:spPr bwMode="auto">
          <a:xfrm>
            <a:off x="2343150" y="4103688"/>
            <a:ext cx="1133475"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r>
              <a:rPr lang="en-US" altLang="en-US" sz="2800" b="1">
                <a:solidFill>
                  <a:schemeClr val="hlink"/>
                </a:solidFill>
                <a:latin typeface="Arial" panose="020B0604020202020204" pitchFamily="34" charset="0"/>
              </a:rPr>
              <a:t>I Raja</a:t>
            </a:r>
          </a:p>
        </p:txBody>
      </p:sp>
      <p:sp>
        <p:nvSpPr>
          <p:cNvPr id="868425" name="Rectangle 73">
            <a:extLst>
              <a:ext uri="{FF2B5EF4-FFF2-40B4-BE49-F238E27FC236}">
                <a16:creationId xmlns:a16="http://schemas.microsoft.com/office/drawing/2014/main" id="{DA3BCB26-F66F-3240-AB19-38F17628AF6B}"/>
              </a:ext>
            </a:extLst>
          </p:cNvPr>
          <p:cNvSpPr>
            <a:spLocks noChangeArrowheads="1"/>
          </p:cNvSpPr>
          <p:nvPr/>
        </p:nvSpPr>
        <p:spPr bwMode="auto">
          <a:xfrm>
            <a:off x="2243138" y="468313"/>
            <a:ext cx="10683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Yosua</a:t>
            </a:r>
          </a:p>
        </p:txBody>
      </p:sp>
      <p:sp>
        <p:nvSpPr>
          <p:cNvPr id="868426" name="Rectangle 74">
            <a:extLst>
              <a:ext uri="{FF2B5EF4-FFF2-40B4-BE49-F238E27FC236}">
                <a16:creationId xmlns:a16="http://schemas.microsoft.com/office/drawing/2014/main" id="{D5980183-DFB8-434E-880E-DAB5C17C4A8A}"/>
              </a:ext>
            </a:extLst>
          </p:cNvPr>
          <p:cNvSpPr>
            <a:spLocks noChangeArrowheads="1"/>
          </p:cNvSpPr>
          <p:nvPr/>
        </p:nvSpPr>
        <p:spPr bwMode="auto">
          <a:xfrm>
            <a:off x="1973263" y="1819275"/>
            <a:ext cx="19335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400" b="1">
                <a:solidFill>
                  <a:srgbClr val="000000"/>
                </a:solidFill>
                <a:latin typeface="Arial" panose="020B0604020202020204" pitchFamily="34" charset="0"/>
              </a:rPr>
              <a:t>Hakim-Hakim</a:t>
            </a:r>
          </a:p>
        </p:txBody>
      </p:sp>
      <p:sp>
        <p:nvSpPr>
          <p:cNvPr id="868427" name="Rectangle 75">
            <a:extLst>
              <a:ext uri="{FF2B5EF4-FFF2-40B4-BE49-F238E27FC236}">
                <a16:creationId xmlns:a16="http://schemas.microsoft.com/office/drawing/2014/main" id="{4434F1B5-4A10-D74D-ACC8-2D5928B35418}"/>
              </a:ext>
            </a:extLst>
          </p:cNvPr>
          <p:cNvSpPr>
            <a:spLocks noChangeArrowheads="1"/>
          </p:cNvSpPr>
          <p:nvPr/>
        </p:nvSpPr>
        <p:spPr bwMode="auto">
          <a:xfrm>
            <a:off x="2403475" y="2249488"/>
            <a:ext cx="5937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Rut</a:t>
            </a:r>
            <a:endParaRPr lang="en-US" altLang="en-US" sz="2800">
              <a:latin typeface="Arial" panose="020B0604020202020204" pitchFamily="34" charset="0"/>
            </a:endParaRPr>
          </a:p>
        </p:txBody>
      </p:sp>
      <p:sp>
        <p:nvSpPr>
          <p:cNvPr id="868428" name="Text Box 76">
            <a:extLst>
              <a:ext uri="{FF2B5EF4-FFF2-40B4-BE49-F238E27FC236}">
                <a16:creationId xmlns:a16="http://schemas.microsoft.com/office/drawing/2014/main" id="{B0E4DF76-D892-8C49-8E8A-5241696F30D0}"/>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grpSp>
        <p:nvGrpSpPr>
          <p:cNvPr id="868437" name="Group 85">
            <a:extLst>
              <a:ext uri="{FF2B5EF4-FFF2-40B4-BE49-F238E27FC236}">
                <a16:creationId xmlns:a16="http://schemas.microsoft.com/office/drawing/2014/main" id="{1E73BCE1-8B50-484C-B271-D443415239C5}"/>
              </a:ext>
            </a:extLst>
          </p:cNvPr>
          <p:cNvGrpSpPr>
            <a:grpSpLocks/>
          </p:cNvGrpSpPr>
          <p:nvPr/>
        </p:nvGrpSpPr>
        <p:grpSpPr bwMode="auto">
          <a:xfrm>
            <a:off x="5340350" y="6034088"/>
            <a:ext cx="4025900" cy="822325"/>
            <a:chOff x="3409" y="3801"/>
            <a:chExt cx="2536" cy="518"/>
          </a:xfrm>
        </p:grpSpPr>
        <p:sp>
          <p:nvSpPr>
            <p:cNvPr id="868438" name="AutoShape 86">
              <a:extLst>
                <a:ext uri="{FF2B5EF4-FFF2-40B4-BE49-F238E27FC236}">
                  <a16:creationId xmlns:a16="http://schemas.microsoft.com/office/drawing/2014/main" id="{51BDD05D-98F4-3944-BEFE-729439762BC9}"/>
                </a:ext>
              </a:extLst>
            </p:cNvPr>
            <p:cNvSpPr>
              <a:spLocks noChangeArrowheads="1"/>
            </p:cNvSpPr>
            <p:nvPr/>
          </p:nvSpPr>
          <p:spPr bwMode="auto">
            <a:xfrm>
              <a:off x="3409" y="3801"/>
              <a:ext cx="2536" cy="518"/>
            </a:xfrm>
            <a:prstGeom prst="roundRect">
              <a:avLst>
                <a:gd name="adj" fmla="val 16667"/>
              </a:avLst>
            </a:prstGeom>
            <a:noFill/>
            <a:ln w="57150">
              <a:solidFill>
                <a:schemeClr val="bg1"/>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68439" name="Text Box 87">
              <a:extLst>
                <a:ext uri="{FF2B5EF4-FFF2-40B4-BE49-F238E27FC236}">
                  <a16:creationId xmlns:a16="http://schemas.microsoft.com/office/drawing/2014/main" id="{CE94B212-EE65-AB45-A656-0AC66884F55C}"/>
                </a:ext>
              </a:extLst>
            </p:cNvPr>
            <p:cNvSpPr txBox="1">
              <a:spLocks noChangeArrowheads="1"/>
            </p:cNvSpPr>
            <p:nvPr/>
          </p:nvSpPr>
          <p:spPr bwMode="auto">
            <a:xfrm>
              <a:off x="3433" y="3838"/>
              <a:ext cx="2492"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Prakiraan Waktu Alkitab: 1050 S.M. ke 600 S.M.</a:t>
              </a:r>
            </a:p>
          </p:txBody>
        </p:sp>
      </p:grpSp>
      <p:pic>
        <p:nvPicPr>
          <p:cNvPr id="868440" name="Picture 88">
            <a:extLst>
              <a:ext uri="{FF2B5EF4-FFF2-40B4-BE49-F238E27FC236}">
                <a16:creationId xmlns:a16="http://schemas.microsoft.com/office/drawing/2014/main" id="{CA331435-D2B5-854B-ADD0-EE32D9B5F9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868443" name="Rectangle 91">
            <a:extLst>
              <a:ext uri="{FF2B5EF4-FFF2-40B4-BE49-F238E27FC236}">
                <a16:creationId xmlns:a16="http://schemas.microsoft.com/office/drawing/2014/main" id="{90A4B6BD-B401-0048-88D0-E957CA99B75C}"/>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868444" name="Rectangle 92">
            <a:extLst>
              <a:ext uri="{FF2B5EF4-FFF2-40B4-BE49-F238E27FC236}">
                <a16:creationId xmlns:a16="http://schemas.microsoft.com/office/drawing/2014/main" id="{29CB91A6-B39E-744C-8AB1-F46E5D6B8767}"/>
              </a:ext>
            </a:extLst>
          </p:cNvPr>
          <p:cNvSpPr>
            <a:spLocks noChangeArrowheads="1"/>
          </p:cNvSpPr>
          <p:nvPr/>
        </p:nvSpPr>
        <p:spPr bwMode="auto">
          <a:xfrm>
            <a:off x="5170488" y="2293938"/>
            <a:ext cx="4349750" cy="13985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400" b="1" i="1">
                <a:solidFill>
                  <a:schemeClr val="bg1"/>
                </a:solidFill>
                <a:latin typeface="Helvetica" pitchFamily="2" charset="0"/>
              </a:rPr>
              <a:t>MENSET</a:t>
            </a:r>
          </a:p>
          <a:p>
            <a:pPr algn="ctr">
              <a:lnSpc>
                <a:spcPct val="50000"/>
              </a:lnSpc>
              <a:spcBef>
                <a:spcPct val="50000"/>
              </a:spcBef>
            </a:pPr>
            <a:r>
              <a:rPr lang="en-US" altLang="en-US" sz="4400" b="1" i="1">
                <a:solidFill>
                  <a:schemeClr val="bg1"/>
                </a:solidFill>
                <a:latin typeface="Helvetica" pitchFamily="2" charset="0"/>
              </a:rPr>
              <a:t> KITAB</a:t>
            </a:r>
            <a:endParaRPr lang="en-US" altLang="en-US" sz="2000" b="1" u="sng">
              <a:solidFill>
                <a:schemeClr val="bg1"/>
              </a:solidFill>
              <a:latin typeface="Helvetica" pitchFamily="2" charset="0"/>
            </a:endParaRPr>
          </a:p>
          <a:p>
            <a:pPr algn="ctr">
              <a:lnSpc>
                <a:spcPct val="50000"/>
              </a:lnSpc>
              <a:spcBef>
                <a:spcPct val="50000"/>
              </a:spcBef>
            </a:pPr>
            <a:endParaRPr lang="en-US" altLang="en-US" sz="2000" b="1" u="sng">
              <a:solidFill>
                <a:schemeClr val="bg1"/>
              </a:solidFill>
              <a:latin typeface="Helvetica" pitchFamily="2" charset="0"/>
            </a:endParaRPr>
          </a:p>
        </p:txBody>
      </p:sp>
      <p:sp>
        <p:nvSpPr>
          <p:cNvPr id="868445" name="Text Box 93">
            <a:extLst>
              <a:ext uri="{FF2B5EF4-FFF2-40B4-BE49-F238E27FC236}">
                <a16:creationId xmlns:a16="http://schemas.microsoft.com/office/drawing/2014/main" id="{BB779571-4847-4B42-A28A-4CA6D333471E}"/>
              </a:ext>
            </a:extLst>
          </p:cNvPr>
          <p:cNvSpPr txBox="1">
            <a:spLocks noChangeArrowheads="1"/>
          </p:cNvSpPr>
          <p:nvPr/>
        </p:nvSpPr>
        <p:spPr bwMode="auto">
          <a:xfrm>
            <a:off x="5194300" y="4533900"/>
            <a:ext cx="4330700" cy="52705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65000"/>
              </a:lnSpc>
              <a:spcBef>
                <a:spcPct val="50000"/>
              </a:spcBef>
            </a:pPr>
            <a:r>
              <a:rPr lang="en-US" altLang="en-US" sz="4400" b="1">
                <a:solidFill>
                  <a:srgbClr val="FFEA18"/>
                </a:solidFill>
                <a:latin typeface="Helvetica" pitchFamily="2" charset="0"/>
              </a:rPr>
              <a:t>“SEJARAH”</a:t>
            </a:r>
          </a:p>
        </p:txBody>
      </p:sp>
      <p:sp>
        <p:nvSpPr>
          <p:cNvPr id="868446" name="Text Box 94">
            <a:extLst>
              <a:ext uri="{FF2B5EF4-FFF2-40B4-BE49-F238E27FC236}">
                <a16:creationId xmlns:a16="http://schemas.microsoft.com/office/drawing/2014/main" id="{91C8A4E7-0F82-2F4E-A010-0A37B1B1EB65}"/>
              </a:ext>
            </a:extLst>
          </p:cNvPr>
          <p:cNvSpPr txBox="1">
            <a:spLocks noChangeArrowheads="1"/>
          </p:cNvSpPr>
          <p:nvPr/>
        </p:nvSpPr>
        <p:spPr bwMode="auto">
          <a:xfrm>
            <a:off x="5586413" y="3654425"/>
            <a:ext cx="3621087" cy="112712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1">
                <a:solidFill>
                  <a:srgbClr val="FFEA18"/>
                </a:solidFill>
                <a:latin typeface="Helvetica" pitchFamily="2" charset="0"/>
              </a:rPr>
              <a:t>12</a:t>
            </a:r>
            <a:r>
              <a:rPr lang="en-US" altLang="en-US" sz="2400" b="1">
                <a:solidFill>
                  <a:srgbClr val="FFEA18"/>
                </a:solidFill>
                <a:latin typeface="Helvetica" pitchFamily="2" charset="0"/>
              </a:rPr>
              <a:t>  KITAB</a:t>
            </a:r>
          </a:p>
          <a:p>
            <a:pPr algn="ctr">
              <a:spcBef>
                <a:spcPct val="50000"/>
              </a:spcBef>
            </a:pPr>
            <a:endParaRPr lang="en-US" altLang="en-US" sz="2400" b="1">
              <a:solidFill>
                <a:srgbClr val="FFEA18"/>
              </a:solidFill>
              <a:latin typeface="Helvetica" pitchFamily="2" charset="0"/>
            </a:endParaRPr>
          </a:p>
        </p:txBody>
      </p:sp>
      <p:sp>
        <p:nvSpPr>
          <p:cNvPr id="868447" name="Text Box 95">
            <a:extLst>
              <a:ext uri="{FF2B5EF4-FFF2-40B4-BE49-F238E27FC236}">
                <a16:creationId xmlns:a16="http://schemas.microsoft.com/office/drawing/2014/main" id="{7C39555D-B2C4-354C-9595-A4A690B7A913}"/>
              </a:ext>
            </a:extLst>
          </p:cNvPr>
          <p:cNvSpPr txBox="1">
            <a:spLocks noChangeArrowheads="1"/>
          </p:cNvSpPr>
          <p:nvPr/>
        </p:nvSpPr>
        <p:spPr bwMode="auto">
          <a:xfrm>
            <a:off x="9107488" y="7467600"/>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p>
        </p:txBody>
      </p:sp>
      <p:sp>
        <p:nvSpPr>
          <p:cNvPr id="868448" name="Text Box 96">
            <a:extLst>
              <a:ext uri="{FF2B5EF4-FFF2-40B4-BE49-F238E27FC236}">
                <a16:creationId xmlns:a16="http://schemas.microsoft.com/office/drawing/2014/main" id="{B40112A1-DFC2-1941-89E2-8FE2329C184D}"/>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29</a:t>
            </a:r>
          </a:p>
        </p:txBody>
      </p:sp>
      <p:sp>
        <p:nvSpPr>
          <p:cNvPr id="868449" name="Rectangle 97">
            <a:extLst>
              <a:ext uri="{FF2B5EF4-FFF2-40B4-BE49-F238E27FC236}">
                <a16:creationId xmlns:a16="http://schemas.microsoft.com/office/drawing/2014/main" id="{66FA44F0-3F7E-7A4F-B8DE-4E87A2CFCA63}"/>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868450" name="AutoShape 98">
            <a:extLst>
              <a:ext uri="{FF2B5EF4-FFF2-40B4-BE49-F238E27FC236}">
                <a16:creationId xmlns:a16="http://schemas.microsoft.com/office/drawing/2014/main" id="{FB6EBF85-0804-E54A-B17F-6BA58435C85A}"/>
              </a:ext>
            </a:extLst>
          </p:cNvPr>
          <p:cNvSpPr>
            <a:spLocks noChangeArrowheads="1"/>
          </p:cNvSpPr>
          <p:nvPr/>
        </p:nvSpPr>
        <p:spPr bwMode="auto">
          <a:xfrm>
            <a:off x="1241425" y="3119438"/>
            <a:ext cx="2879725" cy="2187575"/>
          </a:xfrm>
          <a:prstGeom prst="roundRect">
            <a:avLst>
              <a:gd name="adj" fmla="val 16667"/>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68451" name="Rectangle 99">
            <a:extLst>
              <a:ext uri="{FF2B5EF4-FFF2-40B4-BE49-F238E27FC236}">
                <a16:creationId xmlns:a16="http://schemas.microsoft.com/office/drawing/2014/main" id="{66332495-CDD4-944A-BBB2-ECCF2E8F3236}"/>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868450"/>
                                        </p:tgtEl>
                                        <p:attrNameLst>
                                          <p:attrName>style.visibility</p:attrName>
                                        </p:attrNameLst>
                                      </p:cBhvr>
                                      <p:to>
                                        <p:strVal val="visible"/>
                                      </p:to>
                                    </p:set>
                                    <p:anim calcmode="lin" valueType="num">
                                      <p:cBhvr additive="base">
                                        <p:cTn id="7" dur="500" fill="hold"/>
                                        <p:tgtEl>
                                          <p:spTgt spid="868450"/>
                                        </p:tgtEl>
                                        <p:attrNameLst>
                                          <p:attrName>ppt_x</p:attrName>
                                        </p:attrNameLst>
                                      </p:cBhvr>
                                      <p:tavLst>
                                        <p:tav tm="0">
                                          <p:val>
                                            <p:strVal val="0-#ppt_w/2"/>
                                          </p:val>
                                        </p:tav>
                                        <p:tav tm="100000">
                                          <p:val>
                                            <p:strVal val="#ppt_x"/>
                                          </p:val>
                                        </p:tav>
                                      </p:tavLst>
                                    </p:anim>
                                    <p:anim calcmode="lin" valueType="num">
                                      <p:cBhvr additive="base">
                                        <p:cTn id="8" dur="500" fill="hold"/>
                                        <p:tgtEl>
                                          <p:spTgt spid="8684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726" name="Rectangle 190">
            <a:extLst>
              <a:ext uri="{FF2B5EF4-FFF2-40B4-BE49-F238E27FC236}">
                <a16:creationId xmlns:a16="http://schemas.microsoft.com/office/drawing/2014/main" id="{6DE8CB22-B1C4-B64D-81D0-B32472623525}"/>
              </a:ext>
            </a:extLst>
          </p:cNvPr>
          <p:cNvSpPr>
            <a:spLocks noChangeArrowheads="1"/>
          </p:cNvSpPr>
          <p:nvPr/>
        </p:nvSpPr>
        <p:spPr bwMode="auto">
          <a:xfrm>
            <a:off x="0" y="0"/>
            <a:ext cx="10058400" cy="77724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38" name="Rectangle 2">
            <a:extLst>
              <a:ext uri="{FF2B5EF4-FFF2-40B4-BE49-F238E27FC236}">
                <a16:creationId xmlns:a16="http://schemas.microsoft.com/office/drawing/2014/main" id="{9510A9B1-3DC3-7E47-A0D1-D07A550901E7}"/>
              </a:ext>
            </a:extLst>
          </p:cNvPr>
          <p:cNvSpPr>
            <a:spLocks noChangeArrowheads="1"/>
          </p:cNvSpPr>
          <p:nvPr/>
        </p:nvSpPr>
        <p:spPr bwMode="auto">
          <a:xfrm>
            <a:off x="5251450" y="6340475"/>
            <a:ext cx="2249488"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r>
              <a:rPr lang="en-US" altLang="en-US" sz="1800" b="1">
                <a:latin typeface="Helvetica" pitchFamily="2" charset="0"/>
              </a:rPr>
              <a:t>2 </a:t>
            </a:r>
            <a:r>
              <a:rPr lang="en-US" altLang="en-US" sz="1800" b="1" u="sng">
                <a:latin typeface="Helvetica" pitchFamily="2" charset="0"/>
              </a:rPr>
              <a:t>Teleskop</a:t>
            </a:r>
          </a:p>
          <a:p>
            <a:r>
              <a:rPr lang="en-US" altLang="en-US" sz="1800" b="1">
                <a:latin typeface="Helvetica" pitchFamily="2" charset="0"/>
              </a:rPr>
              <a:t>1 </a:t>
            </a:r>
            <a:r>
              <a:rPr lang="en-US" altLang="en-US" sz="1800" b="1" u="sng">
                <a:latin typeface="Helvetica" pitchFamily="2" charset="0"/>
              </a:rPr>
              <a:t>Mikroskop</a:t>
            </a:r>
          </a:p>
        </p:txBody>
      </p:sp>
      <p:pic>
        <p:nvPicPr>
          <p:cNvPr id="321539" name="Picture 3">
            <a:extLst>
              <a:ext uri="{FF2B5EF4-FFF2-40B4-BE49-F238E27FC236}">
                <a16:creationId xmlns:a16="http://schemas.microsoft.com/office/drawing/2014/main" id="{0AA972F0-B695-474B-9E7A-F58AF68A55B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081088"/>
            <a:ext cx="7186612" cy="503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1540" name="Rectangle 4">
            <a:extLst>
              <a:ext uri="{FF2B5EF4-FFF2-40B4-BE49-F238E27FC236}">
                <a16:creationId xmlns:a16="http://schemas.microsoft.com/office/drawing/2014/main" id="{33C4820C-4461-4C42-A31C-CD5BAC8CFC3E}"/>
              </a:ext>
            </a:extLst>
          </p:cNvPr>
          <p:cNvSpPr>
            <a:spLocks noChangeArrowheads="1"/>
          </p:cNvSpPr>
          <p:nvPr/>
        </p:nvSpPr>
        <p:spPr bwMode="auto">
          <a:xfrm>
            <a:off x="4921250" y="6318250"/>
            <a:ext cx="2390775" cy="725488"/>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41" name="Rectangle 5">
            <a:extLst>
              <a:ext uri="{FF2B5EF4-FFF2-40B4-BE49-F238E27FC236}">
                <a16:creationId xmlns:a16="http://schemas.microsoft.com/office/drawing/2014/main" id="{90656808-06FC-0749-8270-3E7AEC0C13AE}"/>
              </a:ext>
            </a:extLst>
          </p:cNvPr>
          <p:cNvSpPr>
            <a:spLocks noChangeArrowheads="1"/>
          </p:cNvSpPr>
          <p:nvPr/>
        </p:nvSpPr>
        <p:spPr bwMode="auto">
          <a:xfrm>
            <a:off x="5426075" y="927100"/>
            <a:ext cx="419100" cy="690563"/>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42" name="Oval 6">
            <a:extLst>
              <a:ext uri="{FF2B5EF4-FFF2-40B4-BE49-F238E27FC236}">
                <a16:creationId xmlns:a16="http://schemas.microsoft.com/office/drawing/2014/main" id="{47678054-953E-484F-9666-785B16283DB6}"/>
              </a:ext>
            </a:extLst>
          </p:cNvPr>
          <p:cNvSpPr>
            <a:spLocks noChangeArrowheads="1"/>
          </p:cNvSpPr>
          <p:nvPr/>
        </p:nvSpPr>
        <p:spPr bwMode="auto">
          <a:xfrm>
            <a:off x="5614988" y="1149350"/>
            <a:ext cx="433387" cy="714375"/>
          </a:xfrm>
          <a:prstGeom prst="ellipse">
            <a:avLst/>
          </a:prstGeom>
          <a:solidFill>
            <a:schemeClr val="bg1"/>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43" name="Line 7">
            <a:extLst>
              <a:ext uri="{FF2B5EF4-FFF2-40B4-BE49-F238E27FC236}">
                <a16:creationId xmlns:a16="http://schemas.microsoft.com/office/drawing/2014/main" id="{80BE8429-61C9-E74B-94DA-4E014E927503}"/>
              </a:ext>
            </a:extLst>
          </p:cNvPr>
          <p:cNvSpPr>
            <a:spLocks noChangeShapeType="1"/>
          </p:cNvSpPr>
          <p:nvPr/>
        </p:nvSpPr>
        <p:spPr bwMode="auto">
          <a:xfrm>
            <a:off x="1050925" y="1376363"/>
            <a:ext cx="20002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44" name="Line 8">
            <a:extLst>
              <a:ext uri="{FF2B5EF4-FFF2-40B4-BE49-F238E27FC236}">
                <a16:creationId xmlns:a16="http://schemas.microsoft.com/office/drawing/2014/main" id="{F4964DB2-B201-1244-A47E-7D0774C8D6D8}"/>
              </a:ext>
            </a:extLst>
          </p:cNvPr>
          <p:cNvSpPr>
            <a:spLocks noChangeShapeType="1"/>
          </p:cNvSpPr>
          <p:nvPr/>
        </p:nvSpPr>
        <p:spPr bwMode="auto">
          <a:xfrm>
            <a:off x="3773488" y="596900"/>
            <a:ext cx="20002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45" name="Line 9">
            <a:extLst>
              <a:ext uri="{FF2B5EF4-FFF2-40B4-BE49-F238E27FC236}">
                <a16:creationId xmlns:a16="http://schemas.microsoft.com/office/drawing/2014/main" id="{978C22E7-4108-B946-B82A-786D8317540C}"/>
              </a:ext>
            </a:extLst>
          </p:cNvPr>
          <p:cNvSpPr>
            <a:spLocks noChangeShapeType="1"/>
          </p:cNvSpPr>
          <p:nvPr/>
        </p:nvSpPr>
        <p:spPr bwMode="auto">
          <a:xfrm>
            <a:off x="3787775" y="981075"/>
            <a:ext cx="199866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46" name="Line 10">
            <a:extLst>
              <a:ext uri="{FF2B5EF4-FFF2-40B4-BE49-F238E27FC236}">
                <a16:creationId xmlns:a16="http://schemas.microsoft.com/office/drawing/2014/main" id="{FCE3E316-4E5C-7B44-B1B5-F1B56C74AB39}"/>
              </a:ext>
            </a:extLst>
          </p:cNvPr>
          <p:cNvSpPr>
            <a:spLocks noChangeShapeType="1"/>
          </p:cNvSpPr>
          <p:nvPr/>
        </p:nvSpPr>
        <p:spPr bwMode="auto">
          <a:xfrm>
            <a:off x="3802063" y="1752600"/>
            <a:ext cx="199866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47" name="Rectangle 11">
            <a:extLst>
              <a:ext uri="{FF2B5EF4-FFF2-40B4-BE49-F238E27FC236}">
                <a16:creationId xmlns:a16="http://schemas.microsoft.com/office/drawing/2014/main" id="{9A4EF426-76D1-D446-B6CC-E4BE0E7DBC54}"/>
              </a:ext>
            </a:extLst>
          </p:cNvPr>
          <p:cNvSpPr>
            <a:spLocks noChangeArrowheads="1"/>
          </p:cNvSpPr>
          <p:nvPr/>
        </p:nvSpPr>
        <p:spPr bwMode="auto">
          <a:xfrm>
            <a:off x="4121150" y="1184275"/>
            <a:ext cx="1854200" cy="29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1300" b="1"/>
              <a:t>SATU TEMA:</a:t>
            </a:r>
          </a:p>
        </p:txBody>
      </p:sp>
      <p:sp>
        <p:nvSpPr>
          <p:cNvPr id="321548" name="Line 12">
            <a:extLst>
              <a:ext uri="{FF2B5EF4-FFF2-40B4-BE49-F238E27FC236}">
                <a16:creationId xmlns:a16="http://schemas.microsoft.com/office/drawing/2014/main" id="{62A9D923-ED4F-7745-8A79-8BCAC5DD5CDB}"/>
              </a:ext>
            </a:extLst>
          </p:cNvPr>
          <p:cNvSpPr>
            <a:spLocks noChangeShapeType="1"/>
          </p:cNvSpPr>
          <p:nvPr/>
        </p:nvSpPr>
        <p:spPr bwMode="auto">
          <a:xfrm>
            <a:off x="7283450" y="1366838"/>
            <a:ext cx="20002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50" name="Line 14">
            <a:extLst>
              <a:ext uri="{FF2B5EF4-FFF2-40B4-BE49-F238E27FC236}">
                <a16:creationId xmlns:a16="http://schemas.microsoft.com/office/drawing/2014/main" id="{32C86831-9310-034A-B62A-77BEB6DCB428}"/>
              </a:ext>
            </a:extLst>
          </p:cNvPr>
          <p:cNvSpPr>
            <a:spLocks noChangeShapeType="1"/>
          </p:cNvSpPr>
          <p:nvPr/>
        </p:nvSpPr>
        <p:spPr bwMode="auto">
          <a:xfrm>
            <a:off x="7485063" y="2297113"/>
            <a:ext cx="199866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51" name="Line 15">
            <a:extLst>
              <a:ext uri="{FF2B5EF4-FFF2-40B4-BE49-F238E27FC236}">
                <a16:creationId xmlns:a16="http://schemas.microsoft.com/office/drawing/2014/main" id="{9A4092A5-CBBD-E340-8810-14DCAE69E8E7}"/>
              </a:ext>
            </a:extLst>
          </p:cNvPr>
          <p:cNvSpPr>
            <a:spLocks noChangeShapeType="1"/>
          </p:cNvSpPr>
          <p:nvPr/>
        </p:nvSpPr>
        <p:spPr bwMode="auto">
          <a:xfrm>
            <a:off x="501650" y="2930525"/>
            <a:ext cx="199866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52" name="Line 16">
            <a:extLst>
              <a:ext uri="{FF2B5EF4-FFF2-40B4-BE49-F238E27FC236}">
                <a16:creationId xmlns:a16="http://schemas.microsoft.com/office/drawing/2014/main" id="{E2C070FA-D953-AD42-8344-EB90E5DE8295}"/>
              </a:ext>
            </a:extLst>
          </p:cNvPr>
          <p:cNvSpPr>
            <a:spLocks noChangeShapeType="1"/>
          </p:cNvSpPr>
          <p:nvPr/>
        </p:nvSpPr>
        <p:spPr bwMode="auto">
          <a:xfrm>
            <a:off x="7553325" y="2932113"/>
            <a:ext cx="199866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53" name="Line 17">
            <a:extLst>
              <a:ext uri="{FF2B5EF4-FFF2-40B4-BE49-F238E27FC236}">
                <a16:creationId xmlns:a16="http://schemas.microsoft.com/office/drawing/2014/main" id="{6D7780B8-1362-F147-BD84-0E40FA0EEB20}"/>
              </a:ext>
            </a:extLst>
          </p:cNvPr>
          <p:cNvSpPr>
            <a:spLocks noChangeShapeType="1"/>
          </p:cNvSpPr>
          <p:nvPr/>
        </p:nvSpPr>
        <p:spPr bwMode="auto">
          <a:xfrm>
            <a:off x="227013" y="3878263"/>
            <a:ext cx="20002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54" name="Line 18">
            <a:extLst>
              <a:ext uri="{FF2B5EF4-FFF2-40B4-BE49-F238E27FC236}">
                <a16:creationId xmlns:a16="http://schemas.microsoft.com/office/drawing/2014/main" id="{31977F20-577B-0F4C-83A6-612F8D9162DC}"/>
              </a:ext>
            </a:extLst>
          </p:cNvPr>
          <p:cNvSpPr>
            <a:spLocks noChangeShapeType="1"/>
          </p:cNvSpPr>
          <p:nvPr/>
        </p:nvSpPr>
        <p:spPr bwMode="auto">
          <a:xfrm>
            <a:off x="7620000" y="3895725"/>
            <a:ext cx="20002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55" name="Line 19">
            <a:extLst>
              <a:ext uri="{FF2B5EF4-FFF2-40B4-BE49-F238E27FC236}">
                <a16:creationId xmlns:a16="http://schemas.microsoft.com/office/drawing/2014/main" id="{1AD775F1-EF33-1C4A-B417-7B56893FEF52}"/>
              </a:ext>
            </a:extLst>
          </p:cNvPr>
          <p:cNvSpPr>
            <a:spLocks noChangeShapeType="1"/>
          </p:cNvSpPr>
          <p:nvPr/>
        </p:nvSpPr>
        <p:spPr bwMode="auto">
          <a:xfrm>
            <a:off x="738188" y="6492875"/>
            <a:ext cx="20002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56" name="Line 20">
            <a:extLst>
              <a:ext uri="{FF2B5EF4-FFF2-40B4-BE49-F238E27FC236}">
                <a16:creationId xmlns:a16="http://schemas.microsoft.com/office/drawing/2014/main" id="{654DD4AD-02E2-1B4C-AA3C-B674F173E21E}"/>
              </a:ext>
            </a:extLst>
          </p:cNvPr>
          <p:cNvSpPr>
            <a:spLocks noChangeShapeType="1"/>
          </p:cNvSpPr>
          <p:nvPr/>
        </p:nvSpPr>
        <p:spPr bwMode="auto">
          <a:xfrm>
            <a:off x="7670800" y="6511925"/>
            <a:ext cx="20002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57" name="Line 21">
            <a:extLst>
              <a:ext uri="{FF2B5EF4-FFF2-40B4-BE49-F238E27FC236}">
                <a16:creationId xmlns:a16="http://schemas.microsoft.com/office/drawing/2014/main" id="{68BE62D6-A8EE-704E-8461-E65C0286D4E3}"/>
              </a:ext>
            </a:extLst>
          </p:cNvPr>
          <p:cNvSpPr>
            <a:spLocks noChangeShapeType="1"/>
          </p:cNvSpPr>
          <p:nvPr/>
        </p:nvSpPr>
        <p:spPr bwMode="auto">
          <a:xfrm>
            <a:off x="2446338" y="6827838"/>
            <a:ext cx="177323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58" name="Rectangle 22">
            <a:extLst>
              <a:ext uri="{FF2B5EF4-FFF2-40B4-BE49-F238E27FC236}">
                <a16:creationId xmlns:a16="http://schemas.microsoft.com/office/drawing/2014/main" id="{1D2FE106-F3BA-0B40-BA19-02F712488655}"/>
              </a:ext>
            </a:extLst>
          </p:cNvPr>
          <p:cNvSpPr>
            <a:spLocks noChangeArrowheads="1"/>
          </p:cNvSpPr>
          <p:nvPr/>
        </p:nvSpPr>
        <p:spPr bwMode="auto">
          <a:xfrm>
            <a:off x="385763" y="1096963"/>
            <a:ext cx="900112"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1600" b="1"/>
              <a:t>D(PL)</a:t>
            </a:r>
          </a:p>
        </p:txBody>
      </p:sp>
      <p:sp>
        <p:nvSpPr>
          <p:cNvPr id="321559" name="Rectangle 23">
            <a:extLst>
              <a:ext uri="{FF2B5EF4-FFF2-40B4-BE49-F238E27FC236}">
                <a16:creationId xmlns:a16="http://schemas.microsoft.com/office/drawing/2014/main" id="{8FE367F9-85FB-D949-A400-0E47B6CA611D}"/>
              </a:ext>
            </a:extLst>
          </p:cNvPr>
          <p:cNvSpPr>
            <a:spLocks noChangeArrowheads="1"/>
          </p:cNvSpPr>
          <p:nvPr/>
        </p:nvSpPr>
        <p:spPr bwMode="auto">
          <a:xfrm>
            <a:off x="6651625" y="1104900"/>
            <a:ext cx="8985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1600" b="1"/>
              <a:t>D(PB)</a:t>
            </a:r>
          </a:p>
        </p:txBody>
      </p:sp>
      <p:sp>
        <p:nvSpPr>
          <p:cNvPr id="321560" name="Rectangle 24">
            <a:extLst>
              <a:ext uri="{FF2B5EF4-FFF2-40B4-BE49-F238E27FC236}">
                <a16:creationId xmlns:a16="http://schemas.microsoft.com/office/drawing/2014/main" id="{9CE96A68-0DC1-A84A-985F-6749B44E0694}"/>
              </a:ext>
            </a:extLst>
          </p:cNvPr>
          <p:cNvSpPr>
            <a:spLocks noChangeArrowheads="1"/>
          </p:cNvSpPr>
          <p:nvPr/>
        </p:nvSpPr>
        <p:spPr bwMode="auto">
          <a:xfrm>
            <a:off x="3478213" y="342900"/>
            <a:ext cx="315912"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1600" b="1"/>
              <a:t>A</a:t>
            </a:r>
          </a:p>
        </p:txBody>
      </p:sp>
      <p:sp>
        <p:nvSpPr>
          <p:cNvPr id="321561" name="Rectangle 25">
            <a:extLst>
              <a:ext uri="{FF2B5EF4-FFF2-40B4-BE49-F238E27FC236}">
                <a16:creationId xmlns:a16="http://schemas.microsoft.com/office/drawing/2014/main" id="{C24902A1-D19E-C947-B6BB-365DA9A52ADE}"/>
              </a:ext>
            </a:extLst>
          </p:cNvPr>
          <p:cNvSpPr>
            <a:spLocks noChangeArrowheads="1"/>
          </p:cNvSpPr>
          <p:nvPr/>
        </p:nvSpPr>
        <p:spPr bwMode="auto">
          <a:xfrm>
            <a:off x="3479800" y="712788"/>
            <a:ext cx="3492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1600" b="1"/>
              <a:t>B</a:t>
            </a:r>
          </a:p>
        </p:txBody>
      </p:sp>
      <p:sp>
        <p:nvSpPr>
          <p:cNvPr id="321562" name="Rectangle 26">
            <a:extLst>
              <a:ext uri="{FF2B5EF4-FFF2-40B4-BE49-F238E27FC236}">
                <a16:creationId xmlns:a16="http://schemas.microsoft.com/office/drawing/2014/main" id="{6095607D-679B-B349-8C4F-E68FDB32CE8F}"/>
              </a:ext>
            </a:extLst>
          </p:cNvPr>
          <p:cNvSpPr>
            <a:spLocks noChangeArrowheads="1"/>
          </p:cNvSpPr>
          <p:nvPr/>
        </p:nvSpPr>
        <p:spPr bwMode="auto">
          <a:xfrm>
            <a:off x="3475038" y="1147763"/>
            <a:ext cx="334962"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1600" b="1"/>
              <a:t>C</a:t>
            </a:r>
          </a:p>
        </p:txBody>
      </p:sp>
      <p:sp>
        <p:nvSpPr>
          <p:cNvPr id="321564" name="Rectangle 28">
            <a:extLst>
              <a:ext uri="{FF2B5EF4-FFF2-40B4-BE49-F238E27FC236}">
                <a16:creationId xmlns:a16="http://schemas.microsoft.com/office/drawing/2014/main" id="{10203F45-0A33-5243-8AD2-D96CDD867269}"/>
              </a:ext>
            </a:extLst>
          </p:cNvPr>
          <p:cNvSpPr>
            <a:spLocks noChangeArrowheads="1"/>
          </p:cNvSpPr>
          <p:nvPr/>
        </p:nvSpPr>
        <p:spPr bwMode="auto">
          <a:xfrm>
            <a:off x="6904038" y="1997075"/>
            <a:ext cx="900112" cy="37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1600" b="1"/>
              <a:t>E(</a:t>
            </a:r>
            <a:r>
              <a:rPr lang="en-US" altLang="en-US" sz="1800" b="1">
                <a:latin typeface="Comic Sans MS" panose="030F0902030302020204" pitchFamily="66" charset="0"/>
              </a:rPr>
              <a:t>PB</a:t>
            </a:r>
            <a:r>
              <a:rPr lang="en-US" altLang="en-US" sz="1600" b="1"/>
              <a:t>)</a:t>
            </a:r>
          </a:p>
        </p:txBody>
      </p:sp>
      <p:sp>
        <p:nvSpPr>
          <p:cNvPr id="321565" name="Rectangle 29">
            <a:extLst>
              <a:ext uri="{FF2B5EF4-FFF2-40B4-BE49-F238E27FC236}">
                <a16:creationId xmlns:a16="http://schemas.microsoft.com/office/drawing/2014/main" id="{F68709B8-2386-6949-98DE-633CCE0ED22C}"/>
              </a:ext>
            </a:extLst>
          </p:cNvPr>
          <p:cNvSpPr>
            <a:spLocks noChangeArrowheads="1"/>
          </p:cNvSpPr>
          <p:nvPr/>
        </p:nvSpPr>
        <p:spPr bwMode="auto">
          <a:xfrm>
            <a:off x="7069138" y="2643188"/>
            <a:ext cx="900112" cy="37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1600" b="1"/>
              <a:t>F(</a:t>
            </a:r>
            <a:r>
              <a:rPr lang="en-US" altLang="en-US" sz="1800" b="1">
                <a:latin typeface="Comic Sans MS" panose="030F0902030302020204" pitchFamily="66" charset="0"/>
              </a:rPr>
              <a:t>PB</a:t>
            </a:r>
            <a:r>
              <a:rPr lang="en-US" altLang="en-US" sz="1600" b="1"/>
              <a:t>)</a:t>
            </a:r>
          </a:p>
        </p:txBody>
      </p:sp>
      <p:sp>
        <p:nvSpPr>
          <p:cNvPr id="321566" name="Rectangle 30">
            <a:extLst>
              <a:ext uri="{FF2B5EF4-FFF2-40B4-BE49-F238E27FC236}">
                <a16:creationId xmlns:a16="http://schemas.microsoft.com/office/drawing/2014/main" id="{71F0627C-15ED-FD4B-9784-37B9F10B475D}"/>
              </a:ext>
            </a:extLst>
          </p:cNvPr>
          <p:cNvSpPr>
            <a:spLocks noChangeArrowheads="1"/>
          </p:cNvSpPr>
          <p:nvPr/>
        </p:nvSpPr>
        <p:spPr bwMode="auto">
          <a:xfrm>
            <a:off x="7208838" y="3611563"/>
            <a:ext cx="898525" cy="37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1600" b="1"/>
              <a:t>G(</a:t>
            </a:r>
            <a:r>
              <a:rPr lang="en-US" altLang="en-US" sz="1800" b="1">
                <a:latin typeface="Comic Sans MS" panose="030F0902030302020204" pitchFamily="66" charset="0"/>
              </a:rPr>
              <a:t>PB</a:t>
            </a:r>
            <a:r>
              <a:rPr lang="en-US" altLang="en-US" sz="1600" b="1"/>
              <a:t>)</a:t>
            </a:r>
          </a:p>
        </p:txBody>
      </p:sp>
      <p:sp>
        <p:nvSpPr>
          <p:cNvPr id="321567" name="Rectangle 31">
            <a:extLst>
              <a:ext uri="{FF2B5EF4-FFF2-40B4-BE49-F238E27FC236}">
                <a16:creationId xmlns:a16="http://schemas.microsoft.com/office/drawing/2014/main" id="{8CE224E8-44AC-BA4A-9434-D1AEE56D260F}"/>
              </a:ext>
            </a:extLst>
          </p:cNvPr>
          <p:cNvSpPr>
            <a:spLocks noChangeArrowheads="1"/>
          </p:cNvSpPr>
          <p:nvPr/>
        </p:nvSpPr>
        <p:spPr bwMode="auto">
          <a:xfrm>
            <a:off x="55563" y="2671763"/>
            <a:ext cx="900112"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1600" b="1"/>
              <a:t>F(PL)</a:t>
            </a:r>
          </a:p>
        </p:txBody>
      </p:sp>
      <p:sp>
        <p:nvSpPr>
          <p:cNvPr id="321568" name="Rectangle 32">
            <a:extLst>
              <a:ext uri="{FF2B5EF4-FFF2-40B4-BE49-F238E27FC236}">
                <a16:creationId xmlns:a16="http://schemas.microsoft.com/office/drawing/2014/main" id="{CA8B47E7-73CB-EB40-90CC-E17FD595C13D}"/>
              </a:ext>
            </a:extLst>
          </p:cNvPr>
          <p:cNvSpPr>
            <a:spLocks noChangeArrowheads="1"/>
          </p:cNvSpPr>
          <p:nvPr/>
        </p:nvSpPr>
        <p:spPr bwMode="auto">
          <a:xfrm>
            <a:off x="1588" y="3617913"/>
            <a:ext cx="900112"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1600" b="1"/>
              <a:t>G(PL)</a:t>
            </a:r>
          </a:p>
        </p:txBody>
      </p:sp>
      <p:sp>
        <p:nvSpPr>
          <p:cNvPr id="321569" name="Rectangle 33">
            <a:extLst>
              <a:ext uri="{FF2B5EF4-FFF2-40B4-BE49-F238E27FC236}">
                <a16:creationId xmlns:a16="http://schemas.microsoft.com/office/drawing/2014/main" id="{F7282F0D-FC31-5C42-ABBE-BD58ECE734C4}"/>
              </a:ext>
            </a:extLst>
          </p:cNvPr>
          <p:cNvSpPr>
            <a:spLocks noChangeArrowheads="1"/>
          </p:cNvSpPr>
          <p:nvPr/>
        </p:nvSpPr>
        <p:spPr bwMode="auto">
          <a:xfrm>
            <a:off x="101600" y="6197600"/>
            <a:ext cx="8985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1600" b="1"/>
              <a:t>H(PL)</a:t>
            </a:r>
          </a:p>
        </p:txBody>
      </p:sp>
      <p:sp>
        <p:nvSpPr>
          <p:cNvPr id="321570" name="Rectangle 34">
            <a:extLst>
              <a:ext uri="{FF2B5EF4-FFF2-40B4-BE49-F238E27FC236}">
                <a16:creationId xmlns:a16="http://schemas.microsoft.com/office/drawing/2014/main" id="{41E85E45-236C-8048-A26F-F20FF9D6C3D0}"/>
              </a:ext>
            </a:extLst>
          </p:cNvPr>
          <p:cNvSpPr>
            <a:spLocks noChangeArrowheads="1"/>
          </p:cNvSpPr>
          <p:nvPr/>
        </p:nvSpPr>
        <p:spPr bwMode="auto">
          <a:xfrm>
            <a:off x="7580313" y="6224588"/>
            <a:ext cx="900112" cy="37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1600" b="1"/>
              <a:t>H(</a:t>
            </a:r>
            <a:r>
              <a:rPr lang="en-US" altLang="en-US" sz="1800" b="1">
                <a:latin typeface="Comic Sans MS" panose="030F0902030302020204" pitchFamily="66" charset="0"/>
              </a:rPr>
              <a:t>PB</a:t>
            </a:r>
            <a:r>
              <a:rPr lang="en-US" altLang="en-US" sz="1600" b="1"/>
              <a:t>)</a:t>
            </a:r>
          </a:p>
        </p:txBody>
      </p:sp>
      <p:sp>
        <p:nvSpPr>
          <p:cNvPr id="321571" name="Rectangle 35">
            <a:extLst>
              <a:ext uri="{FF2B5EF4-FFF2-40B4-BE49-F238E27FC236}">
                <a16:creationId xmlns:a16="http://schemas.microsoft.com/office/drawing/2014/main" id="{30C6AE7D-C488-FC40-B385-9C072D4D42C3}"/>
              </a:ext>
            </a:extLst>
          </p:cNvPr>
          <p:cNvSpPr>
            <a:spLocks noChangeArrowheads="1"/>
          </p:cNvSpPr>
          <p:nvPr/>
        </p:nvSpPr>
        <p:spPr bwMode="auto">
          <a:xfrm>
            <a:off x="2054225" y="6553200"/>
            <a:ext cx="7969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1600" b="1"/>
              <a:t>I(PL)</a:t>
            </a:r>
          </a:p>
        </p:txBody>
      </p:sp>
      <p:sp>
        <p:nvSpPr>
          <p:cNvPr id="321572" name="Rectangle 36">
            <a:extLst>
              <a:ext uri="{FF2B5EF4-FFF2-40B4-BE49-F238E27FC236}">
                <a16:creationId xmlns:a16="http://schemas.microsoft.com/office/drawing/2014/main" id="{AE62A74E-B036-064D-9F90-D9CB874804F0}"/>
              </a:ext>
            </a:extLst>
          </p:cNvPr>
          <p:cNvSpPr>
            <a:spLocks noChangeArrowheads="1"/>
          </p:cNvSpPr>
          <p:nvPr/>
        </p:nvSpPr>
        <p:spPr bwMode="auto">
          <a:xfrm>
            <a:off x="4943475" y="6489700"/>
            <a:ext cx="376238"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1600" b="1"/>
              <a:t>J</a:t>
            </a:r>
          </a:p>
        </p:txBody>
      </p:sp>
      <p:sp>
        <p:nvSpPr>
          <p:cNvPr id="321573" name="Rectangle 37">
            <a:extLst>
              <a:ext uri="{FF2B5EF4-FFF2-40B4-BE49-F238E27FC236}">
                <a16:creationId xmlns:a16="http://schemas.microsoft.com/office/drawing/2014/main" id="{F150F752-F694-C343-AE2F-D0D077616969}"/>
              </a:ext>
            </a:extLst>
          </p:cNvPr>
          <p:cNvSpPr>
            <a:spLocks noChangeArrowheads="1"/>
          </p:cNvSpPr>
          <p:nvPr/>
        </p:nvSpPr>
        <p:spPr bwMode="auto">
          <a:xfrm>
            <a:off x="2836863" y="7140575"/>
            <a:ext cx="3863975" cy="50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r>
              <a:rPr lang="en-US" altLang="en-US" sz="2700" b="1"/>
              <a:t> </a:t>
            </a:r>
            <a:r>
              <a:rPr lang="en-US" altLang="en-US" b="1"/>
              <a:t>Alkitab yang “TERBUKA”</a:t>
            </a:r>
          </a:p>
        </p:txBody>
      </p:sp>
      <p:sp>
        <p:nvSpPr>
          <p:cNvPr id="321574" name="Rectangle 38">
            <a:extLst>
              <a:ext uri="{FF2B5EF4-FFF2-40B4-BE49-F238E27FC236}">
                <a16:creationId xmlns:a16="http://schemas.microsoft.com/office/drawing/2014/main" id="{D2CD6115-46D3-8444-9733-33BCECB41297}"/>
              </a:ext>
            </a:extLst>
          </p:cNvPr>
          <p:cNvSpPr>
            <a:spLocks noChangeArrowheads="1"/>
          </p:cNvSpPr>
          <p:nvPr/>
        </p:nvSpPr>
        <p:spPr bwMode="auto">
          <a:xfrm>
            <a:off x="2111375" y="5087938"/>
            <a:ext cx="898525" cy="50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2700" b="1"/>
              <a:t>1</a:t>
            </a:r>
          </a:p>
        </p:txBody>
      </p:sp>
      <p:sp>
        <p:nvSpPr>
          <p:cNvPr id="321575" name="Rectangle 39">
            <a:extLst>
              <a:ext uri="{FF2B5EF4-FFF2-40B4-BE49-F238E27FC236}">
                <a16:creationId xmlns:a16="http://schemas.microsoft.com/office/drawing/2014/main" id="{6BE7776E-C5D2-6E41-AB5C-09B35BCD3E6C}"/>
              </a:ext>
            </a:extLst>
          </p:cNvPr>
          <p:cNvSpPr>
            <a:spLocks noChangeArrowheads="1"/>
          </p:cNvSpPr>
          <p:nvPr/>
        </p:nvSpPr>
        <p:spPr bwMode="auto">
          <a:xfrm>
            <a:off x="2551113" y="4051300"/>
            <a:ext cx="900112"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3100" b="1"/>
              <a:t>2</a:t>
            </a:r>
          </a:p>
        </p:txBody>
      </p:sp>
      <p:sp>
        <p:nvSpPr>
          <p:cNvPr id="321576" name="Rectangle 40">
            <a:extLst>
              <a:ext uri="{FF2B5EF4-FFF2-40B4-BE49-F238E27FC236}">
                <a16:creationId xmlns:a16="http://schemas.microsoft.com/office/drawing/2014/main" id="{239781EA-57F2-E348-934F-CEF68E2ECE5B}"/>
              </a:ext>
            </a:extLst>
          </p:cNvPr>
          <p:cNvSpPr>
            <a:spLocks noChangeArrowheads="1"/>
          </p:cNvSpPr>
          <p:nvPr/>
        </p:nvSpPr>
        <p:spPr bwMode="auto">
          <a:xfrm>
            <a:off x="3327400" y="3246438"/>
            <a:ext cx="89852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3100" b="1"/>
              <a:t>3</a:t>
            </a:r>
          </a:p>
        </p:txBody>
      </p:sp>
      <p:sp>
        <p:nvSpPr>
          <p:cNvPr id="321577" name="Rectangle 41">
            <a:extLst>
              <a:ext uri="{FF2B5EF4-FFF2-40B4-BE49-F238E27FC236}">
                <a16:creationId xmlns:a16="http://schemas.microsoft.com/office/drawing/2014/main" id="{0997CE69-8B06-0945-ADE8-F49448664030}"/>
              </a:ext>
            </a:extLst>
          </p:cNvPr>
          <p:cNvSpPr>
            <a:spLocks noChangeArrowheads="1"/>
          </p:cNvSpPr>
          <p:nvPr/>
        </p:nvSpPr>
        <p:spPr bwMode="auto">
          <a:xfrm>
            <a:off x="4811713" y="2832100"/>
            <a:ext cx="89852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3100" b="1"/>
              <a:t>4</a:t>
            </a:r>
          </a:p>
        </p:txBody>
      </p:sp>
      <p:sp>
        <p:nvSpPr>
          <p:cNvPr id="321578" name="Rectangle 42">
            <a:extLst>
              <a:ext uri="{FF2B5EF4-FFF2-40B4-BE49-F238E27FC236}">
                <a16:creationId xmlns:a16="http://schemas.microsoft.com/office/drawing/2014/main" id="{616A334B-012A-1D4B-8DC3-CA3160CF94EB}"/>
              </a:ext>
            </a:extLst>
          </p:cNvPr>
          <p:cNvSpPr>
            <a:spLocks noChangeArrowheads="1"/>
          </p:cNvSpPr>
          <p:nvPr/>
        </p:nvSpPr>
        <p:spPr bwMode="auto">
          <a:xfrm>
            <a:off x="5916613" y="3189288"/>
            <a:ext cx="89852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3100" b="1"/>
              <a:t>5</a:t>
            </a:r>
          </a:p>
        </p:txBody>
      </p:sp>
      <p:sp>
        <p:nvSpPr>
          <p:cNvPr id="321579" name="Rectangle 43">
            <a:extLst>
              <a:ext uri="{FF2B5EF4-FFF2-40B4-BE49-F238E27FC236}">
                <a16:creationId xmlns:a16="http://schemas.microsoft.com/office/drawing/2014/main" id="{1645ACED-27C6-2442-B23A-CA11CC4F436A}"/>
              </a:ext>
            </a:extLst>
          </p:cNvPr>
          <p:cNvSpPr>
            <a:spLocks noChangeArrowheads="1"/>
          </p:cNvSpPr>
          <p:nvPr/>
        </p:nvSpPr>
        <p:spPr bwMode="auto">
          <a:xfrm>
            <a:off x="6559550" y="3709988"/>
            <a:ext cx="89852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3100" b="1"/>
              <a:t>6</a:t>
            </a:r>
          </a:p>
        </p:txBody>
      </p:sp>
      <p:sp>
        <p:nvSpPr>
          <p:cNvPr id="321580" name="Rectangle 44">
            <a:extLst>
              <a:ext uri="{FF2B5EF4-FFF2-40B4-BE49-F238E27FC236}">
                <a16:creationId xmlns:a16="http://schemas.microsoft.com/office/drawing/2014/main" id="{F23A4992-D5D2-E448-B275-5D00743A36EA}"/>
              </a:ext>
            </a:extLst>
          </p:cNvPr>
          <p:cNvSpPr>
            <a:spLocks noChangeArrowheads="1"/>
          </p:cNvSpPr>
          <p:nvPr/>
        </p:nvSpPr>
        <p:spPr bwMode="auto">
          <a:xfrm>
            <a:off x="7100888" y="4408488"/>
            <a:ext cx="89852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3100" b="1"/>
              <a:t>7</a:t>
            </a:r>
          </a:p>
        </p:txBody>
      </p:sp>
      <p:sp>
        <p:nvSpPr>
          <p:cNvPr id="321581" name="Line 45">
            <a:extLst>
              <a:ext uri="{FF2B5EF4-FFF2-40B4-BE49-F238E27FC236}">
                <a16:creationId xmlns:a16="http://schemas.microsoft.com/office/drawing/2014/main" id="{93AD046B-9938-2340-8537-329A6FAA1DDC}"/>
              </a:ext>
            </a:extLst>
          </p:cNvPr>
          <p:cNvSpPr>
            <a:spLocks noChangeShapeType="1"/>
          </p:cNvSpPr>
          <p:nvPr/>
        </p:nvSpPr>
        <p:spPr bwMode="auto">
          <a:xfrm>
            <a:off x="2335213" y="5638800"/>
            <a:ext cx="1606550" cy="7778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82" name="Line 46">
            <a:extLst>
              <a:ext uri="{FF2B5EF4-FFF2-40B4-BE49-F238E27FC236}">
                <a16:creationId xmlns:a16="http://schemas.microsoft.com/office/drawing/2014/main" id="{91E352FD-A177-5B44-B1B4-1CBD92A52BF8}"/>
              </a:ext>
            </a:extLst>
          </p:cNvPr>
          <p:cNvSpPr>
            <a:spLocks noChangeShapeType="1"/>
          </p:cNvSpPr>
          <p:nvPr/>
        </p:nvSpPr>
        <p:spPr bwMode="auto">
          <a:xfrm>
            <a:off x="2624138" y="4725988"/>
            <a:ext cx="1489075" cy="6207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83" name="Line 47">
            <a:extLst>
              <a:ext uri="{FF2B5EF4-FFF2-40B4-BE49-F238E27FC236}">
                <a16:creationId xmlns:a16="http://schemas.microsoft.com/office/drawing/2014/main" id="{D78D9E56-3484-7545-8429-EA46FA3B2E4D}"/>
              </a:ext>
            </a:extLst>
          </p:cNvPr>
          <p:cNvSpPr>
            <a:spLocks noChangeShapeType="1"/>
          </p:cNvSpPr>
          <p:nvPr/>
        </p:nvSpPr>
        <p:spPr bwMode="auto">
          <a:xfrm>
            <a:off x="3287713" y="3848100"/>
            <a:ext cx="1114425" cy="132238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84" name="Line 48">
            <a:extLst>
              <a:ext uri="{FF2B5EF4-FFF2-40B4-BE49-F238E27FC236}">
                <a16:creationId xmlns:a16="http://schemas.microsoft.com/office/drawing/2014/main" id="{0098EAD3-8510-624D-8CD4-7A66824250D6}"/>
              </a:ext>
            </a:extLst>
          </p:cNvPr>
          <p:cNvSpPr>
            <a:spLocks noChangeShapeType="1"/>
          </p:cNvSpPr>
          <p:nvPr/>
        </p:nvSpPr>
        <p:spPr bwMode="auto">
          <a:xfrm>
            <a:off x="4548188" y="3230563"/>
            <a:ext cx="433387" cy="183197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85" name="Line 49">
            <a:extLst>
              <a:ext uri="{FF2B5EF4-FFF2-40B4-BE49-F238E27FC236}">
                <a16:creationId xmlns:a16="http://schemas.microsoft.com/office/drawing/2014/main" id="{6ABA73A4-96CE-C149-BAB6-C5A4A4EDCCF0}"/>
              </a:ext>
            </a:extLst>
          </p:cNvPr>
          <p:cNvSpPr>
            <a:spLocks noChangeShapeType="1"/>
          </p:cNvSpPr>
          <p:nvPr/>
        </p:nvSpPr>
        <p:spPr bwMode="auto">
          <a:xfrm flipH="1">
            <a:off x="5370513" y="3813175"/>
            <a:ext cx="919162" cy="119856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86" name="Line 50">
            <a:extLst>
              <a:ext uri="{FF2B5EF4-FFF2-40B4-BE49-F238E27FC236}">
                <a16:creationId xmlns:a16="http://schemas.microsoft.com/office/drawing/2014/main" id="{8F6A85D2-5AE7-B141-8C04-BEBBABCF9BD7}"/>
              </a:ext>
            </a:extLst>
          </p:cNvPr>
          <p:cNvSpPr>
            <a:spLocks noChangeShapeType="1"/>
          </p:cNvSpPr>
          <p:nvPr/>
        </p:nvSpPr>
        <p:spPr bwMode="auto">
          <a:xfrm flipH="1">
            <a:off x="5641975" y="4268788"/>
            <a:ext cx="1243013" cy="9017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87" name="Line 51">
            <a:extLst>
              <a:ext uri="{FF2B5EF4-FFF2-40B4-BE49-F238E27FC236}">
                <a16:creationId xmlns:a16="http://schemas.microsoft.com/office/drawing/2014/main" id="{557A5DD8-2F0B-834A-A91A-4B4F7331C100}"/>
              </a:ext>
            </a:extLst>
          </p:cNvPr>
          <p:cNvSpPr>
            <a:spLocks noChangeShapeType="1"/>
          </p:cNvSpPr>
          <p:nvPr/>
        </p:nvSpPr>
        <p:spPr bwMode="auto">
          <a:xfrm flipV="1">
            <a:off x="5741988" y="5114925"/>
            <a:ext cx="1760537" cy="4032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88" name="Line 52">
            <a:extLst>
              <a:ext uri="{FF2B5EF4-FFF2-40B4-BE49-F238E27FC236}">
                <a16:creationId xmlns:a16="http://schemas.microsoft.com/office/drawing/2014/main" id="{89207967-24DD-614E-BBB9-B5CF99591780}"/>
              </a:ext>
            </a:extLst>
          </p:cNvPr>
          <p:cNvSpPr>
            <a:spLocks noChangeShapeType="1"/>
          </p:cNvSpPr>
          <p:nvPr/>
        </p:nvSpPr>
        <p:spPr bwMode="auto">
          <a:xfrm flipV="1">
            <a:off x="5929313" y="5789613"/>
            <a:ext cx="1568450" cy="238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89" name="Freeform 53">
            <a:extLst>
              <a:ext uri="{FF2B5EF4-FFF2-40B4-BE49-F238E27FC236}">
                <a16:creationId xmlns:a16="http://schemas.microsoft.com/office/drawing/2014/main" id="{516B5FD4-C877-7149-AA31-11FA56F2B437}"/>
              </a:ext>
            </a:extLst>
          </p:cNvPr>
          <p:cNvSpPr>
            <a:spLocks/>
          </p:cNvSpPr>
          <p:nvPr/>
        </p:nvSpPr>
        <p:spPr bwMode="auto">
          <a:xfrm>
            <a:off x="1390650" y="5821363"/>
            <a:ext cx="168275" cy="160337"/>
          </a:xfrm>
          <a:custGeom>
            <a:avLst/>
            <a:gdLst>
              <a:gd name="T0" fmla="*/ 8 w 97"/>
              <a:gd name="T1" fmla="*/ 24 h 89"/>
              <a:gd name="T2" fmla="*/ 16 w 97"/>
              <a:gd name="T3" fmla="*/ 24 h 89"/>
              <a:gd name="T4" fmla="*/ 24 w 97"/>
              <a:gd name="T5" fmla="*/ 24 h 89"/>
              <a:gd name="T6" fmla="*/ 36 w 97"/>
              <a:gd name="T7" fmla="*/ 28 h 89"/>
              <a:gd name="T8" fmla="*/ 44 w 97"/>
              <a:gd name="T9" fmla="*/ 28 h 89"/>
              <a:gd name="T10" fmla="*/ 52 w 97"/>
              <a:gd name="T11" fmla="*/ 28 h 89"/>
              <a:gd name="T12" fmla="*/ 52 w 97"/>
              <a:gd name="T13" fmla="*/ 36 h 89"/>
              <a:gd name="T14" fmla="*/ 60 w 97"/>
              <a:gd name="T15" fmla="*/ 44 h 89"/>
              <a:gd name="T16" fmla="*/ 68 w 97"/>
              <a:gd name="T17" fmla="*/ 48 h 89"/>
              <a:gd name="T18" fmla="*/ 72 w 97"/>
              <a:gd name="T19" fmla="*/ 40 h 89"/>
              <a:gd name="T20" fmla="*/ 72 w 97"/>
              <a:gd name="T21" fmla="*/ 32 h 89"/>
              <a:gd name="T22" fmla="*/ 80 w 97"/>
              <a:gd name="T23" fmla="*/ 24 h 89"/>
              <a:gd name="T24" fmla="*/ 88 w 97"/>
              <a:gd name="T25" fmla="*/ 24 h 89"/>
              <a:gd name="T26" fmla="*/ 88 w 97"/>
              <a:gd name="T27" fmla="*/ 32 h 89"/>
              <a:gd name="T28" fmla="*/ 96 w 97"/>
              <a:gd name="T29" fmla="*/ 36 h 89"/>
              <a:gd name="T30" fmla="*/ 92 w 97"/>
              <a:gd name="T31" fmla="*/ 44 h 89"/>
              <a:gd name="T32" fmla="*/ 84 w 97"/>
              <a:gd name="T33" fmla="*/ 48 h 89"/>
              <a:gd name="T34" fmla="*/ 76 w 97"/>
              <a:gd name="T35" fmla="*/ 40 h 89"/>
              <a:gd name="T36" fmla="*/ 72 w 97"/>
              <a:gd name="T37" fmla="*/ 32 h 89"/>
              <a:gd name="T38" fmla="*/ 72 w 97"/>
              <a:gd name="T39" fmla="*/ 24 h 89"/>
              <a:gd name="T40" fmla="*/ 72 w 97"/>
              <a:gd name="T41" fmla="*/ 16 h 89"/>
              <a:gd name="T42" fmla="*/ 72 w 97"/>
              <a:gd name="T43" fmla="*/ 8 h 89"/>
              <a:gd name="T44" fmla="*/ 72 w 97"/>
              <a:gd name="T45" fmla="*/ 0 h 89"/>
              <a:gd name="T46" fmla="*/ 60 w 97"/>
              <a:gd name="T47" fmla="*/ 12 h 89"/>
              <a:gd name="T48" fmla="*/ 44 w 97"/>
              <a:gd name="T49" fmla="*/ 32 h 89"/>
              <a:gd name="T50" fmla="*/ 36 w 97"/>
              <a:gd name="T51" fmla="*/ 40 h 89"/>
              <a:gd name="T52" fmla="*/ 28 w 97"/>
              <a:gd name="T53" fmla="*/ 48 h 89"/>
              <a:gd name="T54" fmla="*/ 20 w 97"/>
              <a:gd name="T55" fmla="*/ 48 h 89"/>
              <a:gd name="T56" fmla="*/ 16 w 97"/>
              <a:gd name="T57" fmla="*/ 40 h 89"/>
              <a:gd name="T58" fmla="*/ 16 w 97"/>
              <a:gd name="T59" fmla="*/ 32 h 89"/>
              <a:gd name="T60" fmla="*/ 20 w 97"/>
              <a:gd name="T61" fmla="*/ 24 h 89"/>
              <a:gd name="T62" fmla="*/ 24 w 97"/>
              <a:gd name="T63" fmla="*/ 16 h 89"/>
              <a:gd name="T64" fmla="*/ 20 w 97"/>
              <a:gd name="T65" fmla="*/ 24 h 89"/>
              <a:gd name="T66" fmla="*/ 12 w 97"/>
              <a:gd name="T67" fmla="*/ 32 h 89"/>
              <a:gd name="T68" fmla="*/ 12 w 97"/>
              <a:gd name="T69" fmla="*/ 24 h 89"/>
              <a:gd name="T70" fmla="*/ 20 w 97"/>
              <a:gd name="T71" fmla="*/ 24 h 89"/>
              <a:gd name="T72" fmla="*/ 8 w 97"/>
              <a:gd name="T73" fmla="*/ 32 h 89"/>
              <a:gd name="T74" fmla="*/ 0 w 97"/>
              <a:gd name="T75" fmla="*/ 36 h 89"/>
              <a:gd name="T76" fmla="*/ 0 w 97"/>
              <a:gd name="T77" fmla="*/ 28 h 89"/>
              <a:gd name="T78" fmla="*/ 4 w 97"/>
              <a:gd name="T79" fmla="*/ 20 h 89"/>
              <a:gd name="T80" fmla="*/ 12 w 97"/>
              <a:gd name="T81" fmla="*/ 16 h 89"/>
              <a:gd name="T82" fmla="*/ 4 w 97"/>
              <a:gd name="T83" fmla="*/ 20 h 89"/>
              <a:gd name="T84" fmla="*/ 20 w 97"/>
              <a:gd name="T85" fmla="*/ 8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 h="89">
                <a:moveTo>
                  <a:pt x="8" y="24"/>
                </a:moveTo>
                <a:lnTo>
                  <a:pt x="16" y="24"/>
                </a:lnTo>
                <a:lnTo>
                  <a:pt x="24" y="24"/>
                </a:lnTo>
                <a:lnTo>
                  <a:pt x="36" y="28"/>
                </a:lnTo>
                <a:lnTo>
                  <a:pt x="44" y="28"/>
                </a:lnTo>
                <a:lnTo>
                  <a:pt x="52" y="28"/>
                </a:lnTo>
                <a:lnTo>
                  <a:pt x="52" y="36"/>
                </a:lnTo>
                <a:lnTo>
                  <a:pt x="60" y="44"/>
                </a:lnTo>
                <a:lnTo>
                  <a:pt x="68" y="48"/>
                </a:lnTo>
                <a:lnTo>
                  <a:pt x="72" y="40"/>
                </a:lnTo>
                <a:lnTo>
                  <a:pt x="72" y="32"/>
                </a:lnTo>
                <a:lnTo>
                  <a:pt x="80" y="24"/>
                </a:lnTo>
                <a:lnTo>
                  <a:pt x="88" y="24"/>
                </a:lnTo>
                <a:lnTo>
                  <a:pt x="88" y="32"/>
                </a:lnTo>
                <a:lnTo>
                  <a:pt x="96" y="36"/>
                </a:lnTo>
                <a:lnTo>
                  <a:pt x="92" y="44"/>
                </a:lnTo>
                <a:lnTo>
                  <a:pt x="84" y="48"/>
                </a:lnTo>
                <a:lnTo>
                  <a:pt x="76" y="40"/>
                </a:lnTo>
                <a:lnTo>
                  <a:pt x="72" y="32"/>
                </a:lnTo>
                <a:lnTo>
                  <a:pt x="72" y="24"/>
                </a:lnTo>
                <a:lnTo>
                  <a:pt x="72" y="16"/>
                </a:lnTo>
                <a:lnTo>
                  <a:pt x="72" y="8"/>
                </a:lnTo>
                <a:lnTo>
                  <a:pt x="72" y="0"/>
                </a:lnTo>
                <a:lnTo>
                  <a:pt x="60" y="12"/>
                </a:lnTo>
                <a:lnTo>
                  <a:pt x="44" y="32"/>
                </a:lnTo>
                <a:lnTo>
                  <a:pt x="36" y="40"/>
                </a:lnTo>
                <a:lnTo>
                  <a:pt x="28" y="48"/>
                </a:lnTo>
                <a:lnTo>
                  <a:pt x="20" y="48"/>
                </a:lnTo>
                <a:lnTo>
                  <a:pt x="16" y="40"/>
                </a:lnTo>
                <a:lnTo>
                  <a:pt x="16" y="32"/>
                </a:lnTo>
                <a:lnTo>
                  <a:pt x="20" y="24"/>
                </a:lnTo>
                <a:lnTo>
                  <a:pt x="24" y="16"/>
                </a:lnTo>
                <a:lnTo>
                  <a:pt x="20" y="24"/>
                </a:lnTo>
                <a:lnTo>
                  <a:pt x="12" y="32"/>
                </a:lnTo>
                <a:lnTo>
                  <a:pt x="12" y="24"/>
                </a:lnTo>
                <a:lnTo>
                  <a:pt x="20" y="24"/>
                </a:lnTo>
                <a:lnTo>
                  <a:pt x="8" y="32"/>
                </a:lnTo>
                <a:lnTo>
                  <a:pt x="0" y="36"/>
                </a:lnTo>
                <a:lnTo>
                  <a:pt x="0" y="28"/>
                </a:lnTo>
                <a:lnTo>
                  <a:pt x="4" y="20"/>
                </a:lnTo>
                <a:lnTo>
                  <a:pt x="12" y="16"/>
                </a:lnTo>
                <a:lnTo>
                  <a:pt x="4" y="20"/>
                </a:lnTo>
                <a:lnTo>
                  <a:pt x="20" y="88"/>
                </a:lnTo>
              </a:path>
            </a:pathLst>
          </a:custGeom>
          <a:noFill/>
          <a:ln w="12700" cap="rnd"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590" name="Rectangle 54">
            <a:extLst>
              <a:ext uri="{FF2B5EF4-FFF2-40B4-BE49-F238E27FC236}">
                <a16:creationId xmlns:a16="http://schemas.microsoft.com/office/drawing/2014/main" id="{1BBCFD84-80F5-FB4B-974A-82690A3F4576}"/>
              </a:ext>
            </a:extLst>
          </p:cNvPr>
          <p:cNvSpPr>
            <a:spLocks noChangeArrowheads="1"/>
          </p:cNvSpPr>
          <p:nvPr/>
        </p:nvSpPr>
        <p:spPr bwMode="auto">
          <a:xfrm>
            <a:off x="7439025" y="5327650"/>
            <a:ext cx="900113"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3100" b="1"/>
              <a:t>8</a:t>
            </a:r>
          </a:p>
        </p:txBody>
      </p:sp>
      <p:sp>
        <p:nvSpPr>
          <p:cNvPr id="321591" name="Rectangle 55">
            <a:extLst>
              <a:ext uri="{FF2B5EF4-FFF2-40B4-BE49-F238E27FC236}">
                <a16:creationId xmlns:a16="http://schemas.microsoft.com/office/drawing/2014/main" id="{70684EC9-0037-994A-9A3F-E6D5F1CDA154}"/>
              </a:ext>
            </a:extLst>
          </p:cNvPr>
          <p:cNvSpPr>
            <a:spLocks noChangeArrowheads="1"/>
          </p:cNvSpPr>
          <p:nvPr/>
        </p:nvSpPr>
        <p:spPr bwMode="auto">
          <a:xfrm>
            <a:off x="1338263" y="3479800"/>
            <a:ext cx="2952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92" name="Rectangle 56">
            <a:extLst>
              <a:ext uri="{FF2B5EF4-FFF2-40B4-BE49-F238E27FC236}">
                <a16:creationId xmlns:a16="http://schemas.microsoft.com/office/drawing/2014/main" id="{111EE50C-090D-1F4D-AD99-967C56364178}"/>
              </a:ext>
            </a:extLst>
          </p:cNvPr>
          <p:cNvSpPr>
            <a:spLocks noChangeArrowheads="1"/>
          </p:cNvSpPr>
          <p:nvPr/>
        </p:nvSpPr>
        <p:spPr bwMode="auto">
          <a:xfrm>
            <a:off x="5741988" y="1281113"/>
            <a:ext cx="236537" cy="36036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93" name="Rectangle 57">
            <a:extLst>
              <a:ext uri="{FF2B5EF4-FFF2-40B4-BE49-F238E27FC236}">
                <a16:creationId xmlns:a16="http://schemas.microsoft.com/office/drawing/2014/main" id="{9283F105-29D7-3E43-9369-12BB9533F82F}"/>
              </a:ext>
            </a:extLst>
          </p:cNvPr>
          <p:cNvSpPr>
            <a:spLocks noChangeArrowheads="1"/>
          </p:cNvSpPr>
          <p:nvPr/>
        </p:nvSpPr>
        <p:spPr bwMode="auto">
          <a:xfrm>
            <a:off x="1047750" y="963613"/>
            <a:ext cx="9017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r>
              <a:rPr lang="en-US" altLang="en-US" sz="2000" b="1"/>
              <a:t>“       ”</a:t>
            </a:r>
          </a:p>
        </p:txBody>
      </p:sp>
      <p:sp>
        <p:nvSpPr>
          <p:cNvPr id="321594" name="Rectangle 58">
            <a:extLst>
              <a:ext uri="{FF2B5EF4-FFF2-40B4-BE49-F238E27FC236}">
                <a16:creationId xmlns:a16="http://schemas.microsoft.com/office/drawing/2014/main" id="{2D869ECF-1C24-6147-A93D-15997739C9CD}"/>
              </a:ext>
            </a:extLst>
          </p:cNvPr>
          <p:cNvSpPr>
            <a:spLocks noChangeArrowheads="1"/>
          </p:cNvSpPr>
          <p:nvPr/>
        </p:nvSpPr>
        <p:spPr bwMode="auto">
          <a:xfrm>
            <a:off x="7285038" y="928688"/>
            <a:ext cx="9017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r>
              <a:rPr lang="en-US" altLang="en-US" sz="2000" b="1"/>
              <a:t>“       ”</a:t>
            </a:r>
          </a:p>
        </p:txBody>
      </p:sp>
      <p:sp>
        <p:nvSpPr>
          <p:cNvPr id="321595" name="Rectangle 59">
            <a:extLst>
              <a:ext uri="{FF2B5EF4-FFF2-40B4-BE49-F238E27FC236}">
                <a16:creationId xmlns:a16="http://schemas.microsoft.com/office/drawing/2014/main" id="{3D15F1A4-0496-9B45-A506-5C7DDFA31D15}"/>
              </a:ext>
            </a:extLst>
          </p:cNvPr>
          <p:cNvSpPr>
            <a:spLocks noChangeArrowheads="1"/>
          </p:cNvSpPr>
          <p:nvPr/>
        </p:nvSpPr>
        <p:spPr bwMode="auto">
          <a:xfrm>
            <a:off x="625475" y="1889125"/>
            <a:ext cx="9017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r>
              <a:rPr lang="en-US" altLang="en-US" sz="2000" b="1"/>
              <a:t>“       ”</a:t>
            </a:r>
          </a:p>
        </p:txBody>
      </p:sp>
      <p:sp>
        <p:nvSpPr>
          <p:cNvPr id="321596" name="Rectangle 60">
            <a:extLst>
              <a:ext uri="{FF2B5EF4-FFF2-40B4-BE49-F238E27FC236}">
                <a16:creationId xmlns:a16="http://schemas.microsoft.com/office/drawing/2014/main" id="{C7A51954-A4D1-384A-96CE-7C5636057C21}"/>
              </a:ext>
            </a:extLst>
          </p:cNvPr>
          <p:cNvSpPr>
            <a:spLocks noChangeArrowheads="1"/>
          </p:cNvSpPr>
          <p:nvPr/>
        </p:nvSpPr>
        <p:spPr bwMode="auto">
          <a:xfrm>
            <a:off x="7532688" y="1873250"/>
            <a:ext cx="17272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r>
              <a:rPr lang="en-US" altLang="en-US" sz="2000" b="1"/>
              <a:t>“       ” </a:t>
            </a:r>
            <a:r>
              <a:rPr lang="en-US" altLang="en-US" b="1">
                <a:latin typeface="Helvetica" pitchFamily="2" charset="0"/>
                <a:ea typeface="Helvetica" pitchFamily="2" charset="0"/>
                <a:cs typeface="Helvetica" pitchFamily="2" charset="0"/>
              </a:rPr>
              <a:t>Kitab</a:t>
            </a:r>
          </a:p>
        </p:txBody>
      </p:sp>
      <p:sp>
        <p:nvSpPr>
          <p:cNvPr id="321597" name="Oval 61">
            <a:extLst>
              <a:ext uri="{FF2B5EF4-FFF2-40B4-BE49-F238E27FC236}">
                <a16:creationId xmlns:a16="http://schemas.microsoft.com/office/drawing/2014/main" id="{1FA75E1B-AFC4-5C45-A544-99691BDEABA9}"/>
              </a:ext>
            </a:extLst>
          </p:cNvPr>
          <p:cNvSpPr>
            <a:spLocks noChangeArrowheads="1"/>
          </p:cNvSpPr>
          <p:nvPr/>
        </p:nvSpPr>
        <p:spPr bwMode="auto">
          <a:xfrm>
            <a:off x="134938" y="5600700"/>
            <a:ext cx="93662" cy="322263"/>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98" name="Oval 62">
            <a:extLst>
              <a:ext uri="{FF2B5EF4-FFF2-40B4-BE49-F238E27FC236}">
                <a16:creationId xmlns:a16="http://schemas.microsoft.com/office/drawing/2014/main" id="{374E1396-0372-B242-B306-B0EA339A638E}"/>
              </a:ext>
            </a:extLst>
          </p:cNvPr>
          <p:cNvSpPr>
            <a:spLocks noChangeArrowheads="1"/>
          </p:cNvSpPr>
          <p:nvPr/>
        </p:nvSpPr>
        <p:spPr bwMode="auto">
          <a:xfrm>
            <a:off x="674688" y="5600700"/>
            <a:ext cx="93662" cy="322263"/>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99" name="Oval 63">
            <a:extLst>
              <a:ext uri="{FF2B5EF4-FFF2-40B4-BE49-F238E27FC236}">
                <a16:creationId xmlns:a16="http://schemas.microsoft.com/office/drawing/2014/main" id="{110AEEEA-C1E5-014E-82FD-40C1CDDB89A2}"/>
              </a:ext>
            </a:extLst>
          </p:cNvPr>
          <p:cNvSpPr>
            <a:spLocks noChangeArrowheads="1"/>
          </p:cNvSpPr>
          <p:nvPr/>
        </p:nvSpPr>
        <p:spPr bwMode="auto">
          <a:xfrm>
            <a:off x="1130300" y="5641975"/>
            <a:ext cx="57150" cy="239713"/>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00" name="Oval 64">
            <a:extLst>
              <a:ext uri="{FF2B5EF4-FFF2-40B4-BE49-F238E27FC236}">
                <a16:creationId xmlns:a16="http://schemas.microsoft.com/office/drawing/2014/main" id="{43512989-3E07-FE40-A59D-BF266AB4B493}"/>
              </a:ext>
            </a:extLst>
          </p:cNvPr>
          <p:cNvSpPr>
            <a:spLocks noChangeArrowheads="1"/>
          </p:cNvSpPr>
          <p:nvPr/>
        </p:nvSpPr>
        <p:spPr bwMode="auto">
          <a:xfrm>
            <a:off x="1576388" y="5726113"/>
            <a:ext cx="22225" cy="71437"/>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01" name="Line 65">
            <a:extLst>
              <a:ext uri="{FF2B5EF4-FFF2-40B4-BE49-F238E27FC236}">
                <a16:creationId xmlns:a16="http://schemas.microsoft.com/office/drawing/2014/main" id="{D1C59ECC-733E-3543-9264-B998B350DE5B}"/>
              </a:ext>
            </a:extLst>
          </p:cNvPr>
          <p:cNvSpPr>
            <a:spLocks noChangeShapeType="1"/>
          </p:cNvSpPr>
          <p:nvPr/>
        </p:nvSpPr>
        <p:spPr bwMode="auto">
          <a:xfrm>
            <a:off x="193675" y="5594350"/>
            <a:ext cx="52546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02" name="Line 66">
            <a:extLst>
              <a:ext uri="{FF2B5EF4-FFF2-40B4-BE49-F238E27FC236}">
                <a16:creationId xmlns:a16="http://schemas.microsoft.com/office/drawing/2014/main" id="{54663865-704F-7C4C-AB28-D475AB6888B6}"/>
              </a:ext>
            </a:extLst>
          </p:cNvPr>
          <p:cNvSpPr>
            <a:spLocks noChangeShapeType="1"/>
          </p:cNvSpPr>
          <p:nvPr/>
        </p:nvSpPr>
        <p:spPr bwMode="auto">
          <a:xfrm>
            <a:off x="185738" y="5929313"/>
            <a:ext cx="53181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03" name="Line 67">
            <a:extLst>
              <a:ext uri="{FF2B5EF4-FFF2-40B4-BE49-F238E27FC236}">
                <a16:creationId xmlns:a16="http://schemas.microsoft.com/office/drawing/2014/main" id="{4D089DBB-1FC2-3940-B5B2-56BFFF628622}"/>
              </a:ext>
            </a:extLst>
          </p:cNvPr>
          <p:cNvSpPr>
            <a:spLocks noChangeShapeType="1"/>
          </p:cNvSpPr>
          <p:nvPr/>
        </p:nvSpPr>
        <p:spPr bwMode="auto">
          <a:xfrm flipH="1">
            <a:off x="752475" y="5635625"/>
            <a:ext cx="3968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04" name="Line 68">
            <a:extLst>
              <a:ext uri="{FF2B5EF4-FFF2-40B4-BE49-F238E27FC236}">
                <a16:creationId xmlns:a16="http://schemas.microsoft.com/office/drawing/2014/main" id="{05F63AB8-4A10-824C-B583-DE104CF890A9}"/>
              </a:ext>
            </a:extLst>
          </p:cNvPr>
          <p:cNvSpPr>
            <a:spLocks noChangeShapeType="1"/>
          </p:cNvSpPr>
          <p:nvPr/>
        </p:nvSpPr>
        <p:spPr bwMode="auto">
          <a:xfrm flipH="1">
            <a:off x="752475" y="5888038"/>
            <a:ext cx="3968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05" name="Line 69">
            <a:extLst>
              <a:ext uri="{FF2B5EF4-FFF2-40B4-BE49-F238E27FC236}">
                <a16:creationId xmlns:a16="http://schemas.microsoft.com/office/drawing/2014/main" id="{A6C50AFC-FE63-5448-9496-2D0DDD283A86}"/>
              </a:ext>
            </a:extLst>
          </p:cNvPr>
          <p:cNvSpPr>
            <a:spLocks noChangeShapeType="1"/>
          </p:cNvSpPr>
          <p:nvPr/>
        </p:nvSpPr>
        <p:spPr bwMode="auto">
          <a:xfrm flipH="1">
            <a:off x="1193800" y="5719763"/>
            <a:ext cx="3968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06" name="Line 70">
            <a:extLst>
              <a:ext uri="{FF2B5EF4-FFF2-40B4-BE49-F238E27FC236}">
                <a16:creationId xmlns:a16="http://schemas.microsoft.com/office/drawing/2014/main" id="{A548C569-15DC-4C49-9436-E92DB55C04E8}"/>
              </a:ext>
            </a:extLst>
          </p:cNvPr>
          <p:cNvSpPr>
            <a:spLocks noChangeShapeType="1"/>
          </p:cNvSpPr>
          <p:nvPr/>
        </p:nvSpPr>
        <p:spPr bwMode="auto">
          <a:xfrm flipH="1">
            <a:off x="1193800" y="5803900"/>
            <a:ext cx="3968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07" name="Rectangle 71">
            <a:extLst>
              <a:ext uri="{FF2B5EF4-FFF2-40B4-BE49-F238E27FC236}">
                <a16:creationId xmlns:a16="http://schemas.microsoft.com/office/drawing/2014/main" id="{339BFFBD-3E2A-304D-A5DD-801724FC3743}"/>
              </a:ext>
            </a:extLst>
          </p:cNvPr>
          <p:cNvSpPr>
            <a:spLocks noChangeArrowheads="1"/>
          </p:cNvSpPr>
          <p:nvPr/>
        </p:nvSpPr>
        <p:spPr bwMode="auto">
          <a:xfrm>
            <a:off x="193675" y="5597525"/>
            <a:ext cx="523875" cy="328613"/>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08" name="Rectangle 72">
            <a:extLst>
              <a:ext uri="{FF2B5EF4-FFF2-40B4-BE49-F238E27FC236}">
                <a16:creationId xmlns:a16="http://schemas.microsoft.com/office/drawing/2014/main" id="{EB674ED4-B9FA-214C-B62F-E9BF1D5D4985}"/>
              </a:ext>
            </a:extLst>
          </p:cNvPr>
          <p:cNvSpPr>
            <a:spLocks noChangeArrowheads="1"/>
          </p:cNvSpPr>
          <p:nvPr/>
        </p:nvSpPr>
        <p:spPr bwMode="auto">
          <a:xfrm>
            <a:off x="763588" y="5638800"/>
            <a:ext cx="400050" cy="242888"/>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09" name="Rectangle 73">
            <a:extLst>
              <a:ext uri="{FF2B5EF4-FFF2-40B4-BE49-F238E27FC236}">
                <a16:creationId xmlns:a16="http://schemas.microsoft.com/office/drawing/2014/main" id="{B3C918C3-4828-8A4D-BE9E-0F265D51ECF7}"/>
              </a:ext>
            </a:extLst>
          </p:cNvPr>
          <p:cNvSpPr>
            <a:spLocks noChangeArrowheads="1"/>
          </p:cNvSpPr>
          <p:nvPr/>
        </p:nvSpPr>
        <p:spPr bwMode="auto">
          <a:xfrm>
            <a:off x="1193800" y="5716588"/>
            <a:ext cx="388938" cy="87312"/>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10" name="Oval 74">
            <a:extLst>
              <a:ext uri="{FF2B5EF4-FFF2-40B4-BE49-F238E27FC236}">
                <a16:creationId xmlns:a16="http://schemas.microsoft.com/office/drawing/2014/main" id="{1660FFBF-2C47-B540-9E77-5A82A6F38984}"/>
              </a:ext>
            </a:extLst>
          </p:cNvPr>
          <p:cNvSpPr>
            <a:spLocks noChangeArrowheads="1"/>
          </p:cNvSpPr>
          <p:nvPr/>
        </p:nvSpPr>
        <p:spPr bwMode="auto">
          <a:xfrm>
            <a:off x="146050" y="5626100"/>
            <a:ext cx="61913" cy="27146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11" name="Arc 75">
            <a:extLst>
              <a:ext uri="{FF2B5EF4-FFF2-40B4-BE49-F238E27FC236}">
                <a16:creationId xmlns:a16="http://schemas.microsoft.com/office/drawing/2014/main" id="{8035E956-809F-2844-81EF-C03904C79103}"/>
              </a:ext>
            </a:extLst>
          </p:cNvPr>
          <p:cNvSpPr>
            <a:spLocks/>
          </p:cNvSpPr>
          <p:nvPr/>
        </p:nvSpPr>
        <p:spPr bwMode="auto">
          <a:xfrm rot="11100000">
            <a:off x="1697038" y="5627688"/>
            <a:ext cx="204787" cy="130175"/>
          </a:xfrm>
          <a:custGeom>
            <a:avLst/>
            <a:gdLst>
              <a:gd name="G0" fmla="+- 185 0 0"/>
              <a:gd name="G1" fmla="+- 21600 0 0"/>
              <a:gd name="G2" fmla="+- 21600 0 0"/>
              <a:gd name="T0" fmla="*/ 0 w 21785"/>
              <a:gd name="T1" fmla="*/ 1 h 21600"/>
              <a:gd name="T2" fmla="*/ 21785 w 21785"/>
              <a:gd name="T3" fmla="*/ 21600 h 21600"/>
              <a:gd name="T4" fmla="*/ 185 w 21785"/>
              <a:gd name="T5" fmla="*/ 21600 h 21600"/>
            </a:gdLst>
            <a:ahLst/>
            <a:cxnLst>
              <a:cxn ang="0">
                <a:pos x="T0" y="T1"/>
              </a:cxn>
              <a:cxn ang="0">
                <a:pos x="T2" y="T3"/>
              </a:cxn>
              <a:cxn ang="0">
                <a:pos x="T4" y="T5"/>
              </a:cxn>
            </a:cxnLst>
            <a:rect l="0" t="0" r="r" b="b"/>
            <a:pathLst>
              <a:path w="21785" h="21600" fill="none" extrusionOk="0">
                <a:moveTo>
                  <a:pt x="-1" y="0"/>
                </a:moveTo>
                <a:cubicBezTo>
                  <a:pt x="61" y="0"/>
                  <a:pt x="123" y="0"/>
                  <a:pt x="185" y="0"/>
                </a:cubicBezTo>
                <a:cubicBezTo>
                  <a:pt x="12114" y="0"/>
                  <a:pt x="21785" y="9670"/>
                  <a:pt x="21785" y="21600"/>
                </a:cubicBezTo>
              </a:path>
              <a:path w="21785" h="21600" stroke="0" extrusionOk="0">
                <a:moveTo>
                  <a:pt x="-1" y="0"/>
                </a:moveTo>
                <a:cubicBezTo>
                  <a:pt x="61" y="0"/>
                  <a:pt x="123" y="0"/>
                  <a:pt x="185" y="0"/>
                </a:cubicBezTo>
                <a:cubicBezTo>
                  <a:pt x="12114" y="0"/>
                  <a:pt x="21785" y="9670"/>
                  <a:pt x="21785" y="21600"/>
                </a:cubicBezTo>
                <a:lnTo>
                  <a:pt x="185" y="21600"/>
                </a:lnTo>
                <a:close/>
              </a:path>
            </a:pathLst>
          </a:custGeom>
          <a:noFill/>
          <a:ln w="127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12" name="Arc 76">
            <a:extLst>
              <a:ext uri="{FF2B5EF4-FFF2-40B4-BE49-F238E27FC236}">
                <a16:creationId xmlns:a16="http://schemas.microsoft.com/office/drawing/2014/main" id="{19A15F7B-6BB8-D84D-8253-7B9728C98200}"/>
              </a:ext>
            </a:extLst>
          </p:cNvPr>
          <p:cNvSpPr>
            <a:spLocks/>
          </p:cNvSpPr>
          <p:nvPr/>
        </p:nvSpPr>
        <p:spPr bwMode="auto">
          <a:xfrm rot="21180000">
            <a:off x="1677988" y="5797550"/>
            <a:ext cx="209550" cy="111125"/>
          </a:xfrm>
          <a:custGeom>
            <a:avLst/>
            <a:gdLst>
              <a:gd name="G0" fmla="+- 21597 0 0"/>
              <a:gd name="G1" fmla="+- 21599 0 0"/>
              <a:gd name="G2" fmla="+- 21600 0 0"/>
              <a:gd name="T0" fmla="*/ 0 w 21597"/>
              <a:gd name="T1" fmla="*/ 21254 h 21599"/>
              <a:gd name="T2" fmla="*/ 21419 w 21597"/>
              <a:gd name="T3" fmla="*/ 0 h 21599"/>
              <a:gd name="T4" fmla="*/ 21597 w 21597"/>
              <a:gd name="T5" fmla="*/ 21599 h 21599"/>
            </a:gdLst>
            <a:ahLst/>
            <a:cxnLst>
              <a:cxn ang="0">
                <a:pos x="T0" y="T1"/>
              </a:cxn>
              <a:cxn ang="0">
                <a:pos x="T2" y="T3"/>
              </a:cxn>
              <a:cxn ang="0">
                <a:pos x="T4" y="T5"/>
              </a:cxn>
            </a:cxnLst>
            <a:rect l="0" t="0" r="r" b="b"/>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close/>
              </a:path>
            </a:pathLst>
          </a:custGeom>
          <a:noFill/>
          <a:ln w="127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13" name="Arc 77">
            <a:extLst>
              <a:ext uri="{FF2B5EF4-FFF2-40B4-BE49-F238E27FC236}">
                <a16:creationId xmlns:a16="http://schemas.microsoft.com/office/drawing/2014/main" id="{45B4E18C-6DFE-0E4C-9941-3A68FAF0B218}"/>
              </a:ext>
            </a:extLst>
          </p:cNvPr>
          <p:cNvSpPr>
            <a:spLocks/>
          </p:cNvSpPr>
          <p:nvPr/>
        </p:nvSpPr>
        <p:spPr bwMode="auto">
          <a:xfrm rot="10800000">
            <a:off x="1635125" y="5765800"/>
            <a:ext cx="41275" cy="114300"/>
          </a:xfrm>
          <a:custGeom>
            <a:avLst/>
            <a:gdLst>
              <a:gd name="G0" fmla="+- 918 0 0"/>
              <a:gd name="G1" fmla="+- 21600 0 0"/>
              <a:gd name="G2" fmla="+- 21600 0 0"/>
              <a:gd name="T0" fmla="*/ 0 w 22518"/>
              <a:gd name="T1" fmla="*/ 20 h 21600"/>
              <a:gd name="T2" fmla="*/ 22518 w 22518"/>
              <a:gd name="T3" fmla="*/ 21600 h 21600"/>
              <a:gd name="T4" fmla="*/ 918 w 22518"/>
              <a:gd name="T5" fmla="*/ 21600 h 21600"/>
            </a:gdLst>
            <a:ahLst/>
            <a:cxnLst>
              <a:cxn ang="0">
                <a:pos x="T0" y="T1"/>
              </a:cxn>
              <a:cxn ang="0">
                <a:pos x="T2" y="T3"/>
              </a:cxn>
              <a:cxn ang="0">
                <a:pos x="T4" y="T5"/>
              </a:cxn>
            </a:cxnLst>
            <a:rect l="0" t="0" r="r" b="b"/>
            <a:pathLst>
              <a:path w="22518" h="21600" fill="none" extrusionOk="0">
                <a:moveTo>
                  <a:pt x="-1" y="19"/>
                </a:moveTo>
                <a:cubicBezTo>
                  <a:pt x="305" y="6"/>
                  <a:pt x="611" y="0"/>
                  <a:pt x="918" y="0"/>
                </a:cubicBezTo>
                <a:cubicBezTo>
                  <a:pt x="12847" y="0"/>
                  <a:pt x="22518" y="9670"/>
                  <a:pt x="22518" y="21600"/>
                </a:cubicBezTo>
              </a:path>
              <a:path w="22518" h="21600" stroke="0" extrusionOk="0">
                <a:moveTo>
                  <a:pt x="-1" y="19"/>
                </a:moveTo>
                <a:cubicBezTo>
                  <a:pt x="305" y="6"/>
                  <a:pt x="611" y="0"/>
                  <a:pt x="918" y="0"/>
                </a:cubicBezTo>
                <a:cubicBezTo>
                  <a:pt x="12847" y="0"/>
                  <a:pt x="22518" y="9670"/>
                  <a:pt x="22518" y="21600"/>
                </a:cubicBezTo>
                <a:lnTo>
                  <a:pt x="918" y="21600"/>
                </a:lnTo>
                <a:close/>
              </a:path>
            </a:pathLst>
          </a:custGeom>
          <a:noFill/>
          <a:ln w="127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14" name="Oval 78">
            <a:extLst>
              <a:ext uri="{FF2B5EF4-FFF2-40B4-BE49-F238E27FC236}">
                <a16:creationId xmlns:a16="http://schemas.microsoft.com/office/drawing/2014/main" id="{19A0C7B3-BEF0-5B40-B1E9-CB67914EEA94}"/>
              </a:ext>
            </a:extLst>
          </p:cNvPr>
          <p:cNvSpPr>
            <a:spLocks noChangeArrowheads="1"/>
          </p:cNvSpPr>
          <p:nvPr/>
        </p:nvSpPr>
        <p:spPr bwMode="auto">
          <a:xfrm>
            <a:off x="1654175" y="5695950"/>
            <a:ext cx="38100" cy="138113"/>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15" name="Arc 79">
            <a:extLst>
              <a:ext uri="{FF2B5EF4-FFF2-40B4-BE49-F238E27FC236}">
                <a16:creationId xmlns:a16="http://schemas.microsoft.com/office/drawing/2014/main" id="{E5B73399-8FE5-DA47-AA35-2437828DFF9F}"/>
              </a:ext>
            </a:extLst>
          </p:cNvPr>
          <p:cNvSpPr>
            <a:spLocks/>
          </p:cNvSpPr>
          <p:nvPr/>
        </p:nvSpPr>
        <p:spPr bwMode="auto">
          <a:xfrm>
            <a:off x="1641475" y="5656263"/>
            <a:ext cx="50800" cy="107950"/>
          </a:xfrm>
          <a:custGeom>
            <a:avLst/>
            <a:gdLst>
              <a:gd name="G0" fmla="+- 21600 0 0"/>
              <a:gd name="G1" fmla="+- 21586 0 0"/>
              <a:gd name="G2" fmla="+- 21600 0 0"/>
              <a:gd name="T0" fmla="*/ 0 w 21600"/>
              <a:gd name="T1" fmla="*/ 21586 h 21586"/>
              <a:gd name="T2" fmla="*/ 20843 w 21600"/>
              <a:gd name="T3" fmla="*/ 0 h 21586"/>
              <a:gd name="T4" fmla="*/ 21600 w 21600"/>
              <a:gd name="T5" fmla="*/ 21586 h 21586"/>
            </a:gdLst>
            <a:ahLst/>
            <a:cxnLst>
              <a:cxn ang="0">
                <a:pos x="T0" y="T1"/>
              </a:cxn>
              <a:cxn ang="0">
                <a:pos x="T2" y="T3"/>
              </a:cxn>
              <a:cxn ang="0">
                <a:pos x="T4" y="T5"/>
              </a:cxn>
            </a:cxnLst>
            <a:rect l="0" t="0" r="r" b="b"/>
            <a:pathLst>
              <a:path w="21600" h="21586" fill="none" extrusionOk="0">
                <a:moveTo>
                  <a:pt x="0" y="21586"/>
                </a:moveTo>
                <a:cubicBezTo>
                  <a:pt x="0" y="9951"/>
                  <a:pt x="9215" y="407"/>
                  <a:pt x="20842" y="-1"/>
                </a:cubicBezTo>
              </a:path>
              <a:path w="21600" h="21586" stroke="0" extrusionOk="0">
                <a:moveTo>
                  <a:pt x="0" y="21586"/>
                </a:moveTo>
                <a:cubicBezTo>
                  <a:pt x="0" y="9951"/>
                  <a:pt x="9215" y="407"/>
                  <a:pt x="20842" y="-1"/>
                </a:cubicBezTo>
                <a:lnTo>
                  <a:pt x="21600" y="21586"/>
                </a:lnTo>
                <a:close/>
              </a:path>
            </a:pathLst>
          </a:custGeom>
          <a:noFill/>
          <a:ln w="127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16" name="Oval 80">
            <a:extLst>
              <a:ext uri="{FF2B5EF4-FFF2-40B4-BE49-F238E27FC236}">
                <a16:creationId xmlns:a16="http://schemas.microsoft.com/office/drawing/2014/main" id="{C3A06BBE-27B1-DE43-A180-88CC736D742D}"/>
              </a:ext>
            </a:extLst>
          </p:cNvPr>
          <p:cNvSpPr>
            <a:spLocks noChangeArrowheads="1"/>
          </p:cNvSpPr>
          <p:nvPr/>
        </p:nvSpPr>
        <p:spPr bwMode="auto">
          <a:xfrm>
            <a:off x="1671638" y="5745163"/>
            <a:ext cx="3175" cy="41275"/>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21617" name="Group 81">
            <a:extLst>
              <a:ext uri="{FF2B5EF4-FFF2-40B4-BE49-F238E27FC236}">
                <a16:creationId xmlns:a16="http://schemas.microsoft.com/office/drawing/2014/main" id="{FD5588A9-6DC0-5A4F-A559-FCD49F9B509F}"/>
              </a:ext>
            </a:extLst>
          </p:cNvPr>
          <p:cNvGrpSpPr>
            <a:grpSpLocks/>
          </p:cNvGrpSpPr>
          <p:nvPr/>
        </p:nvGrpSpPr>
        <p:grpSpPr bwMode="auto">
          <a:xfrm>
            <a:off x="8123238" y="5548313"/>
            <a:ext cx="1666875" cy="323850"/>
            <a:chOff x="4652" y="3084"/>
            <a:chExt cx="954" cy="180"/>
          </a:xfrm>
        </p:grpSpPr>
        <p:sp>
          <p:nvSpPr>
            <p:cNvPr id="321618" name="Oval 82">
              <a:extLst>
                <a:ext uri="{FF2B5EF4-FFF2-40B4-BE49-F238E27FC236}">
                  <a16:creationId xmlns:a16="http://schemas.microsoft.com/office/drawing/2014/main" id="{70CBE18E-F4FD-C445-9CCD-A0D5F7C83B7A}"/>
                </a:ext>
              </a:extLst>
            </p:cNvPr>
            <p:cNvSpPr>
              <a:spLocks noChangeArrowheads="1"/>
            </p:cNvSpPr>
            <p:nvPr/>
          </p:nvSpPr>
          <p:spPr bwMode="auto">
            <a:xfrm>
              <a:off x="5555" y="3088"/>
              <a:ext cx="51" cy="172"/>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19" name="Oval 83">
              <a:extLst>
                <a:ext uri="{FF2B5EF4-FFF2-40B4-BE49-F238E27FC236}">
                  <a16:creationId xmlns:a16="http://schemas.microsoft.com/office/drawing/2014/main" id="{C3EAA7FA-6345-9349-A0AE-6EEE171FA285}"/>
                </a:ext>
              </a:extLst>
            </p:cNvPr>
            <p:cNvSpPr>
              <a:spLocks noChangeArrowheads="1"/>
            </p:cNvSpPr>
            <p:nvPr/>
          </p:nvSpPr>
          <p:spPr bwMode="auto">
            <a:xfrm>
              <a:off x="5259" y="3088"/>
              <a:ext cx="51" cy="172"/>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20" name="Oval 84">
              <a:extLst>
                <a:ext uri="{FF2B5EF4-FFF2-40B4-BE49-F238E27FC236}">
                  <a16:creationId xmlns:a16="http://schemas.microsoft.com/office/drawing/2014/main" id="{0A3EBC9A-DB65-204E-BECF-09CB4F4A678E}"/>
                </a:ext>
              </a:extLst>
            </p:cNvPr>
            <p:cNvSpPr>
              <a:spLocks noChangeArrowheads="1"/>
            </p:cNvSpPr>
            <p:nvPr/>
          </p:nvSpPr>
          <p:spPr bwMode="auto">
            <a:xfrm>
              <a:off x="5030" y="3110"/>
              <a:ext cx="31" cy="127"/>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21" name="Oval 85">
              <a:extLst>
                <a:ext uri="{FF2B5EF4-FFF2-40B4-BE49-F238E27FC236}">
                  <a16:creationId xmlns:a16="http://schemas.microsoft.com/office/drawing/2014/main" id="{3C627329-5288-6840-8F38-E7E6D95C6D7D}"/>
                </a:ext>
              </a:extLst>
            </p:cNvPr>
            <p:cNvSpPr>
              <a:spLocks noChangeArrowheads="1"/>
            </p:cNvSpPr>
            <p:nvPr/>
          </p:nvSpPr>
          <p:spPr bwMode="auto">
            <a:xfrm>
              <a:off x="4805" y="3155"/>
              <a:ext cx="11" cy="37"/>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22" name="Line 86">
              <a:extLst>
                <a:ext uri="{FF2B5EF4-FFF2-40B4-BE49-F238E27FC236}">
                  <a16:creationId xmlns:a16="http://schemas.microsoft.com/office/drawing/2014/main" id="{EB254DD1-055B-F245-82BF-1903CBB32B36}"/>
                </a:ext>
              </a:extLst>
            </p:cNvPr>
            <p:cNvSpPr>
              <a:spLocks noChangeShapeType="1"/>
            </p:cNvSpPr>
            <p:nvPr/>
          </p:nvSpPr>
          <p:spPr bwMode="auto">
            <a:xfrm flipH="1">
              <a:off x="5282" y="3264"/>
              <a:ext cx="29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23" name="Line 87">
              <a:extLst>
                <a:ext uri="{FF2B5EF4-FFF2-40B4-BE49-F238E27FC236}">
                  <a16:creationId xmlns:a16="http://schemas.microsoft.com/office/drawing/2014/main" id="{9035BE4B-80E9-A84E-8C35-FAB0C520C964}"/>
                </a:ext>
              </a:extLst>
            </p:cNvPr>
            <p:cNvSpPr>
              <a:spLocks noChangeShapeType="1"/>
            </p:cNvSpPr>
            <p:nvPr/>
          </p:nvSpPr>
          <p:spPr bwMode="auto">
            <a:xfrm flipH="1">
              <a:off x="5283" y="3084"/>
              <a:ext cx="29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24" name="Line 88">
              <a:extLst>
                <a:ext uri="{FF2B5EF4-FFF2-40B4-BE49-F238E27FC236}">
                  <a16:creationId xmlns:a16="http://schemas.microsoft.com/office/drawing/2014/main" id="{1AB2C342-C75C-FC43-AA1E-B41D4AB24D68}"/>
                </a:ext>
              </a:extLst>
            </p:cNvPr>
            <p:cNvSpPr>
              <a:spLocks noChangeShapeType="1"/>
            </p:cNvSpPr>
            <p:nvPr/>
          </p:nvSpPr>
          <p:spPr bwMode="auto">
            <a:xfrm>
              <a:off x="5054" y="3241"/>
              <a:ext cx="20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25" name="Line 89">
              <a:extLst>
                <a:ext uri="{FF2B5EF4-FFF2-40B4-BE49-F238E27FC236}">
                  <a16:creationId xmlns:a16="http://schemas.microsoft.com/office/drawing/2014/main" id="{E53370A3-3ADE-6446-96F3-C5FAAB5F2270}"/>
                </a:ext>
              </a:extLst>
            </p:cNvPr>
            <p:cNvSpPr>
              <a:spLocks noChangeShapeType="1"/>
            </p:cNvSpPr>
            <p:nvPr/>
          </p:nvSpPr>
          <p:spPr bwMode="auto">
            <a:xfrm>
              <a:off x="5054" y="3106"/>
              <a:ext cx="20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26" name="Line 90">
              <a:extLst>
                <a:ext uri="{FF2B5EF4-FFF2-40B4-BE49-F238E27FC236}">
                  <a16:creationId xmlns:a16="http://schemas.microsoft.com/office/drawing/2014/main" id="{179AB4DC-BA83-944A-BB77-E6FBFF52EEF4}"/>
                </a:ext>
              </a:extLst>
            </p:cNvPr>
            <p:cNvSpPr>
              <a:spLocks noChangeShapeType="1"/>
            </p:cNvSpPr>
            <p:nvPr/>
          </p:nvSpPr>
          <p:spPr bwMode="auto">
            <a:xfrm>
              <a:off x="4813" y="3196"/>
              <a:ext cx="20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27" name="Line 91">
              <a:extLst>
                <a:ext uri="{FF2B5EF4-FFF2-40B4-BE49-F238E27FC236}">
                  <a16:creationId xmlns:a16="http://schemas.microsoft.com/office/drawing/2014/main" id="{B75733B2-EB48-FB42-B3C7-1FA69FFEAEBE}"/>
                </a:ext>
              </a:extLst>
            </p:cNvPr>
            <p:cNvSpPr>
              <a:spLocks noChangeShapeType="1"/>
            </p:cNvSpPr>
            <p:nvPr/>
          </p:nvSpPr>
          <p:spPr bwMode="auto">
            <a:xfrm>
              <a:off x="4813" y="3151"/>
              <a:ext cx="20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28" name="Rectangle 92">
              <a:extLst>
                <a:ext uri="{FF2B5EF4-FFF2-40B4-BE49-F238E27FC236}">
                  <a16:creationId xmlns:a16="http://schemas.microsoft.com/office/drawing/2014/main" id="{6D21ABE7-37A4-EF4F-AC1F-A71F85E670BB}"/>
                </a:ext>
              </a:extLst>
            </p:cNvPr>
            <p:cNvSpPr>
              <a:spLocks noChangeArrowheads="1"/>
            </p:cNvSpPr>
            <p:nvPr/>
          </p:nvSpPr>
          <p:spPr bwMode="auto">
            <a:xfrm>
              <a:off x="5286" y="3086"/>
              <a:ext cx="288" cy="176"/>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29" name="Rectangle 93">
              <a:extLst>
                <a:ext uri="{FF2B5EF4-FFF2-40B4-BE49-F238E27FC236}">
                  <a16:creationId xmlns:a16="http://schemas.microsoft.com/office/drawing/2014/main" id="{E2B9F64F-9949-4A45-951A-DA207BEBF937}"/>
                </a:ext>
              </a:extLst>
            </p:cNvPr>
            <p:cNvSpPr>
              <a:spLocks noChangeArrowheads="1"/>
            </p:cNvSpPr>
            <p:nvPr/>
          </p:nvSpPr>
          <p:spPr bwMode="auto">
            <a:xfrm>
              <a:off x="5043" y="3110"/>
              <a:ext cx="219" cy="129"/>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30" name="Rectangle 94">
              <a:extLst>
                <a:ext uri="{FF2B5EF4-FFF2-40B4-BE49-F238E27FC236}">
                  <a16:creationId xmlns:a16="http://schemas.microsoft.com/office/drawing/2014/main" id="{F68BA8DE-A3FB-1F4E-831F-254CC1D6AE2F}"/>
                </a:ext>
              </a:extLst>
            </p:cNvPr>
            <p:cNvSpPr>
              <a:spLocks noChangeArrowheads="1"/>
            </p:cNvSpPr>
            <p:nvPr/>
          </p:nvSpPr>
          <p:spPr bwMode="auto">
            <a:xfrm>
              <a:off x="4814" y="3151"/>
              <a:ext cx="212" cy="47"/>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31" name="Oval 95">
              <a:extLst>
                <a:ext uri="{FF2B5EF4-FFF2-40B4-BE49-F238E27FC236}">
                  <a16:creationId xmlns:a16="http://schemas.microsoft.com/office/drawing/2014/main" id="{5DCF05BF-4F40-6147-9CA8-C2684B7D752A}"/>
                </a:ext>
              </a:extLst>
            </p:cNvPr>
            <p:cNvSpPr>
              <a:spLocks noChangeArrowheads="1"/>
            </p:cNvSpPr>
            <p:nvPr/>
          </p:nvSpPr>
          <p:spPr bwMode="auto">
            <a:xfrm>
              <a:off x="5566" y="3101"/>
              <a:ext cx="34" cy="14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32" name="Arc 96">
              <a:extLst>
                <a:ext uri="{FF2B5EF4-FFF2-40B4-BE49-F238E27FC236}">
                  <a16:creationId xmlns:a16="http://schemas.microsoft.com/office/drawing/2014/main" id="{030BEFEE-F45B-7947-B7F0-6932CB8CA73A}"/>
                </a:ext>
              </a:extLst>
            </p:cNvPr>
            <p:cNvSpPr>
              <a:spLocks/>
            </p:cNvSpPr>
            <p:nvPr/>
          </p:nvSpPr>
          <p:spPr bwMode="auto">
            <a:xfrm rot="300000">
              <a:off x="4652" y="3182"/>
              <a:ext cx="111" cy="70"/>
            </a:xfrm>
            <a:custGeom>
              <a:avLst/>
              <a:gdLst>
                <a:gd name="G0" fmla="+- 0 0 0"/>
                <a:gd name="G1" fmla="+- 21600 0 0"/>
                <a:gd name="G2" fmla="+- 21600 0 0"/>
                <a:gd name="T0" fmla="*/ 0 w 21597"/>
                <a:gd name="T1" fmla="*/ 0 h 21600"/>
                <a:gd name="T2" fmla="*/ 21597 w 21597"/>
                <a:gd name="T3" fmla="*/ 21290 h 21600"/>
                <a:gd name="T4" fmla="*/ 0 w 21597"/>
                <a:gd name="T5" fmla="*/ 21600 h 21600"/>
              </a:gdLst>
              <a:ahLst/>
              <a:cxnLst>
                <a:cxn ang="0">
                  <a:pos x="T0" y="T1"/>
                </a:cxn>
                <a:cxn ang="0">
                  <a:pos x="T2" y="T3"/>
                </a:cxn>
                <a:cxn ang="0">
                  <a:pos x="T4" y="T5"/>
                </a:cxn>
              </a:cxnLst>
              <a:rect l="0" t="0" r="r" b="b"/>
              <a:pathLst>
                <a:path w="21597" h="21600" fill="none" extrusionOk="0">
                  <a:moveTo>
                    <a:pt x="0" y="0"/>
                  </a:moveTo>
                  <a:cubicBezTo>
                    <a:pt x="11808" y="0"/>
                    <a:pt x="21428" y="9482"/>
                    <a:pt x="21597" y="21289"/>
                  </a:cubicBezTo>
                </a:path>
                <a:path w="21597" h="21600" stroke="0" extrusionOk="0">
                  <a:moveTo>
                    <a:pt x="0" y="0"/>
                  </a:moveTo>
                  <a:cubicBezTo>
                    <a:pt x="11808" y="0"/>
                    <a:pt x="21428" y="9482"/>
                    <a:pt x="21597" y="21289"/>
                  </a:cubicBezTo>
                  <a:lnTo>
                    <a:pt x="0" y="21600"/>
                  </a:lnTo>
                  <a:close/>
                </a:path>
              </a:pathLst>
            </a:custGeom>
            <a:noFill/>
            <a:ln w="127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33" name="Arc 97">
              <a:extLst>
                <a:ext uri="{FF2B5EF4-FFF2-40B4-BE49-F238E27FC236}">
                  <a16:creationId xmlns:a16="http://schemas.microsoft.com/office/drawing/2014/main" id="{ABC176CD-55FD-8E4A-8781-CF33969B93E7}"/>
                </a:ext>
              </a:extLst>
            </p:cNvPr>
            <p:cNvSpPr>
              <a:spLocks/>
            </p:cNvSpPr>
            <p:nvPr/>
          </p:nvSpPr>
          <p:spPr bwMode="auto">
            <a:xfrm rot="10380000">
              <a:off x="4660" y="3102"/>
              <a:ext cx="115" cy="60"/>
            </a:xfrm>
            <a:custGeom>
              <a:avLst/>
              <a:gdLst>
                <a:gd name="G0" fmla="+- 21600 0 0"/>
                <a:gd name="G1" fmla="+- 21599 0 0"/>
                <a:gd name="G2" fmla="+- 21600 0 0"/>
                <a:gd name="T0" fmla="*/ 0 w 21600"/>
                <a:gd name="T1" fmla="*/ 21599 h 21599"/>
                <a:gd name="T2" fmla="*/ 21412 w 21600"/>
                <a:gd name="T3" fmla="*/ 0 h 21599"/>
                <a:gd name="T4" fmla="*/ 21600 w 21600"/>
                <a:gd name="T5" fmla="*/ 21599 h 21599"/>
              </a:gdLst>
              <a:ahLst/>
              <a:cxnLst>
                <a:cxn ang="0">
                  <a:pos x="T0" y="T1"/>
                </a:cxn>
                <a:cxn ang="0">
                  <a:pos x="T2" y="T3"/>
                </a:cxn>
                <a:cxn ang="0">
                  <a:pos x="T4" y="T5"/>
                </a:cxn>
              </a:cxnLst>
              <a:rect l="0" t="0" r="r" b="b"/>
              <a:pathLst>
                <a:path w="21600" h="21599" fill="none" extrusionOk="0">
                  <a:moveTo>
                    <a:pt x="0" y="21599"/>
                  </a:moveTo>
                  <a:cubicBezTo>
                    <a:pt x="0" y="9743"/>
                    <a:pt x="9556" y="103"/>
                    <a:pt x="21411" y="-1"/>
                  </a:cubicBezTo>
                </a:path>
                <a:path w="21600" h="21599" stroke="0" extrusionOk="0">
                  <a:moveTo>
                    <a:pt x="0" y="21599"/>
                  </a:moveTo>
                  <a:cubicBezTo>
                    <a:pt x="0" y="9743"/>
                    <a:pt x="9556" y="103"/>
                    <a:pt x="21411" y="-1"/>
                  </a:cubicBezTo>
                  <a:lnTo>
                    <a:pt x="21600" y="21599"/>
                  </a:lnTo>
                  <a:close/>
                </a:path>
              </a:pathLst>
            </a:custGeom>
            <a:noFill/>
            <a:ln w="127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34" name="Arc 98">
              <a:extLst>
                <a:ext uri="{FF2B5EF4-FFF2-40B4-BE49-F238E27FC236}">
                  <a16:creationId xmlns:a16="http://schemas.microsoft.com/office/drawing/2014/main" id="{4C3F9373-2563-4245-8EFE-56BAFD5D5131}"/>
                </a:ext>
              </a:extLst>
            </p:cNvPr>
            <p:cNvSpPr>
              <a:spLocks/>
            </p:cNvSpPr>
            <p:nvPr/>
          </p:nvSpPr>
          <p:spPr bwMode="auto">
            <a:xfrm>
              <a:off x="4761" y="3117"/>
              <a:ext cx="23" cy="60"/>
            </a:xfrm>
            <a:custGeom>
              <a:avLst/>
              <a:gdLst>
                <a:gd name="G0" fmla="+- 951 0 0"/>
                <a:gd name="G1" fmla="+- 21600 0 0"/>
                <a:gd name="G2" fmla="+- 21600 0 0"/>
                <a:gd name="T0" fmla="*/ 0 w 22547"/>
                <a:gd name="T1" fmla="*/ 21 h 21600"/>
                <a:gd name="T2" fmla="*/ 22547 w 22547"/>
                <a:gd name="T3" fmla="*/ 21229 h 21600"/>
                <a:gd name="T4" fmla="*/ 951 w 22547"/>
                <a:gd name="T5" fmla="*/ 21600 h 21600"/>
              </a:gdLst>
              <a:ahLst/>
              <a:cxnLst>
                <a:cxn ang="0">
                  <a:pos x="T0" y="T1"/>
                </a:cxn>
                <a:cxn ang="0">
                  <a:pos x="T2" y="T3"/>
                </a:cxn>
                <a:cxn ang="0">
                  <a:pos x="T4" y="T5"/>
                </a:cxn>
              </a:cxnLst>
              <a:rect l="0" t="0" r="r" b="b"/>
              <a:pathLst>
                <a:path w="22547" h="21600" fill="none" extrusionOk="0">
                  <a:moveTo>
                    <a:pt x="-1" y="20"/>
                  </a:moveTo>
                  <a:cubicBezTo>
                    <a:pt x="316" y="6"/>
                    <a:pt x="633" y="0"/>
                    <a:pt x="951" y="0"/>
                  </a:cubicBezTo>
                  <a:cubicBezTo>
                    <a:pt x="12735" y="0"/>
                    <a:pt x="22345" y="9446"/>
                    <a:pt x="22547" y="21228"/>
                  </a:cubicBezTo>
                </a:path>
                <a:path w="22547" h="21600" stroke="0" extrusionOk="0">
                  <a:moveTo>
                    <a:pt x="-1" y="20"/>
                  </a:moveTo>
                  <a:cubicBezTo>
                    <a:pt x="316" y="6"/>
                    <a:pt x="633" y="0"/>
                    <a:pt x="951" y="0"/>
                  </a:cubicBezTo>
                  <a:cubicBezTo>
                    <a:pt x="12735" y="0"/>
                    <a:pt x="22345" y="9446"/>
                    <a:pt x="22547" y="21228"/>
                  </a:cubicBezTo>
                  <a:lnTo>
                    <a:pt x="951" y="21600"/>
                  </a:lnTo>
                  <a:close/>
                </a:path>
              </a:pathLst>
            </a:custGeom>
            <a:noFill/>
            <a:ln w="127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35" name="Oval 99">
              <a:extLst>
                <a:ext uri="{FF2B5EF4-FFF2-40B4-BE49-F238E27FC236}">
                  <a16:creationId xmlns:a16="http://schemas.microsoft.com/office/drawing/2014/main" id="{4663BDE3-497B-304B-9CC4-A42B99BC450B}"/>
                </a:ext>
              </a:extLst>
            </p:cNvPr>
            <p:cNvSpPr>
              <a:spLocks noChangeArrowheads="1"/>
            </p:cNvSpPr>
            <p:nvPr/>
          </p:nvSpPr>
          <p:spPr bwMode="auto">
            <a:xfrm>
              <a:off x="4754" y="3135"/>
              <a:ext cx="20" cy="74"/>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36" name="Arc 100">
              <a:extLst>
                <a:ext uri="{FF2B5EF4-FFF2-40B4-BE49-F238E27FC236}">
                  <a16:creationId xmlns:a16="http://schemas.microsoft.com/office/drawing/2014/main" id="{C69569AA-3507-DD4B-82F8-E10E568A48A1}"/>
                </a:ext>
              </a:extLst>
            </p:cNvPr>
            <p:cNvSpPr>
              <a:spLocks/>
            </p:cNvSpPr>
            <p:nvPr/>
          </p:nvSpPr>
          <p:spPr bwMode="auto">
            <a:xfrm rot="10800000">
              <a:off x="4761" y="3180"/>
              <a:ext cx="27" cy="57"/>
            </a:xfrm>
            <a:custGeom>
              <a:avLst/>
              <a:gdLst>
                <a:gd name="G0" fmla="+- 21596 0 0"/>
                <a:gd name="G1" fmla="+- 21585 0 0"/>
                <a:gd name="G2" fmla="+- 21600 0 0"/>
                <a:gd name="T0" fmla="*/ 0 w 21596"/>
                <a:gd name="T1" fmla="*/ 21217 h 21585"/>
                <a:gd name="T2" fmla="*/ 20818 w 21596"/>
                <a:gd name="T3" fmla="*/ 0 h 21585"/>
                <a:gd name="T4" fmla="*/ 21596 w 21596"/>
                <a:gd name="T5" fmla="*/ 21585 h 21585"/>
              </a:gdLst>
              <a:ahLst/>
              <a:cxnLst>
                <a:cxn ang="0">
                  <a:pos x="T0" y="T1"/>
                </a:cxn>
                <a:cxn ang="0">
                  <a:pos x="T2" y="T3"/>
                </a:cxn>
                <a:cxn ang="0">
                  <a:pos x="T4" y="T5"/>
                </a:cxn>
              </a:cxnLst>
              <a:rect l="0" t="0" r="r" b="b"/>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close/>
                </a:path>
              </a:pathLst>
            </a:custGeom>
            <a:noFill/>
            <a:ln w="127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37" name="Oval 101">
              <a:extLst>
                <a:ext uri="{FF2B5EF4-FFF2-40B4-BE49-F238E27FC236}">
                  <a16:creationId xmlns:a16="http://schemas.microsoft.com/office/drawing/2014/main" id="{CCC90841-E97D-AB4B-9B2B-2B7F1E8DE1BA}"/>
                </a:ext>
              </a:extLst>
            </p:cNvPr>
            <p:cNvSpPr>
              <a:spLocks noChangeArrowheads="1"/>
            </p:cNvSpPr>
            <p:nvPr/>
          </p:nvSpPr>
          <p:spPr bwMode="auto">
            <a:xfrm>
              <a:off x="4763" y="3161"/>
              <a:ext cx="2" cy="22"/>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21638" name="Freeform 102">
            <a:extLst>
              <a:ext uri="{FF2B5EF4-FFF2-40B4-BE49-F238E27FC236}">
                <a16:creationId xmlns:a16="http://schemas.microsoft.com/office/drawing/2014/main" id="{765854B5-B9A0-694E-80E2-787EFA947183}"/>
              </a:ext>
            </a:extLst>
          </p:cNvPr>
          <p:cNvSpPr>
            <a:spLocks/>
          </p:cNvSpPr>
          <p:nvPr/>
        </p:nvSpPr>
        <p:spPr bwMode="auto">
          <a:xfrm>
            <a:off x="5808663" y="1514475"/>
            <a:ext cx="650875" cy="1544638"/>
          </a:xfrm>
          <a:custGeom>
            <a:avLst/>
            <a:gdLst>
              <a:gd name="T0" fmla="*/ 186 w 373"/>
              <a:gd name="T1" fmla="*/ 26 h 859"/>
              <a:gd name="T2" fmla="*/ 174 w 373"/>
              <a:gd name="T3" fmla="*/ 56 h 859"/>
              <a:gd name="T4" fmla="*/ 160 w 373"/>
              <a:gd name="T5" fmla="*/ 86 h 859"/>
              <a:gd name="T6" fmla="*/ 146 w 373"/>
              <a:gd name="T7" fmla="*/ 118 h 859"/>
              <a:gd name="T8" fmla="*/ 134 w 373"/>
              <a:gd name="T9" fmla="*/ 150 h 859"/>
              <a:gd name="T10" fmla="*/ 122 w 373"/>
              <a:gd name="T11" fmla="*/ 182 h 859"/>
              <a:gd name="T12" fmla="*/ 108 w 373"/>
              <a:gd name="T13" fmla="*/ 214 h 859"/>
              <a:gd name="T14" fmla="*/ 94 w 373"/>
              <a:gd name="T15" fmla="*/ 246 h 859"/>
              <a:gd name="T16" fmla="*/ 78 w 373"/>
              <a:gd name="T17" fmla="*/ 278 h 859"/>
              <a:gd name="T18" fmla="*/ 66 w 373"/>
              <a:gd name="T19" fmla="*/ 310 h 859"/>
              <a:gd name="T20" fmla="*/ 54 w 373"/>
              <a:gd name="T21" fmla="*/ 342 h 859"/>
              <a:gd name="T22" fmla="*/ 40 w 373"/>
              <a:gd name="T23" fmla="*/ 374 h 859"/>
              <a:gd name="T24" fmla="*/ 26 w 373"/>
              <a:gd name="T25" fmla="*/ 406 h 859"/>
              <a:gd name="T26" fmla="*/ 14 w 373"/>
              <a:gd name="T27" fmla="*/ 438 h 859"/>
              <a:gd name="T28" fmla="*/ 0 w 373"/>
              <a:gd name="T29" fmla="*/ 470 h 859"/>
              <a:gd name="T30" fmla="*/ 10 w 373"/>
              <a:gd name="T31" fmla="*/ 502 h 859"/>
              <a:gd name="T32" fmla="*/ 20 w 373"/>
              <a:gd name="T33" fmla="*/ 534 h 859"/>
              <a:gd name="T34" fmla="*/ 26 w 373"/>
              <a:gd name="T35" fmla="*/ 566 h 859"/>
              <a:gd name="T36" fmla="*/ 36 w 373"/>
              <a:gd name="T37" fmla="*/ 598 h 859"/>
              <a:gd name="T38" fmla="*/ 46 w 373"/>
              <a:gd name="T39" fmla="*/ 630 h 859"/>
              <a:gd name="T40" fmla="*/ 54 w 373"/>
              <a:gd name="T41" fmla="*/ 664 h 859"/>
              <a:gd name="T42" fmla="*/ 62 w 373"/>
              <a:gd name="T43" fmla="*/ 696 h 859"/>
              <a:gd name="T44" fmla="*/ 68 w 373"/>
              <a:gd name="T45" fmla="*/ 728 h 859"/>
              <a:gd name="T46" fmla="*/ 78 w 373"/>
              <a:gd name="T47" fmla="*/ 760 h 859"/>
              <a:gd name="T48" fmla="*/ 88 w 373"/>
              <a:gd name="T49" fmla="*/ 792 h 859"/>
              <a:gd name="T50" fmla="*/ 100 w 373"/>
              <a:gd name="T51" fmla="*/ 824 h 859"/>
              <a:gd name="T52" fmla="*/ 118 w 373"/>
              <a:gd name="T53" fmla="*/ 856 h 859"/>
              <a:gd name="T54" fmla="*/ 134 w 373"/>
              <a:gd name="T55" fmla="*/ 832 h 859"/>
              <a:gd name="T56" fmla="*/ 148 w 373"/>
              <a:gd name="T57" fmla="*/ 800 h 859"/>
              <a:gd name="T58" fmla="*/ 164 w 373"/>
              <a:gd name="T59" fmla="*/ 768 h 859"/>
              <a:gd name="T60" fmla="*/ 178 w 373"/>
              <a:gd name="T61" fmla="*/ 736 h 859"/>
              <a:gd name="T62" fmla="*/ 192 w 373"/>
              <a:gd name="T63" fmla="*/ 704 h 859"/>
              <a:gd name="T64" fmla="*/ 206 w 373"/>
              <a:gd name="T65" fmla="*/ 672 h 859"/>
              <a:gd name="T66" fmla="*/ 220 w 373"/>
              <a:gd name="T67" fmla="*/ 640 h 859"/>
              <a:gd name="T68" fmla="*/ 234 w 373"/>
              <a:gd name="T69" fmla="*/ 608 h 859"/>
              <a:gd name="T70" fmla="*/ 248 w 373"/>
              <a:gd name="T71" fmla="*/ 576 h 859"/>
              <a:gd name="T72" fmla="*/ 262 w 373"/>
              <a:gd name="T73" fmla="*/ 544 h 859"/>
              <a:gd name="T74" fmla="*/ 278 w 373"/>
              <a:gd name="T75" fmla="*/ 512 h 859"/>
              <a:gd name="T76" fmla="*/ 290 w 373"/>
              <a:gd name="T77" fmla="*/ 480 h 859"/>
              <a:gd name="T78" fmla="*/ 304 w 373"/>
              <a:gd name="T79" fmla="*/ 448 h 859"/>
              <a:gd name="T80" fmla="*/ 320 w 373"/>
              <a:gd name="T81" fmla="*/ 418 h 859"/>
              <a:gd name="T82" fmla="*/ 336 w 373"/>
              <a:gd name="T83" fmla="*/ 388 h 859"/>
              <a:gd name="T84" fmla="*/ 352 w 373"/>
              <a:gd name="T85" fmla="*/ 356 h 859"/>
              <a:gd name="T86" fmla="*/ 364 w 373"/>
              <a:gd name="T87" fmla="*/ 324 h 859"/>
              <a:gd name="T88" fmla="*/ 372 w 373"/>
              <a:gd name="T89" fmla="*/ 292 h 859"/>
              <a:gd name="T90" fmla="*/ 346 w 373"/>
              <a:gd name="T91" fmla="*/ 268 h 859"/>
              <a:gd name="T92" fmla="*/ 356 w 373"/>
              <a:gd name="T93" fmla="*/ 276 h 859"/>
              <a:gd name="T94" fmla="*/ 364 w 373"/>
              <a:gd name="T95" fmla="*/ 282 h 859"/>
              <a:gd name="T96" fmla="*/ 350 w 373"/>
              <a:gd name="T97" fmla="*/ 252 h 859"/>
              <a:gd name="T98" fmla="*/ 334 w 373"/>
              <a:gd name="T99" fmla="*/ 226 h 859"/>
              <a:gd name="T100" fmla="*/ 314 w 373"/>
              <a:gd name="T101" fmla="*/ 198 h 859"/>
              <a:gd name="T102" fmla="*/ 302 w 373"/>
              <a:gd name="T103" fmla="*/ 166 h 859"/>
              <a:gd name="T104" fmla="*/ 280 w 373"/>
              <a:gd name="T105" fmla="*/ 136 h 859"/>
              <a:gd name="T106" fmla="*/ 264 w 373"/>
              <a:gd name="T107" fmla="*/ 104 h 859"/>
              <a:gd name="T108" fmla="*/ 248 w 373"/>
              <a:gd name="T109" fmla="*/ 72 h 859"/>
              <a:gd name="T110" fmla="*/ 230 w 373"/>
              <a:gd name="T111" fmla="*/ 44 h 859"/>
              <a:gd name="T112" fmla="*/ 210 w 373"/>
              <a:gd name="T113" fmla="*/ 16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3" h="859">
                <a:moveTo>
                  <a:pt x="202" y="0"/>
                </a:moveTo>
                <a:lnTo>
                  <a:pt x="200" y="4"/>
                </a:lnTo>
                <a:lnTo>
                  <a:pt x="196" y="8"/>
                </a:lnTo>
                <a:lnTo>
                  <a:pt x="194" y="12"/>
                </a:lnTo>
                <a:lnTo>
                  <a:pt x="192" y="16"/>
                </a:lnTo>
                <a:lnTo>
                  <a:pt x="190" y="20"/>
                </a:lnTo>
                <a:lnTo>
                  <a:pt x="186" y="22"/>
                </a:lnTo>
                <a:lnTo>
                  <a:pt x="186" y="26"/>
                </a:lnTo>
                <a:lnTo>
                  <a:pt x="184" y="30"/>
                </a:lnTo>
                <a:lnTo>
                  <a:pt x="182" y="34"/>
                </a:lnTo>
                <a:lnTo>
                  <a:pt x="180" y="38"/>
                </a:lnTo>
                <a:lnTo>
                  <a:pt x="180" y="42"/>
                </a:lnTo>
                <a:lnTo>
                  <a:pt x="178" y="46"/>
                </a:lnTo>
                <a:lnTo>
                  <a:pt x="178" y="50"/>
                </a:lnTo>
                <a:lnTo>
                  <a:pt x="174" y="52"/>
                </a:lnTo>
                <a:lnTo>
                  <a:pt x="174" y="56"/>
                </a:lnTo>
                <a:lnTo>
                  <a:pt x="172" y="60"/>
                </a:lnTo>
                <a:lnTo>
                  <a:pt x="172" y="64"/>
                </a:lnTo>
                <a:lnTo>
                  <a:pt x="170" y="68"/>
                </a:lnTo>
                <a:lnTo>
                  <a:pt x="168" y="72"/>
                </a:lnTo>
                <a:lnTo>
                  <a:pt x="166" y="76"/>
                </a:lnTo>
                <a:lnTo>
                  <a:pt x="162" y="78"/>
                </a:lnTo>
                <a:lnTo>
                  <a:pt x="160" y="82"/>
                </a:lnTo>
                <a:lnTo>
                  <a:pt x="160" y="86"/>
                </a:lnTo>
                <a:lnTo>
                  <a:pt x="158" y="90"/>
                </a:lnTo>
                <a:lnTo>
                  <a:pt x="156" y="94"/>
                </a:lnTo>
                <a:lnTo>
                  <a:pt x="156" y="98"/>
                </a:lnTo>
                <a:lnTo>
                  <a:pt x="152" y="102"/>
                </a:lnTo>
                <a:lnTo>
                  <a:pt x="150" y="106"/>
                </a:lnTo>
                <a:lnTo>
                  <a:pt x="148" y="110"/>
                </a:lnTo>
                <a:lnTo>
                  <a:pt x="148" y="114"/>
                </a:lnTo>
                <a:lnTo>
                  <a:pt x="146" y="118"/>
                </a:lnTo>
                <a:lnTo>
                  <a:pt x="144" y="122"/>
                </a:lnTo>
                <a:lnTo>
                  <a:pt x="142" y="126"/>
                </a:lnTo>
                <a:lnTo>
                  <a:pt x="140" y="130"/>
                </a:lnTo>
                <a:lnTo>
                  <a:pt x="138" y="134"/>
                </a:lnTo>
                <a:lnTo>
                  <a:pt x="138" y="138"/>
                </a:lnTo>
                <a:lnTo>
                  <a:pt x="136" y="142"/>
                </a:lnTo>
                <a:lnTo>
                  <a:pt x="134" y="146"/>
                </a:lnTo>
                <a:lnTo>
                  <a:pt x="134" y="150"/>
                </a:lnTo>
                <a:lnTo>
                  <a:pt x="132" y="154"/>
                </a:lnTo>
                <a:lnTo>
                  <a:pt x="130" y="158"/>
                </a:lnTo>
                <a:lnTo>
                  <a:pt x="128" y="162"/>
                </a:lnTo>
                <a:lnTo>
                  <a:pt x="128" y="166"/>
                </a:lnTo>
                <a:lnTo>
                  <a:pt x="126" y="170"/>
                </a:lnTo>
                <a:lnTo>
                  <a:pt x="124" y="174"/>
                </a:lnTo>
                <a:lnTo>
                  <a:pt x="122" y="178"/>
                </a:lnTo>
                <a:lnTo>
                  <a:pt x="122" y="182"/>
                </a:lnTo>
                <a:lnTo>
                  <a:pt x="120" y="186"/>
                </a:lnTo>
                <a:lnTo>
                  <a:pt x="118" y="190"/>
                </a:lnTo>
                <a:lnTo>
                  <a:pt x="116" y="194"/>
                </a:lnTo>
                <a:lnTo>
                  <a:pt x="114" y="198"/>
                </a:lnTo>
                <a:lnTo>
                  <a:pt x="112" y="202"/>
                </a:lnTo>
                <a:lnTo>
                  <a:pt x="112" y="206"/>
                </a:lnTo>
                <a:lnTo>
                  <a:pt x="110" y="210"/>
                </a:lnTo>
                <a:lnTo>
                  <a:pt x="108" y="214"/>
                </a:lnTo>
                <a:lnTo>
                  <a:pt x="108" y="218"/>
                </a:lnTo>
                <a:lnTo>
                  <a:pt x="106" y="222"/>
                </a:lnTo>
                <a:lnTo>
                  <a:pt x="104" y="226"/>
                </a:lnTo>
                <a:lnTo>
                  <a:pt x="102" y="230"/>
                </a:lnTo>
                <a:lnTo>
                  <a:pt x="100" y="234"/>
                </a:lnTo>
                <a:lnTo>
                  <a:pt x="98" y="238"/>
                </a:lnTo>
                <a:lnTo>
                  <a:pt x="96" y="242"/>
                </a:lnTo>
                <a:lnTo>
                  <a:pt x="94" y="246"/>
                </a:lnTo>
                <a:lnTo>
                  <a:pt x="92" y="250"/>
                </a:lnTo>
                <a:lnTo>
                  <a:pt x="90" y="254"/>
                </a:lnTo>
                <a:lnTo>
                  <a:pt x="88" y="258"/>
                </a:lnTo>
                <a:lnTo>
                  <a:pt x="86" y="262"/>
                </a:lnTo>
                <a:lnTo>
                  <a:pt x="84" y="266"/>
                </a:lnTo>
                <a:lnTo>
                  <a:pt x="82" y="270"/>
                </a:lnTo>
                <a:lnTo>
                  <a:pt x="80" y="274"/>
                </a:lnTo>
                <a:lnTo>
                  <a:pt x="78" y="278"/>
                </a:lnTo>
                <a:lnTo>
                  <a:pt x="76" y="282"/>
                </a:lnTo>
                <a:lnTo>
                  <a:pt x="76" y="286"/>
                </a:lnTo>
                <a:lnTo>
                  <a:pt x="74" y="290"/>
                </a:lnTo>
                <a:lnTo>
                  <a:pt x="72" y="294"/>
                </a:lnTo>
                <a:lnTo>
                  <a:pt x="70" y="298"/>
                </a:lnTo>
                <a:lnTo>
                  <a:pt x="70" y="302"/>
                </a:lnTo>
                <a:lnTo>
                  <a:pt x="68" y="306"/>
                </a:lnTo>
                <a:lnTo>
                  <a:pt x="66" y="310"/>
                </a:lnTo>
                <a:lnTo>
                  <a:pt x="64" y="314"/>
                </a:lnTo>
                <a:lnTo>
                  <a:pt x="62" y="318"/>
                </a:lnTo>
                <a:lnTo>
                  <a:pt x="62" y="322"/>
                </a:lnTo>
                <a:lnTo>
                  <a:pt x="60" y="326"/>
                </a:lnTo>
                <a:lnTo>
                  <a:pt x="58" y="330"/>
                </a:lnTo>
                <a:lnTo>
                  <a:pt x="56" y="334"/>
                </a:lnTo>
                <a:lnTo>
                  <a:pt x="54" y="338"/>
                </a:lnTo>
                <a:lnTo>
                  <a:pt x="54" y="342"/>
                </a:lnTo>
                <a:lnTo>
                  <a:pt x="52" y="346"/>
                </a:lnTo>
                <a:lnTo>
                  <a:pt x="50" y="350"/>
                </a:lnTo>
                <a:lnTo>
                  <a:pt x="50" y="354"/>
                </a:lnTo>
                <a:lnTo>
                  <a:pt x="48" y="358"/>
                </a:lnTo>
                <a:lnTo>
                  <a:pt x="46" y="362"/>
                </a:lnTo>
                <a:lnTo>
                  <a:pt x="44" y="366"/>
                </a:lnTo>
                <a:lnTo>
                  <a:pt x="42" y="370"/>
                </a:lnTo>
                <a:lnTo>
                  <a:pt x="40" y="374"/>
                </a:lnTo>
                <a:lnTo>
                  <a:pt x="38" y="378"/>
                </a:lnTo>
                <a:lnTo>
                  <a:pt x="36" y="382"/>
                </a:lnTo>
                <a:lnTo>
                  <a:pt x="34" y="386"/>
                </a:lnTo>
                <a:lnTo>
                  <a:pt x="32" y="390"/>
                </a:lnTo>
                <a:lnTo>
                  <a:pt x="30" y="394"/>
                </a:lnTo>
                <a:lnTo>
                  <a:pt x="30" y="398"/>
                </a:lnTo>
                <a:lnTo>
                  <a:pt x="28" y="402"/>
                </a:lnTo>
                <a:lnTo>
                  <a:pt x="26" y="406"/>
                </a:lnTo>
                <a:lnTo>
                  <a:pt x="24" y="410"/>
                </a:lnTo>
                <a:lnTo>
                  <a:pt x="22" y="414"/>
                </a:lnTo>
                <a:lnTo>
                  <a:pt x="22" y="418"/>
                </a:lnTo>
                <a:lnTo>
                  <a:pt x="20" y="422"/>
                </a:lnTo>
                <a:lnTo>
                  <a:pt x="20" y="426"/>
                </a:lnTo>
                <a:lnTo>
                  <a:pt x="16" y="430"/>
                </a:lnTo>
                <a:lnTo>
                  <a:pt x="14" y="434"/>
                </a:lnTo>
                <a:lnTo>
                  <a:pt x="14" y="438"/>
                </a:lnTo>
                <a:lnTo>
                  <a:pt x="12" y="442"/>
                </a:lnTo>
                <a:lnTo>
                  <a:pt x="10" y="446"/>
                </a:lnTo>
                <a:lnTo>
                  <a:pt x="10" y="450"/>
                </a:lnTo>
                <a:lnTo>
                  <a:pt x="8" y="454"/>
                </a:lnTo>
                <a:lnTo>
                  <a:pt x="6" y="458"/>
                </a:lnTo>
                <a:lnTo>
                  <a:pt x="4" y="462"/>
                </a:lnTo>
                <a:lnTo>
                  <a:pt x="2" y="466"/>
                </a:lnTo>
                <a:lnTo>
                  <a:pt x="0" y="470"/>
                </a:lnTo>
                <a:lnTo>
                  <a:pt x="2" y="474"/>
                </a:lnTo>
                <a:lnTo>
                  <a:pt x="2" y="478"/>
                </a:lnTo>
                <a:lnTo>
                  <a:pt x="2" y="482"/>
                </a:lnTo>
                <a:lnTo>
                  <a:pt x="4" y="486"/>
                </a:lnTo>
                <a:lnTo>
                  <a:pt x="6" y="492"/>
                </a:lnTo>
                <a:lnTo>
                  <a:pt x="6" y="496"/>
                </a:lnTo>
                <a:lnTo>
                  <a:pt x="10" y="498"/>
                </a:lnTo>
                <a:lnTo>
                  <a:pt x="10" y="502"/>
                </a:lnTo>
                <a:lnTo>
                  <a:pt x="12" y="506"/>
                </a:lnTo>
                <a:lnTo>
                  <a:pt x="12" y="510"/>
                </a:lnTo>
                <a:lnTo>
                  <a:pt x="14" y="514"/>
                </a:lnTo>
                <a:lnTo>
                  <a:pt x="16" y="518"/>
                </a:lnTo>
                <a:lnTo>
                  <a:pt x="16" y="522"/>
                </a:lnTo>
                <a:lnTo>
                  <a:pt x="18" y="526"/>
                </a:lnTo>
                <a:lnTo>
                  <a:pt x="20" y="530"/>
                </a:lnTo>
                <a:lnTo>
                  <a:pt x="20" y="534"/>
                </a:lnTo>
                <a:lnTo>
                  <a:pt x="20" y="538"/>
                </a:lnTo>
                <a:lnTo>
                  <a:pt x="22" y="542"/>
                </a:lnTo>
                <a:lnTo>
                  <a:pt x="22" y="546"/>
                </a:lnTo>
                <a:lnTo>
                  <a:pt x="24" y="550"/>
                </a:lnTo>
                <a:lnTo>
                  <a:pt x="24" y="554"/>
                </a:lnTo>
                <a:lnTo>
                  <a:pt x="26" y="558"/>
                </a:lnTo>
                <a:lnTo>
                  <a:pt x="26" y="562"/>
                </a:lnTo>
                <a:lnTo>
                  <a:pt x="26" y="566"/>
                </a:lnTo>
                <a:lnTo>
                  <a:pt x="28" y="570"/>
                </a:lnTo>
                <a:lnTo>
                  <a:pt x="28" y="574"/>
                </a:lnTo>
                <a:lnTo>
                  <a:pt x="30" y="578"/>
                </a:lnTo>
                <a:lnTo>
                  <a:pt x="30" y="582"/>
                </a:lnTo>
                <a:lnTo>
                  <a:pt x="32" y="586"/>
                </a:lnTo>
                <a:lnTo>
                  <a:pt x="32" y="590"/>
                </a:lnTo>
                <a:lnTo>
                  <a:pt x="34" y="594"/>
                </a:lnTo>
                <a:lnTo>
                  <a:pt x="36" y="598"/>
                </a:lnTo>
                <a:lnTo>
                  <a:pt x="36" y="602"/>
                </a:lnTo>
                <a:lnTo>
                  <a:pt x="38" y="606"/>
                </a:lnTo>
                <a:lnTo>
                  <a:pt x="38" y="610"/>
                </a:lnTo>
                <a:lnTo>
                  <a:pt x="40" y="614"/>
                </a:lnTo>
                <a:lnTo>
                  <a:pt x="42" y="618"/>
                </a:lnTo>
                <a:lnTo>
                  <a:pt x="44" y="622"/>
                </a:lnTo>
                <a:lnTo>
                  <a:pt x="46" y="626"/>
                </a:lnTo>
                <a:lnTo>
                  <a:pt x="46" y="630"/>
                </a:lnTo>
                <a:lnTo>
                  <a:pt x="48" y="634"/>
                </a:lnTo>
                <a:lnTo>
                  <a:pt x="48" y="638"/>
                </a:lnTo>
                <a:lnTo>
                  <a:pt x="50" y="642"/>
                </a:lnTo>
                <a:lnTo>
                  <a:pt x="52" y="646"/>
                </a:lnTo>
                <a:lnTo>
                  <a:pt x="52" y="650"/>
                </a:lnTo>
                <a:lnTo>
                  <a:pt x="54" y="656"/>
                </a:lnTo>
                <a:lnTo>
                  <a:pt x="54" y="660"/>
                </a:lnTo>
                <a:lnTo>
                  <a:pt x="54" y="664"/>
                </a:lnTo>
                <a:lnTo>
                  <a:pt x="56" y="668"/>
                </a:lnTo>
                <a:lnTo>
                  <a:pt x="56" y="672"/>
                </a:lnTo>
                <a:lnTo>
                  <a:pt x="58" y="676"/>
                </a:lnTo>
                <a:lnTo>
                  <a:pt x="58" y="680"/>
                </a:lnTo>
                <a:lnTo>
                  <a:pt x="58" y="684"/>
                </a:lnTo>
                <a:lnTo>
                  <a:pt x="60" y="688"/>
                </a:lnTo>
                <a:lnTo>
                  <a:pt x="60" y="692"/>
                </a:lnTo>
                <a:lnTo>
                  <a:pt x="62" y="696"/>
                </a:lnTo>
                <a:lnTo>
                  <a:pt x="62" y="700"/>
                </a:lnTo>
                <a:lnTo>
                  <a:pt x="64" y="704"/>
                </a:lnTo>
                <a:lnTo>
                  <a:pt x="64" y="708"/>
                </a:lnTo>
                <a:lnTo>
                  <a:pt x="64" y="712"/>
                </a:lnTo>
                <a:lnTo>
                  <a:pt x="66" y="716"/>
                </a:lnTo>
                <a:lnTo>
                  <a:pt x="66" y="720"/>
                </a:lnTo>
                <a:lnTo>
                  <a:pt x="68" y="724"/>
                </a:lnTo>
                <a:lnTo>
                  <a:pt x="68" y="728"/>
                </a:lnTo>
                <a:lnTo>
                  <a:pt x="70" y="732"/>
                </a:lnTo>
                <a:lnTo>
                  <a:pt x="70" y="736"/>
                </a:lnTo>
                <a:lnTo>
                  <a:pt x="72" y="740"/>
                </a:lnTo>
                <a:lnTo>
                  <a:pt x="72" y="744"/>
                </a:lnTo>
                <a:lnTo>
                  <a:pt x="74" y="748"/>
                </a:lnTo>
                <a:lnTo>
                  <a:pt x="74" y="752"/>
                </a:lnTo>
                <a:lnTo>
                  <a:pt x="76" y="756"/>
                </a:lnTo>
                <a:lnTo>
                  <a:pt x="78" y="760"/>
                </a:lnTo>
                <a:lnTo>
                  <a:pt x="78" y="764"/>
                </a:lnTo>
                <a:lnTo>
                  <a:pt x="80" y="768"/>
                </a:lnTo>
                <a:lnTo>
                  <a:pt x="82" y="772"/>
                </a:lnTo>
                <a:lnTo>
                  <a:pt x="82" y="776"/>
                </a:lnTo>
                <a:lnTo>
                  <a:pt x="84" y="780"/>
                </a:lnTo>
                <a:lnTo>
                  <a:pt x="84" y="784"/>
                </a:lnTo>
                <a:lnTo>
                  <a:pt x="86" y="788"/>
                </a:lnTo>
                <a:lnTo>
                  <a:pt x="88" y="792"/>
                </a:lnTo>
                <a:lnTo>
                  <a:pt x="90" y="796"/>
                </a:lnTo>
                <a:lnTo>
                  <a:pt x="92" y="800"/>
                </a:lnTo>
                <a:lnTo>
                  <a:pt x="92" y="804"/>
                </a:lnTo>
                <a:lnTo>
                  <a:pt x="94" y="808"/>
                </a:lnTo>
                <a:lnTo>
                  <a:pt x="96" y="812"/>
                </a:lnTo>
                <a:lnTo>
                  <a:pt x="98" y="816"/>
                </a:lnTo>
                <a:lnTo>
                  <a:pt x="98" y="820"/>
                </a:lnTo>
                <a:lnTo>
                  <a:pt x="100" y="824"/>
                </a:lnTo>
                <a:lnTo>
                  <a:pt x="102" y="830"/>
                </a:lnTo>
                <a:lnTo>
                  <a:pt x="104" y="834"/>
                </a:lnTo>
                <a:lnTo>
                  <a:pt x="106" y="838"/>
                </a:lnTo>
                <a:lnTo>
                  <a:pt x="108" y="842"/>
                </a:lnTo>
                <a:lnTo>
                  <a:pt x="110" y="846"/>
                </a:lnTo>
                <a:lnTo>
                  <a:pt x="112" y="850"/>
                </a:lnTo>
                <a:lnTo>
                  <a:pt x="114" y="854"/>
                </a:lnTo>
                <a:lnTo>
                  <a:pt x="118" y="856"/>
                </a:lnTo>
                <a:lnTo>
                  <a:pt x="122" y="858"/>
                </a:lnTo>
                <a:lnTo>
                  <a:pt x="122" y="854"/>
                </a:lnTo>
                <a:lnTo>
                  <a:pt x="122" y="850"/>
                </a:lnTo>
                <a:lnTo>
                  <a:pt x="126" y="846"/>
                </a:lnTo>
                <a:lnTo>
                  <a:pt x="128" y="842"/>
                </a:lnTo>
                <a:lnTo>
                  <a:pt x="132" y="840"/>
                </a:lnTo>
                <a:lnTo>
                  <a:pt x="134" y="836"/>
                </a:lnTo>
                <a:lnTo>
                  <a:pt x="134" y="832"/>
                </a:lnTo>
                <a:lnTo>
                  <a:pt x="136" y="828"/>
                </a:lnTo>
                <a:lnTo>
                  <a:pt x="138" y="824"/>
                </a:lnTo>
                <a:lnTo>
                  <a:pt x="140" y="820"/>
                </a:lnTo>
                <a:lnTo>
                  <a:pt x="140" y="816"/>
                </a:lnTo>
                <a:lnTo>
                  <a:pt x="142" y="812"/>
                </a:lnTo>
                <a:lnTo>
                  <a:pt x="144" y="808"/>
                </a:lnTo>
                <a:lnTo>
                  <a:pt x="146" y="804"/>
                </a:lnTo>
                <a:lnTo>
                  <a:pt x="148" y="800"/>
                </a:lnTo>
                <a:lnTo>
                  <a:pt x="150" y="796"/>
                </a:lnTo>
                <a:lnTo>
                  <a:pt x="152" y="792"/>
                </a:lnTo>
                <a:lnTo>
                  <a:pt x="154" y="788"/>
                </a:lnTo>
                <a:lnTo>
                  <a:pt x="156" y="784"/>
                </a:lnTo>
                <a:lnTo>
                  <a:pt x="158" y="780"/>
                </a:lnTo>
                <a:lnTo>
                  <a:pt x="158" y="776"/>
                </a:lnTo>
                <a:lnTo>
                  <a:pt x="160" y="772"/>
                </a:lnTo>
                <a:lnTo>
                  <a:pt x="164" y="768"/>
                </a:lnTo>
                <a:lnTo>
                  <a:pt x="164" y="764"/>
                </a:lnTo>
                <a:lnTo>
                  <a:pt x="166" y="760"/>
                </a:lnTo>
                <a:lnTo>
                  <a:pt x="168" y="756"/>
                </a:lnTo>
                <a:lnTo>
                  <a:pt x="170" y="752"/>
                </a:lnTo>
                <a:lnTo>
                  <a:pt x="172" y="748"/>
                </a:lnTo>
                <a:lnTo>
                  <a:pt x="174" y="744"/>
                </a:lnTo>
                <a:lnTo>
                  <a:pt x="176" y="740"/>
                </a:lnTo>
                <a:lnTo>
                  <a:pt x="178" y="736"/>
                </a:lnTo>
                <a:lnTo>
                  <a:pt x="180" y="732"/>
                </a:lnTo>
                <a:lnTo>
                  <a:pt x="182" y="728"/>
                </a:lnTo>
                <a:lnTo>
                  <a:pt x="182" y="724"/>
                </a:lnTo>
                <a:lnTo>
                  <a:pt x="186" y="720"/>
                </a:lnTo>
                <a:lnTo>
                  <a:pt x="188" y="716"/>
                </a:lnTo>
                <a:lnTo>
                  <a:pt x="190" y="712"/>
                </a:lnTo>
                <a:lnTo>
                  <a:pt x="192" y="708"/>
                </a:lnTo>
                <a:lnTo>
                  <a:pt x="192" y="704"/>
                </a:lnTo>
                <a:lnTo>
                  <a:pt x="194" y="700"/>
                </a:lnTo>
                <a:lnTo>
                  <a:pt x="196" y="696"/>
                </a:lnTo>
                <a:lnTo>
                  <a:pt x="198" y="692"/>
                </a:lnTo>
                <a:lnTo>
                  <a:pt x="200" y="688"/>
                </a:lnTo>
                <a:lnTo>
                  <a:pt x="202" y="684"/>
                </a:lnTo>
                <a:lnTo>
                  <a:pt x="204" y="680"/>
                </a:lnTo>
                <a:lnTo>
                  <a:pt x="206" y="676"/>
                </a:lnTo>
                <a:lnTo>
                  <a:pt x="206" y="672"/>
                </a:lnTo>
                <a:lnTo>
                  <a:pt x="208" y="668"/>
                </a:lnTo>
                <a:lnTo>
                  <a:pt x="210" y="664"/>
                </a:lnTo>
                <a:lnTo>
                  <a:pt x="212" y="660"/>
                </a:lnTo>
                <a:lnTo>
                  <a:pt x="214" y="656"/>
                </a:lnTo>
                <a:lnTo>
                  <a:pt x="214" y="652"/>
                </a:lnTo>
                <a:lnTo>
                  <a:pt x="216" y="648"/>
                </a:lnTo>
                <a:lnTo>
                  <a:pt x="218" y="644"/>
                </a:lnTo>
                <a:lnTo>
                  <a:pt x="220" y="640"/>
                </a:lnTo>
                <a:lnTo>
                  <a:pt x="220" y="636"/>
                </a:lnTo>
                <a:lnTo>
                  <a:pt x="224" y="632"/>
                </a:lnTo>
                <a:lnTo>
                  <a:pt x="224" y="628"/>
                </a:lnTo>
                <a:lnTo>
                  <a:pt x="226" y="624"/>
                </a:lnTo>
                <a:lnTo>
                  <a:pt x="228" y="620"/>
                </a:lnTo>
                <a:lnTo>
                  <a:pt x="230" y="616"/>
                </a:lnTo>
                <a:lnTo>
                  <a:pt x="232" y="612"/>
                </a:lnTo>
                <a:lnTo>
                  <a:pt x="234" y="608"/>
                </a:lnTo>
                <a:lnTo>
                  <a:pt x="236" y="604"/>
                </a:lnTo>
                <a:lnTo>
                  <a:pt x="236" y="600"/>
                </a:lnTo>
                <a:lnTo>
                  <a:pt x="238" y="596"/>
                </a:lnTo>
                <a:lnTo>
                  <a:pt x="240" y="592"/>
                </a:lnTo>
                <a:lnTo>
                  <a:pt x="242" y="588"/>
                </a:lnTo>
                <a:lnTo>
                  <a:pt x="244" y="584"/>
                </a:lnTo>
                <a:lnTo>
                  <a:pt x="244" y="580"/>
                </a:lnTo>
                <a:lnTo>
                  <a:pt x="248" y="576"/>
                </a:lnTo>
                <a:lnTo>
                  <a:pt x="250" y="572"/>
                </a:lnTo>
                <a:lnTo>
                  <a:pt x="250" y="568"/>
                </a:lnTo>
                <a:lnTo>
                  <a:pt x="254" y="564"/>
                </a:lnTo>
                <a:lnTo>
                  <a:pt x="254" y="560"/>
                </a:lnTo>
                <a:lnTo>
                  <a:pt x="256" y="556"/>
                </a:lnTo>
                <a:lnTo>
                  <a:pt x="258" y="552"/>
                </a:lnTo>
                <a:lnTo>
                  <a:pt x="260" y="548"/>
                </a:lnTo>
                <a:lnTo>
                  <a:pt x="262" y="544"/>
                </a:lnTo>
                <a:lnTo>
                  <a:pt x="264" y="540"/>
                </a:lnTo>
                <a:lnTo>
                  <a:pt x="266" y="536"/>
                </a:lnTo>
                <a:lnTo>
                  <a:pt x="268" y="532"/>
                </a:lnTo>
                <a:lnTo>
                  <a:pt x="270" y="528"/>
                </a:lnTo>
                <a:lnTo>
                  <a:pt x="272" y="524"/>
                </a:lnTo>
                <a:lnTo>
                  <a:pt x="274" y="520"/>
                </a:lnTo>
                <a:lnTo>
                  <a:pt x="276" y="516"/>
                </a:lnTo>
                <a:lnTo>
                  <a:pt x="278" y="512"/>
                </a:lnTo>
                <a:lnTo>
                  <a:pt x="280" y="508"/>
                </a:lnTo>
                <a:lnTo>
                  <a:pt x="280" y="504"/>
                </a:lnTo>
                <a:lnTo>
                  <a:pt x="284" y="500"/>
                </a:lnTo>
                <a:lnTo>
                  <a:pt x="284" y="496"/>
                </a:lnTo>
                <a:lnTo>
                  <a:pt x="286" y="492"/>
                </a:lnTo>
                <a:lnTo>
                  <a:pt x="288" y="488"/>
                </a:lnTo>
                <a:lnTo>
                  <a:pt x="290" y="484"/>
                </a:lnTo>
                <a:lnTo>
                  <a:pt x="290" y="480"/>
                </a:lnTo>
                <a:lnTo>
                  <a:pt x="292" y="476"/>
                </a:lnTo>
                <a:lnTo>
                  <a:pt x="294" y="472"/>
                </a:lnTo>
                <a:lnTo>
                  <a:pt x="296" y="468"/>
                </a:lnTo>
                <a:lnTo>
                  <a:pt x="298" y="464"/>
                </a:lnTo>
                <a:lnTo>
                  <a:pt x="298" y="460"/>
                </a:lnTo>
                <a:lnTo>
                  <a:pt x="300" y="456"/>
                </a:lnTo>
                <a:lnTo>
                  <a:pt x="302" y="452"/>
                </a:lnTo>
                <a:lnTo>
                  <a:pt x="304" y="448"/>
                </a:lnTo>
                <a:lnTo>
                  <a:pt x="306" y="444"/>
                </a:lnTo>
                <a:lnTo>
                  <a:pt x="308" y="440"/>
                </a:lnTo>
                <a:lnTo>
                  <a:pt x="312" y="436"/>
                </a:lnTo>
                <a:lnTo>
                  <a:pt x="312" y="432"/>
                </a:lnTo>
                <a:lnTo>
                  <a:pt x="316" y="430"/>
                </a:lnTo>
                <a:lnTo>
                  <a:pt x="318" y="426"/>
                </a:lnTo>
                <a:lnTo>
                  <a:pt x="318" y="422"/>
                </a:lnTo>
                <a:lnTo>
                  <a:pt x="320" y="418"/>
                </a:lnTo>
                <a:lnTo>
                  <a:pt x="322" y="414"/>
                </a:lnTo>
                <a:lnTo>
                  <a:pt x="326" y="412"/>
                </a:lnTo>
                <a:lnTo>
                  <a:pt x="326" y="408"/>
                </a:lnTo>
                <a:lnTo>
                  <a:pt x="328" y="404"/>
                </a:lnTo>
                <a:lnTo>
                  <a:pt x="330" y="400"/>
                </a:lnTo>
                <a:lnTo>
                  <a:pt x="332" y="396"/>
                </a:lnTo>
                <a:lnTo>
                  <a:pt x="334" y="392"/>
                </a:lnTo>
                <a:lnTo>
                  <a:pt x="336" y="388"/>
                </a:lnTo>
                <a:lnTo>
                  <a:pt x="338" y="384"/>
                </a:lnTo>
                <a:lnTo>
                  <a:pt x="340" y="380"/>
                </a:lnTo>
                <a:lnTo>
                  <a:pt x="342" y="376"/>
                </a:lnTo>
                <a:lnTo>
                  <a:pt x="344" y="372"/>
                </a:lnTo>
                <a:lnTo>
                  <a:pt x="346" y="368"/>
                </a:lnTo>
                <a:lnTo>
                  <a:pt x="348" y="364"/>
                </a:lnTo>
                <a:lnTo>
                  <a:pt x="350" y="360"/>
                </a:lnTo>
                <a:lnTo>
                  <a:pt x="352" y="356"/>
                </a:lnTo>
                <a:lnTo>
                  <a:pt x="354" y="352"/>
                </a:lnTo>
                <a:lnTo>
                  <a:pt x="356" y="348"/>
                </a:lnTo>
                <a:lnTo>
                  <a:pt x="358" y="344"/>
                </a:lnTo>
                <a:lnTo>
                  <a:pt x="358" y="340"/>
                </a:lnTo>
                <a:lnTo>
                  <a:pt x="360" y="336"/>
                </a:lnTo>
                <a:lnTo>
                  <a:pt x="360" y="332"/>
                </a:lnTo>
                <a:lnTo>
                  <a:pt x="362" y="328"/>
                </a:lnTo>
                <a:lnTo>
                  <a:pt x="364" y="324"/>
                </a:lnTo>
                <a:lnTo>
                  <a:pt x="366" y="320"/>
                </a:lnTo>
                <a:lnTo>
                  <a:pt x="366" y="316"/>
                </a:lnTo>
                <a:lnTo>
                  <a:pt x="368" y="312"/>
                </a:lnTo>
                <a:lnTo>
                  <a:pt x="368" y="308"/>
                </a:lnTo>
                <a:lnTo>
                  <a:pt x="370" y="304"/>
                </a:lnTo>
                <a:lnTo>
                  <a:pt x="370" y="300"/>
                </a:lnTo>
                <a:lnTo>
                  <a:pt x="372" y="296"/>
                </a:lnTo>
                <a:lnTo>
                  <a:pt x="372" y="292"/>
                </a:lnTo>
                <a:lnTo>
                  <a:pt x="368" y="290"/>
                </a:lnTo>
                <a:lnTo>
                  <a:pt x="366" y="286"/>
                </a:lnTo>
                <a:lnTo>
                  <a:pt x="364" y="282"/>
                </a:lnTo>
                <a:lnTo>
                  <a:pt x="360" y="282"/>
                </a:lnTo>
                <a:lnTo>
                  <a:pt x="358" y="278"/>
                </a:lnTo>
                <a:lnTo>
                  <a:pt x="354" y="276"/>
                </a:lnTo>
                <a:lnTo>
                  <a:pt x="350" y="272"/>
                </a:lnTo>
                <a:lnTo>
                  <a:pt x="346" y="268"/>
                </a:lnTo>
                <a:lnTo>
                  <a:pt x="344" y="264"/>
                </a:lnTo>
                <a:lnTo>
                  <a:pt x="344" y="260"/>
                </a:lnTo>
                <a:lnTo>
                  <a:pt x="344" y="256"/>
                </a:lnTo>
                <a:lnTo>
                  <a:pt x="344" y="260"/>
                </a:lnTo>
                <a:lnTo>
                  <a:pt x="346" y="264"/>
                </a:lnTo>
                <a:lnTo>
                  <a:pt x="348" y="268"/>
                </a:lnTo>
                <a:lnTo>
                  <a:pt x="352" y="272"/>
                </a:lnTo>
                <a:lnTo>
                  <a:pt x="356" y="276"/>
                </a:lnTo>
                <a:lnTo>
                  <a:pt x="360" y="280"/>
                </a:lnTo>
                <a:lnTo>
                  <a:pt x="362" y="284"/>
                </a:lnTo>
                <a:lnTo>
                  <a:pt x="366" y="286"/>
                </a:lnTo>
                <a:lnTo>
                  <a:pt x="366" y="290"/>
                </a:lnTo>
                <a:lnTo>
                  <a:pt x="368" y="294"/>
                </a:lnTo>
                <a:lnTo>
                  <a:pt x="370" y="290"/>
                </a:lnTo>
                <a:lnTo>
                  <a:pt x="368" y="286"/>
                </a:lnTo>
                <a:lnTo>
                  <a:pt x="364" y="282"/>
                </a:lnTo>
                <a:lnTo>
                  <a:pt x="362" y="278"/>
                </a:lnTo>
                <a:lnTo>
                  <a:pt x="360" y="274"/>
                </a:lnTo>
                <a:lnTo>
                  <a:pt x="360" y="270"/>
                </a:lnTo>
                <a:lnTo>
                  <a:pt x="358" y="266"/>
                </a:lnTo>
                <a:lnTo>
                  <a:pt x="356" y="262"/>
                </a:lnTo>
                <a:lnTo>
                  <a:pt x="356" y="258"/>
                </a:lnTo>
                <a:lnTo>
                  <a:pt x="354" y="254"/>
                </a:lnTo>
                <a:lnTo>
                  <a:pt x="350" y="252"/>
                </a:lnTo>
                <a:lnTo>
                  <a:pt x="350" y="248"/>
                </a:lnTo>
                <a:lnTo>
                  <a:pt x="346" y="246"/>
                </a:lnTo>
                <a:lnTo>
                  <a:pt x="346" y="242"/>
                </a:lnTo>
                <a:lnTo>
                  <a:pt x="344" y="238"/>
                </a:lnTo>
                <a:lnTo>
                  <a:pt x="340" y="236"/>
                </a:lnTo>
                <a:lnTo>
                  <a:pt x="340" y="232"/>
                </a:lnTo>
                <a:lnTo>
                  <a:pt x="336" y="230"/>
                </a:lnTo>
                <a:lnTo>
                  <a:pt x="334" y="226"/>
                </a:lnTo>
                <a:lnTo>
                  <a:pt x="332" y="222"/>
                </a:lnTo>
                <a:lnTo>
                  <a:pt x="330" y="218"/>
                </a:lnTo>
                <a:lnTo>
                  <a:pt x="326" y="216"/>
                </a:lnTo>
                <a:lnTo>
                  <a:pt x="324" y="212"/>
                </a:lnTo>
                <a:lnTo>
                  <a:pt x="322" y="208"/>
                </a:lnTo>
                <a:lnTo>
                  <a:pt x="318" y="206"/>
                </a:lnTo>
                <a:lnTo>
                  <a:pt x="316" y="202"/>
                </a:lnTo>
                <a:lnTo>
                  <a:pt x="314" y="198"/>
                </a:lnTo>
                <a:lnTo>
                  <a:pt x="312" y="194"/>
                </a:lnTo>
                <a:lnTo>
                  <a:pt x="312" y="190"/>
                </a:lnTo>
                <a:lnTo>
                  <a:pt x="310" y="186"/>
                </a:lnTo>
                <a:lnTo>
                  <a:pt x="308" y="182"/>
                </a:lnTo>
                <a:lnTo>
                  <a:pt x="306" y="178"/>
                </a:lnTo>
                <a:lnTo>
                  <a:pt x="306" y="174"/>
                </a:lnTo>
                <a:lnTo>
                  <a:pt x="304" y="170"/>
                </a:lnTo>
                <a:lnTo>
                  <a:pt x="302" y="166"/>
                </a:lnTo>
                <a:lnTo>
                  <a:pt x="300" y="162"/>
                </a:lnTo>
                <a:lnTo>
                  <a:pt x="298" y="158"/>
                </a:lnTo>
                <a:lnTo>
                  <a:pt x="296" y="154"/>
                </a:lnTo>
                <a:lnTo>
                  <a:pt x="292" y="150"/>
                </a:lnTo>
                <a:lnTo>
                  <a:pt x="288" y="146"/>
                </a:lnTo>
                <a:lnTo>
                  <a:pt x="286" y="142"/>
                </a:lnTo>
                <a:lnTo>
                  <a:pt x="282" y="140"/>
                </a:lnTo>
                <a:lnTo>
                  <a:pt x="280" y="136"/>
                </a:lnTo>
                <a:lnTo>
                  <a:pt x="278" y="132"/>
                </a:lnTo>
                <a:lnTo>
                  <a:pt x="276" y="128"/>
                </a:lnTo>
                <a:lnTo>
                  <a:pt x="274" y="124"/>
                </a:lnTo>
                <a:lnTo>
                  <a:pt x="272" y="120"/>
                </a:lnTo>
                <a:lnTo>
                  <a:pt x="270" y="116"/>
                </a:lnTo>
                <a:lnTo>
                  <a:pt x="268" y="112"/>
                </a:lnTo>
                <a:lnTo>
                  <a:pt x="264" y="108"/>
                </a:lnTo>
                <a:lnTo>
                  <a:pt x="264" y="104"/>
                </a:lnTo>
                <a:lnTo>
                  <a:pt x="262" y="100"/>
                </a:lnTo>
                <a:lnTo>
                  <a:pt x="260" y="96"/>
                </a:lnTo>
                <a:lnTo>
                  <a:pt x="258" y="92"/>
                </a:lnTo>
                <a:lnTo>
                  <a:pt x="256" y="88"/>
                </a:lnTo>
                <a:lnTo>
                  <a:pt x="254" y="84"/>
                </a:lnTo>
                <a:lnTo>
                  <a:pt x="252" y="80"/>
                </a:lnTo>
                <a:lnTo>
                  <a:pt x="250" y="76"/>
                </a:lnTo>
                <a:lnTo>
                  <a:pt x="248" y="72"/>
                </a:lnTo>
                <a:lnTo>
                  <a:pt x="246" y="68"/>
                </a:lnTo>
                <a:lnTo>
                  <a:pt x="244" y="64"/>
                </a:lnTo>
                <a:lnTo>
                  <a:pt x="240" y="62"/>
                </a:lnTo>
                <a:lnTo>
                  <a:pt x="238" y="58"/>
                </a:lnTo>
                <a:lnTo>
                  <a:pt x="236" y="54"/>
                </a:lnTo>
                <a:lnTo>
                  <a:pt x="234" y="50"/>
                </a:lnTo>
                <a:lnTo>
                  <a:pt x="230" y="48"/>
                </a:lnTo>
                <a:lnTo>
                  <a:pt x="230" y="44"/>
                </a:lnTo>
                <a:lnTo>
                  <a:pt x="228" y="40"/>
                </a:lnTo>
                <a:lnTo>
                  <a:pt x="224" y="38"/>
                </a:lnTo>
                <a:lnTo>
                  <a:pt x="222" y="34"/>
                </a:lnTo>
                <a:lnTo>
                  <a:pt x="220" y="30"/>
                </a:lnTo>
                <a:lnTo>
                  <a:pt x="218" y="26"/>
                </a:lnTo>
                <a:lnTo>
                  <a:pt x="216" y="22"/>
                </a:lnTo>
                <a:lnTo>
                  <a:pt x="214" y="18"/>
                </a:lnTo>
                <a:lnTo>
                  <a:pt x="210" y="16"/>
                </a:lnTo>
                <a:lnTo>
                  <a:pt x="208" y="12"/>
                </a:lnTo>
                <a:lnTo>
                  <a:pt x="204" y="10"/>
                </a:lnTo>
                <a:lnTo>
                  <a:pt x="202" y="6"/>
                </a:lnTo>
                <a:lnTo>
                  <a:pt x="200" y="2"/>
                </a:lnTo>
                <a:lnTo>
                  <a:pt x="202" y="0"/>
                </a:lnTo>
              </a:path>
            </a:pathLst>
          </a:custGeom>
          <a:solidFill>
            <a:schemeClr val="tx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640" name="Freeform 104">
            <a:extLst>
              <a:ext uri="{FF2B5EF4-FFF2-40B4-BE49-F238E27FC236}">
                <a16:creationId xmlns:a16="http://schemas.microsoft.com/office/drawing/2014/main" id="{DD48C908-177F-4440-A06E-22AA1FBE8A6D}"/>
              </a:ext>
            </a:extLst>
          </p:cNvPr>
          <p:cNvSpPr>
            <a:spLocks/>
          </p:cNvSpPr>
          <p:nvPr/>
        </p:nvSpPr>
        <p:spPr bwMode="auto">
          <a:xfrm>
            <a:off x="8677275" y="4473575"/>
            <a:ext cx="863600" cy="638175"/>
          </a:xfrm>
          <a:custGeom>
            <a:avLst/>
            <a:gdLst>
              <a:gd name="T0" fmla="*/ 18 w 495"/>
              <a:gd name="T1" fmla="*/ 354 h 355"/>
              <a:gd name="T2" fmla="*/ 36 w 495"/>
              <a:gd name="T3" fmla="*/ 344 h 355"/>
              <a:gd name="T4" fmla="*/ 54 w 495"/>
              <a:gd name="T5" fmla="*/ 336 h 355"/>
              <a:gd name="T6" fmla="*/ 74 w 495"/>
              <a:gd name="T7" fmla="*/ 326 h 355"/>
              <a:gd name="T8" fmla="*/ 94 w 495"/>
              <a:gd name="T9" fmla="*/ 318 h 355"/>
              <a:gd name="T10" fmla="*/ 114 w 495"/>
              <a:gd name="T11" fmla="*/ 308 h 355"/>
              <a:gd name="T12" fmla="*/ 134 w 495"/>
              <a:gd name="T13" fmla="*/ 302 h 355"/>
              <a:gd name="T14" fmla="*/ 154 w 495"/>
              <a:gd name="T15" fmla="*/ 296 h 355"/>
              <a:gd name="T16" fmla="*/ 174 w 495"/>
              <a:gd name="T17" fmla="*/ 290 h 355"/>
              <a:gd name="T18" fmla="*/ 194 w 495"/>
              <a:gd name="T19" fmla="*/ 282 h 355"/>
              <a:gd name="T20" fmla="*/ 206 w 495"/>
              <a:gd name="T21" fmla="*/ 262 h 355"/>
              <a:gd name="T22" fmla="*/ 228 w 495"/>
              <a:gd name="T23" fmla="*/ 242 h 355"/>
              <a:gd name="T24" fmla="*/ 262 w 495"/>
              <a:gd name="T25" fmla="*/ 220 h 355"/>
              <a:gd name="T26" fmla="*/ 288 w 495"/>
              <a:gd name="T27" fmla="*/ 202 h 355"/>
              <a:gd name="T28" fmla="*/ 316 w 495"/>
              <a:gd name="T29" fmla="*/ 184 h 355"/>
              <a:gd name="T30" fmla="*/ 340 w 495"/>
              <a:gd name="T31" fmla="*/ 170 h 355"/>
              <a:gd name="T32" fmla="*/ 370 w 495"/>
              <a:gd name="T33" fmla="*/ 152 h 355"/>
              <a:gd name="T34" fmla="*/ 394 w 495"/>
              <a:gd name="T35" fmla="*/ 138 h 355"/>
              <a:gd name="T36" fmla="*/ 422 w 495"/>
              <a:gd name="T37" fmla="*/ 122 h 355"/>
              <a:gd name="T38" fmla="*/ 442 w 495"/>
              <a:gd name="T39" fmla="*/ 118 h 355"/>
              <a:gd name="T40" fmla="*/ 464 w 495"/>
              <a:gd name="T41" fmla="*/ 108 h 355"/>
              <a:gd name="T42" fmla="*/ 484 w 495"/>
              <a:gd name="T43" fmla="*/ 98 h 355"/>
              <a:gd name="T44" fmla="*/ 494 w 495"/>
              <a:gd name="T45" fmla="*/ 78 h 355"/>
              <a:gd name="T46" fmla="*/ 468 w 495"/>
              <a:gd name="T47" fmla="*/ 60 h 355"/>
              <a:gd name="T48" fmla="*/ 440 w 495"/>
              <a:gd name="T49" fmla="*/ 46 h 355"/>
              <a:gd name="T50" fmla="*/ 416 w 495"/>
              <a:gd name="T51" fmla="*/ 28 h 355"/>
              <a:gd name="T52" fmla="*/ 392 w 495"/>
              <a:gd name="T53" fmla="*/ 12 h 355"/>
              <a:gd name="T54" fmla="*/ 364 w 495"/>
              <a:gd name="T55" fmla="*/ 2 h 355"/>
              <a:gd name="T56" fmla="*/ 338 w 495"/>
              <a:gd name="T57" fmla="*/ 0 h 355"/>
              <a:gd name="T58" fmla="*/ 320 w 495"/>
              <a:gd name="T59" fmla="*/ 18 h 355"/>
              <a:gd name="T60" fmla="*/ 298 w 495"/>
              <a:gd name="T61" fmla="*/ 32 h 355"/>
              <a:gd name="T62" fmla="*/ 278 w 495"/>
              <a:gd name="T63" fmla="*/ 46 h 355"/>
              <a:gd name="T64" fmla="*/ 252 w 495"/>
              <a:gd name="T65" fmla="*/ 62 h 355"/>
              <a:gd name="T66" fmla="*/ 226 w 495"/>
              <a:gd name="T67" fmla="*/ 76 h 355"/>
              <a:gd name="T68" fmla="*/ 204 w 495"/>
              <a:gd name="T69" fmla="*/ 86 h 355"/>
              <a:gd name="T70" fmla="*/ 190 w 495"/>
              <a:gd name="T71" fmla="*/ 100 h 355"/>
              <a:gd name="T72" fmla="*/ 172 w 495"/>
              <a:gd name="T73" fmla="*/ 118 h 355"/>
              <a:gd name="T74" fmla="*/ 158 w 495"/>
              <a:gd name="T75" fmla="*/ 136 h 355"/>
              <a:gd name="T76" fmla="*/ 144 w 495"/>
              <a:gd name="T77" fmla="*/ 154 h 355"/>
              <a:gd name="T78" fmla="*/ 132 w 495"/>
              <a:gd name="T79" fmla="*/ 174 h 355"/>
              <a:gd name="T80" fmla="*/ 126 w 495"/>
              <a:gd name="T81" fmla="*/ 194 h 355"/>
              <a:gd name="T82" fmla="*/ 110 w 495"/>
              <a:gd name="T83" fmla="*/ 208 h 355"/>
              <a:gd name="T84" fmla="*/ 92 w 495"/>
              <a:gd name="T85" fmla="*/ 212 h 355"/>
              <a:gd name="T86" fmla="*/ 76 w 495"/>
              <a:gd name="T87" fmla="*/ 198 h 355"/>
              <a:gd name="T88" fmla="*/ 58 w 495"/>
              <a:gd name="T89" fmla="*/ 210 h 355"/>
              <a:gd name="T90" fmla="*/ 46 w 495"/>
              <a:gd name="T91" fmla="*/ 228 h 355"/>
              <a:gd name="T92" fmla="*/ 38 w 495"/>
              <a:gd name="T93" fmla="*/ 244 h 355"/>
              <a:gd name="T94" fmla="*/ 28 w 495"/>
              <a:gd name="T95" fmla="*/ 264 h 355"/>
              <a:gd name="T96" fmla="*/ 18 w 495"/>
              <a:gd name="T97" fmla="*/ 284 h 355"/>
              <a:gd name="T98" fmla="*/ 12 w 495"/>
              <a:gd name="T99" fmla="*/ 306 h 355"/>
              <a:gd name="T100" fmla="*/ 6 w 495"/>
              <a:gd name="T101" fmla="*/ 326 h 355"/>
              <a:gd name="T102" fmla="*/ 0 w 495"/>
              <a:gd name="T103" fmla="*/ 346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355">
                <a:moveTo>
                  <a:pt x="2" y="354"/>
                </a:moveTo>
                <a:lnTo>
                  <a:pt x="6" y="354"/>
                </a:lnTo>
                <a:lnTo>
                  <a:pt x="10" y="354"/>
                </a:lnTo>
                <a:lnTo>
                  <a:pt x="14" y="354"/>
                </a:lnTo>
                <a:lnTo>
                  <a:pt x="18" y="354"/>
                </a:lnTo>
                <a:lnTo>
                  <a:pt x="22" y="352"/>
                </a:lnTo>
                <a:lnTo>
                  <a:pt x="26" y="350"/>
                </a:lnTo>
                <a:lnTo>
                  <a:pt x="30" y="350"/>
                </a:lnTo>
                <a:lnTo>
                  <a:pt x="32" y="346"/>
                </a:lnTo>
                <a:lnTo>
                  <a:pt x="36" y="344"/>
                </a:lnTo>
                <a:lnTo>
                  <a:pt x="40" y="344"/>
                </a:lnTo>
                <a:lnTo>
                  <a:pt x="42" y="340"/>
                </a:lnTo>
                <a:lnTo>
                  <a:pt x="46" y="340"/>
                </a:lnTo>
                <a:lnTo>
                  <a:pt x="50" y="338"/>
                </a:lnTo>
                <a:lnTo>
                  <a:pt x="54" y="336"/>
                </a:lnTo>
                <a:lnTo>
                  <a:pt x="58" y="334"/>
                </a:lnTo>
                <a:lnTo>
                  <a:pt x="62" y="332"/>
                </a:lnTo>
                <a:lnTo>
                  <a:pt x="66" y="330"/>
                </a:lnTo>
                <a:lnTo>
                  <a:pt x="70" y="328"/>
                </a:lnTo>
                <a:lnTo>
                  <a:pt x="74" y="326"/>
                </a:lnTo>
                <a:lnTo>
                  <a:pt x="78" y="324"/>
                </a:lnTo>
                <a:lnTo>
                  <a:pt x="82" y="322"/>
                </a:lnTo>
                <a:lnTo>
                  <a:pt x="86" y="320"/>
                </a:lnTo>
                <a:lnTo>
                  <a:pt x="90" y="318"/>
                </a:lnTo>
                <a:lnTo>
                  <a:pt x="94" y="318"/>
                </a:lnTo>
                <a:lnTo>
                  <a:pt x="98" y="316"/>
                </a:lnTo>
                <a:lnTo>
                  <a:pt x="102" y="314"/>
                </a:lnTo>
                <a:lnTo>
                  <a:pt x="106" y="312"/>
                </a:lnTo>
                <a:lnTo>
                  <a:pt x="110" y="310"/>
                </a:lnTo>
                <a:lnTo>
                  <a:pt x="114" y="308"/>
                </a:lnTo>
                <a:lnTo>
                  <a:pt x="118" y="308"/>
                </a:lnTo>
                <a:lnTo>
                  <a:pt x="122" y="306"/>
                </a:lnTo>
                <a:lnTo>
                  <a:pt x="126" y="306"/>
                </a:lnTo>
                <a:lnTo>
                  <a:pt x="130" y="304"/>
                </a:lnTo>
                <a:lnTo>
                  <a:pt x="134" y="302"/>
                </a:lnTo>
                <a:lnTo>
                  <a:pt x="138" y="302"/>
                </a:lnTo>
                <a:lnTo>
                  <a:pt x="142" y="300"/>
                </a:lnTo>
                <a:lnTo>
                  <a:pt x="146" y="298"/>
                </a:lnTo>
                <a:lnTo>
                  <a:pt x="150" y="298"/>
                </a:lnTo>
                <a:lnTo>
                  <a:pt x="154" y="296"/>
                </a:lnTo>
                <a:lnTo>
                  <a:pt x="158" y="296"/>
                </a:lnTo>
                <a:lnTo>
                  <a:pt x="162" y="294"/>
                </a:lnTo>
                <a:lnTo>
                  <a:pt x="166" y="292"/>
                </a:lnTo>
                <a:lnTo>
                  <a:pt x="170" y="290"/>
                </a:lnTo>
                <a:lnTo>
                  <a:pt x="174" y="290"/>
                </a:lnTo>
                <a:lnTo>
                  <a:pt x="178" y="288"/>
                </a:lnTo>
                <a:lnTo>
                  <a:pt x="182" y="286"/>
                </a:lnTo>
                <a:lnTo>
                  <a:pt x="186" y="286"/>
                </a:lnTo>
                <a:lnTo>
                  <a:pt x="190" y="284"/>
                </a:lnTo>
                <a:lnTo>
                  <a:pt x="194" y="282"/>
                </a:lnTo>
                <a:lnTo>
                  <a:pt x="196" y="278"/>
                </a:lnTo>
                <a:lnTo>
                  <a:pt x="198" y="274"/>
                </a:lnTo>
                <a:lnTo>
                  <a:pt x="200" y="270"/>
                </a:lnTo>
                <a:lnTo>
                  <a:pt x="204" y="266"/>
                </a:lnTo>
                <a:lnTo>
                  <a:pt x="206" y="262"/>
                </a:lnTo>
                <a:lnTo>
                  <a:pt x="210" y="258"/>
                </a:lnTo>
                <a:lnTo>
                  <a:pt x="214" y="254"/>
                </a:lnTo>
                <a:lnTo>
                  <a:pt x="218" y="252"/>
                </a:lnTo>
                <a:lnTo>
                  <a:pt x="224" y="246"/>
                </a:lnTo>
                <a:lnTo>
                  <a:pt x="228" y="242"/>
                </a:lnTo>
                <a:lnTo>
                  <a:pt x="232" y="240"/>
                </a:lnTo>
                <a:lnTo>
                  <a:pt x="238" y="236"/>
                </a:lnTo>
                <a:lnTo>
                  <a:pt x="250" y="226"/>
                </a:lnTo>
                <a:lnTo>
                  <a:pt x="256" y="220"/>
                </a:lnTo>
                <a:lnTo>
                  <a:pt x="262" y="220"/>
                </a:lnTo>
                <a:lnTo>
                  <a:pt x="264" y="216"/>
                </a:lnTo>
                <a:lnTo>
                  <a:pt x="270" y="214"/>
                </a:lnTo>
                <a:lnTo>
                  <a:pt x="276" y="210"/>
                </a:lnTo>
                <a:lnTo>
                  <a:pt x="282" y="206"/>
                </a:lnTo>
                <a:lnTo>
                  <a:pt x="288" y="202"/>
                </a:lnTo>
                <a:lnTo>
                  <a:pt x="294" y="198"/>
                </a:lnTo>
                <a:lnTo>
                  <a:pt x="300" y="194"/>
                </a:lnTo>
                <a:lnTo>
                  <a:pt x="304" y="192"/>
                </a:lnTo>
                <a:lnTo>
                  <a:pt x="312" y="188"/>
                </a:lnTo>
                <a:lnTo>
                  <a:pt x="316" y="184"/>
                </a:lnTo>
                <a:lnTo>
                  <a:pt x="322" y="182"/>
                </a:lnTo>
                <a:lnTo>
                  <a:pt x="326" y="178"/>
                </a:lnTo>
                <a:lnTo>
                  <a:pt x="330" y="176"/>
                </a:lnTo>
                <a:lnTo>
                  <a:pt x="336" y="172"/>
                </a:lnTo>
                <a:lnTo>
                  <a:pt x="340" y="170"/>
                </a:lnTo>
                <a:lnTo>
                  <a:pt x="346" y="166"/>
                </a:lnTo>
                <a:lnTo>
                  <a:pt x="354" y="162"/>
                </a:lnTo>
                <a:lnTo>
                  <a:pt x="358" y="160"/>
                </a:lnTo>
                <a:lnTo>
                  <a:pt x="364" y="156"/>
                </a:lnTo>
                <a:lnTo>
                  <a:pt x="370" y="152"/>
                </a:lnTo>
                <a:lnTo>
                  <a:pt x="374" y="150"/>
                </a:lnTo>
                <a:lnTo>
                  <a:pt x="378" y="146"/>
                </a:lnTo>
                <a:lnTo>
                  <a:pt x="384" y="144"/>
                </a:lnTo>
                <a:lnTo>
                  <a:pt x="390" y="140"/>
                </a:lnTo>
                <a:lnTo>
                  <a:pt x="394" y="138"/>
                </a:lnTo>
                <a:lnTo>
                  <a:pt x="402" y="134"/>
                </a:lnTo>
                <a:lnTo>
                  <a:pt x="406" y="132"/>
                </a:lnTo>
                <a:lnTo>
                  <a:pt x="412" y="128"/>
                </a:lnTo>
                <a:lnTo>
                  <a:pt x="418" y="124"/>
                </a:lnTo>
                <a:lnTo>
                  <a:pt x="422" y="122"/>
                </a:lnTo>
                <a:lnTo>
                  <a:pt x="426" y="120"/>
                </a:lnTo>
                <a:lnTo>
                  <a:pt x="430" y="118"/>
                </a:lnTo>
                <a:lnTo>
                  <a:pt x="434" y="118"/>
                </a:lnTo>
                <a:lnTo>
                  <a:pt x="438" y="118"/>
                </a:lnTo>
                <a:lnTo>
                  <a:pt x="442" y="118"/>
                </a:lnTo>
                <a:lnTo>
                  <a:pt x="446" y="116"/>
                </a:lnTo>
                <a:lnTo>
                  <a:pt x="452" y="114"/>
                </a:lnTo>
                <a:lnTo>
                  <a:pt x="456" y="112"/>
                </a:lnTo>
                <a:lnTo>
                  <a:pt x="460" y="110"/>
                </a:lnTo>
                <a:lnTo>
                  <a:pt x="464" y="108"/>
                </a:lnTo>
                <a:lnTo>
                  <a:pt x="468" y="108"/>
                </a:lnTo>
                <a:lnTo>
                  <a:pt x="472" y="104"/>
                </a:lnTo>
                <a:lnTo>
                  <a:pt x="476" y="104"/>
                </a:lnTo>
                <a:lnTo>
                  <a:pt x="480" y="102"/>
                </a:lnTo>
                <a:lnTo>
                  <a:pt x="484" y="98"/>
                </a:lnTo>
                <a:lnTo>
                  <a:pt x="488" y="94"/>
                </a:lnTo>
                <a:lnTo>
                  <a:pt x="492" y="90"/>
                </a:lnTo>
                <a:lnTo>
                  <a:pt x="492" y="86"/>
                </a:lnTo>
                <a:lnTo>
                  <a:pt x="494" y="82"/>
                </a:lnTo>
                <a:lnTo>
                  <a:pt x="494" y="78"/>
                </a:lnTo>
                <a:lnTo>
                  <a:pt x="492" y="74"/>
                </a:lnTo>
                <a:lnTo>
                  <a:pt x="486" y="68"/>
                </a:lnTo>
                <a:lnTo>
                  <a:pt x="480" y="64"/>
                </a:lnTo>
                <a:lnTo>
                  <a:pt x="474" y="62"/>
                </a:lnTo>
                <a:lnTo>
                  <a:pt x="468" y="60"/>
                </a:lnTo>
                <a:lnTo>
                  <a:pt x="464" y="56"/>
                </a:lnTo>
                <a:lnTo>
                  <a:pt x="458" y="54"/>
                </a:lnTo>
                <a:lnTo>
                  <a:pt x="452" y="50"/>
                </a:lnTo>
                <a:lnTo>
                  <a:pt x="446" y="46"/>
                </a:lnTo>
                <a:lnTo>
                  <a:pt x="440" y="46"/>
                </a:lnTo>
                <a:lnTo>
                  <a:pt x="436" y="42"/>
                </a:lnTo>
                <a:lnTo>
                  <a:pt x="430" y="38"/>
                </a:lnTo>
                <a:lnTo>
                  <a:pt x="426" y="34"/>
                </a:lnTo>
                <a:lnTo>
                  <a:pt x="422" y="32"/>
                </a:lnTo>
                <a:lnTo>
                  <a:pt x="416" y="28"/>
                </a:lnTo>
                <a:lnTo>
                  <a:pt x="408" y="22"/>
                </a:lnTo>
                <a:lnTo>
                  <a:pt x="404" y="20"/>
                </a:lnTo>
                <a:lnTo>
                  <a:pt x="402" y="16"/>
                </a:lnTo>
                <a:lnTo>
                  <a:pt x="396" y="14"/>
                </a:lnTo>
                <a:lnTo>
                  <a:pt x="392" y="12"/>
                </a:lnTo>
                <a:lnTo>
                  <a:pt x="386" y="10"/>
                </a:lnTo>
                <a:lnTo>
                  <a:pt x="378" y="8"/>
                </a:lnTo>
                <a:lnTo>
                  <a:pt x="374" y="6"/>
                </a:lnTo>
                <a:lnTo>
                  <a:pt x="368" y="4"/>
                </a:lnTo>
                <a:lnTo>
                  <a:pt x="364" y="2"/>
                </a:lnTo>
                <a:lnTo>
                  <a:pt x="358" y="2"/>
                </a:lnTo>
                <a:lnTo>
                  <a:pt x="352" y="0"/>
                </a:lnTo>
                <a:lnTo>
                  <a:pt x="346" y="0"/>
                </a:lnTo>
                <a:lnTo>
                  <a:pt x="342" y="0"/>
                </a:lnTo>
                <a:lnTo>
                  <a:pt x="338" y="0"/>
                </a:lnTo>
                <a:lnTo>
                  <a:pt x="332" y="2"/>
                </a:lnTo>
                <a:lnTo>
                  <a:pt x="330" y="6"/>
                </a:lnTo>
                <a:lnTo>
                  <a:pt x="326" y="8"/>
                </a:lnTo>
                <a:lnTo>
                  <a:pt x="322" y="14"/>
                </a:lnTo>
                <a:lnTo>
                  <a:pt x="320" y="18"/>
                </a:lnTo>
                <a:lnTo>
                  <a:pt x="316" y="20"/>
                </a:lnTo>
                <a:lnTo>
                  <a:pt x="314" y="24"/>
                </a:lnTo>
                <a:lnTo>
                  <a:pt x="310" y="26"/>
                </a:lnTo>
                <a:lnTo>
                  <a:pt x="304" y="28"/>
                </a:lnTo>
                <a:lnTo>
                  <a:pt x="298" y="32"/>
                </a:lnTo>
                <a:lnTo>
                  <a:pt x="294" y="34"/>
                </a:lnTo>
                <a:lnTo>
                  <a:pt x="288" y="38"/>
                </a:lnTo>
                <a:lnTo>
                  <a:pt x="284" y="42"/>
                </a:lnTo>
                <a:lnTo>
                  <a:pt x="280" y="42"/>
                </a:lnTo>
                <a:lnTo>
                  <a:pt x="278" y="46"/>
                </a:lnTo>
                <a:lnTo>
                  <a:pt x="274" y="48"/>
                </a:lnTo>
                <a:lnTo>
                  <a:pt x="270" y="52"/>
                </a:lnTo>
                <a:lnTo>
                  <a:pt x="262" y="54"/>
                </a:lnTo>
                <a:lnTo>
                  <a:pt x="256" y="58"/>
                </a:lnTo>
                <a:lnTo>
                  <a:pt x="252" y="62"/>
                </a:lnTo>
                <a:lnTo>
                  <a:pt x="248" y="62"/>
                </a:lnTo>
                <a:lnTo>
                  <a:pt x="244" y="64"/>
                </a:lnTo>
                <a:lnTo>
                  <a:pt x="238" y="68"/>
                </a:lnTo>
                <a:lnTo>
                  <a:pt x="232" y="72"/>
                </a:lnTo>
                <a:lnTo>
                  <a:pt x="226" y="76"/>
                </a:lnTo>
                <a:lnTo>
                  <a:pt x="222" y="78"/>
                </a:lnTo>
                <a:lnTo>
                  <a:pt x="216" y="80"/>
                </a:lnTo>
                <a:lnTo>
                  <a:pt x="212" y="82"/>
                </a:lnTo>
                <a:lnTo>
                  <a:pt x="208" y="84"/>
                </a:lnTo>
                <a:lnTo>
                  <a:pt x="204" y="86"/>
                </a:lnTo>
                <a:lnTo>
                  <a:pt x="200" y="88"/>
                </a:lnTo>
                <a:lnTo>
                  <a:pt x="196" y="90"/>
                </a:lnTo>
                <a:lnTo>
                  <a:pt x="194" y="94"/>
                </a:lnTo>
                <a:lnTo>
                  <a:pt x="190" y="96"/>
                </a:lnTo>
                <a:lnTo>
                  <a:pt x="190" y="100"/>
                </a:lnTo>
                <a:lnTo>
                  <a:pt x="186" y="100"/>
                </a:lnTo>
                <a:lnTo>
                  <a:pt x="184" y="104"/>
                </a:lnTo>
                <a:lnTo>
                  <a:pt x="178" y="110"/>
                </a:lnTo>
                <a:lnTo>
                  <a:pt x="176" y="114"/>
                </a:lnTo>
                <a:lnTo>
                  <a:pt x="172" y="118"/>
                </a:lnTo>
                <a:lnTo>
                  <a:pt x="170" y="122"/>
                </a:lnTo>
                <a:lnTo>
                  <a:pt x="168" y="126"/>
                </a:lnTo>
                <a:lnTo>
                  <a:pt x="164" y="128"/>
                </a:lnTo>
                <a:lnTo>
                  <a:pt x="162" y="132"/>
                </a:lnTo>
                <a:lnTo>
                  <a:pt x="158" y="136"/>
                </a:lnTo>
                <a:lnTo>
                  <a:pt x="156" y="140"/>
                </a:lnTo>
                <a:lnTo>
                  <a:pt x="152" y="144"/>
                </a:lnTo>
                <a:lnTo>
                  <a:pt x="150" y="148"/>
                </a:lnTo>
                <a:lnTo>
                  <a:pt x="148" y="152"/>
                </a:lnTo>
                <a:lnTo>
                  <a:pt x="144" y="154"/>
                </a:lnTo>
                <a:lnTo>
                  <a:pt x="142" y="158"/>
                </a:lnTo>
                <a:lnTo>
                  <a:pt x="140" y="162"/>
                </a:lnTo>
                <a:lnTo>
                  <a:pt x="136" y="164"/>
                </a:lnTo>
                <a:lnTo>
                  <a:pt x="134" y="170"/>
                </a:lnTo>
                <a:lnTo>
                  <a:pt x="132" y="174"/>
                </a:lnTo>
                <a:lnTo>
                  <a:pt x="128" y="178"/>
                </a:lnTo>
                <a:lnTo>
                  <a:pt x="128" y="182"/>
                </a:lnTo>
                <a:lnTo>
                  <a:pt x="126" y="186"/>
                </a:lnTo>
                <a:lnTo>
                  <a:pt x="126" y="190"/>
                </a:lnTo>
                <a:lnTo>
                  <a:pt x="126" y="194"/>
                </a:lnTo>
                <a:lnTo>
                  <a:pt x="122" y="196"/>
                </a:lnTo>
                <a:lnTo>
                  <a:pt x="118" y="200"/>
                </a:lnTo>
                <a:lnTo>
                  <a:pt x="114" y="202"/>
                </a:lnTo>
                <a:lnTo>
                  <a:pt x="114" y="206"/>
                </a:lnTo>
                <a:lnTo>
                  <a:pt x="110" y="208"/>
                </a:lnTo>
                <a:lnTo>
                  <a:pt x="108" y="212"/>
                </a:lnTo>
                <a:lnTo>
                  <a:pt x="104" y="212"/>
                </a:lnTo>
                <a:lnTo>
                  <a:pt x="100" y="214"/>
                </a:lnTo>
                <a:lnTo>
                  <a:pt x="96" y="214"/>
                </a:lnTo>
                <a:lnTo>
                  <a:pt x="92" y="212"/>
                </a:lnTo>
                <a:lnTo>
                  <a:pt x="92" y="208"/>
                </a:lnTo>
                <a:lnTo>
                  <a:pt x="88" y="204"/>
                </a:lnTo>
                <a:lnTo>
                  <a:pt x="84" y="202"/>
                </a:lnTo>
                <a:lnTo>
                  <a:pt x="80" y="200"/>
                </a:lnTo>
                <a:lnTo>
                  <a:pt x="76" y="198"/>
                </a:lnTo>
                <a:lnTo>
                  <a:pt x="72" y="200"/>
                </a:lnTo>
                <a:lnTo>
                  <a:pt x="68" y="202"/>
                </a:lnTo>
                <a:lnTo>
                  <a:pt x="66" y="206"/>
                </a:lnTo>
                <a:lnTo>
                  <a:pt x="62" y="208"/>
                </a:lnTo>
                <a:lnTo>
                  <a:pt x="58" y="210"/>
                </a:lnTo>
                <a:lnTo>
                  <a:pt x="58" y="214"/>
                </a:lnTo>
                <a:lnTo>
                  <a:pt x="56" y="218"/>
                </a:lnTo>
                <a:lnTo>
                  <a:pt x="52" y="220"/>
                </a:lnTo>
                <a:lnTo>
                  <a:pt x="50" y="224"/>
                </a:lnTo>
                <a:lnTo>
                  <a:pt x="46" y="228"/>
                </a:lnTo>
                <a:lnTo>
                  <a:pt x="44" y="232"/>
                </a:lnTo>
                <a:lnTo>
                  <a:pt x="40" y="234"/>
                </a:lnTo>
                <a:lnTo>
                  <a:pt x="40" y="238"/>
                </a:lnTo>
                <a:lnTo>
                  <a:pt x="36" y="240"/>
                </a:lnTo>
                <a:lnTo>
                  <a:pt x="38" y="244"/>
                </a:lnTo>
                <a:lnTo>
                  <a:pt x="34" y="248"/>
                </a:lnTo>
                <a:lnTo>
                  <a:pt x="32" y="252"/>
                </a:lnTo>
                <a:lnTo>
                  <a:pt x="32" y="256"/>
                </a:lnTo>
                <a:lnTo>
                  <a:pt x="30" y="260"/>
                </a:lnTo>
                <a:lnTo>
                  <a:pt x="28" y="264"/>
                </a:lnTo>
                <a:lnTo>
                  <a:pt x="26" y="268"/>
                </a:lnTo>
                <a:lnTo>
                  <a:pt x="24" y="272"/>
                </a:lnTo>
                <a:lnTo>
                  <a:pt x="22" y="276"/>
                </a:lnTo>
                <a:lnTo>
                  <a:pt x="20" y="280"/>
                </a:lnTo>
                <a:lnTo>
                  <a:pt x="18" y="284"/>
                </a:lnTo>
                <a:lnTo>
                  <a:pt x="16" y="288"/>
                </a:lnTo>
                <a:lnTo>
                  <a:pt x="14" y="292"/>
                </a:lnTo>
                <a:lnTo>
                  <a:pt x="14" y="296"/>
                </a:lnTo>
                <a:lnTo>
                  <a:pt x="14" y="302"/>
                </a:lnTo>
                <a:lnTo>
                  <a:pt x="12" y="306"/>
                </a:lnTo>
                <a:lnTo>
                  <a:pt x="12" y="310"/>
                </a:lnTo>
                <a:lnTo>
                  <a:pt x="12" y="314"/>
                </a:lnTo>
                <a:lnTo>
                  <a:pt x="10" y="318"/>
                </a:lnTo>
                <a:lnTo>
                  <a:pt x="8" y="322"/>
                </a:lnTo>
                <a:lnTo>
                  <a:pt x="6" y="326"/>
                </a:lnTo>
                <a:lnTo>
                  <a:pt x="4" y="330"/>
                </a:lnTo>
                <a:lnTo>
                  <a:pt x="4" y="334"/>
                </a:lnTo>
                <a:lnTo>
                  <a:pt x="2" y="338"/>
                </a:lnTo>
                <a:lnTo>
                  <a:pt x="0" y="342"/>
                </a:lnTo>
                <a:lnTo>
                  <a:pt x="0" y="346"/>
                </a:lnTo>
                <a:lnTo>
                  <a:pt x="0" y="350"/>
                </a:lnTo>
                <a:lnTo>
                  <a:pt x="0" y="354"/>
                </a:lnTo>
                <a:lnTo>
                  <a:pt x="2" y="354"/>
                </a:lnTo>
              </a:path>
            </a:pathLst>
          </a:custGeom>
          <a:solidFill>
            <a:schemeClr val="bg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641" name="Freeform 105">
            <a:extLst>
              <a:ext uri="{FF2B5EF4-FFF2-40B4-BE49-F238E27FC236}">
                <a16:creationId xmlns:a16="http://schemas.microsoft.com/office/drawing/2014/main" id="{8B55DBDC-877A-6F40-B82C-CE9699FDA332}"/>
              </a:ext>
            </a:extLst>
          </p:cNvPr>
          <p:cNvSpPr>
            <a:spLocks/>
          </p:cNvSpPr>
          <p:nvPr/>
        </p:nvSpPr>
        <p:spPr bwMode="auto">
          <a:xfrm>
            <a:off x="7602538" y="5497513"/>
            <a:ext cx="114300" cy="20637"/>
          </a:xfrm>
          <a:custGeom>
            <a:avLst/>
            <a:gdLst>
              <a:gd name="T0" fmla="*/ 0 w 65"/>
              <a:gd name="T1" fmla="*/ 10 h 11"/>
              <a:gd name="T2" fmla="*/ 4 w 65"/>
              <a:gd name="T3" fmla="*/ 10 h 11"/>
              <a:gd name="T4" fmla="*/ 8 w 65"/>
              <a:gd name="T5" fmla="*/ 10 h 11"/>
              <a:gd name="T6" fmla="*/ 12 w 65"/>
              <a:gd name="T7" fmla="*/ 8 h 11"/>
              <a:gd name="T8" fmla="*/ 16 w 65"/>
              <a:gd name="T9" fmla="*/ 6 h 11"/>
              <a:gd name="T10" fmla="*/ 20 w 65"/>
              <a:gd name="T11" fmla="*/ 6 h 11"/>
              <a:gd name="T12" fmla="*/ 24 w 65"/>
              <a:gd name="T13" fmla="*/ 6 h 11"/>
              <a:gd name="T14" fmla="*/ 28 w 65"/>
              <a:gd name="T15" fmla="*/ 4 h 11"/>
              <a:gd name="T16" fmla="*/ 32 w 65"/>
              <a:gd name="T17" fmla="*/ 4 h 11"/>
              <a:gd name="T18" fmla="*/ 36 w 65"/>
              <a:gd name="T19" fmla="*/ 4 h 11"/>
              <a:gd name="T20" fmla="*/ 40 w 65"/>
              <a:gd name="T21" fmla="*/ 4 h 11"/>
              <a:gd name="T22" fmla="*/ 44 w 65"/>
              <a:gd name="T23" fmla="*/ 4 h 11"/>
              <a:gd name="T24" fmla="*/ 48 w 65"/>
              <a:gd name="T25" fmla="*/ 2 h 11"/>
              <a:gd name="T26" fmla="*/ 52 w 65"/>
              <a:gd name="T27" fmla="*/ 2 h 11"/>
              <a:gd name="T28" fmla="*/ 56 w 65"/>
              <a:gd name="T29" fmla="*/ 2 h 11"/>
              <a:gd name="T30" fmla="*/ 60 w 65"/>
              <a:gd name="T31" fmla="*/ 2 h 11"/>
              <a:gd name="T32" fmla="*/ 64 w 65"/>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11">
                <a:moveTo>
                  <a:pt x="0" y="10"/>
                </a:moveTo>
                <a:lnTo>
                  <a:pt x="4" y="10"/>
                </a:lnTo>
                <a:lnTo>
                  <a:pt x="8" y="10"/>
                </a:lnTo>
                <a:lnTo>
                  <a:pt x="12" y="8"/>
                </a:lnTo>
                <a:lnTo>
                  <a:pt x="16" y="6"/>
                </a:lnTo>
                <a:lnTo>
                  <a:pt x="20" y="6"/>
                </a:lnTo>
                <a:lnTo>
                  <a:pt x="24" y="6"/>
                </a:lnTo>
                <a:lnTo>
                  <a:pt x="28" y="4"/>
                </a:lnTo>
                <a:lnTo>
                  <a:pt x="32" y="4"/>
                </a:lnTo>
                <a:lnTo>
                  <a:pt x="36" y="4"/>
                </a:lnTo>
                <a:lnTo>
                  <a:pt x="40" y="4"/>
                </a:lnTo>
                <a:lnTo>
                  <a:pt x="44" y="4"/>
                </a:lnTo>
                <a:lnTo>
                  <a:pt x="48" y="2"/>
                </a:lnTo>
                <a:lnTo>
                  <a:pt x="52" y="2"/>
                </a:lnTo>
                <a:lnTo>
                  <a:pt x="56" y="2"/>
                </a:lnTo>
                <a:lnTo>
                  <a:pt x="60" y="2"/>
                </a:lnTo>
                <a:lnTo>
                  <a:pt x="64"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642" name="Freeform 106">
            <a:extLst>
              <a:ext uri="{FF2B5EF4-FFF2-40B4-BE49-F238E27FC236}">
                <a16:creationId xmlns:a16="http://schemas.microsoft.com/office/drawing/2014/main" id="{D0D4FBA4-2B46-3444-96F0-408D32FADE31}"/>
              </a:ext>
            </a:extLst>
          </p:cNvPr>
          <p:cNvSpPr>
            <a:spLocks/>
          </p:cNvSpPr>
          <p:nvPr/>
        </p:nvSpPr>
        <p:spPr bwMode="auto">
          <a:xfrm>
            <a:off x="7680325" y="5365750"/>
            <a:ext cx="82550" cy="263525"/>
          </a:xfrm>
          <a:custGeom>
            <a:avLst/>
            <a:gdLst>
              <a:gd name="T0" fmla="*/ 24 w 47"/>
              <a:gd name="T1" fmla="*/ 28 h 147"/>
              <a:gd name="T2" fmla="*/ 40 w 47"/>
              <a:gd name="T3" fmla="*/ 40 h 147"/>
              <a:gd name="T4" fmla="*/ 32 w 47"/>
              <a:gd name="T5" fmla="*/ 64 h 147"/>
              <a:gd name="T6" fmla="*/ 28 w 47"/>
              <a:gd name="T7" fmla="*/ 42 h 147"/>
              <a:gd name="T8" fmla="*/ 34 w 47"/>
              <a:gd name="T9" fmla="*/ 62 h 147"/>
              <a:gd name="T10" fmla="*/ 18 w 47"/>
              <a:gd name="T11" fmla="*/ 32 h 147"/>
              <a:gd name="T12" fmla="*/ 32 w 47"/>
              <a:gd name="T13" fmla="*/ 60 h 147"/>
              <a:gd name="T14" fmla="*/ 20 w 47"/>
              <a:gd name="T15" fmla="*/ 22 h 147"/>
              <a:gd name="T16" fmla="*/ 16 w 47"/>
              <a:gd name="T17" fmla="*/ 10 h 147"/>
              <a:gd name="T18" fmla="*/ 24 w 47"/>
              <a:gd name="T19" fmla="*/ 38 h 147"/>
              <a:gd name="T20" fmla="*/ 16 w 47"/>
              <a:gd name="T21" fmla="*/ 0 h 147"/>
              <a:gd name="T22" fmla="*/ 24 w 47"/>
              <a:gd name="T23" fmla="*/ 24 h 147"/>
              <a:gd name="T24" fmla="*/ 18 w 47"/>
              <a:gd name="T25" fmla="*/ 10 h 147"/>
              <a:gd name="T26" fmla="*/ 12 w 47"/>
              <a:gd name="T27" fmla="*/ 8 h 147"/>
              <a:gd name="T28" fmla="*/ 16 w 47"/>
              <a:gd name="T29" fmla="*/ 34 h 147"/>
              <a:gd name="T30" fmla="*/ 10 w 47"/>
              <a:gd name="T31" fmla="*/ 18 h 147"/>
              <a:gd name="T32" fmla="*/ 14 w 47"/>
              <a:gd name="T33" fmla="*/ 18 h 147"/>
              <a:gd name="T34" fmla="*/ 6 w 47"/>
              <a:gd name="T35" fmla="*/ 8 h 147"/>
              <a:gd name="T36" fmla="*/ 18 w 47"/>
              <a:gd name="T37" fmla="*/ 26 h 147"/>
              <a:gd name="T38" fmla="*/ 14 w 47"/>
              <a:gd name="T39" fmla="*/ 16 h 147"/>
              <a:gd name="T40" fmla="*/ 18 w 47"/>
              <a:gd name="T41" fmla="*/ 42 h 147"/>
              <a:gd name="T42" fmla="*/ 30 w 47"/>
              <a:gd name="T43" fmla="*/ 64 h 147"/>
              <a:gd name="T44" fmla="*/ 26 w 47"/>
              <a:gd name="T45" fmla="*/ 78 h 147"/>
              <a:gd name="T46" fmla="*/ 18 w 47"/>
              <a:gd name="T47" fmla="*/ 54 h 147"/>
              <a:gd name="T48" fmla="*/ 18 w 47"/>
              <a:gd name="T49" fmla="*/ 28 h 147"/>
              <a:gd name="T50" fmla="*/ 8 w 47"/>
              <a:gd name="T51" fmla="*/ 10 h 147"/>
              <a:gd name="T52" fmla="*/ 8 w 47"/>
              <a:gd name="T53" fmla="*/ 10 h 147"/>
              <a:gd name="T54" fmla="*/ 20 w 47"/>
              <a:gd name="T55" fmla="*/ 34 h 147"/>
              <a:gd name="T56" fmla="*/ 24 w 47"/>
              <a:gd name="T57" fmla="*/ 60 h 147"/>
              <a:gd name="T58" fmla="*/ 32 w 47"/>
              <a:gd name="T59" fmla="*/ 86 h 147"/>
              <a:gd name="T60" fmla="*/ 36 w 47"/>
              <a:gd name="T61" fmla="*/ 110 h 147"/>
              <a:gd name="T62" fmla="*/ 32 w 47"/>
              <a:gd name="T63" fmla="*/ 132 h 147"/>
              <a:gd name="T64" fmla="*/ 40 w 47"/>
              <a:gd name="T65" fmla="*/ 132 h 147"/>
              <a:gd name="T66" fmla="*/ 36 w 47"/>
              <a:gd name="T67" fmla="*/ 108 h 147"/>
              <a:gd name="T68" fmla="*/ 26 w 47"/>
              <a:gd name="T69" fmla="*/ 86 h 147"/>
              <a:gd name="T70" fmla="*/ 18 w 47"/>
              <a:gd name="T71" fmla="*/ 68 h 147"/>
              <a:gd name="T72" fmla="*/ 26 w 47"/>
              <a:gd name="T73" fmla="*/ 84 h 147"/>
              <a:gd name="T74" fmla="*/ 34 w 47"/>
              <a:gd name="T75" fmla="*/ 110 h 147"/>
              <a:gd name="T76" fmla="*/ 42 w 47"/>
              <a:gd name="T77" fmla="*/ 134 h 147"/>
              <a:gd name="T78" fmla="*/ 34 w 47"/>
              <a:gd name="T79" fmla="*/ 106 h 147"/>
              <a:gd name="T80" fmla="*/ 30 w 47"/>
              <a:gd name="T81" fmla="*/ 94 h 147"/>
              <a:gd name="T82" fmla="*/ 34 w 47"/>
              <a:gd name="T83" fmla="*/ 118 h 147"/>
              <a:gd name="T84" fmla="*/ 38 w 47"/>
              <a:gd name="T85" fmla="*/ 90 h 147"/>
              <a:gd name="T86" fmla="*/ 34 w 47"/>
              <a:gd name="T87" fmla="*/ 68 h 147"/>
              <a:gd name="T88" fmla="*/ 26 w 47"/>
              <a:gd name="T89" fmla="*/ 46 h 147"/>
              <a:gd name="T90" fmla="*/ 18 w 47"/>
              <a:gd name="T91" fmla="*/ 16 h 147"/>
              <a:gd name="T92" fmla="*/ 30 w 47"/>
              <a:gd name="T93" fmla="*/ 34 h 147"/>
              <a:gd name="T94" fmla="*/ 42 w 47"/>
              <a:gd name="T95" fmla="*/ 68 h 147"/>
              <a:gd name="T96" fmla="*/ 36 w 47"/>
              <a:gd name="T97" fmla="*/ 46 h 147"/>
              <a:gd name="T98" fmla="*/ 28 w 47"/>
              <a:gd name="T99" fmla="*/ 24 h 147"/>
              <a:gd name="T100" fmla="*/ 26 w 47"/>
              <a:gd name="T101" fmla="*/ 34 h 147"/>
              <a:gd name="T102" fmla="*/ 38 w 47"/>
              <a:gd name="T103" fmla="*/ 64 h 147"/>
              <a:gd name="T104" fmla="*/ 42 w 47"/>
              <a:gd name="T105" fmla="*/ 92 h 147"/>
              <a:gd name="T106" fmla="*/ 42 w 47"/>
              <a:gd name="T107" fmla="*/ 62 h 147"/>
              <a:gd name="T108" fmla="*/ 42 w 47"/>
              <a:gd name="T109" fmla="*/ 82 h 147"/>
              <a:gd name="T110" fmla="*/ 42 w 47"/>
              <a:gd name="T111" fmla="*/ 110 h 147"/>
              <a:gd name="T112" fmla="*/ 46 w 47"/>
              <a:gd name="T113" fmla="*/ 132 h 147"/>
              <a:gd name="T114" fmla="*/ 42 w 47"/>
              <a:gd name="T115" fmla="*/ 136 h 147"/>
              <a:gd name="T116" fmla="*/ 34 w 47"/>
              <a:gd name="T117" fmla="*/ 116 h 147"/>
              <a:gd name="T118" fmla="*/ 30 w 47"/>
              <a:gd name="T119" fmla="*/ 90 h 147"/>
              <a:gd name="T120" fmla="*/ 26 w 47"/>
              <a:gd name="T121" fmla="*/ 64 h 147"/>
              <a:gd name="T122" fmla="*/ 26 w 47"/>
              <a:gd name="T123" fmla="*/ 4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 h="147">
                <a:moveTo>
                  <a:pt x="12" y="10"/>
                </a:moveTo>
                <a:lnTo>
                  <a:pt x="16" y="14"/>
                </a:lnTo>
                <a:lnTo>
                  <a:pt x="20" y="16"/>
                </a:lnTo>
                <a:lnTo>
                  <a:pt x="20" y="20"/>
                </a:lnTo>
                <a:lnTo>
                  <a:pt x="24" y="24"/>
                </a:lnTo>
                <a:lnTo>
                  <a:pt x="24" y="28"/>
                </a:lnTo>
                <a:lnTo>
                  <a:pt x="28" y="28"/>
                </a:lnTo>
                <a:lnTo>
                  <a:pt x="28" y="32"/>
                </a:lnTo>
                <a:lnTo>
                  <a:pt x="32" y="32"/>
                </a:lnTo>
                <a:lnTo>
                  <a:pt x="36" y="36"/>
                </a:lnTo>
                <a:lnTo>
                  <a:pt x="36" y="40"/>
                </a:lnTo>
                <a:lnTo>
                  <a:pt x="40" y="40"/>
                </a:lnTo>
                <a:lnTo>
                  <a:pt x="40" y="48"/>
                </a:lnTo>
                <a:lnTo>
                  <a:pt x="44" y="52"/>
                </a:lnTo>
                <a:lnTo>
                  <a:pt x="40" y="56"/>
                </a:lnTo>
                <a:lnTo>
                  <a:pt x="36" y="60"/>
                </a:lnTo>
                <a:lnTo>
                  <a:pt x="36" y="64"/>
                </a:lnTo>
                <a:lnTo>
                  <a:pt x="32" y="64"/>
                </a:lnTo>
                <a:lnTo>
                  <a:pt x="32" y="60"/>
                </a:lnTo>
                <a:lnTo>
                  <a:pt x="32" y="56"/>
                </a:lnTo>
                <a:lnTo>
                  <a:pt x="32" y="50"/>
                </a:lnTo>
                <a:lnTo>
                  <a:pt x="28" y="50"/>
                </a:lnTo>
                <a:lnTo>
                  <a:pt x="28" y="46"/>
                </a:lnTo>
                <a:lnTo>
                  <a:pt x="28" y="42"/>
                </a:lnTo>
                <a:lnTo>
                  <a:pt x="28" y="46"/>
                </a:lnTo>
                <a:lnTo>
                  <a:pt x="32" y="54"/>
                </a:lnTo>
                <a:lnTo>
                  <a:pt x="32" y="58"/>
                </a:lnTo>
                <a:lnTo>
                  <a:pt x="32" y="62"/>
                </a:lnTo>
                <a:lnTo>
                  <a:pt x="36" y="66"/>
                </a:lnTo>
                <a:lnTo>
                  <a:pt x="34" y="62"/>
                </a:lnTo>
                <a:lnTo>
                  <a:pt x="30" y="54"/>
                </a:lnTo>
                <a:lnTo>
                  <a:pt x="30" y="46"/>
                </a:lnTo>
                <a:lnTo>
                  <a:pt x="26" y="46"/>
                </a:lnTo>
                <a:lnTo>
                  <a:pt x="20" y="32"/>
                </a:lnTo>
                <a:lnTo>
                  <a:pt x="20" y="28"/>
                </a:lnTo>
                <a:lnTo>
                  <a:pt x="18" y="32"/>
                </a:lnTo>
                <a:lnTo>
                  <a:pt x="22" y="36"/>
                </a:lnTo>
                <a:lnTo>
                  <a:pt x="22" y="44"/>
                </a:lnTo>
                <a:lnTo>
                  <a:pt x="26" y="50"/>
                </a:lnTo>
                <a:lnTo>
                  <a:pt x="28" y="56"/>
                </a:lnTo>
                <a:lnTo>
                  <a:pt x="28" y="60"/>
                </a:lnTo>
                <a:lnTo>
                  <a:pt x="32" y="60"/>
                </a:lnTo>
                <a:lnTo>
                  <a:pt x="32" y="56"/>
                </a:lnTo>
                <a:lnTo>
                  <a:pt x="28" y="48"/>
                </a:lnTo>
                <a:lnTo>
                  <a:pt x="28" y="38"/>
                </a:lnTo>
                <a:lnTo>
                  <a:pt x="24" y="34"/>
                </a:lnTo>
                <a:lnTo>
                  <a:pt x="24" y="26"/>
                </a:lnTo>
                <a:lnTo>
                  <a:pt x="20" y="22"/>
                </a:lnTo>
                <a:lnTo>
                  <a:pt x="20" y="18"/>
                </a:lnTo>
                <a:lnTo>
                  <a:pt x="20" y="14"/>
                </a:lnTo>
                <a:lnTo>
                  <a:pt x="20" y="10"/>
                </a:lnTo>
                <a:lnTo>
                  <a:pt x="16" y="10"/>
                </a:lnTo>
                <a:lnTo>
                  <a:pt x="16" y="6"/>
                </a:lnTo>
                <a:lnTo>
                  <a:pt x="16" y="10"/>
                </a:lnTo>
                <a:lnTo>
                  <a:pt x="20" y="14"/>
                </a:lnTo>
                <a:lnTo>
                  <a:pt x="20" y="18"/>
                </a:lnTo>
                <a:lnTo>
                  <a:pt x="24" y="22"/>
                </a:lnTo>
                <a:lnTo>
                  <a:pt x="24" y="26"/>
                </a:lnTo>
                <a:lnTo>
                  <a:pt x="24" y="34"/>
                </a:lnTo>
                <a:lnTo>
                  <a:pt x="24" y="38"/>
                </a:lnTo>
                <a:lnTo>
                  <a:pt x="24" y="34"/>
                </a:lnTo>
                <a:lnTo>
                  <a:pt x="24" y="20"/>
                </a:lnTo>
                <a:lnTo>
                  <a:pt x="20" y="12"/>
                </a:lnTo>
                <a:lnTo>
                  <a:pt x="20" y="8"/>
                </a:lnTo>
                <a:lnTo>
                  <a:pt x="16" y="4"/>
                </a:lnTo>
                <a:lnTo>
                  <a:pt x="16" y="0"/>
                </a:lnTo>
                <a:lnTo>
                  <a:pt x="16" y="4"/>
                </a:lnTo>
                <a:lnTo>
                  <a:pt x="16" y="8"/>
                </a:lnTo>
                <a:lnTo>
                  <a:pt x="16" y="12"/>
                </a:lnTo>
                <a:lnTo>
                  <a:pt x="20" y="20"/>
                </a:lnTo>
                <a:lnTo>
                  <a:pt x="20" y="24"/>
                </a:lnTo>
                <a:lnTo>
                  <a:pt x="24" y="24"/>
                </a:lnTo>
                <a:lnTo>
                  <a:pt x="24" y="28"/>
                </a:lnTo>
                <a:lnTo>
                  <a:pt x="24" y="24"/>
                </a:lnTo>
                <a:lnTo>
                  <a:pt x="20" y="24"/>
                </a:lnTo>
                <a:lnTo>
                  <a:pt x="20" y="20"/>
                </a:lnTo>
                <a:lnTo>
                  <a:pt x="20" y="16"/>
                </a:lnTo>
                <a:lnTo>
                  <a:pt x="18" y="10"/>
                </a:lnTo>
                <a:lnTo>
                  <a:pt x="16" y="6"/>
                </a:lnTo>
                <a:lnTo>
                  <a:pt x="16" y="12"/>
                </a:lnTo>
                <a:lnTo>
                  <a:pt x="16" y="16"/>
                </a:lnTo>
                <a:lnTo>
                  <a:pt x="22" y="26"/>
                </a:lnTo>
                <a:lnTo>
                  <a:pt x="16" y="20"/>
                </a:lnTo>
                <a:lnTo>
                  <a:pt x="12" y="8"/>
                </a:lnTo>
                <a:lnTo>
                  <a:pt x="12" y="4"/>
                </a:lnTo>
                <a:lnTo>
                  <a:pt x="12" y="8"/>
                </a:lnTo>
                <a:lnTo>
                  <a:pt x="12" y="12"/>
                </a:lnTo>
                <a:lnTo>
                  <a:pt x="12" y="26"/>
                </a:lnTo>
                <a:lnTo>
                  <a:pt x="16" y="30"/>
                </a:lnTo>
                <a:lnTo>
                  <a:pt x="16" y="34"/>
                </a:lnTo>
                <a:lnTo>
                  <a:pt x="12" y="30"/>
                </a:lnTo>
                <a:lnTo>
                  <a:pt x="12" y="26"/>
                </a:lnTo>
                <a:lnTo>
                  <a:pt x="12" y="22"/>
                </a:lnTo>
                <a:lnTo>
                  <a:pt x="8" y="22"/>
                </a:lnTo>
                <a:lnTo>
                  <a:pt x="8" y="14"/>
                </a:lnTo>
                <a:lnTo>
                  <a:pt x="10" y="18"/>
                </a:lnTo>
                <a:lnTo>
                  <a:pt x="10" y="22"/>
                </a:lnTo>
                <a:lnTo>
                  <a:pt x="14" y="26"/>
                </a:lnTo>
                <a:lnTo>
                  <a:pt x="18" y="28"/>
                </a:lnTo>
                <a:lnTo>
                  <a:pt x="14" y="26"/>
                </a:lnTo>
                <a:lnTo>
                  <a:pt x="14" y="22"/>
                </a:lnTo>
                <a:lnTo>
                  <a:pt x="14" y="18"/>
                </a:lnTo>
                <a:lnTo>
                  <a:pt x="14" y="14"/>
                </a:lnTo>
                <a:lnTo>
                  <a:pt x="10" y="14"/>
                </a:lnTo>
                <a:lnTo>
                  <a:pt x="10" y="10"/>
                </a:lnTo>
                <a:lnTo>
                  <a:pt x="6" y="8"/>
                </a:lnTo>
                <a:lnTo>
                  <a:pt x="6" y="4"/>
                </a:lnTo>
                <a:lnTo>
                  <a:pt x="6" y="8"/>
                </a:lnTo>
                <a:lnTo>
                  <a:pt x="10" y="12"/>
                </a:lnTo>
                <a:lnTo>
                  <a:pt x="10" y="16"/>
                </a:lnTo>
                <a:lnTo>
                  <a:pt x="14" y="20"/>
                </a:lnTo>
                <a:lnTo>
                  <a:pt x="18" y="26"/>
                </a:lnTo>
                <a:lnTo>
                  <a:pt x="18" y="30"/>
                </a:lnTo>
                <a:lnTo>
                  <a:pt x="18" y="26"/>
                </a:lnTo>
                <a:lnTo>
                  <a:pt x="14" y="20"/>
                </a:lnTo>
                <a:lnTo>
                  <a:pt x="14" y="10"/>
                </a:lnTo>
                <a:lnTo>
                  <a:pt x="14" y="6"/>
                </a:lnTo>
                <a:lnTo>
                  <a:pt x="10" y="2"/>
                </a:lnTo>
                <a:lnTo>
                  <a:pt x="10" y="12"/>
                </a:lnTo>
                <a:lnTo>
                  <a:pt x="14" y="16"/>
                </a:lnTo>
                <a:lnTo>
                  <a:pt x="14" y="20"/>
                </a:lnTo>
                <a:lnTo>
                  <a:pt x="18" y="26"/>
                </a:lnTo>
                <a:lnTo>
                  <a:pt x="18" y="30"/>
                </a:lnTo>
                <a:lnTo>
                  <a:pt x="18" y="34"/>
                </a:lnTo>
                <a:lnTo>
                  <a:pt x="18" y="38"/>
                </a:lnTo>
                <a:lnTo>
                  <a:pt x="18" y="42"/>
                </a:lnTo>
                <a:lnTo>
                  <a:pt x="22" y="42"/>
                </a:lnTo>
                <a:lnTo>
                  <a:pt x="26" y="48"/>
                </a:lnTo>
                <a:lnTo>
                  <a:pt x="26" y="52"/>
                </a:lnTo>
                <a:lnTo>
                  <a:pt x="30" y="56"/>
                </a:lnTo>
                <a:lnTo>
                  <a:pt x="30" y="60"/>
                </a:lnTo>
                <a:lnTo>
                  <a:pt x="30" y="64"/>
                </a:lnTo>
                <a:lnTo>
                  <a:pt x="34" y="64"/>
                </a:lnTo>
                <a:lnTo>
                  <a:pt x="34" y="68"/>
                </a:lnTo>
                <a:lnTo>
                  <a:pt x="34" y="74"/>
                </a:lnTo>
                <a:lnTo>
                  <a:pt x="30" y="78"/>
                </a:lnTo>
                <a:lnTo>
                  <a:pt x="26" y="82"/>
                </a:lnTo>
                <a:lnTo>
                  <a:pt x="26" y="78"/>
                </a:lnTo>
                <a:lnTo>
                  <a:pt x="22" y="72"/>
                </a:lnTo>
                <a:lnTo>
                  <a:pt x="22" y="68"/>
                </a:lnTo>
                <a:lnTo>
                  <a:pt x="22" y="64"/>
                </a:lnTo>
                <a:lnTo>
                  <a:pt x="22" y="60"/>
                </a:lnTo>
                <a:lnTo>
                  <a:pt x="18" y="60"/>
                </a:lnTo>
                <a:lnTo>
                  <a:pt x="18" y="54"/>
                </a:lnTo>
                <a:lnTo>
                  <a:pt x="18" y="50"/>
                </a:lnTo>
                <a:lnTo>
                  <a:pt x="18" y="46"/>
                </a:lnTo>
                <a:lnTo>
                  <a:pt x="18" y="42"/>
                </a:lnTo>
                <a:lnTo>
                  <a:pt x="18" y="36"/>
                </a:lnTo>
                <a:lnTo>
                  <a:pt x="18" y="32"/>
                </a:lnTo>
                <a:lnTo>
                  <a:pt x="18" y="28"/>
                </a:lnTo>
                <a:lnTo>
                  <a:pt x="14" y="28"/>
                </a:lnTo>
                <a:lnTo>
                  <a:pt x="14" y="24"/>
                </a:lnTo>
                <a:lnTo>
                  <a:pt x="12" y="18"/>
                </a:lnTo>
                <a:lnTo>
                  <a:pt x="8" y="18"/>
                </a:lnTo>
                <a:lnTo>
                  <a:pt x="8" y="14"/>
                </a:lnTo>
                <a:lnTo>
                  <a:pt x="8" y="10"/>
                </a:lnTo>
                <a:lnTo>
                  <a:pt x="8" y="6"/>
                </a:lnTo>
                <a:lnTo>
                  <a:pt x="4" y="2"/>
                </a:lnTo>
                <a:lnTo>
                  <a:pt x="0" y="2"/>
                </a:lnTo>
                <a:lnTo>
                  <a:pt x="4" y="2"/>
                </a:lnTo>
                <a:lnTo>
                  <a:pt x="4" y="6"/>
                </a:lnTo>
                <a:lnTo>
                  <a:pt x="8" y="10"/>
                </a:lnTo>
                <a:lnTo>
                  <a:pt x="8" y="14"/>
                </a:lnTo>
                <a:lnTo>
                  <a:pt x="12" y="18"/>
                </a:lnTo>
                <a:lnTo>
                  <a:pt x="16" y="22"/>
                </a:lnTo>
                <a:lnTo>
                  <a:pt x="16" y="26"/>
                </a:lnTo>
                <a:lnTo>
                  <a:pt x="16" y="30"/>
                </a:lnTo>
                <a:lnTo>
                  <a:pt x="20" y="34"/>
                </a:lnTo>
                <a:lnTo>
                  <a:pt x="20" y="38"/>
                </a:lnTo>
                <a:lnTo>
                  <a:pt x="20" y="44"/>
                </a:lnTo>
                <a:lnTo>
                  <a:pt x="20" y="48"/>
                </a:lnTo>
                <a:lnTo>
                  <a:pt x="24" y="52"/>
                </a:lnTo>
                <a:lnTo>
                  <a:pt x="24" y="56"/>
                </a:lnTo>
                <a:lnTo>
                  <a:pt x="24" y="60"/>
                </a:lnTo>
                <a:lnTo>
                  <a:pt x="24" y="66"/>
                </a:lnTo>
                <a:lnTo>
                  <a:pt x="28" y="70"/>
                </a:lnTo>
                <a:lnTo>
                  <a:pt x="28" y="74"/>
                </a:lnTo>
                <a:lnTo>
                  <a:pt x="28" y="78"/>
                </a:lnTo>
                <a:lnTo>
                  <a:pt x="32" y="82"/>
                </a:lnTo>
                <a:lnTo>
                  <a:pt x="32" y="86"/>
                </a:lnTo>
                <a:lnTo>
                  <a:pt x="32" y="92"/>
                </a:lnTo>
                <a:lnTo>
                  <a:pt x="32" y="96"/>
                </a:lnTo>
                <a:lnTo>
                  <a:pt x="36" y="96"/>
                </a:lnTo>
                <a:lnTo>
                  <a:pt x="36" y="100"/>
                </a:lnTo>
                <a:lnTo>
                  <a:pt x="36" y="104"/>
                </a:lnTo>
                <a:lnTo>
                  <a:pt x="36" y="110"/>
                </a:lnTo>
                <a:lnTo>
                  <a:pt x="36" y="114"/>
                </a:lnTo>
                <a:lnTo>
                  <a:pt x="36" y="118"/>
                </a:lnTo>
                <a:lnTo>
                  <a:pt x="36" y="122"/>
                </a:lnTo>
                <a:lnTo>
                  <a:pt x="32" y="122"/>
                </a:lnTo>
                <a:lnTo>
                  <a:pt x="32" y="128"/>
                </a:lnTo>
                <a:lnTo>
                  <a:pt x="32" y="132"/>
                </a:lnTo>
                <a:lnTo>
                  <a:pt x="32" y="136"/>
                </a:lnTo>
                <a:lnTo>
                  <a:pt x="36" y="140"/>
                </a:lnTo>
                <a:lnTo>
                  <a:pt x="40" y="144"/>
                </a:lnTo>
                <a:lnTo>
                  <a:pt x="40" y="140"/>
                </a:lnTo>
                <a:lnTo>
                  <a:pt x="40" y="136"/>
                </a:lnTo>
                <a:lnTo>
                  <a:pt x="40" y="132"/>
                </a:lnTo>
                <a:lnTo>
                  <a:pt x="40" y="126"/>
                </a:lnTo>
                <a:lnTo>
                  <a:pt x="40" y="122"/>
                </a:lnTo>
                <a:lnTo>
                  <a:pt x="40" y="118"/>
                </a:lnTo>
                <a:lnTo>
                  <a:pt x="40" y="114"/>
                </a:lnTo>
                <a:lnTo>
                  <a:pt x="40" y="108"/>
                </a:lnTo>
                <a:lnTo>
                  <a:pt x="36" y="108"/>
                </a:lnTo>
                <a:lnTo>
                  <a:pt x="36" y="104"/>
                </a:lnTo>
                <a:lnTo>
                  <a:pt x="36" y="100"/>
                </a:lnTo>
                <a:lnTo>
                  <a:pt x="32" y="96"/>
                </a:lnTo>
                <a:lnTo>
                  <a:pt x="30" y="92"/>
                </a:lnTo>
                <a:lnTo>
                  <a:pt x="26" y="90"/>
                </a:lnTo>
                <a:lnTo>
                  <a:pt x="26" y="86"/>
                </a:lnTo>
                <a:lnTo>
                  <a:pt x="22" y="86"/>
                </a:lnTo>
                <a:lnTo>
                  <a:pt x="22" y="82"/>
                </a:lnTo>
                <a:lnTo>
                  <a:pt x="22" y="78"/>
                </a:lnTo>
                <a:lnTo>
                  <a:pt x="18" y="78"/>
                </a:lnTo>
                <a:lnTo>
                  <a:pt x="18" y="74"/>
                </a:lnTo>
                <a:lnTo>
                  <a:pt x="18" y="68"/>
                </a:lnTo>
                <a:lnTo>
                  <a:pt x="18" y="64"/>
                </a:lnTo>
                <a:lnTo>
                  <a:pt x="22" y="64"/>
                </a:lnTo>
                <a:lnTo>
                  <a:pt x="22" y="68"/>
                </a:lnTo>
                <a:lnTo>
                  <a:pt x="26" y="72"/>
                </a:lnTo>
                <a:lnTo>
                  <a:pt x="26" y="76"/>
                </a:lnTo>
                <a:lnTo>
                  <a:pt x="26" y="84"/>
                </a:lnTo>
                <a:lnTo>
                  <a:pt x="30" y="88"/>
                </a:lnTo>
                <a:lnTo>
                  <a:pt x="30" y="92"/>
                </a:lnTo>
                <a:lnTo>
                  <a:pt x="30" y="96"/>
                </a:lnTo>
                <a:lnTo>
                  <a:pt x="34" y="100"/>
                </a:lnTo>
                <a:lnTo>
                  <a:pt x="34" y="104"/>
                </a:lnTo>
                <a:lnTo>
                  <a:pt x="34" y="110"/>
                </a:lnTo>
                <a:lnTo>
                  <a:pt x="38" y="114"/>
                </a:lnTo>
                <a:lnTo>
                  <a:pt x="38" y="118"/>
                </a:lnTo>
                <a:lnTo>
                  <a:pt x="38" y="122"/>
                </a:lnTo>
                <a:lnTo>
                  <a:pt x="42" y="126"/>
                </a:lnTo>
                <a:lnTo>
                  <a:pt x="42" y="130"/>
                </a:lnTo>
                <a:lnTo>
                  <a:pt x="42" y="134"/>
                </a:lnTo>
                <a:lnTo>
                  <a:pt x="38" y="128"/>
                </a:lnTo>
                <a:lnTo>
                  <a:pt x="38" y="122"/>
                </a:lnTo>
                <a:lnTo>
                  <a:pt x="38" y="118"/>
                </a:lnTo>
                <a:lnTo>
                  <a:pt x="38" y="114"/>
                </a:lnTo>
                <a:lnTo>
                  <a:pt x="34" y="110"/>
                </a:lnTo>
                <a:lnTo>
                  <a:pt x="34" y="106"/>
                </a:lnTo>
                <a:lnTo>
                  <a:pt x="34" y="98"/>
                </a:lnTo>
                <a:lnTo>
                  <a:pt x="34" y="94"/>
                </a:lnTo>
                <a:lnTo>
                  <a:pt x="30" y="90"/>
                </a:lnTo>
                <a:lnTo>
                  <a:pt x="30" y="86"/>
                </a:lnTo>
                <a:lnTo>
                  <a:pt x="30" y="90"/>
                </a:lnTo>
                <a:lnTo>
                  <a:pt x="30" y="94"/>
                </a:lnTo>
                <a:lnTo>
                  <a:pt x="30" y="102"/>
                </a:lnTo>
                <a:lnTo>
                  <a:pt x="30" y="106"/>
                </a:lnTo>
                <a:lnTo>
                  <a:pt x="34" y="106"/>
                </a:lnTo>
                <a:lnTo>
                  <a:pt x="34" y="110"/>
                </a:lnTo>
                <a:lnTo>
                  <a:pt x="34" y="114"/>
                </a:lnTo>
                <a:lnTo>
                  <a:pt x="34" y="118"/>
                </a:lnTo>
                <a:lnTo>
                  <a:pt x="38" y="118"/>
                </a:lnTo>
                <a:lnTo>
                  <a:pt x="38" y="108"/>
                </a:lnTo>
                <a:lnTo>
                  <a:pt x="38" y="104"/>
                </a:lnTo>
                <a:lnTo>
                  <a:pt x="38" y="98"/>
                </a:lnTo>
                <a:lnTo>
                  <a:pt x="38" y="94"/>
                </a:lnTo>
                <a:lnTo>
                  <a:pt x="38" y="90"/>
                </a:lnTo>
                <a:lnTo>
                  <a:pt x="38" y="86"/>
                </a:lnTo>
                <a:lnTo>
                  <a:pt x="34" y="86"/>
                </a:lnTo>
                <a:lnTo>
                  <a:pt x="34" y="80"/>
                </a:lnTo>
                <a:lnTo>
                  <a:pt x="34" y="76"/>
                </a:lnTo>
                <a:lnTo>
                  <a:pt x="34" y="72"/>
                </a:lnTo>
                <a:lnTo>
                  <a:pt x="34" y="68"/>
                </a:lnTo>
                <a:lnTo>
                  <a:pt x="30" y="62"/>
                </a:lnTo>
                <a:lnTo>
                  <a:pt x="30" y="58"/>
                </a:lnTo>
                <a:lnTo>
                  <a:pt x="30" y="54"/>
                </a:lnTo>
                <a:lnTo>
                  <a:pt x="30" y="50"/>
                </a:lnTo>
                <a:lnTo>
                  <a:pt x="30" y="46"/>
                </a:lnTo>
                <a:lnTo>
                  <a:pt x="26" y="46"/>
                </a:lnTo>
                <a:lnTo>
                  <a:pt x="26" y="38"/>
                </a:lnTo>
                <a:lnTo>
                  <a:pt x="26" y="34"/>
                </a:lnTo>
                <a:lnTo>
                  <a:pt x="22" y="30"/>
                </a:lnTo>
                <a:lnTo>
                  <a:pt x="22" y="26"/>
                </a:lnTo>
                <a:lnTo>
                  <a:pt x="18" y="20"/>
                </a:lnTo>
                <a:lnTo>
                  <a:pt x="18" y="16"/>
                </a:lnTo>
                <a:lnTo>
                  <a:pt x="18" y="12"/>
                </a:lnTo>
                <a:lnTo>
                  <a:pt x="18" y="16"/>
                </a:lnTo>
                <a:lnTo>
                  <a:pt x="18" y="20"/>
                </a:lnTo>
                <a:lnTo>
                  <a:pt x="26" y="24"/>
                </a:lnTo>
                <a:lnTo>
                  <a:pt x="26" y="28"/>
                </a:lnTo>
                <a:lnTo>
                  <a:pt x="30" y="34"/>
                </a:lnTo>
                <a:lnTo>
                  <a:pt x="30" y="44"/>
                </a:lnTo>
                <a:lnTo>
                  <a:pt x="30" y="48"/>
                </a:lnTo>
                <a:lnTo>
                  <a:pt x="34" y="52"/>
                </a:lnTo>
                <a:lnTo>
                  <a:pt x="38" y="58"/>
                </a:lnTo>
                <a:lnTo>
                  <a:pt x="38" y="68"/>
                </a:lnTo>
                <a:lnTo>
                  <a:pt x="42" y="68"/>
                </a:lnTo>
                <a:lnTo>
                  <a:pt x="42" y="72"/>
                </a:lnTo>
                <a:lnTo>
                  <a:pt x="42" y="66"/>
                </a:lnTo>
                <a:lnTo>
                  <a:pt x="42" y="62"/>
                </a:lnTo>
                <a:lnTo>
                  <a:pt x="42" y="58"/>
                </a:lnTo>
                <a:lnTo>
                  <a:pt x="36" y="50"/>
                </a:lnTo>
                <a:lnTo>
                  <a:pt x="36" y="46"/>
                </a:lnTo>
                <a:lnTo>
                  <a:pt x="36" y="42"/>
                </a:lnTo>
                <a:lnTo>
                  <a:pt x="32" y="38"/>
                </a:lnTo>
                <a:lnTo>
                  <a:pt x="32" y="32"/>
                </a:lnTo>
                <a:lnTo>
                  <a:pt x="32" y="28"/>
                </a:lnTo>
                <a:lnTo>
                  <a:pt x="28" y="28"/>
                </a:lnTo>
                <a:lnTo>
                  <a:pt x="28" y="24"/>
                </a:lnTo>
                <a:lnTo>
                  <a:pt x="28" y="20"/>
                </a:lnTo>
                <a:lnTo>
                  <a:pt x="26" y="14"/>
                </a:lnTo>
                <a:lnTo>
                  <a:pt x="26" y="18"/>
                </a:lnTo>
                <a:lnTo>
                  <a:pt x="26" y="26"/>
                </a:lnTo>
                <a:lnTo>
                  <a:pt x="26" y="30"/>
                </a:lnTo>
                <a:lnTo>
                  <a:pt x="26" y="34"/>
                </a:lnTo>
                <a:lnTo>
                  <a:pt x="26" y="40"/>
                </a:lnTo>
                <a:lnTo>
                  <a:pt x="30" y="44"/>
                </a:lnTo>
                <a:lnTo>
                  <a:pt x="30" y="48"/>
                </a:lnTo>
                <a:lnTo>
                  <a:pt x="34" y="52"/>
                </a:lnTo>
                <a:lnTo>
                  <a:pt x="34" y="56"/>
                </a:lnTo>
                <a:lnTo>
                  <a:pt x="38" y="64"/>
                </a:lnTo>
                <a:lnTo>
                  <a:pt x="38" y="68"/>
                </a:lnTo>
                <a:lnTo>
                  <a:pt x="38" y="72"/>
                </a:lnTo>
                <a:lnTo>
                  <a:pt x="38" y="76"/>
                </a:lnTo>
                <a:lnTo>
                  <a:pt x="38" y="80"/>
                </a:lnTo>
                <a:lnTo>
                  <a:pt x="38" y="88"/>
                </a:lnTo>
                <a:lnTo>
                  <a:pt x="42" y="92"/>
                </a:lnTo>
                <a:lnTo>
                  <a:pt x="42" y="96"/>
                </a:lnTo>
                <a:lnTo>
                  <a:pt x="42" y="90"/>
                </a:lnTo>
                <a:lnTo>
                  <a:pt x="42" y="80"/>
                </a:lnTo>
                <a:lnTo>
                  <a:pt x="42" y="74"/>
                </a:lnTo>
                <a:lnTo>
                  <a:pt x="42" y="68"/>
                </a:lnTo>
                <a:lnTo>
                  <a:pt x="42" y="62"/>
                </a:lnTo>
                <a:lnTo>
                  <a:pt x="42" y="58"/>
                </a:lnTo>
                <a:lnTo>
                  <a:pt x="42" y="62"/>
                </a:lnTo>
                <a:lnTo>
                  <a:pt x="42" y="66"/>
                </a:lnTo>
                <a:lnTo>
                  <a:pt x="42" y="74"/>
                </a:lnTo>
                <a:lnTo>
                  <a:pt x="42" y="78"/>
                </a:lnTo>
                <a:lnTo>
                  <a:pt x="42" y="82"/>
                </a:lnTo>
                <a:lnTo>
                  <a:pt x="42" y="86"/>
                </a:lnTo>
                <a:lnTo>
                  <a:pt x="42" y="92"/>
                </a:lnTo>
                <a:lnTo>
                  <a:pt x="42" y="96"/>
                </a:lnTo>
                <a:lnTo>
                  <a:pt x="42" y="100"/>
                </a:lnTo>
                <a:lnTo>
                  <a:pt x="42" y="104"/>
                </a:lnTo>
                <a:lnTo>
                  <a:pt x="42" y="110"/>
                </a:lnTo>
                <a:lnTo>
                  <a:pt x="42" y="114"/>
                </a:lnTo>
                <a:lnTo>
                  <a:pt x="42" y="118"/>
                </a:lnTo>
                <a:lnTo>
                  <a:pt x="42" y="122"/>
                </a:lnTo>
                <a:lnTo>
                  <a:pt x="46" y="122"/>
                </a:lnTo>
                <a:lnTo>
                  <a:pt x="46" y="128"/>
                </a:lnTo>
                <a:lnTo>
                  <a:pt x="46" y="132"/>
                </a:lnTo>
                <a:lnTo>
                  <a:pt x="46" y="136"/>
                </a:lnTo>
                <a:lnTo>
                  <a:pt x="46" y="140"/>
                </a:lnTo>
                <a:lnTo>
                  <a:pt x="46" y="146"/>
                </a:lnTo>
                <a:lnTo>
                  <a:pt x="42" y="146"/>
                </a:lnTo>
                <a:lnTo>
                  <a:pt x="42" y="142"/>
                </a:lnTo>
                <a:lnTo>
                  <a:pt x="42" y="136"/>
                </a:lnTo>
                <a:lnTo>
                  <a:pt x="38" y="136"/>
                </a:lnTo>
                <a:lnTo>
                  <a:pt x="38" y="132"/>
                </a:lnTo>
                <a:lnTo>
                  <a:pt x="38" y="128"/>
                </a:lnTo>
                <a:lnTo>
                  <a:pt x="34" y="124"/>
                </a:lnTo>
                <a:lnTo>
                  <a:pt x="34" y="120"/>
                </a:lnTo>
                <a:lnTo>
                  <a:pt x="34" y="116"/>
                </a:lnTo>
                <a:lnTo>
                  <a:pt x="30" y="114"/>
                </a:lnTo>
                <a:lnTo>
                  <a:pt x="30" y="110"/>
                </a:lnTo>
                <a:lnTo>
                  <a:pt x="30" y="106"/>
                </a:lnTo>
                <a:lnTo>
                  <a:pt x="30" y="102"/>
                </a:lnTo>
                <a:lnTo>
                  <a:pt x="30" y="94"/>
                </a:lnTo>
                <a:lnTo>
                  <a:pt x="30" y="90"/>
                </a:lnTo>
                <a:lnTo>
                  <a:pt x="26" y="86"/>
                </a:lnTo>
                <a:lnTo>
                  <a:pt x="26" y="82"/>
                </a:lnTo>
                <a:lnTo>
                  <a:pt x="26" y="76"/>
                </a:lnTo>
                <a:lnTo>
                  <a:pt x="26" y="72"/>
                </a:lnTo>
                <a:lnTo>
                  <a:pt x="26" y="68"/>
                </a:lnTo>
                <a:lnTo>
                  <a:pt x="26" y="64"/>
                </a:lnTo>
                <a:lnTo>
                  <a:pt x="22" y="60"/>
                </a:lnTo>
                <a:lnTo>
                  <a:pt x="22" y="56"/>
                </a:lnTo>
                <a:lnTo>
                  <a:pt x="22" y="50"/>
                </a:lnTo>
                <a:lnTo>
                  <a:pt x="22" y="40"/>
                </a:lnTo>
                <a:lnTo>
                  <a:pt x="22" y="44"/>
                </a:lnTo>
                <a:lnTo>
                  <a:pt x="26" y="44"/>
                </a:lnTo>
                <a:lnTo>
                  <a:pt x="26" y="48"/>
                </a:lnTo>
                <a:lnTo>
                  <a:pt x="46" y="64"/>
                </a:lnTo>
                <a:lnTo>
                  <a:pt x="36" y="64"/>
                </a:lnTo>
                <a:lnTo>
                  <a:pt x="30" y="6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643" name="Freeform 107">
            <a:extLst>
              <a:ext uri="{FF2B5EF4-FFF2-40B4-BE49-F238E27FC236}">
                <a16:creationId xmlns:a16="http://schemas.microsoft.com/office/drawing/2014/main" id="{1C2A375F-851E-DB43-9C3D-9E41BD8EE548}"/>
              </a:ext>
            </a:extLst>
          </p:cNvPr>
          <p:cNvSpPr>
            <a:spLocks/>
          </p:cNvSpPr>
          <p:nvPr/>
        </p:nvSpPr>
        <p:spPr bwMode="auto">
          <a:xfrm>
            <a:off x="7572375" y="5408613"/>
            <a:ext cx="130175" cy="115887"/>
          </a:xfrm>
          <a:custGeom>
            <a:avLst/>
            <a:gdLst>
              <a:gd name="T0" fmla="*/ 42 w 75"/>
              <a:gd name="T1" fmla="*/ 36 h 65"/>
              <a:gd name="T2" fmla="*/ 28 w 75"/>
              <a:gd name="T3" fmla="*/ 40 h 65"/>
              <a:gd name="T4" fmla="*/ 52 w 75"/>
              <a:gd name="T5" fmla="*/ 36 h 65"/>
              <a:gd name="T6" fmla="*/ 58 w 75"/>
              <a:gd name="T7" fmla="*/ 32 h 65"/>
              <a:gd name="T8" fmla="*/ 44 w 75"/>
              <a:gd name="T9" fmla="*/ 40 h 65"/>
              <a:gd name="T10" fmla="*/ 28 w 75"/>
              <a:gd name="T11" fmla="*/ 48 h 65"/>
              <a:gd name="T12" fmla="*/ 32 w 75"/>
              <a:gd name="T13" fmla="*/ 48 h 65"/>
              <a:gd name="T14" fmla="*/ 52 w 75"/>
              <a:gd name="T15" fmla="*/ 44 h 65"/>
              <a:gd name="T16" fmla="*/ 64 w 75"/>
              <a:gd name="T17" fmla="*/ 32 h 65"/>
              <a:gd name="T18" fmla="*/ 50 w 75"/>
              <a:gd name="T19" fmla="*/ 38 h 65"/>
              <a:gd name="T20" fmla="*/ 22 w 75"/>
              <a:gd name="T21" fmla="*/ 48 h 65"/>
              <a:gd name="T22" fmla="*/ 40 w 75"/>
              <a:gd name="T23" fmla="*/ 46 h 65"/>
              <a:gd name="T24" fmla="*/ 58 w 75"/>
              <a:gd name="T25" fmla="*/ 38 h 65"/>
              <a:gd name="T26" fmla="*/ 68 w 75"/>
              <a:gd name="T27" fmla="*/ 34 h 65"/>
              <a:gd name="T28" fmla="*/ 44 w 75"/>
              <a:gd name="T29" fmla="*/ 46 h 65"/>
              <a:gd name="T30" fmla="*/ 24 w 75"/>
              <a:gd name="T31" fmla="*/ 50 h 65"/>
              <a:gd name="T32" fmla="*/ 34 w 75"/>
              <a:gd name="T33" fmla="*/ 54 h 65"/>
              <a:gd name="T34" fmla="*/ 58 w 75"/>
              <a:gd name="T35" fmla="*/ 44 h 65"/>
              <a:gd name="T36" fmla="*/ 74 w 75"/>
              <a:gd name="T37" fmla="*/ 40 h 65"/>
              <a:gd name="T38" fmla="*/ 58 w 75"/>
              <a:gd name="T39" fmla="*/ 44 h 65"/>
              <a:gd name="T40" fmla="*/ 42 w 75"/>
              <a:gd name="T41" fmla="*/ 48 h 65"/>
              <a:gd name="T42" fmla="*/ 66 w 75"/>
              <a:gd name="T43" fmla="*/ 44 h 65"/>
              <a:gd name="T44" fmla="*/ 60 w 75"/>
              <a:gd name="T45" fmla="*/ 54 h 65"/>
              <a:gd name="T46" fmla="*/ 38 w 75"/>
              <a:gd name="T47" fmla="*/ 58 h 65"/>
              <a:gd name="T48" fmla="*/ 20 w 75"/>
              <a:gd name="T49" fmla="*/ 58 h 65"/>
              <a:gd name="T50" fmla="*/ 8 w 75"/>
              <a:gd name="T51" fmla="*/ 64 h 65"/>
              <a:gd name="T52" fmla="*/ 12 w 75"/>
              <a:gd name="T53" fmla="*/ 56 h 65"/>
              <a:gd name="T54" fmla="*/ 28 w 75"/>
              <a:gd name="T55" fmla="*/ 48 h 65"/>
              <a:gd name="T56" fmla="*/ 50 w 75"/>
              <a:gd name="T57" fmla="*/ 44 h 65"/>
              <a:gd name="T58" fmla="*/ 34 w 75"/>
              <a:gd name="T59" fmla="*/ 44 h 65"/>
              <a:gd name="T60" fmla="*/ 38 w 75"/>
              <a:gd name="T61" fmla="*/ 54 h 65"/>
              <a:gd name="T62" fmla="*/ 38 w 75"/>
              <a:gd name="T63" fmla="*/ 12 h 65"/>
              <a:gd name="T64" fmla="*/ 28 w 75"/>
              <a:gd name="T65" fmla="*/ 18 h 65"/>
              <a:gd name="T66" fmla="*/ 48 w 75"/>
              <a:gd name="T67" fmla="*/ 18 h 65"/>
              <a:gd name="T68" fmla="*/ 38 w 75"/>
              <a:gd name="T69" fmla="*/ 38 h 65"/>
              <a:gd name="T70" fmla="*/ 50 w 75"/>
              <a:gd name="T71" fmla="*/ 50 h 65"/>
              <a:gd name="T72" fmla="*/ 52 w 75"/>
              <a:gd name="T73" fmla="*/ 42 h 65"/>
              <a:gd name="T74" fmla="*/ 40 w 75"/>
              <a:gd name="T75" fmla="*/ 42 h 65"/>
              <a:gd name="T76" fmla="*/ 44 w 75"/>
              <a:gd name="T77" fmla="*/ 28 h 65"/>
              <a:gd name="T78" fmla="*/ 28 w 75"/>
              <a:gd name="T79" fmla="*/ 24 h 65"/>
              <a:gd name="T80" fmla="*/ 34 w 75"/>
              <a:gd name="T81" fmla="*/ 16 h 65"/>
              <a:gd name="T82" fmla="*/ 56 w 75"/>
              <a:gd name="T83" fmla="*/ 8 h 65"/>
              <a:gd name="T84" fmla="*/ 66 w 75"/>
              <a:gd name="T85" fmla="*/ 4 h 65"/>
              <a:gd name="T86" fmla="*/ 50 w 75"/>
              <a:gd name="T87" fmla="*/ 8 h 65"/>
              <a:gd name="T88" fmla="*/ 58 w 75"/>
              <a:gd name="T89" fmla="*/ 8 h 65"/>
              <a:gd name="T90" fmla="*/ 58 w 75"/>
              <a:gd name="T91" fmla="*/ 2 h 65"/>
              <a:gd name="T92" fmla="*/ 34 w 75"/>
              <a:gd name="T93" fmla="*/ 12 h 65"/>
              <a:gd name="T94" fmla="*/ 42 w 75"/>
              <a:gd name="T95" fmla="*/ 12 h 65"/>
              <a:gd name="T96" fmla="*/ 62 w 75"/>
              <a:gd name="T97" fmla="*/ 18 h 65"/>
              <a:gd name="T98" fmla="*/ 50 w 75"/>
              <a:gd name="T99" fmla="*/ 12 h 65"/>
              <a:gd name="T100" fmla="*/ 50 w 75"/>
              <a:gd name="T101" fmla="*/ 20 h 65"/>
              <a:gd name="T102" fmla="*/ 46 w 75"/>
              <a:gd name="T103" fmla="*/ 24 h 65"/>
              <a:gd name="T104" fmla="*/ 50 w 75"/>
              <a:gd name="T105" fmla="*/ 3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 h="65">
                <a:moveTo>
                  <a:pt x="58" y="32"/>
                </a:moveTo>
                <a:lnTo>
                  <a:pt x="52" y="32"/>
                </a:lnTo>
                <a:lnTo>
                  <a:pt x="48" y="32"/>
                </a:lnTo>
                <a:lnTo>
                  <a:pt x="42" y="36"/>
                </a:lnTo>
                <a:lnTo>
                  <a:pt x="36" y="36"/>
                </a:lnTo>
                <a:lnTo>
                  <a:pt x="32" y="36"/>
                </a:lnTo>
                <a:lnTo>
                  <a:pt x="32" y="40"/>
                </a:lnTo>
                <a:lnTo>
                  <a:pt x="28" y="40"/>
                </a:lnTo>
                <a:lnTo>
                  <a:pt x="24" y="40"/>
                </a:lnTo>
                <a:lnTo>
                  <a:pt x="34" y="40"/>
                </a:lnTo>
                <a:lnTo>
                  <a:pt x="42" y="40"/>
                </a:lnTo>
                <a:lnTo>
                  <a:pt x="52" y="36"/>
                </a:lnTo>
                <a:lnTo>
                  <a:pt x="58" y="36"/>
                </a:lnTo>
                <a:lnTo>
                  <a:pt x="58" y="32"/>
                </a:lnTo>
                <a:lnTo>
                  <a:pt x="62" y="32"/>
                </a:lnTo>
                <a:lnTo>
                  <a:pt x="58" y="32"/>
                </a:lnTo>
                <a:lnTo>
                  <a:pt x="54" y="36"/>
                </a:lnTo>
                <a:lnTo>
                  <a:pt x="50" y="36"/>
                </a:lnTo>
                <a:lnTo>
                  <a:pt x="50" y="40"/>
                </a:lnTo>
                <a:lnTo>
                  <a:pt x="44" y="40"/>
                </a:lnTo>
                <a:lnTo>
                  <a:pt x="40" y="40"/>
                </a:lnTo>
                <a:lnTo>
                  <a:pt x="36" y="40"/>
                </a:lnTo>
                <a:lnTo>
                  <a:pt x="28" y="44"/>
                </a:lnTo>
                <a:lnTo>
                  <a:pt x="28" y="48"/>
                </a:lnTo>
                <a:lnTo>
                  <a:pt x="24" y="48"/>
                </a:lnTo>
                <a:lnTo>
                  <a:pt x="24" y="52"/>
                </a:lnTo>
                <a:lnTo>
                  <a:pt x="28" y="48"/>
                </a:lnTo>
                <a:lnTo>
                  <a:pt x="32" y="48"/>
                </a:lnTo>
                <a:lnTo>
                  <a:pt x="40" y="48"/>
                </a:lnTo>
                <a:lnTo>
                  <a:pt x="44" y="44"/>
                </a:lnTo>
                <a:lnTo>
                  <a:pt x="48" y="44"/>
                </a:lnTo>
                <a:lnTo>
                  <a:pt x="52" y="44"/>
                </a:lnTo>
                <a:lnTo>
                  <a:pt x="56" y="40"/>
                </a:lnTo>
                <a:lnTo>
                  <a:pt x="64" y="34"/>
                </a:lnTo>
                <a:lnTo>
                  <a:pt x="68" y="34"/>
                </a:lnTo>
                <a:lnTo>
                  <a:pt x="64" y="32"/>
                </a:lnTo>
                <a:lnTo>
                  <a:pt x="62" y="38"/>
                </a:lnTo>
                <a:lnTo>
                  <a:pt x="58" y="38"/>
                </a:lnTo>
                <a:lnTo>
                  <a:pt x="54" y="38"/>
                </a:lnTo>
                <a:lnTo>
                  <a:pt x="50" y="38"/>
                </a:lnTo>
                <a:lnTo>
                  <a:pt x="42" y="42"/>
                </a:lnTo>
                <a:lnTo>
                  <a:pt x="32" y="42"/>
                </a:lnTo>
                <a:lnTo>
                  <a:pt x="28" y="42"/>
                </a:lnTo>
                <a:lnTo>
                  <a:pt x="22" y="48"/>
                </a:lnTo>
                <a:lnTo>
                  <a:pt x="18" y="48"/>
                </a:lnTo>
                <a:lnTo>
                  <a:pt x="22" y="48"/>
                </a:lnTo>
                <a:lnTo>
                  <a:pt x="34" y="46"/>
                </a:lnTo>
                <a:lnTo>
                  <a:pt x="40" y="46"/>
                </a:lnTo>
                <a:lnTo>
                  <a:pt x="46" y="42"/>
                </a:lnTo>
                <a:lnTo>
                  <a:pt x="50" y="38"/>
                </a:lnTo>
                <a:lnTo>
                  <a:pt x="54" y="38"/>
                </a:lnTo>
                <a:lnTo>
                  <a:pt x="58" y="38"/>
                </a:lnTo>
                <a:lnTo>
                  <a:pt x="62" y="38"/>
                </a:lnTo>
                <a:lnTo>
                  <a:pt x="66" y="34"/>
                </a:lnTo>
                <a:lnTo>
                  <a:pt x="72" y="34"/>
                </a:lnTo>
                <a:lnTo>
                  <a:pt x="68" y="34"/>
                </a:lnTo>
                <a:lnTo>
                  <a:pt x="68" y="38"/>
                </a:lnTo>
                <a:lnTo>
                  <a:pt x="62" y="42"/>
                </a:lnTo>
                <a:lnTo>
                  <a:pt x="56" y="46"/>
                </a:lnTo>
                <a:lnTo>
                  <a:pt x="44" y="46"/>
                </a:lnTo>
                <a:lnTo>
                  <a:pt x="36" y="46"/>
                </a:lnTo>
                <a:lnTo>
                  <a:pt x="32" y="50"/>
                </a:lnTo>
                <a:lnTo>
                  <a:pt x="28" y="50"/>
                </a:lnTo>
                <a:lnTo>
                  <a:pt x="24" y="50"/>
                </a:lnTo>
                <a:lnTo>
                  <a:pt x="20" y="50"/>
                </a:lnTo>
                <a:lnTo>
                  <a:pt x="18" y="54"/>
                </a:lnTo>
                <a:lnTo>
                  <a:pt x="24" y="54"/>
                </a:lnTo>
                <a:lnTo>
                  <a:pt x="34" y="54"/>
                </a:lnTo>
                <a:lnTo>
                  <a:pt x="42" y="50"/>
                </a:lnTo>
                <a:lnTo>
                  <a:pt x="46" y="50"/>
                </a:lnTo>
                <a:lnTo>
                  <a:pt x="50" y="50"/>
                </a:lnTo>
                <a:lnTo>
                  <a:pt x="58" y="44"/>
                </a:lnTo>
                <a:lnTo>
                  <a:pt x="62" y="40"/>
                </a:lnTo>
                <a:lnTo>
                  <a:pt x="66" y="40"/>
                </a:lnTo>
                <a:lnTo>
                  <a:pt x="70" y="40"/>
                </a:lnTo>
                <a:lnTo>
                  <a:pt x="74" y="40"/>
                </a:lnTo>
                <a:lnTo>
                  <a:pt x="70" y="40"/>
                </a:lnTo>
                <a:lnTo>
                  <a:pt x="66" y="40"/>
                </a:lnTo>
                <a:lnTo>
                  <a:pt x="66" y="44"/>
                </a:lnTo>
                <a:lnTo>
                  <a:pt x="58" y="44"/>
                </a:lnTo>
                <a:lnTo>
                  <a:pt x="54" y="48"/>
                </a:lnTo>
                <a:lnTo>
                  <a:pt x="50" y="48"/>
                </a:lnTo>
                <a:lnTo>
                  <a:pt x="46" y="48"/>
                </a:lnTo>
                <a:lnTo>
                  <a:pt x="42" y="48"/>
                </a:lnTo>
                <a:lnTo>
                  <a:pt x="52" y="48"/>
                </a:lnTo>
                <a:lnTo>
                  <a:pt x="56" y="48"/>
                </a:lnTo>
                <a:lnTo>
                  <a:pt x="62" y="44"/>
                </a:lnTo>
                <a:lnTo>
                  <a:pt x="66" y="44"/>
                </a:lnTo>
                <a:lnTo>
                  <a:pt x="70" y="44"/>
                </a:lnTo>
                <a:lnTo>
                  <a:pt x="74" y="44"/>
                </a:lnTo>
                <a:lnTo>
                  <a:pt x="64" y="48"/>
                </a:lnTo>
                <a:lnTo>
                  <a:pt x="60" y="54"/>
                </a:lnTo>
                <a:lnTo>
                  <a:pt x="56" y="54"/>
                </a:lnTo>
                <a:lnTo>
                  <a:pt x="52" y="54"/>
                </a:lnTo>
                <a:lnTo>
                  <a:pt x="44" y="54"/>
                </a:lnTo>
                <a:lnTo>
                  <a:pt x="38" y="58"/>
                </a:lnTo>
                <a:lnTo>
                  <a:pt x="34" y="58"/>
                </a:lnTo>
                <a:lnTo>
                  <a:pt x="30" y="58"/>
                </a:lnTo>
                <a:lnTo>
                  <a:pt x="26" y="58"/>
                </a:lnTo>
                <a:lnTo>
                  <a:pt x="20" y="58"/>
                </a:lnTo>
                <a:lnTo>
                  <a:pt x="16" y="60"/>
                </a:lnTo>
                <a:lnTo>
                  <a:pt x="12" y="60"/>
                </a:lnTo>
                <a:lnTo>
                  <a:pt x="8" y="60"/>
                </a:lnTo>
                <a:lnTo>
                  <a:pt x="8" y="64"/>
                </a:lnTo>
                <a:lnTo>
                  <a:pt x="4" y="64"/>
                </a:lnTo>
                <a:lnTo>
                  <a:pt x="0" y="64"/>
                </a:lnTo>
                <a:lnTo>
                  <a:pt x="8" y="56"/>
                </a:lnTo>
                <a:lnTo>
                  <a:pt x="12" y="56"/>
                </a:lnTo>
                <a:lnTo>
                  <a:pt x="16" y="52"/>
                </a:lnTo>
                <a:lnTo>
                  <a:pt x="20" y="52"/>
                </a:lnTo>
                <a:lnTo>
                  <a:pt x="24" y="48"/>
                </a:lnTo>
                <a:lnTo>
                  <a:pt x="28" y="48"/>
                </a:lnTo>
                <a:lnTo>
                  <a:pt x="36" y="44"/>
                </a:lnTo>
                <a:lnTo>
                  <a:pt x="40" y="44"/>
                </a:lnTo>
                <a:lnTo>
                  <a:pt x="44" y="44"/>
                </a:lnTo>
                <a:lnTo>
                  <a:pt x="50" y="44"/>
                </a:lnTo>
                <a:lnTo>
                  <a:pt x="50" y="40"/>
                </a:lnTo>
                <a:lnTo>
                  <a:pt x="46" y="40"/>
                </a:lnTo>
                <a:lnTo>
                  <a:pt x="42" y="44"/>
                </a:lnTo>
                <a:lnTo>
                  <a:pt x="34" y="44"/>
                </a:lnTo>
                <a:lnTo>
                  <a:pt x="28" y="48"/>
                </a:lnTo>
                <a:lnTo>
                  <a:pt x="32" y="48"/>
                </a:lnTo>
                <a:lnTo>
                  <a:pt x="42" y="48"/>
                </a:lnTo>
                <a:lnTo>
                  <a:pt x="38" y="54"/>
                </a:lnTo>
                <a:lnTo>
                  <a:pt x="34" y="54"/>
                </a:lnTo>
                <a:lnTo>
                  <a:pt x="40" y="54"/>
                </a:lnTo>
                <a:lnTo>
                  <a:pt x="44" y="12"/>
                </a:lnTo>
                <a:lnTo>
                  <a:pt x="38" y="12"/>
                </a:lnTo>
                <a:lnTo>
                  <a:pt x="34" y="12"/>
                </a:lnTo>
                <a:lnTo>
                  <a:pt x="28" y="12"/>
                </a:lnTo>
                <a:lnTo>
                  <a:pt x="24" y="12"/>
                </a:lnTo>
                <a:lnTo>
                  <a:pt x="28" y="18"/>
                </a:lnTo>
                <a:lnTo>
                  <a:pt x="32" y="18"/>
                </a:lnTo>
                <a:lnTo>
                  <a:pt x="40" y="18"/>
                </a:lnTo>
                <a:lnTo>
                  <a:pt x="44" y="18"/>
                </a:lnTo>
                <a:lnTo>
                  <a:pt x="48" y="18"/>
                </a:lnTo>
                <a:lnTo>
                  <a:pt x="52" y="18"/>
                </a:lnTo>
                <a:lnTo>
                  <a:pt x="46" y="24"/>
                </a:lnTo>
                <a:lnTo>
                  <a:pt x="38" y="34"/>
                </a:lnTo>
                <a:lnTo>
                  <a:pt x="38" y="38"/>
                </a:lnTo>
                <a:lnTo>
                  <a:pt x="38" y="42"/>
                </a:lnTo>
                <a:lnTo>
                  <a:pt x="42" y="44"/>
                </a:lnTo>
                <a:lnTo>
                  <a:pt x="46" y="50"/>
                </a:lnTo>
                <a:lnTo>
                  <a:pt x="50" y="50"/>
                </a:lnTo>
                <a:lnTo>
                  <a:pt x="52" y="46"/>
                </a:lnTo>
                <a:lnTo>
                  <a:pt x="48" y="42"/>
                </a:lnTo>
                <a:lnTo>
                  <a:pt x="50" y="46"/>
                </a:lnTo>
                <a:lnTo>
                  <a:pt x="52" y="42"/>
                </a:lnTo>
                <a:lnTo>
                  <a:pt x="48" y="46"/>
                </a:lnTo>
                <a:lnTo>
                  <a:pt x="36" y="46"/>
                </a:lnTo>
                <a:lnTo>
                  <a:pt x="36" y="42"/>
                </a:lnTo>
                <a:lnTo>
                  <a:pt x="40" y="42"/>
                </a:lnTo>
                <a:lnTo>
                  <a:pt x="40" y="38"/>
                </a:lnTo>
                <a:lnTo>
                  <a:pt x="44" y="38"/>
                </a:lnTo>
                <a:lnTo>
                  <a:pt x="44" y="34"/>
                </a:lnTo>
                <a:lnTo>
                  <a:pt x="44" y="28"/>
                </a:lnTo>
                <a:lnTo>
                  <a:pt x="40" y="28"/>
                </a:lnTo>
                <a:lnTo>
                  <a:pt x="36" y="24"/>
                </a:lnTo>
                <a:lnTo>
                  <a:pt x="32" y="24"/>
                </a:lnTo>
                <a:lnTo>
                  <a:pt x="28" y="24"/>
                </a:lnTo>
                <a:lnTo>
                  <a:pt x="28" y="20"/>
                </a:lnTo>
                <a:lnTo>
                  <a:pt x="24" y="20"/>
                </a:lnTo>
                <a:lnTo>
                  <a:pt x="26" y="16"/>
                </a:lnTo>
                <a:lnTo>
                  <a:pt x="34" y="16"/>
                </a:lnTo>
                <a:lnTo>
                  <a:pt x="38" y="16"/>
                </a:lnTo>
                <a:lnTo>
                  <a:pt x="38" y="12"/>
                </a:lnTo>
                <a:lnTo>
                  <a:pt x="52" y="8"/>
                </a:lnTo>
                <a:lnTo>
                  <a:pt x="56" y="8"/>
                </a:lnTo>
                <a:lnTo>
                  <a:pt x="60" y="8"/>
                </a:lnTo>
                <a:lnTo>
                  <a:pt x="64" y="4"/>
                </a:lnTo>
                <a:lnTo>
                  <a:pt x="72" y="0"/>
                </a:lnTo>
                <a:lnTo>
                  <a:pt x="66" y="4"/>
                </a:lnTo>
                <a:lnTo>
                  <a:pt x="58" y="4"/>
                </a:lnTo>
                <a:lnTo>
                  <a:pt x="54" y="4"/>
                </a:lnTo>
                <a:lnTo>
                  <a:pt x="54" y="8"/>
                </a:lnTo>
                <a:lnTo>
                  <a:pt x="50" y="8"/>
                </a:lnTo>
                <a:lnTo>
                  <a:pt x="46" y="8"/>
                </a:lnTo>
                <a:lnTo>
                  <a:pt x="50" y="8"/>
                </a:lnTo>
                <a:lnTo>
                  <a:pt x="54" y="8"/>
                </a:lnTo>
                <a:lnTo>
                  <a:pt x="58" y="8"/>
                </a:lnTo>
                <a:lnTo>
                  <a:pt x="62" y="8"/>
                </a:lnTo>
                <a:lnTo>
                  <a:pt x="66" y="2"/>
                </a:lnTo>
                <a:lnTo>
                  <a:pt x="62" y="2"/>
                </a:lnTo>
                <a:lnTo>
                  <a:pt x="58" y="2"/>
                </a:lnTo>
                <a:lnTo>
                  <a:pt x="54" y="8"/>
                </a:lnTo>
                <a:lnTo>
                  <a:pt x="50" y="8"/>
                </a:lnTo>
                <a:lnTo>
                  <a:pt x="38" y="8"/>
                </a:lnTo>
                <a:lnTo>
                  <a:pt x="34" y="12"/>
                </a:lnTo>
                <a:lnTo>
                  <a:pt x="30" y="12"/>
                </a:lnTo>
                <a:lnTo>
                  <a:pt x="34" y="12"/>
                </a:lnTo>
                <a:lnTo>
                  <a:pt x="38" y="12"/>
                </a:lnTo>
                <a:lnTo>
                  <a:pt x="42" y="12"/>
                </a:lnTo>
                <a:lnTo>
                  <a:pt x="46" y="12"/>
                </a:lnTo>
                <a:lnTo>
                  <a:pt x="54" y="8"/>
                </a:lnTo>
                <a:lnTo>
                  <a:pt x="56" y="10"/>
                </a:lnTo>
                <a:lnTo>
                  <a:pt x="62" y="18"/>
                </a:lnTo>
                <a:lnTo>
                  <a:pt x="58" y="14"/>
                </a:lnTo>
                <a:lnTo>
                  <a:pt x="58" y="18"/>
                </a:lnTo>
                <a:lnTo>
                  <a:pt x="54" y="12"/>
                </a:lnTo>
                <a:lnTo>
                  <a:pt x="50" y="12"/>
                </a:lnTo>
                <a:lnTo>
                  <a:pt x="46" y="12"/>
                </a:lnTo>
                <a:lnTo>
                  <a:pt x="46" y="16"/>
                </a:lnTo>
                <a:lnTo>
                  <a:pt x="46" y="20"/>
                </a:lnTo>
                <a:lnTo>
                  <a:pt x="50" y="20"/>
                </a:lnTo>
                <a:lnTo>
                  <a:pt x="50" y="24"/>
                </a:lnTo>
                <a:lnTo>
                  <a:pt x="46" y="24"/>
                </a:lnTo>
                <a:lnTo>
                  <a:pt x="46" y="20"/>
                </a:lnTo>
                <a:lnTo>
                  <a:pt x="46" y="24"/>
                </a:lnTo>
                <a:lnTo>
                  <a:pt x="50" y="30"/>
                </a:lnTo>
                <a:lnTo>
                  <a:pt x="50" y="34"/>
                </a:lnTo>
                <a:lnTo>
                  <a:pt x="54" y="40"/>
                </a:lnTo>
                <a:lnTo>
                  <a:pt x="50" y="30"/>
                </a:lnTo>
                <a:lnTo>
                  <a:pt x="50" y="26"/>
                </a:lnTo>
                <a:lnTo>
                  <a:pt x="58" y="32"/>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644" name="Freeform 108">
            <a:extLst>
              <a:ext uri="{FF2B5EF4-FFF2-40B4-BE49-F238E27FC236}">
                <a16:creationId xmlns:a16="http://schemas.microsoft.com/office/drawing/2014/main" id="{9BAA53F2-AB70-B041-8C4B-2AF4909A3CE8}"/>
              </a:ext>
            </a:extLst>
          </p:cNvPr>
          <p:cNvSpPr>
            <a:spLocks/>
          </p:cNvSpPr>
          <p:nvPr/>
        </p:nvSpPr>
        <p:spPr bwMode="auto">
          <a:xfrm>
            <a:off x="7753350" y="5375275"/>
            <a:ext cx="134938" cy="268288"/>
          </a:xfrm>
          <a:custGeom>
            <a:avLst/>
            <a:gdLst>
              <a:gd name="T0" fmla="*/ 16 w 77"/>
              <a:gd name="T1" fmla="*/ 0 h 149"/>
              <a:gd name="T2" fmla="*/ 16 w 77"/>
              <a:gd name="T3" fmla="*/ 14 h 149"/>
              <a:gd name="T4" fmla="*/ 22 w 77"/>
              <a:gd name="T5" fmla="*/ 22 h 149"/>
              <a:gd name="T6" fmla="*/ 26 w 77"/>
              <a:gd name="T7" fmla="*/ 32 h 149"/>
              <a:gd name="T8" fmla="*/ 26 w 77"/>
              <a:gd name="T9" fmla="*/ 44 h 149"/>
              <a:gd name="T10" fmla="*/ 30 w 77"/>
              <a:gd name="T11" fmla="*/ 58 h 149"/>
              <a:gd name="T12" fmla="*/ 38 w 77"/>
              <a:gd name="T13" fmla="*/ 66 h 149"/>
              <a:gd name="T14" fmla="*/ 42 w 77"/>
              <a:gd name="T15" fmla="*/ 78 h 149"/>
              <a:gd name="T16" fmla="*/ 46 w 77"/>
              <a:gd name="T17" fmla="*/ 92 h 149"/>
              <a:gd name="T18" fmla="*/ 50 w 77"/>
              <a:gd name="T19" fmla="*/ 102 h 149"/>
              <a:gd name="T20" fmla="*/ 60 w 77"/>
              <a:gd name="T21" fmla="*/ 110 h 149"/>
              <a:gd name="T22" fmla="*/ 56 w 77"/>
              <a:gd name="T23" fmla="*/ 110 h 149"/>
              <a:gd name="T24" fmla="*/ 50 w 77"/>
              <a:gd name="T25" fmla="*/ 100 h 149"/>
              <a:gd name="T26" fmla="*/ 50 w 77"/>
              <a:gd name="T27" fmla="*/ 88 h 149"/>
              <a:gd name="T28" fmla="*/ 42 w 77"/>
              <a:gd name="T29" fmla="*/ 78 h 149"/>
              <a:gd name="T30" fmla="*/ 38 w 77"/>
              <a:gd name="T31" fmla="*/ 70 h 149"/>
              <a:gd name="T32" fmla="*/ 34 w 77"/>
              <a:gd name="T33" fmla="*/ 62 h 149"/>
              <a:gd name="T34" fmla="*/ 32 w 77"/>
              <a:gd name="T35" fmla="*/ 48 h 149"/>
              <a:gd name="T36" fmla="*/ 24 w 77"/>
              <a:gd name="T37" fmla="*/ 36 h 149"/>
              <a:gd name="T38" fmla="*/ 12 w 77"/>
              <a:gd name="T39" fmla="*/ 26 h 149"/>
              <a:gd name="T40" fmla="*/ 4 w 77"/>
              <a:gd name="T41" fmla="*/ 22 h 149"/>
              <a:gd name="T42" fmla="*/ 0 w 77"/>
              <a:gd name="T43" fmla="*/ 14 h 149"/>
              <a:gd name="T44" fmla="*/ 8 w 77"/>
              <a:gd name="T45" fmla="*/ 10 h 149"/>
              <a:gd name="T46" fmla="*/ 24 w 77"/>
              <a:gd name="T47" fmla="*/ 36 h 149"/>
              <a:gd name="T48" fmla="*/ 30 w 77"/>
              <a:gd name="T49" fmla="*/ 48 h 149"/>
              <a:gd name="T50" fmla="*/ 34 w 77"/>
              <a:gd name="T51" fmla="*/ 56 h 149"/>
              <a:gd name="T52" fmla="*/ 38 w 77"/>
              <a:gd name="T53" fmla="*/ 70 h 149"/>
              <a:gd name="T54" fmla="*/ 42 w 77"/>
              <a:gd name="T55" fmla="*/ 82 h 149"/>
              <a:gd name="T56" fmla="*/ 50 w 77"/>
              <a:gd name="T57" fmla="*/ 100 h 149"/>
              <a:gd name="T58" fmla="*/ 54 w 77"/>
              <a:gd name="T59" fmla="*/ 108 h 149"/>
              <a:gd name="T60" fmla="*/ 62 w 77"/>
              <a:gd name="T61" fmla="*/ 114 h 149"/>
              <a:gd name="T62" fmla="*/ 66 w 77"/>
              <a:gd name="T63" fmla="*/ 122 h 149"/>
              <a:gd name="T64" fmla="*/ 72 w 77"/>
              <a:gd name="T65" fmla="*/ 134 h 149"/>
              <a:gd name="T66" fmla="*/ 76 w 77"/>
              <a:gd name="T67" fmla="*/ 148 h 149"/>
              <a:gd name="T68" fmla="*/ 46 w 77"/>
              <a:gd name="T69" fmla="*/ 140 h 149"/>
              <a:gd name="T70" fmla="*/ 36 w 77"/>
              <a:gd name="T71" fmla="*/ 126 h 149"/>
              <a:gd name="T72" fmla="*/ 36 w 77"/>
              <a:gd name="T73" fmla="*/ 114 h 149"/>
              <a:gd name="T74" fmla="*/ 28 w 77"/>
              <a:gd name="T75" fmla="*/ 104 h 149"/>
              <a:gd name="T76" fmla="*/ 24 w 77"/>
              <a:gd name="T77" fmla="*/ 96 h 149"/>
              <a:gd name="T78" fmla="*/ 24 w 77"/>
              <a:gd name="T79" fmla="*/ 82 h 149"/>
              <a:gd name="T80" fmla="*/ 24 w 77"/>
              <a:gd name="T81" fmla="*/ 70 h 149"/>
              <a:gd name="T82" fmla="*/ 20 w 77"/>
              <a:gd name="T83" fmla="*/ 56 h 149"/>
              <a:gd name="T84" fmla="*/ 16 w 77"/>
              <a:gd name="T85" fmla="*/ 48 h 149"/>
              <a:gd name="T86" fmla="*/ 10 w 77"/>
              <a:gd name="T87" fmla="*/ 54 h 149"/>
              <a:gd name="T88" fmla="*/ 22 w 77"/>
              <a:gd name="T89" fmla="*/ 62 h 149"/>
              <a:gd name="T90" fmla="*/ 26 w 77"/>
              <a:gd name="T91" fmla="*/ 72 h 149"/>
              <a:gd name="T92" fmla="*/ 30 w 77"/>
              <a:gd name="T93" fmla="*/ 88 h 149"/>
              <a:gd name="T94" fmla="*/ 32 w 77"/>
              <a:gd name="T95" fmla="*/ 102 h 149"/>
              <a:gd name="T96" fmla="*/ 40 w 77"/>
              <a:gd name="T97" fmla="*/ 106 h 149"/>
              <a:gd name="T98" fmla="*/ 48 w 77"/>
              <a:gd name="T99" fmla="*/ 110 h 149"/>
              <a:gd name="T100" fmla="*/ 36 w 77"/>
              <a:gd name="T101" fmla="*/ 106 h 149"/>
              <a:gd name="T102" fmla="*/ 32 w 77"/>
              <a:gd name="T103" fmla="*/ 94 h 149"/>
              <a:gd name="T104" fmla="*/ 28 w 77"/>
              <a:gd name="T105" fmla="*/ 84 h 149"/>
              <a:gd name="T106" fmla="*/ 26 w 77"/>
              <a:gd name="T107" fmla="*/ 70 h 149"/>
              <a:gd name="T108" fmla="*/ 26 w 77"/>
              <a:gd name="T109" fmla="*/ 58 h 149"/>
              <a:gd name="T110" fmla="*/ 18 w 77"/>
              <a:gd name="T111" fmla="*/ 52 h 149"/>
              <a:gd name="T112" fmla="*/ 10 w 77"/>
              <a:gd name="T113" fmla="*/ 48 h 149"/>
              <a:gd name="T114" fmla="*/ 4 w 77"/>
              <a:gd name="T115" fmla="*/ 40 h 149"/>
              <a:gd name="T116" fmla="*/ 8 w 77"/>
              <a:gd name="T117" fmla="*/ 40 h 149"/>
              <a:gd name="T118" fmla="*/ 60 w 77"/>
              <a:gd name="T119" fmla="*/ 14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 h="149">
                <a:moveTo>
                  <a:pt x="16" y="0"/>
                </a:moveTo>
                <a:lnTo>
                  <a:pt x="12" y="0"/>
                </a:lnTo>
                <a:lnTo>
                  <a:pt x="16" y="0"/>
                </a:lnTo>
                <a:lnTo>
                  <a:pt x="16" y="4"/>
                </a:lnTo>
                <a:lnTo>
                  <a:pt x="16" y="8"/>
                </a:lnTo>
                <a:lnTo>
                  <a:pt x="16" y="14"/>
                </a:lnTo>
                <a:lnTo>
                  <a:pt x="18" y="18"/>
                </a:lnTo>
                <a:lnTo>
                  <a:pt x="22" y="18"/>
                </a:lnTo>
                <a:lnTo>
                  <a:pt x="22" y="22"/>
                </a:lnTo>
                <a:lnTo>
                  <a:pt x="22" y="26"/>
                </a:lnTo>
                <a:lnTo>
                  <a:pt x="26" y="28"/>
                </a:lnTo>
                <a:lnTo>
                  <a:pt x="26" y="32"/>
                </a:lnTo>
                <a:lnTo>
                  <a:pt x="26" y="36"/>
                </a:lnTo>
                <a:lnTo>
                  <a:pt x="26" y="40"/>
                </a:lnTo>
                <a:lnTo>
                  <a:pt x="26" y="44"/>
                </a:lnTo>
                <a:lnTo>
                  <a:pt x="30" y="48"/>
                </a:lnTo>
                <a:lnTo>
                  <a:pt x="30" y="54"/>
                </a:lnTo>
                <a:lnTo>
                  <a:pt x="30" y="58"/>
                </a:lnTo>
                <a:lnTo>
                  <a:pt x="34" y="62"/>
                </a:lnTo>
                <a:lnTo>
                  <a:pt x="34" y="66"/>
                </a:lnTo>
                <a:lnTo>
                  <a:pt x="38" y="66"/>
                </a:lnTo>
                <a:lnTo>
                  <a:pt x="38" y="70"/>
                </a:lnTo>
                <a:lnTo>
                  <a:pt x="42" y="74"/>
                </a:lnTo>
                <a:lnTo>
                  <a:pt x="42" y="78"/>
                </a:lnTo>
                <a:lnTo>
                  <a:pt x="42" y="84"/>
                </a:lnTo>
                <a:lnTo>
                  <a:pt x="42" y="88"/>
                </a:lnTo>
                <a:lnTo>
                  <a:pt x="46" y="92"/>
                </a:lnTo>
                <a:lnTo>
                  <a:pt x="46" y="96"/>
                </a:lnTo>
                <a:lnTo>
                  <a:pt x="50" y="98"/>
                </a:lnTo>
                <a:lnTo>
                  <a:pt x="50" y="102"/>
                </a:lnTo>
                <a:lnTo>
                  <a:pt x="56" y="106"/>
                </a:lnTo>
                <a:lnTo>
                  <a:pt x="56" y="110"/>
                </a:lnTo>
                <a:lnTo>
                  <a:pt x="60" y="110"/>
                </a:lnTo>
                <a:lnTo>
                  <a:pt x="60" y="114"/>
                </a:lnTo>
                <a:lnTo>
                  <a:pt x="56" y="114"/>
                </a:lnTo>
                <a:lnTo>
                  <a:pt x="56" y="110"/>
                </a:lnTo>
                <a:lnTo>
                  <a:pt x="56" y="106"/>
                </a:lnTo>
                <a:lnTo>
                  <a:pt x="56" y="102"/>
                </a:lnTo>
                <a:lnTo>
                  <a:pt x="50" y="100"/>
                </a:lnTo>
                <a:lnTo>
                  <a:pt x="50" y="96"/>
                </a:lnTo>
                <a:lnTo>
                  <a:pt x="50" y="92"/>
                </a:lnTo>
                <a:lnTo>
                  <a:pt x="50" y="88"/>
                </a:lnTo>
                <a:lnTo>
                  <a:pt x="46" y="88"/>
                </a:lnTo>
                <a:lnTo>
                  <a:pt x="46" y="84"/>
                </a:lnTo>
                <a:lnTo>
                  <a:pt x="42" y="78"/>
                </a:lnTo>
                <a:lnTo>
                  <a:pt x="42" y="74"/>
                </a:lnTo>
                <a:lnTo>
                  <a:pt x="42" y="70"/>
                </a:lnTo>
                <a:lnTo>
                  <a:pt x="38" y="70"/>
                </a:lnTo>
                <a:lnTo>
                  <a:pt x="38" y="66"/>
                </a:lnTo>
                <a:lnTo>
                  <a:pt x="38" y="62"/>
                </a:lnTo>
                <a:lnTo>
                  <a:pt x="34" y="62"/>
                </a:lnTo>
                <a:lnTo>
                  <a:pt x="34" y="56"/>
                </a:lnTo>
                <a:lnTo>
                  <a:pt x="32" y="52"/>
                </a:lnTo>
                <a:lnTo>
                  <a:pt x="32" y="48"/>
                </a:lnTo>
                <a:lnTo>
                  <a:pt x="32" y="44"/>
                </a:lnTo>
                <a:lnTo>
                  <a:pt x="28" y="42"/>
                </a:lnTo>
                <a:lnTo>
                  <a:pt x="24" y="36"/>
                </a:lnTo>
                <a:lnTo>
                  <a:pt x="20" y="36"/>
                </a:lnTo>
                <a:lnTo>
                  <a:pt x="16" y="32"/>
                </a:lnTo>
                <a:lnTo>
                  <a:pt x="12" y="26"/>
                </a:lnTo>
                <a:lnTo>
                  <a:pt x="12" y="22"/>
                </a:lnTo>
                <a:lnTo>
                  <a:pt x="8" y="22"/>
                </a:lnTo>
                <a:lnTo>
                  <a:pt x="4" y="22"/>
                </a:lnTo>
                <a:lnTo>
                  <a:pt x="4" y="18"/>
                </a:lnTo>
                <a:lnTo>
                  <a:pt x="4" y="14"/>
                </a:lnTo>
                <a:lnTo>
                  <a:pt x="0" y="14"/>
                </a:lnTo>
                <a:lnTo>
                  <a:pt x="0" y="10"/>
                </a:lnTo>
                <a:lnTo>
                  <a:pt x="4" y="10"/>
                </a:lnTo>
                <a:lnTo>
                  <a:pt x="8" y="10"/>
                </a:lnTo>
                <a:lnTo>
                  <a:pt x="12" y="8"/>
                </a:lnTo>
                <a:lnTo>
                  <a:pt x="16" y="8"/>
                </a:lnTo>
                <a:lnTo>
                  <a:pt x="24" y="36"/>
                </a:lnTo>
                <a:lnTo>
                  <a:pt x="28" y="40"/>
                </a:lnTo>
                <a:lnTo>
                  <a:pt x="28" y="44"/>
                </a:lnTo>
                <a:lnTo>
                  <a:pt x="30" y="48"/>
                </a:lnTo>
                <a:lnTo>
                  <a:pt x="30" y="52"/>
                </a:lnTo>
                <a:lnTo>
                  <a:pt x="34" y="52"/>
                </a:lnTo>
                <a:lnTo>
                  <a:pt x="34" y="56"/>
                </a:lnTo>
                <a:lnTo>
                  <a:pt x="38" y="60"/>
                </a:lnTo>
                <a:lnTo>
                  <a:pt x="38" y="66"/>
                </a:lnTo>
                <a:lnTo>
                  <a:pt x="38" y="70"/>
                </a:lnTo>
                <a:lnTo>
                  <a:pt x="42" y="74"/>
                </a:lnTo>
                <a:lnTo>
                  <a:pt x="42" y="78"/>
                </a:lnTo>
                <a:lnTo>
                  <a:pt x="42" y="82"/>
                </a:lnTo>
                <a:lnTo>
                  <a:pt x="46" y="90"/>
                </a:lnTo>
                <a:lnTo>
                  <a:pt x="46" y="96"/>
                </a:lnTo>
                <a:lnTo>
                  <a:pt x="50" y="100"/>
                </a:lnTo>
                <a:lnTo>
                  <a:pt x="54" y="100"/>
                </a:lnTo>
                <a:lnTo>
                  <a:pt x="54" y="104"/>
                </a:lnTo>
                <a:lnTo>
                  <a:pt x="54" y="108"/>
                </a:lnTo>
                <a:lnTo>
                  <a:pt x="58" y="108"/>
                </a:lnTo>
                <a:lnTo>
                  <a:pt x="58" y="112"/>
                </a:lnTo>
                <a:lnTo>
                  <a:pt x="62" y="114"/>
                </a:lnTo>
                <a:lnTo>
                  <a:pt x="62" y="118"/>
                </a:lnTo>
                <a:lnTo>
                  <a:pt x="62" y="122"/>
                </a:lnTo>
                <a:lnTo>
                  <a:pt x="66" y="122"/>
                </a:lnTo>
                <a:lnTo>
                  <a:pt x="66" y="126"/>
                </a:lnTo>
                <a:lnTo>
                  <a:pt x="68" y="130"/>
                </a:lnTo>
                <a:lnTo>
                  <a:pt x="72" y="134"/>
                </a:lnTo>
                <a:lnTo>
                  <a:pt x="76" y="140"/>
                </a:lnTo>
                <a:lnTo>
                  <a:pt x="76" y="144"/>
                </a:lnTo>
                <a:lnTo>
                  <a:pt x="76" y="148"/>
                </a:lnTo>
                <a:lnTo>
                  <a:pt x="50" y="148"/>
                </a:lnTo>
                <a:lnTo>
                  <a:pt x="50" y="144"/>
                </a:lnTo>
                <a:lnTo>
                  <a:pt x="46" y="140"/>
                </a:lnTo>
                <a:lnTo>
                  <a:pt x="46" y="136"/>
                </a:lnTo>
                <a:lnTo>
                  <a:pt x="38" y="132"/>
                </a:lnTo>
                <a:lnTo>
                  <a:pt x="36" y="126"/>
                </a:lnTo>
                <a:lnTo>
                  <a:pt x="36" y="122"/>
                </a:lnTo>
                <a:lnTo>
                  <a:pt x="36" y="118"/>
                </a:lnTo>
                <a:lnTo>
                  <a:pt x="36" y="114"/>
                </a:lnTo>
                <a:lnTo>
                  <a:pt x="32" y="112"/>
                </a:lnTo>
                <a:lnTo>
                  <a:pt x="28" y="108"/>
                </a:lnTo>
                <a:lnTo>
                  <a:pt x="28" y="104"/>
                </a:lnTo>
                <a:lnTo>
                  <a:pt x="28" y="100"/>
                </a:lnTo>
                <a:lnTo>
                  <a:pt x="28" y="96"/>
                </a:lnTo>
                <a:lnTo>
                  <a:pt x="24" y="96"/>
                </a:lnTo>
                <a:lnTo>
                  <a:pt x="24" y="92"/>
                </a:lnTo>
                <a:lnTo>
                  <a:pt x="24" y="88"/>
                </a:lnTo>
                <a:lnTo>
                  <a:pt x="24" y="82"/>
                </a:lnTo>
                <a:lnTo>
                  <a:pt x="24" y="78"/>
                </a:lnTo>
                <a:lnTo>
                  <a:pt x="24" y="74"/>
                </a:lnTo>
                <a:lnTo>
                  <a:pt x="24" y="70"/>
                </a:lnTo>
                <a:lnTo>
                  <a:pt x="20" y="66"/>
                </a:lnTo>
                <a:lnTo>
                  <a:pt x="20" y="60"/>
                </a:lnTo>
                <a:lnTo>
                  <a:pt x="20" y="56"/>
                </a:lnTo>
                <a:lnTo>
                  <a:pt x="20" y="52"/>
                </a:lnTo>
                <a:lnTo>
                  <a:pt x="20" y="48"/>
                </a:lnTo>
                <a:lnTo>
                  <a:pt x="16" y="48"/>
                </a:lnTo>
                <a:lnTo>
                  <a:pt x="12" y="44"/>
                </a:lnTo>
                <a:lnTo>
                  <a:pt x="8" y="44"/>
                </a:lnTo>
                <a:lnTo>
                  <a:pt x="10" y="54"/>
                </a:lnTo>
                <a:lnTo>
                  <a:pt x="14" y="58"/>
                </a:lnTo>
                <a:lnTo>
                  <a:pt x="18" y="62"/>
                </a:lnTo>
                <a:lnTo>
                  <a:pt x="22" y="62"/>
                </a:lnTo>
                <a:lnTo>
                  <a:pt x="22" y="66"/>
                </a:lnTo>
                <a:lnTo>
                  <a:pt x="22" y="70"/>
                </a:lnTo>
                <a:lnTo>
                  <a:pt x="26" y="72"/>
                </a:lnTo>
                <a:lnTo>
                  <a:pt x="26" y="76"/>
                </a:lnTo>
                <a:lnTo>
                  <a:pt x="30" y="84"/>
                </a:lnTo>
                <a:lnTo>
                  <a:pt x="30" y="88"/>
                </a:lnTo>
                <a:lnTo>
                  <a:pt x="30" y="92"/>
                </a:lnTo>
                <a:lnTo>
                  <a:pt x="32" y="98"/>
                </a:lnTo>
                <a:lnTo>
                  <a:pt x="32" y="102"/>
                </a:lnTo>
                <a:lnTo>
                  <a:pt x="36" y="102"/>
                </a:lnTo>
                <a:lnTo>
                  <a:pt x="36" y="106"/>
                </a:lnTo>
                <a:lnTo>
                  <a:pt x="40" y="106"/>
                </a:lnTo>
                <a:lnTo>
                  <a:pt x="44" y="106"/>
                </a:lnTo>
                <a:lnTo>
                  <a:pt x="44" y="110"/>
                </a:lnTo>
                <a:lnTo>
                  <a:pt x="48" y="110"/>
                </a:lnTo>
                <a:lnTo>
                  <a:pt x="44" y="112"/>
                </a:lnTo>
                <a:lnTo>
                  <a:pt x="40" y="112"/>
                </a:lnTo>
                <a:lnTo>
                  <a:pt x="36" y="106"/>
                </a:lnTo>
                <a:lnTo>
                  <a:pt x="36" y="102"/>
                </a:lnTo>
                <a:lnTo>
                  <a:pt x="36" y="98"/>
                </a:lnTo>
                <a:lnTo>
                  <a:pt x="32" y="94"/>
                </a:lnTo>
                <a:lnTo>
                  <a:pt x="32" y="88"/>
                </a:lnTo>
                <a:lnTo>
                  <a:pt x="32" y="84"/>
                </a:lnTo>
                <a:lnTo>
                  <a:pt x="28" y="84"/>
                </a:lnTo>
                <a:lnTo>
                  <a:pt x="28" y="80"/>
                </a:lnTo>
                <a:lnTo>
                  <a:pt x="28" y="76"/>
                </a:lnTo>
                <a:lnTo>
                  <a:pt x="26" y="70"/>
                </a:lnTo>
                <a:lnTo>
                  <a:pt x="26" y="66"/>
                </a:lnTo>
                <a:lnTo>
                  <a:pt x="26" y="62"/>
                </a:lnTo>
                <a:lnTo>
                  <a:pt x="26" y="58"/>
                </a:lnTo>
                <a:lnTo>
                  <a:pt x="22" y="58"/>
                </a:lnTo>
                <a:lnTo>
                  <a:pt x="22" y="52"/>
                </a:lnTo>
                <a:lnTo>
                  <a:pt x="18" y="52"/>
                </a:lnTo>
                <a:lnTo>
                  <a:pt x="14" y="52"/>
                </a:lnTo>
                <a:lnTo>
                  <a:pt x="14" y="48"/>
                </a:lnTo>
                <a:lnTo>
                  <a:pt x="10" y="48"/>
                </a:lnTo>
                <a:lnTo>
                  <a:pt x="8" y="44"/>
                </a:lnTo>
                <a:lnTo>
                  <a:pt x="4" y="44"/>
                </a:lnTo>
                <a:lnTo>
                  <a:pt x="4" y="40"/>
                </a:lnTo>
                <a:lnTo>
                  <a:pt x="0" y="40"/>
                </a:lnTo>
                <a:lnTo>
                  <a:pt x="4" y="40"/>
                </a:lnTo>
                <a:lnTo>
                  <a:pt x="8" y="40"/>
                </a:lnTo>
                <a:lnTo>
                  <a:pt x="12" y="44"/>
                </a:lnTo>
                <a:lnTo>
                  <a:pt x="42" y="120"/>
                </a:lnTo>
                <a:lnTo>
                  <a:pt x="60" y="14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645" name="Freeform 109">
            <a:extLst>
              <a:ext uri="{FF2B5EF4-FFF2-40B4-BE49-F238E27FC236}">
                <a16:creationId xmlns:a16="http://schemas.microsoft.com/office/drawing/2014/main" id="{8139677A-3743-AF49-A048-F6E8A5086271}"/>
              </a:ext>
            </a:extLst>
          </p:cNvPr>
          <p:cNvSpPr>
            <a:spLocks/>
          </p:cNvSpPr>
          <p:nvPr/>
        </p:nvSpPr>
        <p:spPr bwMode="auto">
          <a:xfrm>
            <a:off x="7165975" y="5948363"/>
            <a:ext cx="79375" cy="69850"/>
          </a:xfrm>
          <a:custGeom>
            <a:avLst/>
            <a:gdLst>
              <a:gd name="T0" fmla="*/ 24 w 45"/>
              <a:gd name="T1" fmla="*/ 25 h 39"/>
              <a:gd name="T2" fmla="*/ 12 w 45"/>
              <a:gd name="T3" fmla="*/ 34 h 39"/>
              <a:gd name="T4" fmla="*/ 8 w 45"/>
              <a:gd name="T5" fmla="*/ 34 h 39"/>
              <a:gd name="T6" fmla="*/ 5 w 45"/>
              <a:gd name="T7" fmla="*/ 34 h 39"/>
              <a:gd name="T8" fmla="*/ 0 w 45"/>
              <a:gd name="T9" fmla="*/ 34 h 39"/>
              <a:gd name="T10" fmla="*/ 3 w 45"/>
              <a:gd name="T11" fmla="*/ 34 h 39"/>
              <a:gd name="T12" fmla="*/ 8 w 45"/>
              <a:gd name="T13" fmla="*/ 34 h 39"/>
              <a:gd name="T14" fmla="*/ 8 w 45"/>
              <a:gd name="T15" fmla="*/ 25 h 39"/>
              <a:gd name="T16" fmla="*/ 14 w 45"/>
              <a:gd name="T17" fmla="*/ 25 h 39"/>
              <a:gd name="T18" fmla="*/ 14 w 45"/>
              <a:gd name="T19" fmla="*/ 17 h 39"/>
              <a:gd name="T20" fmla="*/ 19 w 45"/>
              <a:gd name="T21" fmla="*/ 17 h 39"/>
              <a:gd name="T22" fmla="*/ 27 w 45"/>
              <a:gd name="T23" fmla="*/ 4 h 39"/>
              <a:gd name="T24" fmla="*/ 30 w 45"/>
              <a:gd name="T25" fmla="*/ 4 h 39"/>
              <a:gd name="T26" fmla="*/ 36 w 45"/>
              <a:gd name="T27" fmla="*/ 4 h 39"/>
              <a:gd name="T28" fmla="*/ 39 w 45"/>
              <a:gd name="T29" fmla="*/ 0 h 39"/>
              <a:gd name="T30" fmla="*/ 36 w 45"/>
              <a:gd name="T31" fmla="*/ 0 h 39"/>
              <a:gd name="T32" fmla="*/ 24 w 45"/>
              <a:gd name="T33" fmla="*/ 21 h 39"/>
              <a:gd name="T34" fmla="*/ 19 w 45"/>
              <a:gd name="T35" fmla="*/ 25 h 39"/>
              <a:gd name="T36" fmla="*/ 14 w 45"/>
              <a:gd name="T37" fmla="*/ 34 h 39"/>
              <a:gd name="T38" fmla="*/ 7 w 45"/>
              <a:gd name="T39" fmla="*/ 38 h 39"/>
              <a:gd name="T40" fmla="*/ 3 w 45"/>
              <a:gd name="T41" fmla="*/ 38 h 39"/>
              <a:gd name="T42" fmla="*/ 7 w 45"/>
              <a:gd name="T43" fmla="*/ 38 h 39"/>
              <a:gd name="T44" fmla="*/ 10 w 45"/>
              <a:gd name="T45" fmla="*/ 38 h 39"/>
              <a:gd name="T46" fmla="*/ 15 w 45"/>
              <a:gd name="T47" fmla="*/ 38 h 39"/>
              <a:gd name="T48" fmla="*/ 19 w 45"/>
              <a:gd name="T49" fmla="*/ 38 h 39"/>
              <a:gd name="T50" fmla="*/ 22 w 45"/>
              <a:gd name="T51" fmla="*/ 30 h 39"/>
              <a:gd name="T52" fmla="*/ 25 w 45"/>
              <a:gd name="T53" fmla="*/ 30 h 39"/>
              <a:gd name="T54" fmla="*/ 29 w 45"/>
              <a:gd name="T55" fmla="*/ 30 h 39"/>
              <a:gd name="T56" fmla="*/ 32 w 45"/>
              <a:gd name="T57" fmla="*/ 30 h 39"/>
              <a:gd name="T58" fmla="*/ 36 w 45"/>
              <a:gd name="T59" fmla="*/ 25 h 39"/>
              <a:gd name="T60" fmla="*/ 39 w 45"/>
              <a:gd name="T61" fmla="*/ 25 h 39"/>
              <a:gd name="T62" fmla="*/ 42 w 45"/>
              <a:gd name="T63" fmla="*/ 25 h 39"/>
              <a:gd name="T64" fmla="*/ 39 w 45"/>
              <a:gd name="T65" fmla="*/ 25 h 39"/>
              <a:gd name="T66" fmla="*/ 36 w 45"/>
              <a:gd name="T67" fmla="*/ 25 h 39"/>
              <a:gd name="T68" fmla="*/ 32 w 45"/>
              <a:gd name="T69" fmla="*/ 34 h 39"/>
              <a:gd name="T70" fmla="*/ 29 w 45"/>
              <a:gd name="T71" fmla="*/ 34 h 39"/>
              <a:gd name="T72" fmla="*/ 22 w 45"/>
              <a:gd name="T73" fmla="*/ 34 h 39"/>
              <a:gd name="T74" fmla="*/ 14 w 45"/>
              <a:gd name="T75" fmla="*/ 34 h 39"/>
              <a:gd name="T76" fmla="*/ 17 w 45"/>
              <a:gd name="T77" fmla="*/ 34 h 39"/>
              <a:gd name="T78" fmla="*/ 20 w 45"/>
              <a:gd name="T79" fmla="*/ 25 h 39"/>
              <a:gd name="T80" fmla="*/ 24 w 45"/>
              <a:gd name="T81" fmla="*/ 25 h 39"/>
              <a:gd name="T82" fmla="*/ 27 w 45"/>
              <a:gd name="T83" fmla="*/ 25 h 39"/>
              <a:gd name="T84" fmla="*/ 30 w 45"/>
              <a:gd name="T85" fmla="*/ 25 h 39"/>
              <a:gd name="T86" fmla="*/ 34 w 45"/>
              <a:gd name="T87" fmla="*/ 25 h 39"/>
              <a:gd name="T88" fmla="*/ 44 w 45"/>
              <a:gd name="T89" fmla="*/ 13 h 39"/>
              <a:gd name="T90" fmla="*/ 24 w 45"/>
              <a:gd name="T91"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39">
                <a:moveTo>
                  <a:pt x="24" y="25"/>
                </a:moveTo>
                <a:lnTo>
                  <a:pt x="12" y="34"/>
                </a:lnTo>
                <a:lnTo>
                  <a:pt x="8" y="34"/>
                </a:lnTo>
                <a:lnTo>
                  <a:pt x="5" y="34"/>
                </a:lnTo>
                <a:lnTo>
                  <a:pt x="0" y="34"/>
                </a:lnTo>
                <a:lnTo>
                  <a:pt x="3" y="34"/>
                </a:lnTo>
                <a:lnTo>
                  <a:pt x="8" y="34"/>
                </a:lnTo>
                <a:lnTo>
                  <a:pt x="8" y="25"/>
                </a:lnTo>
                <a:lnTo>
                  <a:pt x="14" y="25"/>
                </a:lnTo>
                <a:lnTo>
                  <a:pt x="14" y="17"/>
                </a:lnTo>
                <a:lnTo>
                  <a:pt x="19" y="17"/>
                </a:lnTo>
                <a:lnTo>
                  <a:pt x="27" y="4"/>
                </a:lnTo>
                <a:lnTo>
                  <a:pt x="30" y="4"/>
                </a:lnTo>
                <a:lnTo>
                  <a:pt x="36" y="4"/>
                </a:lnTo>
                <a:lnTo>
                  <a:pt x="39" y="0"/>
                </a:lnTo>
                <a:lnTo>
                  <a:pt x="36" y="0"/>
                </a:lnTo>
                <a:lnTo>
                  <a:pt x="24" y="21"/>
                </a:lnTo>
                <a:lnTo>
                  <a:pt x="19" y="25"/>
                </a:lnTo>
                <a:lnTo>
                  <a:pt x="14" y="34"/>
                </a:lnTo>
                <a:lnTo>
                  <a:pt x="7" y="38"/>
                </a:lnTo>
                <a:lnTo>
                  <a:pt x="3" y="38"/>
                </a:lnTo>
                <a:lnTo>
                  <a:pt x="7" y="38"/>
                </a:lnTo>
                <a:lnTo>
                  <a:pt x="10" y="38"/>
                </a:lnTo>
                <a:lnTo>
                  <a:pt x="15" y="38"/>
                </a:lnTo>
                <a:lnTo>
                  <a:pt x="19" y="38"/>
                </a:lnTo>
                <a:lnTo>
                  <a:pt x="22" y="30"/>
                </a:lnTo>
                <a:lnTo>
                  <a:pt x="25" y="30"/>
                </a:lnTo>
                <a:lnTo>
                  <a:pt x="29" y="30"/>
                </a:lnTo>
                <a:lnTo>
                  <a:pt x="32" y="30"/>
                </a:lnTo>
                <a:lnTo>
                  <a:pt x="36" y="25"/>
                </a:lnTo>
                <a:lnTo>
                  <a:pt x="39" y="25"/>
                </a:lnTo>
                <a:lnTo>
                  <a:pt x="42" y="25"/>
                </a:lnTo>
                <a:lnTo>
                  <a:pt x="39" y="25"/>
                </a:lnTo>
                <a:lnTo>
                  <a:pt x="36" y="25"/>
                </a:lnTo>
                <a:lnTo>
                  <a:pt x="32" y="34"/>
                </a:lnTo>
                <a:lnTo>
                  <a:pt x="29" y="34"/>
                </a:lnTo>
                <a:lnTo>
                  <a:pt x="22" y="34"/>
                </a:lnTo>
                <a:lnTo>
                  <a:pt x="14" y="34"/>
                </a:lnTo>
                <a:lnTo>
                  <a:pt x="17" y="34"/>
                </a:lnTo>
                <a:lnTo>
                  <a:pt x="20" y="25"/>
                </a:lnTo>
                <a:lnTo>
                  <a:pt x="24" y="25"/>
                </a:lnTo>
                <a:lnTo>
                  <a:pt x="27" y="25"/>
                </a:lnTo>
                <a:lnTo>
                  <a:pt x="30" y="25"/>
                </a:lnTo>
                <a:lnTo>
                  <a:pt x="34" y="25"/>
                </a:lnTo>
                <a:lnTo>
                  <a:pt x="44" y="13"/>
                </a:lnTo>
                <a:lnTo>
                  <a:pt x="24" y="25"/>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646" name="Freeform 110">
            <a:extLst>
              <a:ext uri="{FF2B5EF4-FFF2-40B4-BE49-F238E27FC236}">
                <a16:creationId xmlns:a16="http://schemas.microsoft.com/office/drawing/2014/main" id="{0D53E555-4457-B848-8EAA-0A765F6CF701}"/>
              </a:ext>
            </a:extLst>
          </p:cNvPr>
          <p:cNvSpPr>
            <a:spLocks/>
          </p:cNvSpPr>
          <p:nvPr/>
        </p:nvSpPr>
        <p:spPr bwMode="auto">
          <a:xfrm>
            <a:off x="7389813" y="5468938"/>
            <a:ext cx="61912" cy="46037"/>
          </a:xfrm>
          <a:custGeom>
            <a:avLst/>
            <a:gdLst>
              <a:gd name="T0" fmla="*/ 0 w 35"/>
              <a:gd name="T1" fmla="*/ 24 h 25"/>
              <a:gd name="T2" fmla="*/ 8 w 35"/>
              <a:gd name="T3" fmla="*/ 16 h 25"/>
              <a:gd name="T4" fmla="*/ 12 w 35"/>
              <a:gd name="T5" fmla="*/ 16 h 25"/>
              <a:gd name="T6" fmla="*/ 12 w 35"/>
              <a:gd name="T7" fmla="*/ 20 h 25"/>
              <a:gd name="T8" fmla="*/ 8 w 35"/>
              <a:gd name="T9" fmla="*/ 20 h 25"/>
              <a:gd name="T10" fmla="*/ 4 w 35"/>
              <a:gd name="T11" fmla="*/ 20 h 25"/>
              <a:gd name="T12" fmla="*/ 4 w 35"/>
              <a:gd name="T13" fmla="*/ 16 h 25"/>
              <a:gd name="T14" fmla="*/ 4 w 35"/>
              <a:gd name="T15" fmla="*/ 12 h 25"/>
              <a:gd name="T16" fmla="*/ 8 w 35"/>
              <a:gd name="T17" fmla="*/ 12 h 25"/>
              <a:gd name="T18" fmla="*/ 12 w 35"/>
              <a:gd name="T19" fmla="*/ 8 h 25"/>
              <a:gd name="T20" fmla="*/ 16 w 35"/>
              <a:gd name="T21" fmla="*/ 8 h 25"/>
              <a:gd name="T22" fmla="*/ 16 w 35"/>
              <a:gd name="T23" fmla="*/ 12 h 25"/>
              <a:gd name="T24" fmla="*/ 12 w 35"/>
              <a:gd name="T25" fmla="*/ 16 h 25"/>
              <a:gd name="T26" fmla="*/ 8 w 35"/>
              <a:gd name="T27" fmla="*/ 16 h 25"/>
              <a:gd name="T28" fmla="*/ 4 w 35"/>
              <a:gd name="T29" fmla="*/ 16 h 25"/>
              <a:gd name="T30" fmla="*/ 4 w 35"/>
              <a:gd name="T31" fmla="*/ 20 h 25"/>
              <a:gd name="T32" fmla="*/ 0 w 35"/>
              <a:gd name="T33" fmla="*/ 20 h 25"/>
              <a:gd name="T34" fmla="*/ 0 w 35"/>
              <a:gd name="T35" fmla="*/ 16 h 25"/>
              <a:gd name="T36" fmla="*/ 4 w 35"/>
              <a:gd name="T37" fmla="*/ 12 h 25"/>
              <a:gd name="T38" fmla="*/ 8 w 35"/>
              <a:gd name="T39" fmla="*/ 12 h 25"/>
              <a:gd name="T40" fmla="*/ 8 w 35"/>
              <a:gd name="T41" fmla="*/ 16 h 25"/>
              <a:gd name="T42" fmla="*/ 4 w 35"/>
              <a:gd name="T43" fmla="*/ 16 h 25"/>
              <a:gd name="T44" fmla="*/ 6 w 35"/>
              <a:gd name="T45" fmla="*/ 12 h 25"/>
              <a:gd name="T46" fmla="*/ 12 w 35"/>
              <a:gd name="T47" fmla="*/ 12 h 25"/>
              <a:gd name="T48" fmla="*/ 16 w 35"/>
              <a:gd name="T49" fmla="*/ 12 h 25"/>
              <a:gd name="T50" fmla="*/ 12 w 35"/>
              <a:gd name="T51" fmla="*/ 16 h 25"/>
              <a:gd name="T52" fmla="*/ 8 w 35"/>
              <a:gd name="T53" fmla="*/ 20 h 25"/>
              <a:gd name="T54" fmla="*/ 8 w 35"/>
              <a:gd name="T55" fmla="*/ 16 h 25"/>
              <a:gd name="T56" fmla="*/ 12 w 35"/>
              <a:gd name="T57" fmla="*/ 12 h 25"/>
              <a:gd name="T58" fmla="*/ 16 w 35"/>
              <a:gd name="T59" fmla="*/ 8 h 25"/>
              <a:gd name="T60" fmla="*/ 20 w 35"/>
              <a:gd name="T61" fmla="*/ 8 h 25"/>
              <a:gd name="T62" fmla="*/ 24 w 35"/>
              <a:gd name="T63" fmla="*/ 8 h 25"/>
              <a:gd name="T64" fmla="*/ 30 w 35"/>
              <a:gd name="T65" fmla="*/ 8 h 25"/>
              <a:gd name="T66" fmla="*/ 34 w 35"/>
              <a:gd name="T67" fmla="*/ 8 h 25"/>
              <a:gd name="T68" fmla="*/ 30 w 35"/>
              <a:gd name="T69" fmla="*/ 8 h 25"/>
              <a:gd name="T70" fmla="*/ 26 w 35"/>
              <a:gd name="T71" fmla="*/ 12 h 25"/>
              <a:gd name="T72" fmla="*/ 22 w 35"/>
              <a:gd name="T73" fmla="*/ 12 h 25"/>
              <a:gd name="T74" fmla="*/ 18 w 35"/>
              <a:gd name="T75" fmla="*/ 12 h 25"/>
              <a:gd name="T76" fmla="*/ 18 w 35"/>
              <a:gd name="T77" fmla="*/ 16 h 25"/>
              <a:gd name="T78" fmla="*/ 14 w 35"/>
              <a:gd name="T79" fmla="*/ 16 h 25"/>
              <a:gd name="T80" fmla="*/ 12 w 35"/>
              <a:gd name="T81" fmla="*/ 12 h 25"/>
              <a:gd name="T82" fmla="*/ 16 w 35"/>
              <a:gd name="T83" fmla="*/ 12 h 25"/>
              <a:gd name="T84" fmla="*/ 20 w 35"/>
              <a:gd name="T85" fmla="*/ 8 h 25"/>
              <a:gd name="T86" fmla="*/ 24 w 35"/>
              <a:gd name="T87" fmla="*/ 8 h 25"/>
              <a:gd name="T88" fmla="*/ 26 w 35"/>
              <a:gd name="T89" fmla="*/ 4 h 25"/>
              <a:gd name="T90" fmla="*/ 20 w 35"/>
              <a:gd name="T91" fmla="*/ 8 h 25"/>
              <a:gd name="T92" fmla="*/ 16 w 35"/>
              <a:gd name="T93" fmla="*/ 8 h 25"/>
              <a:gd name="T94" fmla="*/ 12 w 35"/>
              <a:gd name="T95" fmla="*/ 8 h 25"/>
              <a:gd name="T96" fmla="*/ 16 w 35"/>
              <a:gd name="T97" fmla="*/ 8 h 25"/>
              <a:gd name="T98" fmla="*/ 20 w 35"/>
              <a:gd name="T99" fmla="*/ 6 h 25"/>
              <a:gd name="T100" fmla="*/ 24 w 35"/>
              <a:gd name="T101" fmla="*/ 0 h 25"/>
              <a:gd name="T102" fmla="*/ 24 w 35"/>
              <a:gd name="T103" fmla="*/ 4 h 25"/>
              <a:gd name="T104" fmla="*/ 26 w 35"/>
              <a:gd name="T105" fmla="*/ 0 h 25"/>
              <a:gd name="T106" fmla="*/ 20 w 35"/>
              <a:gd name="T107" fmla="*/ 6 h 25"/>
              <a:gd name="T108" fmla="*/ 16 w 35"/>
              <a:gd name="T109" fmla="*/ 8 h 25"/>
              <a:gd name="T110" fmla="*/ 16 w 35"/>
              <a:gd name="T111" fmla="*/ 12 h 25"/>
              <a:gd name="T112" fmla="*/ 12 w 35"/>
              <a:gd name="T113" fmla="*/ 16 h 25"/>
              <a:gd name="T114" fmla="*/ 8 w 35"/>
              <a:gd name="T115" fmla="*/ 16 h 25"/>
              <a:gd name="T116" fmla="*/ 12 w 35"/>
              <a:gd name="T117" fmla="*/ 16 h 25"/>
              <a:gd name="T118" fmla="*/ 0 w 35"/>
              <a:gd name="T119"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 h="25">
                <a:moveTo>
                  <a:pt x="0" y="24"/>
                </a:moveTo>
                <a:lnTo>
                  <a:pt x="8" y="16"/>
                </a:lnTo>
                <a:lnTo>
                  <a:pt x="12" y="16"/>
                </a:lnTo>
                <a:lnTo>
                  <a:pt x="12" y="20"/>
                </a:lnTo>
                <a:lnTo>
                  <a:pt x="8" y="20"/>
                </a:lnTo>
                <a:lnTo>
                  <a:pt x="4" y="20"/>
                </a:lnTo>
                <a:lnTo>
                  <a:pt x="4" y="16"/>
                </a:lnTo>
                <a:lnTo>
                  <a:pt x="4" y="12"/>
                </a:lnTo>
                <a:lnTo>
                  <a:pt x="8" y="12"/>
                </a:lnTo>
                <a:lnTo>
                  <a:pt x="12" y="8"/>
                </a:lnTo>
                <a:lnTo>
                  <a:pt x="16" y="8"/>
                </a:lnTo>
                <a:lnTo>
                  <a:pt x="16" y="12"/>
                </a:lnTo>
                <a:lnTo>
                  <a:pt x="12" y="16"/>
                </a:lnTo>
                <a:lnTo>
                  <a:pt x="8" y="16"/>
                </a:lnTo>
                <a:lnTo>
                  <a:pt x="4" y="16"/>
                </a:lnTo>
                <a:lnTo>
                  <a:pt x="4" y="20"/>
                </a:lnTo>
                <a:lnTo>
                  <a:pt x="0" y="20"/>
                </a:lnTo>
                <a:lnTo>
                  <a:pt x="0" y="16"/>
                </a:lnTo>
                <a:lnTo>
                  <a:pt x="4" y="12"/>
                </a:lnTo>
                <a:lnTo>
                  <a:pt x="8" y="12"/>
                </a:lnTo>
                <a:lnTo>
                  <a:pt x="8" y="16"/>
                </a:lnTo>
                <a:lnTo>
                  <a:pt x="4" y="16"/>
                </a:lnTo>
                <a:lnTo>
                  <a:pt x="6" y="12"/>
                </a:lnTo>
                <a:lnTo>
                  <a:pt x="12" y="12"/>
                </a:lnTo>
                <a:lnTo>
                  <a:pt x="16" y="12"/>
                </a:lnTo>
                <a:lnTo>
                  <a:pt x="12" y="16"/>
                </a:lnTo>
                <a:lnTo>
                  <a:pt x="8" y="20"/>
                </a:lnTo>
                <a:lnTo>
                  <a:pt x="8" y="16"/>
                </a:lnTo>
                <a:lnTo>
                  <a:pt x="12" y="12"/>
                </a:lnTo>
                <a:lnTo>
                  <a:pt x="16" y="8"/>
                </a:lnTo>
                <a:lnTo>
                  <a:pt x="20" y="8"/>
                </a:lnTo>
                <a:lnTo>
                  <a:pt x="24" y="8"/>
                </a:lnTo>
                <a:lnTo>
                  <a:pt x="30" y="8"/>
                </a:lnTo>
                <a:lnTo>
                  <a:pt x="34" y="8"/>
                </a:lnTo>
                <a:lnTo>
                  <a:pt x="30" y="8"/>
                </a:lnTo>
                <a:lnTo>
                  <a:pt x="26" y="12"/>
                </a:lnTo>
                <a:lnTo>
                  <a:pt x="22" y="12"/>
                </a:lnTo>
                <a:lnTo>
                  <a:pt x="18" y="12"/>
                </a:lnTo>
                <a:lnTo>
                  <a:pt x="18" y="16"/>
                </a:lnTo>
                <a:lnTo>
                  <a:pt x="14" y="16"/>
                </a:lnTo>
                <a:lnTo>
                  <a:pt x="12" y="12"/>
                </a:lnTo>
                <a:lnTo>
                  <a:pt x="16" y="12"/>
                </a:lnTo>
                <a:lnTo>
                  <a:pt x="20" y="8"/>
                </a:lnTo>
                <a:lnTo>
                  <a:pt x="24" y="8"/>
                </a:lnTo>
                <a:lnTo>
                  <a:pt x="26" y="4"/>
                </a:lnTo>
                <a:lnTo>
                  <a:pt x="20" y="8"/>
                </a:lnTo>
                <a:lnTo>
                  <a:pt x="16" y="8"/>
                </a:lnTo>
                <a:lnTo>
                  <a:pt x="12" y="8"/>
                </a:lnTo>
                <a:lnTo>
                  <a:pt x="16" y="8"/>
                </a:lnTo>
                <a:lnTo>
                  <a:pt x="20" y="6"/>
                </a:lnTo>
                <a:lnTo>
                  <a:pt x="24" y="0"/>
                </a:lnTo>
                <a:lnTo>
                  <a:pt x="24" y="4"/>
                </a:lnTo>
                <a:lnTo>
                  <a:pt x="26" y="0"/>
                </a:lnTo>
                <a:lnTo>
                  <a:pt x="20" y="6"/>
                </a:lnTo>
                <a:lnTo>
                  <a:pt x="16" y="8"/>
                </a:lnTo>
                <a:lnTo>
                  <a:pt x="16" y="12"/>
                </a:lnTo>
                <a:lnTo>
                  <a:pt x="12" y="16"/>
                </a:lnTo>
                <a:lnTo>
                  <a:pt x="8" y="16"/>
                </a:lnTo>
                <a:lnTo>
                  <a:pt x="12" y="16"/>
                </a:lnTo>
                <a:lnTo>
                  <a:pt x="0" y="24"/>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647" name="Freeform 111">
            <a:extLst>
              <a:ext uri="{FF2B5EF4-FFF2-40B4-BE49-F238E27FC236}">
                <a16:creationId xmlns:a16="http://schemas.microsoft.com/office/drawing/2014/main" id="{886CADBA-1144-F842-9BB5-CEDBFC7001C6}"/>
              </a:ext>
            </a:extLst>
          </p:cNvPr>
          <p:cNvSpPr>
            <a:spLocks/>
          </p:cNvSpPr>
          <p:nvPr/>
        </p:nvSpPr>
        <p:spPr bwMode="auto">
          <a:xfrm>
            <a:off x="7253288" y="5451475"/>
            <a:ext cx="146050" cy="88900"/>
          </a:xfrm>
          <a:custGeom>
            <a:avLst/>
            <a:gdLst>
              <a:gd name="T0" fmla="*/ 48 w 83"/>
              <a:gd name="T1" fmla="*/ 30 h 49"/>
              <a:gd name="T2" fmla="*/ 60 w 83"/>
              <a:gd name="T3" fmla="*/ 26 h 49"/>
              <a:gd name="T4" fmla="*/ 60 w 83"/>
              <a:gd name="T5" fmla="*/ 30 h 49"/>
              <a:gd name="T6" fmla="*/ 48 w 83"/>
              <a:gd name="T7" fmla="*/ 30 h 49"/>
              <a:gd name="T8" fmla="*/ 58 w 83"/>
              <a:gd name="T9" fmla="*/ 22 h 49"/>
              <a:gd name="T10" fmla="*/ 64 w 83"/>
              <a:gd name="T11" fmla="*/ 22 h 49"/>
              <a:gd name="T12" fmla="*/ 52 w 83"/>
              <a:gd name="T13" fmla="*/ 30 h 49"/>
              <a:gd name="T14" fmla="*/ 54 w 83"/>
              <a:gd name="T15" fmla="*/ 22 h 49"/>
              <a:gd name="T16" fmla="*/ 68 w 83"/>
              <a:gd name="T17" fmla="*/ 18 h 49"/>
              <a:gd name="T18" fmla="*/ 56 w 83"/>
              <a:gd name="T19" fmla="*/ 26 h 49"/>
              <a:gd name="T20" fmla="*/ 44 w 83"/>
              <a:gd name="T21" fmla="*/ 22 h 49"/>
              <a:gd name="T22" fmla="*/ 56 w 83"/>
              <a:gd name="T23" fmla="*/ 14 h 49"/>
              <a:gd name="T24" fmla="*/ 66 w 83"/>
              <a:gd name="T25" fmla="*/ 10 h 49"/>
              <a:gd name="T26" fmla="*/ 58 w 83"/>
              <a:gd name="T27" fmla="*/ 20 h 49"/>
              <a:gd name="T28" fmla="*/ 48 w 83"/>
              <a:gd name="T29" fmla="*/ 12 h 49"/>
              <a:gd name="T30" fmla="*/ 60 w 83"/>
              <a:gd name="T31" fmla="*/ 0 h 49"/>
              <a:gd name="T32" fmla="*/ 64 w 83"/>
              <a:gd name="T33" fmla="*/ 8 h 49"/>
              <a:gd name="T34" fmla="*/ 52 w 83"/>
              <a:gd name="T35" fmla="*/ 14 h 49"/>
              <a:gd name="T36" fmla="*/ 56 w 83"/>
              <a:gd name="T37" fmla="*/ 14 h 49"/>
              <a:gd name="T38" fmla="*/ 68 w 83"/>
              <a:gd name="T39" fmla="*/ 10 h 49"/>
              <a:gd name="T40" fmla="*/ 56 w 83"/>
              <a:gd name="T41" fmla="*/ 18 h 49"/>
              <a:gd name="T42" fmla="*/ 68 w 83"/>
              <a:gd name="T43" fmla="*/ 18 h 49"/>
              <a:gd name="T44" fmla="*/ 56 w 83"/>
              <a:gd name="T45" fmla="*/ 24 h 49"/>
              <a:gd name="T46" fmla="*/ 52 w 83"/>
              <a:gd name="T47" fmla="*/ 28 h 49"/>
              <a:gd name="T48" fmla="*/ 48 w 83"/>
              <a:gd name="T49" fmla="*/ 30 h 49"/>
              <a:gd name="T50" fmla="*/ 56 w 83"/>
              <a:gd name="T51" fmla="*/ 34 h 49"/>
              <a:gd name="T52" fmla="*/ 56 w 83"/>
              <a:gd name="T53" fmla="*/ 38 h 49"/>
              <a:gd name="T54" fmla="*/ 56 w 83"/>
              <a:gd name="T55" fmla="*/ 38 h 49"/>
              <a:gd name="T56" fmla="*/ 48 w 83"/>
              <a:gd name="T57" fmla="*/ 40 h 49"/>
              <a:gd name="T58" fmla="*/ 36 w 83"/>
              <a:gd name="T59" fmla="*/ 40 h 49"/>
              <a:gd name="T60" fmla="*/ 18 w 83"/>
              <a:gd name="T61" fmla="*/ 40 h 49"/>
              <a:gd name="T62" fmla="*/ 0 w 83"/>
              <a:gd name="T63" fmla="*/ 44 h 49"/>
              <a:gd name="T64" fmla="*/ 12 w 83"/>
              <a:gd name="T65" fmla="*/ 44 h 49"/>
              <a:gd name="T66" fmla="*/ 20 w 83"/>
              <a:gd name="T67" fmla="*/ 44 h 49"/>
              <a:gd name="T68" fmla="*/ 22 w 83"/>
              <a:gd name="T69" fmla="*/ 46 h 49"/>
              <a:gd name="T70" fmla="*/ 12 w 83"/>
              <a:gd name="T71" fmla="*/ 48 h 49"/>
              <a:gd name="T72" fmla="*/ 20 w 83"/>
              <a:gd name="T73" fmla="*/ 44 h 49"/>
              <a:gd name="T74" fmla="*/ 30 w 83"/>
              <a:gd name="T75" fmla="*/ 36 h 49"/>
              <a:gd name="T76" fmla="*/ 20 w 83"/>
              <a:gd name="T77" fmla="*/ 38 h 49"/>
              <a:gd name="T78" fmla="*/ 24 w 83"/>
              <a:gd name="T79" fmla="*/ 30 h 49"/>
              <a:gd name="T80" fmla="*/ 20 w 83"/>
              <a:gd name="T81" fmla="*/ 38 h 49"/>
              <a:gd name="T82" fmla="*/ 26 w 83"/>
              <a:gd name="T83" fmla="*/ 38 h 49"/>
              <a:gd name="T84" fmla="*/ 44 w 83"/>
              <a:gd name="T85" fmla="*/ 36 h 49"/>
              <a:gd name="T86" fmla="*/ 58 w 83"/>
              <a:gd name="T87" fmla="*/ 34 h 49"/>
              <a:gd name="T88" fmla="*/ 72 w 83"/>
              <a:gd name="T89" fmla="*/ 34 h 49"/>
              <a:gd name="T90" fmla="*/ 82 w 83"/>
              <a:gd name="T91" fmla="*/ 3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3" h="49">
                <a:moveTo>
                  <a:pt x="36" y="30"/>
                </a:moveTo>
                <a:lnTo>
                  <a:pt x="44" y="30"/>
                </a:lnTo>
                <a:lnTo>
                  <a:pt x="48" y="30"/>
                </a:lnTo>
                <a:lnTo>
                  <a:pt x="52" y="30"/>
                </a:lnTo>
                <a:lnTo>
                  <a:pt x="56" y="30"/>
                </a:lnTo>
                <a:lnTo>
                  <a:pt x="60" y="26"/>
                </a:lnTo>
                <a:lnTo>
                  <a:pt x="64" y="26"/>
                </a:lnTo>
                <a:lnTo>
                  <a:pt x="64" y="30"/>
                </a:lnTo>
                <a:lnTo>
                  <a:pt x="60" y="30"/>
                </a:lnTo>
                <a:lnTo>
                  <a:pt x="56" y="30"/>
                </a:lnTo>
                <a:lnTo>
                  <a:pt x="52" y="30"/>
                </a:lnTo>
                <a:lnTo>
                  <a:pt x="48" y="30"/>
                </a:lnTo>
                <a:lnTo>
                  <a:pt x="50" y="26"/>
                </a:lnTo>
                <a:lnTo>
                  <a:pt x="54" y="26"/>
                </a:lnTo>
                <a:lnTo>
                  <a:pt x="58" y="22"/>
                </a:lnTo>
                <a:lnTo>
                  <a:pt x="60" y="18"/>
                </a:lnTo>
                <a:lnTo>
                  <a:pt x="64" y="18"/>
                </a:lnTo>
                <a:lnTo>
                  <a:pt x="64" y="22"/>
                </a:lnTo>
                <a:lnTo>
                  <a:pt x="60" y="26"/>
                </a:lnTo>
                <a:lnTo>
                  <a:pt x="56" y="26"/>
                </a:lnTo>
                <a:lnTo>
                  <a:pt x="52" y="30"/>
                </a:lnTo>
                <a:lnTo>
                  <a:pt x="48" y="30"/>
                </a:lnTo>
                <a:lnTo>
                  <a:pt x="48" y="26"/>
                </a:lnTo>
                <a:lnTo>
                  <a:pt x="54" y="22"/>
                </a:lnTo>
                <a:lnTo>
                  <a:pt x="60" y="18"/>
                </a:lnTo>
                <a:lnTo>
                  <a:pt x="64" y="18"/>
                </a:lnTo>
                <a:lnTo>
                  <a:pt x="68" y="18"/>
                </a:lnTo>
                <a:lnTo>
                  <a:pt x="68" y="22"/>
                </a:lnTo>
                <a:lnTo>
                  <a:pt x="64" y="26"/>
                </a:lnTo>
                <a:lnTo>
                  <a:pt x="56" y="26"/>
                </a:lnTo>
                <a:lnTo>
                  <a:pt x="52" y="26"/>
                </a:lnTo>
                <a:lnTo>
                  <a:pt x="48" y="26"/>
                </a:lnTo>
                <a:lnTo>
                  <a:pt x="44" y="22"/>
                </a:lnTo>
                <a:lnTo>
                  <a:pt x="48" y="22"/>
                </a:lnTo>
                <a:lnTo>
                  <a:pt x="52" y="18"/>
                </a:lnTo>
                <a:lnTo>
                  <a:pt x="56" y="14"/>
                </a:lnTo>
                <a:lnTo>
                  <a:pt x="56" y="10"/>
                </a:lnTo>
                <a:lnTo>
                  <a:pt x="60" y="10"/>
                </a:lnTo>
                <a:lnTo>
                  <a:pt x="66" y="10"/>
                </a:lnTo>
                <a:lnTo>
                  <a:pt x="66" y="14"/>
                </a:lnTo>
                <a:lnTo>
                  <a:pt x="62" y="16"/>
                </a:lnTo>
                <a:lnTo>
                  <a:pt x="58" y="20"/>
                </a:lnTo>
                <a:lnTo>
                  <a:pt x="52" y="20"/>
                </a:lnTo>
                <a:lnTo>
                  <a:pt x="48" y="20"/>
                </a:lnTo>
                <a:lnTo>
                  <a:pt x="48" y="12"/>
                </a:lnTo>
                <a:lnTo>
                  <a:pt x="52" y="8"/>
                </a:lnTo>
                <a:lnTo>
                  <a:pt x="56" y="4"/>
                </a:lnTo>
                <a:lnTo>
                  <a:pt x="60" y="0"/>
                </a:lnTo>
                <a:lnTo>
                  <a:pt x="64" y="0"/>
                </a:lnTo>
                <a:lnTo>
                  <a:pt x="64" y="4"/>
                </a:lnTo>
                <a:lnTo>
                  <a:pt x="64" y="8"/>
                </a:lnTo>
                <a:lnTo>
                  <a:pt x="60" y="14"/>
                </a:lnTo>
                <a:lnTo>
                  <a:pt x="56" y="14"/>
                </a:lnTo>
                <a:lnTo>
                  <a:pt x="52" y="14"/>
                </a:lnTo>
                <a:lnTo>
                  <a:pt x="48" y="14"/>
                </a:lnTo>
                <a:lnTo>
                  <a:pt x="52" y="14"/>
                </a:lnTo>
                <a:lnTo>
                  <a:pt x="56" y="14"/>
                </a:lnTo>
                <a:lnTo>
                  <a:pt x="60" y="14"/>
                </a:lnTo>
                <a:lnTo>
                  <a:pt x="64" y="14"/>
                </a:lnTo>
                <a:lnTo>
                  <a:pt x="68" y="10"/>
                </a:lnTo>
                <a:lnTo>
                  <a:pt x="72" y="10"/>
                </a:lnTo>
                <a:lnTo>
                  <a:pt x="72" y="14"/>
                </a:lnTo>
                <a:lnTo>
                  <a:pt x="56" y="18"/>
                </a:lnTo>
                <a:lnTo>
                  <a:pt x="60" y="18"/>
                </a:lnTo>
                <a:lnTo>
                  <a:pt x="64" y="18"/>
                </a:lnTo>
                <a:lnTo>
                  <a:pt x="68" y="18"/>
                </a:lnTo>
                <a:lnTo>
                  <a:pt x="64" y="18"/>
                </a:lnTo>
                <a:lnTo>
                  <a:pt x="60" y="24"/>
                </a:lnTo>
                <a:lnTo>
                  <a:pt x="56" y="24"/>
                </a:lnTo>
                <a:lnTo>
                  <a:pt x="52" y="24"/>
                </a:lnTo>
                <a:lnTo>
                  <a:pt x="46" y="28"/>
                </a:lnTo>
                <a:lnTo>
                  <a:pt x="52" y="28"/>
                </a:lnTo>
                <a:lnTo>
                  <a:pt x="56" y="24"/>
                </a:lnTo>
                <a:lnTo>
                  <a:pt x="52" y="30"/>
                </a:lnTo>
                <a:lnTo>
                  <a:pt x="48" y="30"/>
                </a:lnTo>
                <a:lnTo>
                  <a:pt x="52" y="30"/>
                </a:lnTo>
                <a:lnTo>
                  <a:pt x="56" y="30"/>
                </a:lnTo>
                <a:lnTo>
                  <a:pt x="56" y="34"/>
                </a:lnTo>
                <a:lnTo>
                  <a:pt x="60" y="34"/>
                </a:lnTo>
                <a:lnTo>
                  <a:pt x="60" y="38"/>
                </a:lnTo>
                <a:lnTo>
                  <a:pt x="56" y="38"/>
                </a:lnTo>
                <a:lnTo>
                  <a:pt x="52" y="42"/>
                </a:lnTo>
                <a:lnTo>
                  <a:pt x="56" y="42"/>
                </a:lnTo>
                <a:lnTo>
                  <a:pt x="56" y="38"/>
                </a:lnTo>
                <a:lnTo>
                  <a:pt x="56" y="34"/>
                </a:lnTo>
                <a:lnTo>
                  <a:pt x="52" y="34"/>
                </a:lnTo>
                <a:lnTo>
                  <a:pt x="48" y="40"/>
                </a:lnTo>
                <a:lnTo>
                  <a:pt x="44" y="40"/>
                </a:lnTo>
                <a:lnTo>
                  <a:pt x="40" y="42"/>
                </a:lnTo>
                <a:lnTo>
                  <a:pt x="36" y="40"/>
                </a:lnTo>
                <a:lnTo>
                  <a:pt x="30" y="40"/>
                </a:lnTo>
                <a:lnTo>
                  <a:pt x="26" y="40"/>
                </a:lnTo>
                <a:lnTo>
                  <a:pt x="18" y="40"/>
                </a:lnTo>
                <a:lnTo>
                  <a:pt x="14" y="40"/>
                </a:lnTo>
                <a:lnTo>
                  <a:pt x="10" y="40"/>
                </a:lnTo>
                <a:lnTo>
                  <a:pt x="0" y="44"/>
                </a:lnTo>
                <a:lnTo>
                  <a:pt x="4" y="44"/>
                </a:lnTo>
                <a:lnTo>
                  <a:pt x="8" y="44"/>
                </a:lnTo>
                <a:lnTo>
                  <a:pt x="12" y="44"/>
                </a:lnTo>
                <a:lnTo>
                  <a:pt x="20" y="44"/>
                </a:lnTo>
                <a:lnTo>
                  <a:pt x="24" y="44"/>
                </a:lnTo>
                <a:lnTo>
                  <a:pt x="20" y="44"/>
                </a:lnTo>
                <a:lnTo>
                  <a:pt x="16" y="44"/>
                </a:lnTo>
                <a:lnTo>
                  <a:pt x="18" y="48"/>
                </a:lnTo>
                <a:lnTo>
                  <a:pt x="22" y="46"/>
                </a:lnTo>
                <a:lnTo>
                  <a:pt x="26" y="46"/>
                </a:lnTo>
                <a:lnTo>
                  <a:pt x="16" y="44"/>
                </a:lnTo>
                <a:lnTo>
                  <a:pt x="12" y="48"/>
                </a:lnTo>
                <a:lnTo>
                  <a:pt x="16" y="48"/>
                </a:lnTo>
                <a:lnTo>
                  <a:pt x="16" y="44"/>
                </a:lnTo>
                <a:lnTo>
                  <a:pt x="20" y="44"/>
                </a:lnTo>
                <a:lnTo>
                  <a:pt x="24" y="44"/>
                </a:lnTo>
                <a:lnTo>
                  <a:pt x="30" y="40"/>
                </a:lnTo>
                <a:lnTo>
                  <a:pt x="30" y="36"/>
                </a:lnTo>
                <a:lnTo>
                  <a:pt x="24" y="42"/>
                </a:lnTo>
                <a:lnTo>
                  <a:pt x="20" y="42"/>
                </a:lnTo>
                <a:lnTo>
                  <a:pt x="20" y="38"/>
                </a:lnTo>
                <a:lnTo>
                  <a:pt x="20" y="34"/>
                </a:lnTo>
                <a:lnTo>
                  <a:pt x="24" y="34"/>
                </a:lnTo>
                <a:lnTo>
                  <a:pt x="24" y="30"/>
                </a:lnTo>
                <a:lnTo>
                  <a:pt x="20" y="30"/>
                </a:lnTo>
                <a:lnTo>
                  <a:pt x="20" y="34"/>
                </a:lnTo>
                <a:lnTo>
                  <a:pt x="20" y="38"/>
                </a:lnTo>
                <a:lnTo>
                  <a:pt x="24" y="38"/>
                </a:lnTo>
                <a:lnTo>
                  <a:pt x="28" y="34"/>
                </a:lnTo>
                <a:lnTo>
                  <a:pt x="26" y="38"/>
                </a:lnTo>
                <a:lnTo>
                  <a:pt x="30" y="38"/>
                </a:lnTo>
                <a:lnTo>
                  <a:pt x="34" y="36"/>
                </a:lnTo>
                <a:lnTo>
                  <a:pt x="44" y="36"/>
                </a:lnTo>
                <a:lnTo>
                  <a:pt x="48" y="36"/>
                </a:lnTo>
                <a:lnTo>
                  <a:pt x="54" y="34"/>
                </a:lnTo>
                <a:lnTo>
                  <a:pt x="58" y="34"/>
                </a:lnTo>
                <a:lnTo>
                  <a:pt x="62" y="34"/>
                </a:lnTo>
                <a:lnTo>
                  <a:pt x="66" y="34"/>
                </a:lnTo>
                <a:lnTo>
                  <a:pt x="72" y="34"/>
                </a:lnTo>
                <a:lnTo>
                  <a:pt x="76" y="34"/>
                </a:lnTo>
                <a:lnTo>
                  <a:pt x="80" y="34"/>
                </a:lnTo>
                <a:lnTo>
                  <a:pt x="82" y="30"/>
                </a:lnTo>
                <a:lnTo>
                  <a:pt x="82" y="26"/>
                </a:lnTo>
                <a:lnTo>
                  <a:pt x="80"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648" name="Freeform 112">
            <a:extLst>
              <a:ext uri="{FF2B5EF4-FFF2-40B4-BE49-F238E27FC236}">
                <a16:creationId xmlns:a16="http://schemas.microsoft.com/office/drawing/2014/main" id="{99970778-3AF5-514D-A066-0A08360C4A85}"/>
              </a:ext>
            </a:extLst>
          </p:cNvPr>
          <p:cNvSpPr>
            <a:spLocks/>
          </p:cNvSpPr>
          <p:nvPr/>
        </p:nvSpPr>
        <p:spPr bwMode="auto">
          <a:xfrm>
            <a:off x="3041650" y="6053138"/>
            <a:ext cx="292100" cy="203200"/>
          </a:xfrm>
          <a:custGeom>
            <a:avLst/>
            <a:gdLst>
              <a:gd name="T0" fmla="*/ 80 w 167"/>
              <a:gd name="T1" fmla="*/ 4 h 113"/>
              <a:gd name="T2" fmla="*/ 88 w 167"/>
              <a:gd name="T3" fmla="*/ 6 h 113"/>
              <a:gd name="T4" fmla="*/ 96 w 167"/>
              <a:gd name="T5" fmla="*/ 4 h 113"/>
              <a:gd name="T6" fmla="*/ 104 w 167"/>
              <a:gd name="T7" fmla="*/ 4 h 113"/>
              <a:gd name="T8" fmla="*/ 112 w 167"/>
              <a:gd name="T9" fmla="*/ 6 h 113"/>
              <a:gd name="T10" fmla="*/ 120 w 167"/>
              <a:gd name="T11" fmla="*/ 8 h 113"/>
              <a:gd name="T12" fmla="*/ 128 w 167"/>
              <a:gd name="T13" fmla="*/ 8 h 113"/>
              <a:gd name="T14" fmla="*/ 128 w 167"/>
              <a:gd name="T15" fmla="*/ 6 h 113"/>
              <a:gd name="T16" fmla="*/ 116 w 167"/>
              <a:gd name="T17" fmla="*/ 6 h 113"/>
              <a:gd name="T18" fmla="*/ 108 w 167"/>
              <a:gd name="T19" fmla="*/ 4 h 113"/>
              <a:gd name="T20" fmla="*/ 100 w 167"/>
              <a:gd name="T21" fmla="*/ 2 h 113"/>
              <a:gd name="T22" fmla="*/ 108 w 167"/>
              <a:gd name="T23" fmla="*/ 0 h 113"/>
              <a:gd name="T24" fmla="*/ 116 w 167"/>
              <a:gd name="T25" fmla="*/ 0 h 113"/>
              <a:gd name="T26" fmla="*/ 124 w 167"/>
              <a:gd name="T27" fmla="*/ 2 h 113"/>
              <a:gd name="T28" fmla="*/ 132 w 167"/>
              <a:gd name="T29" fmla="*/ 2 h 113"/>
              <a:gd name="T30" fmla="*/ 140 w 167"/>
              <a:gd name="T31" fmla="*/ 4 h 113"/>
              <a:gd name="T32" fmla="*/ 148 w 167"/>
              <a:gd name="T33" fmla="*/ 2 h 113"/>
              <a:gd name="T34" fmla="*/ 156 w 167"/>
              <a:gd name="T35" fmla="*/ 4 h 113"/>
              <a:gd name="T36" fmla="*/ 164 w 167"/>
              <a:gd name="T37" fmla="*/ 6 h 113"/>
              <a:gd name="T38" fmla="*/ 164 w 167"/>
              <a:gd name="T39" fmla="*/ 14 h 113"/>
              <a:gd name="T40" fmla="*/ 162 w 167"/>
              <a:gd name="T41" fmla="*/ 22 h 113"/>
              <a:gd name="T42" fmla="*/ 160 w 167"/>
              <a:gd name="T43" fmla="*/ 32 h 113"/>
              <a:gd name="T44" fmla="*/ 158 w 167"/>
              <a:gd name="T45" fmla="*/ 44 h 113"/>
              <a:gd name="T46" fmla="*/ 154 w 167"/>
              <a:gd name="T47" fmla="*/ 54 h 113"/>
              <a:gd name="T48" fmla="*/ 150 w 167"/>
              <a:gd name="T49" fmla="*/ 62 h 113"/>
              <a:gd name="T50" fmla="*/ 148 w 167"/>
              <a:gd name="T51" fmla="*/ 70 h 113"/>
              <a:gd name="T52" fmla="*/ 144 w 167"/>
              <a:gd name="T53" fmla="*/ 78 h 113"/>
              <a:gd name="T54" fmla="*/ 140 w 167"/>
              <a:gd name="T55" fmla="*/ 88 h 113"/>
              <a:gd name="T56" fmla="*/ 136 w 167"/>
              <a:gd name="T57" fmla="*/ 96 h 113"/>
              <a:gd name="T58" fmla="*/ 132 w 167"/>
              <a:gd name="T59" fmla="*/ 104 h 113"/>
              <a:gd name="T60" fmla="*/ 124 w 167"/>
              <a:gd name="T61" fmla="*/ 110 h 113"/>
              <a:gd name="T62" fmla="*/ 116 w 167"/>
              <a:gd name="T63" fmla="*/ 110 h 113"/>
              <a:gd name="T64" fmla="*/ 108 w 167"/>
              <a:gd name="T65" fmla="*/ 112 h 113"/>
              <a:gd name="T66" fmla="*/ 98 w 167"/>
              <a:gd name="T67" fmla="*/ 112 h 113"/>
              <a:gd name="T68" fmla="*/ 90 w 167"/>
              <a:gd name="T69" fmla="*/ 112 h 113"/>
              <a:gd name="T70" fmla="*/ 78 w 167"/>
              <a:gd name="T71" fmla="*/ 110 h 113"/>
              <a:gd name="T72" fmla="*/ 68 w 167"/>
              <a:gd name="T73" fmla="*/ 110 h 113"/>
              <a:gd name="T74" fmla="*/ 60 w 167"/>
              <a:gd name="T75" fmla="*/ 110 h 113"/>
              <a:gd name="T76" fmla="*/ 52 w 167"/>
              <a:gd name="T77" fmla="*/ 110 h 113"/>
              <a:gd name="T78" fmla="*/ 44 w 167"/>
              <a:gd name="T79" fmla="*/ 108 h 113"/>
              <a:gd name="T80" fmla="*/ 36 w 167"/>
              <a:gd name="T81" fmla="*/ 108 h 113"/>
              <a:gd name="T82" fmla="*/ 28 w 167"/>
              <a:gd name="T83" fmla="*/ 108 h 113"/>
              <a:gd name="T84" fmla="*/ 20 w 167"/>
              <a:gd name="T85" fmla="*/ 108 h 113"/>
              <a:gd name="T86" fmla="*/ 12 w 167"/>
              <a:gd name="T87" fmla="*/ 108 h 113"/>
              <a:gd name="T88" fmla="*/ 4 w 167"/>
              <a:gd name="T89" fmla="*/ 106 h 113"/>
              <a:gd name="T90" fmla="*/ 0 w 167"/>
              <a:gd name="T91" fmla="*/ 98 h 113"/>
              <a:gd name="T92" fmla="*/ 2 w 167"/>
              <a:gd name="T93" fmla="*/ 90 h 113"/>
              <a:gd name="T94" fmla="*/ 4 w 167"/>
              <a:gd name="T95" fmla="*/ 78 h 113"/>
              <a:gd name="T96" fmla="*/ 10 w 167"/>
              <a:gd name="T97" fmla="*/ 70 h 113"/>
              <a:gd name="T98" fmla="*/ 16 w 167"/>
              <a:gd name="T99" fmla="*/ 64 h 113"/>
              <a:gd name="T100" fmla="*/ 26 w 167"/>
              <a:gd name="T101" fmla="*/ 58 h 113"/>
              <a:gd name="T102" fmla="*/ 34 w 167"/>
              <a:gd name="T103" fmla="*/ 54 h 113"/>
              <a:gd name="T104" fmla="*/ 42 w 167"/>
              <a:gd name="T105" fmla="*/ 46 h 113"/>
              <a:gd name="T106" fmla="*/ 48 w 167"/>
              <a:gd name="T107" fmla="*/ 38 h 113"/>
              <a:gd name="T108" fmla="*/ 54 w 167"/>
              <a:gd name="T109" fmla="*/ 32 h 113"/>
              <a:gd name="T110" fmla="*/ 60 w 167"/>
              <a:gd name="T111" fmla="*/ 24 h 113"/>
              <a:gd name="T112" fmla="*/ 64 w 167"/>
              <a:gd name="T113" fmla="*/ 16 h 113"/>
              <a:gd name="T114" fmla="*/ 72 w 167"/>
              <a:gd name="T115" fmla="*/ 10 h 113"/>
              <a:gd name="T116" fmla="*/ 78 w 167"/>
              <a:gd name="T117" fmla="*/ 4 h 113"/>
              <a:gd name="T118" fmla="*/ 76 w 167"/>
              <a:gd name="T119" fmla="*/ 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7" h="113">
                <a:moveTo>
                  <a:pt x="76" y="2"/>
                </a:moveTo>
                <a:lnTo>
                  <a:pt x="80" y="4"/>
                </a:lnTo>
                <a:lnTo>
                  <a:pt x="84" y="4"/>
                </a:lnTo>
                <a:lnTo>
                  <a:pt x="88" y="6"/>
                </a:lnTo>
                <a:lnTo>
                  <a:pt x="92" y="6"/>
                </a:lnTo>
                <a:lnTo>
                  <a:pt x="96" y="4"/>
                </a:lnTo>
                <a:lnTo>
                  <a:pt x="100" y="4"/>
                </a:lnTo>
                <a:lnTo>
                  <a:pt x="104" y="4"/>
                </a:lnTo>
                <a:lnTo>
                  <a:pt x="108" y="6"/>
                </a:lnTo>
                <a:lnTo>
                  <a:pt x="112" y="6"/>
                </a:lnTo>
                <a:lnTo>
                  <a:pt x="116" y="8"/>
                </a:lnTo>
                <a:lnTo>
                  <a:pt x="120" y="8"/>
                </a:lnTo>
                <a:lnTo>
                  <a:pt x="124" y="8"/>
                </a:lnTo>
                <a:lnTo>
                  <a:pt x="128" y="8"/>
                </a:lnTo>
                <a:lnTo>
                  <a:pt x="132" y="6"/>
                </a:lnTo>
                <a:lnTo>
                  <a:pt x="128" y="6"/>
                </a:lnTo>
                <a:lnTo>
                  <a:pt x="122" y="6"/>
                </a:lnTo>
                <a:lnTo>
                  <a:pt x="116" y="6"/>
                </a:lnTo>
                <a:lnTo>
                  <a:pt x="112" y="4"/>
                </a:lnTo>
                <a:lnTo>
                  <a:pt x="108" y="4"/>
                </a:lnTo>
                <a:lnTo>
                  <a:pt x="104" y="2"/>
                </a:lnTo>
                <a:lnTo>
                  <a:pt x="100" y="2"/>
                </a:lnTo>
                <a:lnTo>
                  <a:pt x="104" y="0"/>
                </a:lnTo>
                <a:lnTo>
                  <a:pt x="108" y="0"/>
                </a:lnTo>
                <a:lnTo>
                  <a:pt x="112" y="0"/>
                </a:lnTo>
                <a:lnTo>
                  <a:pt x="116" y="0"/>
                </a:lnTo>
                <a:lnTo>
                  <a:pt x="120" y="2"/>
                </a:lnTo>
                <a:lnTo>
                  <a:pt x="124" y="2"/>
                </a:lnTo>
                <a:lnTo>
                  <a:pt x="128" y="2"/>
                </a:lnTo>
                <a:lnTo>
                  <a:pt x="132" y="2"/>
                </a:lnTo>
                <a:lnTo>
                  <a:pt x="136" y="2"/>
                </a:lnTo>
                <a:lnTo>
                  <a:pt x="140" y="4"/>
                </a:lnTo>
                <a:lnTo>
                  <a:pt x="144" y="2"/>
                </a:lnTo>
                <a:lnTo>
                  <a:pt x="148" y="2"/>
                </a:lnTo>
                <a:lnTo>
                  <a:pt x="152" y="2"/>
                </a:lnTo>
                <a:lnTo>
                  <a:pt x="156" y="4"/>
                </a:lnTo>
                <a:lnTo>
                  <a:pt x="160" y="4"/>
                </a:lnTo>
                <a:lnTo>
                  <a:pt x="164" y="6"/>
                </a:lnTo>
                <a:lnTo>
                  <a:pt x="166" y="10"/>
                </a:lnTo>
                <a:lnTo>
                  <a:pt x="164" y="14"/>
                </a:lnTo>
                <a:lnTo>
                  <a:pt x="162" y="18"/>
                </a:lnTo>
                <a:lnTo>
                  <a:pt x="162" y="22"/>
                </a:lnTo>
                <a:lnTo>
                  <a:pt x="160" y="28"/>
                </a:lnTo>
                <a:lnTo>
                  <a:pt x="160" y="32"/>
                </a:lnTo>
                <a:lnTo>
                  <a:pt x="158" y="36"/>
                </a:lnTo>
                <a:lnTo>
                  <a:pt x="158" y="44"/>
                </a:lnTo>
                <a:lnTo>
                  <a:pt x="156" y="50"/>
                </a:lnTo>
                <a:lnTo>
                  <a:pt x="154" y="54"/>
                </a:lnTo>
                <a:lnTo>
                  <a:pt x="152" y="58"/>
                </a:lnTo>
                <a:lnTo>
                  <a:pt x="150" y="62"/>
                </a:lnTo>
                <a:lnTo>
                  <a:pt x="150" y="66"/>
                </a:lnTo>
                <a:lnTo>
                  <a:pt x="148" y="70"/>
                </a:lnTo>
                <a:lnTo>
                  <a:pt x="146" y="74"/>
                </a:lnTo>
                <a:lnTo>
                  <a:pt x="144" y="78"/>
                </a:lnTo>
                <a:lnTo>
                  <a:pt x="142" y="84"/>
                </a:lnTo>
                <a:lnTo>
                  <a:pt x="140" y="88"/>
                </a:lnTo>
                <a:lnTo>
                  <a:pt x="138" y="92"/>
                </a:lnTo>
                <a:lnTo>
                  <a:pt x="136" y="96"/>
                </a:lnTo>
                <a:lnTo>
                  <a:pt x="134" y="100"/>
                </a:lnTo>
                <a:lnTo>
                  <a:pt x="132" y="104"/>
                </a:lnTo>
                <a:lnTo>
                  <a:pt x="128" y="106"/>
                </a:lnTo>
                <a:lnTo>
                  <a:pt x="124" y="110"/>
                </a:lnTo>
                <a:lnTo>
                  <a:pt x="120" y="110"/>
                </a:lnTo>
                <a:lnTo>
                  <a:pt x="116" y="110"/>
                </a:lnTo>
                <a:lnTo>
                  <a:pt x="112" y="112"/>
                </a:lnTo>
                <a:lnTo>
                  <a:pt x="108" y="112"/>
                </a:lnTo>
                <a:lnTo>
                  <a:pt x="104" y="112"/>
                </a:lnTo>
                <a:lnTo>
                  <a:pt x="98" y="112"/>
                </a:lnTo>
                <a:lnTo>
                  <a:pt x="94" y="112"/>
                </a:lnTo>
                <a:lnTo>
                  <a:pt x="90" y="112"/>
                </a:lnTo>
                <a:lnTo>
                  <a:pt x="84" y="110"/>
                </a:lnTo>
                <a:lnTo>
                  <a:pt x="78" y="110"/>
                </a:lnTo>
                <a:lnTo>
                  <a:pt x="74" y="110"/>
                </a:lnTo>
                <a:lnTo>
                  <a:pt x="68" y="110"/>
                </a:lnTo>
                <a:lnTo>
                  <a:pt x="64" y="110"/>
                </a:lnTo>
                <a:lnTo>
                  <a:pt x="60" y="110"/>
                </a:lnTo>
                <a:lnTo>
                  <a:pt x="56" y="110"/>
                </a:lnTo>
                <a:lnTo>
                  <a:pt x="52" y="110"/>
                </a:lnTo>
                <a:lnTo>
                  <a:pt x="48" y="110"/>
                </a:lnTo>
                <a:lnTo>
                  <a:pt x="44" y="108"/>
                </a:lnTo>
                <a:lnTo>
                  <a:pt x="40" y="108"/>
                </a:lnTo>
                <a:lnTo>
                  <a:pt x="36" y="108"/>
                </a:lnTo>
                <a:lnTo>
                  <a:pt x="32" y="108"/>
                </a:lnTo>
                <a:lnTo>
                  <a:pt x="28" y="108"/>
                </a:lnTo>
                <a:lnTo>
                  <a:pt x="24" y="108"/>
                </a:lnTo>
                <a:lnTo>
                  <a:pt x="20" y="108"/>
                </a:lnTo>
                <a:lnTo>
                  <a:pt x="16" y="108"/>
                </a:lnTo>
                <a:lnTo>
                  <a:pt x="12" y="108"/>
                </a:lnTo>
                <a:lnTo>
                  <a:pt x="8" y="108"/>
                </a:lnTo>
                <a:lnTo>
                  <a:pt x="4" y="106"/>
                </a:lnTo>
                <a:lnTo>
                  <a:pt x="2" y="102"/>
                </a:lnTo>
                <a:lnTo>
                  <a:pt x="0" y="98"/>
                </a:lnTo>
                <a:lnTo>
                  <a:pt x="0" y="94"/>
                </a:lnTo>
                <a:lnTo>
                  <a:pt x="2" y="90"/>
                </a:lnTo>
                <a:lnTo>
                  <a:pt x="2" y="86"/>
                </a:lnTo>
                <a:lnTo>
                  <a:pt x="4" y="78"/>
                </a:lnTo>
                <a:lnTo>
                  <a:pt x="6" y="72"/>
                </a:lnTo>
                <a:lnTo>
                  <a:pt x="10" y="70"/>
                </a:lnTo>
                <a:lnTo>
                  <a:pt x="12" y="66"/>
                </a:lnTo>
                <a:lnTo>
                  <a:pt x="16" y="64"/>
                </a:lnTo>
                <a:lnTo>
                  <a:pt x="20" y="62"/>
                </a:lnTo>
                <a:lnTo>
                  <a:pt x="26" y="58"/>
                </a:lnTo>
                <a:lnTo>
                  <a:pt x="30" y="56"/>
                </a:lnTo>
                <a:lnTo>
                  <a:pt x="34" y="54"/>
                </a:lnTo>
                <a:lnTo>
                  <a:pt x="38" y="50"/>
                </a:lnTo>
                <a:lnTo>
                  <a:pt x="42" y="46"/>
                </a:lnTo>
                <a:lnTo>
                  <a:pt x="44" y="42"/>
                </a:lnTo>
                <a:lnTo>
                  <a:pt x="48" y="38"/>
                </a:lnTo>
                <a:lnTo>
                  <a:pt x="50" y="34"/>
                </a:lnTo>
                <a:lnTo>
                  <a:pt x="54" y="32"/>
                </a:lnTo>
                <a:lnTo>
                  <a:pt x="56" y="28"/>
                </a:lnTo>
                <a:lnTo>
                  <a:pt x="60" y="24"/>
                </a:lnTo>
                <a:lnTo>
                  <a:pt x="62" y="20"/>
                </a:lnTo>
                <a:lnTo>
                  <a:pt x="64" y="16"/>
                </a:lnTo>
                <a:lnTo>
                  <a:pt x="68" y="14"/>
                </a:lnTo>
                <a:lnTo>
                  <a:pt x="72" y="10"/>
                </a:lnTo>
                <a:lnTo>
                  <a:pt x="76" y="8"/>
                </a:lnTo>
                <a:lnTo>
                  <a:pt x="78" y="4"/>
                </a:lnTo>
                <a:lnTo>
                  <a:pt x="82" y="4"/>
                </a:lnTo>
                <a:lnTo>
                  <a:pt x="76" y="2"/>
                </a:lnTo>
              </a:path>
            </a:pathLst>
          </a:custGeom>
          <a:solidFill>
            <a:schemeClr val="bg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649" name="Freeform 113">
            <a:extLst>
              <a:ext uri="{FF2B5EF4-FFF2-40B4-BE49-F238E27FC236}">
                <a16:creationId xmlns:a16="http://schemas.microsoft.com/office/drawing/2014/main" id="{5894B7BD-EB92-394E-A0A4-9073E2233A0B}"/>
              </a:ext>
            </a:extLst>
          </p:cNvPr>
          <p:cNvSpPr>
            <a:spLocks/>
          </p:cNvSpPr>
          <p:nvPr/>
        </p:nvSpPr>
        <p:spPr bwMode="auto">
          <a:xfrm>
            <a:off x="3294063" y="5797550"/>
            <a:ext cx="127000" cy="36513"/>
          </a:xfrm>
          <a:custGeom>
            <a:avLst/>
            <a:gdLst>
              <a:gd name="T0" fmla="*/ 4 w 73"/>
              <a:gd name="T1" fmla="*/ 16 h 21"/>
              <a:gd name="T2" fmla="*/ 8 w 73"/>
              <a:gd name="T3" fmla="*/ 16 h 21"/>
              <a:gd name="T4" fmla="*/ 12 w 73"/>
              <a:gd name="T5" fmla="*/ 16 h 21"/>
              <a:gd name="T6" fmla="*/ 16 w 73"/>
              <a:gd name="T7" fmla="*/ 18 h 21"/>
              <a:gd name="T8" fmla="*/ 20 w 73"/>
              <a:gd name="T9" fmla="*/ 18 h 21"/>
              <a:gd name="T10" fmla="*/ 24 w 73"/>
              <a:gd name="T11" fmla="*/ 20 h 21"/>
              <a:gd name="T12" fmla="*/ 28 w 73"/>
              <a:gd name="T13" fmla="*/ 20 h 21"/>
              <a:gd name="T14" fmla="*/ 32 w 73"/>
              <a:gd name="T15" fmla="*/ 20 h 21"/>
              <a:gd name="T16" fmla="*/ 36 w 73"/>
              <a:gd name="T17" fmla="*/ 20 h 21"/>
              <a:gd name="T18" fmla="*/ 40 w 73"/>
              <a:gd name="T19" fmla="*/ 20 h 21"/>
              <a:gd name="T20" fmla="*/ 44 w 73"/>
              <a:gd name="T21" fmla="*/ 20 h 21"/>
              <a:gd name="T22" fmla="*/ 48 w 73"/>
              <a:gd name="T23" fmla="*/ 18 h 21"/>
              <a:gd name="T24" fmla="*/ 52 w 73"/>
              <a:gd name="T25" fmla="*/ 18 h 21"/>
              <a:gd name="T26" fmla="*/ 56 w 73"/>
              <a:gd name="T27" fmla="*/ 18 h 21"/>
              <a:gd name="T28" fmla="*/ 60 w 73"/>
              <a:gd name="T29" fmla="*/ 18 h 21"/>
              <a:gd name="T30" fmla="*/ 64 w 73"/>
              <a:gd name="T31" fmla="*/ 18 h 21"/>
              <a:gd name="T32" fmla="*/ 68 w 73"/>
              <a:gd name="T33" fmla="*/ 18 h 21"/>
              <a:gd name="T34" fmla="*/ 70 w 73"/>
              <a:gd name="T35" fmla="*/ 14 h 21"/>
              <a:gd name="T36" fmla="*/ 72 w 73"/>
              <a:gd name="T37" fmla="*/ 10 h 21"/>
              <a:gd name="T38" fmla="*/ 72 w 73"/>
              <a:gd name="T39" fmla="*/ 6 h 21"/>
              <a:gd name="T40" fmla="*/ 68 w 73"/>
              <a:gd name="T41" fmla="*/ 6 h 21"/>
              <a:gd name="T42" fmla="*/ 64 w 73"/>
              <a:gd name="T43" fmla="*/ 4 h 21"/>
              <a:gd name="T44" fmla="*/ 60 w 73"/>
              <a:gd name="T45" fmla="*/ 4 h 21"/>
              <a:gd name="T46" fmla="*/ 56 w 73"/>
              <a:gd name="T47" fmla="*/ 2 h 21"/>
              <a:gd name="T48" fmla="*/ 52 w 73"/>
              <a:gd name="T49" fmla="*/ 2 h 21"/>
              <a:gd name="T50" fmla="*/ 48 w 73"/>
              <a:gd name="T51" fmla="*/ 0 h 21"/>
              <a:gd name="T52" fmla="*/ 44 w 73"/>
              <a:gd name="T53" fmla="*/ 0 h 21"/>
              <a:gd name="T54" fmla="*/ 40 w 73"/>
              <a:gd name="T55" fmla="*/ 0 h 21"/>
              <a:gd name="T56" fmla="*/ 36 w 73"/>
              <a:gd name="T57" fmla="*/ 0 h 21"/>
              <a:gd name="T58" fmla="*/ 32 w 73"/>
              <a:gd name="T59" fmla="*/ 0 h 21"/>
              <a:gd name="T60" fmla="*/ 28 w 73"/>
              <a:gd name="T61" fmla="*/ 0 h 21"/>
              <a:gd name="T62" fmla="*/ 24 w 73"/>
              <a:gd name="T63" fmla="*/ 0 h 21"/>
              <a:gd name="T64" fmla="*/ 20 w 73"/>
              <a:gd name="T65" fmla="*/ 0 h 21"/>
              <a:gd name="T66" fmla="*/ 16 w 73"/>
              <a:gd name="T67" fmla="*/ 0 h 21"/>
              <a:gd name="T68" fmla="*/ 12 w 73"/>
              <a:gd name="T69" fmla="*/ 0 h 21"/>
              <a:gd name="T70" fmla="*/ 8 w 73"/>
              <a:gd name="T71" fmla="*/ 0 h 21"/>
              <a:gd name="T72" fmla="*/ 4 w 73"/>
              <a:gd name="T73" fmla="*/ 2 h 21"/>
              <a:gd name="T74" fmla="*/ 2 w 73"/>
              <a:gd name="T75" fmla="*/ 6 h 21"/>
              <a:gd name="T76" fmla="*/ 0 w 73"/>
              <a:gd name="T77" fmla="*/ 10 h 21"/>
              <a:gd name="T78" fmla="*/ 0 w 73"/>
              <a:gd name="T79" fmla="*/ 14 h 21"/>
              <a:gd name="T80" fmla="*/ 4 w 73"/>
              <a:gd name="T81" fmla="*/ 16 h 21"/>
              <a:gd name="T82" fmla="*/ 4 w 73"/>
              <a:gd name="T83"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 h="21">
                <a:moveTo>
                  <a:pt x="4" y="16"/>
                </a:moveTo>
                <a:lnTo>
                  <a:pt x="8" y="16"/>
                </a:lnTo>
                <a:lnTo>
                  <a:pt x="12" y="16"/>
                </a:lnTo>
                <a:lnTo>
                  <a:pt x="16" y="18"/>
                </a:lnTo>
                <a:lnTo>
                  <a:pt x="20" y="18"/>
                </a:lnTo>
                <a:lnTo>
                  <a:pt x="24" y="20"/>
                </a:lnTo>
                <a:lnTo>
                  <a:pt x="28" y="20"/>
                </a:lnTo>
                <a:lnTo>
                  <a:pt x="32" y="20"/>
                </a:lnTo>
                <a:lnTo>
                  <a:pt x="36" y="20"/>
                </a:lnTo>
                <a:lnTo>
                  <a:pt x="40" y="20"/>
                </a:lnTo>
                <a:lnTo>
                  <a:pt x="44" y="20"/>
                </a:lnTo>
                <a:lnTo>
                  <a:pt x="48" y="18"/>
                </a:lnTo>
                <a:lnTo>
                  <a:pt x="52" y="18"/>
                </a:lnTo>
                <a:lnTo>
                  <a:pt x="56" y="18"/>
                </a:lnTo>
                <a:lnTo>
                  <a:pt x="60" y="18"/>
                </a:lnTo>
                <a:lnTo>
                  <a:pt x="64" y="18"/>
                </a:lnTo>
                <a:lnTo>
                  <a:pt x="68" y="18"/>
                </a:lnTo>
                <a:lnTo>
                  <a:pt x="70" y="14"/>
                </a:lnTo>
                <a:lnTo>
                  <a:pt x="72" y="10"/>
                </a:lnTo>
                <a:lnTo>
                  <a:pt x="72" y="6"/>
                </a:lnTo>
                <a:lnTo>
                  <a:pt x="68" y="6"/>
                </a:lnTo>
                <a:lnTo>
                  <a:pt x="64" y="4"/>
                </a:lnTo>
                <a:lnTo>
                  <a:pt x="60" y="4"/>
                </a:lnTo>
                <a:lnTo>
                  <a:pt x="56" y="2"/>
                </a:lnTo>
                <a:lnTo>
                  <a:pt x="52" y="2"/>
                </a:lnTo>
                <a:lnTo>
                  <a:pt x="48" y="0"/>
                </a:lnTo>
                <a:lnTo>
                  <a:pt x="44" y="0"/>
                </a:lnTo>
                <a:lnTo>
                  <a:pt x="40" y="0"/>
                </a:lnTo>
                <a:lnTo>
                  <a:pt x="36" y="0"/>
                </a:lnTo>
                <a:lnTo>
                  <a:pt x="32" y="0"/>
                </a:lnTo>
                <a:lnTo>
                  <a:pt x="28" y="0"/>
                </a:lnTo>
                <a:lnTo>
                  <a:pt x="24" y="0"/>
                </a:lnTo>
                <a:lnTo>
                  <a:pt x="20" y="0"/>
                </a:lnTo>
                <a:lnTo>
                  <a:pt x="16" y="0"/>
                </a:lnTo>
                <a:lnTo>
                  <a:pt x="12" y="0"/>
                </a:lnTo>
                <a:lnTo>
                  <a:pt x="8" y="0"/>
                </a:lnTo>
                <a:lnTo>
                  <a:pt x="4" y="2"/>
                </a:lnTo>
                <a:lnTo>
                  <a:pt x="2" y="6"/>
                </a:lnTo>
                <a:lnTo>
                  <a:pt x="0" y="10"/>
                </a:lnTo>
                <a:lnTo>
                  <a:pt x="0" y="14"/>
                </a:lnTo>
                <a:lnTo>
                  <a:pt x="4" y="16"/>
                </a:lnTo>
                <a:lnTo>
                  <a:pt x="4" y="16"/>
                </a:lnTo>
              </a:path>
            </a:pathLst>
          </a:custGeom>
          <a:solidFill>
            <a:schemeClr val="bg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650" name="Freeform 114">
            <a:extLst>
              <a:ext uri="{FF2B5EF4-FFF2-40B4-BE49-F238E27FC236}">
                <a16:creationId xmlns:a16="http://schemas.microsoft.com/office/drawing/2014/main" id="{2FFA2B4D-3B7B-3145-B442-5ED7FC1BEB81}"/>
              </a:ext>
            </a:extLst>
          </p:cNvPr>
          <p:cNvSpPr>
            <a:spLocks/>
          </p:cNvSpPr>
          <p:nvPr/>
        </p:nvSpPr>
        <p:spPr bwMode="auto">
          <a:xfrm>
            <a:off x="3324225" y="5749925"/>
            <a:ext cx="107950" cy="26988"/>
          </a:xfrm>
          <a:custGeom>
            <a:avLst/>
            <a:gdLst>
              <a:gd name="T0" fmla="*/ 16 w 61"/>
              <a:gd name="T1" fmla="*/ 8 h 15"/>
              <a:gd name="T2" fmla="*/ 16 w 61"/>
              <a:gd name="T3" fmla="*/ 10 h 15"/>
              <a:gd name="T4" fmla="*/ 16 w 61"/>
              <a:gd name="T5" fmla="*/ 12 h 15"/>
              <a:gd name="T6" fmla="*/ 24 w 61"/>
              <a:gd name="T7" fmla="*/ 12 h 15"/>
              <a:gd name="T8" fmla="*/ 32 w 61"/>
              <a:gd name="T9" fmla="*/ 12 h 15"/>
              <a:gd name="T10" fmla="*/ 40 w 61"/>
              <a:gd name="T11" fmla="*/ 10 h 15"/>
              <a:gd name="T12" fmla="*/ 40 w 61"/>
              <a:gd name="T13" fmla="*/ 10 h 15"/>
              <a:gd name="T14" fmla="*/ 32 w 61"/>
              <a:gd name="T15" fmla="*/ 10 h 15"/>
              <a:gd name="T16" fmla="*/ 24 w 61"/>
              <a:gd name="T17" fmla="*/ 8 h 15"/>
              <a:gd name="T18" fmla="*/ 32 w 61"/>
              <a:gd name="T19" fmla="*/ 8 h 15"/>
              <a:gd name="T20" fmla="*/ 30 w 61"/>
              <a:gd name="T21" fmla="*/ 2 h 15"/>
              <a:gd name="T22" fmla="*/ 38 w 61"/>
              <a:gd name="T23" fmla="*/ 2 h 15"/>
              <a:gd name="T24" fmla="*/ 28 w 61"/>
              <a:gd name="T25" fmla="*/ 4 h 15"/>
              <a:gd name="T26" fmla="*/ 18 w 61"/>
              <a:gd name="T27" fmla="*/ 4 h 15"/>
              <a:gd name="T28" fmla="*/ 26 w 61"/>
              <a:gd name="T29" fmla="*/ 6 h 15"/>
              <a:gd name="T30" fmla="*/ 18 w 61"/>
              <a:gd name="T31" fmla="*/ 6 h 15"/>
              <a:gd name="T32" fmla="*/ 26 w 61"/>
              <a:gd name="T33" fmla="*/ 8 h 15"/>
              <a:gd name="T34" fmla="*/ 26 w 61"/>
              <a:gd name="T35" fmla="*/ 10 h 15"/>
              <a:gd name="T36" fmla="*/ 18 w 61"/>
              <a:gd name="T37" fmla="*/ 12 h 15"/>
              <a:gd name="T38" fmla="*/ 10 w 61"/>
              <a:gd name="T39" fmla="*/ 12 h 15"/>
              <a:gd name="T40" fmla="*/ 18 w 61"/>
              <a:gd name="T41" fmla="*/ 8 h 15"/>
              <a:gd name="T42" fmla="*/ 8 w 61"/>
              <a:gd name="T43" fmla="*/ 8 h 15"/>
              <a:gd name="T44" fmla="*/ 0 w 61"/>
              <a:gd name="T45" fmla="*/ 8 h 15"/>
              <a:gd name="T46" fmla="*/ 10 w 61"/>
              <a:gd name="T47" fmla="*/ 8 h 15"/>
              <a:gd name="T48" fmla="*/ 18 w 61"/>
              <a:gd name="T49" fmla="*/ 10 h 15"/>
              <a:gd name="T50" fmla="*/ 26 w 61"/>
              <a:gd name="T51" fmla="*/ 10 h 15"/>
              <a:gd name="T52" fmla="*/ 34 w 61"/>
              <a:gd name="T53" fmla="*/ 12 h 15"/>
              <a:gd name="T54" fmla="*/ 42 w 61"/>
              <a:gd name="T55" fmla="*/ 14 h 15"/>
              <a:gd name="T56" fmla="*/ 48 w 61"/>
              <a:gd name="T57" fmla="*/ 10 h 15"/>
              <a:gd name="T58" fmla="*/ 40 w 61"/>
              <a:gd name="T59" fmla="*/ 10 h 15"/>
              <a:gd name="T60" fmla="*/ 32 w 61"/>
              <a:gd name="T61" fmla="*/ 8 h 15"/>
              <a:gd name="T62" fmla="*/ 20 w 61"/>
              <a:gd name="T63" fmla="*/ 6 h 15"/>
              <a:gd name="T64" fmla="*/ 12 w 61"/>
              <a:gd name="T65" fmla="*/ 4 h 15"/>
              <a:gd name="T66" fmla="*/ 4 w 61"/>
              <a:gd name="T67" fmla="*/ 4 h 15"/>
              <a:gd name="T68" fmla="*/ 4 w 61"/>
              <a:gd name="T69" fmla="*/ 8 h 15"/>
              <a:gd name="T70" fmla="*/ 12 w 61"/>
              <a:gd name="T71" fmla="*/ 8 h 15"/>
              <a:gd name="T72" fmla="*/ 20 w 61"/>
              <a:gd name="T73" fmla="*/ 8 h 15"/>
              <a:gd name="T74" fmla="*/ 28 w 61"/>
              <a:gd name="T75" fmla="*/ 8 h 15"/>
              <a:gd name="T76" fmla="*/ 36 w 61"/>
              <a:gd name="T77" fmla="*/ 8 h 15"/>
              <a:gd name="T78" fmla="*/ 44 w 61"/>
              <a:gd name="T79" fmla="*/ 6 h 15"/>
              <a:gd name="T80" fmla="*/ 52 w 61"/>
              <a:gd name="T81" fmla="*/ 6 h 15"/>
              <a:gd name="T82" fmla="*/ 60 w 61"/>
              <a:gd name="T83" fmla="*/ 6 h 15"/>
              <a:gd name="T84" fmla="*/ 50 w 61"/>
              <a:gd name="T85" fmla="*/ 8 h 15"/>
              <a:gd name="T86" fmla="*/ 42 w 61"/>
              <a:gd name="T87" fmla="*/ 8 h 15"/>
              <a:gd name="T88" fmla="*/ 38 w 61"/>
              <a:gd name="T89" fmla="*/ 2 h 15"/>
              <a:gd name="T90" fmla="*/ 30 w 61"/>
              <a:gd name="T91"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1" h="15">
                <a:moveTo>
                  <a:pt x="12" y="8"/>
                </a:moveTo>
                <a:lnTo>
                  <a:pt x="16" y="8"/>
                </a:lnTo>
                <a:lnTo>
                  <a:pt x="20" y="10"/>
                </a:lnTo>
                <a:lnTo>
                  <a:pt x="16" y="10"/>
                </a:lnTo>
                <a:lnTo>
                  <a:pt x="12" y="10"/>
                </a:lnTo>
                <a:lnTo>
                  <a:pt x="16" y="12"/>
                </a:lnTo>
                <a:lnTo>
                  <a:pt x="20" y="12"/>
                </a:lnTo>
                <a:lnTo>
                  <a:pt x="24" y="12"/>
                </a:lnTo>
                <a:lnTo>
                  <a:pt x="28" y="12"/>
                </a:lnTo>
                <a:lnTo>
                  <a:pt x="32" y="12"/>
                </a:lnTo>
                <a:lnTo>
                  <a:pt x="36" y="10"/>
                </a:lnTo>
                <a:lnTo>
                  <a:pt x="40" y="10"/>
                </a:lnTo>
                <a:lnTo>
                  <a:pt x="44" y="10"/>
                </a:lnTo>
                <a:lnTo>
                  <a:pt x="40" y="10"/>
                </a:lnTo>
                <a:lnTo>
                  <a:pt x="36" y="10"/>
                </a:lnTo>
                <a:lnTo>
                  <a:pt x="32" y="10"/>
                </a:lnTo>
                <a:lnTo>
                  <a:pt x="28" y="10"/>
                </a:lnTo>
                <a:lnTo>
                  <a:pt x="24" y="8"/>
                </a:lnTo>
                <a:lnTo>
                  <a:pt x="28" y="8"/>
                </a:lnTo>
                <a:lnTo>
                  <a:pt x="32" y="8"/>
                </a:lnTo>
                <a:lnTo>
                  <a:pt x="26" y="6"/>
                </a:lnTo>
                <a:lnTo>
                  <a:pt x="30" y="2"/>
                </a:lnTo>
                <a:lnTo>
                  <a:pt x="34" y="2"/>
                </a:lnTo>
                <a:lnTo>
                  <a:pt x="38" y="2"/>
                </a:lnTo>
                <a:lnTo>
                  <a:pt x="34" y="4"/>
                </a:lnTo>
                <a:lnTo>
                  <a:pt x="28" y="4"/>
                </a:lnTo>
                <a:lnTo>
                  <a:pt x="22" y="4"/>
                </a:lnTo>
                <a:lnTo>
                  <a:pt x="18" y="4"/>
                </a:lnTo>
                <a:lnTo>
                  <a:pt x="22" y="6"/>
                </a:lnTo>
                <a:lnTo>
                  <a:pt x="26" y="6"/>
                </a:lnTo>
                <a:lnTo>
                  <a:pt x="22" y="6"/>
                </a:lnTo>
                <a:lnTo>
                  <a:pt x="18" y="6"/>
                </a:lnTo>
                <a:lnTo>
                  <a:pt x="22" y="6"/>
                </a:lnTo>
                <a:lnTo>
                  <a:pt x="26" y="8"/>
                </a:lnTo>
                <a:lnTo>
                  <a:pt x="30" y="10"/>
                </a:lnTo>
                <a:lnTo>
                  <a:pt x="26" y="10"/>
                </a:lnTo>
                <a:lnTo>
                  <a:pt x="22" y="12"/>
                </a:lnTo>
                <a:lnTo>
                  <a:pt x="18" y="12"/>
                </a:lnTo>
                <a:lnTo>
                  <a:pt x="14" y="12"/>
                </a:lnTo>
                <a:lnTo>
                  <a:pt x="10" y="12"/>
                </a:lnTo>
                <a:lnTo>
                  <a:pt x="14" y="10"/>
                </a:lnTo>
                <a:lnTo>
                  <a:pt x="18" y="8"/>
                </a:lnTo>
                <a:lnTo>
                  <a:pt x="12" y="8"/>
                </a:lnTo>
                <a:lnTo>
                  <a:pt x="8" y="8"/>
                </a:lnTo>
                <a:lnTo>
                  <a:pt x="4" y="8"/>
                </a:lnTo>
                <a:lnTo>
                  <a:pt x="0" y="8"/>
                </a:lnTo>
                <a:lnTo>
                  <a:pt x="6" y="8"/>
                </a:lnTo>
                <a:lnTo>
                  <a:pt x="10" y="8"/>
                </a:lnTo>
                <a:lnTo>
                  <a:pt x="14" y="10"/>
                </a:lnTo>
                <a:lnTo>
                  <a:pt x="18" y="10"/>
                </a:lnTo>
                <a:lnTo>
                  <a:pt x="22" y="10"/>
                </a:lnTo>
                <a:lnTo>
                  <a:pt x="26" y="10"/>
                </a:lnTo>
                <a:lnTo>
                  <a:pt x="30" y="10"/>
                </a:lnTo>
                <a:lnTo>
                  <a:pt x="34" y="12"/>
                </a:lnTo>
                <a:lnTo>
                  <a:pt x="38" y="12"/>
                </a:lnTo>
                <a:lnTo>
                  <a:pt x="42" y="14"/>
                </a:lnTo>
                <a:lnTo>
                  <a:pt x="46" y="14"/>
                </a:lnTo>
                <a:lnTo>
                  <a:pt x="48" y="10"/>
                </a:lnTo>
                <a:lnTo>
                  <a:pt x="44" y="10"/>
                </a:lnTo>
                <a:lnTo>
                  <a:pt x="40" y="10"/>
                </a:lnTo>
                <a:lnTo>
                  <a:pt x="36" y="10"/>
                </a:lnTo>
                <a:lnTo>
                  <a:pt x="32" y="8"/>
                </a:lnTo>
                <a:lnTo>
                  <a:pt x="24" y="6"/>
                </a:lnTo>
                <a:lnTo>
                  <a:pt x="20" y="6"/>
                </a:lnTo>
                <a:lnTo>
                  <a:pt x="16" y="6"/>
                </a:lnTo>
                <a:lnTo>
                  <a:pt x="12" y="4"/>
                </a:lnTo>
                <a:lnTo>
                  <a:pt x="8" y="4"/>
                </a:lnTo>
                <a:lnTo>
                  <a:pt x="4" y="4"/>
                </a:lnTo>
                <a:lnTo>
                  <a:pt x="0" y="6"/>
                </a:lnTo>
                <a:lnTo>
                  <a:pt x="4" y="8"/>
                </a:lnTo>
                <a:lnTo>
                  <a:pt x="8" y="8"/>
                </a:lnTo>
                <a:lnTo>
                  <a:pt x="12" y="8"/>
                </a:lnTo>
                <a:lnTo>
                  <a:pt x="16" y="8"/>
                </a:lnTo>
                <a:lnTo>
                  <a:pt x="20" y="8"/>
                </a:lnTo>
                <a:lnTo>
                  <a:pt x="24" y="8"/>
                </a:lnTo>
                <a:lnTo>
                  <a:pt x="28" y="8"/>
                </a:lnTo>
                <a:lnTo>
                  <a:pt x="32" y="8"/>
                </a:lnTo>
                <a:lnTo>
                  <a:pt x="36" y="8"/>
                </a:lnTo>
                <a:lnTo>
                  <a:pt x="40" y="6"/>
                </a:lnTo>
                <a:lnTo>
                  <a:pt x="44" y="6"/>
                </a:lnTo>
                <a:lnTo>
                  <a:pt x="48" y="6"/>
                </a:lnTo>
                <a:lnTo>
                  <a:pt x="52" y="6"/>
                </a:lnTo>
                <a:lnTo>
                  <a:pt x="56" y="6"/>
                </a:lnTo>
                <a:lnTo>
                  <a:pt x="60" y="6"/>
                </a:lnTo>
                <a:lnTo>
                  <a:pt x="56" y="8"/>
                </a:lnTo>
                <a:lnTo>
                  <a:pt x="50" y="8"/>
                </a:lnTo>
                <a:lnTo>
                  <a:pt x="46" y="10"/>
                </a:lnTo>
                <a:lnTo>
                  <a:pt x="42" y="8"/>
                </a:lnTo>
                <a:lnTo>
                  <a:pt x="42" y="4"/>
                </a:lnTo>
                <a:lnTo>
                  <a:pt x="38" y="2"/>
                </a:lnTo>
                <a:lnTo>
                  <a:pt x="34" y="2"/>
                </a:lnTo>
                <a:lnTo>
                  <a:pt x="30" y="2"/>
                </a:lnTo>
                <a:lnTo>
                  <a:pt x="26" y="0"/>
                </a:lnTo>
              </a:path>
            </a:pathLst>
          </a:custGeom>
          <a:solidFill>
            <a:schemeClr val="bg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651" name="Freeform 115">
            <a:extLst>
              <a:ext uri="{FF2B5EF4-FFF2-40B4-BE49-F238E27FC236}">
                <a16:creationId xmlns:a16="http://schemas.microsoft.com/office/drawing/2014/main" id="{751FFBD1-A4A9-874F-947A-CBC2621A9126}"/>
              </a:ext>
            </a:extLst>
          </p:cNvPr>
          <p:cNvSpPr>
            <a:spLocks/>
          </p:cNvSpPr>
          <p:nvPr/>
        </p:nvSpPr>
        <p:spPr bwMode="auto">
          <a:xfrm>
            <a:off x="3146425" y="5854700"/>
            <a:ext cx="280988" cy="131763"/>
          </a:xfrm>
          <a:custGeom>
            <a:avLst/>
            <a:gdLst>
              <a:gd name="T0" fmla="*/ 78 w 161"/>
              <a:gd name="T1" fmla="*/ 4 h 73"/>
              <a:gd name="T2" fmla="*/ 86 w 161"/>
              <a:gd name="T3" fmla="*/ 6 h 73"/>
              <a:gd name="T4" fmla="*/ 86 w 161"/>
              <a:gd name="T5" fmla="*/ 4 h 73"/>
              <a:gd name="T6" fmla="*/ 78 w 161"/>
              <a:gd name="T7" fmla="*/ 4 h 73"/>
              <a:gd name="T8" fmla="*/ 84 w 161"/>
              <a:gd name="T9" fmla="*/ 0 h 73"/>
              <a:gd name="T10" fmla="*/ 92 w 161"/>
              <a:gd name="T11" fmla="*/ 2 h 73"/>
              <a:gd name="T12" fmla="*/ 100 w 161"/>
              <a:gd name="T13" fmla="*/ 0 h 73"/>
              <a:gd name="T14" fmla="*/ 108 w 161"/>
              <a:gd name="T15" fmla="*/ 0 h 73"/>
              <a:gd name="T16" fmla="*/ 116 w 161"/>
              <a:gd name="T17" fmla="*/ 0 h 73"/>
              <a:gd name="T18" fmla="*/ 124 w 161"/>
              <a:gd name="T19" fmla="*/ 0 h 73"/>
              <a:gd name="T20" fmla="*/ 132 w 161"/>
              <a:gd name="T21" fmla="*/ 2 h 73"/>
              <a:gd name="T22" fmla="*/ 140 w 161"/>
              <a:gd name="T23" fmla="*/ 2 h 73"/>
              <a:gd name="T24" fmla="*/ 148 w 161"/>
              <a:gd name="T25" fmla="*/ 0 h 73"/>
              <a:gd name="T26" fmla="*/ 156 w 161"/>
              <a:gd name="T27" fmla="*/ 2 h 73"/>
              <a:gd name="T28" fmla="*/ 160 w 161"/>
              <a:gd name="T29" fmla="*/ 6 h 73"/>
              <a:gd name="T30" fmla="*/ 158 w 161"/>
              <a:gd name="T31" fmla="*/ 14 h 73"/>
              <a:gd name="T32" fmla="*/ 156 w 161"/>
              <a:gd name="T33" fmla="*/ 22 h 73"/>
              <a:gd name="T34" fmla="*/ 152 w 161"/>
              <a:gd name="T35" fmla="*/ 30 h 73"/>
              <a:gd name="T36" fmla="*/ 148 w 161"/>
              <a:gd name="T37" fmla="*/ 38 h 73"/>
              <a:gd name="T38" fmla="*/ 146 w 161"/>
              <a:gd name="T39" fmla="*/ 48 h 73"/>
              <a:gd name="T40" fmla="*/ 144 w 161"/>
              <a:gd name="T41" fmla="*/ 56 h 73"/>
              <a:gd name="T42" fmla="*/ 142 w 161"/>
              <a:gd name="T43" fmla="*/ 64 h 73"/>
              <a:gd name="T44" fmla="*/ 140 w 161"/>
              <a:gd name="T45" fmla="*/ 72 h 73"/>
              <a:gd name="T46" fmla="*/ 132 w 161"/>
              <a:gd name="T47" fmla="*/ 70 h 73"/>
              <a:gd name="T48" fmla="*/ 124 w 161"/>
              <a:gd name="T49" fmla="*/ 70 h 73"/>
              <a:gd name="T50" fmla="*/ 116 w 161"/>
              <a:gd name="T51" fmla="*/ 70 h 73"/>
              <a:gd name="T52" fmla="*/ 108 w 161"/>
              <a:gd name="T53" fmla="*/ 70 h 73"/>
              <a:gd name="T54" fmla="*/ 100 w 161"/>
              <a:gd name="T55" fmla="*/ 72 h 73"/>
              <a:gd name="T56" fmla="*/ 92 w 161"/>
              <a:gd name="T57" fmla="*/ 72 h 73"/>
              <a:gd name="T58" fmla="*/ 84 w 161"/>
              <a:gd name="T59" fmla="*/ 72 h 73"/>
              <a:gd name="T60" fmla="*/ 76 w 161"/>
              <a:gd name="T61" fmla="*/ 72 h 73"/>
              <a:gd name="T62" fmla="*/ 68 w 161"/>
              <a:gd name="T63" fmla="*/ 72 h 73"/>
              <a:gd name="T64" fmla="*/ 60 w 161"/>
              <a:gd name="T65" fmla="*/ 72 h 73"/>
              <a:gd name="T66" fmla="*/ 52 w 161"/>
              <a:gd name="T67" fmla="*/ 72 h 73"/>
              <a:gd name="T68" fmla="*/ 44 w 161"/>
              <a:gd name="T69" fmla="*/ 72 h 73"/>
              <a:gd name="T70" fmla="*/ 36 w 161"/>
              <a:gd name="T71" fmla="*/ 72 h 73"/>
              <a:gd name="T72" fmla="*/ 28 w 161"/>
              <a:gd name="T73" fmla="*/ 70 h 73"/>
              <a:gd name="T74" fmla="*/ 20 w 161"/>
              <a:gd name="T75" fmla="*/ 70 h 73"/>
              <a:gd name="T76" fmla="*/ 12 w 161"/>
              <a:gd name="T77" fmla="*/ 70 h 73"/>
              <a:gd name="T78" fmla="*/ 4 w 161"/>
              <a:gd name="T79" fmla="*/ 70 h 73"/>
              <a:gd name="T80" fmla="*/ 4 w 161"/>
              <a:gd name="T81" fmla="*/ 66 h 73"/>
              <a:gd name="T82" fmla="*/ 12 w 161"/>
              <a:gd name="T83" fmla="*/ 64 h 73"/>
              <a:gd name="T84" fmla="*/ 18 w 161"/>
              <a:gd name="T85" fmla="*/ 58 h 73"/>
              <a:gd name="T86" fmla="*/ 26 w 161"/>
              <a:gd name="T87" fmla="*/ 52 h 73"/>
              <a:gd name="T88" fmla="*/ 32 w 161"/>
              <a:gd name="T89" fmla="*/ 46 h 73"/>
              <a:gd name="T90" fmla="*/ 36 w 161"/>
              <a:gd name="T91" fmla="*/ 40 h 73"/>
              <a:gd name="T92" fmla="*/ 44 w 161"/>
              <a:gd name="T93" fmla="*/ 34 h 73"/>
              <a:gd name="T94" fmla="*/ 50 w 161"/>
              <a:gd name="T95" fmla="*/ 28 h 73"/>
              <a:gd name="T96" fmla="*/ 56 w 161"/>
              <a:gd name="T97" fmla="*/ 22 h 73"/>
              <a:gd name="T98" fmla="*/ 60 w 161"/>
              <a:gd name="T99" fmla="*/ 16 h 73"/>
              <a:gd name="T100" fmla="*/ 66 w 161"/>
              <a:gd name="T101" fmla="*/ 12 h 73"/>
              <a:gd name="T102" fmla="*/ 72 w 161"/>
              <a:gd name="T103" fmla="*/ 8 h 73"/>
              <a:gd name="T104" fmla="*/ 80 w 161"/>
              <a:gd name="T105" fmla="*/ 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1" h="73">
                <a:moveTo>
                  <a:pt x="74" y="4"/>
                </a:moveTo>
                <a:lnTo>
                  <a:pt x="78" y="4"/>
                </a:lnTo>
                <a:lnTo>
                  <a:pt x="82" y="4"/>
                </a:lnTo>
                <a:lnTo>
                  <a:pt x="86" y="6"/>
                </a:lnTo>
                <a:lnTo>
                  <a:pt x="90" y="6"/>
                </a:lnTo>
                <a:lnTo>
                  <a:pt x="86" y="4"/>
                </a:lnTo>
                <a:lnTo>
                  <a:pt x="82" y="4"/>
                </a:lnTo>
                <a:lnTo>
                  <a:pt x="78" y="4"/>
                </a:lnTo>
                <a:lnTo>
                  <a:pt x="80" y="0"/>
                </a:lnTo>
                <a:lnTo>
                  <a:pt x="84" y="0"/>
                </a:lnTo>
                <a:lnTo>
                  <a:pt x="88" y="0"/>
                </a:lnTo>
                <a:lnTo>
                  <a:pt x="92" y="2"/>
                </a:lnTo>
                <a:lnTo>
                  <a:pt x="96" y="2"/>
                </a:lnTo>
                <a:lnTo>
                  <a:pt x="100" y="0"/>
                </a:lnTo>
                <a:lnTo>
                  <a:pt x="104" y="0"/>
                </a:lnTo>
                <a:lnTo>
                  <a:pt x="108" y="0"/>
                </a:lnTo>
                <a:lnTo>
                  <a:pt x="112" y="0"/>
                </a:lnTo>
                <a:lnTo>
                  <a:pt x="116" y="0"/>
                </a:lnTo>
                <a:lnTo>
                  <a:pt x="120" y="0"/>
                </a:lnTo>
                <a:lnTo>
                  <a:pt x="124" y="0"/>
                </a:lnTo>
                <a:lnTo>
                  <a:pt x="128" y="0"/>
                </a:lnTo>
                <a:lnTo>
                  <a:pt x="132" y="2"/>
                </a:lnTo>
                <a:lnTo>
                  <a:pt x="136" y="2"/>
                </a:lnTo>
                <a:lnTo>
                  <a:pt x="140" y="2"/>
                </a:lnTo>
                <a:lnTo>
                  <a:pt x="144" y="2"/>
                </a:lnTo>
                <a:lnTo>
                  <a:pt x="148" y="0"/>
                </a:lnTo>
                <a:lnTo>
                  <a:pt x="152" y="0"/>
                </a:lnTo>
                <a:lnTo>
                  <a:pt x="156" y="2"/>
                </a:lnTo>
                <a:lnTo>
                  <a:pt x="160" y="2"/>
                </a:lnTo>
                <a:lnTo>
                  <a:pt x="160" y="6"/>
                </a:lnTo>
                <a:lnTo>
                  <a:pt x="158" y="10"/>
                </a:lnTo>
                <a:lnTo>
                  <a:pt x="158" y="14"/>
                </a:lnTo>
                <a:lnTo>
                  <a:pt x="156" y="18"/>
                </a:lnTo>
                <a:lnTo>
                  <a:pt x="156" y="22"/>
                </a:lnTo>
                <a:lnTo>
                  <a:pt x="154" y="26"/>
                </a:lnTo>
                <a:lnTo>
                  <a:pt x="152" y="30"/>
                </a:lnTo>
                <a:lnTo>
                  <a:pt x="150" y="34"/>
                </a:lnTo>
                <a:lnTo>
                  <a:pt x="148" y="38"/>
                </a:lnTo>
                <a:lnTo>
                  <a:pt x="148" y="44"/>
                </a:lnTo>
                <a:lnTo>
                  <a:pt x="146" y="48"/>
                </a:lnTo>
                <a:lnTo>
                  <a:pt x="144" y="52"/>
                </a:lnTo>
                <a:lnTo>
                  <a:pt x="144" y="56"/>
                </a:lnTo>
                <a:lnTo>
                  <a:pt x="144" y="60"/>
                </a:lnTo>
                <a:lnTo>
                  <a:pt x="142" y="64"/>
                </a:lnTo>
                <a:lnTo>
                  <a:pt x="142" y="68"/>
                </a:lnTo>
                <a:lnTo>
                  <a:pt x="140" y="72"/>
                </a:lnTo>
                <a:lnTo>
                  <a:pt x="136" y="72"/>
                </a:lnTo>
                <a:lnTo>
                  <a:pt x="132" y="70"/>
                </a:lnTo>
                <a:lnTo>
                  <a:pt x="128" y="70"/>
                </a:lnTo>
                <a:lnTo>
                  <a:pt x="124" y="70"/>
                </a:lnTo>
                <a:lnTo>
                  <a:pt x="120" y="70"/>
                </a:lnTo>
                <a:lnTo>
                  <a:pt x="116" y="70"/>
                </a:lnTo>
                <a:lnTo>
                  <a:pt x="112" y="70"/>
                </a:lnTo>
                <a:lnTo>
                  <a:pt x="108" y="70"/>
                </a:lnTo>
                <a:lnTo>
                  <a:pt x="104" y="70"/>
                </a:lnTo>
                <a:lnTo>
                  <a:pt x="100" y="72"/>
                </a:lnTo>
                <a:lnTo>
                  <a:pt x="96" y="72"/>
                </a:lnTo>
                <a:lnTo>
                  <a:pt x="92" y="72"/>
                </a:lnTo>
                <a:lnTo>
                  <a:pt x="88" y="72"/>
                </a:lnTo>
                <a:lnTo>
                  <a:pt x="84" y="72"/>
                </a:lnTo>
                <a:lnTo>
                  <a:pt x="80" y="72"/>
                </a:lnTo>
                <a:lnTo>
                  <a:pt x="76" y="72"/>
                </a:lnTo>
                <a:lnTo>
                  <a:pt x="72" y="72"/>
                </a:lnTo>
                <a:lnTo>
                  <a:pt x="68" y="72"/>
                </a:lnTo>
                <a:lnTo>
                  <a:pt x="64" y="72"/>
                </a:lnTo>
                <a:lnTo>
                  <a:pt x="60" y="72"/>
                </a:lnTo>
                <a:lnTo>
                  <a:pt x="56" y="72"/>
                </a:lnTo>
                <a:lnTo>
                  <a:pt x="52" y="72"/>
                </a:lnTo>
                <a:lnTo>
                  <a:pt x="48" y="72"/>
                </a:lnTo>
                <a:lnTo>
                  <a:pt x="44" y="72"/>
                </a:lnTo>
                <a:lnTo>
                  <a:pt x="40" y="72"/>
                </a:lnTo>
                <a:lnTo>
                  <a:pt x="36" y="72"/>
                </a:lnTo>
                <a:lnTo>
                  <a:pt x="32" y="72"/>
                </a:lnTo>
                <a:lnTo>
                  <a:pt x="28" y="70"/>
                </a:lnTo>
                <a:lnTo>
                  <a:pt x="24" y="70"/>
                </a:lnTo>
                <a:lnTo>
                  <a:pt x="20" y="70"/>
                </a:lnTo>
                <a:lnTo>
                  <a:pt x="16" y="70"/>
                </a:lnTo>
                <a:lnTo>
                  <a:pt x="12" y="70"/>
                </a:lnTo>
                <a:lnTo>
                  <a:pt x="8" y="70"/>
                </a:lnTo>
                <a:lnTo>
                  <a:pt x="4" y="70"/>
                </a:lnTo>
                <a:lnTo>
                  <a:pt x="0" y="70"/>
                </a:lnTo>
                <a:lnTo>
                  <a:pt x="4" y="66"/>
                </a:lnTo>
                <a:lnTo>
                  <a:pt x="8" y="66"/>
                </a:lnTo>
                <a:lnTo>
                  <a:pt x="12" y="64"/>
                </a:lnTo>
                <a:lnTo>
                  <a:pt x="14" y="60"/>
                </a:lnTo>
                <a:lnTo>
                  <a:pt x="18" y="58"/>
                </a:lnTo>
                <a:lnTo>
                  <a:pt x="22" y="54"/>
                </a:lnTo>
                <a:lnTo>
                  <a:pt x="26" y="52"/>
                </a:lnTo>
                <a:lnTo>
                  <a:pt x="28" y="48"/>
                </a:lnTo>
                <a:lnTo>
                  <a:pt x="32" y="46"/>
                </a:lnTo>
                <a:lnTo>
                  <a:pt x="32" y="42"/>
                </a:lnTo>
                <a:lnTo>
                  <a:pt x="36" y="40"/>
                </a:lnTo>
                <a:lnTo>
                  <a:pt x="40" y="38"/>
                </a:lnTo>
                <a:lnTo>
                  <a:pt x="44" y="34"/>
                </a:lnTo>
                <a:lnTo>
                  <a:pt x="48" y="32"/>
                </a:lnTo>
                <a:lnTo>
                  <a:pt x="50" y="28"/>
                </a:lnTo>
                <a:lnTo>
                  <a:pt x="54" y="26"/>
                </a:lnTo>
                <a:lnTo>
                  <a:pt x="56" y="22"/>
                </a:lnTo>
                <a:lnTo>
                  <a:pt x="56" y="18"/>
                </a:lnTo>
                <a:lnTo>
                  <a:pt x="60" y="16"/>
                </a:lnTo>
                <a:lnTo>
                  <a:pt x="62" y="12"/>
                </a:lnTo>
                <a:lnTo>
                  <a:pt x="66" y="12"/>
                </a:lnTo>
                <a:lnTo>
                  <a:pt x="68" y="8"/>
                </a:lnTo>
                <a:lnTo>
                  <a:pt x="72" y="8"/>
                </a:lnTo>
                <a:lnTo>
                  <a:pt x="76" y="6"/>
                </a:lnTo>
                <a:lnTo>
                  <a:pt x="80" y="4"/>
                </a:lnTo>
                <a:lnTo>
                  <a:pt x="74" y="4"/>
                </a:lnTo>
              </a:path>
            </a:pathLst>
          </a:custGeom>
          <a:solidFill>
            <a:schemeClr val="bg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652" name="Freeform 116">
            <a:extLst>
              <a:ext uri="{FF2B5EF4-FFF2-40B4-BE49-F238E27FC236}">
                <a16:creationId xmlns:a16="http://schemas.microsoft.com/office/drawing/2014/main" id="{26CCFDFE-F0C9-2441-9E42-D8B78027021F}"/>
              </a:ext>
            </a:extLst>
          </p:cNvPr>
          <p:cNvSpPr>
            <a:spLocks/>
          </p:cNvSpPr>
          <p:nvPr/>
        </p:nvSpPr>
        <p:spPr bwMode="auto">
          <a:xfrm>
            <a:off x="3248025" y="5865813"/>
            <a:ext cx="50800" cy="109537"/>
          </a:xfrm>
          <a:custGeom>
            <a:avLst/>
            <a:gdLst>
              <a:gd name="T0" fmla="*/ 20 w 29"/>
              <a:gd name="T1" fmla="*/ 2 h 61"/>
              <a:gd name="T2" fmla="*/ 18 w 29"/>
              <a:gd name="T3" fmla="*/ 6 h 61"/>
              <a:gd name="T4" fmla="*/ 16 w 29"/>
              <a:gd name="T5" fmla="*/ 10 h 61"/>
              <a:gd name="T6" fmla="*/ 16 w 29"/>
              <a:gd name="T7" fmla="*/ 14 h 61"/>
              <a:gd name="T8" fmla="*/ 14 w 29"/>
              <a:gd name="T9" fmla="*/ 18 h 61"/>
              <a:gd name="T10" fmla="*/ 12 w 29"/>
              <a:gd name="T11" fmla="*/ 22 h 61"/>
              <a:gd name="T12" fmla="*/ 12 w 29"/>
              <a:gd name="T13" fmla="*/ 26 h 61"/>
              <a:gd name="T14" fmla="*/ 10 w 29"/>
              <a:gd name="T15" fmla="*/ 30 h 61"/>
              <a:gd name="T16" fmla="*/ 8 w 29"/>
              <a:gd name="T17" fmla="*/ 34 h 61"/>
              <a:gd name="T18" fmla="*/ 6 w 29"/>
              <a:gd name="T19" fmla="*/ 38 h 61"/>
              <a:gd name="T20" fmla="*/ 6 w 29"/>
              <a:gd name="T21" fmla="*/ 42 h 61"/>
              <a:gd name="T22" fmla="*/ 4 w 29"/>
              <a:gd name="T23" fmla="*/ 46 h 61"/>
              <a:gd name="T24" fmla="*/ 2 w 29"/>
              <a:gd name="T25" fmla="*/ 50 h 61"/>
              <a:gd name="T26" fmla="*/ 0 w 29"/>
              <a:gd name="T27" fmla="*/ 54 h 61"/>
              <a:gd name="T28" fmla="*/ 0 w 29"/>
              <a:gd name="T29" fmla="*/ 58 h 61"/>
              <a:gd name="T30" fmla="*/ 4 w 29"/>
              <a:gd name="T31" fmla="*/ 60 h 61"/>
              <a:gd name="T32" fmla="*/ 8 w 29"/>
              <a:gd name="T33" fmla="*/ 60 h 61"/>
              <a:gd name="T34" fmla="*/ 10 w 29"/>
              <a:gd name="T35" fmla="*/ 56 h 61"/>
              <a:gd name="T36" fmla="*/ 10 w 29"/>
              <a:gd name="T37" fmla="*/ 52 h 61"/>
              <a:gd name="T38" fmla="*/ 12 w 29"/>
              <a:gd name="T39" fmla="*/ 48 h 61"/>
              <a:gd name="T40" fmla="*/ 14 w 29"/>
              <a:gd name="T41" fmla="*/ 44 h 61"/>
              <a:gd name="T42" fmla="*/ 16 w 29"/>
              <a:gd name="T43" fmla="*/ 40 h 61"/>
              <a:gd name="T44" fmla="*/ 18 w 29"/>
              <a:gd name="T45" fmla="*/ 36 h 61"/>
              <a:gd name="T46" fmla="*/ 20 w 29"/>
              <a:gd name="T47" fmla="*/ 32 h 61"/>
              <a:gd name="T48" fmla="*/ 20 w 29"/>
              <a:gd name="T49" fmla="*/ 28 h 61"/>
              <a:gd name="T50" fmla="*/ 20 w 29"/>
              <a:gd name="T51" fmla="*/ 24 h 61"/>
              <a:gd name="T52" fmla="*/ 22 w 29"/>
              <a:gd name="T53" fmla="*/ 20 h 61"/>
              <a:gd name="T54" fmla="*/ 24 w 29"/>
              <a:gd name="T55" fmla="*/ 16 h 61"/>
              <a:gd name="T56" fmla="*/ 28 w 29"/>
              <a:gd name="T57" fmla="*/ 14 h 61"/>
              <a:gd name="T58" fmla="*/ 28 w 29"/>
              <a:gd name="T59" fmla="*/ 10 h 61"/>
              <a:gd name="T60" fmla="*/ 28 w 29"/>
              <a:gd name="T61" fmla="*/ 6 h 61"/>
              <a:gd name="T62" fmla="*/ 28 w 29"/>
              <a:gd name="T63" fmla="*/ 2 h 61"/>
              <a:gd name="T64" fmla="*/ 24 w 29"/>
              <a:gd name="T65" fmla="*/ 2 h 61"/>
              <a:gd name="T66" fmla="*/ 20 w 29"/>
              <a:gd name="T67" fmla="*/ 0 h 61"/>
              <a:gd name="T68" fmla="*/ 16 w 29"/>
              <a:gd name="T69" fmla="*/ 0 h 61"/>
              <a:gd name="T70" fmla="*/ 20 w 29"/>
              <a:gd name="T71" fmla="*/ 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 h="61">
                <a:moveTo>
                  <a:pt x="20" y="2"/>
                </a:moveTo>
                <a:lnTo>
                  <a:pt x="18" y="6"/>
                </a:lnTo>
                <a:lnTo>
                  <a:pt x="16" y="10"/>
                </a:lnTo>
                <a:lnTo>
                  <a:pt x="16" y="14"/>
                </a:lnTo>
                <a:lnTo>
                  <a:pt x="14" y="18"/>
                </a:lnTo>
                <a:lnTo>
                  <a:pt x="12" y="22"/>
                </a:lnTo>
                <a:lnTo>
                  <a:pt x="12" y="26"/>
                </a:lnTo>
                <a:lnTo>
                  <a:pt x="10" y="30"/>
                </a:lnTo>
                <a:lnTo>
                  <a:pt x="8" y="34"/>
                </a:lnTo>
                <a:lnTo>
                  <a:pt x="6" y="38"/>
                </a:lnTo>
                <a:lnTo>
                  <a:pt x="6" y="42"/>
                </a:lnTo>
                <a:lnTo>
                  <a:pt x="4" y="46"/>
                </a:lnTo>
                <a:lnTo>
                  <a:pt x="2" y="50"/>
                </a:lnTo>
                <a:lnTo>
                  <a:pt x="0" y="54"/>
                </a:lnTo>
                <a:lnTo>
                  <a:pt x="0" y="58"/>
                </a:lnTo>
                <a:lnTo>
                  <a:pt x="4" y="60"/>
                </a:lnTo>
                <a:lnTo>
                  <a:pt x="8" y="60"/>
                </a:lnTo>
                <a:lnTo>
                  <a:pt x="10" y="56"/>
                </a:lnTo>
                <a:lnTo>
                  <a:pt x="10" y="52"/>
                </a:lnTo>
                <a:lnTo>
                  <a:pt x="12" y="48"/>
                </a:lnTo>
                <a:lnTo>
                  <a:pt x="14" y="44"/>
                </a:lnTo>
                <a:lnTo>
                  <a:pt x="16" y="40"/>
                </a:lnTo>
                <a:lnTo>
                  <a:pt x="18" y="36"/>
                </a:lnTo>
                <a:lnTo>
                  <a:pt x="20" y="32"/>
                </a:lnTo>
                <a:lnTo>
                  <a:pt x="20" y="28"/>
                </a:lnTo>
                <a:lnTo>
                  <a:pt x="20" y="24"/>
                </a:lnTo>
                <a:lnTo>
                  <a:pt x="22" y="20"/>
                </a:lnTo>
                <a:lnTo>
                  <a:pt x="24" y="16"/>
                </a:lnTo>
                <a:lnTo>
                  <a:pt x="28" y="14"/>
                </a:lnTo>
                <a:lnTo>
                  <a:pt x="28" y="10"/>
                </a:lnTo>
                <a:lnTo>
                  <a:pt x="28" y="6"/>
                </a:lnTo>
                <a:lnTo>
                  <a:pt x="28" y="2"/>
                </a:lnTo>
                <a:lnTo>
                  <a:pt x="24" y="2"/>
                </a:lnTo>
                <a:lnTo>
                  <a:pt x="20" y="0"/>
                </a:lnTo>
                <a:lnTo>
                  <a:pt x="16" y="0"/>
                </a:lnTo>
                <a:lnTo>
                  <a:pt x="20" y="2"/>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653" name="Freeform 117">
            <a:extLst>
              <a:ext uri="{FF2B5EF4-FFF2-40B4-BE49-F238E27FC236}">
                <a16:creationId xmlns:a16="http://schemas.microsoft.com/office/drawing/2014/main" id="{66715D19-2F85-4647-B691-D290D2D52D81}"/>
              </a:ext>
            </a:extLst>
          </p:cNvPr>
          <p:cNvSpPr>
            <a:spLocks/>
          </p:cNvSpPr>
          <p:nvPr/>
        </p:nvSpPr>
        <p:spPr bwMode="auto">
          <a:xfrm>
            <a:off x="3346450" y="5868988"/>
            <a:ext cx="46038" cy="106362"/>
          </a:xfrm>
          <a:custGeom>
            <a:avLst/>
            <a:gdLst>
              <a:gd name="T0" fmla="*/ 26 w 27"/>
              <a:gd name="T1" fmla="*/ 2 h 59"/>
              <a:gd name="T2" fmla="*/ 24 w 27"/>
              <a:gd name="T3" fmla="*/ 6 h 59"/>
              <a:gd name="T4" fmla="*/ 22 w 27"/>
              <a:gd name="T5" fmla="*/ 10 h 59"/>
              <a:gd name="T6" fmla="*/ 20 w 27"/>
              <a:gd name="T7" fmla="*/ 14 h 59"/>
              <a:gd name="T8" fmla="*/ 20 w 27"/>
              <a:gd name="T9" fmla="*/ 18 h 59"/>
              <a:gd name="T10" fmla="*/ 18 w 27"/>
              <a:gd name="T11" fmla="*/ 22 h 59"/>
              <a:gd name="T12" fmla="*/ 18 w 27"/>
              <a:gd name="T13" fmla="*/ 26 h 59"/>
              <a:gd name="T14" fmla="*/ 16 w 27"/>
              <a:gd name="T15" fmla="*/ 30 h 59"/>
              <a:gd name="T16" fmla="*/ 16 w 27"/>
              <a:gd name="T17" fmla="*/ 34 h 59"/>
              <a:gd name="T18" fmla="*/ 16 w 27"/>
              <a:gd name="T19" fmla="*/ 38 h 59"/>
              <a:gd name="T20" fmla="*/ 16 w 27"/>
              <a:gd name="T21" fmla="*/ 42 h 59"/>
              <a:gd name="T22" fmla="*/ 14 w 27"/>
              <a:gd name="T23" fmla="*/ 46 h 59"/>
              <a:gd name="T24" fmla="*/ 12 w 27"/>
              <a:gd name="T25" fmla="*/ 50 h 59"/>
              <a:gd name="T26" fmla="*/ 12 w 27"/>
              <a:gd name="T27" fmla="*/ 54 h 59"/>
              <a:gd name="T28" fmla="*/ 8 w 27"/>
              <a:gd name="T29" fmla="*/ 56 h 59"/>
              <a:gd name="T30" fmla="*/ 4 w 27"/>
              <a:gd name="T31" fmla="*/ 58 h 59"/>
              <a:gd name="T32" fmla="*/ 0 w 27"/>
              <a:gd name="T33" fmla="*/ 58 h 59"/>
              <a:gd name="T34" fmla="*/ 0 w 27"/>
              <a:gd name="T35" fmla="*/ 54 h 59"/>
              <a:gd name="T36" fmla="*/ 4 w 27"/>
              <a:gd name="T37" fmla="*/ 52 h 59"/>
              <a:gd name="T38" fmla="*/ 6 w 27"/>
              <a:gd name="T39" fmla="*/ 48 h 59"/>
              <a:gd name="T40" fmla="*/ 6 w 27"/>
              <a:gd name="T41" fmla="*/ 44 h 59"/>
              <a:gd name="T42" fmla="*/ 6 w 27"/>
              <a:gd name="T43" fmla="*/ 40 h 59"/>
              <a:gd name="T44" fmla="*/ 10 w 27"/>
              <a:gd name="T45" fmla="*/ 36 h 59"/>
              <a:gd name="T46" fmla="*/ 12 w 27"/>
              <a:gd name="T47" fmla="*/ 32 h 59"/>
              <a:gd name="T48" fmla="*/ 14 w 27"/>
              <a:gd name="T49" fmla="*/ 28 h 59"/>
              <a:gd name="T50" fmla="*/ 14 w 27"/>
              <a:gd name="T51" fmla="*/ 24 h 59"/>
              <a:gd name="T52" fmla="*/ 16 w 27"/>
              <a:gd name="T53" fmla="*/ 20 h 59"/>
              <a:gd name="T54" fmla="*/ 18 w 27"/>
              <a:gd name="T55" fmla="*/ 16 h 59"/>
              <a:gd name="T56" fmla="*/ 20 w 27"/>
              <a:gd name="T57" fmla="*/ 12 h 59"/>
              <a:gd name="T58" fmla="*/ 20 w 27"/>
              <a:gd name="T59" fmla="*/ 8 h 59"/>
              <a:gd name="T60" fmla="*/ 22 w 27"/>
              <a:gd name="T61" fmla="*/ 4 h 59"/>
              <a:gd name="T62" fmla="*/ 22 w 27"/>
              <a:gd name="T63" fmla="*/ 0 h 59"/>
              <a:gd name="T64" fmla="*/ 26 w 27"/>
              <a:gd name="T65" fmla="*/ 0 h 59"/>
              <a:gd name="T66" fmla="*/ 26 w 27"/>
              <a:gd name="T67" fmla="*/ 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59">
                <a:moveTo>
                  <a:pt x="26" y="2"/>
                </a:moveTo>
                <a:lnTo>
                  <a:pt x="24" y="6"/>
                </a:lnTo>
                <a:lnTo>
                  <a:pt x="22" y="10"/>
                </a:lnTo>
                <a:lnTo>
                  <a:pt x="20" y="14"/>
                </a:lnTo>
                <a:lnTo>
                  <a:pt x="20" y="18"/>
                </a:lnTo>
                <a:lnTo>
                  <a:pt x="18" y="22"/>
                </a:lnTo>
                <a:lnTo>
                  <a:pt x="18" y="26"/>
                </a:lnTo>
                <a:lnTo>
                  <a:pt x="16" y="30"/>
                </a:lnTo>
                <a:lnTo>
                  <a:pt x="16" y="34"/>
                </a:lnTo>
                <a:lnTo>
                  <a:pt x="16" y="38"/>
                </a:lnTo>
                <a:lnTo>
                  <a:pt x="16" y="42"/>
                </a:lnTo>
                <a:lnTo>
                  <a:pt x="14" y="46"/>
                </a:lnTo>
                <a:lnTo>
                  <a:pt x="12" y="50"/>
                </a:lnTo>
                <a:lnTo>
                  <a:pt x="12" y="54"/>
                </a:lnTo>
                <a:lnTo>
                  <a:pt x="8" y="56"/>
                </a:lnTo>
                <a:lnTo>
                  <a:pt x="4" y="58"/>
                </a:lnTo>
                <a:lnTo>
                  <a:pt x="0" y="58"/>
                </a:lnTo>
                <a:lnTo>
                  <a:pt x="0" y="54"/>
                </a:lnTo>
                <a:lnTo>
                  <a:pt x="4" y="52"/>
                </a:lnTo>
                <a:lnTo>
                  <a:pt x="6" y="48"/>
                </a:lnTo>
                <a:lnTo>
                  <a:pt x="6" y="44"/>
                </a:lnTo>
                <a:lnTo>
                  <a:pt x="6" y="40"/>
                </a:lnTo>
                <a:lnTo>
                  <a:pt x="10" y="36"/>
                </a:lnTo>
                <a:lnTo>
                  <a:pt x="12" y="32"/>
                </a:lnTo>
                <a:lnTo>
                  <a:pt x="14" y="28"/>
                </a:lnTo>
                <a:lnTo>
                  <a:pt x="14" y="24"/>
                </a:lnTo>
                <a:lnTo>
                  <a:pt x="16" y="20"/>
                </a:lnTo>
                <a:lnTo>
                  <a:pt x="18" y="16"/>
                </a:lnTo>
                <a:lnTo>
                  <a:pt x="20" y="12"/>
                </a:lnTo>
                <a:lnTo>
                  <a:pt x="20" y="8"/>
                </a:lnTo>
                <a:lnTo>
                  <a:pt x="22" y="4"/>
                </a:lnTo>
                <a:lnTo>
                  <a:pt x="22" y="0"/>
                </a:lnTo>
                <a:lnTo>
                  <a:pt x="26" y="0"/>
                </a:lnTo>
                <a:lnTo>
                  <a:pt x="26" y="2"/>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654" name="Freeform 118">
            <a:extLst>
              <a:ext uri="{FF2B5EF4-FFF2-40B4-BE49-F238E27FC236}">
                <a16:creationId xmlns:a16="http://schemas.microsoft.com/office/drawing/2014/main" id="{4FD0C1F7-AB7B-944C-81A5-08D1397BC596}"/>
              </a:ext>
            </a:extLst>
          </p:cNvPr>
          <p:cNvSpPr>
            <a:spLocks/>
          </p:cNvSpPr>
          <p:nvPr/>
        </p:nvSpPr>
        <p:spPr bwMode="auto">
          <a:xfrm>
            <a:off x="3300413" y="5872163"/>
            <a:ext cx="44450" cy="109537"/>
          </a:xfrm>
          <a:custGeom>
            <a:avLst/>
            <a:gdLst>
              <a:gd name="T0" fmla="*/ 24 w 25"/>
              <a:gd name="T1" fmla="*/ 0 h 61"/>
              <a:gd name="T2" fmla="*/ 24 w 25"/>
              <a:gd name="T3" fmla="*/ 4 h 61"/>
              <a:gd name="T4" fmla="*/ 24 w 25"/>
              <a:gd name="T5" fmla="*/ 8 h 61"/>
              <a:gd name="T6" fmla="*/ 22 w 25"/>
              <a:gd name="T7" fmla="*/ 12 h 61"/>
              <a:gd name="T8" fmla="*/ 20 w 25"/>
              <a:gd name="T9" fmla="*/ 16 h 61"/>
              <a:gd name="T10" fmla="*/ 20 w 25"/>
              <a:gd name="T11" fmla="*/ 20 h 61"/>
              <a:gd name="T12" fmla="*/ 18 w 25"/>
              <a:gd name="T13" fmla="*/ 24 h 61"/>
              <a:gd name="T14" fmla="*/ 18 w 25"/>
              <a:gd name="T15" fmla="*/ 28 h 61"/>
              <a:gd name="T16" fmla="*/ 18 w 25"/>
              <a:gd name="T17" fmla="*/ 32 h 61"/>
              <a:gd name="T18" fmla="*/ 14 w 25"/>
              <a:gd name="T19" fmla="*/ 36 h 61"/>
              <a:gd name="T20" fmla="*/ 12 w 25"/>
              <a:gd name="T21" fmla="*/ 40 h 61"/>
              <a:gd name="T22" fmla="*/ 12 w 25"/>
              <a:gd name="T23" fmla="*/ 44 h 61"/>
              <a:gd name="T24" fmla="*/ 12 w 25"/>
              <a:gd name="T25" fmla="*/ 48 h 61"/>
              <a:gd name="T26" fmla="*/ 10 w 25"/>
              <a:gd name="T27" fmla="*/ 52 h 61"/>
              <a:gd name="T28" fmla="*/ 6 w 25"/>
              <a:gd name="T29" fmla="*/ 54 h 61"/>
              <a:gd name="T30" fmla="*/ 6 w 25"/>
              <a:gd name="T31" fmla="*/ 58 h 61"/>
              <a:gd name="T32" fmla="*/ 2 w 25"/>
              <a:gd name="T33" fmla="*/ 60 h 61"/>
              <a:gd name="T34" fmla="*/ 0 w 25"/>
              <a:gd name="T35" fmla="*/ 56 h 61"/>
              <a:gd name="T36" fmla="*/ 2 w 25"/>
              <a:gd name="T37" fmla="*/ 52 h 61"/>
              <a:gd name="T38" fmla="*/ 4 w 25"/>
              <a:gd name="T39" fmla="*/ 48 h 61"/>
              <a:gd name="T40" fmla="*/ 6 w 25"/>
              <a:gd name="T41" fmla="*/ 44 h 61"/>
              <a:gd name="T42" fmla="*/ 6 w 25"/>
              <a:gd name="T43" fmla="*/ 40 h 61"/>
              <a:gd name="T44" fmla="*/ 8 w 25"/>
              <a:gd name="T45" fmla="*/ 36 h 61"/>
              <a:gd name="T46" fmla="*/ 10 w 25"/>
              <a:gd name="T47" fmla="*/ 32 h 61"/>
              <a:gd name="T48" fmla="*/ 10 w 25"/>
              <a:gd name="T49" fmla="*/ 28 h 61"/>
              <a:gd name="T50" fmla="*/ 14 w 25"/>
              <a:gd name="T51" fmla="*/ 24 h 61"/>
              <a:gd name="T52" fmla="*/ 14 w 25"/>
              <a:gd name="T53" fmla="*/ 20 h 61"/>
              <a:gd name="T54" fmla="*/ 16 w 25"/>
              <a:gd name="T55" fmla="*/ 16 h 61"/>
              <a:gd name="T56" fmla="*/ 18 w 25"/>
              <a:gd name="T57" fmla="*/ 12 h 61"/>
              <a:gd name="T58" fmla="*/ 18 w 25"/>
              <a:gd name="T59" fmla="*/ 8 h 61"/>
              <a:gd name="T60" fmla="*/ 20 w 25"/>
              <a:gd name="T61" fmla="*/ 4 h 61"/>
              <a:gd name="T62" fmla="*/ 22 w 25"/>
              <a:gd name="T63" fmla="*/ 0 h 61"/>
              <a:gd name="T64" fmla="*/ 24 w 25"/>
              <a:gd name="T6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 h="61">
                <a:moveTo>
                  <a:pt x="24" y="0"/>
                </a:moveTo>
                <a:lnTo>
                  <a:pt x="24" y="4"/>
                </a:lnTo>
                <a:lnTo>
                  <a:pt x="24" y="8"/>
                </a:lnTo>
                <a:lnTo>
                  <a:pt x="22" y="12"/>
                </a:lnTo>
                <a:lnTo>
                  <a:pt x="20" y="16"/>
                </a:lnTo>
                <a:lnTo>
                  <a:pt x="20" y="20"/>
                </a:lnTo>
                <a:lnTo>
                  <a:pt x="18" y="24"/>
                </a:lnTo>
                <a:lnTo>
                  <a:pt x="18" y="28"/>
                </a:lnTo>
                <a:lnTo>
                  <a:pt x="18" y="32"/>
                </a:lnTo>
                <a:lnTo>
                  <a:pt x="14" y="36"/>
                </a:lnTo>
                <a:lnTo>
                  <a:pt x="12" y="40"/>
                </a:lnTo>
                <a:lnTo>
                  <a:pt x="12" y="44"/>
                </a:lnTo>
                <a:lnTo>
                  <a:pt x="12" y="48"/>
                </a:lnTo>
                <a:lnTo>
                  <a:pt x="10" y="52"/>
                </a:lnTo>
                <a:lnTo>
                  <a:pt x="6" y="54"/>
                </a:lnTo>
                <a:lnTo>
                  <a:pt x="6" y="58"/>
                </a:lnTo>
                <a:lnTo>
                  <a:pt x="2" y="60"/>
                </a:lnTo>
                <a:lnTo>
                  <a:pt x="0" y="56"/>
                </a:lnTo>
                <a:lnTo>
                  <a:pt x="2" y="52"/>
                </a:lnTo>
                <a:lnTo>
                  <a:pt x="4" y="48"/>
                </a:lnTo>
                <a:lnTo>
                  <a:pt x="6" y="44"/>
                </a:lnTo>
                <a:lnTo>
                  <a:pt x="6" y="40"/>
                </a:lnTo>
                <a:lnTo>
                  <a:pt x="8" y="36"/>
                </a:lnTo>
                <a:lnTo>
                  <a:pt x="10" y="32"/>
                </a:lnTo>
                <a:lnTo>
                  <a:pt x="10" y="28"/>
                </a:lnTo>
                <a:lnTo>
                  <a:pt x="14" y="24"/>
                </a:lnTo>
                <a:lnTo>
                  <a:pt x="14" y="20"/>
                </a:lnTo>
                <a:lnTo>
                  <a:pt x="16" y="16"/>
                </a:lnTo>
                <a:lnTo>
                  <a:pt x="18" y="12"/>
                </a:lnTo>
                <a:lnTo>
                  <a:pt x="18" y="8"/>
                </a:lnTo>
                <a:lnTo>
                  <a:pt x="20" y="4"/>
                </a:lnTo>
                <a:lnTo>
                  <a:pt x="22" y="0"/>
                </a:lnTo>
                <a:lnTo>
                  <a:pt x="24"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655" name="Freeform 119">
            <a:extLst>
              <a:ext uri="{FF2B5EF4-FFF2-40B4-BE49-F238E27FC236}">
                <a16:creationId xmlns:a16="http://schemas.microsoft.com/office/drawing/2014/main" id="{C404C786-DD68-4748-9E5A-732829EA1000}"/>
              </a:ext>
            </a:extLst>
          </p:cNvPr>
          <p:cNvSpPr>
            <a:spLocks/>
          </p:cNvSpPr>
          <p:nvPr/>
        </p:nvSpPr>
        <p:spPr bwMode="auto">
          <a:xfrm>
            <a:off x="1500188" y="5081588"/>
            <a:ext cx="650875" cy="515937"/>
          </a:xfrm>
          <a:custGeom>
            <a:avLst/>
            <a:gdLst>
              <a:gd name="T0" fmla="*/ 210 w 373"/>
              <a:gd name="T1" fmla="*/ 10 h 287"/>
              <a:gd name="T2" fmla="*/ 228 w 373"/>
              <a:gd name="T3" fmla="*/ 14 h 287"/>
              <a:gd name="T4" fmla="*/ 254 w 373"/>
              <a:gd name="T5" fmla="*/ 22 h 287"/>
              <a:gd name="T6" fmla="*/ 272 w 373"/>
              <a:gd name="T7" fmla="*/ 32 h 287"/>
              <a:gd name="T8" fmla="*/ 284 w 373"/>
              <a:gd name="T9" fmla="*/ 48 h 287"/>
              <a:gd name="T10" fmla="*/ 294 w 373"/>
              <a:gd name="T11" fmla="*/ 62 h 287"/>
              <a:gd name="T12" fmla="*/ 300 w 373"/>
              <a:gd name="T13" fmla="*/ 80 h 287"/>
              <a:gd name="T14" fmla="*/ 312 w 373"/>
              <a:gd name="T15" fmla="*/ 94 h 287"/>
              <a:gd name="T16" fmla="*/ 328 w 373"/>
              <a:gd name="T17" fmla="*/ 106 h 287"/>
              <a:gd name="T18" fmla="*/ 344 w 373"/>
              <a:gd name="T19" fmla="*/ 120 h 287"/>
              <a:gd name="T20" fmla="*/ 354 w 373"/>
              <a:gd name="T21" fmla="*/ 136 h 287"/>
              <a:gd name="T22" fmla="*/ 368 w 373"/>
              <a:gd name="T23" fmla="*/ 148 h 287"/>
              <a:gd name="T24" fmla="*/ 372 w 373"/>
              <a:gd name="T25" fmla="*/ 162 h 287"/>
              <a:gd name="T26" fmla="*/ 370 w 373"/>
              <a:gd name="T27" fmla="*/ 178 h 287"/>
              <a:gd name="T28" fmla="*/ 366 w 373"/>
              <a:gd name="T29" fmla="*/ 194 h 287"/>
              <a:gd name="T30" fmla="*/ 362 w 373"/>
              <a:gd name="T31" fmla="*/ 210 h 287"/>
              <a:gd name="T32" fmla="*/ 358 w 373"/>
              <a:gd name="T33" fmla="*/ 226 h 287"/>
              <a:gd name="T34" fmla="*/ 356 w 373"/>
              <a:gd name="T35" fmla="*/ 242 h 287"/>
              <a:gd name="T36" fmla="*/ 352 w 373"/>
              <a:gd name="T37" fmla="*/ 258 h 287"/>
              <a:gd name="T38" fmla="*/ 346 w 373"/>
              <a:gd name="T39" fmla="*/ 274 h 287"/>
              <a:gd name="T40" fmla="*/ 334 w 373"/>
              <a:gd name="T41" fmla="*/ 286 h 287"/>
              <a:gd name="T42" fmla="*/ 318 w 373"/>
              <a:gd name="T43" fmla="*/ 282 h 287"/>
              <a:gd name="T44" fmla="*/ 300 w 373"/>
              <a:gd name="T45" fmla="*/ 278 h 287"/>
              <a:gd name="T46" fmla="*/ 280 w 373"/>
              <a:gd name="T47" fmla="*/ 268 h 287"/>
              <a:gd name="T48" fmla="*/ 258 w 373"/>
              <a:gd name="T49" fmla="*/ 246 h 287"/>
              <a:gd name="T50" fmla="*/ 236 w 373"/>
              <a:gd name="T51" fmla="*/ 230 h 287"/>
              <a:gd name="T52" fmla="*/ 204 w 373"/>
              <a:gd name="T53" fmla="*/ 216 h 287"/>
              <a:gd name="T54" fmla="*/ 168 w 373"/>
              <a:gd name="T55" fmla="*/ 206 h 287"/>
              <a:gd name="T56" fmla="*/ 150 w 373"/>
              <a:gd name="T57" fmla="*/ 202 h 287"/>
              <a:gd name="T58" fmla="*/ 98 w 373"/>
              <a:gd name="T59" fmla="*/ 190 h 287"/>
              <a:gd name="T60" fmla="*/ 74 w 373"/>
              <a:gd name="T61" fmla="*/ 184 h 287"/>
              <a:gd name="T62" fmla="*/ 50 w 373"/>
              <a:gd name="T63" fmla="*/ 168 h 287"/>
              <a:gd name="T64" fmla="*/ 22 w 373"/>
              <a:gd name="T65" fmla="*/ 148 h 287"/>
              <a:gd name="T66" fmla="*/ 10 w 373"/>
              <a:gd name="T67" fmla="*/ 128 h 287"/>
              <a:gd name="T68" fmla="*/ 2 w 373"/>
              <a:gd name="T69" fmla="*/ 100 h 287"/>
              <a:gd name="T70" fmla="*/ 0 w 373"/>
              <a:gd name="T71" fmla="*/ 80 h 287"/>
              <a:gd name="T72" fmla="*/ 2 w 373"/>
              <a:gd name="T73" fmla="*/ 56 h 287"/>
              <a:gd name="T74" fmla="*/ 10 w 373"/>
              <a:gd name="T75" fmla="*/ 38 h 287"/>
              <a:gd name="T76" fmla="*/ 28 w 373"/>
              <a:gd name="T77" fmla="*/ 30 h 287"/>
              <a:gd name="T78" fmla="*/ 48 w 373"/>
              <a:gd name="T79" fmla="*/ 30 h 287"/>
              <a:gd name="T80" fmla="*/ 72 w 373"/>
              <a:gd name="T81" fmla="*/ 32 h 287"/>
              <a:gd name="T82" fmla="*/ 92 w 373"/>
              <a:gd name="T83" fmla="*/ 32 h 287"/>
              <a:gd name="T84" fmla="*/ 108 w 373"/>
              <a:gd name="T85" fmla="*/ 28 h 287"/>
              <a:gd name="T86" fmla="*/ 120 w 373"/>
              <a:gd name="T87" fmla="*/ 16 h 287"/>
              <a:gd name="T88" fmla="*/ 136 w 373"/>
              <a:gd name="T89" fmla="*/ 4 h 287"/>
              <a:gd name="T90" fmla="*/ 154 w 373"/>
              <a:gd name="T91" fmla="*/ 2 h 287"/>
              <a:gd name="T92" fmla="*/ 172 w 373"/>
              <a:gd name="T93" fmla="*/ 2 h 287"/>
              <a:gd name="T94" fmla="*/ 190 w 373"/>
              <a:gd name="T95" fmla="*/ 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3" h="287">
                <a:moveTo>
                  <a:pt x="196" y="6"/>
                </a:moveTo>
                <a:lnTo>
                  <a:pt x="202" y="8"/>
                </a:lnTo>
                <a:lnTo>
                  <a:pt x="206" y="8"/>
                </a:lnTo>
                <a:lnTo>
                  <a:pt x="210" y="10"/>
                </a:lnTo>
                <a:lnTo>
                  <a:pt x="214" y="10"/>
                </a:lnTo>
                <a:lnTo>
                  <a:pt x="220" y="12"/>
                </a:lnTo>
                <a:lnTo>
                  <a:pt x="224" y="12"/>
                </a:lnTo>
                <a:lnTo>
                  <a:pt x="228" y="14"/>
                </a:lnTo>
                <a:lnTo>
                  <a:pt x="234" y="14"/>
                </a:lnTo>
                <a:lnTo>
                  <a:pt x="242" y="16"/>
                </a:lnTo>
                <a:lnTo>
                  <a:pt x="250" y="22"/>
                </a:lnTo>
                <a:lnTo>
                  <a:pt x="254" y="22"/>
                </a:lnTo>
                <a:lnTo>
                  <a:pt x="260" y="26"/>
                </a:lnTo>
                <a:lnTo>
                  <a:pt x="264" y="28"/>
                </a:lnTo>
                <a:lnTo>
                  <a:pt x="268" y="30"/>
                </a:lnTo>
                <a:lnTo>
                  <a:pt x="272" y="32"/>
                </a:lnTo>
                <a:lnTo>
                  <a:pt x="276" y="34"/>
                </a:lnTo>
                <a:lnTo>
                  <a:pt x="280" y="38"/>
                </a:lnTo>
                <a:lnTo>
                  <a:pt x="282" y="44"/>
                </a:lnTo>
                <a:lnTo>
                  <a:pt x="284" y="48"/>
                </a:lnTo>
                <a:lnTo>
                  <a:pt x="286" y="52"/>
                </a:lnTo>
                <a:lnTo>
                  <a:pt x="286" y="56"/>
                </a:lnTo>
                <a:lnTo>
                  <a:pt x="290" y="58"/>
                </a:lnTo>
                <a:lnTo>
                  <a:pt x="294" y="62"/>
                </a:lnTo>
                <a:lnTo>
                  <a:pt x="296" y="66"/>
                </a:lnTo>
                <a:lnTo>
                  <a:pt x="296" y="70"/>
                </a:lnTo>
                <a:lnTo>
                  <a:pt x="300" y="76"/>
                </a:lnTo>
                <a:lnTo>
                  <a:pt x="300" y="80"/>
                </a:lnTo>
                <a:lnTo>
                  <a:pt x="304" y="86"/>
                </a:lnTo>
                <a:lnTo>
                  <a:pt x="306" y="90"/>
                </a:lnTo>
                <a:lnTo>
                  <a:pt x="308" y="94"/>
                </a:lnTo>
                <a:lnTo>
                  <a:pt x="312" y="94"/>
                </a:lnTo>
                <a:lnTo>
                  <a:pt x="316" y="98"/>
                </a:lnTo>
                <a:lnTo>
                  <a:pt x="320" y="100"/>
                </a:lnTo>
                <a:lnTo>
                  <a:pt x="324" y="104"/>
                </a:lnTo>
                <a:lnTo>
                  <a:pt x="328" y="106"/>
                </a:lnTo>
                <a:lnTo>
                  <a:pt x="332" y="110"/>
                </a:lnTo>
                <a:lnTo>
                  <a:pt x="336" y="114"/>
                </a:lnTo>
                <a:lnTo>
                  <a:pt x="340" y="118"/>
                </a:lnTo>
                <a:lnTo>
                  <a:pt x="344" y="120"/>
                </a:lnTo>
                <a:lnTo>
                  <a:pt x="346" y="124"/>
                </a:lnTo>
                <a:lnTo>
                  <a:pt x="348" y="128"/>
                </a:lnTo>
                <a:lnTo>
                  <a:pt x="350" y="132"/>
                </a:lnTo>
                <a:lnTo>
                  <a:pt x="354" y="136"/>
                </a:lnTo>
                <a:lnTo>
                  <a:pt x="358" y="138"/>
                </a:lnTo>
                <a:lnTo>
                  <a:pt x="362" y="142"/>
                </a:lnTo>
                <a:lnTo>
                  <a:pt x="364" y="146"/>
                </a:lnTo>
                <a:lnTo>
                  <a:pt x="368" y="148"/>
                </a:lnTo>
                <a:lnTo>
                  <a:pt x="372" y="150"/>
                </a:lnTo>
                <a:lnTo>
                  <a:pt x="372" y="154"/>
                </a:lnTo>
                <a:lnTo>
                  <a:pt x="372" y="158"/>
                </a:lnTo>
                <a:lnTo>
                  <a:pt x="372" y="162"/>
                </a:lnTo>
                <a:lnTo>
                  <a:pt x="372" y="166"/>
                </a:lnTo>
                <a:lnTo>
                  <a:pt x="372" y="170"/>
                </a:lnTo>
                <a:lnTo>
                  <a:pt x="370" y="174"/>
                </a:lnTo>
                <a:lnTo>
                  <a:pt x="370" y="178"/>
                </a:lnTo>
                <a:lnTo>
                  <a:pt x="368" y="182"/>
                </a:lnTo>
                <a:lnTo>
                  <a:pt x="366" y="186"/>
                </a:lnTo>
                <a:lnTo>
                  <a:pt x="366" y="190"/>
                </a:lnTo>
                <a:lnTo>
                  <a:pt x="366" y="194"/>
                </a:lnTo>
                <a:lnTo>
                  <a:pt x="366" y="198"/>
                </a:lnTo>
                <a:lnTo>
                  <a:pt x="364" y="202"/>
                </a:lnTo>
                <a:lnTo>
                  <a:pt x="364" y="206"/>
                </a:lnTo>
                <a:lnTo>
                  <a:pt x="362" y="210"/>
                </a:lnTo>
                <a:lnTo>
                  <a:pt x="362" y="214"/>
                </a:lnTo>
                <a:lnTo>
                  <a:pt x="360" y="218"/>
                </a:lnTo>
                <a:lnTo>
                  <a:pt x="360" y="222"/>
                </a:lnTo>
                <a:lnTo>
                  <a:pt x="358" y="226"/>
                </a:lnTo>
                <a:lnTo>
                  <a:pt x="358" y="230"/>
                </a:lnTo>
                <a:lnTo>
                  <a:pt x="358" y="234"/>
                </a:lnTo>
                <a:lnTo>
                  <a:pt x="356" y="238"/>
                </a:lnTo>
                <a:lnTo>
                  <a:pt x="356" y="242"/>
                </a:lnTo>
                <a:lnTo>
                  <a:pt x="354" y="246"/>
                </a:lnTo>
                <a:lnTo>
                  <a:pt x="354" y="250"/>
                </a:lnTo>
                <a:lnTo>
                  <a:pt x="352" y="254"/>
                </a:lnTo>
                <a:lnTo>
                  <a:pt x="352" y="258"/>
                </a:lnTo>
                <a:lnTo>
                  <a:pt x="350" y="262"/>
                </a:lnTo>
                <a:lnTo>
                  <a:pt x="348" y="266"/>
                </a:lnTo>
                <a:lnTo>
                  <a:pt x="348" y="270"/>
                </a:lnTo>
                <a:lnTo>
                  <a:pt x="346" y="274"/>
                </a:lnTo>
                <a:lnTo>
                  <a:pt x="344" y="278"/>
                </a:lnTo>
                <a:lnTo>
                  <a:pt x="340" y="280"/>
                </a:lnTo>
                <a:lnTo>
                  <a:pt x="338" y="284"/>
                </a:lnTo>
                <a:lnTo>
                  <a:pt x="334" y="286"/>
                </a:lnTo>
                <a:lnTo>
                  <a:pt x="330" y="284"/>
                </a:lnTo>
                <a:lnTo>
                  <a:pt x="326" y="284"/>
                </a:lnTo>
                <a:lnTo>
                  <a:pt x="322" y="282"/>
                </a:lnTo>
                <a:lnTo>
                  <a:pt x="318" y="282"/>
                </a:lnTo>
                <a:lnTo>
                  <a:pt x="314" y="282"/>
                </a:lnTo>
                <a:lnTo>
                  <a:pt x="310" y="280"/>
                </a:lnTo>
                <a:lnTo>
                  <a:pt x="304" y="280"/>
                </a:lnTo>
                <a:lnTo>
                  <a:pt x="300" y="278"/>
                </a:lnTo>
                <a:lnTo>
                  <a:pt x="296" y="276"/>
                </a:lnTo>
                <a:lnTo>
                  <a:pt x="290" y="274"/>
                </a:lnTo>
                <a:lnTo>
                  <a:pt x="284" y="270"/>
                </a:lnTo>
                <a:lnTo>
                  <a:pt x="280" y="268"/>
                </a:lnTo>
                <a:lnTo>
                  <a:pt x="276" y="264"/>
                </a:lnTo>
                <a:lnTo>
                  <a:pt x="270" y="258"/>
                </a:lnTo>
                <a:lnTo>
                  <a:pt x="262" y="252"/>
                </a:lnTo>
                <a:lnTo>
                  <a:pt x="258" y="246"/>
                </a:lnTo>
                <a:lnTo>
                  <a:pt x="250" y="244"/>
                </a:lnTo>
                <a:lnTo>
                  <a:pt x="246" y="238"/>
                </a:lnTo>
                <a:lnTo>
                  <a:pt x="240" y="234"/>
                </a:lnTo>
                <a:lnTo>
                  <a:pt x="236" y="230"/>
                </a:lnTo>
                <a:lnTo>
                  <a:pt x="230" y="226"/>
                </a:lnTo>
                <a:lnTo>
                  <a:pt x="224" y="224"/>
                </a:lnTo>
                <a:lnTo>
                  <a:pt x="216" y="220"/>
                </a:lnTo>
                <a:lnTo>
                  <a:pt x="204" y="216"/>
                </a:lnTo>
                <a:lnTo>
                  <a:pt x="194" y="214"/>
                </a:lnTo>
                <a:lnTo>
                  <a:pt x="184" y="210"/>
                </a:lnTo>
                <a:lnTo>
                  <a:pt x="176" y="208"/>
                </a:lnTo>
                <a:lnTo>
                  <a:pt x="168" y="206"/>
                </a:lnTo>
                <a:lnTo>
                  <a:pt x="162" y="204"/>
                </a:lnTo>
                <a:lnTo>
                  <a:pt x="158" y="204"/>
                </a:lnTo>
                <a:lnTo>
                  <a:pt x="154" y="204"/>
                </a:lnTo>
                <a:lnTo>
                  <a:pt x="150" y="202"/>
                </a:lnTo>
                <a:lnTo>
                  <a:pt x="134" y="196"/>
                </a:lnTo>
                <a:lnTo>
                  <a:pt x="122" y="194"/>
                </a:lnTo>
                <a:lnTo>
                  <a:pt x="110" y="192"/>
                </a:lnTo>
                <a:lnTo>
                  <a:pt x="98" y="190"/>
                </a:lnTo>
                <a:lnTo>
                  <a:pt x="88" y="188"/>
                </a:lnTo>
                <a:lnTo>
                  <a:pt x="82" y="188"/>
                </a:lnTo>
                <a:lnTo>
                  <a:pt x="78" y="186"/>
                </a:lnTo>
                <a:lnTo>
                  <a:pt x="74" y="184"/>
                </a:lnTo>
                <a:lnTo>
                  <a:pt x="66" y="180"/>
                </a:lnTo>
                <a:lnTo>
                  <a:pt x="62" y="176"/>
                </a:lnTo>
                <a:lnTo>
                  <a:pt x="56" y="174"/>
                </a:lnTo>
                <a:lnTo>
                  <a:pt x="50" y="168"/>
                </a:lnTo>
                <a:lnTo>
                  <a:pt x="42" y="162"/>
                </a:lnTo>
                <a:lnTo>
                  <a:pt x="34" y="158"/>
                </a:lnTo>
                <a:lnTo>
                  <a:pt x="28" y="152"/>
                </a:lnTo>
                <a:lnTo>
                  <a:pt x="22" y="148"/>
                </a:lnTo>
                <a:lnTo>
                  <a:pt x="18" y="144"/>
                </a:lnTo>
                <a:lnTo>
                  <a:pt x="16" y="138"/>
                </a:lnTo>
                <a:lnTo>
                  <a:pt x="12" y="134"/>
                </a:lnTo>
                <a:lnTo>
                  <a:pt x="10" y="128"/>
                </a:lnTo>
                <a:lnTo>
                  <a:pt x="6" y="122"/>
                </a:lnTo>
                <a:lnTo>
                  <a:pt x="4" y="114"/>
                </a:lnTo>
                <a:lnTo>
                  <a:pt x="2" y="108"/>
                </a:lnTo>
                <a:lnTo>
                  <a:pt x="2" y="100"/>
                </a:lnTo>
                <a:lnTo>
                  <a:pt x="2" y="96"/>
                </a:lnTo>
                <a:lnTo>
                  <a:pt x="2" y="90"/>
                </a:lnTo>
                <a:lnTo>
                  <a:pt x="0" y="84"/>
                </a:lnTo>
                <a:lnTo>
                  <a:pt x="0" y="80"/>
                </a:lnTo>
                <a:lnTo>
                  <a:pt x="0" y="72"/>
                </a:lnTo>
                <a:lnTo>
                  <a:pt x="0" y="68"/>
                </a:lnTo>
                <a:lnTo>
                  <a:pt x="0" y="62"/>
                </a:lnTo>
                <a:lnTo>
                  <a:pt x="2" y="56"/>
                </a:lnTo>
                <a:lnTo>
                  <a:pt x="4" y="50"/>
                </a:lnTo>
                <a:lnTo>
                  <a:pt x="4" y="46"/>
                </a:lnTo>
                <a:lnTo>
                  <a:pt x="8" y="42"/>
                </a:lnTo>
                <a:lnTo>
                  <a:pt x="10" y="38"/>
                </a:lnTo>
                <a:lnTo>
                  <a:pt x="16" y="34"/>
                </a:lnTo>
                <a:lnTo>
                  <a:pt x="20" y="34"/>
                </a:lnTo>
                <a:lnTo>
                  <a:pt x="24" y="32"/>
                </a:lnTo>
                <a:lnTo>
                  <a:pt x="28" y="30"/>
                </a:lnTo>
                <a:lnTo>
                  <a:pt x="34" y="30"/>
                </a:lnTo>
                <a:lnTo>
                  <a:pt x="38" y="30"/>
                </a:lnTo>
                <a:lnTo>
                  <a:pt x="44" y="30"/>
                </a:lnTo>
                <a:lnTo>
                  <a:pt x="48" y="30"/>
                </a:lnTo>
                <a:lnTo>
                  <a:pt x="52" y="30"/>
                </a:lnTo>
                <a:lnTo>
                  <a:pt x="58" y="30"/>
                </a:lnTo>
                <a:lnTo>
                  <a:pt x="66" y="30"/>
                </a:lnTo>
                <a:lnTo>
                  <a:pt x="72" y="32"/>
                </a:lnTo>
                <a:lnTo>
                  <a:pt x="76" y="32"/>
                </a:lnTo>
                <a:lnTo>
                  <a:pt x="82" y="32"/>
                </a:lnTo>
                <a:lnTo>
                  <a:pt x="88" y="32"/>
                </a:lnTo>
                <a:lnTo>
                  <a:pt x="92" y="32"/>
                </a:lnTo>
                <a:lnTo>
                  <a:pt x="96" y="32"/>
                </a:lnTo>
                <a:lnTo>
                  <a:pt x="100" y="30"/>
                </a:lnTo>
                <a:lnTo>
                  <a:pt x="104" y="30"/>
                </a:lnTo>
                <a:lnTo>
                  <a:pt x="108" y="28"/>
                </a:lnTo>
                <a:lnTo>
                  <a:pt x="112" y="26"/>
                </a:lnTo>
                <a:lnTo>
                  <a:pt x="114" y="22"/>
                </a:lnTo>
                <a:lnTo>
                  <a:pt x="118" y="20"/>
                </a:lnTo>
                <a:lnTo>
                  <a:pt x="120" y="16"/>
                </a:lnTo>
                <a:lnTo>
                  <a:pt x="124" y="14"/>
                </a:lnTo>
                <a:lnTo>
                  <a:pt x="126" y="10"/>
                </a:lnTo>
                <a:lnTo>
                  <a:pt x="130" y="8"/>
                </a:lnTo>
                <a:lnTo>
                  <a:pt x="136" y="4"/>
                </a:lnTo>
                <a:lnTo>
                  <a:pt x="140" y="2"/>
                </a:lnTo>
                <a:lnTo>
                  <a:pt x="146" y="0"/>
                </a:lnTo>
                <a:lnTo>
                  <a:pt x="150" y="0"/>
                </a:lnTo>
                <a:lnTo>
                  <a:pt x="154" y="2"/>
                </a:lnTo>
                <a:lnTo>
                  <a:pt x="158" y="2"/>
                </a:lnTo>
                <a:lnTo>
                  <a:pt x="162" y="2"/>
                </a:lnTo>
                <a:lnTo>
                  <a:pt x="166" y="2"/>
                </a:lnTo>
                <a:lnTo>
                  <a:pt x="172" y="2"/>
                </a:lnTo>
                <a:lnTo>
                  <a:pt x="176" y="2"/>
                </a:lnTo>
                <a:lnTo>
                  <a:pt x="182" y="4"/>
                </a:lnTo>
                <a:lnTo>
                  <a:pt x="186" y="4"/>
                </a:lnTo>
                <a:lnTo>
                  <a:pt x="190" y="4"/>
                </a:lnTo>
                <a:lnTo>
                  <a:pt x="194" y="6"/>
                </a:lnTo>
                <a:lnTo>
                  <a:pt x="198" y="6"/>
                </a:lnTo>
                <a:lnTo>
                  <a:pt x="196" y="6"/>
                </a:lnTo>
              </a:path>
            </a:pathLst>
          </a:custGeom>
          <a:solidFill>
            <a:schemeClr val="bg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656" name="Freeform 120">
            <a:extLst>
              <a:ext uri="{FF2B5EF4-FFF2-40B4-BE49-F238E27FC236}">
                <a16:creationId xmlns:a16="http://schemas.microsoft.com/office/drawing/2014/main" id="{741524EB-0036-1943-BB0B-009BEA19443A}"/>
              </a:ext>
            </a:extLst>
          </p:cNvPr>
          <p:cNvSpPr>
            <a:spLocks/>
          </p:cNvSpPr>
          <p:nvPr/>
        </p:nvSpPr>
        <p:spPr bwMode="auto">
          <a:xfrm>
            <a:off x="2171700" y="5513388"/>
            <a:ext cx="160338" cy="238125"/>
          </a:xfrm>
          <a:custGeom>
            <a:avLst/>
            <a:gdLst>
              <a:gd name="T0" fmla="*/ 86 w 91"/>
              <a:gd name="T1" fmla="*/ 128 h 133"/>
              <a:gd name="T2" fmla="*/ 78 w 91"/>
              <a:gd name="T3" fmla="*/ 130 h 133"/>
              <a:gd name="T4" fmla="*/ 70 w 91"/>
              <a:gd name="T5" fmla="*/ 132 h 133"/>
              <a:gd name="T6" fmla="*/ 62 w 91"/>
              <a:gd name="T7" fmla="*/ 132 h 133"/>
              <a:gd name="T8" fmla="*/ 54 w 91"/>
              <a:gd name="T9" fmla="*/ 132 h 133"/>
              <a:gd name="T10" fmla="*/ 46 w 91"/>
              <a:gd name="T11" fmla="*/ 130 h 133"/>
              <a:gd name="T12" fmla="*/ 38 w 91"/>
              <a:gd name="T13" fmla="*/ 130 h 133"/>
              <a:gd name="T14" fmla="*/ 30 w 91"/>
              <a:gd name="T15" fmla="*/ 130 h 133"/>
              <a:gd name="T16" fmla="*/ 22 w 91"/>
              <a:gd name="T17" fmla="*/ 130 h 133"/>
              <a:gd name="T18" fmla="*/ 14 w 91"/>
              <a:gd name="T19" fmla="*/ 128 h 133"/>
              <a:gd name="T20" fmla="*/ 6 w 91"/>
              <a:gd name="T21" fmla="*/ 128 h 133"/>
              <a:gd name="T22" fmla="*/ 0 w 91"/>
              <a:gd name="T23" fmla="*/ 124 h 133"/>
              <a:gd name="T24" fmla="*/ 0 w 91"/>
              <a:gd name="T25" fmla="*/ 116 h 133"/>
              <a:gd name="T26" fmla="*/ 0 w 91"/>
              <a:gd name="T27" fmla="*/ 108 h 133"/>
              <a:gd name="T28" fmla="*/ 2 w 91"/>
              <a:gd name="T29" fmla="*/ 100 h 133"/>
              <a:gd name="T30" fmla="*/ 4 w 91"/>
              <a:gd name="T31" fmla="*/ 92 h 133"/>
              <a:gd name="T32" fmla="*/ 6 w 91"/>
              <a:gd name="T33" fmla="*/ 84 h 133"/>
              <a:gd name="T34" fmla="*/ 6 w 91"/>
              <a:gd name="T35" fmla="*/ 76 h 133"/>
              <a:gd name="T36" fmla="*/ 8 w 91"/>
              <a:gd name="T37" fmla="*/ 68 h 133"/>
              <a:gd name="T38" fmla="*/ 8 w 91"/>
              <a:gd name="T39" fmla="*/ 60 h 133"/>
              <a:gd name="T40" fmla="*/ 8 w 91"/>
              <a:gd name="T41" fmla="*/ 52 h 133"/>
              <a:gd name="T42" fmla="*/ 10 w 91"/>
              <a:gd name="T43" fmla="*/ 44 h 133"/>
              <a:gd name="T44" fmla="*/ 10 w 91"/>
              <a:gd name="T45" fmla="*/ 36 h 133"/>
              <a:gd name="T46" fmla="*/ 12 w 91"/>
              <a:gd name="T47" fmla="*/ 28 h 133"/>
              <a:gd name="T48" fmla="*/ 12 w 91"/>
              <a:gd name="T49" fmla="*/ 20 h 133"/>
              <a:gd name="T50" fmla="*/ 14 w 91"/>
              <a:gd name="T51" fmla="*/ 12 h 133"/>
              <a:gd name="T52" fmla="*/ 16 w 91"/>
              <a:gd name="T53" fmla="*/ 4 h 133"/>
              <a:gd name="T54" fmla="*/ 20 w 91"/>
              <a:gd name="T55" fmla="*/ 0 h 133"/>
              <a:gd name="T56" fmla="*/ 28 w 91"/>
              <a:gd name="T57" fmla="*/ 2 h 133"/>
              <a:gd name="T58" fmla="*/ 36 w 91"/>
              <a:gd name="T59" fmla="*/ 6 h 133"/>
              <a:gd name="T60" fmla="*/ 40 w 91"/>
              <a:gd name="T61" fmla="*/ 14 h 133"/>
              <a:gd name="T62" fmla="*/ 42 w 91"/>
              <a:gd name="T63" fmla="*/ 22 h 133"/>
              <a:gd name="T64" fmla="*/ 44 w 91"/>
              <a:gd name="T65" fmla="*/ 30 h 133"/>
              <a:gd name="T66" fmla="*/ 46 w 91"/>
              <a:gd name="T67" fmla="*/ 38 h 133"/>
              <a:gd name="T68" fmla="*/ 50 w 91"/>
              <a:gd name="T69" fmla="*/ 46 h 133"/>
              <a:gd name="T70" fmla="*/ 52 w 91"/>
              <a:gd name="T71" fmla="*/ 54 h 133"/>
              <a:gd name="T72" fmla="*/ 56 w 91"/>
              <a:gd name="T73" fmla="*/ 62 h 133"/>
              <a:gd name="T74" fmla="*/ 58 w 91"/>
              <a:gd name="T75" fmla="*/ 70 h 133"/>
              <a:gd name="T76" fmla="*/ 62 w 91"/>
              <a:gd name="T77" fmla="*/ 78 h 133"/>
              <a:gd name="T78" fmla="*/ 66 w 91"/>
              <a:gd name="T79" fmla="*/ 86 h 133"/>
              <a:gd name="T80" fmla="*/ 72 w 91"/>
              <a:gd name="T81" fmla="*/ 94 h 133"/>
              <a:gd name="T82" fmla="*/ 76 w 91"/>
              <a:gd name="T83" fmla="*/ 102 h 133"/>
              <a:gd name="T84" fmla="*/ 80 w 91"/>
              <a:gd name="T85" fmla="*/ 110 h 133"/>
              <a:gd name="T86" fmla="*/ 82 w 91"/>
              <a:gd name="T87" fmla="*/ 118 h 133"/>
              <a:gd name="T88" fmla="*/ 82 w 91"/>
              <a:gd name="T89" fmla="*/ 126 h 133"/>
              <a:gd name="T90" fmla="*/ 78 w 91"/>
              <a:gd name="T91" fmla="*/ 1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1" h="133">
                <a:moveTo>
                  <a:pt x="90" y="128"/>
                </a:moveTo>
                <a:lnTo>
                  <a:pt x="86" y="128"/>
                </a:lnTo>
                <a:lnTo>
                  <a:pt x="82" y="130"/>
                </a:lnTo>
                <a:lnTo>
                  <a:pt x="78" y="130"/>
                </a:lnTo>
                <a:lnTo>
                  <a:pt x="74" y="132"/>
                </a:lnTo>
                <a:lnTo>
                  <a:pt x="70" y="132"/>
                </a:lnTo>
                <a:lnTo>
                  <a:pt x="66" y="132"/>
                </a:lnTo>
                <a:lnTo>
                  <a:pt x="62" y="132"/>
                </a:lnTo>
                <a:lnTo>
                  <a:pt x="58" y="132"/>
                </a:lnTo>
                <a:lnTo>
                  <a:pt x="54" y="132"/>
                </a:lnTo>
                <a:lnTo>
                  <a:pt x="50" y="130"/>
                </a:lnTo>
                <a:lnTo>
                  <a:pt x="46" y="130"/>
                </a:lnTo>
                <a:lnTo>
                  <a:pt x="42" y="130"/>
                </a:lnTo>
                <a:lnTo>
                  <a:pt x="38" y="130"/>
                </a:lnTo>
                <a:lnTo>
                  <a:pt x="34" y="130"/>
                </a:lnTo>
                <a:lnTo>
                  <a:pt x="30" y="130"/>
                </a:lnTo>
                <a:lnTo>
                  <a:pt x="26" y="130"/>
                </a:lnTo>
                <a:lnTo>
                  <a:pt x="22" y="130"/>
                </a:lnTo>
                <a:lnTo>
                  <a:pt x="18" y="130"/>
                </a:lnTo>
                <a:lnTo>
                  <a:pt x="14" y="128"/>
                </a:lnTo>
                <a:lnTo>
                  <a:pt x="10" y="128"/>
                </a:lnTo>
                <a:lnTo>
                  <a:pt x="6" y="128"/>
                </a:lnTo>
                <a:lnTo>
                  <a:pt x="2" y="128"/>
                </a:lnTo>
                <a:lnTo>
                  <a:pt x="0" y="124"/>
                </a:lnTo>
                <a:lnTo>
                  <a:pt x="0" y="120"/>
                </a:lnTo>
                <a:lnTo>
                  <a:pt x="0" y="116"/>
                </a:lnTo>
                <a:lnTo>
                  <a:pt x="0" y="112"/>
                </a:lnTo>
                <a:lnTo>
                  <a:pt x="0" y="108"/>
                </a:lnTo>
                <a:lnTo>
                  <a:pt x="2" y="104"/>
                </a:lnTo>
                <a:lnTo>
                  <a:pt x="2" y="100"/>
                </a:lnTo>
                <a:lnTo>
                  <a:pt x="4" y="96"/>
                </a:lnTo>
                <a:lnTo>
                  <a:pt x="4" y="92"/>
                </a:lnTo>
                <a:lnTo>
                  <a:pt x="6" y="88"/>
                </a:lnTo>
                <a:lnTo>
                  <a:pt x="6" y="84"/>
                </a:lnTo>
                <a:lnTo>
                  <a:pt x="6" y="80"/>
                </a:lnTo>
                <a:lnTo>
                  <a:pt x="6" y="76"/>
                </a:lnTo>
                <a:lnTo>
                  <a:pt x="8" y="72"/>
                </a:lnTo>
                <a:lnTo>
                  <a:pt x="8" y="68"/>
                </a:lnTo>
                <a:lnTo>
                  <a:pt x="8" y="64"/>
                </a:lnTo>
                <a:lnTo>
                  <a:pt x="8" y="60"/>
                </a:lnTo>
                <a:lnTo>
                  <a:pt x="8" y="56"/>
                </a:lnTo>
                <a:lnTo>
                  <a:pt x="8" y="52"/>
                </a:lnTo>
                <a:lnTo>
                  <a:pt x="10" y="48"/>
                </a:lnTo>
                <a:lnTo>
                  <a:pt x="10" y="44"/>
                </a:lnTo>
                <a:lnTo>
                  <a:pt x="10" y="40"/>
                </a:lnTo>
                <a:lnTo>
                  <a:pt x="10" y="36"/>
                </a:lnTo>
                <a:lnTo>
                  <a:pt x="10" y="32"/>
                </a:lnTo>
                <a:lnTo>
                  <a:pt x="12" y="28"/>
                </a:lnTo>
                <a:lnTo>
                  <a:pt x="12" y="24"/>
                </a:lnTo>
                <a:lnTo>
                  <a:pt x="12" y="20"/>
                </a:lnTo>
                <a:lnTo>
                  <a:pt x="14" y="16"/>
                </a:lnTo>
                <a:lnTo>
                  <a:pt x="14" y="12"/>
                </a:lnTo>
                <a:lnTo>
                  <a:pt x="16" y="8"/>
                </a:lnTo>
                <a:lnTo>
                  <a:pt x="16" y="4"/>
                </a:lnTo>
                <a:lnTo>
                  <a:pt x="16" y="0"/>
                </a:lnTo>
                <a:lnTo>
                  <a:pt x="20" y="0"/>
                </a:lnTo>
                <a:lnTo>
                  <a:pt x="24" y="0"/>
                </a:lnTo>
                <a:lnTo>
                  <a:pt x="28" y="2"/>
                </a:lnTo>
                <a:lnTo>
                  <a:pt x="32" y="4"/>
                </a:lnTo>
                <a:lnTo>
                  <a:pt x="36" y="6"/>
                </a:lnTo>
                <a:lnTo>
                  <a:pt x="38" y="10"/>
                </a:lnTo>
                <a:lnTo>
                  <a:pt x="40" y="14"/>
                </a:lnTo>
                <a:lnTo>
                  <a:pt x="42" y="18"/>
                </a:lnTo>
                <a:lnTo>
                  <a:pt x="42" y="22"/>
                </a:lnTo>
                <a:lnTo>
                  <a:pt x="44" y="26"/>
                </a:lnTo>
                <a:lnTo>
                  <a:pt x="44" y="30"/>
                </a:lnTo>
                <a:lnTo>
                  <a:pt x="44" y="34"/>
                </a:lnTo>
                <a:lnTo>
                  <a:pt x="46" y="38"/>
                </a:lnTo>
                <a:lnTo>
                  <a:pt x="48" y="42"/>
                </a:lnTo>
                <a:lnTo>
                  <a:pt x="50" y="46"/>
                </a:lnTo>
                <a:lnTo>
                  <a:pt x="50" y="50"/>
                </a:lnTo>
                <a:lnTo>
                  <a:pt x="52" y="54"/>
                </a:lnTo>
                <a:lnTo>
                  <a:pt x="52" y="58"/>
                </a:lnTo>
                <a:lnTo>
                  <a:pt x="56" y="62"/>
                </a:lnTo>
                <a:lnTo>
                  <a:pt x="58" y="66"/>
                </a:lnTo>
                <a:lnTo>
                  <a:pt x="58" y="70"/>
                </a:lnTo>
                <a:lnTo>
                  <a:pt x="60" y="74"/>
                </a:lnTo>
                <a:lnTo>
                  <a:pt x="62" y="78"/>
                </a:lnTo>
                <a:lnTo>
                  <a:pt x="64" y="82"/>
                </a:lnTo>
                <a:lnTo>
                  <a:pt x="66" y="86"/>
                </a:lnTo>
                <a:lnTo>
                  <a:pt x="70" y="90"/>
                </a:lnTo>
                <a:lnTo>
                  <a:pt x="72" y="94"/>
                </a:lnTo>
                <a:lnTo>
                  <a:pt x="74" y="98"/>
                </a:lnTo>
                <a:lnTo>
                  <a:pt x="76" y="102"/>
                </a:lnTo>
                <a:lnTo>
                  <a:pt x="78" y="106"/>
                </a:lnTo>
                <a:lnTo>
                  <a:pt x="80" y="110"/>
                </a:lnTo>
                <a:lnTo>
                  <a:pt x="82" y="114"/>
                </a:lnTo>
                <a:lnTo>
                  <a:pt x="82" y="118"/>
                </a:lnTo>
                <a:lnTo>
                  <a:pt x="82" y="122"/>
                </a:lnTo>
                <a:lnTo>
                  <a:pt x="82" y="126"/>
                </a:lnTo>
                <a:lnTo>
                  <a:pt x="82" y="130"/>
                </a:lnTo>
                <a:lnTo>
                  <a:pt x="78" y="132"/>
                </a:lnTo>
                <a:lnTo>
                  <a:pt x="78" y="132"/>
                </a:lnTo>
              </a:path>
            </a:pathLst>
          </a:custGeom>
          <a:solidFill>
            <a:schemeClr val="bg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657" name="Freeform 121">
            <a:extLst>
              <a:ext uri="{FF2B5EF4-FFF2-40B4-BE49-F238E27FC236}">
                <a16:creationId xmlns:a16="http://schemas.microsoft.com/office/drawing/2014/main" id="{CAF3116F-D3AA-CF4C-ABDF-9D45FC7C690C}"/>
              </a:ext>
            </a:extLst>
          </p:cNvPr>
          <p:cNvSpPr>
            <a:spLocks/>
          </p:cNvSpPr>
          <p:nvPr/>
        </p:nvSpPr>
        <p:spPr bwMode="auto">
          <a:xfrm>
            <a:off x="2119313" y="5548313"/>
            <a:ext cx="58737" cy="203200"/>
          </a:xfrm>
          <a:custGeom>
            <a:avLst/>
            <a:gdLst>
              <a:gd name="T0" fmla="*/ 16 w 33"/>
              <a:gd name="T1" fmla="*/ 102 h 113"/>
              <a:gd name="T2" fmla="*/ 16 w 33"/>
              <a:gd name="T3" fmla="*/ 94 h 113"/>
              <a:gd name="T4" fmla="*/ 18 w 33"/>
              <a:gd name="T5" fmla="*/ 86 h 113"/>
              <a:gd name="T6" fmla="*/ 20 w 33"/>
              <a:gd name="T7" fmla="*/ 78 h 113"/>
              <a:gd name="T8" fmla="*/ 22 w 33"/>
              <a:gd name="T9" fmla="*/ 70 h 113"/>
              <a:gd name="T10" fmla="*/ 22 w 33"/>
              <a:gd name="T11" fmla="*/ 62 h 113"/>
              <a:gd name="T12" fmla="*/ 24 w 33"/>
              <a:gd name="T13" fmla="*/ 54 h 113"/>
              <a:gd name="T14" fmla="*/ 24 w 33"/>
              <a:gd name="T15" fmla="*/ 46 h 113"/>
              <a:gd name="T16" fmla="*/ 28 w 33"/>
              <a:gd name="T17" fmla="*/ 38 h 113"/>
              <a:gd name="T18" fmla="*/ 28 w 33"/>
              <a:gd name="T19" fmla="*/ 30 h 113"/>
              <a:gd name="T20" fmla="*/ 28 w 33"/>
              <a:gd name="T21" fmla="*/ 22 h 113"/>
              <a:gd name="T22" fmla="*/ 28 w 33"/>
              <a:gd name="T23" fmla="*/ 14 h 113"/>
              <a:gd name="T24" fmla="*/ 30 w 33"/>
              <a:gd name="T25" fmla="*/ 6 h 113"/>
              <a:gd name="T26" fmla="*/ 28 w 33"/>
              <a:gd name="T27" fmla="*/ 0 h 113"/>
              <a:gd name="T28" fmla="*/ 22 w 33"/>
              <a:gd name="T29" fmla="*/ 4 h 113"/>
              <a:gd name="T30" fmla="*/ 14 w 33"/>
              <a:gd name="T31" fmla="*/ 4 h 113"/>
              <a:gd name="T32" fmla="*/ 8 w 33"/>
              <a:gd name="T33" fmla="*/ 8 h 113"/>
              <a:gd name="T34" fmla="*/ 6 w 33"/>
              <a:gd name="T35" fmla="*/ 16 h 113"/>
              <a:gd name="T36" fmla="*/ 4 w 33"/>
              <a:gd name="T37" fmla="*/ 24 h 113"/>
              <a:gd name="T38" fmla="*/ 4 w 33"/>
              <a:gd name="T39" fmla="*/ 32 h 113"/>
              <a:gd name="T40" fmla="*/ 4 w 33"/>
              <a:gd name="T41" fmla="*/ 40 h 113"/>
              <a:gd name="T42" fmla="*/ 2 w 33"/>
              <a:gd name="T43" fmla="*/ 48 h 113"/>
              <a:gd name="T44" fmla="*/ 0 w 33"/>
              <a:gd name="T45" fmla="*/ 56 h 113"/>
              <a:gd name="T46" fmla="*/ 0 w 33"/>
              <a:gd name="T47" fmla="*/ 64 h 113"/>
              <a:gd name="T48" fmla="*/ 0 w 33"/>
              <a:gd name="T49" fmla="*/ 72 h 113"/>
              <a:gd name="T50" fmla="*/ 2 w 33"/>
              <a:gd name="T51" fmla="*/ 80 h 113"/>
              <a:gd name="T52" fmla="*/ 6 w 33"/>
              <a:gd name="T53" fmla="*/ 88 h 113"/>
              <a:gd name="T54" fmla="*/ 6 w 33"/>
              <a:gd name="T55" fmla="*/ 96 h 113"/>
              <a:gd name="T56" fmla="*/ 4 w 33"/>
              <a:gd name="T57" fmla="*/ 104 h 113"/>
              <a:gd name="T58" fmla="*/ 8 w 33"/>
              <a:gd name="T59" fmla="*/ 112 h 113"/>
              <a:gd name="T60" fmla="*/ 16 w 33"/>
              <a:gd name="T61" fmla="*/ 108 h 113"/>
              <a:gd name="T62" fmla="*/ 12 w 33"/>
              <a:gd name="T63" fmla="*/ 10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658" name="Freeform 122">
            <a:extLst>
              <a:ext uri="{FF2B5EF4-FFF2-40B4-BE49-F238E27FC236}">
                <a16:creationId xmlns:a16="http://schemas.microsoft.com/office/drawing/2014/main" id="{1173B46D-4D19-134D-A0D0-1811473E101F}"/>
              </a:ext>
            </a:extLst>
          </p:cNvPr>
          <p:cNvSpPr>
            <a:spLocks/>
          </p:cNvSpPr>
          <p:nvPr/>
        </p:nvSpPr>
        <p:spPr bwMode="auto">
          <a:xfrm>
            <a:off x="719138" y="6999288"/>
            <a:ext cx="298450" cy="184150"/>
          </a:xfrm>
          <a:custGeom>
            <a:avLst/>
            <a:gdLst>
              <a:gd name="T0" fmla="*/ 12 w 171"/>
              <a:gd name="T1" fmla="*/ 18 h 103"/>
              <a:gd name="T2" fmla="*/ 20 w 171"/>
              <a:gd name="T3" fmla="*/ 14 h 103"/>
              <a:gd name="T4" fmla="*/ 30 w 171"/>
              <a:gd name="T5" fmla="*/ 12 h 103"/>
              <a:gd name="T6" fmla="*/ 42 w 171"/>
              <a:gd name="T7" fmla="*/ 6 h 103"/>
              <a:gd name="T8" fmla="*/ 60 w 171"/>
              <a:gd name="T9" fmla="*/ 4 h 103"/>
              <a:gd name="T10" fmla="*/ 84 w 171"/>
              <a:gd name="T11" fmla="*/ 0 h 103"/>
              <a:gd name="T12" fmla="*/ 104 w 171"/>
              <a:gd name="T13" fmla="*/ 0 h 103"/>
              <a:gd name="T14" fmla="*/ 120 w 171"/>
              <a:gd name="T15" fmla="*/ 0 h 103"/>
              <a:gd name="T16" fmla="*/ 132 w 171"/>
              <a:gd name="T17" fmla="*/ 4 h 103"/>
              <a:gd name="T18" fmla="*/ 142 w 171"/>
              <a:gd name="T19" fmla="*/ 10 h 103"/>
              <a:gd name="T20" fmla="*/ 154 w 171"/>
              <a:gd name="T21" fmla="*/ 18 h 103"/>
              <a:gd name="T22" fmla="*/ 164 w 171"/>
              <a:gd name="T23" fmla="*/ 26 h 103"/>
              <a:gd name="T24" fmla="*/ 170 w 171"/>
              <a:gd name="T25" fmla="*/ 34 h 103"/>
              <a:gd name="T26" fmla="*/ 170 w 171"/>
              <a:gd name="T27" fmla="*/ 42 h 103"/>
              <a:gd name="T28" fmla="*/ 170 w 171"/>
              <a:gd name="T29" fmla="*/ 58 h 103"/>
              <a:gd name="T30" fmla="*/ 168 w 171"/>
              <a:gd name="T31" fmla="*/ 72 h 103"/>
              <a:gd name="T32" fmla="*/ 164 w 171"/>
              <a:gd name="T33" fmla="*/ 82 h 103"/>
              <a:gd name="T34" fmla="*/ 162 w 171"/>
              <a:gd name="T35" fmla="*/ 90 h 103"/>
              <a:gd name="T36" fmla="*/ 154 w 171"/>
              <a:gd name="T37" fmla="*/ 98 h 103"/>
              <a:gd name="T38" fmla="*/ 142 w 171"/>
              <a:gd name="T39" fmla="*/ 102 h 103"/>
              <a:gd name="T40" fmla="*/ 130 w 171"/>
              <a:gd name="T41" fmla="*/ 102 h 103"/>
              <a:gd name="T42" fmla="*/ 120 w 171"/>
              <a:gd name="T43" fmla="*/ 102 h 103"/>
              <a:gd name="T44" fmla="*/ 104 w 171"/>
              <a:gd name="T45" fmla="*/ 100 h 103"/>
              <a:gd name="T46" fmla="*/ 94 w 171"/>
              <a:gd name="T47" fmla="*/ 96 h 103"/>
              <a:gd name="T48" fmla="*/ 80 w 171"/>
              <a:gd name="T49" fmla="*/ 90 h 103"/>
              <a:gd name="T50" fmla="*/ 72 w 171"/>
              <a:gd name="T51" fmla="*/ 84 h 103"/>
              <a:gd name="T52" fmla="*/ 62 w 171"/>
              <a:gd name="T53" fmla="*/ 78 h 103"/>
              <a:gd name="T54" fmla="*/ 50 w 171"/>
              <a:gd name="T55" fmla="*/ 72 h 103"/>
              <a:gd name="T56" fmla="*/ 38 w 171"/>
              <a:gd name="T57" fmla="*/ 66 h 103"/>
              <a:gd name="T58" fmla="*/ 30 w 171"/>
              <a:gd name="T59" fmla="*/ 60 h 103"/>
              <a:gd name="T60" fmla="*/ 22 w 171"/>
              <a:gd name="T61" fmla="*/ 52 h 103"/>
              <a:gd name="T62" fmla="*/ 10 w 171"/>
              <a:gd name="T63" fmla="*/ 46 h 103"/>
              <a:gd name="T64" fmla="*/ 2 w 171"/>
              <a:gd name="T65" fmla="*/ 44 h 103"/>
              <a:gd name="T66" fmla="*/ 0 w 171"/>
              <a:gd name="T67" fmla="*/ 36 h 103"/>
              <a:gd name="T68" fmla="*/ 6 w 171"/>
              <a:gd name="T69" fmla="*/ 30 h 103"/>
              <a:gd name="T70" fmla="*/ 14 w 171"/>
              <a:gd name="T71" fmla="*/ 24 h 103"/>
              <a:gd name="T72" fmla="*/ 22 w 171"/>
              <a:gd name="T73" fmla="*/ 18 h 103"/>
              <a:gd name="T74" fmla="*/ 28 w 171"/>
              <a:gd name="T75" fmla="*/ 12 h 103"/>
              <a:gd name="T76" fmla="*/ 28 w 171"/>
              <a:gd name="T77" fmla="*/ 4 h 103"/>
              <a:gd name="T78" fmla="*/ 36 w 171"/>
              <a:gd name="T79" fmla="*/ 14 h 103"/>
              <a:gd name="T80" fmla="*/ 26 w 171"/>
              <a:gd name="T81"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103">
                <a:moveTo>
                  <a:pt x="4" y="20"/>
                </a:moveTo>
                <a:lnTo>
                  <a:pt x="12" y="18"/>
                </a:lnTo>
                <a:lnTo>
                  <a:pt x="16" y="18"/>
                </a:lnTo>
                <a:lnTo>
                  <a:pt x="20" y="14"/>
                </a:lnTo>
                <a:lnTo>
                  <a:pt x="26" y="12"/>
                </a:lnTo>
                <a:lnTo>
                  <a:pt x="30" y="12"/>
                </a:lnTo>
                <a:lnTo>
                  <a:pt x="36" y="10"/>
                </a:lnTo>
                <a:lnTo>
                  <a:pt x="42" y="6"/>
                </a:lnTo>
                <a:lnTo>
                  <a:pt x="52" y="6"/>
                </a:lnTo>
                <a:lnTo>
                  <a:pt x="60" y="4"/>
                </a:lnTo>
                <a:lnTo>
                  <a:pt x="74" y="2"/>
                </a:lnTo>
                <a:lnTo>
                  <a:pt x="84" y="0"/>
                </a:lnTo>
                <a:lnTo>
                  <a:pt x="94" y="0"/>
                </a:lnTo>
                <a:lnTo>
                  <a:pt x="104" y="0"/>
                </a:lnTo>
                <a:lnTo>
                  <a:pt x="114" y="0"/>
                </a:lnTo>
                <a:lnTo>
                  <a:pt x="120" y="0"/>
                </a:lnTo>
                <a:lnTo>
                  <a:pt x="126" y="2"/>
                </a:lnTo>
                <a:lnTo>
                  <a:pt x="132" y="4"/>
                </a:lnTo>
                <a:lnTo>
                  <a:pt x="138" y="6"/>
                </a:lnTo>
                <a:lnTo>
                  <a:pt x="142" y="10"/>
                </a:lnTo>
                <a:lnTo>
                  <a:pt x="148" y="14"/>
                </a:lnTo>
                <a:lnTo>
                  <a:pt x="154" y="18"/>
                </a:lnTo>
                <a:lnTo>
                  <a:pt x="160" y="22"/>
                </a:lnTo>
                <a:lnTo>
                  <a:pt x="164" y="26"/>
                </a:lnTo>
                <a:lnTo>
                  <a:pt x="168" y="28"/>
                </a:lnTo>
                <a:lnTo>
                  <a:pt x="170" y="34"/>
                </a:lnTo>
                <a:lnTo>
                  <a:pt x="170" y="38"/>
                </a:lnTo>
                <a:lnTo>
                  <a:pt x="170" y="42"/>
                </a:lnTo>
                <a:lnTo>
                  <a:pt x="170" y="50"/>
                </a:lnTo>
                <a:lnTo>
                  <a:pt x="170" y="58"/>
                </a:lnTo>
                <a:lnTo>
                  <a:pt x="170" y="66"/>
                </a:lnTo>
                <a:lnTo>
                  <a:pt x="168" y="72"/>
                </a:lnTo>
                <a:lnTo>
                  <a:pt x="166" y="78"/>
                </a:lnTo>
                <a:lnTo>
                  <a:pt x="164" y="82"/>
                </a:lnTo>
                <a:lnTo>
                  <a:pt x="162" y="86"/>
                </a:lnTo>
                <a:lnTo>
                  <a:pt x="162" y="90"/>
                </a:lnTo>
                <a:lnTo>
                  <a:pt x="158" y="92"/>
                </a:lnTo>
                <a:lnTo>
                  <a:pt x="154" y="98"/>
                </a:lnTo>
                <a:lnTo>
                  <a:pt x="150" y="100"/>
                </a:lnTo>
                <a:lnTo>
                  <a:pt x="142" y="102"/>
                </a:lnTo>
                <a:lnTo>
                  <a:pt x="136" y="102"/>
                </a:lnTo>
                <a:lnTo>
                  <a:pt x="130" y="102"/>
                </a:lnTo>
                <a:lnTo>
                  <a:pt x="124" y="102"/>
                </a:lnTo>
                <a:lnTo>
                  <a:pt x="120" y="102"/>
                </a:lnTo>
                <a:lnTo>
                  <a:pt x="110" y="102"/>
                </a:lnTo>
                <a:lnTo>
                  <a:pt x="104" y="100"/>
                </a:lnTo>
                <a:lnTo>
                  <a:pt x="98" y="98"/>
                </a:lnTo>
                <a:lnTo>
                  <a:pt x="94" y="96"/>
                </a:lnTo>
                <a:lnTo>
                  <a:pt x="86" y="92"/>
                </a:lnTo>
                <a:lnTo>
                  <a:pt x="80" y="90"/>
                </a:lnTo>
                <a:lnTo>
                  <a:pt x="76" y="88"/>
                </a:lnTo>
                <a:lnTo>
                  <a:pt x="72" y="84"/>
                </a:lnTo>
                <a:lnTo>
                  <a:pt x="68" y="82"/>
                </a:lnTo>
                <a:lnTo>
                  <a:pt x="62" y="78"/>
                </a:lnTo>
                <a:lnTo>
                  <a:pt x="54" y="74"/>
                </a:lnTo>
                <a:lnTo>
                  <a:pt x="50" y="72"/>
                </a:lnTo>
                <a:lnTo>
                  <a:pt x="44" y="70"/>
                </a:lnTo>
                <a:lnTo>
                  <a:pt x="38" y="66"/>
                </a:lnTo>
                <a:lnTo>
                  <a:pt x="34" y="62"/>
                </a:lnTo>
                <a:lnTo>
                  <a:pt x="30" y="60"/>
                </a:lnTo>
                <a:lnTo>
                  <a:pt x="26" y="56"/>
                </a:lnTo>
                <a:lnTo>
                  <a:pt x="22" y="52"/>
                </a:lnTo>
                <a:lnTo>
                  <a:pt x="16" y="48"/>
                </a:lnTo>
                <a:lnTo>
                  <a:pt x="10" y="46"/>
                </a:lnTo>
                <a:lnTo>
                  <a:pt x="6" y="44"/>
                </a:lnTo>
                <a:lnTo>
                  <a:pt x="2" y="44"/>
                </a:lnTo>
                <a:lnTo>
                  <a:pt x="0" y="40"/>
                </a:lnTo>
                <a:lnTo>
                  <a:pt x="0" y="36"/>
                </a:lnTo>
                <a:lnTo>
                  <a:pt x="2" y="32"/>
                </a:lnTo>
                <a:lnTo>
                  <a:pt x="6" y="30"/>
                </a:lnTo>
                <a:lnTo>
                  <a:pt x="10" y="26"/>
                </a:lnTo>
                <a:lnTo>
                  <a:pt x="14" y="24"/>
                </a:lnTo>
                <a:lnTo>
                  <a:pt x="18" y="20"/>
                </a:lnTo>
                <a:lnTo>
                  <a:pt x="22" y="18"/>
                </a:lnTo>
                <a:lnTo>
                  <a:pt x="26" y="16"/>
                </a:lnTo>
                <a:lnTo>
                  <a:pt x="28" y="12"/>
                </a:lnTo>
                <a:lnTo>
                  <a:pt x="28" y="8"/>
                </a:lnTo>
                <a:lnTo>
                  <a:pt x="28" y="4"/>
                </a:lnTo>
                <a:lnTo>
                  <a:pt x="28" y="8"/>
                </a:lnTo>
                <a:lnTo>
                  <a:pt x="36" y="14"/>
                </a:lnTo>
                <a:lnTo>
                  <a:pt x="28" y="12"/>
                </a:lnTo>
                <a:lnTo>
                  <a:pt x="26" y="2"/>
                </a:lnTo>
              </a:path>
            </a:pathLst>
          </a:custGeom>
          <a:solidFill>
            <a:schemeClr val="bg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659" name="Freeform 123">
            <a:extLst>
              <a:ext uri="{FF2B5EF4-FFF2-40B4-BE49-F238E27FC236}">
                <a16:creationId xmlns:a16="http://schemas.microsoft.com/office/drawing/2014/main" id="{D41F0487-E56F-2A40-A178-B5E452718235}"/>
              </a:ext>
            </a:extLst>
          </p:cNvPr>
          <p:cNvSpPr>
            <a:spLocks/>
          </p:cNvSpPr>
          <p:nvPr/>
        </p:nvSpPr>
        <p:spPr bwMode="auto">
          <a:xfrm>
            <a:off x="3227388" y="5954713"/>
            <a:ext cx="36512" cy="55562"/>
          </a:xfrm>
          <a:custGeom>
            <a:avLst/>
            <a:gdLst>
              <a:gd name="T0" fmla="*/ 18 w 21"/>
              <a:gd name="T1" fmla="*/ 4 h 31"/>
              <a:gd name="T2" fmla="*/ 16 w 21"/>
              <a:gd name="T3" fmla="*/ 8 h 31"/>
              <a:gd name="T4" fmla="*/ 16 w 21"/>
              <a:gd name="T5" fmla="*/ 12 h 31"/>
              <a:gd name="T6" fmla="*/ 12 w 21"/>
              <a:gd name="T7" fmla="*/ 16 h 31"/>
              <a:gd name="T8" fmla="*/ 12 w 21"/>
              <a:gd name="T9" fmla="*/ 20 h 31"/>
              <a:gd name="T10" fmla="*/ 14 w 21"/>
              <a:gd name="T11" fmla="*/ 16 h 31"/>
              <a:gd name="T12" fmla="*/ 16 w 21"/>
              <a:gd name="T13" fmla="*/ 12 h 31"/>
              <a:gd name="T14" fmla="*/ 16 w 21"/>
              <a:gd name="T15" fmla="*/ 16 h 31"/>
              <a:gd name="T16" fmla="*/ 14 w 21"/>
              <a:gd name="T17" fmla="*/ 20 h 31"/>
              <a:gd name="T18" fmla="*/ 16 w 21"/>
              <a:gd name="T19" fmla="*/ 16 h 31"/>
              <a:gd name="T20" fmla="*/ 16 w 21"/>
              <a:gd name="T21" fmla="*/ 20 h 31"/>
              <a:gd name="T22" fmla="*/ 18 w 21"/>
              <a:gd name="T23" fmla="*/ 16 h 31"/>
              <a:gd name="T24" fmla="*/ 14 w 21"/>
              <a:gd name="T25" fmla="*/ 18 h 31"/>
              <a:gd name="T26" fmla="*/ 12 w 21"/>
              <a:gd name="T27" fmla="*/ 14 h 31"/>
              <a:gd name="T28" fmla="*/ 8 w 21"/>
              <a:gd name="T29" fmla="*/ 20 h 31"/>
              <a:gd name="T30" fmla="*/ 6 w 21"/>
              <a:gd name="T31" fmla="*/ 24 h 31"/>
              <a:gd name="T32" fmla="*/ 2 w 21"/>
              <a:gd name="T33" fmla="*/ 30 h 31"/>
              <a:gd name="T34" fmla="*/ 2 w 21"/>
              <a:gd name="T35" fmla="*/ 24 h 31"/>
              <a:gd name="T36" fmla="*/ 4 w 21"/>
              <a:gd name="T37" fmla="*/ 20 h 31"/>
              <a:gd name="T38" fmla="*/ 6 w 21"/>
              <a:gd name="T39" fmla="*/ 16 h 31"/>
              <a:gd name="T40" fmla="*/ 4 w 21"/>
              <a:gd name="T41" fmla="*/ 20 h 31"/>
              <a:gd name="T42" fmla="*/ 4 w 21"/>
              <a:gd name="T43" fmla="*/ 24 h 31"/>
              <a:gd name="T44" fmla="*/ 6 w 21"/>
              <a:gd name="T45" fmla="*/ 20 h 31"/>
              <a:gd name="T46" fmla="*/ 8 w 21"/>
              <a:gd name="T47" fmla="*/ 16 h 31"/>
              <a:gd name="T48" fmla="*/ 12 w 21"/>
              <a:gd name="T49" fmla="*/ 12 h 31"/>
              <a:gd name="T50" fmla="*/ 14 w 21"/>
              <a:gd name="T51" fmla="*/ 8 h 31"/>
              <a:gd name="T52" fmla="*/ 12 w 21"/>
              <a:gd name="T53" fmla="*/ 14 h 31"/>
              <a:gd name="T54" fmla="*/ 10 w 21"/>
              <a:gd name="T55" fmla="*/ 18 h 31"/>
              <a:gd name="T56" fmla="*/ 10 w 21"/>
              <a:gd name="T57" fmla="*/ 12 h 31"/>
              <a:gd name="T58" fmla="*/ 12 w 21"/>
              <a:gd name="T59" fmla="*/ 8 h 31"/>
              <a:gd name="T60" fmla="*/ 10 w 21"/>
              <a:gd name="T61" fmla="*/ 12 h 31"/>
              <a:gd name="T62" fmla="*/ 8 w 21"/>
              <a:gd name="T63" fmla="*/ 16 h 31"/>
              <a:gd name="T64" fmla="*/ 6 w 21"/>
              <a:gd name="T65" fmla="*/ 20 h 31"/>
              <a:gd name="T66" fmla="*/ 6 w 21"/>
              <a:gd name="T67" fmla="*/ 16 h 31"/>
              <a:gd name="T68" fmla="*/ 6 w 21"/>
              <a:gd name="T69" fmla="*/ 12 h 31"/>
              <a:gd name="T70" fmla="*/ 10 w 21"/>
              <a:gd name="T71" fmla="*/ 8 h 31"/>
              <a:gd name="T72" fmla="*/ 10 w 21"/>
              <a:gd name="T73" fmla="*/ 4 h 31"/>
              <a:gd name="T74" fmla="*/ 10 w 21"/>
              <a:gd name="T75" fmla="*/ 8 h 31"/>
              <a:gd name="T76" fmla="*/ 8 w 21"/>
              <a:gd name="T77" fmla="*/ 12 h 31"/>
              <a:gd name="T78" fmla="*/ 6 w 21"/>
              <a:gd name="T79" fmla="*/ 16 h 31"/>
              <a:gd name="T80" fmla="*/ 6 w 21"/>
              <a:gd name="T81" fmla="*/ 20 h 31"/>
              <a:gd name="T82" fmla="*/ 10 w 21"/>
              <a:gd name="T83" fmla="*/ 14 h 31"/>
              <a:gd name="T84" fmla="*/ 12 w 21"/>
              <a:gd name="T85" fmla="*/ 8 h 31"/>
              <a:gd name="T86" fmla="*/ 16 w 21"/>
              <a:gd name="T87" fmla="*/ 6 h 31"/>
              <a:gd name="T88" fmla="*/ 16 w 21"/>
              <a:gd name="T89" fmla="*/ 2 h 31"/>
              <a:gd name="T90" fmla="*/ 20 w 21"/>
              <a:gd name="T91" fmla="*/ 0 h 31"/>
              <a:gd name="T92" fmla="*/ 20 w 21"/>
              <a:gd name="T93" fmla="*/ 4 h 31"/>
              <a:gd name="T94" fmla="*/ 20 w 21"/>
              <a:gd name="T95" fmla="*/ 8 h 31"/>
              <a:gd name="T96" fmla="*/ 18 w 21"/>
              <a:gd name="T97" fmla="*/ 12 h 31"/>
              <a:gd name="T98" fmla="*/ 16 w 21"/>
              <a:gd name="T99" fmla="*/ 16 h 31"/>
              <a:gd name="T100" fmla="*/ 14 w 21"/>
              <a:gd name="T101" fmla="*/ 20 h 31"/>
              <a:gd name="T102" fmla="*/ 12 w 21"/>
              <a:gd name="T103" fmla="*/ 24 h 31"/>
              <a:gd name="T104" fmla="*/ 10 w 21"/>
              <a:gd name="T105" fmla="*/ 20 h 31"/>
              <a:gd name="T106" fmla="*/ 10 w 21"/>
              <a:gd name="T107" fmla="*/ 16 h 31"/>
              <a:gd name="T108" fmla="*/ 12 w 21"/>
              <a:gd name="T109" fmla="*/ 12 h 31"/>
              <a:gd name="T110" fmla="*/ 12 w 21"/>
              <a:gd name="T111" fmla="*/ 8 h 31"/>
              <a:gd name="T112" fmla="*/ 8 w 21"/>
              <a:gd name="T113" fmla="*/ 10 h 31"/>
              <a:gd name="T114" fmla="*/ 6 w 21"/>
              <a:gd name="T115" fmla="*/ 14 h 31"/>
              <a:gd name="T116" fmla="*/ 4 w 21"/>
              <a:gd name="T117" fmla="*/ 18 h 31"/>
              <a:gd name="T118" fmla="*/ 2 w 21"/>
              <a:gd name="T119" fmla="*/ 22 h 31"/>
              <a:gd name="T120" fmla="*/ 0 w 21"/>
              <a:gd name="T121"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 h="31">
                <a:moveTo>
                  <a:pt x="18" y="4"/>
                </a:moveTo>
                <a:lnTo>
                  <a:pt x="16" y="8"/>
                </a:lnTo>
                <a:lnTo>
                  <a:pt x="16" y="12"/>
                </a:lnTo>
                <a:lnTo>
                  <a:pt x="12" y="16"/>
                </a:lnTo>
                <a:lnTo>
                  <a:pt x="12" y="20"/>
                </a:lnTo>
                <a:lnTo>
                  <a:pt x="14" y="16"/>
                </a:lnTo>
                <a:lnTo>
                  <a:pt x="16" y="12"/>
                </a:lnTo>
                <a:lnTo>
                  <a:pt x="16" y="16"/>
                </a:lnTo>
                <a:lnTo>
                  <a:pt x="14" y="20"/>
                </a:lnTo>
                <a:lnTo>
                  <a:pt x="16" y="16"/>
                </a:lnTo>
                <a:lnTo>
                  <a:pt x="16" y="20"/>
                </a:lnTo>
                <a:lnTo>
                  <a:pt x="18" y="16"/>
                </a:lnTo>
                <a:lnTo>
                  <a:pt x="14" y="18"/>
                </a:lnTo>
                <a:lnTo>
                  <a:pt x="12" y="14"/>
                </a:lnTo>
                <a:lnTo>
                  <a:pt x="8" y="20"/>
                </a:lnTo>
                <a:lnTo>
                  <a:pt x="6" y="24"/>
                </a:lnTo>
                <a:lnTo>
                  <a:pt x="2" y="30"/>
                </a:lnTo>
                <a:lnTo>
                  <a:pt x="2" y="24"/>
                </a:lnTo>
                <a:lnTo>
                  <a:pt x="4" y="20"/>
                </a:lnTo>
                <a:lnTo>
                  <a:pt x="6" y="16"/>
                </a:lnTo>
                <a:lnTo>
                  <a:pt x="4" y="20"/>
                </a:lnTo>
                <a:lnTo>
                  <a:pt x="4" y="24"/>
                </a:lnTo>
                <a:lnTo>
                  <a:pt x="6" y="20"/>
                </a:lnTo>
                <a:lnTo>
                  <a:pt x="8" y="16"/>
                </a:lnTo>
                <a:lnTo>
                  <a:pt x="12" y="12"/>
                </a:lnTo>
                <a:lnTo>
                  <a:pt x="14" y="8"/>
                </a:lnTo>
                <a:lnTo>
                  <a:pt x="12" y="14"/>
                </a:lnTo>
                <a:lnTo>
                  <a:pt x="10" y="18"/>
                </a:lnTo>
                <a:lnTo>
                  <a:pt x="10" y="12"/>
                </a:lnTo>
                <a:lnTo>
                  <a:pt x="12" y="8"/>
                </a:lnTo>
                <a:lnTo>
                  <a:pt x="10" y="12"/>
                </a:lnTo>
                <a:lnTo>
                  <a:pt x="8" y="16"/>
                </a:lnTo>
                <a:lnTo>
                  <a:pt x="6" y="20"/>
                </a:lnTo>
                <a:lnTo>
                  <a:pt x="6" y="16"/>
                </a:lnTo>
                <a:lnTo>
                  <a:pt x="6" y="12"/>
                </a:lnTo>
                <a:lnTo>
                  <a:pt x="10" y="8"/>
                </a:lnTo>
                <a:lnTo>
                  <a:pt x="10" y="4"/>
                </a:lnTo>
                <a:lnTo>
                  <a:pt x="10" y="8"/>
                </a:lnTo>
                <a:lnTo>
                  <a:pt x="8" y="12"/>
                </a:lnTo>
                <a:lnTo>
                  <a:pt x="6" y="16"/>
                </a:lnTo>
                <a:lnTo>
                  <a:pt x="6" y="20"/>
                </a:lnTo>
                <a:lnTo>
                  <a:pt x="10" y="14"/>
                </a:lnTo>
                <a:lnTo>
                  <a:pt x="12" y="8"/>
                </a:lnTo>
                <a:lnTo>
                  <a:pt x="16" y="6"/>
                </a:lnTo>
                <a:lnTo>
                  <a:pt x="16" y="2"/>
                </a:lnTo>
                <a:lnTo>
                  <a:pt x="20" y="0"/>
                </a:lnTo>
                <a:lnTo>
                  <a:pt x="20" y="4"/>
                </a:lnTo>
                <a:lnTo>
                  <a:pt x="20" y="8"/>
                </a:lnTo>
                <a:lnTo>
                  <a:pt x="18" y="12"/>
                </a:lnTo>
                <a:lnTo>
                  <a:pt x="16" y="16"/>
                </a:lnTo>
                <a:lnTo>
                  <a:pt x="14" y="20"/>
                </a:lnTo>
                <a:lnTo>
                  <a:pt x="12" y="24"/>
                </a:lnTo>
                <a:lnTo>
                  <a:pt x="10" y="20"/>
                </a:lnTo>
                <a:lnTo>
                  <a:pt x="10" y="16"/>
                </a:lnTo>
                <a:lnTo>
                  <a:pt x="12" y="12"/>
                </a:lnTo>
                <a:lnTo>
                  <a:pt x="12" y="8"/>
                </a:lnTo>
                <a:lnTo>
                  <a:pt x="8" y="10"/>
                </a:lnTo>
                <a:lnTo>
                  <a:pt x="6" y="14"/>
                </a:lnTo>
                <a:lnTo>
                  <a:pt x="4" y="18"/>
                </a:lnTo>
                <a:lnTo>
                  <a:pt x="2" y="22"/>
                </a:lnTo>
                <a:lnTo>
                  <a:pt x="0" y="2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660" name="Freeform 124">
            <a:extLst>
              <a:ext uri="{FF2B5EF4-FFF2-40B4-BE49-F238E27FC236}">
                <a16:creationId xmlns:a16="http://schemas.microsoft.com/office/drawing/2014/main" id="{F61AFE1D-AAAD-DC4E-8FEA-0C885EDF782B}"/>
              </a:ext>
            </a:extLst>
          </p:cNvPr>
          <p:cNvSpPr>
            <a:spLocks/>
          </p:cNvSpPr>
          <p:nvPr/>
        </p:nvSpPr>
        <p:spPr bwMode="auto">
          <a:xfrm>
            <a:off x="3181350" y="5911850"/>
            <a:ext cx="41275" cy="69850"/>
          </a:xfrm>
          <a:custGeom>
            <a:avLst/>
            <a:gdLst>
              <a:gd name="T0" fmla="*/ 20 w 23"/>
              <a:gd name="T1" fmla="*/ 0 h 39"/>
              <a:gd name="T2" fmla="*/ 20 w 23"/>
              <a:gd name="T3" fmla="*/ 4 h 39"/>
              <a:gd name="T4" fmla="*/ 20 w 23"/>
              <a:gd name="T5" fmla="*/ 8 h 39"/>
              <a:gd name="T6" fmla="*/ 18 w 23"/>
              <a:gd name="T7" fmla="*/ 12 h 39"/>
              <a:gd name="T8" fmla="*/ 16 w 23"/>
              <a:gd name="T9" fmla="*/ 16 h 39"/>
              <a:gd name="T10" fmla="*/ 14 w 23"/>
              <a:gd name="T11" fmla="*/ 20 h 39"/>
              <a:gd name="T12" fmla="*/ 12 w 23"/>
              <a:gd name="T13" fmla="*/ 24 h 39"/>
              <a:gd name="T14" fmla="*/ 10 w 23"/>
              <a:gd name="T15" fmla="*/ 28 h 39"/>
              <a:gd name="T16" fmla="*/ 10 w 23"/>
              <a:gd name="T17" fmla="*/ 32 h 39"/>
              <a:gd name="T18" fmla="*/ 8 w 23"/>
              <a:gd name="T19" fmla="*/ 36 h 39"/>
              <a:gd name="T20" fmla="*/ 4 w 23"/>
              <a:gd name="T21" fmla="*/ 38 h 39"/>
              <a:gd name="T22" fmla="*/ 2 w 23"/>
              <a:gd name="T23" fmla="*/ 34 h 39"/>
              <a:gd name="T24" fmla="*/ 0 w 23"/>
              <a:gd name="T25" fmla="*/ 30 h 39"/>
              <a:gd name="T26" fmla="*/ 0 w 23"/>
              <a:gd name="T27" fmla="*/ 26 h 39"/>
              <a:gd name="T28" fmla="*/ 4 w 23"/>
              <a:gd name="T29" fmla="*/ 24 h 39"/>
              <a:gd name="T30" fmla="*/ 8 w 23"/>
              <a:gd name="T31" fmla="*/ 20 h 39"/>
              <a:gd name="T32" fmla="*/ 12 w 23"/>
              <a:gd name="T33" fmla="*/ 18 h 39"/>
              <a:gd name="T34" fmla="*/ 12 w 23"/>
              <a:gd name="T35" fmla="*/ 14 h 39"/>
              <a:gd name="T36" fmla="*/ 12 w 23"/>
              <a:gd name="T37" fmla="*/ 10 h 39"/>
              <a:gd name="T38" fmla="*/ 12 w 23"/>
              <a:gd name="T39" fmla="*/ 6 h 39"/>
              <a:gd name="T40" fmla="*/ 12 w 23"/>
              <a:gd name="T41" fmla="*/ 10 h 39"/>
              <a:gd name="T42" fmla="*/ 12 w 23"/>
              <a:gd name="T43" fmla="*/ 14 h 39"/>
              <a:gd name="T44" fmla="*/ 10 w 23"/>
              <a:gd name="T45" fmla="*/ 18 h 39"/>
              <a:gd name="T46" fmla="*/ 8 w 23"/>
              <a:gd name="T47" fmla="*/ 22 h 39"/>
              <a:gd name="T48" fmla="*/ 8 w 23"/>
              <a:gd name="T49" fmla="*/ 26 h 39"/>
              <a:gd name="T50" fmla="*/ 8 w 23"/>
              <a:gd name="T51" fmla="*/ 30 h 39"/>
              <a:gd name="T52" fmla="*/ 8 w 23"/>
              <a:gd name="T53" fmla="*/ 34 h 39"/>
              <a:gd name="T54" fmla="*/ 4 w 23"/>
              <a:gd name="T55" fmla="*/ 32 h 39"/>
              <a:gd name="T56" fmla="*/ 6 w 23"/>
              <a:gd name="T57" fmla="*/ 28 h 39"/>
              <a:gd name="T58" fmla="*/ 10 w 23"/>
              <a:gd name="T59" fmla="*/ 24 h 39"/>
              <a:gd name="T60" fmla="*/ 14 w 23"/>
              <a:gd name="T61" fmla="*/ 22 h 39"/>
              <a:gd name="T62" fmla="*/ 16 w 23"/>
              <a:gd name="T63" fmla="*/ 18 h 39"/>
              <a:gd name="T64" fmla="*/ 20 w 23"/>
              <a:gd name="T65" fmla="*/ 14 h 39"/>
              <a:gd name="T66" fmla="*/ 22 w 23"/>
              <a:gd name="T67" fmla="*/ 10 h 39"/>
              <a:gd name="T68" fmla="*/ 18 w 23"/>
              <a:gd name="T69" fmla="*/ 8 h 39"/>
              <a:gd name="T70" fmla="*/ 18 w 23"/>
              <a:gd name="T71" fmla="*/ 12 h 39"/>
              <a:gd name="T72" fmla="*/ 16 w 23"/>
              <a:gd name="T73" fmla="*/ 16 h 39"/>
              <a:gd name="T74" fmla="*/ 14 w 23"/>
              <a:gd name="T75"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 h="39">
                <a:moveTo>
                  <a:pt x="20" y="0"/>
                </a:moveTo>
                <a:lnTo>
                  <a:pt x="20" y="4"/>
                </a:lnTo>
                <a:lnTo>
                  <a:pt x="20" y="8"/>
                </a:lnTo>
                <a:lnTo>
                  <a:pt x="18" y="12"/>
                </a:lnTo>
                <a:lnTo>
                  <a:pt x="16" y="16"/>
                </a:lnTo>
                <a:lnTo>
                  <a:pt x="14" y="20"/>
                </a:lnTo>
                <a:lnTo>
                  <a:pt x="12" y="24"/>
                </a:lnTo>
                <a:lnTo>
                  <a:pt x="10" y="28"/>
                </a:lnTo>
                <a:lnTo>
                  <a:pt x="10" y="32"/>
                </a:lnTo>
                <a:lnTo>
                  <a:pt x="8" y="36"/>
                </a:lnTo>
                <a:lnTo>
                  <a:pt x="4" y="38"/>
                </a:lnTo>
                <a:lnTo>
                  <a:pt x="2" y="34"/>
                </a:lnTo>
                <a:lnTo>
                  <a:pt x="0" y="30"/>
                </a:lnTo>
                <a:lnTo>
                  <a:pt x="0" y="26"/>
                </a:lnTo>
                <a:lnTo>
                  <a:pt x="4" y="24"/>
                </a:lnTo>
                <a:lnTo>
                  <a:pt x="8" y="20"/>
                </a:lnTo>
                <a:lnTo>
                  <a:pt x="12" y="18"/>
                </a:lnTo>
                <a:lnTo>
                  <a:pt x="12" y="14"/>
                </a:lnTo>
                <a:lnTo>
                  <a:pt x="12" y="10"/>
                </a:lnTo>
                <a:lnTo>
                  <a:pt x="12" y="6"/>
                </a:lnTo>
                <a:lnTo>
                  <a:pt x="12" y="10"/>
                </a:lnTo>
                <a:lnTo>
                  <a:pt x="12" y="14"/>
                </a:lnTo>
                <a:lnTo>
                  <a:pt x="10" y="18"/>
                </a:lnTo>
                <a:lnTo>
                  <a:pt x="8" y="22"/>
                </a:lnTo>
                <a:lnTo>
                  <a:pt x="8" y="26"/>
                </a:lnTo>
                <a:lnTo>
                  <a:pt x="8" y="30"/>
                </a:lnTo>
                <a:lnTo>
                  <a:pt x="8" y="34"/>
                </a:lnTo>
                <a:lnTo>
                  <a:pt x="4" y="32"/>
                </a:lnTo>
                <a:lnTo>
                  <a:pt x="6" y="28"/>
                </a:lnTo>
                <a:lnTo>
                  <a:pt x="10" y="24"/>
                </a:lnTo>
                <a:lnTo>
                  <a:pt x="14" y="22"/>
                </a:lnTo>
                <a:lnTo>
                  <a:pt x="16" y="18"/>
                </a:lnTo>
                <a:lnTo>
                  <a:pt x="20" y="14"/>
                </a:lnTo>
                <a:lnTo>
                  <a:pt x="22" y="10"/>
                </a:lnTo>
                <a:lnTo>
                  <a:pt x="18" y="8"/>
                </a:lnTo>
                <a:lnTo>
                  <a:pt x="18" y="12"/>
                </a:lnTo>
                <a:lnTo>
                  <a:pt x="16" y="16"/>
                </a:lnTo>
                <a:lnTo>
                  <a:pt x="14" y="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21661" name="Group 125">
            <a:extLst>
              <a:ext uri="{FF2B5EF4-FFF2-40B4-BE49-F238E27FC236}">
                <a16:creationId xmlns:a16="http://schemas.microsoft.com/office/drawing/2014/main" id="{B712903F-C8C9-394D-B8B9-76FEA02EB0A9}"/>
              </a:ext>
            </a:extLst>
          </p:cNvPr>
          <p:cNvGrpSpPr>
            <a:grpSpLocks/>
          </p:cNvGrpSpPr>
          <p:nvPr/>
        </p:nvGrpSpPr>
        <p:grpSpPr bwMode="auto">
          <a:xfrm>
            <a:off x="4141788" y="6208713"/>
            <a:ext cx="515937" cy="736600"/>
            <a:chOff x="2372" y="3451"/>
            <a:chExt cx="295" cy="409"/>
          </a:xfrm>
        </p:grpSpPr>
        <p:sp>
          <p:nvSpPr>
            <p:cNvPr id="321662" name="Rectangle 126">
              <a:extLst>
                <a:ext uri="{FF2B5EF4-FFF2-40B4-BE49-F238E27FC236}">
                  <a16:creationId xmlns:a16="http://schemas.microsoft.com/office/drawing/2014/main" id="{3392B49C-B842-2E42-9243-B3554865DC1C}"/>
                </a:ext>
              </a:extLst>
            </p:cNvPr>
            <p:cNvSpPr>
              <a:spLocks noChangeArrowheads="1"/>
            </p:cNvSpPr>
            <p:nvPr/>
          </p:nvSpPr>
          <p:spPr bwMode="auto">
            <a:xfrm rot="1260000">
              <a:off x="2561" y="3489"/>
              <a:ext cx="52" cy="244"/>
            </a:xfrm>
            <a:prstGeom prst="rect">
              <a:avLst/>
            </a:prstGeom>
            <a:gradFill rotWithShape="0">
              <a:gsLst>
                <a:gs pos="0">
                  <a:srgbClr val="618FFD">
                    <a:gamma/>
                    <a:shade val="29804"/>
                    <a:invGamma/>
                  </a:srgbClr>
                </a:gs>
                <a:gs pos="100000">
                  <a:srgbClr val="618FFD"/>
                </a:gs>
              </a:gsLst>
              <a:path path="shape">
                <a:fillToRect l="50000" t="50000" r="50000" b="50000"/>
              </a:path>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63" name="Rectangle 127">
              <a:extLst>
                <a:ext uri="{FF2B5EF4-FFF2-40B4-BE49-F238E27FC236}">
                  <a16:creationId xmlns:a16="http://schemas.microsoft.com/office/drawing/2014/main" id="{161972CD-E0B8-C54A-B322-8B827469A384}"/>
                </a:ext>
              </a:extLst>
            </p:cNvPr>
            <p:cNvSpPr>
              <a:spLocks noChangeArrowheads="1"/>
            </p:cNvSpPr>
            <p:nvPr/>
          </p:nvSpPr>
          <p:spPr bwMode="auto">
            <a:xfrm>
              <a:off x="2372" y="3834"/>
              <a:ext cx="292" cy="26"/>
            </a:xfrm>
            <a:prstGeom prst="rect">
              <a:avLst/>
            </a:prstGeom>
            <a:gradFill rotWithShape="0">
              <a:gsLst>
                <a:gs pos="0">
                  <a:srgbClr val="618FFD"/>
                </a:gs>
                <a:gs pos="50000">
                  <a:srgbClr val="618FFD">
                    <a:gamma/>
                    <a:shade val="29804"/>
                    <a:invGamma/>
                  </a:srgbClr>
                </a:gs>
                <a:gs pos="100000">
                  <a:srgbClr val="618FFD"/>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64" name="Rectangle 128">
              <a:extLst>
                <a:ext uri="{FF2B5EF4-FFF2-40B4-BE49-F238E27FC236}">
                  <a16:creationId xmlns:a16="http://schemas.microsoft.com/office/drawing/2014/main" id="{30C94C0F-8FC8-144E-88F8-9BE53EB6DB8E}"/>
                </a:ext>
              </a:extLst>
            </p:cNvPr>
            <p:cNvSpPr>
              <a:spLocks noChangeArrowheads="1"/>
            </p:cNvSpPr>
            <p:nvPr/>
          </p:nvSpPr>
          <p:spPr bwMode="auto">
            <a:xfrm>
              <a:off x="2632" y="3650"/>
              <a:ext cx="32" cy="176"/>
            </a:xfrm>
            <a:prstGeom prst="rect">
              <a:avLst/>
            </a:prstGeom>
            <a:gradFill rotWithShape="0">
              <a:gsLst>
                <a:gs pos="0">
                  <a:srgbClr val="618FFD"/>
                </a:gs>
                <a:gs pos="100000">
                  <a:srgbClr val="618FFD">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65" name="Oval 129">
              <a:extLst>
                <a:ext uri="{FF2B5EF4-FFF2-40B4-BE49-F238E27FC236}">
                  <a16:creationId xmlns:a16="http://schemas.microsoft.com/office/drawing/2014/main" id="{741F6F69-93EA-534D-BF09-20A397BD3AE7}"/>
                </a:ext>
              </a:extLst>
            </p:cNvPr>
            <p:cNvSpPr>
              <a:spLocks noChangeArrowheads="1"/>
            </p:cNvSpPr>
            <p:nvPr/>
          </p:nvSpPr>
          <p:spPr bwMode="auto">
            <a:xfrm>
              <a:off x="2572" y="3616"/>
              <a:ext cx="72" cy="59"/>
            </a:xfrm>
            <a:prstGeom prst="ellipse">
              <a:avLst/>
            </a:prstGeom>
            <a:gradFill rotWithShape="0">
              <a:gsLst>
                <a:gs pos="0">
                  <a:srgbClr val="618FFD"/>
                </a:gs>
                <a:gs pos="100000">
                  <a:srgbClr val="618FFD">
                    <a:gamma/>
                    <a:shade val="29804"/>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66" name="Rectangle 130">
              <a:extLst>
                <a:ext uri="{FF2B5EF4-FFF2-40B4-BE49-F238E27FC236}">
                  <a16:creationId xmlns:a16="http://schemas.microsoft.com/office/drawing/2014/main" id="{EAA054EB-37F1-204F-B05B-1CA0A59AF1F1}"/>
                </a:ext>
              </a:extLst>
            </p:cNvPr>
            <p:cNvSpPr>
              <a:spLocks noChangeArrowheads="1"/>
            </p:cNvSpPr>
            <p:nvPr/>
          </p:nvSpPr>
          <p:spPr bwMode="auto">
            <a:xfrm rot="1080000">
              <a:off x="2452" y="3753"/>
              <a:ext cx="132" cy="9"/>
            </a:xfrm>
            <a:prstGeom prst="rect">
              <a:avLst/>
            </a:prstGeom>
            <a:gradFill rotWithShape="0">
              <a:gsLst>
                <a:gs pos="0">
                  <a:srgbClr val="618FFD"/>
                </a:gs>
                <a:gs pos="50000">
                  <a:srgbClr val="618FFD">
                    <a:gamma/>
                    <a:shade val="29804"/>
                    <a:invGamma/>
                  </a:srgbClr>
                </a:gs>
                <a:gs pos="100000">
                  <a:srgbClr val="618FFD"/>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67" name="Rectangle 131">
              <a:extLst>
                <a:ext uri="{FF2B5EF4-FFF2-40B4-BE49-F238E27FC236}">
                  <a16:creationId xmlns:a16="http://schemas.microsoft.com/office/drawing/2014/main" id="{F9BF41AF-F5F6-BF46-A16A-994D8F196832}"/>
                </a:ext>
              </a:extLst>
            </p:cNvPr>
            <p:cNvSpPr>
              <a:spLocks noChangeArrowheads="1"/>
            </p:cNvSpPr>
            <p:nvPr/>
          </p:nvSpPr>
          <p:spPr bwMode="auto">
            <a:xfrm>
              <a:off x="2512" y="3767"/>
              <a:ext cx="12" cy="76"/>
            </a:xfrm>
            <a:prstGeom prst="rect">
              <a:avLst/>
            </a:prstGeom>
            <a:gradFill rotWithShape="0">
              <a:gsLst>
                <a:gs pos="0">
                  <a:srgbClr val="618FFD"/>
                </a:gs>
                <a:gs pos="100000">
                  <a:srgbClr val="618FFD">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68" name="Rectangle 132">
              <a:extLst>
                <a:ext uri="{FF2B5EF4-FFF2-40B4-BE49-F238E27FC236}">
                  <a16:creationId xmlns:a16="http://schemas.microsoft.com/office/drawing/2014/main" id="{0758469A-68C5-9443-9DF5-142EDED93D0A}"/>
                </a:ext>
              </a:extLst>
            </p:cNvPr>
            <p:cNvSpPr>
              <a:spLocks noChangeArrowheads="1"/>
            </p:cNvSpPr>
            <p:nvPr/>
          </p:nvSpPr>
          <p:spPr bwMode="auto">
            <a:xfrm rot="1200000">
              <a:off x="2635" y="3451"/>
              <a:ext cx="32" cy="42"/>
            </a:xfrm>
            <a:prstGeom prst="rect">
              <a:avLst/>
            </a:prstGeom>
            <a:gradFill rotWithShape="0">
              <a:gsLst>
                <a:gs pos="0">
                  <a:srgbClr val="618FFD"/>
                </a:gs>
                <a:gs pos="100000">
                  <a:srgbClr val="618FFD">
                    <a:gamma/>
                    <a:shade val="29804"/>
                    <a:invGamma/>
                  </a:srgbClr>
                </a:gs>
              </a:gsLst>
              <a:path path="rect">
                <a:fillToRect l="100000" t="100000"/>
              </a:path>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21669" name="Rectangle 133">
            <a:extLst>
              <a:ext uri="{FF2B5EF4-FFF2-40B4-BE49-F238E27FC236}">
                <a16:creationId xmlns:a16="http://schemas.microsoft.com/office/drawing/2014/main" id="{58DB12C3-90FB-434D-8347-E878DCDAEF2C}"/>
              </a:ext>
            </a:extLst>
          </p:cNvPr>
          <p:cNvSpPr>
            <a:spLocks noChangeArrowheads="1"/>
          </p:cNvSpPr>
          <p:nvPr/>
        </p:nvSpPr>
        <p:spPr bwMode="auto">
          <a:xfrm>
            <a:off x="3881438" y="227013"/>
            <a:ext cx="1795462"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r>
              <a:rPr lang="en-US" altLang="en-US" b="1">
                <a:latin typeface="Helvetica" pitchFamily="2" charset="0"/>
              </a:rPr>
              <a:t>1600 tahun</a:t>
            </a:r>
          </a:p>
        </p:txBody>
      </p:sp>
      <p:sp>
        <p:nvSpPr>
          <p:cNvPr id="321670" name="Rectangle 134">
            <a:extLst>
              <a:ext uri="{FF2B5EF4-FFF2-40B4-BE49-F238E27FC236}">
                <a16:creationId xmlns:a16="http://schemas.microsoft.com/office/drawing/2014/main" id="{AB7D4CE8-ED2D-4247-8C22-CDB8B65C9338}"/>
              </a:ext>
            </a:extLst>
          </p:cNvPr>
          <p:cNvSpPr>
            <a:spLocks noChangeArrowheads="1"/>
          </p:cNvSpPr>
          <p:nvPr/>
        </p:nvSpPr>
        <p:spPr bwMode="auto">
          <a:xfrm>
            <a:off x="3910013" y="611188"/>
            <a:ext cx="16922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r>
              <a:rPr lang="en-US" altLang="en-US" b="1">
                <a:latin typeface="Helvetica" pitchFamily="2" charset="0"/>
              </a:rPr>
              <a:t>40 penulis</a:t>
            </a:r>
          </a:p>
        </p:txBody>
      </p:sp>
      <p:sp>
        <p:nvSpPr>
          <p:cNvPr id="321671" name="Rectangle 135">
            <a:extLst>
              <a:ext uri="{FF2B5EF4-FFF2-40B4-BE49-F238E27FC236}">
                <a16:creationId xmlns:a16="http://schemas.microsoft.com/office/drawing/2014/main" id="{38871447-012D-EB4C-99B9-4CBD5CF29413}"/>
              </a:ext>
            </a:extLst>
          </p:cNvPr>
          <p:cNvSpPr>
            <a:spLocks noChangeArrowheads="1"/>
          </p:cNvSpPr>
          <p:nvPr/>
        </p:nvSpPr>
        <p:spPr bwMode="auto">
          <a:xfrm>
            <a:off x="3451225" y="1376363"/>
            <a:ext cx="28797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r>
              <a:rPr lang="en-US" altLang="en-US" b="1">
                <a:latin typeface="Helvetica" pitchFamily="2" charset="0"/>
              </a:rPr>
              <a:t>Kemuliaan Tuhan</a:t>
            </a:r>
          </a:p>
        </p:txBody>
      </p:sp>
      <p:sp>
        <p:nvSpPr>
          <p:cNvPr id="321674" name="Rectangle 138">
            <a:extLst>
              <a:ext uri="{FF2B5EF4-FFF2-40B4-BE49-F238E27FC236}">
                <a16:creationId xmlns:a16="http://schemas.microsoft.com/office/drawing/2014/main" id="{5F3D1BDB-A9AA-B242-823C-D71EE4F20893}"/>
              </a:ext>
            </a:extLst>
          </p:cNvPr>
          <p:cNvSpPr>
            <a:spLocks noChangeArrowheads="1"/>
          </p:cNvSpPr>
          <p:nvPr/>
        </p:nvSpPr>
        <p:spPr bwMode="auto">
          <a:xfrm>
            <a:off x="7718425" y="1887538"/>
            <a:ext cx="64135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r>
              <a:rPr lang="en-US" altLang="en-US" sz="2600" b="1">
                <a:latin typeface="Helvetica" pitchFamily="2" charset="0"/>
              </a:rPr>
              <a:t>27</a:t>
            </a:r>
            <a:r>
              <a:rPr lang="en-US" altLang="en-US" sz="2000" b="1">
                <a:latin typeface="Helvetica" pitchFamily="2" charset="0"/>
              </a:rPr>
              <a:t> </a:t>
            </a:r>
            <a:endParaRPr lang="en-US" altLang="en-US" sz="1800" b="1">
              <a:latin typeface="Comic Sans MS" panose="030F0902030302020204" pitchFamily="66" charset="0"/>
            </a:endParaRPr>
          </a:p>
        </p:txBody>
      </p:sp>
      <p:sp>
        <p:nvSpPr>
          <p:cNvPr id="321676" name="Rectangle 140">
            <a:extLst>
              <a:ext uri="{FF2B5EF4-FFF2-40B4-BE49-F238E27FC236}">
                <a16:creationId xmlns:a16="http://schemas.microsoft.com/office/drawing/2014/main" id="{72864AA9-ED63-2144-861F-231D6927FD87}"/>
              </a:ext>
            </a:extLst>
          </p:cNvPr>
          <p:cNvSpPr>
            <a:spLocks noChangeArrowheads="1"/>
          </p:cNvSpPr>
          <p:nvPr/>
        </p:nvSpPr>
        <p:spPr bwMode="auto">
          <a:xfrm>
            <a:off x="884238" y="2532063"/>
            <a:ext cx="110331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r>
              <a:rPr lang="en-US" altLang="en-US" sz="2600" b="1">
                <a:latin typeface="Helvetica" pitchFamily="2" charset="0"/>
              </a:rPr>
              <a:t>Ibrani</a:t>
            </a:r>
          </a:p>
        </p:txBody>
      </p:sp>
      <p:sp>
        <p:nvSpPr>
          <p:cNvPr id="321677" name="Rectangle 141">
            <a:extLst>
              <a:ext uri="{FF2B5EF4-FFF2-40B4-BE49-F238E27FC236}">
                <a16:creationId xmlns:a16="http://schemas.microsoft.com/office/drawing/2014/main" id="{BCD30F09-86F5-294D-B89D-DE6E147E1B1B}"/>
              </a:ext>
            </a:extLst>
          </p:cNvPr>
          <p:cNvSpPr>
            <a:spLocks noChangeArrowheads="1"/>
          </p:cNvSpPr>
          <p:nvPr/>
        </p:nvSpPr>
        <p:spPr bwMode="auto">
          <a:xfrm>
            <a:off x="8026400" y="2530475"/>
            <a:ext cx="1304925"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r>
              <a:rPr lang="en-US" altLang="en-US" sz="2600" b="1">
                <a:latin typeface="Helvetica" pitchFamily="2" charset="0"/>
              </a:rPr>
              <a:t>Yunani</a:t>
            </a:r>
          </a:p>
        </p:txBody>
      </p:sp>
      <p:sp>
        <p:nvSpPr>
          <p:cNvPr id="321678" name="Rectangle 142">
            <a:extLst>
              <a:ext uri="{FF2B5EF4-FFF2-40B4-BE49-F238E27FC236}">
                <a16:creationId xmlns:a16="http://schemas.microsoft.com/office/drawing/2014/main" id="{1BACE747-0B8F-B146-B8AA-26D8E85E89BE}"/>
              </a:ext>
            </a:extLst>
          </p:cNvPr>
          <p:cNvSpPr>
            <a:spLocks noChangeArrowheads="1"/>
          </p:cNvSpPr>
          <p:nvPr/>
        </p:nvSpPr>
        <p:spPr bwMode="auto">
          <a:xfrm>
            <a:off x="865188" y="6110288"/>
            <a:ext cx="18446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r>
              <a:rPr lang="en-US" altLang="en-US" b="1">
                <a:latin typeface="Helvetica" pitchFamily="2" charset="0"/>
              </a:rPr>
              <a:t>Teleskop</a:t>
            </a:r>
          </a:p>
        </p:txBody>
      </p:sp>
      <p:sp>
        <p:nvSpPr>
          <p:cNvPr id="321679" name="Rectangle 143">
            <a:extLst>
              <a:ext uri="{FF2B5EF4-FFF2-40B4-BE49-F238E27FC236}">
                <a16:creationId xmlns:a16="http://schemas.microsoft.com/office/drawing/2014/main" id="{0BCF8B9D-FCAE-F14A-B129-76EDD4D0DBBA}"/>
              </a:ext>
            </a:extLst>
          </p:cNvPr>
          <p:cNvSpPr>
            <a:spLocks noChangeArrowheads="1"/>
          </p:cNvSpPr>
          <p:nvPr/>
        </p:nvSpPr>
        <p:spPr bwMode="auto">
          <a:xfrm>
            <a:off x="8134350" y="6138863"/>
            <a:ext cx="18446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r>
              <a:rPr lang="en-US" altLang="en-US" b="1">
                <a:latin typeface="Helvetica" pitchFamily="2" charset="0"/>
              </a:rPr>
              <a:t>Teleskop</a:t>
            </a:r>
          </a:p>
        </p:txBody>
      </p:sp>
      <p:sp>
        <p:nvSpPr>
          <p:cNvPr id="321680" name="Rectangle 144">
            <a:extLst>
              <a:ext uri="{FF2B5EF4-FFF2-40B4-BE49-F238E27FC236}">
                <a16:creationId xmlns:a16="http://schemas.microsoft.com/office/drawing/2014/main" id="{29928D24-222B-C749-B455-FCF1F59AC3DA}"/>
              </a:ext>
            </a:extLst>
          </p:cNvPr>
          <p:cNvSpPr>
            <a:spLocks noChangeArrowheads="1"/>
          </p:cNvSpPr>
          <p:nvPr/>
        </p:nvSpPr>
        <p:spPr bwMode="auto">
          <a:xfrm>
            <a:off x="2516188" y="6469063"/>
            <a:ext cx="21478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r>
              <a:rPr lang="en-US" altLang="en-US" b="1">
                <a:latin typeface="Helvetica" pitchFamily="2" charset="0"/>
              </a:rPr>
              <a:t>Mikroskop</a:t>
            </a:r>
          </a:p>
        </p:txBody>
      </p:sp>
      <p:sp>
        <p:nvSpPr>
          <p:cNvPr id="321681" name="Line 145">
            <a:extLst>
              <a:ext uri="{FF2B5EF4-FFF2-40B4-BE49-F238E27FC236}">
                <a16:creationId xmlns:a16="http://schemas.microsoft.com/office/drawing/2014/main" id="{EE17BDED-FD38-014B-8EDD-37DDB7955DAC}"/>
              </a:ext>
            </a:extLst>
          </p:cNvPr>
          <p:cNvSpPr>
            <a:spLocks noChangeShapeType="1"/>
          </p:cNvSpPr>
          <p:nvPr/>
        </p:nvSpPr>
        <p:spPr bwMode="auto">
          <a:xfrm>
            <a:off x="179388" y="6810375"/>
            <a:ext cx="174783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82" name="Line 146">
            <a:extLst>
              <a:ext uri="{FF2B5EF4-FFF2-40B4-BE49-F238E27FC236}">
                <a16:creationId xmlns:a16="http://schemas.microsoft.com/office/drawing/2014/main" id="{1D9BAC97-A17B-E245-8F64-0098947C8E06}"/>
              </a:ext>
            </a:extLst>
          </p:cNvPr>
          <p:cNvSpPr>
            <a:spLocks noChangeShapeType="1"/>
          </p:cNvSpPr>
          <p:nvPr/>
        </p:nvSpPr>
        <p:spPr bwMode="auto">
          <a:xfrm>
            <a:off x="7670800" y="6943725"/>
            <a:ext cx="20002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83" name="Rectangle 147">
            <a:extLst>
              <a:ext uri="{FF2B5EF4-FFF2-40B4-BE49-F238E27FC236}">
                <a16:creationId xmlns:a16="http://schemas.microsoft.com/office/drawing/2014/main" id="{9C5EDD52-99C6-5F42-986E-E76A8EF4718E}"/>
              </a:ext>
            </a:extLst>
          </p:cNvPr>
          <p:cNvSpPr>
            <a:spLocks noChangeArrowheads="1"/>
          </p:cNvSpPr>
          <p:nvPr/>
        </p:nvSpPr>
        <p:spPr bwMode="auto">
          <a:xfrm>
            <a:off x="31750" y="6435725"/>
            <a:ext cx="23241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r>
              <a:rPr lang="en-US" altLang="en-US" b="1">
                <a:latin typeface="Helvetica" pitchFamily="2" charset="0"/>
              </a:rPr>
              <a:t>Masa Lalu Abadi</a:t>
            </a:r>
          </a:p>
        </p:txBody>
      </p:sp>
      <p:sp>
        <p:nvSpPr>
          <p:cNvPr id="321684" name="Rectangle 148">
            <a:extLst>
              <a:ext uri="{FF2B5EF4-FFF2-40B4-BE49-F238E27FC236}">
                <a16:creationId xmlns:a16="http://schemas.microsoft.com/office/drawing/2014/main" id="{3120D855-7FD7-9D48-B16C-F776FB457F03}"/>
              </a:ext>
            </a:extLst>
          </p:cNvPr>
          <p:cNvSpPr>
            <a:spLocks noChangeArrowheads="1"/>
          </p:cNvSpPr>
          <p:nvPr/>
        </p:nvSpPr>
        <p:spPr bwMode="auto">
          <a:xfrm>
            <a:off x="7226300" y="6567488"/>
            <a:ext cx="293528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r>
              <a:rPr lang="en-US" altLang="en-US" b="1">
                <a:latin typeface="Helvetica" pitchFamily="2" charset="0"/>
              </a:rPr>
              <a:t>Masa Depan Abadi</a:t>
            </a:r>
          </a:p>
        </p:txBody>
      </p:sp>
      <p:sp>
        <p:nvSpPr>
          <p:cNvPr id="321685" name="Rectangle 149">
            <a:extLst>
              <a:ext uri="{FF2B5EF4-FFF2-40B4-BE49-F238E27FC236}">
                <a16:creationId xmlns:a16="http://schemas.microsoft.com/office/drawing/2014/main" id="{290B1D5F-70C2-334B-8368-95384C95886A}"/>
              </a:ext>
            </a:extLst>
          </p:cNvPr>
          <p:cNvSpPr>
            <a:spLocks noChangeArrowheads="1"/>
          </p:cNvSpPr>
          <p:nvPr/>
        </p:nvSpPr>
        <p:spPr bwMode="auto">
          <a:xfrm rot="240000">
            <a:off x="2257425" y="5353050"/>
            <a:ext cx="1557338"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2000" b="1">
                <a:solidFill>
                  <a:schemeClr val="hlink"/>
                </a:solidFill>
                <a:latin typeface="Helvetica BlackOblique" pitchFamily="2" charset="0"/>
              </a:rPr>
              <a:t>TAURAT</a:t>
            </a:r>
          </a:p>
        </p:txBody>
      </p:sp>
      <p:sp>
        <p:nvSpPr>
          <p:cNvPr id="321686" name="Rectangle 150">
            <a:extLst>
              <a:ext uri="{FF2B5EF4-FFF2-40B4-BE49-F238E27FC236}">
                <a16:creationId xmlns:a16="http://schemas.microsoft.com/office/drawing/2014/main" id="{4413A853-9C9E-B742-868A-A59216D462D8}"/>
              </a:ext>
            </a:extLst>
          </p:cNvPr>
          <p:cNvSpPr>
            <a:spLocks noChangeArrowheads="1"/>
          </p:cNvSpPr>
          <p:nvPr/>
        </p:nvSpPr>
        <p:spPr bwMode="auto">
          <a:xfrm rot="3060000">
            <a:off x="2972594" y="4287044"/>
            <a:ext cx="2011363"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2000" b="1">
                <a:solidFill>
                  <a:schemeClr val="hlink"/>
                </a:solidFill>
                <a:latin typeface="Helvetica BlackOblique" pitchFamily="2" charset="0"/>
              </a:rPr>
              <a:t>KITAB PUISI</a:t>
            </a:r>
          </a:p>
        </p:txBody>
      </p:sp>
      <p:sp>
        <p:nvSpPr>
          <p:cNvPr id="321687" name="Rectangle 151">
            <a:extLst>
              <a:ext uri="{FF2B5EF4-FFF2-40B4-BE49-F238E27FC236}">
                <a16:creationId xmlns:a16="http://schemas.microsoft.com/office/drawing/2014/main" id="{F7CF07BD-2D07-F249-A4DB-161DE0468AA8}"/>
              </a:ext>
            </a:extLst>
          </p:cNvPr>
          <p:cNvSpPr>
            <a:spLocks noChangeArrowheads="1"/>
          </p:cNvSpPr>
          <p:nvPr/>
        </p:nvSpPr>
        <p:spPr bwMode="auto">
          <a:xfrm rot="4653628">
            <a:off x="3754438" y="4019550"/>
            <a:ext cx="2320925"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2000" b="1">
                <a:solidFill>
                  <a:schemeClr val="hlink"/>
                </a:solidFill>
                <a:latin typeface="Helvetica BlackOblique" pitchFamily="2" charset="0"/>
              </a:rPr>
              <a:t>NABI-NABI</a:t>
            </a:r>
          </a:p>
        </p:txBody>
      </p:sp>
      <p:sp>
        <p:nvSpPr>
          <p:cNvPr id="321688" name="Rectangle 152">
            <a:extLst>
              <a:ext uri="{FF2B5EF4-FFF2-40B4-BE49-F238E27FC236}">
                <a16:creationId xmlns:a16="http://schemas.microsoft.com/office/drawing/2014/main" id="{4DCDCECE-975E-4042-98B3-2871FA3E73B2}"/>
              </a:ext>
            </a:extLst>
          </p:cNvPr>
          <p:cNvSpPr>
            <a:spLocks noChangeArrowheads="1"/>
          </p:cNvSpPr>
          <p:nvPr/>
        </p:nvSpPr>
        <p:spPr bwMode="auto">
          <a:xfrm rot="18480000">
            <a:off x="4926807" y="3725069"/>
            <a:ext cx="2198687"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2000" b="1">
                <a:solidFill>
                  <a:schemeClr val="hlink"/>
                </a:solidFill>
                <a:latin typeface="Helvetica BlackOblique" pitchFamily="2" charset="0"/>
              </a:rPr>
              <a:t>INJIL</a:t>
            </a:r>
          </a:p>
        </p:txBody>
      </p:sp>
      <p:sp>
        <p:nvSpPr>
          <p:cNvPr id="321689" name="Rectangle 153">
            <a:extLst>
              <a:ext uri="{FF2B5EF4-FFF2-40B4-BE49-F238E27FC236}">
                <a16:creationId xmlns:a16="http://schemas.microsoft.com/office/drawing/2014/main" id="{9E882B47-1703-0240-9DEC-82ED9FC94786}"/>
              </a:ext>
            </a:extLst>
          </p:cNvPr>
          <p:cNvSpPr>
            <a:spLocks noChangeArrowheads="1"/>
          </p:cNvSpPr>
          <p:nvPr/>
        </p:nvSpPr>
        <p:spPr bwMode="auto">
          <a:xfrm rot="19440000">
            <a:off x="5327650" y="4300538"/>
            <a:ext cx="2111375"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2000" b="1">
                <a:solidFill>
                  <a:schemeClr val="hlink"/>
                </a:solidFill>
                <a:latin typeface="Helvetica BlackOblique" pitchFamily="2" charset="0"/>
              </a:rPr>
              <a:t>KISAH RASUL</a:t>
            </a:r>
          </a:p>
        </p:txBody>
      </p:sp>
      <p:sp>
        <p:nvSpPr>
          <p:cNvPr id="321690" name="Rectangle 154">
            <a:extLst>
              <a:ext uri="{FF2B5EF4-FFF2-40B4-BE49-F238E27FC236}">
                <a16:creationId xmlns:a16="http://schemas.microsoft.com/office/drawing/2014/main" id="{22A7D77F-019A-AA4E-94A2-B3856DE66B77}"/>
              </a:ext>
            </a:extLst>
          </p:cNvPr>
          <p:cNvSpPr>
            <a:spLocks noChangeArrowheads="1"/>
          </p:cNvSpPr>
          <p:nvPr/>
        </p:nvSpPr>
        <p:spPr bwMode="auto">
          <a:xfrm rot="20880000">
            <a:off x="5487988" y="4948238"/>
            <a:ext cx="25654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2000" b="1">
                <a:solidFill>
                  <a:schemeClr val="hlink"/>
                </a:solidFill>
                <a:latin typeface="Helvetica BlackOblique" pitchFamily="2" charset="0"/>
              </a:rPr>
              <a:t>SURAT-SURAT</a:t>
            </a:r>
          </a:p>
        </p:txBody>
      </p:sp>
      <p:sp>
        <p:nvSpPr>
          <p:cNvPr id="321691" name="Rectangle 155">
            <a:extLst>
              <a:ext uri="{FF2B5EF4-FFF2-40B4-BE49-F238E27FC236}">
                <a16:creationId xmlns:a16="http://schemas.microsoft.com/office/drawing/2014/main" id="{8E806036-4721-194C-9F21-F4232AABBD05}"/>
              </a:ext>
            </a:extLst>
          </p:cNvPr>
          <p:cNvSpPr>
            <a:spLocks noChangeArrowheads="1"/>
          </p:cNvSpPr>
          <p:nvPr/>
        </p:nvSpPr>
        <p:spPr bwMode="auto">
          <a:xfrm>
            <a:off x="6234113" y="5456238"/>
            <a:ext cx="2316162"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1400" b="1">
                <a:solidFill>
                  <a:schemeClr val="hlink"/>
                </a:solidFill>
                <a:latin typeface="Helvetica BlackOblique" pitchFamily="2" charset="0"/>
              </a:rPr>
              <a:t>WAHYU</a:t>
            </a:r>
          </a:p>
        </p:txBody>
      </p:sp>
      <p:sp>
        <p:nvSpPr>
          <p:cNvPr id="321693" name="Rectangle 157">
            <a:extLst>
              <a:ext uri="{FF2B5EF4-FFF2-40B4-BE49-F238E27FC236}">
                <a16:creationId xmlns:a16="http://schemas.microsoft.com/office/drawing/2014/main" id="{D3907BAA-4CB7-B945-9AEC-85E4105A67A5}"/>
              </a:ext>
            </a:extLst>
          </p:cNvPr>
          <p:cNvSpPr>
            <a:spLocks noChangeArrowheads="1"/>
          </p:cNvSpPr>
          <p:nvPr/>
        </p:nvSpPr>
        <p:spPr bwMode="auto">
          <a:xfrm rot="1560000">
            <a:off x="2520950" y="4822825"/>
            <a:ext cx="2078038"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2000" b="1">
                <a:solidFill>
                  <a:schemeClr val="hlink"/>
                </a:solidFill>
                <a:latin typeface="Helvetica BlackOblique" pitchFamily="2" charset="0"/>
              </a:rPr>
              <a:t>SEJARAH</a:t>
            </a:r>
          </a:p>
        </p:txBody>
      </p:sp>
      <p:sp>
        <p:nvSpPr>
          <p:cNvPr id="321694" name="Line 158">
            <a:extLst>
              <a:ext uri="{FF2B5EF4-FFF2-40B4-BE49-F238E27FC236}">
                <a16:creationId xmlns:a16="http://schemas.microsoft.com/office/drawing/2014/main" id="{8030FD63-C2CD-394E-B861-573449AC4773}"/>
              </a:ext>
            </a:extLst>
          </p:cNvPr>
          <p:cNvSpPr>
            <a:spLocks noChangeShapeType="1"/>
          </p:cNvSpPr>
          <p:nvPr/>
        </p:nvSpPr>
        <p:spPr bwMode="auto">
          <a:xfrm>
            <a:off x="238125" y="374650"/>
            <a:ext cx="3044825" cy="0"/>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95" name="Line 159">
            <a:extLst>
              <a:ext uri="{FF2B5EF4-FFF2-40B4-BE49-F238E27FC236}">
                <a16:creationId xmlns:a16="http://schemas.microsoft.com/office/drawing/2014/main" id="{22AE57CD-C31F-A84E-9FB2-32D36FC54CAD}"/>
              </a:ext>
            </a:extLst>
          </p:cNvPr>
          <p:cNvSpPr>
            <a:spLocks noChangeShapeType="1"/>
          </p:cNvSpPr>
          <p:nvPr/>
        </p:nvSpPr>
        <p:spPr bwMode="auto">
          <a:xfrm>
            <a:off x="238125" y="566738"/>
            <a:ext cx="3044825" cy="0"/>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96" name="Line 160">
            <a:extLst>
              <a:ext uri="{FF2B5EF4-FFF2-40B4-BE49-F238E27FC236}">
                <a16:creationId xmlns:a16="http://schemas.microsoft.com/office/drawing/2014/main" id="{7E8F0448-C18E-384D-9A48-536E9C1C7090}"/>
              </a:ext>
            </a:extLst>
          </p:cNvPr>
          <p:cNvSpPr>
            <a:spLocks noChangeShapeType="1"/>
          </p:cNvSpPr>
          <p:nvPr/>
        </p:nvSpPr>
        <p:spPr bwMode="auto">
          <a:xfrm>
            <a:off x="238125" y="757238"/>
            <a:ext cx="3044825" cy="0"/>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97" name="Line 161">
            <a:extLst>
              <a:ext uri="{FF2B5EF4-FFF2-40B4-BE49-F238E27FC236}">
                <a16:creationId xmlns:a16="http://schemas.microsoft.com/office/drawing/2014/main" id="{3CF06F3F-5809-484A-A8EB-E77AF15A6B65}"/>
              </a:ext>
            </a:extLst>
          </p:cNvPr>
          <p:cNvSpPr>
            <a:spLocks noChangeShapeType="1"/>
          </p:cNvSpPr>
          <p:nvPr/>
        </p:nvSpPr>
        <p:spPr bwMode="auto">
          <a:xfrm>
            <a:off x="6327775" y="393700"/>
            <a:ext cx="3046413" cy="0"/>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98" name="Line 162">
            <a:extLst>
              <a:ext uri="{FF2B5EF4-FFF2-40B4-BE49-F238E27FC236}">
                <a16:creationId xmlns:a16="http://schemas.microsoft.com/office/drawing/2014/main" id="{1EB7ADDC-7AE7-CD46-86E6-BCF7AD955359}"/>
              </a:ext>
            </a:extLst>
          </p:cNvPr>
          <p:cNvSpPr>
            <a:spLocks noChangeShapeType="1"/>
          </p:cNvSpPr>
          <p:nvPr/>
        </p:nvSpPr>
        <p:spPr bwMode="auto">
          <a:xfrm>
            <a:off x="6327775" y="585788"/>
            <a:ext cx="3046413" cy="0"/>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99" name="Line 163">
            <a:extLst>
              <a:ext uri="{FF2B5EF4-FFF2-40B4-BE49-F238E27FC236}">
                <a16:creationId xmlns:a16="http://schemas.microsoft.com/office/drawing/2014/main" id="{9FB3AEE3-F89E-0446-80F0-D1BA8DD27BCC}"/>
              </a:ext>
            </a:extLst>
          </p:cNvPr>
          <p:cNvSpPr>
            <a:spLocks noChangeShapeType="1"/>
          </p:cNvSpPr>
          <p:nvPr/>
        </p:nvSpPr>
        <p:spPr bwMode="auto">
          <a:xfrm>
            <a:off x="6327775" y="777875"/>
            <a:ext cx="3046413" cy="0"/>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700" name="Line 164">
            <a:extLst>
              <a:ext uri="{FF2B5EF4-FFF2-40B4-BE49-F238E27FC236}">
                <a16:creationId xmlns:a16="http://schemas.microsoft.com/office/drawing/2014/main" id="{79CFE2C6-AC05-5746-95A1-70FEB95DE48C}"/>
              </a:ext>
            </a:extLst>
          </p:cNvPr>
          <p:cNvSpPr>
            <a:spLocks noChangeShapeType="1"/>
          </p:cNvSpPr>
          <p:nvPr/>
        </p:nvSpPr>
        <p:spPr bwMode="auto">
          <a:xfrm>
            <a:off x="161925" y="7475538"/>
            <a:ext cx="2952750" cy="0"/>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702" name="Line 166">
            <a:extLst>
              <a:ext uri="{FF2B5EF4-FFF2-40B4-BE49-F238E27FC236}">
                <a16:creationId xmlns:a16="http://schemas.microsoft.com/office/drawing/2014/main" id="{3304F443-D95E-EE49-B03A-2B9A9E279FF4}"/>
              </a:ext>
            </a:extLst>
          </p:cNvPr>
          <p:cNvSpPr>
            <a:spLocks noChangeShapeType="1"/>
          </p:cNvSpPr>
          <p:nvPr/>
        </p:nvSpPr>
        <p:spPr bwMode="auto">
          <a:xfrm>
            <a:off x="180975" y="7283450"/>
            <a:ext cx="2933700" cy="0"/>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703" name="Line 167">
            <a:extLst>
              <a:ext uri="{FF2B5EF4-FFF2-40B4-BE49-F238E27FC236}">
                <a16:creationId xmlns:a16="http://schemas.microsoft.com/office/drawing/2014/main" id="{AA8FCAAA-F77D-8C40-9059-1D092313B7A3}"/>
              </a:ext>
            </a:extLst>
          </p:cNvPr>
          <p:cNvSpPr>
            <a:spLocks noChangeShapeType="1"/>
          </p:cNvSpPr>
          <p:nvPr/>
        </p:nvSpPr>
        <p:spPr bwMode="auto">
          <a:xfrm>
            <a:off x="6440488" y="7302500"/>
            <a:ext cx="3044825" cy="0"/>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705" name="Rectangle 169">
            <a:extLst>
              <a:ext uri="{FF2B5EF4-FFF2-40B4-BE49-F238E27FC236}">
                <a16:creationId xmlns:a16="http://schemas.microsoft.com/office/drawing/2014/main" id="{BBB935A6-1579-B544-A02B-77AD927B8AC8}"/>
              </a:ext>
            </a:extLst>
          </p:cNvPr>
          <p:cNvSpPr>
            <a:spLocks noChangeArrowheads="1"/>
          </p:cNvSpPr>
          <p:nvPr/>
        </p:nvSpPr>
        <p:spPr bwMode="auto">
          <a:xfrm>
            <a:off x="7820025" y="3517900"/>
            <a:ext cx="233362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r>
              <a:rPr lang="en-US" altLang="en-US" b="1">
                <a:latin typeface="Helvetica" pitchFamily="2" charset="0"/>
              </a:rPr>
              <a:t>Kasih Karunia       Penggenapan   </a:t>
            </a:r>
          </a:p>
        </p:txBody>
      </p:sp>
      <p:sp>
        <p:nvSpPr>
          <p:cNvPr id="321707" name="Rectangle 171">
            <a:extLst>
              <a:ext uri="{FF2B5EF4-FFF2-40B4-BE49-F238E27FC236}">
                <a16:creationId xmlns:a16="http://schemas.microsoft.com/office/drawing/2014/main" id="{0203F88A-5AE0-E14B-8208-68E00DF7CB6E}"/>
              </a:ext>
            </a:extLst>
          </p:cNvPr>
          <p:cNvSpPr>
            <a:spLocks noChangeArrowheads="1"/>
          </p:cNvSpPr>
          <p:nvPr/>
        </p:nvSpPr>
        <p:spPr bwMode="auto">
          <a:xfrm>
            <a:off x="481013" y="3489325"/>
            <a:ext cx="2316162"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r>
              <a:rPr lang="en-US" altLang="en-US" b="1">
                <a:latin typeface="Helvetica" pitchFamily="2" charset="0"/>
              </a:rPr>
              <a:t>HukumTaurat/  Perjanjian</a:t>
            </a:r>
          </a:p>
        </p:txBody>
      </p:sp>
      <p:grpSp>
        <p:nvGrpSpPr>
          <p:cNvPr id="321709" name="Group 173">
            <a:extLst>
              <a:ext uri="{FF2B5EF4-FFF2-40B4-BE49-F238E27FC236}">
                <a16:creationId xmlns:a16="http://schemas.microsoft.com/office/drawing/2014/main" id="{243C411E-B9BE-A54F-9046-3E4DA92A910E}"/>
              </a:ext>
            </a:extLst>
          </p:cNvPr>
          <p:cNvGrpSpPr>
            <a:grpSpLocks/>
          </p:cNvGrpSpPr>
          <p:nvPr/>
        </p:nvGrpSpPr>
        <p:grpSpPr bwMode="auto">
          <a:xfrm>
            <a:off x="6202363" y="1352550"/>
            <a:ext cx="779462" cy="1011238"/>
            <a:chOff x="4392" y="752"/>
            <a:chExt cx="576" cy="792"/>
          </a:xfrm>
        </p:grpSpPr>
        <p:sp>
          <p:nvSpPr>
            <p:cNvPr id="321710" name="Rectangle 174">
              <a:extLst>
                <a:ext uri="{FF2B5EF4-FFF2-40B4-BE49-F238E27FC236}">
                  <a16:creationId xmlns:a16="http://schemas.microsoft.com/office/drawing/2014/main" id="{548A7E79-9351-704C-9E85-F294A3A40444}"/>
                </a:ext>
              </a:extLst>
            </p:cNvPr>
            <p:cNvSpPr>
              <a:spLocks noChangeArrowheads="1"/>
            </p:cNvSpPr>
            <p:nvPr/>
          </p:nvSpPr>
          <p:spPr bwMode="auto">
            <a:xfrm>
              <a:off x="4608" y="752"/>
              <a:ext cx="152" cy="792"/>
            </a:xfrm>
            <a:prstGeom prst="rect">
              <a:avLst/>
            </a:prstGeom>
            <a:solidFill>
              <a:schemeClr val="hlink"/>
            </a:solidFill>
            <a:ln w="12700">
              <a:solidFill>
                <a:schemeClr val="tx1"/>
              </a:solidFill>
              <a:miter lim="800000"/>
              <a:headEnd/>
              <a:tailEnd/>
            </a:ln>
            <a:effectLst>
              <a:outerShdw dist="35921" dir="2700000" algn="ctr" rotWithShape="0">
                <a:schemeClr val="tx1"/>
              </a:outerShdw>
            </a:effectLst>
          </p:spPr>
          <p:txBody>
            <a:bodyPr wrap="none" anchor="ctr"/>
            <a:lstStyle/>
            <a:p>
              <a:endParaRPr lang="en-US"/>
            </a:p>
          </p:txBody>
        </p:sp>
        <p:sp>
          <p:nvSpPr>
            <p:cNvPr id="321711" name="Rectangle 175">
              <a:extLst>
                <a:ext uri="{FF2B5EF4-FFF2-40B4-BE49-F238E27FC236}">
                  <a16:creationId xmlns:a16="http://schemas.microsoft.com/office/drawing/2014/main" id="{C488551A-8D7B-DB4D-BFB4-3B59C40583A1}"/>
                </a:ext>
              </a:extLst>
            </p:cNvPr>
            <p:cNvSpPr>
              <a:spLocks noChangeArrowheads="1"/>
            </p:cNvSpPr>
            <p:nvPr/>
          </p:nvSpPr>
          <p:spPr bwMode="auto">
            <a:xfrm>
              <a:off x="4392" y="888"/>
              <a:ext cx="576" cy="144"/>
            </a:xfrm>
            <a:prstGeom prst="rect">
              <a:avLst/>
            </a:prstGeom>
            <a:solidFill>
              <a:schemeClr val="hlink"/>
            </a:solidFill>
            <a:ln w="12700">
              <a:solidFill>
                <a:schemeClr val="tx1"/>
              </a:solidFill>
              <a:miter lim="800000"/>
              <a:headEnd/>
              <a:tailEnd/>
            </a:ln>
            <a:effectLst>
              <a:outerShdw dist="35921" dir="2700000" algn="ctr" rotWithShape="0">
                <a:schemeClr val="tx1"/>
              </a:outerShdw>
            </a:effectLst>
          </p:spPr>
          <p:txBody>
            <a:bodyPr wrap="none" anchor="ctr"/>
            <a:lstStyle/>
            <a:p>
              <a:endParaRPr lang="en-US"/>
            </a:p>
          </p:txBody>
        </p:sp>
      </p:grpSp>
      <p:sp>
        <p:nvSpPr>
          <p:cNvPr id="321712" name="Rectangle 176">
            <a:extLst>
              <a:ext uri="{FF2B5EF4-FFF2-40B4-BE49-F238E27FC236}">
                <a16:creationId xmlns:a16="http://schemas.microsoft.com/office/drawing/2014/main" id="{FDBACBF5-23F9-FF4B-8D6D-C4CB8894E774}"/>
              </a:ext>
            </a:extLst>
          </p:cNvPr>
          <p:cNvSpPr>
            <a:spLocks noChangeArrowheads="1"/>
          </p:cNvSpPr>
          <p:nvPr/>
        </p:nvSpPr>
        <p:spPr bwMode="auto">
          <a:xfrm>
            <a:off x="5402263" y="1785938"/>
            <a:ext cx="398462" cy="22066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713" name="Rectangle 177">
            <a:extLst>
              <a:ext uri="{FF2B5EF4-FFF2-40B4-BE49-F238E27FC236}">
                <a16:creationId xmlns:a16="http://schemas.microsoft.com/office/drawing/2014/main" id="{AE5B54DF-491B-CD44-8207-CB859E7DD391}"/>
              </a:ext>
            </a:extLst>
          </p:cNvPr>
          <p:cNvSpPr>
            <a:spLocks noChangeArrowheads="1"/>
          </p:cNvSpPr>
          <p:nvPr/>
        </p:nvSpPr>
        <p:spPr bwMode="auto">
          <a:xfrm>
            <a:off x="8102600" y="1473200"/>
            <a:ext cx="398463" cy="4318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714" name="Rectangle 178">
            <a:extLst>
              <a:ext uri="{FF2B5EF4-FFF2-40B4-BE49-F238E27FC236}">
                <a16:creationId xmlns:a16="http://schemas.microsoft.com/office/drawing/2014/main" id="{48C02D91-CEC2-034B-91F4-04134CB01BD0}"/>
              </a:ext>
            </a:extLst>
          </p:cNvPr>
          <p:cNvSpPr>
            <a:spLocks noChangeArrowheads="1"/>
          </p:cNvSpPr>
          <p:nvPr/>
        </p:nvSpPr>
        <p:spPr bwMode="auto">
          <a:xfrm>
            <a:off x="8321675" y="3124200"/>
            <a:ext cx="398463" cy="4318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716" name="Line 180">
            <a:extLst>
              <a:ext uri="{FF2B5EF4-FFF2-40B4-BE49-F238E27FC236}">
                <a16:creationId xmlns:a16="http://schemas.microsoft.com/office/drawing/2014/main" id="{91E0C7D1-C9B5-0B47-82B0-AA0599DB6854}"/>
              </a:ext>
            </a:extLst>
          </p:cNvPr>
          <p:cNvSpPr>
            <a:spLocks noChangeShapeType="1"/>
          </p:cNvSpPr>
          <p:nvPr/>
        </p:nvSpPr>
        <p:spPr bwMode="auto">
          <a:xfrm>
            <a:off x="6450013" y="7526338"/>
            <a:ext cx="3044825" cy="0"/>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717" name="Text Box 181">
            <a:extLst>
              <a:ext uri="{FF2B5EF4-FFF2-40B4-BE49-F238E27FC236}">
                <a16:creationId xmlns:a16="http://schemas.microsoft.com/office/drawing/2014/main" id="{C7E08716-CF3D-E34C-A4E6-EA79014EE517}"/>
              </a:ext>
            </a:extLst>
          </p:cNvPr>
          <p:cNvSpPr txBox="1">
            <a:spLocks noChangeArrowheads="1"/>
          </p:cNvSpPr>
          <p:nvPr/>
        </p:nvSpPr>
        <p:spPr bwMode="auto">
          <a:xfrm>
            <a:off x="9653588"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a:solidFill>
                  <a:srgbClr val="FFA27C"/>
                </a:solidFill>
              </a:rPr>
              <a:t> </a:t>
            </a:r>
          </a:p>
        </p:txBody>
      </p:sp>
      <p:sp>
        <p:nvSpPr>
          <p:cNvPr id="321719" name="Rectangle 183">
            <a:extLst>
              <a:ext uri="{FF2B5EF4-FFF2-40B4-BE49-F238E27FC236}">
                <a16:creationId xmlns:a16="http://schemas.microsoft.com/office/drawing/2014/main" id="{377BBABF-C7D5-B541-B047-8AC9DADD9C01}"/>
              </a:ext>
            </a:extLst>
          </p:cNvPr>
          <p:cNvSpPr>
            <a:spLocks noChangeArrowheads="1"/>
          </p:cNvSpPr>
          <p:nvPr/>
        </p:nvSpPr>
        <p:spPr bwMode="auto">
          <a:xfrm>
            <a:off x="976313" y="960438"/>
            <a:ext cx="1192212" cy="2159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720" name="Rectangle 184">
            <a:extLst>
              <a:ext uri="{FF2B5EF4-FFF2-40B4-BE49-F238E27FC236}">
                <a16:creationId xmlns:a16="http://schemas.microsoft.com/office/drawing/2014/main" id="{4D312665-312D-BB4A-AFE8-677D09E7B24A}"/>
              </a:ext>
            </a:extLst>
          </p:cNvPr>
          <p:cNvSpPr>
            <a:spLocks noChangeArrowheads="1"/>
          </p:cNvSpPr>
          <p:nvPr/>
        </p:nvSpPr>
        <p:spPr bwMode="auto">
          <a:xfrm>
            <a:off x="7353300" y="958850"/>
            <a:ext cx="1192213" cy="2159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673" name="Rectangle 137">
            <a:extLst>
              <a:ext uri="{FF2B5EF4-FFF2-40B4-BE49-F238E27FC236}">
                <a16:creationId xmlns:a16="http://schemas.microsoft.com/office/drawing/2014/main" id="{CA1D24DA-B997-AA42-922F-51FE66AD63AB}"/>
              </a:ext>
            </a:extLst>
          </p:cNvPr>
          <p:cNvSpPr>
            <a:spLocks noChangeArrowheads="1"/>
          </p:cNvSpPr>
          <p:nvPr/>
        </p:nvSpPr>
        <p:spPr bwMode="auto">
          <a:xfrm>
            <a:off x="790575" y="982663"/>
            <a:ext cx="27638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r>
              <a:rPr lang="en-US" altLang="en-US">
                <a:latin typeface="Helvetica" pitchFamily="2" charset="0"/>
              </a:rPr>
              <a:t> Perjanjian “LAMA”</a:t>
            </a:r>
          </a:p>
        </p:txBody>
      </p:sp>
      <p:sp>
        <p:nvSpPr>
          <p:cNvPr id="321672" name="Rectangle 136">
            <a:extLst>
              <a:ext uri="{FF2B5EF4-FFF2-40B4-BE49-F238E27FC236}">
                <a16:creationId xmlns:a16="http://schemas.microsoft.com/office/drawing/2014/main" id="{416E14E7-116E-BE40-8AF1-C3634F98829C}"/>
              </a:ext>
            </a:extLst>
          </p:cNvPr>
          <p:cNvSpPr>
            <a:spLocks noChangeArrowheads="1"/>
          </p:cNvSpPr>
          <p:nvPr/>
        </p:nvSpPr>
        <p:spPr bwMode="auto">
          <a:xfrm>
            <a:off x="7134225" y="965200"/>
            <a:ext cx="269716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r>
              <a:rPr lang="en-US" altLang="en-US">
                <a:latin typeface="Helvetica" pitchFamily="2" charset="0"/>
              </a:rPr>
              <a:t>Perjanjian “BARU”</a:t>
            </a:r>
          </a:p>
        </p:txBody>
      </p:sp>
      <p:sp>
        <p:nvSpPr>
          <p:cNvPr id="321723" name="Rectangle 187">
            <a:extLst>
              <a:ext uri="{FF2B5EF4-FFF2-40B4-BE49-F238E27FC236}">
                <a16:creationId xmlns:a16="http://schemas.microsoft.com/office/drawing/2014/main" id="{7DB04AA9-136F-7543-8603-8F97DDDFE6C1}"/>
              </a:ext>
            </a:extLst>
          </p:cNvPr>
          <p:cNvSpPr>
            <a:spLocks noChangeArrowheads="1"/>
          </p:cNvSpPr>
          <p:nvPr/>
        </p:nvSpPr>
        <p:spPr bwMode="auto">
          <a:xfrm>
            <a:off x="823913" y="1922463"/>
            <a:ext cx="1557337" cy="463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r>
              <a:rPr lang="en-US" altLang="en-US" b="1">
                <a:latin typeface="Helvetica" pitchFamily="2" charset="0"/>
              </a:rPr>
              <a:t>39   Kitab</a:t>
            </a:r>
            <a:endParaRPr lang="en-US" altLang="en-US" sz="3200" b="1">
              <a:latin typeface="Helvetica" pitchFamily="2" charset="0"/>
            </a:endParaRPr>
          </a:p>
        </p:txBody>
      </p:sp>
      <p:sp>
        <p:nvSpPr>
          <p:cNvPr id="321563" name="Rectangle 27">
            <a:extLst>
              <a:ext uri="{FF2B5EF4-FFF2-40B4-BE49-F238E27FC236}">
                <a16:creationId xmlns:a16="http://schemas.microsoft.com/office/drawing/2014/main" id="{4527A76C-6925-0C49-80FF-984A906754C9}"/>
              </a:ext>
            </a:extLst>
          </p:cNvPr>
          <p:cNvSpPr>
            <a:spLocks noChangeArrowheads="1"/>
          </p:cNvSpPr>
          <p:nvPr/>
        </p:nvSpPr>
        <p:spPr bwMode="auto">
          <a:xfrm>
            <a:off x="41275" y="2024063"/>
            <a:ext cx="90011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1600" b="1"/>
              <a:t>E(PL)</a:t>
            </a:r>
          </a:p>
        </p:txBody>
      </p:sp>
      <p:sp>
        <p:nvSpPr>
          <p:cNvPr id="321549" name="Line 13">
            <a:extLst>
              <a:ext uri="{FF2B5EF4-FFF2-40B4-BE49-F238E27FC236}">
                <a16:creationId xmlns:a16="http://schemas.microsoft.com/office/drawing/2014/main" id="{AE3B1AC7-6740-894D-939D-9050F81FAA46}"/>
              </a:ext>
            </a:extLst>
          </p:cNvPr>
          <p:cNvSpPr>
            <a:spLocks noChangeShapeType="1"/>
          </p:cNvSpPr>
          <p:nvPr/>
        </p:nvSpPr>
        <p:spPr bwMode="auto">
          <a:xfrm>
            <a:off x="603250" y="2298700"/>
            <a:ext cx="26638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727" name="Text Box 191">
            <a:extLst>
              <a:ext uri="{FF2B5EF4-FFF2-40B4-BE49-F238E27FC236}">
                <a16:creationId xmlns:a16="http://schemas.microsoft.com/office/drawing/2014/main" id="{2FC0364B-3873-1D4F-8C81-BF1B16CAC7F2}"/>
              </a:ext>
            </a:extLst>
          </p:cNvPr>
          <p:cNvSpPr txBox="1">
            <a:spLocks noChangeArrowheads="1"/>
          </p:cNvSpPr>
          <p:nvPr/>
        </p:nvSpPr>
        <p:spPr bwMode="auto">
          <a:xfrm>
            <a:off x="396875" y="7291388"/>
            <a:ext cx="995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latin typeface="Arial" panose="020B0604020202020204" pitchFamily="34" charset="0"/>
              </a:rPr>
              <a:t>©2006 TBBMI</a:t>
            </a:r>
          </a:p>
        </p:txBody>
      </p:sp>
      <p:sp>
        <p:nvSpPr>
          <p:cNvPr id="321729" name="Text Box 193">
            <a:extLst>
              <a:ext uri="{FF2B5EF4-FFF2-40B4-BE49-F238E27FC236}">
                <a16:creationId xmlns:a16="http://schemas.microsoft.com/office/drawing/2014/main" id="{ADAFA041-2DF2-C342-8406-C326C513188B}"/>
              </a:ext>
            </a:extLst>
          </p:cNvPr>
          <p:cNvSpPr txBox="1">
            <a:spLocks noChangeArrowheads="1"/>
          </p:cNvSpPr>
          <p:nvPr/>
        </p:nvSpPr>
        <p:spPr bwMode="auto">
          <a:xfrm>
            <a:off x="9001125" y="7335838"/>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03</a:t>
            </a:r>
          </a:p>
        </p:txBody>
      </p:sp>
      <p:sp>
        <p:nvSpPr>
          <p:cNvPr id="321731" name="Rectangle 195">
            <a:extLst>
              <a:ext uri="{FF2B5EF4-FFF2-40B4-BE49-F238E27FC236}">
                <a16:creationId xmlns:a16="http://schemas.microsoft.com/office/drawing/2014/main" id="{CE6DAB97-BEB3-3E40-92BF-3A7BB29DBEE4}"/>
              </a:ext>
            </a:extLst>
          </p:cNvPr>
          <p:cNvSpPr>
            <a:spLocks noChangeArrowheads="1"/>
          </p:cNvSpPr>
          <p:nvPr/>
        </p:nvSpPr>
        <p:spPr bwMode="auto">
          <a:xfrm>
            <a:off x="8437563" y="7340600"/>
            <a:ext cx="7397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b="1"/>
              <a:t>9.65.07.</a:t>
            </a:r>
          </a:p>
        </p:txBody>
      </p:sp>
    </p:spTree>
  </p:cSld>
  <p:clrMapOvr>
    <a:masterClrMapping/>
  </p:clrMapOvr>
  <p:transition spd="med">
    <p:wheel spokes="0"/>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08" name="Text Box 108">
            <a:extLst>
              <a:ext uri="{FF2B5EF4-FFF2-40B4-BE49-F238E27FC236}">
                <a16:creationId xmlns:a16="http://schemas.microsoft.com/office/drawing/2014/main" id="{48E27AE1-7671-6946-B02D-678F211750C4}"/>
              </a:ext>
            </a:extLst>
          </p:cNvPr>
          <p:cNvSpPr txBox="1">
            <a:spLocks noChangeArrowheads="1"/>
          </p:cNvSpPr>
          <p:nvPr/>
        </p:nvSpPr>
        <p:spPr bwMode="auto">
          <a:xfrm rot="-5400000">
            <a:off x="-1208881" y="3420269"/>
            <a:ext cx="5614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KITAB SEJARAH(12)</a:t>
            </a:r>
          </a:p>
        </p:txBody>
      </p:sp>
      <p:sp>
        <p:nvSpPr>
          <p:cNvPr id="870402" name="Line 2">
            <a:extLst>
              <a:ext uri="{FF2B5EF4-FFF2-40B4-BE49-F238E27FC236}">
                <a16:creationId xmlns:a16="http://schemas.microsoft.com/office/drawing/2014/main" id="{1FA7115F-6AEB-364F-9F5F-045C9B381040}"/>
              </a:ext>
            </a:extLst>
          </p:cNvPr>
          <p:cNvSpPr>
            <a:spLocks noChangeShapeType="1"/>
          </p:cNvSpPr>
          <p:nvPr/>
        </p:nvSpPr>
        <p:spPr bwMode="auto">
          <a:xfrm flipV="1">
            <a:off x="4038600" y="7037388"/>
            <a:ext cx="284163" cy="12700"/>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03" name="Line 3">
            <a:extLst>
              <a:ext uri="{FF2B5EF4-FFF2-40B4-BE49-F238E27FC236}">
                <a16:creationId xmlns:a16="http://schemas.microsoft.com/office/drawing/2014/main" id="{04C4E689-C638-DC4E-BC96-3E4A7DFE0B1E}"/>
              </a:ext>
            </a:extLst>
          </p:cNvPr>
          <p:cNvSpPr>
            <a:spLocks noChangeShapeType="1"/>
          </p:cNvSpPr>
          <p:nvPr/>
        </p:nvSpPr>
        <p:spPr bwMode="auto">
          <a:xfrm>
            <a:off x="3232150" y="4732338"/>
            <a:ext cx="752475"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04" name="Line 4">
            <a:extLst>
              <a:ext uri="{FF2B5EF4-FFF2-40B4-BE49-F238E27FC236}">
                <a16:creationId xmlns:a16="http://schemas.microsoft.com/office/drawing/2014/main" id="{03A8F01E-133A-D04E-83C7-A30BEA9B185B}"/>
              </a:ext>
            </a:extLst>
          </p:cNvPr>
          <p:cNvSpPr>
            <a:spLocks noChangeShapeType="1"/>
          </p:cNvSpPr>
          <p:nvPr/>
        </p:nvSpPr>
        <p:spPr bwMode="auto">
          <a:xfrm flipV="1">
            <a:off x="1454150" y="7329488"/>
            <a:ext cx="2590800"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05" name="Line 5">
            <a:extLst>
              <a:ext uri="{FF2B5EF4-FFF2-40B4-BE49-F238E27FC236}">
                <a16:creationId xmlns:a16="http://schemas.microsoft.com/office/drawing/2014/main" id="{DBBE7533-24A2-8742-A7DE-C0CE2887C0F6}"/>
              </a:ext>
            </a:extLst>
          </p:cNvPr>
          <p:cNvSpPr>
            <a:spLocks noChangeShapeType="1"/>
          </p:cNvSpPr>
          <p:nvPr/>
        </p:nvSpPr>
        <p:spPr bwMode="auto">
          <a:xfrm flipV="1">
            <a:off x="1444625" y="338138"/>
            <a:ext cx="1588" cy="70342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06" name="Line 6">
            <a:extLst>
              <a:ext uri="{FF2B5EF4-FFF2-40B4-BE49-F238E27FC236}">
                <a16:creationId xmlns:a16="http://schemas.microsoft.com/office/drawing/2014/main" id="{3E959604-205F-F343-84ED-83DF67747559}"/>
              </a:ext>
            </a:extLst>
          </p:cNvPr>
          <p:cNvSpPr>
            <a:spLocks noChangeShapeType="1"/>
          </p:cNvSpPr>
          <p:nvPr/>
        </p:nvSpPr>
        <p:spPr bwMode="auto">
          <a:xfrm>
            <a:off x="1409700" y="360363"/>
            <a:ext cx="2566988"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07" name="Line 7">
            <a:extLst>
              <a:ext uri="{FF2B5EF4-FFF2-40B4-BE49-F238E27FC236}">
                <a16:creationId xmlns:a16="http://schemas.microsoft.com/office/drawing/2014/main" id="{BD0357EC-C1AF-3E46-A94D-14D33F0B9FBA}"/>
              </a:ext>
            </a:extLst>
          </p:cNvPr>
          <p:cNvSpPr>
            <a:spLocks noChangeShapeType="1"/>
          </p:cNvSpPr>
          <p:nvPr/>
        </p:nvSpPr>
        <p:spPr bwMode="auto">
          <a:xfrm flipH="1" flipV="1">
            <a:off x="3948113" y="338138"/>
            <a:ext cx="1587" cy="438626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08" name="Freeform 8">
            <a:extLst>
              <a:ext uri="{FF2B5EF4-FFF2-40B4-BE49-F238E27FC236}">
                <a16:creationId xmlns:a16="http://schemas.microsoft.com/office/drawing/2014/main" id="{7B29B69D-99DE-9B48-ADA7-FDCA8EB4D357}"/>
              </a:ext>
            </a:extLst>
          </p:cNvPr>
          <p:cNvSpPr>
            <a:spLocks/>
          </p:cNvSpPr>
          <p:nvPr/>
        </p:nvSpPr>
        <p:spPr bwMode="auto">
          <a:xfrm>
            <a:off x="3200400" y="4752975"/>
            <a:ext cx="738188" cy="2452688"/>
          </a:xfrm>
          <a:custGeom>
            <a:avLst/>
            <a:gdLst>
              <a:gd name="T0" fmla="*/ 50 w 465"/>
              <a:gd name="T1" fmla="*/ 0 h 1561"/>
              <a:gd name="T2" fmla="*/ 465 w 465"/>
              <a:gd name="T3" fmla="*/ 1548 h 1561"/>
              <a:gd name="T4" fmla="*/ 427 w 465"/>
              <a:gd name="T5" fmla="*/ 1561 h 1561"/>
              <a:gd name="T6" fmla="*/ 0 w 465"/>
              <a:gd name="T7" fmla="*/ 12 h 1561"/>
              <a:gd name="T8" fmla="*/ 50 w 465"/>
              <a:gd name="T9" fmla="*/ 0 h 1561"/>
            </a:gdLst>
            <a:ahLst/>
            <a:cxnLst>
              <a:cxn ang="0">
                <a:pos x="T0" y="T1"/>
              </a:cxn>
              <a:cxn ang="0">
                <a:pos x="T2" y="T3"/>
              </a:cxn>
              <a:cxn ang="0">
                <a:pos x="T4" y="T5"/>
              </a:cxn>
              <a:cxn ang="0">
                <a:pos x="T6" y="T7"/>
              </a:cxn>
              <a:cxn ang="0">
                <a:pos x="T8" y="T9"/>
              </a:cxn>
            </a:cxnLst>
            <a:rect l="0" t="0" r="r" b="b"/>
            <a:pathLst>
              <a:path w="465" h="1561">
                <a:moveTo>
                  <a:pt x="50" y="0"/>
                </a:moveTo>
                <a:lnTo>
                  <a:pt x="465" y="1548"/>
                </a:lnTo>
                <a:lnTo>
                  <a:pt x="427" y="1561"/>
                </a:lnTo>
                <a:lnTo>
                  <a:pt x="0" y="12"/>
                </a:lnTo>
                <a:lnTo>
                  <a:pt x="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0409" name="Line 9">
            <a:extLst>
              <a:ext uri="{FF2B5EF4-FFF2-40B4-BE49-F238E27FC236}">
                <a16:creationId xmlns:a16="http://schemas.microsoft.com/office/drawing/2014/main" id="{817889B9-C033-0246-9E0E-C733462DDE14}"/>
              </a:ext>
            </a:extLst>
          </p:cNvPr>
          <p:cNvSpPr>
            <a:spLocks noChangeShapeType="1"/>
          </p:cNvSpPr>
          <p:nvPr/>
        </p:nvSpPr>
        <p:spPr bwMode="auto">
          <a:xfrm>
            <a:off x="3459163" y="4932363"/>
            <a:ext cx="798512"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10" name="Line 10">
            <a:extLst>
              <a:ext uri="{FF2B5EF4-FFF2-40B4-BE49-F238E27FC236}">
                <a16:creationId xmlns:a16="http://schemas.microsoft.com/office/drawing/2014/main" id="{F85835CF-27BE-E947-B8AD-F182AF6B72F7}"/>
              </a:ext>
            </a:extLst>
          </p:cNvPr>
          <p:cNvSpPr>
            <a:spLocks noChangeShapeType="1"/>
          </p:cNvSpPr>
          <p:nvPr/>
        </p:nvSpPr>
        <p:spPr bwMode="auto">
          <a:xfrm flipV="1">
            <a:off x="1825625" y="352425"/>
            <a:ext cx="1588" cy="6988175"/>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11" name="Freeform 11">
            <a:extLst>
              <a:ext uri="{FF2B5EF4-FFF2-40B4-BE49-F238E27FC236}">
                <a16:creationId xmlns:a16="http://schemas.microsoft.com/office/drawing/2014/main" id="{F798C02F-DF6B-D246-8256-C13DFB951AE7}"/>
              </a:ext>
            </a:extLst>
          </p:cNvPr>
          <p:cNvSpPr>
            <a:spLocks/>
          </p:cNvSpPr>
          <p:nvPr/>
        </p:nvSpPr>
        <p:spPr bwMode="auto">
          <a:xfrm>
            <a:off x="3459163" y="4953000"/>
            <a:ext cx="638175" cy="2097088"/>
          </a:xfrm>
          <a:custGeom>
            <a:avLst/>
            <a:gdLst>
              <a:gd name="T0" fmla="*/ 51 w 402"/>
              <a:gd name="T1" fmla="*/ 0 h 1321"/>
              <a:gd name="T2" fmla="*/ 402 w 402"/>
              <a:gd name="T3" fmla="*/ 1309 h 1321"/>
              <a:gd name="T4" fmla="*/ 352 w 402"/>
              <a:gd name="T5" fmla="*/ 1321 h 1321"/>
              <a:gd name="T6" fmla="*/ 0 w 402"/>
              <a:gd name="T7" fmla="*/ 12 h 1321"/>
              <a:gd name="T8" fmla="*/ 51 w 402"/>
              <a:gd name="T9" fmla="*/ 0 h 1321"/>
            </a:gdLst>
            <a:ahLst/>
            <a:cxnLst>
              <a:cxn ang="0">
                <a:pos x="T0" y="T1"/>
              </a:cxn>
              <a:cxn ang="0">
                <a:pos x="T2" y="T3"/>
              </a:cxn>
              <a:cxn ang="0">
                <a:pos x="T4" y="T5"/>
              </a:cxn>
              <a:cxn ang="0">
                <a:pos x="T6" y="T7"/>
              </a:cxn>
              <a:cxn ang="0">
                <a:pos x="T8" y="T9"/>
              </a:cxn>
            </a:cxnLst>
            <a:rect l="0" t="0" r="r" b="b"/>
            <a:pathLst>
              <a:path w="402" h="1321">
                <a:moveTo>
                  <a:pt x="51" y="0"/>
                </a:moveTo>
                <a:lnTo>
                  <a:pt x="402" y="1309"/>
                </a:lnTo>
                <a:lnTo>
                  <a:pt x="352" y="1321"/>
                </a:lnTo>
                <a:lnTo>
                  <a:pt x="0" y="12"/>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0412" name="Line 12">
            <a:extLst>
              <a:ext uri="{FF2B5EF4-FFF2-40B4-BE49-F238E27FC236}">
                <a16:creationId xmlns:a16="http://schemas.microsoft.com/office/drawing/2014/main" id="{0311BEED-FD97-7444-A318-015848712EA5}"/>
              </a:ext>
            </a:extLst>
          </p:cNvPr>
          <p:cNvSpPr>
            <a:spLocks noChangeShapeType="1"/>
          </p:cNvSpPr>
          <p:nvPr/>
        </p:nvSpPr>
        <p:spPr bwMode="auto">
          <a:xfrm>
            <a:off x="3894138" y="7170738"/>
            <a:ext cx="192087"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13" name="Line 13">
            <a:extLst>
              <a:ext uri="{FF2B5EF4-FFF2-40B4-BE49-F238E27FC236}">
                <a16:creationId xmlns:a16="http://schemas.microsoft.com/office/drawing/2014/main" id="{0C57ECD4-58F9-9D4B-B41D-5DD581FFC271}"/>
              </a:ext>
            </a:extLst>
          </p:cNvPr>
          <p:cNvSpPr>
            <a:spLocks noChangeShapeType="1"/>
          </p:cNvSpPr>
          <p:nvPr/>
        </p:nvSpPr>
        <p:spPr bwMode="auto">
          <a:xfrm flipV="1">
            <a:off x="4044950" y="7180263"/>
            <a:ext cx="1588" cy="1889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14" name="Line 14">
            <a:extLst>
              <a:ext uri="{FF2B5EF4-FFF2-40B4-BE49-F238E27FC236}">
                <a16:creationId xmlns:a16="http://schemas.microsoft.com/office/drawing/2014/main" id="{3ECF26A5-1109-3344-9831-36B3BD3D0D34}"/>
              </a:ext>
            </a:extLst>
          </p:cNvPr>
          <p:cNvSpPr>
            <a:spLocks noChangeShapeType="1"/>
          </p:cNvSpPr>
          <p:nvPr/>
        </p:nvSpPr>
        <p:spPr bwMode="auto">
          <a:xfrm>
            <a:off x="3949700" y="3638550"/>
            <a:ext cx="0" cy="10033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415" name="Line 15">
            <a:extLst>
              <a:ext uri="{FF2B5EF4-FFF2-40B4-BE49-F238E27FC236}">
                <a16:creationId xmlns:a16="http://schemas.microsoft.com/office/drawing/2014/main" id="{7E90C514-7507-6449-903F-BA72D904DB9A}"/>
              </a:ext>
            </a:extLst>
          </p:cNvPr>
          <p:cNvSpPr>
            <a:spLocks noChangeShapeType="1"/>
          </p:cNvSpPr>
          <p:nvPr/>
        </p:nvSpPr>
        <p:spPr bwMode="auto">
          <a:xfrm>
            <a:off x="3200400" y="4730750"/>
            <a:ext cx="330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416" name="Rectangle 16">
            <a:extLst>
              <a:ext uri="{FF2B5EF4-FFF2-40B4-BE49-F238E27FC236}">
                <a16:creationId xmlns:a16="http://schemas.microsoft.com/office/drawing/2014/main" id="{814EEEFA-1835-A242-9A9B-CEF0C76B50CF}"/>
              </a:ext>
            </a:extLst>
          </p:cNvPr>
          <p:cNvSpPr>
            <a:spLocks noChangeArrowheads="1"/>
          </p:cNvSpPr>
          <p:nvPr/>
        </p:nvSpPr>
        <p:spPr bwMode="auto">
          <a:xfrm>
            <a:off x="2532063" y="22669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870417" name="Line 17">
            <a:extLst>
              <a:ext uri="{FF2B5EF4-FFF2-40B4-BE49-F238E27FC236}">
                <a16:creationId xmlns:a16="http://schemas.microsoft.com/office/drawing/2014/main" id="{21B6C9B6-1591-5346-8961-1FD31D1F315B}"/>
              </a:ext>
            </a:extLst>
          </p:cNvPr>
          <p:cNvSpPr>
            <a:spLocks noChangeShapeType="1"/>
          </p:cNvSpPr>
          <p:nvPr/>
        </p:nvSpPr>
        <p:spPr bwMode="auto">
          <a:xfrm>
            <a:off x="2044700" y="83661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18" name="Line 18">
            <a:extLst>
              <a:ext uri="{FF2B5EF4-FFF2-40B4-BE49-F238E27FC236}">
                <a16:creationId xmlns:a16="http://schemas.microsoft.com/office/drawing/2014/main" id="{EEAD25B4-B32F-9E4C-B12F-95CDB558816A}"/>
              </a:ext>
            </a:extLst>
          </p:cNvPr>
          <p:cNvSpPr>
            <a:spLocks noChangeShapeType="1"/>
          </p:cNvSpPr>
          <p:nvPr/>
        </p:nvSpPr>
        <p:spPr bwMode="auto">
          <a:xfrm>
            <a:off x="2044700" y="221456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19" name="Line 19">
            <a:extLst>
              <a:ext uri="{FF2B5EF4-FFF2-40B4-BE49-F238E27FC236}">
                <a16:creationId xmlns:a16="http://schemas.microsoft.com/office/drawing/2014/main" id="{CC1A5CD4-533B-464E-8706-72FA03F1C5AE}"/>
              </a:ext>
            </a:extLst>
          </p:cNvPr>
          <p:cNvSpPr>
            <a:spLocks noChangeShapeType="1"/>
          </p:cNvSpPr>
          <p:nvPr/>
        </p:nvSpPr>
        <p:spPr bwMode="auto">
          <a:xfrm>
            <a:off x="2044700" y="2633663"/>
            <a:ext cx="173355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20" name="Line 20">
            <a:extLst>
              <a:ext uri="{FF2B5EF4-FFF2-40B4-BE49-F238E27FC236}">
                <a16:creationId xmlns:a16="http://schemas.microsoft.com/office/drawing/2014/main" id="{9BFEA7BB-C74D-AC40-BACE-05AF0B88BEF1}"/>
              </a:ext>
            </a:extLst>
          </p:cNvPr>
          <p:cNvSpPr>
            <a:spLocks noChangeShapeType="1"/>
          </p:cNvSpPr>
          <p:nvPr/>
        </p:nvSpPr>
        <p:spPr bwMode="auto">
          <a:xfrm>
            <a:off x="1984375" y="7110413"/>
            <a:ext cx="1654175"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21" name="Line 21">
            <a:extLst>
              <a:ext uri="{FF2B5EF4-FFF2-40B4-BE49-F238E27FC236}">
                <a16:creationId xmlns:a16="http://schemas.microsoft.com/office/drawing/2014/main" id="{9A7EC2B5-1DE1-F144-969F-3D7F76A2EEDC}"/>
              </a:ext>
            </a:extLst>
          </p:cNvPr>
          <p:cNvSpPr>
            <a:spLocks noChangeShapeType="1"/>
          </p:cNvSpPr>
          <p:nvPr/>
        </p:nvSpPr>
        <p:spPr bwMode="auto">
          <a:xfrm>
            <a:off x="2005013" y="6710363"/>
            <a:ext cx="153511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22" name="Line 22">
            <a:extLst>
              <a:ext uri="{FF2B5EF4-FFF2-40B4-BE49-F238E27FC236}">
                <a16:creationId xmlns:a16="http://schemas.microsoft.com/office/drawing/2014/main" id="{F7AAF79C-938C-844D-9931-4346ED707E67}"/>
              </a:ext>
            </a:extLst>
          </p:cNvPr>
          <p:cNvSpPr>
            <a:spLocks noChangeShapeType="1"/>
          </p:cNvSpPr>
          <p:nvPr/>
        </p:nvSpPr>
        <p:spPr bwMode="auto">
          <a:xfrm>
            <a:off x="1984375" y="6291263"/>
            <a:ext cx="14557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23" name="Line 23">
            <a:extLst>
              <a:ext uri="{FF2B5EF4-FFF2-40B4-BE49-F238E27FC236}">
                <a16:creationId xmlns:a16="http://schemas.microsoft.com/office/drawing/2014/main" id="{66FCDD63-1176-A64D-B10D-9F791085C08F}"/>
              </a:ext>
            </a:extLst>
          </p:cNvPr>
          <p:cNvSpPr>
            <a:spLocks noChangeShapeType="1"/>
          </p:cNvSpPr>
          <p:nvPr/>
        </p:nvSpPr>
        <p:spPr bwMode="auto">
          <a:xfrm>
            <a:off x="2024063" y="5872163"/>
            <a:ext cx="123666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24" name="Line 24">
            <a:extLst>
              <a:ext uri="{FF2B5EF4-FFF2-40B4-BE49-F238E27FC236}">
                <a16:creationId xmlns:a16="http://schemas.microsoft.com/office/drawing/2014/main" id="{15D88E44-3389-4447-B9F4-2C64A87C409C}"/>
              </a:ext>
            </a:extLst>
          </p:cNvPr>
          <p:cNvSpPr>
            <a:spLocks noChangeShapeType="1"/>
          </p:cNvSpPr>
          <p:nvPr/>
        </p:nvSpPr>
        <p:spPr bwMode="auto">
          <a:xfrm>
            <a:off x="2044700" y="5511800"/>
            <a:ext cx="12160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25" name="Line 25">
            <a:extLst>
              <a:ext uri="{FF2B5EF4-FFF2-40B4-BE49-F238E27FC236}">
                <a16:creationId xmlns:a16="http://schemas.microsoft.com/office/drawing/2014/main" id="{FFE6E915-6AD0-C249-8458-FA872FD4F744}"/>
              </a:ext>
            </a:extLst>
          </p:cNvPr>
          <p:cNvSpPr>
            <a:spLocks noChangeShapeType="1"/>
          </p:cNvSpPr>
          <p:nvPr/>
        </p:nvSpPr>
        <p:spPr bwMode="auto">
          <a:xfrm>
            <a:off x="2063750" y="5011738"/>
            <a:ext cx="111760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26" name="Line 26">
            <a:extLst>
              <a:ext uri="{FF2B5EF4-FFF2-40B4-BE49-F238E27FC236}">
                <a16:creationId xmlns:a16="http://schemas.microsoft.com/office/drawing/2014/main" id="{D893E540-73DF-E447-A790-3AF896AE3CD1}"/>
              </a:ext>
            </a:extLst>
          </p:cNvPr>
          <p:cNvSpPr>
            <a:spLocks noChangeShapeType="1"/>
          </p:cNvSpPr>
          <p:nvPr/>
        </p:nvSpPr>
        <p:spPr bwMode="auto">
          <a:xfrm>
            <a:off x="2063750" y="4532313"/>
            <a:ext cx="1376363"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27" name="Line 27">
            <a:extLst>
              <a:ext uri="{FF2B5EF4-FFF2-40B4-BE49-F238E27FC236}">
                <a16:creationId xmlns:a16="http://schemas.microsoft.com/office/drawing/2014/main" id="{6E20E602-BF8D-2740-A5AB-CBD02D364F8C}"/>
              </a:ext>
            </a:extLst>
          </p:cNvPr>
          <p:cNvSpPr>
            <a:spLocks noChangeShapeType="1"/>
          </p:cNvSpPr>
          <p:nvPr/>
        </p:nvSpPr>
        <p:spPr bwMode="auto">
          <a:xfrm>
            <a:off x="2044700" y="4213225"/>
            <a:ext cx="1414463"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28" name="Line 28">
            <a:extLst>
              <a:ext uri="{FF2B5EF4-FFF2-40B4-BE49-F238E27FC236}">
                <a16:creationId xmlns:a16="http://schemas.microsoft.com/office/drawing/2014/main" id="{3F7A8357-F00F-1C4E-81ED-2B2171F7C86B}"/>
              </a:ext>
            </a:extLst>
          </p:cNvPr>
          <p:cNvSpPr>
            <a:spLocks noChangeShapeType="1"/>
          </p:cNvSpPr>
          <p:nvPr/>
        </p:nvSpPr>
        <p:spPr bwMode="auto">
          <a:xfrm>
            <a:off x="2063750" y="3673475"/>
            <a:ext cx="17748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29" name="Rectangle 29">
            <a:extLst>
              <a:ext uri="{FF2B5EF4-FFF2-40B4-BE49-F238E27FC236}">
                <a16:creationId xmlns:a16="http://schemas.microsoft.com/office/drawing/2014/main" id="{A7F8C589-131F-4042-9E30-DB6239208331}"/>
              </a:ext>
            </a:extLst>
          </p:cNvPr>
          <p:cNvSpPr>
            <a:spLocks noChangeArrowheads="1"/>
          </p:cNvSpPr>
          <p:nvPr/>
        </p:nvSpPr>
        <p:spPr bwMode="auto">
          <a:xfrm>
            <a:off x="1903413" y="34655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70430" name="Rectangle 30">
            <a:extLst>
              <a:ext uri="{FF2B5EF4-FFF2-40B4-BE49-F238E27FC236}">
                <a16:creationId xmlns:a16="http://schemas.microsoft.com/office/drawing/2014/main" id="{CAB2F73A-147D-A942-8FBE-4CA938D7FFA0}"/>
              </a:ext>
            </a:extLst>
          </p:cNvPr>
          <p:cNvSpPr>
            <a:spLocks noChangeArrowheads="1"/>
          </p:cNvSpPr>
          <p:nvPr/>
        </p:nvSpPr>
        <p:spPr bwMode="auto">
          <a:xfrm>
            <a:off x="1912938" y="43164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70431" name="Rectangle 31">
            <a:extLst>
              <a:ext uri="{FF2B5EF4-FFF2-40B4-BE49-F238E27FC236}">
                <a16:creationId xmlns:a16="http://schemas.microsoft.com/office/drawing/2014/main" id="{CC4B71B0-A459-5D4D-AAFD-E7E432524D01}"/>
              </a:ext>
            </a:extLst>
          </p:cNvPr>
          <p:cNvSpPr>
            <a:spLocks noChangeArrowheads="1"/>
          </p:cNvSpPr>
          <p:nvPr/>
        </p:nvSpPr>
        <p:spPr bwMode="auto">
          <a:xfrm>
            <a:off x="1900238" y="4786313"/>
            <a:ext cx="3302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(PS)</a:t>
            </a:r>
            <a:endParaRPr lang="en-US" altLang="en-US" sz="1400">
              <a:latin typeface="Helvetica" pitchFamily="2" charset="0"/>
            </a:endParaRPr>
          </a:p>
        </p:txBody>
      </p:sp>
      <p:sp>
        <p:nvSpPr>
          <p:cNvPr id="870432" name="Rectangle 32">
            <a:extLst>
              <a:ext uri="{FF2B5EF4-FFF2-40B4-BE49-F238E27FC236}">
                <a16:creationId xmlns:a16="http://schemas.microsoft.com/office/drawing/2014/main" id="{E3239D14-7E7E-DB45-B7A2-96C7F6666B0D}"/>
              </a:ext>
            </a:extLst>
          </p:cNvPr>
          <p:cNvSpPr>
            <a:spLocks noChangeArrowheads="1"/>
          </p:cNvSpPr>
          <p:nvPr/>
        </p:nvSpPr>
        <p:spPr bwMode="auto">
          <a:xfrm>
            <a:off x="1816100" y="3990975"/>
            <a:ext cx="7080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1200" b="1">
                <a:latin typeface="Helvetica" pitchFamily="2" charset="0"/>
              </a:rPr>
              <a:t>(D)</a:t>
            </a:r>
          </a:p>
        </p:txBody>
      </p:sp>
      <p:sp>
        <p:nvSpPr>
          <p:cNvPr id="870433" name="Rectangle 33">
            <a:extLst>
              <a:ext uri="{FF2B5EF4-FFF2-40B4-BE49-F238E27FC236}">
                <a16:creationId xmlns:a16="http://schemas.microsoft.com/office/drawing/2014/main" id="{8736AD69-44A7-1845-BFC2-88A46DF3A13E}"/>
              </a:ext>
            </a:extLst>
          </p:cNvPr>
          <p:cNvSpPr>
            <a:spLocks noChangeArrowheads="1"/>
          </p:cNvSpPr>
          <p:nvPr/>
        </p:nvSpPr>
        <p:spPr bwMode="auto">
          <a:xfrm>
            <a:off x="3429000" y="4048125"/>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870434" name="AutoShape 34">
            <a:extLst>
              <a:ext uri="{FF2B5EF4-FFF2-40B4-BE49-F238E27FC236}">
                <a16:creationId xmlns:a16="http://schemas.microsoft.com/office/drawing/2014/main" id="{A308449B-1FA4-3948-B9C0-2B19F8C2B131}"/>
              </a:ext>
            </a:extLst>
          </p:cNvPr>
          <p:cNvSpPr>
            <a:spLocks noChangeArrowheads="1"/>
          </p:cNvSpPr>
          <p:nvPr/>
        </p:nvSpPr>
        <p:spPr bwMode="auto">
          <a:xfrm rot="16200000" flipH="1">
            <a:off x="2538413" y="4919662"/>
            <a:ext cx="241300" cy="479425"/>
          </a:xfrm>
          <a:prstGeom prst="rightArrow">
            <a:avLst>
              <a:gd name="adj1" fmla="val 50000"/>
              <a:gd name="adj2" fmla="val 5000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70448" name="Group 48">
            <a:extLst>
              <a:ext uri="{FF2B5EF4-FFF2-40B4-BE49-F238E27FC236}">
                <a16:creationId xmlns:a16="http://schemas.microsoft.com/office/drawing/2014/main" id="{8B50EFDA-9789-D048-8411-AC60376B8FB9}"/>
              </a:ext>
            </a:extLst>
          </p:cNvPr>
          <p:cNvGrpSpPr>
            <a:grpSpLocks/>
          </p:cNvGrpSpPr>
          <p:nvPr/>
        </p:nvGrpSpPr>
        <p:grpSpPr bwMode="auto">
          <a:xfrm>
            <a:off x="3203575" y="3754438"/>
            <a:ext cx="741363" cy="663575"/>
            <a:chOff x="2036" y="2302"/>
            <a:chExt cx="467" cy="418"/>
          </a:xfrm>
        </p:grpSpPr>
        <p:sp>
          <p:nvSpPr>
            <p:cNvPr id="870449" name="Text Box 49">
              <a:extLst>
                <a:ext uri="{FF2B5EF4-FFF2-40B4-BE49-F238E27FC236}">
                  <a16:creationId xmlns:a16="http://schemas.microsoft.com/office/drawing/2014/main" id="{206F2B41-59D4-2747-9C5E-B5A99A23652A}"/>
                </a:ext>
              </a:extLst>
            </p:cNvPr>
            <p:cNvSpPr txBox="1">
              <a:spLocks noChangeArrowheads="1"/>
            </p:cNvSpPr>
            <p:nvPr/>
          </p:nvSpPr>
          <p:spPr bwMode="auto">
            <a:xfrm>
              <a:off x="2036" y="2344"/>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DC</a:t>
              </a:r>
              <a:endParaRPr lang="en-US" altLang="en-US" sz="2000" b="1" i="1">
                <a:solidFill>
                  <a:srgbClr val="00DFCA"/>
                </a:solidFill>
                <a:latin typeface="Comic Sans MS" panose="030F0902030302020204" pitchFamily="66" charset="0"/>
              </a:endParaRPr>
            </a:p>
          </p:txBody>
        </p:sp>
        <p:grpSp>
          <p:nvGrpSpPr>
            <p:cNvPr id="870450" name="Group 50">
              <a:extLst>
                <a:ext uri="{FF2B5EF4-FFF2-40B4-BE49-F238E27FC236}">
                  <a16:creationId xmlns:a16="http://schemas.microsoft.com/office/drawing/2014/main" id="{3A81DD8D-0C7F-274D-A960-3D8FFE814CF6}"/>
                </a:ext>
              </a:extLst>
            </p:cNvPr>
            <p:cNvGrpSpPr>
              <a:grpSpLocks/>
            </p:cNvGrpSpPr>
            <p:nvPr/>
          </p:nvGrpSpPr>
          <p:grpSpPr bwMode="auto">
            <a:xfrm>
              <a:off x="2105" y="2302"/>
              <a:ext cx="364" cy="418"/>
              <a:chOff x="1084" y="711"/>
              <a:chExt cx="2950" cy="2769"/>
            </a:xfrm>
          </p:grpSpPr>
          <p:grpSp>
            <p:nvGrpSpPr>
              <p:cNvPr id="870451" name="Group 51">
                <a:extLst>
                  <a:ext uri="{FF2B5EF4-FFF2-40B4-BE49-F238E27FC236}">
                    <a16:creationId xmlns:a16="http://schemas.microsoft.com/office/drawing/2014/main" id="{C052A764-A8A3-134F-BCA0-ED3B51969BED}"/>
                  </a:ext>
                </a:extLst>
              </p:cNvPr>
              <p:cNvGrpSpPr>
                <a:grpSpLocks/>
              </p:cNvGrpSpPr>
              <p:nvPr/>
            </p:nvGrpSpPr>
            <p:grpSpPr bwMode="auto">
              <a:xfrm>
                <a:off x="1084" y="711"/>
                <a:ext cx="2950" cy="2769"/>
                <a:chOff x="2707" y="548"/>
                <a:chExt cx="2950" cy="2769"/>
              </a:xfrm>
            </p:grpSpPr>
            <p:grpSp>
              <p:nvGrpSpPr>
                <p:cNvPr id="870452" name="Group 52">
                  <a:extLst>
                    <a:ext uri="{FF2B5EF4-FFF2-40B4-BE49-F238E27FC236}">
                      <a16:creationId xmlns:a16="http://schemas.microsoft.com/office/drawing/2014/main" id="{5ED8BB53-5C26-D347-BA8D-3BB291A20750}"/>
                    </a:ext>
                  </a:extLst>
                </p:cNvPr>
                <p:cNvGrpSpPr>
                  <a:grpSpLocks/>
                </p:cNvGrpSpPr>
                <p:nvPr/>
              </p:nvGrpSpPr>
              <p:grpSpPr bwMode="auto">
                <a:xfrm>
                  <a:off x="3180" y="1046"/>
                  <a:ext cx="2105" cy="1421"/>
                  <a:chOff x="578" y="2316"/>
                  <a:chExt cx="2105" cy="1421"/>
                </a:xfrm>
              </p:grpSpPr>
              <p:sp>
                <p:nvSpPr>
                  <p:cNvPr id="870453" name="Freeform 53" descr="Cork">
                    <a:extLst>
                      <a:ext uri="{FF2B5EF4-FFF2-40B4-BE49-F238E27FC236}">
                        <a16:creationId xmlns:a16="http://schemas.microsoft.com/office/drawing/2014/main" id="{A96D87D6-1252-4149-A17E-AA0A2DF354BE}"/>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70454" name="Freeform 54" descr="Cork">
                    <a:extLst>
                      <a:ext uri="{FF2B5EF4-FFF2-40B4-BE49-F238E27FC236}">
                        <a16:creationId xmlns:a16="http://schemas.microsoft.com/office/drawing/2014/main" id="{83B58267-7B75-D048-B24A-ECFFD0CFEB9A}"/>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70455" name="Picture 55">
                  <a:extLst>
                    <a:ext uri="{FF2B5EF4-FFF2-40B4-BE49-F238E27FC236}">
                      <a16:creationId xmlns:a16="http://schemas.microsoft.com/office/drawing/2014/main" id="{CB102F48-1C36-D345-BE8E-DE5B3532066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0456" name="Freeform 56">
                <a:extLst>
                  <a:ext uri="{FF2B5EF4-FFF2-40B4-BE49-F238E27FC236}">
                    <a16:creationId xmlns:a16="http://schemas.microsoft.com/office/drawing/2014/main" id="{FD9C9AF9-5054-6849-9A82-001B982D19D5}"/>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70457" name="Freeform 57">
                <a:extLst>
                  <a:ext uri="{FF2B5EF4-FFF2-40B4-BE49-F238E27FC236}">
                    <a16:creationId xmlns:a16="http://schemas.microsoft.com/office/drawing/2014/main" id="{DD171F05-56C7-6F40-805D-773BF15F94F8}"/>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70458" name="Freeform 58">
                <a:extLst>
                  <a:ext uri="{FF2B5EF4-FFF2-40B4-BE49-F238E27FC236}">
                    <a16:creationId xmlns:a16="http://schemas.microsoft.com/office/drawing/2014/main" id="{609190CD-CFB4-464C-85C5-A6295679A1FC}"/>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70459" name="Freeform 59">
                <a:extLst>
                  <a:ext uri="{FF2B5EF4-FFF2-40B4-BE49-F238E27FC236}">
                    <a16:creationId xmlns:a16="http://schemas.microsoft.com/office/drawing/2014/main" id="{5E51C791-C9C9-DF4A-A27A-254C97D4A65B}"/>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70460" name="Freeform 60">
                <a:extLst>
                  <a:ext uri="{FF2B5EF4-FFF2-40B4-BE49-F238E27FC236}">
                    <a16:creationId xmlns:a16="http://schemas.microsoft.com/office/drawing/2014/main" id="{53E962E0-25AB-FF47-B309-E5B91F02F7EE}"/>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sp>
        <p:nvSpPr>
          <p:cNvPr id="870461" name="Rectangle 61">
            <a:extLst>
              <a:ext uri="{FF2B5EF4-FFF2-40B4-BE49-F238E27FC236}">
                <a16:creationId xmlns:a16="http://schemas.microsoft.com/office/drawing/2014/main" id="{FFB4F83D-77CE-1649-A8B7-8FBEE1E170D2}"/>
              </a:ext>
            </a:extLst>
          </p:cNvPr>
          <p:cNvSpPr>
            <a:spLocks noChangeArrowheads="1"/>
          </p:cNvSpPr>
          <p:nvPr/>
        </p:nvSpPr>
        <p:spPr bwMode="auto">
          <a:xfrm>
            <a:off x="1808163" y="5091113"/>
            <a:ext cx="23653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70462" name="Rectangle 62">
            <a:extLst>
              <a:ext uri="{FF2B5EF4-FFF2-40B4-BE49-F238E27FC236}">
                <a16:creationId xmlns:a16="http://schemas.microsoft.com/office/drawing/2014/main" id="{442BDC12-070B-E346-B1F8-ACE9DEFB3818}"/>
              </a:ext>
            </a:extLst>
          </p:cNvPr>
          <p:cNvSpPr>
            <a:spLocks noChangeArrowheads="1"/>
          </p:cNvSpPr>
          <p:nvPr/>
        </p:nvSpPr>
        <p:spPr bwMode="auto">
          <a:xfrm>
            <a:off x="3241675" y="5081588"/>
            <a:ext cx="2365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70463" name="Rectangle 63">
            <a:extLst>
              <a:ext uri="{FF2B5EF4-FFF2-40B4-BE49-F238E27FC236}">
                <a16:creationId xmlns:a16="http://schemas.microsoft.com/office/drawing/2014/main" id="{91BABF27-C07F-8D48-B529-71FAFC03DE47}"/>
              </a:ext>
            </a:extLst>
          </p:cNvPr>
          <p:cNvSpPr>
            <a:spLocks noChangeArrowheads="1"/>
          </p:cNvSpPr>
          <p:nvPr/>
        </p:nvSpPr>
        <p:spPr bwMode="auto">
          <a:xfrm>
            <a:off x="4979988" y="1119188"/>
            <a:ext cx="4708525" cy="61499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70464" name="Picture 64">
            <a:extLst>
              <a:ext uri="{FF2B5EF4-FFF2-40B4-BE49-F238E27FC236}">
                <a16:creationId xmlns:a16="http://schemas.microsoft.com/office/drawing/2014/main" id="{B172DCB2-A088-154A-A55D-FAAAF40E0A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886" r="15105"/>
          <a:stretch>
            <a:fillRect/>
          </a:stretch>
        </p:blipFill>
        <p:spPr bwMode="auto">
          <a:xfrm>
            <a:off x="4967288" y="404813"/>
            <a:ext cx="4738687" cy="6910387"/>
          </a:xfrm>
          <a:prstGeom prst="rect">
            <a:avLst/>
          </a:prstGeom>
          <a:noFill/>
          <a:extLst>
            <a:ext uri="{909E8E84-426E-40DD-AFC4-6F175D3DCCD1}">
              <a14:hiddenFill xmlns:a14="http://schemas.microsoft.com/office/drawing/2010/main">
                <a:solidFill>
                  <a:srgbClr val="FFFFFF"/>
                </a:solidFill>
              </a14:hiddenFill>
            </a:ext>
          </a:extLst>
        </p:spPr>
      </p:pic>
      <p:sp>
        <p:nvSpPr>
          <p:cNvPr id="870465" name="Rectangle 65">
            <a:extLst>
              <a:ext uri="{FF2B5EF4-FFF2-40B4-BE49-F238E27FC236}">
                <a16:creationId xmlns:a16="http://schemas.microsoft.com/office/drawing/2014/main" id="{42E55CA4-1861-AC4E-BE59-81F704906490}"/>
              </a:ext>
            </a:extLst>
          </p:cNvPr>
          <p:cNvSpPr>
            <a:spLocks noChangeArrowheads="1"/>
          </p:cNvSpPr>
          <p:nvPr/>
        </p:nvSpPr>
        <p:spPr bwMode="auto">
          <a:xfrm>
            <a:off x="4968875" y="404813"/>
            <a:ext cx="4706938" cy="6875462"/>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466" name="Rectangle 66">
            <a:extLst>
              <a:ext uri="{FF2B5EF4-FFF2-40B4-BE49-F238E27FC236}">
                <a16:creationId xmlns:a16="http://schemas.microsoft.com/office/drawing/2014/main" id="{FFDEA6FD-CD25-104C-827D-6CDCB94D946F}"/>
              </a:ext>
            </a:extLst>
          </p:cNvPr>
          <p:cNvSpPr>
            <a:spLocks noChangeArrowheads="1"/>
          </p:cNvSpPr>
          <p:nvPr/>
        </p:nvSpPr>
        <p:spPr bwMode="auto">
          <a:xfrm>
            <a:off x="5011738" y="433388"/>
            <a:ext cx="4694237" cy="68214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468" name="Rectangle 68">
            <a:extLst>
              <a:ext uri="{FF2B5EF4-FFF2-40B4-BE49-F238E27FC236}">
                <a16:creationId xmlns:a16="http://schemas.microsoft.com/office/drawing/2014/main" id="{6CD37B0F-A3F6-6F4E-9F8F-205BA6B915EF}"/>
              </a:ext>
            </a:extLst>
          </p:cNvPr>
          <p:cNvSpPr>
            <a:spLocks noChangeArrowheads="1"/>
          </p:cNvSpPr>
          <p:nvPr/>
        </p:nvSpPr>
        <p:spPr bwMode="auto">
          <a:xfrm>
            <a:off x="2205038" y="3279775"/>
            <a:ext cx="1462087" cy="4270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chemeClr val="hlink"/>
                </a:solidFill>
                <a:latin typeface="Arial" panose="020B0604020202020204" pitchFamily="34" charset="0"/>
              </a:rPr>
              <a:t>I Samuel</a:t>
            </a:r>
            <a:endParaRPr lang="en-US" altLang="en-US" sz="2800">
              <a:solidFill>
                <a:schemeClr val="hlink"/>
              </a:solidFill>
              <a:latin typeface="Arial" panose="020B0604020202020204" pitchFamily="34" charset="0"/>
            </a:endParaRPr>
          </a:p>
        </p:txBody>
      </p:sp>
      <p:sp>
        <p:nvSpPr>
          <p:cNvPr id="870469" name="Rectangle 69">
            <a:extLst>
              <a:ext uri="{FF2B5EF4-FFF2-40B4-BE49-F238E27FC236}">
                <a16:creationId xmlns:a16="http://schemas.microsoft.com/office/drawing/2014/main" id="{434991D4-F68E-E847-859B-F54500312AB1}"/>
              </a:ext>
            </a:extLst>
          </p:cNvPr>
          <p:cNvSpPr>
            <a:spLocks noChangeArrowheads="1"/>
          </p:cNvSpPr>
          <p:nvPr/>
        </p:nvSpPr>
        <p:spPr bwMode="auto">
          <a:xfrm>
            <a:off x="2130425" y="3816350"/>
            <a:ext cx="1243013" cy="4270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chemeClr val="hlink"/>
                </a:solidFill>
                <a:latin typeface="Arial" panose="020B0604020202020204" pitchFamily="34" charset="0"/>
              </a:rPr>
              <a:t>II Sam’l</a:t>
            </a:r>
            <a:endParaRPr lang="en-US" altLang="en-US" sz="2800">
              <a:solidFill>
                <a:schemeClr val="hlink"/>
              </a:solidFill>
              <a:latin typeface="Arial" panose="020B0604020202020204" pitchFamily="34" charset="0"/>
            </a:endParaRPr>
          </a:p>
        </p:txBody>
      </p:sp>
      <p:sp>
        <p:nvSpPr>
          <p:cNvPr id="870470" name="Rectangle 70">
            <a:extLst>
              <a:ext uri="{FF2B5EF4-FFF2-40B4-BE49-F238E27FC236}">
                <a16:creationId xmlns:a16="http://schemas.microsoft.com/office/drawing/2014/main" id="{E33866F6-DF4F-B248-9E14-5941393C6365}"/>
              </a:ext>
            </a:extLst>
          </p:cNvPr>
          <p:cNvSpPr>
            <a:spLocks noChangeArrowheads="1"/>
          </p:cNvSpPr>
          <p:nvPr/>
        </p:nvSpPr>
        <p:spPr bwMode="auto">
          <a:xfrm>
            <a:off x="2232025" y="4573588"/>
            <a:ext cx="1033463"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r>
              <a:rPr lang="en-US" altLang="en-US" sz="2800" b="1">
                <a:solidFill>
                  <a:schemeClr val="hlink"/>
                </a:solidFill>
                <a:latin typeface="Arial" panose="020B0604020202020204" pitchFamily="34" charset="0"/>
              </a:rPr>
              <a:t>II Raj</a:t>
            </a:r>
          </a:p>
        </p:txBody>
      </p:sp>
      <p:sp>
        <p:nvSpPr>
          <p:cNvPr id="870471" name="Rectangle 71">
            <a:extLst>
              <a:ext uri="{FF2B5EF4-FFF2-40B4-BE49-F238E27FC236}">
                <a16:creationId xmlns:a16="http://schemas.microsoft.com/office/drawing/2014/main" id="{BA1A7EE4-DCDC-E942-B3EA-1F59EEED4E27}"/>
              </a:ext>
            </a:extLst>
          </p:cNvPr>
          <p:cNvSpPr>
            <a:spLocks noChangeArrowheads="1"/>
          </p:cNvSpPr>
          <p:nvPr/>
        </p:nvSpPr>
        <p:spPr bwMode="auto">
          <a:xfrm>
            <a:off x="2343150" y="4103688"/>
            <a:ext cx="1133475"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r>
              <a:rPr lang="en-US" altLang="en-US" sz="2800" b="1">
                <a:solidFill>
                  <a:schemeClr val="hlink"/>
                </a:solidFill>
                <a:latin typeface="Arial" panose="020B0604020202020204" pitchFamily="34" charset="0"/>
              </a:rPr>
              <a:t>I Raja</a:t>
            </a:r>
          </a:p>
        </p:txBody>
      </p:sp>
      <p:grpSp>
        <p:nvGrpSpPr>
          <p:cNvPr id="870472" name="Group 72">
            <a:extLst>
              <a:ext uri="{FF2B5EF4-FFF2-40B4-BE49-F238E27FC236}">
                <a16:creationId xmlns:a16="http://schemas.microsoft.com/office/drawing/2014/main" id="{7E5E074F-0AC4-9143-9002-5B4DEC3AC9DF}"/>
              </a:ext>
            </a:extLst>
          </p:cNvPr>
          <p:cNvGrpSpPr>
            <a:grpSpLocks/>
          </p:cNvGrpSpPr>
          <p:nvPr/>
        </p:nvGrpSpPr>
        <p:grpSpPr bwMode="auto">
          <a:xfrm>
            <a:off x="0" y="609600"/>
            <a:ext cx="2124075" cy="6273800"/>
            <a:chOff x="0" y="384"/>
            <a:chExt cx="1338" cy="3952"/>
          </a:xfrm>
        </p:grpSpPr>
        <p:sp>
          <p:nvSpPr>
            <p:cNvPr id="870473" name="Rectangle 73">
              <a:extLst>
                <a:ext uri="{FF2B5EF4-FFF2-40B4-BE49-F238E27FC236}">
                  <a16:creationId xmlns:a16="http://schemas.microsoft.com/office/drawing/2014/main" id="{58863A9E-61DB-F04C-AEA8-C503F518CD01}"/>
                </a:ext>
              </a:extLst>
            </p:cNvPr>
            <p:cNvSpPr>
              <a:spLocks noChangeArrowheads="1"/>
            </p:cNvSpPr>
            <p:nvPr/>
          </p:nvSpPr>
          <p:spPr bwMode="auto">
            <a:xfrm>
              <a:off x="0" y="384"/>
              <a:ext cx="786" cy="351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en-US" altLang="en-US" sz="3600" b="1">
                  <a:solidFill>
                    <a:schemeClr val="hlink"/>
                  </a:solidFill>
                  <a:latin typeface="Helvetica" pitchFamily="2" charset="0"/>
                </a:rPr>
                <a:t>(S)</a:t>
              </a:r>
            </a:p>
            <a:p>
              <a:pPr algn="l"/>
              <a:endParaRPr lang="en-US" altLang="en-US" sz="3600" b="1">
                <a:solidFill>
                  <a:schemeClr val="hlink"/>
                </a:solidFill>
                <a:latin typeface="Helvetica" pitchFamily="2" charset="0"/>
              </a:endParaRPr>
            </a:p>
            <a:p>
              <a:pPr algn="l"/>
              <a:endParaRPr lang="en-US" altLang="en-US" sz="3600" b="1">
                <a:solidFill>
                  <a:schemeClr val="hlink"/>
                </a:solidFill>
                <a:latin typeface="Helvetica" pitchFamily="2" charset="0"/>
              </a:endParaRPr>
            </a:p>
            <a:p>
              <a:pPr algn="l"/>
              <a:r>
                <a:rPr lang="en-US" altLang="en-US" sz="3600" b="1">
                  <a:solidFill>
                    <a:schemeClr val="hlink"/>
                  </a:solidFill>
                  <a:latin typeface="Helvetica" pitchFamily="2" charset="0"/>
                </a:rPr>
                <a:t>(D)</a:t>
              </a:r>
            </a:p>
            <a:p>
              <a:pPr algn="l"/>
              <a:endParaRPr lang="en-US" altLang="en-US" sz="3600" b="1">
                <a:solidFill>
                  <a:schemeClr val="hlink"/>
                </a:solidFill>
                <a:latin typeface="Helvetica" pitchFamily="2" charset="0"/>
              </a:endParaRPr>
            </a:p>
            <a:p>
              <a:pPr algn="l"/>
              <a:endParaRPr lang="en-US" altLang="en-US" sz="3600" b="1">
                <a:solidFill>
                  <a:schemeClr val="hlink"/>
                </a:solidFill>
                <a:latin typeface="Helvetica" pitchFamily="2" charset="0"/>
              </a:endParaRPr>
            </a:p>
            <a:p>
              <a:pPr algn="l"/>
              <a:r>
                <a:rPr lang="en-US" altLang="en-US" sz="3600" b="1">
                  <a:solidFill>
                    <a:schemeClr val="hlink"/>
                  </a:solidFill>
                  <a:latin typeface="Helvetica" pitchFamily="2" charset="0"/>
                </a:rPr>
                <a:t>(S)</a:t>
              </a:r>
            </a:p>
            <a:p>
              <a:pPr algn="l"/>
              <a:endParaRPr lang="en-US" altLang="en-US" sz="3600" b="1">
                <a:solidFill>
                  <a:schemeClr val="hlink"/>
                </a:solidFill>
                <a:latin typeface="Helvetica" pitchFamily="2" charset="0"/>
              </a:endParaRPr>
            </a:p>
            <a:p>
              <a:pPr algn="l"/>
              <a:endParaRPr lang="en-US" altLang="en-US" sz="3600" b="1">
                <a:solidFill>
                  <a:schemeClr val="hlink"/>
                </a:solidFill>
                <a:latin typeface="Helvetica" pitchFamily="2" charset="0"/>
              </a:endParaRPr>
            </a:p>
            <a:p>
              <a:pPr algn="l"/>
              <a:r>
                <a:rPr lang="en-US" altLang="en-US" sz="3600" b="1">
                  <a:solidFill>
                    <a:schemeClr val="hlink"/>
                  </a:solidFill>
                  <a:latin typeface="Helvetica" pitchFamily="2" charset="0"/>
                </a:rPr>
                <a:t>(PS)</a:t>
              </a:r>
            </a:p>
          </p:txBody>
        </p:sp>
        <p:sp>
          <p:nvSpPr>
            <p:cNvPr id="870474" name="Rectangle 74">
              <a:extLst>
                <a:ext uri="{FF2B5EF4-FFF2-40B4-BE49-F238E27FC236}">
                  <a16:creationId xmlns:a16="http://schemas.microsoft.com/office/drawing/2014/main" id="{CFF324DD-A9C7-154F-936A-40EEA093DF48}"/>
                </a:ext>
              </a:extLst>
            </p:cNvPr>
            <p:cNvSpPr>
              <a:spLocks noChangeArrowheads="1"/>
            </p:cNvSpPr>
            <p:nvPr/>
          </p:nvSpPr>
          <p:spPr bwMode="auto">
            <a:xfrm>
              <a:off x="25" y="788"/>
              <a:ext cx="881" cy="28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a:solidFill>
                    <a:srgbClr val="00279F"/>
                  </a:solidFill>
                  <a:latin typeface="Helvetica" pitchFamily="2" charset="0"/>
                </a:rPr>
                <a:t>SAUL</a:t>
              </a:r>
            </a:p>
          </p:txBody>
        </p:sp>
        <p:sp>
          <p:nvSpPr>
            <p:cNvPr id="870475" name="Rectangle 75">
              <a:extLst>
                <a:ext uri="{FF2B5EF4-FFF2-40B4-BE49-F238E27FC236}">
                  <a16:creationId xmlns:a16="http://schemas.microsoft.com/office/drawing/2014/main" id="{F831068B-F2A1-024F-9341-956B6203CC82}"/>
                </a:ext>
              </a:extLst>
            </p:cNvPr>
            <p:cNvSpPr>
              <a:spLocks noChangeArrowheads="1"/>
            </p:cNvSpPr>
            <p:nvPr/>
          </p:nvSpPr>
          <p:spPr bwMode="auto">
            <a:xfrm>
              <a:off x="11" y="1752"/>
              <a:ext cx="881" cy="28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a:solidFill>
                    <a:srgbClr val="00279F"/>
                  </a:solidFill>
                  <a:latin typeface="Helvetica" pitchFamily="2" charset="0"/>
                </a:rPr>
                <a:t>DAUD</a:t>
              </a:r>
            </a:p>
          </p:txBody>
        </p:sp>
        <p:sp>
          <p:nvSpPr>
            <p:cNvPr id="870476" name="Rectangle 76">
              <a:extLst>
                <a:ext uri="{FF2B5EF4-FFF2-40B4-BE49-F238E27FC236}">
                  <a16:creationId xmlns:a16="http://schemas.microsoft.com/office/drawing/2014/main" id="{3593E02C-ADA8-EA4D-A231-E546F8262C80}"/>
                </a:ext>
              </a:extLst>
            </p:cNvPr>
            <p:cNvSpPr>
              <a:spLocks noChangeArrowheads="1"/>
            </p:cNvSpPr>
            <p:nvPr/>
          </p:nvSpPr>
          <p:spPr bwMode="auto">
            <a:xfrm>
              <a:off x="0" y="2895"/>
              <a:ext cx="1234" cy="28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a:solidFill>
                    <a:srgbClr val="00279F"/>
                  </a:solidFill>
                  <a:latin typeface="Helvetica" pitchFamily="2" charset="0"/>
                </a:rPr>
                <a:t>SALOMO</a:t>
              </a:r>
            </a:p>
          </p:txBody>
        </p:sp>
        <p:sp>
          <p:nvSpPr>
            <p:cNvPr id="870477" name="Rectangle 77">
              <a:extLst>
                <a:ext uri="{FF2B5EF4-FFF2-40B4-BE49-F238E27FC236}">
                  <a16:creationId xmlns:a16="http://schemas.microsoft.com/office/drawing/2014/main" id="{818E59FB-3B2B-754F-B841-AD34085F012E}"/>
                </a:ext>
              </a:extLst>
            </p:cNvPr>
            <p:cNvSpPr>
              <a:spLocks noChangeArrowheads="1"/>
            </p:cNvSpPr>
            <p:nvPr/>
          </p:nvSpPr>
          <p:spPr bwMode="auto">
            <a:xfrm>
              <a:off x="0" y="3935"/>
              <a:ext cx="1338" cy="40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lnSpc>
                  <a:spcPct val="50000"/>
                </a:lnSpc>
                <a:spcBef>
                  <a:spcPct val="50000"/>
                </a:spcBef>
              </a:pPr>
              <a:r>
                <a:rPr lang="en-US" altLang="en-US" sz="2400" b="1">
                  <a:solidFill>
                    <a:srgbClr val="00279F"/>
                  </a:solidFill>
                  <a:latin typeface="Helvetica" pitchFamily="2" charset="0"/>
                </a:rPr>
                <a:t>PERANG</a:t>
              </a:r>
            </a:p>
            <a:p>
              <a:pPr algn="l">
                <a:lnSpc>
                  <a:spcPct val="50000"/>
                </a:lnSpc>
                <a:spcBef>
                  <a:spcPct val="50000"/>
                </a:spcBef>
              </a:pPr>
              <a:r>
                <a:rPr lang="en-US" altLang="en-US" sz="2400" b="1">
                  <a:solidFill>
                    <a:srgbClr val="00279F"/>
                  </a:solidFill>
                  <a:latin typeface="Helvetica" pitchFamily="2" charset="0"/>
                </a:rPr>
                <a:t> SAUDARA</a:t>
              </a:r>
            </a:p>
          </p:txBody>
        </p:sp>
      </p:grpSp>
      <p:grpSp>
        <p:nvGrpSpPr>
          <p:cNvPr id="870478" name="Group 78">
            <a:extLst>
              <a:ext uri="{FF2B5EF4-FFF2-40B4-BE49-F238E27FC236}">
                <a16:creationId xmlns:a16="http://schemas.microsoft.com/office/drawing/2014/main" id="{CE712E26-CB6F-E742-8CFC-C1EC19E189DE}"/>
              </a:ext>
            </a:extLst>
          </p:cNvPr>
          <p:cNvGrpSpPr>
            <a:grpSpLocks/>
          </p:cNvGrpSpPr>
          <p:nvPr/>
        </p:nvGrpSpPr>
        <p:grpSpPr bwMode="auto">
          <a:xfrm>
            <a:off x="760413" y="1016000"/>
            <a:ext cx="1195387" cy="4922838"/>
            <a:chOff x="479" y="640"/>
            <a:chExt cx="753" cy="3101"/>
          </a:xfrm>
        </p:grpSpPr>
        <p:sp>
          <p:nvSpPr>
            <p:cNvPr id="870479" name="Line 79">
              <a:extLst>
                <a:ext uri="{FF2B5EF4-FFF2-40B4-BE49-F238E27FC236}">
                  <a16:creationId xmlns:a16="http://schemas.microsoft.com/office/drawing/2014/main" id="{5A2B41E9-5B00-4941-AB02-923B2019FB67}"/>
                </a:ext>
              </a:extLst>
            </p:cNvPr>
            <p:cNvSpPr>
              <a:spLocks noChangeShapeType="1"/>
            </p:cNvSpPr>
            <p:nvPr/>
          </p:nvSpPr>
          <p:spPr bwMode="auto">
            <a:xfrm>
              <a:off x="479" y="640"/>
              <a:ext cx="742" cy="1536"/>
            </a:xfrm>
            <a:prstGeom prst="line">
              <a:avLst/>
            </a:prstGeom>
            <a:noFill/>
            <a:ln w="76200">
              <a:solidFill>
                <a:schemeClr val="hlink"/>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70480" name="Line 80">
              <a:extLst>
                <a:ext uri="{FF2B5EF4-FFF2-40B4-BE49-F238E27FC236}">
                  <a16:creationId xmlns:a16="http://schemas.microsoft.com/office/drawing/2014/main" id="{73FED928-9011-2844-B5DC-EAF324D5C4CD}"/>
                </a:ext>
              </a:extLst>
            </p:cNvPr>
            <p:cNvSpPr>
              <a:spLocks noChangeShapeType="1"/>
            </p:cNvSpPr>
            <p:nvPr/>
          </p:nvSpPr>
          <p:spPr bwMode="auto">
            <a:xfrm>
              <a:off x="491" y="1672"/>
              <a:ext cx="688" cy="813"/>
            </a:xfrm>
            <a:prstGeom prst="line">
              <a:avLst/>
            </a:prstGeom>
            <a:noFill/>
            <a:ln w="76200">
              <a:solidFill>
                <a:schemeClr val="hlink"/>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70481" name="Line 81">
              <a:extLst>
                <a:ext uri="{FF2B5EF4-FFF2-40B4-BE49-F238E27FC236}">
                  <a16:creationId xmlns:a16="http://schemas.microsoft.com/office/drawing/2014/main" id="{D98BC554-118C-5B48-8F84-017BA214A9C7}"/>
                </a:ext>
              </a:extLst>
            </p:cNvPr>
            <p:cNvSpPr>
              <a:spLocks noChangeShapeType="1"/>
            </p:cNvSpPr>
            <p:nvPr/>
          </p:nvSpPr>
          <p:spPr bwMode="auto">
            <a:xfrm>
              <a:off x="479" y="2689"/>
              <a:ext cx="689" cy="90"/>
            </a:xfrm>
            <a:prstGeom prst="line">
              <a:avLst/>
            </a:prstGeom>
            <a:noFill/>
            <a:ln w="76200">
              <a:solidFill>
                <a:schemeClr val="hlink"/>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70482" name="Line 82">
              <a:extLst>
                <a:ext uri="{FF2B5EF4-FFF2-40B4-BE49-F238E27FC236}">
                  <a16:creationId xmlns:a16="http://schemas.microsoft.com/office/drawing/2014/main" id="{CEECFD36-4387-F042-B6DB-CE118838B8C5}"/>
                </a:ext>
              </a:extLst>
            </p:cNvPr>
            <p:cNvSpPr>
              <a:spLocks noChangeShapeType="1"/>
            </p:cNvSpPr>
            <p:nvPr/>
          </p:nvSpPr>
          <p:spPr bwMode="auto">
            <a:xfrm flipV="1">
              <a:off x="748" y="3045"/>
              <a:ext cx="484" cy="696"/>
            </a:xfrm>
            <a:prstGeom prst="line">
              <a:avLst/>
            </a:prstGeom>
            <a:noFill/>
            <a:ln w="76200">
              <a:solidFill>
                <a:schemeClr val="hlink"/>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870483" name="Rectangle 83">
            <a:extLst>
              <a:ext uri="{FF2B5EF4-FFF2-40B4-BE49-F238E27FC236}">
                <a16:creationId xmlns:a16="http://schemas.microsoft.com/office/drawing/2014/main" id="{8B95BF45-BD71-9D47-BBF3-9256A08E6AC6}"/>
              </a:ext>
            </a:extLst>
          </p:cNvPr>
          <p:cNvSpPr>
            <a:spLocks noChangeArrowheads="1"/>
          </p:cNvSpPr>
          <p:nvPr/>
        </p:nvSpPr>
        <p:spPr bwMode="auto">
          <a:xfrm>
            <a:off x="2243138" y="468313"/>
            <a:ext cx="10683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Yosua</a:t>
            </a:r>
          </a:p>
        </p:txBody>
      </p:sp>
      <p:sp>
        <p:nvSpPr>
          <p:cNvPr id="870484" name="Rectangle 84">
            <a:extLst>
              <a:ext uri="{FF2B5EF4-FFF2-40B4-BE49-F238E27FC236}">
                <a16:creationId xmlns:a16="http://schemas.microsoft.com/office/drawing/2014/main" id="{0A83954F-7745-0C48-B6EE-D2A76AC89BE1}"/>
              </a:ext>
            </a:extLst>
          </p:cNvPr>
          <p:cNvSpPr>
            <a:spLocks noChangeArrowheads="1"/>
          </p:cNvSpPr>
          <p:nvPr/>
        </p:nvSpPr>
        <p:spPr bwMode="auto">
          <a:xfrm>
            <a:off x="1958975" y="1758950"/>
            <a:ext cx="19335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400" b="1">
                <a:solidFill>
                  <a:srgbClr val="000000"/>
                </a:solidFill>
                <a:latin typeface="Arial" panose="020B0604020202020204" pitchFamily="34" charset="0"/>
              </a:rPr>
              <a:t>Hakim-Hakim</a:t>
            </a:r>
            <a:endParaRPr lang="en-US" altLang="en-US" sz="2400">
              <a:latin typeface="Arial" panose="020B0604020202020204" pitchFamily="34" charset="0"/>
            </a:endParaRPr>
          </a:p>
        </p:txBody>
      </p:sp>
      <p:sp>
        <p:nvSpPr>
          <p:cNvPr id="870485" name="Rectangle 85">
            <a:extLst>
              <a:ext uri="{FF2B5EF4-FFF2-40B4-BE49-F238E27FC236}">
                <a16:creationId xmlns:a16="http://schemas.microsoft.com/office/drawing/2014/main" id="{3E4214F4-6F87-2D42-AE14-10F46C5371B6}"/>
              </a:ext>
            </a:extLst>
          </p:cNvPr>
          <p:cNvSpPr>
            <a:spLocks noChangeArrowheads="1"/>
          </p:cNvSpPr>
          <p:nvPr/>
        </p:nvSpPr>
        <p:spPr bwMode="auto">
          <a:xfrm>
            <a:off x="2403475" y="2249488"/>
            <a:ext cx="5937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Rut</a:t>
            </a:r>
            <a:endParaRPr lang="en-US" altLang="en-US" sz="2800">
              <a:latin typeface="Arial" panose="020B0604020202020204" pitchFamily="34" charset="0"/>
            </a:endParaRPr>
          </a:p>
        </p:txBody>
      </p:sp>
      <p:sp>
        <p:nvSpPr>
          <p:cNvPr id="870488" name="Text Box 88">
            <a:extLst>
              <a:ext uri="{FF2B5EF4-FFF2-40B4-BE49-F238E27FC236}">
                <a16:creationId xmlns:a16="http://schemas.microsoft.com/office/drawing/2014/main" id="{234AD438-4F33-BB4D-B02B-D680361895EC}"/>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grpSp>
        <p:nvGrpSpPr>
          <p:cNvPr id="870495" name="Group 95">
            <a:extLst>
              <a:ext uri="{FF2B5EF4-FFF2-40B4-BE49-F238E27FC236}">
                <a16:creationId xmlns:a16="http://schemas.microsoft.com/office/drawing/2014/main" id="{DFCF75BE-EEC4-1E45-96AA-BF3973AA8EAE}"/>
              </a:ext>
            </a:extLst>
          </p:cNvPr>
          <p:cNvGrpSpPr>
            <a:grpSpLocks/>
          </p:cNvGrpSpPr>
          <p:nvPr/>
        </p:nvGrpSpPr>
        <p:grpSpPr bwMode="auto">
          <a:xfrm>
            <a:off x="5340350" y="6034088"/>
            <a:ext cx="4025900" cy="822325"/>
            <a:chOff x="3409" y="3801"/>
            <a:chExt cx="2536" cy="518"/>
          </a:xfrm>
        </p:grpSpPr>
        <p:sp>
          <p:nvSpPr>
            <p:cNvPr id="870496" name="AutoShape 96">
              <a:extLst>
                <a:ext uri="{FF2B5EF4-FFF2-40B4-BE49-F238E27FC236}">
                  <a16:creationId xmlns:a16="http://schemas.microsoft.com/office/drawing/2014/main" id="{C677875D-E711-A542-B6F6-6B6D6679D5EF}"/>
                </a:ext>
              </a:extLst>
            </p:cNvPr>
            <p:cNvSpPr>
              <a:spLocks noChangeArrowheads="1"/>
            </p:cNvSpPr>
            <p:nvPr/>
          </p:nvSpPr>
          <p:spPr bwMode="auto">
            <a:xfrm>
              <a:off x="3409" y="3801"/>
              <a:ext cx="2536" cy="518"/>
            </a:xfrm>
            <a:prstGeom prst="roundRect">
              <a:avLst>
                <a:gd name="adj" fmla="val 16667"/>
              </a:avLst>
            </a:prstGeom>
            <a:noFill/>
            <a:ln w="57150">
              <a:solidFill>
                <a:schemeClr val="bg1"/>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70497" name="Text Box 97">
              <a:extLst>
                <a:ext uri="{FF2B5EF4-FFF2-40B4-BE49-F238E27FC236}">
                  <a16:creationId xmlns:a16="http://schemas.microsoft.com/office/drawing/2014/main" id="{FAE38B25-ABE2-7C41-807B-3C8BB778F07F}"/>
                </a:ext>
              </a:extLst>
            </p:cNvPr>
            <p:cNvSpPr txBox="1">
              <a:spLocks noChangeArrowheads="1"/>
            </p:cNvSpPr>
            <p:nvPr/>
          </p:nvSpPr>
          <p:spPr bwMode="auto">
            <a:xfrm>
              <a:off x="3433" y="3838"/>
              <a:ext cx="2492"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Prakiraan Waktu Alkitab: 1050 S.M. ke 600 S.M.</a:t>
              </a:r>
            </a:p>
          </p:txBody>
        </p:sp>
      </p:grpSp>
      <p:pic>
        <p:nvPicPr>
          <p:cNvPr id="870498" name="Picture 98">
            <a:extLst>
              <a:ext uri="{FF2B5EF4-FFF2-40B4-BE49-F238E27FC236}">
                <a16:creationId xmlns:a16="http://schemas.microsoft.com/office/drawing/2014/main" id="{B55B3B31-0B36-8845-BC8E-355C7FFE3E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870500" name="Rectangle 100">
            <a:extLst>
              <a:ext uri="{FF2B5EF4-FFF2-40B4-BE49-F238E27FC236}">
                <a16:creationId xmlns:a16="http://schemas.microsoft.com/office/drawing/2014/main" id="{58C5A8B7-92D2-1345-9D60-4FF5AB523F5B}"/>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870501" name="Rectangle 101">
            <a:extLst>
              <a:ext uri="{FF2B5EF4-FFF2-40B4-BE49-F238E27FC236}">
                <a16:creationId xmlns:a16="http://schemas.microsoft.com/office/drawing/2014/main" id="{23ADA40E-6DB2-494F-B39E-38B49FFB5C34}"/>
              </a:ext>
            </a:extLst>
          </p:cNvPr>
          <p:cNvSpPr>
            <a:spLocks noChangeArrowheads="1"/>
          </p:cNvSpPr>
          <p:nvPr/>
        </p:nvSpPr>
        <p:spPr bwMode="auto">
          <a:xfrm>
            <a:off x="5170488" y="2293938"/>
            <a:ext cx="4349750" cy="13985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400" b="1" i="1">
                <a:solidFill>
                  <a:schemeClr val="bg1"/>
                </a:solidFill>
                <a:latin typeface="Helvetica" pitchFamily="2" charset="0"/>
              </a:rPr>
              <a:t>MENSET</a:t>
            </a:r>
          </a:p>
          <a:p>
            <a:pPr algn="ctr">
              <a:lnSpc>
                <a:spcPct val="50000"/>
              </a:lnSpc>
              <a:spcBef>
                <a:spcPct val="50000"/>
              </a:spcBef>
            </a:pPr>
            <a:r>
              <a:rPr lang="en-US" altLang="en-US" sz="4400" b="1" i="1">
                <a:solidFill>
                  <a:schemeClr val="bg1"/>
                </a:solidFill>
                <a:latin typeface="Helvetica" pitchFamily="2" charset="0"/>
              </a:rPr>
              <a:t> KITAB</a:t>
            </a:r>
            <a:endParaRPr lang="en-US" altLang="en-US" sz="2000" b="1" u="sng">
              <a:solidFill>
                <a:schemeClr val="bg1"/>
              </a:solidFill>
              <a:latin typeface="Helvetica" pitchFamily="2" charset="0"/>
            </a:endParaRPr>
          </a:p>
          <a:p>
            <a:pPr algn="ctr">
              <a:lnSpc>
                <a:spcPct val="50000"/>
              </a:lnSpc>
              <a:spcBef>
                <a:spcPct val="50000"/>
              </a:spcBef>
            </a:pPr>
            <a:endParaRPr lang="en-US" altLang="en-US" sz="2000" b="1" u="sng">
              <a:solidFill>
                <a:schemeClr val="bg1"/>
              </a:solidFill>
              <a:latin typeface="Helvetica" pitchFamily="2" charset="0"/>
            </a:endParaRPr>
          </a:p>
        </p:txBody>
      </p:sp>
      <p:sp>
        <p:nvSpPr>
          <p:cNvPr id="870502" name="Text Box 102">
            <a:extLst>
              <a:ext uri="{FF2B5EF4-FFF2-40B4-BE49-F238E27FC236}">
                <a16:creationId xmlns:a16="http://schemas.microsoft.com/office/drawing/2014/main" id="{73B95A84-5C84-514F-8E9B-C76AB8D39FAC}"/>
              </a:ext>
            </a:extLst>
          </p:cNvPr>
          <p:cNvSpPr txBox="1">
            <a:spLocks noChangeArrowheads="1"/>
          </p:cNvSpPr>
          <p:nvPr/>
        </p:nvSpPr>
        <p:spPr bwMode="auto">
          <a:xfrm>
            <a:off x="5194300" y="4533900"/>
            <a:ext cx="4330700" cy="52705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65000"/>
              </a:lnSpc>
              <a:spcBef>
                <a:spcPct val="50000"/>
              </a:spcBef>
            </a:pPr>
            <a:r>
              <a:rPr lang="en-US" altLang="en-US" sz="4400" b="1">
                <a:solidFill>
                  <a:srgbClr val="FFEA18"/>
                </a:solidFill>
                <a:latin typeface="Helvetica" pitchFamily="2" charset="0"/>
              </a:rPr>
              <a:t>“SEJARAH”</a:t>
            </a:r>
          </a:p>
        </p:txBody>
      </p:sp>
      <p:sp>
        <p:nvSpPr>
          <p:cNvPr id="870503" name="Text Box 103">
            <a:extLst>
              <a:ext uri="{FF2B5EF4-FFF2-40B4-BE49-F238E27FC236}">
                <a16:creationId xmlns:a16="http://schemas.microsoft.com/office/drawing/2014/main" id="{30A9F908-897E-604D-85FA-EAB9C41F60F6}"/>
              </a:ext>
            </a:extLst>
          </p:cNvPr>
          <p:cNvSpPr txBox="1">
            <a:spLocks noChangeArrowheads="1"/>
          </p:cNvSpPr>
          <p:nvPr/>
        </p:nvSpPr>
        <p:spPr bwMode="auto">
          <a:xfrm>
            <a:off x="5586413" y="3654425"/>
            <a:ext cx="3621087" cy="112712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1">
                <a:solidFill>
                  <a:srgbClr val="FFEA18"/>
                </a:solidFill>
                <a:latin typeface="Helvetica" pitchFamily="2" charset="0"/>
              </a:rPr>
              <a:t>12</a:t>
            </a:r>
            <a:r>
              <a:rPr lang="en-US" altLang="en-US" sz="2400" b="1">
                <a:solidFill>
                  <a:srgbClr val="FFEA18"/>
                </a:solidFill>
                <a:latin typeface="Helvetica" pitchFamily="2" charset="0"/>
              </a:rPr>
              <a:t>  KITAB</a:t>
            </a:r>
          </a:p>
          <a:p>
            <a:pPr algn="ctr">
              <a:spcBef>
                <a:spcPct val="50000"/>
              </a:spcBef>
            </a:pPr>
            <a:endParaRPr lang="en-US" altLang="en-US" sz="2400" b="1">
              <a:solidFill>
                <a:srgbClr val="FFEA18"/>
              </a:solidFill>
              <a:latin typeface="Helvetica" pitchFamily="2" charset="0"/>
            </a:endParaRPr>
          </a:p>
        </p:txBody>
      </p:sp>
      <p:sp>
        <p:nvSpPr>
          <p:cNvPr id="870504" name="Text Box 104">
            <a:extLst>
              <a:ext uri="{FF2B5EF4-FFF2-40B4-BE49-F238E27FC236}">
                <a16:creationId xmlns:a16="http://schemas.microsoft.com/office/drawing/2014/main" id="{9DA787D1-CFCA-0044-B5F5-DDBCA647F879}"/>
              </a:ext>
            </a:extLst>
          </p:cNvPr>
          <p:cNvSpPr txBox="1">
            <a:spLocks noChangeArrowheads="1"/>
          </p:cNvSpPr>
          <p:nvPr/>
        </p:nvSpPr>
        <p:spPr bwMode="auto">
          <a:xfrm>
            <a:off x="9107488" y="7467600"/>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p>
        </p:txBody>
      </p:sp>
      <p:sp>
        <p:nvSpPr>
          <p:cNvPr id="870505" name="Text Box 105">
            <a:extLst>
              <a:ext uri="{FF2B5EF4-FFF2-40B4-BE49-F238E27FC236}">
                <a16:creationId xmlns:a16="http://schemas.microsoft.com/office/drawing/2014/main" id="{CE20FD8D-1C12-404F-B2DB-1B648101EF31}"/>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30</a:t>
            </a:r>
          </a:p>
        </p:txBody>
      </p:sp>
      <p:sp>
        <p:nvSpPr>
          <p:cNvPr id="870506" name="Rectangle 106">
            <a:extLst>
              <a:ext uri="{FF2B5EF4-FFF2-40B4-BE49-F238E27FC236}">
                <a16:creationId xmlns:a16="http://schemas.microsoft.com/office/drawing/2014/main" id="{9613DBEE-0433-9149-A2F0-DA16C4811E27}"/>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870507" name="Rectangle 107">
            <a:extLst>
              <a:ext uri="{FF2B5EF4-FFF2-40B4-BE49-F238E27FC236}">
                <a16:creationId xmlns:a16="http://schemas.microsoft.com/office/drawing/2014/main" id="{C5257B0A-6E0B-0448-9528-77739F541045}"/>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100"/>
                                  </p:stCondLst>
                                  <p:childTnLst>
                                    <p:set>
                                      <p:cBhvr>
                                        <p:cTn id="6" dur="1" fill="hold">
                                          <p:stCondLst>
                                            <p:cond delay="0"/>
                                          </p:stCondLst>
                                        </p:cTn>
                                        <p:tgtEl>
                                          <p:spTgt spid="870472"/>
                                        </p:tgtEl>
                                        <p:attrNameLst>
                                          <p:attrName>style.visibility</p:attrName>
                                        </p:attrNameLst>
                                      </p:cBhvr>
                                      <p:to>
                                        <p:strVal val="visible"/>
                                      </p:to>
                                    </p:set>
                                    <p:anim calcmode="lin" valueType="num">
                                      <p:cBhvr additive="base">
                                        <p:cTn id="7" dur="500" fill="hold"/>
                                        <p:tgtEl>
                                          <p:spTgt spid="870472"/>
                                        </p:tgtEl>
                                        <p:attrNameLst>
                                          <p:attrName>ppt_x</p:attrName>
                                        </p:attrNameLst>
                                      </p:cBhvr>
                                      <p:tavLst>
                                        <p:tav tm="0">
                                          <p:val>
                                            <p:strVal val="#ppt_x"/>
                                          </p:val>
                                        </p:tav>
                                        <p:tav tm="100000">
                                          <p:val>
                                            <p:strVal val="#ppt_x"/>
                                          </p:val>
                                        </p:tav>
                                      </p:tavLst>
                                    </p:anim>
                                    <p:anim calcmode="lin" valueType="num">
                                      <p:cBhvr additive="base">
                                        <p:cTn id="8" dur="500" fill="hold"/>
                                        <p:tgtEl>
                                          <p:spTgt spid="87047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600"/>
                            </p:stCondLst>
                            <p:childTnLst>
                              <p:par>
                                <p:cTn id="10" presetID="22" presetClass="entr" presetSubtype="8" fill="hold" nodeType="afterEffect">
                                  <p:stCondLst>
                                    <p:cond delay="500"/>
                                  </p:stCondLst>
                                  <p:childTnLst>
                                    <p:set>
                                      <p:cBhvr>
                                        <p:cTn id="11" dur="1" fill="hold">
                                          <p:stCondLst>
                                            <p:cond delay="0"/>
                                          </p:stCondLst>
                                        </p:cTn>
                                        <p:tgtEl>
                                          <p:spTgt spid="870478"/>
                                        </p:tgtEl>
                                        <p:attrNameLst>
                                          <p:attrName>style.visibility</p:attrName>
                                        </p:attrNameLst>
                                      </p:cBhvr>
                                      <p:to>
                                        <p:strVal val="visible"/>
                                      </p:to>
                                    </p:set>
                                    <p:animEffect transition="in" filter="wipe(left)">
                                      <p:cBhvr>
                                        <p:cTn id="12" dur="500"/>
                                        <p:tgtEl>
                                          <p:spTgt spid="870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2563" name="Picture 46" descr="FOUR FINGERS FOTO">
            <a:extLst>
              <a:ext uri="{FF2B5EF4-FFF2-40B4-BE49-F238E27FC236}">
                <a16:creationId xmlns:a16="http://schemas.microsoft.com/office/drawing/2014/main" id="{F1BD2C5B-65A2-E840-9E54-2F1993710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250" r="27472" b="15173"/>
          <a:stretch>
            <a:fillRect/>
          </a:stretch>
        </p:blipFill>
        <p:spPr bwMode="auto">
          <a:xfrm>
            <a:off x="254000" y="865188"/>
            <a:ext cx="4583113"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2564" name="Rectangle 34">
            <a:extLst>
              <a:ext uri="{FF2B5EF4-FFF2-40B4-BE49-F238E27FC236}">
                <a16:creationId xmlns:a16="http://schemas.microsoft.com/office/drawing/2014/main" id="{C4CA63AC-35BF-194A-A252-F1D3747EFED5}"/>
              </a:ext>
            </a:extLst>
          </p:cNvPr>
          <p:cNvSpPr>
            <a:spLocks noChangeArrowheads="1"/>
          </p:cNvSpPr>
          <p:nvPr/>
        </p:nvSpPr>
        <p:spPr bwMode="auto">
          <a:xfrm>
            <a:off x="301625" y="836613"/>
            <a:ext cx="4513263" cy="6200775"/>
          </a:xfrm>
          <a:prstGeom prst="rect">
            <a:avLst/>
          </a:prstGeom>
          <a:noFill/>
          <a:ln w="120650">
            <a:solidFill>
              <a:srgbClr val="32F04D"/>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a:defRPr sz="2400">
                <a:solidFill>
                  <a:schemeClr val="tx1"/>
                </a:solidFill>
                <a:latin typeface="Times" pitchFamily="2" charset="0"/>
              </a:defRPr>
            </a:lvl1pPr>
            <a:lvl2pPr marL="37931725" indent="-37474525" algn="l">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r"/>
            <a:endParaRPr lang="en-US" altLang="en-US" sz="1200">
              <a:latin typeface="Comic Sans MS" panose="030F0902030302020204" pitchFamily="66" charset="0"/>
              <a:ea typeface="ＭＳ Ｐゴシック" panose="020B0600070205080204" pitchFamily="34" charset="-128"/>
            </a:endParaRPr>
          </a:p>
        </p:txBody>
      </p:sp>
      <p:sp>
        <p:nvSpPr>
          <p:cNvPr id="872464" name="Rectangle 16">
            <a:extLst>
              <a:ext uri="{FF2B5EF4-FFF2-40B4-BE49-F238E27FC236}">
                <a16:creationId xmlns:a16="http://schemas.microsoft.com/office/drawing/2014/main" id="{2580A4E0-BC0B-804D-86CE-B6EFBE78952F}"/>
              </a:ext>
            </a:extLst>
          </p:cNvPr>
          <p:cNvSpPr>
            <a:spLocks noChangeArrowheads="1"/>
          </p:cNvSpPr>
          <p:nvPr/>
        </p:nvSpPr>
        <p:spPr bwMode="auto">
          <a:xfrm>
            <a:off x="2532063" y="2338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872511" name="Rectangle 63">
            <a:extLst>
              <a:ext uri="{FF2B5EF4-FFF2-40B4-BE49-F238E27FC236}">
                <a16:creationId xmlns:a16="http://schemas.microsoft.com/office/drawing/2014/main" id="{E0E29CE5-3503-E74A-8D00-C3BDCC7A3124}"/>
              </a:ext>
            </a:extLst>
          </p:cNvPr>
          <p:cNvSpPr>
            <a:spLocks noChangeArrowheads="1"/>
          </p:cNvSpPr>
          <p:nvPr/>
        </p:nvSpPr>
        <p:spPr bwMode="auto">
          <a:xfrm>
            <a:off x="4979988" y="1119188"/>
            <a:ext cx="4708525" cy="61499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72512" name="Picture 64">
            <a:extLst>
              <a:ext uri="{FF2B5EF4-FFF2-40B4-BE49-F238E27FC236}">
                <a16:creationId xmlns:a16="http://schemas.microsoft.com/office/drawing/2014/main" id="{B9BFFC39-4139-1149-B2BF-F2ADB09FA4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886" r="15105"/>
          <a:stretch>
            <a:fillRect/>
          </a:stretch>
        </p:blipFill>
        <p:spPr bwMode="auto">
          <a:xfrm>
            <a:off x="4967288" y="404813"/>
            <a:ext cx="4738687" cy="6910387"/>
          </a:xfrm>
          <a:prstGeom prst="rect">
            <a:avLst/>
          </a:prstGeom>
          <a:noFill/>
          <a:extLst>
            <a:ext uri="{909E8E84-426E-40DD-AFC4-6F175D3DCCD1}">
              <a14:hiddenFill xmlns:a14="http://schemas.microsoft.com/office/drawing/2010/main">
                <a:solidFill>
                  <a:srgbClr val="FFFFFF"/>
                </a:solidFill>
              </a14:hiddenFill>
            </a:ext>
          </a:extLst>
        </p:spPr>
      </p:pic>
      <p:sp>
        <p:nvSpPr>
          <p:cNvPr id="872513" name="Rectangle 65">
            <a:extLst>
              <a:ext uri="{FF2B5EF4-FFF2-40B4-BE49-F238E27FC236}">
                <a16:creationId xmlns:a16="http://schemas.microsoft.com/office/drawing/2014/main" id="{686EBE3C-111D-3E40-8404-D6023DB8F1FE}"/>
              </a:ext>
            </a:extLst>
          </p:cNvPr>
          <p:cNvSpPr>
            <a:spLocks noChangeArrowheads="1"/>
          </p:cNvSpPr>
          <p:nvPr/>
        </p:nvSpPr>
        <p:spPr bwMode="auto">
          <a:xfrm>
            <a:off x="4968875" y="404813"/>
            <a:ext cx="4706938" cy="6875462"/>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514" name="Rectangle 66">
            <a:extLst>
              <a:ext uri="{FF2B5EF4-FFF2-40B4-BE49-F238E27FC236}">
                <a16:creationId xmlns:a16="http://schemas.microsoft.com/office/drawing/2014/main" id="{BA4CA57E-8523-D049-A9F3-4F9940546C6C}"/>
              </a:ext>
            </a:extLst>
          </p:cNvPr>
          <p:cNvSpPr>
            <a:spLocks noChangeArrowheads="1"/>
          </p:cNvSpPr>
          <p:nvPr/>
        </p:nvSpPr>
        <p:spPr bwMode="auto">
          <a:xfrm>
            <a:off x="5011738" y="433388"/>
            <a:ext cx="4694237" cy="68214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518" name="Text Box 70">
            <a:extLst>
              <a:ext uri="{FF2B5EF4-FFF2-40B4-BE49-F238E27FC236}">
                <a16:creationId xmlns:a16="http://schemas.microsoft.com/office/drawing/2014/main" id="{357FF9C0-FE01-5C45-A5CD-3527B4FEC316}"/>
              </a:ext>
            </a:extLst>
          </p:cNvPr>
          <p:cNvSpPr txBox="1">
            <a:spLocks noChangeArrowheads="1"/>
          </p:cNvSpPr>
          <p:nvPr/>
        </p:nvSpPr>
        <p:spPr bwMode="auto">
          <a:xfrm>
            <a:off x="766763" y="2209800"/>
            <a:ext cx="927100" cy="396875"/>
          </a:xfrm>
          <a:prstGeom prst="rect">
            <a:avLst/>
          </a:prstGeom>
          <a:noFill/>
          <a:ln>
            <a:noFill/>
          </a:ln>
          <a:effectLst>
            <a:outerShdw dist="28398" dir="1593903" algn="ctr" rotWithShape="0">
              <a:srgbClr val="080808"/>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000" b="1">
                <a:solidFill>
                  <a:schemeClr val="hlink"/>
                </a:solidFill>
              </a:rPr>
              <a:t>SAUL</a:t>
            </a:r>
            <a:endParaRPr lang="en-US" altLang="en-US" sz="1200">
              <a:solidFill>
                <a:schemeClr val="hlink"/>
              </a:solidFill>
            </a:endParaRPr>
          </a:p>
        </p:txBody>
      </p:sp>
      <p:sp>
        <p:nvSpPr>
          <p:cNvPr id="872519" name="Text Box 71">
            <a:extLst>
              <a:ext uri="{FF2B5EF4-FFF2-40B4-BE49-F238E27FC236}">
                <a16:creationId xmlns:a16="http://schemas.microsoft.com/office/drawing/2014/main" id="{ADEAF287-150A-B24E-95F3-1FF03D725250}"/>
              </a:ext>
            </a:extLst>
          </p:cNvPr>
          <p:cNvSpPr txBox="1">
            <a:spLocks noChangeArrowheads="1"/>
          </p:cNvSpPr>
          <p:nvPr/>
        </p:nvSpPr>
        <p:spPr bwMode="auto">
          <a:xfrm>
            <a:off x="1895475" y="1957388"/>
            <a:ext cx="1104900" cy="396875"/>
          </a:xfrm>
          <a:prstGeom prst="rect">
            <a:avLst/>
          </a:prstGeom>
          <a:noFill/>
          <a:ln>
            <a:noFill/>
          </a:ln>
          <a:effectLst>
            <a:outerShdw dist="28398" dir="1593903" algn="ctr" rotWithShape="0">
              <a:srgbClr val="080808"/>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000" b="1">
                <a:solidFill>
                  <a:schemeClr val="hlink"/>
                </a:solidFill>
              </a:rPr>
              <a:t>DAUD</a:t>
            </a:r>
            <a:endParaRPr lang="en-US" altLang="en-US" sz="1200">
              <a:solidFill>
                <a:schemeClr val="hlink"/>
              </a:solidFill>
            </a:endParaRPr>
          </a:p>
        </p:txBody>
      </p:sp>
      <p:sp>
        <p:nvSpPr>
          <p:cNvPr id="872520" name="Text Box 72">
            <a:extLst>
              <a:ext uri="{FF2B5EF4-FFF2-40B4-BE49-F238E27FC236}">
                <a16:creationId xmlns:a16="http://schemas.microsoft.com/office/drawing/2014/main" id="{730757D8-1585-0842-AA94-E6945600DD5E}"/>
              </a:ext>
            </a:extLst>
          </p:cNvPr>
          <p:cNvSpPr txBox="1">
            <a:spLocks noChangeArrowheads="1"/>
          </p:cNvSpPr>
          <p:nvPr/>
        </p:nvSpPr>
        <p:spPr bwMode="auto">
          <a:xfrm>
            <a:off x="2814638" y="2416175"/>
            <a:ext cx="1854200" cy="396875"/>
          </a:xfrm>
          <a:prstGeom prst="rect">
            <a:avLst/>
          </a:prstGeom>
          <a:noFill/>
          <a:ln>
            <a:noFill/>
          </a:ln>
          <a:effectLst>
            <a:outerShdw dist="28398" dir="1593903" algn="ctr" rotWithShape="0">
              <a:srgbClr val="080808"/>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000" b="1">
                <a:solidFill>
                  <a:schemeClr val="hlink"/>
                </a:solidFill>
              </a:rPr>
              <a:t>SALOMO</a:t>
            </a:r>
            <a:endParaRPr lang="en-US" altLang="en-US" sz="1200">
              <a:solidFill>
                <a:schemeClr val="hlink"/>
              </a:solidFill>
            </a:endParaRPr>
          </a:p>
        </p:txBody>
      </p:sp>
      <p:sp>
        <p:nvSpPr>
          <p:cNvPr id="872521" name="Text Box 73">
            <a:extLst>
              <a:ext uri="{FF2B5EF4-FFF2-40B4-BE49-F238E27FC236}">
                <a16:creationId xmlns:a16="http://schemas.microsoft.com/office/drawing/2014/main" id="{114A261B-50B0-8B40-975F-F46D5C98652F}"/>
              </a:ext>
            </a:extLst>
          </p:cNvPr>
          <p:cNvSpPr txBox="1">
            <a:spLocks noChangeArrowheads="1"/>
          </p:cNvSpPr>
          <p:nvPr/>
        </p:nvSpPr>
        <p:spPr bwMode="auto">
          <a:xfrm>
            <a:off x="3357563" y="3255963"/>
            <a:ext cx="1714500" cy="701675"/>
          </a:xfrm>
          <a:prstGeom prst="rect">
            <a:avLst/>
          </a:prstGeom>
          <a:noFill/>
          <a:ln>
            <a:noFill/>
          </a:ln>
          <a:effectLst>
            <a:outerShdw dist="45791" dir="2021404" algn="ctr" rotWithShape="0">
              <a:srgbClr val="080808"/>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000" b="1">
                <a:solidFill>
                  <a:schemeClr val="hlink"/>
                </a:solidFill>
              </a:rPr>
              <a:t>PERANG SAUDARA</a:t>
            </a:r>
            <a:endParaRPr lang="en-US" altLang="en-US" sz="1200">
              <a:solidFill>
                <a:schemeClr val="hlink"/>
              </a:solidFill>
            </a:endParaRPr>
          </a:p>
        </p:txBody>
      </p:sp>
      <p:sp>
        <p:nvSpPr>
          <p:cNvPr id="872522" name="Text Box 74">
            <a:extLst>
              <a:ext uri="{FF2B5EF4-FFF2-40B4-BE49-F238E27FC236}">
                <a16:creationId xmlns:a16="http://schemas.microsoft.com/office/drawing/2014/main" id="{121B74AA-E9E9-D245-9835-6252F1AB2FA2}"/>
              </a:ext>
            </a:extLst>
          </p:cNvPr>
          <p:cNvSpPr txBox="1">
            <a:spLocks noChangeArrowheads="1"/>
          </p:cNvSpPr>
          <p:nvPr/>
        </p:nvSpPr>
        <p:spPr bwMode="auto">
          <a:xfrm>
            <a:off x="500063" y="1949450"/>
            <a:ext cx="1549400" cy="396875"/>
          </a:xfrm>
          <a:prstGeom prst="rect">
            <a:avLst/>
          </a:prstGeom>
          <a:noFill/>
          <a:ln>
            <a:noFill/>
          </a:ln>
          <a:effectLst>
            <a:outerShdw dist="17961" dir="2700000" algn="ctr" rotWithShape="0">
              <a:srgbClr val="080808"/>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000" b="1">
                <a:solidFill>
                  <a:srgbClr val="063DE8"/>
                </a:solidFill>
              </a:rPr>
              <a:t>1 SAMUEL</a:t>
            </a:r>
            <a:endParaRPr lang="en-US" altLang="en-US" sz="1200">
              <a:solidFill>
                <a:srgbClr val="063DE8"/>
              </a:solidFill>
            </a:endParaRPr>
          </a:p>
        </p:txBody>
      </p:sp>
      <p:sp>
        <p:nvSpPr>
          <p:cNvPr id="872523" name="Text Box 75">
            <a:extLst>
              <a:ext uri="{FF2B5EF4-FFF2-40B4-BE49-F238E27FC236}">
                <a16:creationId xmlns:a16="http://schemas.microsoft.com/office/drawing/2014/main" id="{7655360C-CE08-7E4D-9748-945191D673CA}"/>
              </a:ext>
            </a:extLst>
          </p:cNvPr>
          <p:cNvSpPr txBox="1">
            <a:spLocks noChangeArrowheads="1"/>
          </p:cNvSpPr>
          <p:nvPr/>
        </p:nvSpPr>
        <p:spPr bwMode="auto">
          <a:xfrm>
            <a:off x="1682750" y="1665288"/>
            <a:ext cx="1562100" cy="396875"/>
          </a:xfrm>
          <a:prstGeom prst="rect">
            <a:avLst/>
          </a:prstGeom>
          <a:noFill/>
          <a:ln>
            <a:noFill/>
          </a:ln>
          <a:effectLst>
            <a:outerShdw dist="17961" dir="2700000" algn="ctr" rotWithShape="0">
              <a:srgbClr val="080808"/>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000" b="1">
                <a:solidFill>
                  <a:srgbClr val="063DE8"/>
                </a:solidFill>
              </a:rPr>
              <a:t>2 SAMUEL</a:t>
            </a:r>
            <a:endParaRPr lang="en-US" altLang="en-US" sz="1200">
              <a:solidFill>
                <a:srgbClr val="063DE8"/>
              </a:solidFill>
            </a:endParaRPr>
          </a:p>
        </p:txBody>
      </p:sp>
      <p:sp>
        <p:nvSpPr>
          <p:cNvPr id="872524" name="Text Box 76">
            <a:extLst>
              <a:ext uri="{FF2B5EF4-FFF2-40B4-BE49-F238E27FC236}">
                <a16:creationId xmlns:a16="http://schemas.microsoft.com/office/drawing/2014/main" id="{42D4205A-22BC-7B42-89BF-EEC01074F57B}"/>
              </a:ext>
            </a:extLst>
          </p:cNvPr>
          <p:cNvSpPr txBox="1">
            <a:spLocks noChangeArrowheads="1"/>
          </p:cNvSpPr>
          <p:nvPr/>
        </p:nvSpPr>
        <p:spPr bwMode="auto">
          <a:xfrm>
            <a:off x="3013075" y="2117725"/>
            <a:ext cx="1370013" cy="396875"/>
          </a:xfrm>
          <a:prstGeom prst="rect">
            <a:avLst/>
          </a:prstGeom>
          <a:noFill/>
          <a:ln>
            <a:noFill/>
          </a:ln>
          <a:effectLst>
            <a:outerShdw dist="17961" dir="2700000" algn="ctr" rotWithShape="0">
              <a:srgbClr val="080808"/>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000" b="1">
                <a:solidFill>
                  <a:srgbClr val="063DE8"/>
                </a:solidFill>
              </a:rPr>
              <a:t>1 RAJA</a:t>
            </a:r>
            <a:endParaRPr lang="en-US" altLang="en-US" sz="1200">
              <a:solidFill>
                <a:srgbClr val="063DE8"/>
              </a:solidFill>
            </a:endParaRPr>
          </a:p>
        </p:txBody>
      </p:sp>
      <p:sp>
        <p:nvSpPr>
          <p:cNvPr id="872525" name="Text Box 77">
            <a:extLst>
              <a:ext uri="{FF2B5EF4-FFF2-40B4-BE49-F238E27FC236}">
                <a16:creationId xmlns:a16="http://schemas.microsoft.com/office/drawing/2014/main" id="{D1974FBE-81AE-074B-AE66-08459E4A067D}"/>
              </a:ext>
            </a:extLst>
          </p:cNvPr>
          <p:cNvSpPr txBox="1">
            <a:spLocks noChangeArrowheads="1"/>
          </p:cNvSpPr>
          <p:nvPr/>
        </p:nvSpPr>
        <p:spPr bwMode="auto">
          <a:xfrm>
            <a:off x="3527425" y="3013075"/>
            <a:ext cx="1473200" cy="396875"/>
          </a:xfrm>
          <a:prstGeom prst="rect">
            <a:avLst/>
          </a:prstGeom>
          <a:noFill/>
          <a:ln>
            <a:noFill/>
          </a:ln>
          <a:effectLst>
            <a:outerShdw dist="35921" dir="2700000" algn="ctr" rotWithShape="0">
              <a:srgbClr val="080808"/>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000" b="1">
                <a:solidFill>
                  <a:srgbClr val="063DE8"/>
                </a:solidFill>
              </a:rPr>
              <a:t>2 RAJA</a:t>
            </a:r>
            <a:endParaRPr lang="en-US" altLang="en-US" sz="1200">
              <a:solidFill>
                <a:srgbClr val="063DE8"/>
              </a:solidFill>
            </a:endParaRPr>
          </a:p>
        </p:txBody>
      </p:sp>
      <p:sp>
        <p:nvSpPr>
          <p:cNvPr id="872526" name="Text Box 78">
            <a:extLst>
              <a:ext uri="{FF2B5EF4-FFF2-40B4-BE49-F238E27FC236}">
                <a16:creationId xmlns:a16="http://schemas.microsoft.com/office/drawing/2014/main" id="{BA26F1EB-BF23-F24D-A4CF-CE8A471518E4}"/>
              </a:ext>
            </a:extLst>
          </p:cNvPr>
          <p:cNvSpPr txBox="1">
            <a:spLocks noChangeArrowheads="1"/>
          </p:cNvSpPr>
          <p:nvPr/>
        </p:nvSpPr>
        <p:spPr bwMode="auto">
          <a:xfrm>
            <a:off x="1135063" y="2451100"/>
            <a:ext cx="622300" cy="701675"/>
          </a:xfrm>
          <a:prstGeom prst="rect">
            <a:avLst/>
          </a:prstGeom>
          <a:noFill/>
          <a:ln>
            <a:noFill/>
          </a:ln>
          <a:effectLst>
            <a:outerShdw dist="45791" dir="2021404" algn="ctr" rotWithShape="0">
              <a:srgbClr val="080808"/>
            </a:outerShdw>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4000" b="1">
                <a:solidFill>
                  <a:schemeClr val="accent2"/>
                </a:solidFill>
              </a:rPr>
              <a:t>S</a:t>
            </a:r>
            <a:endParaRPr lang="en-US" altLang="en-US" sz="1200">
              <a:solidFill>
                <a:schemeClr val="accent2"/>
              </a:solidFill>
            </a:endParaRPr>
          </a:p>
        </p:txBody>
      </p:sp>
      <p:sp>
        <p:nvSpPr>
          <p:cNvPr id="872527" name="Text Box 79">
            <a:extLst>
              <a:ext uri="{FF2B5EF4-FFF2-40B4-BE49-F238E27FC236}">
                <a16:creationId xmlns:a16="http://schemas.microsoft.com/office/drawing/2014/main" id="{E72351D2-8C54-9F40-B6FC-39711A2131F7}"/>
              </a:ext>
            </a:extLst>
          </p:cNvPr>
          <p:cNvSpPr txBox="1">
            <a:spLocks noChangeArrowheads="1"/>
          </p:cNvSpPr>
          <p:nvPr/>
        </p:nvSpPr>
        <p:spPr bwMode="auto">
          <a:xfrm>
            <a:off x="2114550" y="2262188"/>
            <a:ext cx="622300" cy="701675"/>
          </a:xfrm>
          <a:prstGeom prst="rect">
            <a:avLst/>
          </a:prstGeom>
          <a:noFill/>
          <a:ln>
            <a:noFill/>
          </a:ln>
          <a:effectLst>
            <a:outerShdw dist="45791" dir="2021404" algn="ctr" rotWithShape="0">
              <a:srgbClr val="080808"/>
            </a:outerShdw>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4000" b="1">
                <a:solidFill>
                  <a:schemeClr val="accent2"/>
                </a:solidFill>
              </a:rPr>
              <a:t>D</a:t>
            </a:r>
            <a:endParaRPr lang="en-US" altLang="en-US" sz="1200">
              <a:solidFill>
                <a:schemeClr val="accent2"/>
              </a:solidFill>
            </a:endParaRPr>
          </a:p>
        </p:txBody>
      </p:sp>
      <p:sp>
        <p:nvSpPr>
          <p:cNvPr id="872528" name="Text Box 80">
            <a:extLst>
              <a:ext uri="{FF2B5EF4-FFF2-40B4-BE49-F238E27FC236}">
                <a16:creationId xmlns:a16="http://schemas.microsoft.com/office/drawing/2014/main" id="{85EA1102-B689-564E-8DC3-B2C2D4A30C58}"/>
              </a:ext>
            </a:extLst>
          </p:cNvPr>
          <p:cNvSpPr txBox="1">
            <a:spLocks noChangeArrowheads="1"/>
          </p:cNvSpPr>
          <p:nvPr/>
        </p:nvSpPr>
        <p:spPr bwMode="auto">
          <a:xfrm>
            <a:off x="2846388" y="2701925"/>
            <a:ext cx="622300" cy="701675"/>
          </a:xfrm>
          <a:prstGeom prst="rect">
            <a:avLst/>
          </a:prstGeom>
          <a:noFill/>
          <a:ln>
            <a:noFill/>
          </a:ln>
          <a:effectLst>
            <a:outerShdw dist="45791" dir="2021404" algn="ctr" rotWithShape="0">
              <a:srgbClr val="080808"/>
            </a:outerShdw>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4000" b="1">
                <a:solidFill>
                  <a:schemeClr val="accent2"/>
                </a:solidFill>
              </a:rPr>
              <a:t>S</a:t>
            </a:r>
            <a:endParaRPr lang="en-US" altLang="en-US" sz="1200">
              <a:solidFill>
                <a:schemeClr val="accent2"/>
              </a:solidFill>
            </a:endParaRPr>
          </a:p>
        </p:txBody>
      </p:sp>
      <p:sp>
        <p:nvSpPr>
          <p:cNvPr id="872529" name="Text Box 81">
            <a:extLst>
              <a:ext uri="{FF2B5EF4-FFF2-40B4-BE49-F238E27FC236}">
                <a16:creationId xmlns:a16="http://schemas.microsoft.com/office/drawing/2014/main" id="{8A184A53-DECF-D844-86EA-8E16E34386D0}"/>
              </a:ext>
            </a:extLst>
          </p:cNvPr>
          <p:cNvSpPr txBox="1">
            <a:spLocks noChangeArrowheads="1"/>
          </p:cNvSpPr>
          <p:nvPr/>
        </p:nvSpPr>
        <p:spPr bwMode="auto">
          <a:xfrm>
            <a:off x="3616325" y="3729038"/>
            <a:ext cx="1270000" cy="701675"/>
          </a:xfrm>
          <a:prstGeom prst="rect">
            <a:avLst/>
          </a:prstGeom>
          <a:noFill/>
          <a:ln>
            <a:noFill/>
          </a:ln>
          <a:effectLst>
            <a:outerShdw dist="45791" dir="2021404" algn="ctr" rotWithShape="0">
              <a:srgbClr val="080808"/>
            </a:outerShdw>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4000" b="1">
                <a:solidFill>
                  <a:schemeClr val="accent2"/>
                </a:solidFill>
              </a:rPr>
              <a:t>PS</a:t>
            </a:r>
            <a:endParaRPr lang="en-US" altLang="en-US" sz="1200">
              <a:solidFill>
                <a:schemeClr val="accent2"/>
              </a:solidFill>
            </a:endParaRPr>
          </a:p>
        </p:txBody>
      </p:sp>
      <p:sp>
        <p:nvSpPr>
          <p:cNvPr id="872530" name="Oval 82">
            <a:extLst>
              <a:ext uri="{FF2B5EF4-FFF2-40B4-BE49-F238E27FC236}">
                <a16:creationId xmlns:a16="http://schemas.microsoft.com/office/drawing/2014/main" id="{1CA64A8E-60AD-CC4A-BB70-3B7717F8D1FF}"/>
              </a:ext>
            </a:extLst>
          </p:cNvPr>
          <p:cNvSpPr>
            <a:spLocks noChangeArrowheads="1"/>
          </p:cNvSpPr>
          <p:nvPr/>
        </p:nvSpPr>
        <p:spPr bwMode="auto">
          <a:xfrm>
            <a:off x="1504950" y="1373188"/>
            <a:ext cx="1727200" cy="1625600"/>
          </a:xfrm>
          <a:prstGeom prst="ellipse">
            <a:avLst/>
          </a:prstGeom>
          <a:noFill/>
          <a:ln w="76200">
            <a:solidFill>
              <a:schemeClr val="hlink"/>
            </a:solidFill>
            <a:round/>
            <a:headEnd/>
            <a:tailEnd/>
          </a:ln>
          <a:effectLst>
            <a:outerShdw dist="35921" dir="2700000" algn="ctr" rotWithShape="0">
              <a:srgbClr val="080808"/>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72531" name="Oval 83">
            <a:extLst>
              <a:ext uri="{FF2B5EF4-FFF2-40B4-BE49-F238E27FC236}">
                <a16:creationId xmlns:a16="http://schemas.microsoft.com/office/drawing/2014/main" id="{A43D8882-9E40-1B4B-98C8-CD3DC021BFDA}"/>
              </a:ext>
            </a:extLst>
          </p:cNvPr>
          <p:cNvSpPr>
            <a:spLocks noChangeArrowheads="1"/>
          </p:cNvSpPr>
          <p:nvPr/>
        </p:nvSpPr>
        <p:spPr bwMode="auto">
          <a:xfrm>
            <a:off x="3235325" y="2967038"/>
            <a:ext cx="1727200" cy="1600200"/>
          </a:xfrm>
          <a:prstGeom prst="ellipse">
            <a:avLst/>
          </a:prstGeom>
          <a:noFill/>
          <a:ln w="76200">
            <a:solidFill>
              <a:schemeClr val="hlink"/>
            </a:solidFill>
            <a:round/>
            <a:headEnd/>
            <a:tailEnd/>
          </a:ln>
          <a:effectLst>
            <a:outerShdw dist="53882" dir="2700000" algn="ctr" rotWithShape="0">
              <a:srgbClr val="080808"/>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72534" name="Text Box 86">
            <a:extLst>
              <a:ext uri="{FF2B5EF4-FFF2-40B4-BE49-F238E27FC236}">
                <a16:creationId xmlns:a16="http://schemas.microsoft.com/office/drawing/2014/main" id="{D2DC6DA5-5190-254F-97AA-2F3E2BC8C11F}"/>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872535" name="Text Box 87">
            <a:extLst>
              <a:ext uri="{FF2B5EF4-FFF2-40B4-BE49-F238E27FC236}">
                <a16:creationId xmlns:a16="http://schemas.microsoft.com/office/drawing/2014/main" id="{2EC88126-816F-9D44-ABAE-4E8758440945}"/>
              </a:ext>
            </a:extLst>
          </p:cNvPr>
          <p:cNvSpPr txBox="1">
            <a:spLocks noChangeArrowheads="1"/>
          </p:cNvSpPr>
          <p:nvPr/>
        </p:nvSpPr>
        <p:spPr bwMode="auto">
          <a:xfrm>
            <a:off x="9413875" y="7265988"/>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600" b="1"/>
          </a:p>
        </p:txBody>
      </p:sp>
      <p:grpSp>
        <p:nvGrpSpPr>
          <p:cNvPr id="872549" name="Group 101">
            <a:extLst>
              <a:ext uri="{FF2B5EF4-FFF2-40B4-BE49-F238E27FC236}">
                <a16:creationId xmlns:a16="http://schemas.microsoft.com/office/drawing/2014/main" id="{C649B402-168A-7D4B-9FCC-26048D3D9339}"/>
              </a:ext>
            </a:extLst>
          </p:cNvPr>
          <p:cNvGrpSpPr>
            <a:grpSpLocks/>
          </p:cNvGrpSpPr>
          <p:nvPr/>
        </p:nvGrpSpPr>
        <p:grpSpPr bwMode="auto">
          <a:xfrm>
            <a:off x="5340350" y="6034088"/>
            <a:ext cx="4025900" cy="822325"/>
            <a:chOff x="3409" y="3801"/>
            <a:chExt cx="2536" cy="518"/>
          </a:xfrm>
        </p:grpSpPr>
        <p:sp>
          <p:nvSpPr>
            <p:cNvPr id="872550" name="AutoShape 102">
              <a:extLst>
                <a:ext uri="{FF2B5EF4-FFF2-40B4-BE49-F238E27FC236}">
                  <a16:creationId xmlns:a16="http://schemas.microsoft.com/office/drawing/2014/main" id="{31AD29BB-29DC-6842-8BA4-79172D8DB96E}"/>
                </a:ext>
              </a:extLst>
            </p:cNvPr>
            <p:cNvSpPr>
              <a:spLocks noChangeArrowheads="1"/>
            </p:cNvSpPr>
            <p:nvPr/>
          </p:nvSpPr>
          <p:spPr bwMode="auto">
            <a:xfrm>
              <a:off x="3409" y="3801"/>
              <a:ext cx="2536" cy="518"/>
            </a:xfrm>
            <a:prstGeom prst="roundRect">
              <a:avLst>
                <a:gd name="adj" fmla="val 16667"/>
              </a:avLst>
            </a:prstGeom>
            <a:noFill/>
            <a:ln w="57150">
              <a:solidFill>
                <a:schemeClr val="bg1"/>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72551" name="Text Box 103">
              <a:extLst>
                <a:ext uri="{FF2B5EF4-FFF2-40B4-BE49-F238E27FC236}">
                  <a16:creationId xmlns:a16="http://schemas.microsoft.com/office/drawing/2014/main" id="{02A52C1D-95D7-6146-9836-EE92AA0198C4}"/>
                </a:ext>
              </a:extLst>
            </p:cNvPr>
            <p:cNvSpPr txBox="1">
              <a:spLocks noChangeArrowheads="1"/>
            </p:cNvSpPr>
            <p:nvPr/>
          </p:nvSpPr>
          <p:spPr bwMode="auto">
            <a:xfrm>
              <a:off x="3433" y="3838"/>
              <a:ext cx="2492"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Prakiraan Waktu Alkitab: 1050 S.M. ke 600 S.M.</a:t>
              </a:r>
            </a:p>
          </p:txBody>
        </p:sp>
      </p:grpSp>
      <p:pic>
        <p:nvPicPr>
          <p:cNvPr id="872552" name="Picture 104">
            <a:extLst>
              <a:ext uri="{FF2B5EF4-FFF2-40B4-BE49-F238E27FC236}">
                <a16:creationId xmlns:a16="http://schemas.microsoft.com/office/drawing/2014/main" id="{79939206-0A93-4744-A6FB-36EBB9796D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872554" name="Rectangle 106">
            <a:extLst>
              <a:ext uri="{FF2B5EF4-FFF2-40B4-BE49-F238E27FC236}">
                <a16:creationId xmlns:a16="http://schemas.microsoft.com/office/drawing/2014/main" id="{21586170-BF5E-E34D-814A-A88EB3706530}"/>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872555" name="Rectangle 107">
            <a:extLst>
              <a:ext uri="{FF2B5EF4-FFF2-40B4-BE49-F238E27FC236}">
                <a16:creationId xmlns:a16="http://schemas.microsoft.com/office/drawing/2014/main" id="{A42DA835-C610-E644-91AF-C8A4F689FFA8}"/>
              </a:ext>
            </a:extLst>
          </p:cNvPr>
          <p:cNvSpPr>
            <a:spLocks noChangeArrowheads="1"/>
          </p:cNvSpPr>
          <p:nvPr/>
        </p:nvSpPr>
        <p:spPr bwMode="auto">
          <a:xfrm>
            <a:off x="5170488" y="2293938"/>
            <a:ext cx="4349750" cy="10937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400" b="1" i="1">
                <a:solidFill>
                  <a:schemeClr val="bg1"/>
                </a:solidFill>
                <a:latin typeface="Helvetica" pitchFamily="2" charset="0"/>
              </a:rPr>
              <a:t>MENSET</a:t>
            </a:r>
          </a:p>
          <a:p>
            <a:pPr algn="ctr">
              <a:lnSpc>
                <a:spcPct val="50000"/>
              </a:lnSpc>
              <a:spcBef>
                <a:spcPct val="50000"/>
              </a:spcBef>
            </a:pPr>
            <a:r>
              <a:rPr lang="en-US" altLang="en-US" sz="4400" b="1" i="1">
                <a:solidFill>
                  <a:schemeClr val="bg1"/>
                </a:solidFill>
                <a:latin typeface="Helvetica" pitchFamily="2" charset="0"/>
              </a:rPr>
              <a:t> KITAB</a:t>
            </a:r>
          </a:p>
        </p:txBody>
      </p:sp>
      <p:sp>
        <p:nvSpPr>
          <p:cNvPr id="872556" name="Text Box 108">
            <a:extLst>
              <a:ext uri="{FF2B5EF4-FFF2-40B4-BE49-F238E27FC236}">
                <a16:creationId xmlns:a16="http://schemas.microsoft.com/office/drawing/2014/main" id="{B32AFD6B-E4FD-9D4E-ACA7-995196F527E3}"/>
              </a:ext>
            </a:extLst>
          </p:cNvPr>
          <p:cNvSpPr txBox="1">
            <a:spLocks noChangeArrowheads="1"/>
          </p:cNvSpPr>
          <p:nvPr/>
        </p:nvSpPr>
        <p:spPr bwMode="auto">
          <a:xfrm>
            <a:off x="5194300" y="4533900"/>
            <a:ext cx="4330700" cy="52705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65000"/>
              </a:lnSpc>
              <a:spcBef>
                <a:spcPct val="50000"/>
              </a:spcBef>
            </a:pPr>
            <a:r>
              <a:rPr lang="en-US" altLang="en-US" sz="4400" b="1">
                <a:solidFill>
                  <a:srgbClr val="FFEA18"/>
                </a:solidFill>
                <a:latin typeface="Helvetica" pitchFamily="2" charset="0"/>
              </a:rPr>
              <a:t>“SEJARAH”</a:t>
            </a:r>
          </a:p>
        </p:txBody>
      </p:sp>
      <p:sp>
        <p:nvSpPr>
          <p:cNvPr id="872557" name="Text Box 109">
            <a:extLst>
              <a:ext uri="{FF2B5EF4-FFF2-40B4-BE49-F238E27FC236}">
                <a16:creationId xmlns:a16="http://schemas.microsoft.com/office/drawing/2014/main" id="{07BE69EB-3F31-584C-A3E3-53D4ECDE73CA}"/>
              </a:ext>
            </a:extLst>
          </p:cNvPr>
          <p:cNvSpPr txBox="1">
            <a:spLocks noChangeArrowheads="1"/>
          </p:cNvSpPr>
          <p:nvPr/>
        </p:nvSpPr>
        <p:spPr bwMode="auto">
          <a:xfrm>
            <a:off x="5586413" y="3654425"/>
            <a:ext cx="3621087" cy="112712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1">
                <a:solidFill>
                  <a:srgbClr val="FFEA18"/>
                </a:solidFill>
                <a:latin typeface="Helvetica" pitchFamily="2" charset="0"/>
              </a:rPr>
              <a:t>12</a:t>
            </a:r>
            <a:r>
              <a:rPr lang="en-US" altLang="en-US" sz="2400" b="1">
                <a:solidFill>
                  <a:srgbClr val="FFEA18"/>
                </a:solidFill>
                <a:latin typeface="Helvetica" pitchFamily="2" charset="0"/>
              </a:rPr>
              <a:t>  KITAB</a:t>
            </a:r>
          </a:p>
          <a:p>
            <a:pPr algn="ctr">
              <a:spcBef>
                <a:spcPct val="50000"/>
              </a:spcBef>
            </a:pPr>
            <a:endParaRPr lang="en-US" altLang="en-US" sz="2400" b="1">
              <a:solidFill>
                <a:srgbClr val="FFEA18"/>
              </a:solidFill>
              <a:latin typeface="Helvetica" pitchFamily="2" charset="0"/>
            </a:endParaRPr>
          </a:p>
        </p:txBody>
      </p:sp>
      <p:sp>
        <p:nvSpPr>
          <p:cNvPr id="872558" name="Text Box 110">
            <a:extLst>
              <a:ext uri="{FF2B5EF4-FFF2-40B4-BE49-F238E27FC236}">
                <a16:creationId xmlns:a16="http://schemas.microsoft.com/office/drawing/2014/main" id="{F0AE6649-9128-E44B-942F-DD160704F74B}"/>
              </a:ext>
            </a:extLst>
          </p:cNvPr>
          <p:cNvSpPr txBox="1">
            <a:spLocks noChangeArrowheads="1"/>
          </p:cNvSpPr>
          <p:nvPr/>
        </p:nvSpPr>
        <p:spPr bwMode="auto">
          <a:xfrm>
            <a:off x="9107488" y="7467600"/>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p>
        </p:txBody>
      </p:sp>
      <p:sp>
        <p:nvSpPr>
          <p:cNvPr id="872559" name="Text Box 111">
            <a:extLst>
              <a:ext uri="{FF2B5EF4-FFF2-40B4-BE49-F238E27FC236}">
                <a16:creationId xmlns:a16="http://schemas.microsoft.com/office/drawing/2014/main" id="{01B435A1-EE7E-0148-A49B-2FB9ABC01F1A}"/>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31</a:t>
            </a:r>
          </a:p>
        </p:txBody>
      </p:sp>
      <p:sp>
        <p:nvSpPr>
          <p:cNvPr id="872560" name="Rectangle 112">
            <a:extLst>
              <a:ext uri="{FF2B5EF4-FFF2-40B4-BE49-F238E27FC236}">
                <a16:creationId xmlns:a16="http://schemas.microsoft.com/office/drawing/2014/main" id="{8A6C0B0D-C951-174F-88AB-CBE999B5F8CA}"/>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872561" name="Text Box 113">
            <a:extLst>
              <a:ext uri="{FF2B5EF4-FFF2-40B4-BE49-F238E27FC236}">
                <a16:creationId xmlns:a16="http://schemas.microsoft.com/office/drawing/2014/main" id="{F6C1EDC4-E523-504E-9B4B-7DAC55B0CF25}"/>
              </a:ext>
            </a:extLst>
          </p:cNvPr>
          <p:cNvSpPr txBox="1">
            <a:spLocks noChangeArrowheads="1"/>
          </p:cNvSpPr>
          <p:nvPr/>
        </p:nvSpPr>
        <p:spPr bwMode="auto">
          <a:xfrm>
            <a:off x="9505950" y="7254875"/>
            <a:ext cx="503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14</a:t>
            </a:r>
          </a:p>
        </p:txBody>
      </p:sp>
      <p:sp>
        <p:nvSpPr>
          <p:cNvPr id="872562" name="Rectangle 114">
            <a:extLst>
              <a:ext uri="{FF2B5EF4-FFF2-40B4-BE49-F238E27FC236}">
                <a16:creationId xmlns:a16="http://schemas.microsoft.com/office/drawing/2014/main" id="{D8351547-AB50-A34C-B7C5-3611C7829996}"/>
              </a:ext>
            </a:extLst>
          </p:cNvPr>
          <p:cNvSpPr>
            <a:spLocks noChangeArrowheads="1"/>
          </p:cNvSpPr>
          <p:nvPr/>
        </p:nvSpPr>
        <p:spPr bwMode="auto">
          <a:xfrm>
            <a:off x="6289675" y="584200"/>
            <a:ext cx="3571875" cy="17303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a:p>
            <a:pPr algn="ctr">
              <a:lnSpc>
                <a:spcPct val="110000"/>
              </a:lnSpc>
              <a:spcBef>
                <a:spcPct val="50000"/>
              </a:spcBef>
            </a:pPr>
            <a:endParaRPr lang="en-US" altLang="en-US" sz="2200" b="1" u="sng">
              <a:solidFill>
                <a:schemeClr val="bg1"/>
              </a:solidFill>
              <a:latin typeface="Arial" panose="020B060402020202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872526"/>
                                        </p:tgtEl>
                                        <p:attrNameLst>
                                          <p:attrName>style.visibility</p:attrName>
                                        </p:attrNameLst>
                                      </p:cBhvr>
                                      <p:to>
                                        <p:strVal val="visible"/>
                                      </p:to>
                                    </p:set>
                                    <p:anim calcmode="lin" valueType="num">
                                      <p:cBhvr>
                                        <p:cTn id="7" dur="500" fill="hold"/>
                                        <p:tgtEl>
                                          <p:spTgt spid="872526"/>
                                        </p:tgtEl>
                                        <p:attrNameLst>
                                          <p:attrName>ppt_w</p:attrName>
                                        </p:attrNameLst>
                                      </p:cBhvr>
                                      <p:tavLst>
                                        <p:tav tm="0">
                                          <p:val>
                                            <p:fltVal val="0"/>
                                          </p:val>
                                        </p:tav>
                                        <p:tav tm="100000">
                                          <p:val>
                                            <p:strVal val="#ppt_w"/>
                                          </p:val>
                                        </p:tav>
                                      </p:tavLst>
                                    </p:anim>
                                    <p:anim calcmode="lin" valueType="num">
                                      <p:cBhvr>
                                        <p:cTn id="8" dur="500" fill="hold"/>
                                        <p:tgtEl>
                                          <p:spTgt spid="872526"/>
                                        </p:tgtEl>
                                        <p:attrNameLst>
                                          <p:attrName>ppt_h</p:attrName>
                                        </p:attrNameLst>
                                      </p:cBhvr>
                                      <p:tavLst>
                                        <p:tav tm="0">
                                          <p:val>
                                            <p:fltVal val="0"/>
                                          </p:val>
                                        </p:tav>
                                        <p:tav tm="100000">
                                          <p:val>
                                            <p:strVal val="#ppt_h"/>
                                          </p:val>
                                        </p:tav>
                                      </p:tavLst>
                                    </p:anim>
                                    <p:anim calcmode="lin" valueType="num">
                                      <p:cBhvr>
                                        <p:cTn id="9" dur="500" fill="hold"/>
                                        <p:tgtEl>
                                          <p:spTgt spid="872526"/>
                                        </p:tgtEl>
                                        <p:attrNameLst>
                                          <p:attrName>ppt_x</p:attrName>
                                        </p:attrNameLst>
                                      </p:cBhvr>
                                      <p:tavLst>
                                        <p:tav tm="0">
                                          <p:val>
                                            <p:fltVal val="0.5"/>
                                          </p:val>
                                        </p:tav>
                                        <p:tav tm="100000">
                                          <p:val>
                                            <p:strVal val="#ppt_x"/>
                                          </p:val>
                                        </p:tav>
                                      </p:tavLst>
                                    </p:anim>
                                    <p:anim calcmode="lin" valueType="num">
                                      <p:cBhvr>
                                        <p:cTn id="10" dur="500" fill="hold"/>
                                        <p:tgtEl>
                                          <p:spTgt spid="87252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872527"/>
                                        </p:tgtEl>
                                        <p:attrNameLst>
                                          <p:attrName>style.visibility</p:attrName>
                                        </p:attrNameLst>
                                      </p:cBhvr>
                                      <p:to>
                                        <p:strVal val="visible"/>
                                      </p:to>
                                    </p:set>
                                    <p:anim calcmode="lin" valueType="num">
                                      <p:cBhvr>
                                        <p:cTn id="15" dur="500" fill="hold"/>
                                        <p:tgtEl>
                                          <p:spTgt spid="872527"/>
                                        </p:tgtEl>
                                        <p:attrNameLst>
                                          <p:attrName>ppt_w</p:attrName>
                                        </p:attrNameLst>
                                      </p:cBhvr>
                                      <p:tavLst>
                                        <p:tav tm="0">
                                          <p:val>
                                            <p:fltVal val="0"/>
                                          </p:val>
                                        </p:tav>
                                        <p:tav tm="100000">
                                          <p:val>
                                            <p:strVal val="#ppt_w"/>
                                          </p:val>
                                        </p:tav>
                                      </p:tavLst>
                                    </p:anim>
                                    <p:anim calcmode="lin" valueType="num">
                                      <p:cBhvr>
                                        <p:cTn id="16" dur="500" fill="hold"/>
                                        <p:tgtEl>
                                          <p:spTgt spid="872527"/>
                                        </p:tgtEl>
                                        <p:attrNameLst>
                                          <p:attrName>ppt_h</p:attrName>
                                        </p:attrNameLst>
                                      </p:cBhvr>
                                      <p:tavLst>
                                        <p:tav tm="0">
                                          <p:val>
                                            <p:fltVal val="0"/>
                                          </p:val>
                                        </p:tav>
                                        <p:tav tm="100000">
                                          <p:val>
                                            <p:strVal val="#ppt_h"/>
                                          </p:val>
                                        </p:tav>
                                      </p:tavLst>
                                    </p:anim>
                                    <p:anim calcmode="lin" valueType="num">
                                      <p:cBhvr>
                                        <p:cTn id="17" dur="500" fill="hold"/>
                                        <p:tgtEl>
                                          <p:spTgt spid="872527"/>
                                        </p:tgtEl>
                                        <p:attrNameLst>
                                          <p:attrName>ppt_x</p:attrName>
                                        </p:attrNameLst>
                                      </p:cBhvr>
                                      <p:tavLst>
                                        <p:tav tm="0">
                                          <p:val>
                                            <p:fltVal val="0.5"/>
                                          </p:val>
                                        </p:tav>
                                        <p:tav tm="100000">
                                          <p:val>
                                            <p:strVal val="#ppt_x"/>
                                          </p:val>
                                        </p:tav>
                                      </p:tavLst>
                                    </p:anim>
                                    <p:anim calcmode="lin" valueType="num">
                                      <p:cBhvr>
                                        <p:cTn id="18" dur="500" fill="hold"/>
                                        <p:tgtEl>
                                          <p:spTgt spid="872527"/>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872528"/>
                                        </p:tgtEl>
                                        <p:attrNameLst>
                                          <p:attrName>style.visibility</p:attrName>
                                        </p:attrNameLst>
                                      </p:cBhvr>
                                      <p:to>
                                        <p:strVal val="visible"/>
                                      </p:to>
                                    </p:set>
                                    <p:anim calcmode="lin" valueType="num">
                                      <p:cBhvr>
                                        <p:cTn id="23" dur="500" fill="hold"/>
                                        <p:tgtEl>
                                          <p:spTgt spid="872528"/>
                                        </p:tgtEl>
                                        <p:attrNameLst>
                                          <p:attrName>ppt_w</p:attrName>
                                        </p:attrNameLst>
                                      </p:cBhvr>
                                      <p:tavLst>
                                        <p:tav tm="0">
                                          <p:val>
                                            <p:fltVal val="0"/>
                                          </p:val>
                                        </p:tav>
                                        <p:tav tm="100000">
                                          <p:val>
                                            <p:strVal val="#ppt_w"/>
                                          </p:val>
                                        </p:tav>
                                      </p:tavLst>
                                    </p:anim>
                                    <p:anim calcmode="lin" valueType="num">
                                      <p:cBhvr>
                                        <p:cTn id="24" dur="500" fill="hold"/>
                                        <p:tgtEl>
                                          <p:spTgt spid="872528"/>
                                        </p:tgtEl>
                                        <p:attrNameLst>
                                          <p:attrName>ppt_h</p:attrName>
                                        </p:attrNameLst>
                                      </p:cBhvr>
                                      <p:tavLst>
                                        <p:tav tm="0">
                                          <p:val>
                                            <p:fltVal val="0"/>
                                          </p:val>
                                        </p:tav>
                                        <p:tav tm="100000">
                                          <p:val>
                                            <p:strVal val="#ppt_h"/>
                                          </p:val>
                                        </p:tav>
                                      </p:tavLst>
                                    </p:anim>
                                    <p:anim calcmode="lin" valueType="num">
                                      <p:cBhvr>
                                        <p:cTn id="25" dur="500" fill="hold"/>
                                        <p:tgtEl>
                                          <p:spTgt spid="872528"/>
                                        </p:tgtEl>
                                        <p:attrNameLst>
                                          <p:attrName>ppt_x</p:attrName>
                                        </p:attrNameLst>
                                      </p:cBhvr>
                                      <p:tavLst>
                                        <p:tav tm="0">
                                          <p:val>
                                            <p:fltVal val="0.5"/>
                                          </p:val>
                                        </p:tav>
                                        <p:tav tm="100000">
                                          <p:val>
                                            <p:strVal val="#ppt_x"/>
                                          </p:val>
                                        </p:tav>
                                      </p:tavLst>
                                    </p:anim>
                                    <p:anim calcmode="lin" valueType="num">
                                      <p:cBhvr>
                                        <p:cTn id="26" dur="500" fill="hold"/>
                                        <p:tgtEl>
                                          <p:spTgt spid="872528"/>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872529"/>
                                        </p:tgtEl>
                                        <p:attrNameLst>
                                          <p:attrName>style.visibility</p:attrName>
                                        </p:attrNameLst>
                                      </p:cBhvr>
                                      <p:to>
                                        <p:strVal val="visible"/>
                                      </p:to>
                                    </p:set>
                                    <p:anim calcmode="lin" valueType="num">
                                      <p:cBhvr>
                                        <p:cTn id="31" dur="500" fill="hold"/>
                                        <p:tgtEl>
                                          <p:spTgt spid="872529"/>
                                        </p:tgtEl>
                                        <p:attrNameLst>
                                          <p:attrName>ppt_w</p:attrName>
                                        </p:attrNameLst>
                                      </p:cBhvr>
                                      <p:tavLst>
                                        <p:tav tm="0">
                                          <p:val>
                                            <p:fltVal val="0"/>
                                          </p:val>
                                        </p:tav>
                                        <p:tav tm="100000">
                                          <p:val>
                                            <p:strVal val="#ppt_w"/>
                                          </p:val>
                                        </p:tav>
                                      </p:tavLst>
                                    </p:anim>
                                    <p:anim calcmode="lin" valueType="num">
                                      <p:cBhvr>
                                        <p:cTn id="32" dur="500" fill="hold"/>
                                        <p:tgtEl>
                                          <p:spTgt spid="872529"/>
                                        </p:tgtEl>
                                        <p:attrNameLst>
                                          <p:attrName>ppt_h</p:attrName>
                                        </p:attrNameLst>
                                      </p:cBhvr>
                                      <p:tavLst>
                                        <p:tav tm="0">
                                          <p:val>
                                            <p:fltVal val="0"/>
                                          </p:val>
                                        </p:tav>
                                        <p:tav tm="100000">
                                          <p:val>
                                            <p:strVal val="#ppt_h"/>
                                          </p:val>
                                        </p:tav>
                                      </p:tavLst>
                                    </p:anim>
                                    <p:anim calcmode="lin" valueType="num">
                                      <p:cBhvr>
                                        <p:cTn id="33" dur="500" fill="hold"/>
                                        <p:tgtEl>
                                          <p:spTgt spid="872529"/>
                                        </p:tgtEl>
                                        <p:attrNameLst>
                                          <p:attrName>ppt_x</p:attrName>
                                        </p:attrNameLst>
                                      </p:cBhvr>
                                      <p:tavLst>
                                        <p:tav tm="0">
                                          <p:val>
                                            <p:fltVal val="0.5"/>
                                          </p:val>
                                        </p:tav>
                                        <p:tav tm="100000">
                                          <p:val>
                                            <p:strVal val="#ppt_x"/>
                                          </p:val>
                                        </p:tav>
                                      </p:tavLst>
                                    </p:anim>
                                    <p:anim calcmode="lin" valueType="num">
                                      <p:cBhvr>
                                        <p:cTn id="34" dur="500" fill="hold"/>
                                        <p:tgtEl>
                                          <p:spTgt spid="872529"/>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872518"/>
                                        </p:tgtEl>
                                        <p:attrNameLst>
                                          <p:attrName>style.visibility</p:attrName>
                                        </p:attrNameLst>
                                      </p:cBhvr>
                                      <p:to>
                                        <p:strVal val="visible"/>
                                      </p:to>
                                    </p:set>
                                    <p:anim calcmode="lin" valueType="num">
                                      <p:cBhvr>
                                        <p:cTn id="39" dur="500" fill="hold"/>
                                        <p:tgtEl>
                                          <p:spTgt spid="872518"/>
                                        </p:tgtEl>
                                        <p:attrNameLst>
                                          <p:attrName>ppt_w</p:attrName>
                                        </p:attrNameLst>
                                      </p:cBhvr>
                                      <p:tavLst>
                                        <p:tav tm="0">
                                          <p:val>
                                            <p:fltVal val="0"/>
                                          </p:val>
                                        </p:tav>
                                        <p:tav tm="100000">
                                          <p:val>
                                            <p:strVal val="#ppt_w"/>
                                          </p:val>
                                        </p:tav>
                                      </p:tavLst>
                                    </p:anim>
                                    <p:anim calcmode="lin" valueType="num">
                                      <p:cBhvr>
                                        <p:cTn id="40" dur="500" fill="hold"/>
                                        <p:tgtEl>
                                          <p:spTgt spid="872518"/>
                                        </p:tgtEl>
                                        <p:attrNameLst>
                                          <p:attrName>ppt_h</p:attrName>
                                        </p:attrNameLst>
                                      </p:cBhvr>
                                      <p:tavLst>
                                        <p:tav tm="0">
                                          <p:val>
                                            <p:fltVal val="0"/>
                                          </p:val>
                                        </p:tav>
                                        <p:tav tm="100000">
                                          <p:val>
                                            <p:strVal val="#ppt_h"/>
                                          </p:val>
                                        </p:tav>
                                      </p:tavLst>
                                    </p:anim>
                                    <p:anim calcmode="lin" valueType="num">
                                      <p:cBhvr>
                                        <p:cTn id="41" dur="500" fill="hold"/>
                                        <p:tgtEl>
                                          <p:spTgt spid="872518"/>
                                        </p:tgtEl>
                                        <p:attrNameLst>
                                          <p:attrName>ppt_x</p:attrName>
                                        </p:attrNameLst>
                                      </p:cBhvr>
                                      <p:tavLst>
                                        <p:tav tm="0">
                                          <p:val>
                                            <p:fltVal val="0.5"/>
                                          </p:val>
                                        </p:tav>
                                        <p:tav tm="100000">
                                          <p:val>
                                            <p:strVal val="#ppt_x"/>
                                          </p:val>
                                        </p:tav>
                                      </p:tavLst>
                                    </p:anim>
                                    <p:anim calcmode="lin" valueType="num">
                                      <p:cBhvr>
                                        <p:cTn id="42" dur="500" fill="hold"/>
                                        <p:tgtEl>
                                          <p:spTgt spid="872518"/>
                                        </p:tgtEl>
                                        <p:attrNameLst>
                                          <p:attrName>ppt_y</p:attrName>
                                        </p:attrNameLst>
                                      </p:cBhvr>
                                      <p:tavLst>
                                        <p:tav tm="0">
                                          <p:val>
                                            <p:fltVal val="0.5"/>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528" fill="hold" grpId="0" nodeType="clickEffect">
                                  <p:stCondLst>
                                    <p:cond delay="0"/>
                                  </p:stCondLst>
                                  <p:childTnLst>
                                    <p:set>
                                      <p:cBhvr>
                                        <p:cTn id="46" dur="1" fill="hold">
                                          <p:stCondLst>
                                            <p:cond delay="0"/>
                                          </p:stCondLst>
                                        </p:cTn>
                                        <p:tgtEl>
                                          <p:spTgt spid="872519"/>
                                        </p:tgtEl>
                                        <p:attrNameLst>
                                          <p:attrName>style.visibility</p:attrName>
                                        </p:attrNameLst>
                                      </p:cBhvr>
                                      <p:to>
                                        <p:strVal val="visible"/>
                                      </p:to>
                                    </p:set>
                                    <p:anim calcmode="lin" valueType="num">
                                      <p:cBhvr>
                                        <p:cTn id="47" dur="500" fill="hold"/>
                                        <p:tgtEl>
                                          <p:spTgt spid="872519"/>
                                        </p:tgtEl>
                                        <p:attrNameLst>
                                          <p:attrName>ppt_w</p:attrName>
                                        </p:attrNameLst>
                                      </p:cBhvr>
                                      <p:tavLst>
                                        <p:tav tm="0">
                                          <p:val>
                                            <p:fltVal val="0"/>
                                          </p:val>
                                        </p:tav>
                                        <p:tav tm="100000">
                                          <p:val>
                                            <p:strVal val="#ppt_w"/>
                                          </p:val>
                                        </p:tav>
                                      </p:tavLst>
                                    </p:anim>
                                    <p:anim calcmode="lin" valueType="num">
                                      <p:cBhvr>
                                        <p:cTn id="48" dur="500" fill="hold"/>
                                        <p:tgtEl>
                                          <p:spTgt spid="872519"/>
                                        </p:tgtEl>
                                        <p:attrNameLst>
                                          <p:attrName>ppt_h</p:attrName>
                                        </p:attrNameLst>
                                      </p:cBhvr>
                                      <p:tavLst>
                                        <p:tav tm="0">
                                          <p:val>
                                            <p:fltVal val="0"/>
                                          </p:val>
                                        </p:tav>
                                        <p:tav tm="100000">
                                          <p:val>
                                            <p:strVal val="#ppt_h"/>
                                          </p:val>
                                        </p:tav>
                                      </p:tavLst>
                                    </p:anim>
                                    <p:anim calcmode="lin" valueType="num">
                                      <p:cBhvr>
                                        <p:cTn id="49" dur="500" fill="hold"/>
                                        <p:tgtEl>
                                          <p:spTgt spid="872519"/>
                                        </p:tgtEl>
                                        <p:attrNameLst>
                                          <p:attrName>ppt_x</p:attrName>
                                        </p:attrNameLst>
                                      </p:cBhvr>
                                      <p:tavLst>
                                        <p:tav tm="0">
                                          <p:val>
                                            <p:fltVal val="0.5"/>
                                          </p:val>
                                        </p:tav>
                                        <p:tav tm="100000">
                                          <p:val>
                                            <p:strVal val="#ppt_x"/>
                                          </p:val>
                                        </p:tav>
                                      </p:tavLst>
                                    </p:anim>
                                    <p:anim calcmode="lin" valueType="num">
                                      <p:cBhvr>
                                        <p:cTn id="50" dur="500" fill="hold"/>
                                        <p:tgtEl>
                                          <p:spTgt spid="872519"/>
                                        </p:tgtEl>
                                        <p:attrNameLst>
                                          <p:attrName>ppt_y</p:attrName>
                                        </p:attrNameLst>
                                      </p:cBhvr>
                                      <p:tavLst>
                                        <p:tav tm="0">
                                          <p:val>
                                            <p:fltVal val="0.5"/>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528" fill="hold" grpId="0" nodeType="clickEffect">
                                  <p:stCondLst>
                                    <p:cond delay="0"/>
                                  </p:stCondLst>
                                  <p:childTnLst>
                                    <p:set>
                                      <p:cBhvr>
                                        <p:cTn id="54" dur="1" fill="hold">
                                          <p:stCondLst>
                                            <p:cond delay="0"/>
                                          </p:stCondLst>
                                        </p:cTn>
                                        <p:tgtEl>
                                          <p:spTgt spid="872520"/>
                                        </p:tgtEl>
                                        <p:attrNameLst>
                                          <p:attrName>style.visibility</p:attrName>
                                        </p:attrNameLst>
                                      </p:cBhvr>
                                      <p:to>
                                        <p:strVal val="visible"/>
                                      </p:to>
                                    </p:set>
                                    <p:anim calcmode="lin" valueType="num">
                                      <p:cBhvr>
                                        <p:cTn id="55" dur="500" fill="hold"/>
                                        <p:tgtEl>
                                          <p:spTgt spid="872520"/>
                                        </p:tgtEl>
                                        <p:attrNameLst>
                                          <p:attrName>ppt_w</p:attrName>
                                        </p:attrNameLst>
                                      </p:cBhvr>
                                      <p:tavLst>
                                        <p:tav tm="0">
                                          <p:val>
                                            <p:fltVal val="0"/>
                                          </p:val>
                                        </p:tav>
                                        <p:tav tm="100000">
                                          <p:val>
                                            <p:strVal val="#ppt_w"/>
                                          </p:val>
                                        </p:tav>
                                      </p:tavLst>
                                    </p:anim>
                                    <p:anim calcmode="lin" valueType="num">
                                      <p:cBhvr>
                                        <p:cTn id="56" dur="500" fill="hold"/>
                                        <p:tgtEl>
                                          <p:spTgt spid="872520"/>
                                        </p:tgtEl>
                                        <p:attrNameLst>
                                          <p:attrName>ppt_h</p:attrName>
                                        </p:attrNameLst>
                                      </p:cBhvr>
                                      <p:tavLst>
                                        <p:tav tm="0">
                                          <p:val>
                                            <p:fltVal val="0"/>
                                          </p:val>
                                        </p:tav>
                                        <p:tav tm="100000">
                                          <p:val>
                                            <p:strVal val="#ppt_h"/>
                                          </p:val>
                                        </p:tav>
                                      </p:tavLst>
                                    </p:anim>
                                    <p:anim calcmode="lin" valueType="num">
                                      <p:cBhvr>
                                        <p:cTn id="57" dur="500" fill="hold"/>
                                        <p:tgtEl>
                                          <p:spTgt spid="872520"/>
                                        </p:tgtEl>
                                        <p:attrNameLst>
                                          <p:attrName>ppt_x</p:attrName>
                                        </p:attrNameLst>
                                      </p:cBhvr>
                                      <p:tavLst>
                                        <p:tav tm="0">
                                          <p:val>
                                            <p:fltVal val="0.5"/>
                                          </p:val>
                                        </p:tav>
                                        <p:tav tm="100000">
                                          <p:val>
                                            <p:strVal val="#ppt_x"/>
                                          </p:val>
                                        </p:tav>
                                      </p:tavLst>
                                    </p:anim>
                                    <p:anim calcmode="lin" valueType="num">
                                      <p:cBhvr>
                                        <p:cTn id="58" dur="500" fill="hold"/>
                                        <p:tgtEl>
                                          <p:spTgt spid="872520"/>
                                        </p:tgtEl>
                                        <p:attrNameLst>
                                          <p:attrName>ppt_y</p:attrName>
                                        </p:attrNameLst>
                                      </p:cBhvr>
                                      <p:tavLst>
                                        <p:tav tm="0">
                                          <p:val>
                                            <p:fltVal val="0.5"/>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528" fill="hold" grpId="0" nodeType="clickEffect">
                                  <p:stCondLst>
                                    <p:cond delay="0"/>
                                  </p:stCondLst>
                                  <p:childTnLst>
                                    <p:set>
                                      <p:cBhvr>
                                        <p:cTn id="62" dur="1" fill="hold">
                                          <p:stCondLst>
                                            <p:cond delay="0"/>
                                          </p:stCondLst>
                                        </p:cTn>
                                        <p:tgtEl>
                                          <p:spTgt spid="872521"/>
                                        </p:tgtEl>
                                        <p:attrNameLst>
                                          <p:attrName>style.visibility</p:attrName>
                                        </p:attrNameLst>
                                      </p:cBhvr>
                                      <p:to>
                                        <p:strVal val="visible"/>
                                      </p:to>
                                    </p:set>
                                    <p:anim calcmode="lin" valueType="num">
                                      <p:cBhvr>
                                        <p:cTn id="63" dur="500" fill="hold"/>
                                        <p:tgtEl>
                                          <p:spTgt spid="872521"/>
                                        </p:tgtEl>
                                        <p:attrNameLst>
                                          <p:attrName>ppt_w</p:attrName>
                                        </p:attrNameLst>
                                      </p:cBhvr>
                                      <p:tavLst>
                                        <p:tav tm="0">
                                          <p:val>
                                            <p:fltVal val="0"/>
                                          </p:val>
                                        </p:tav>
                                        <p:tav tm="100000">
                                          <p:val>
                                            <p:strVal val="#ppt_w"/>
                                          </p:val>
                                        </p:tav>
                                      </p:tavLst>
                                    </p:anim>
                                    <p:anim calcmode="lin" valueType="num">
                                      <p:cBhvr>
                                        <p:cTn id="64" dur="500" fill="hold"/>
                                        <p:tgtEl>
                                          <p:spTgt spid="872521"/>
                                        </p:tgtEl>
                                        <p:attrNameLst>
                                          <p:attrName>ppt_h</p:attrName>
                                        </p:attrNameLst>
                                      </p:cBhvr>
                                      <p:tavLst>
                                        <p:tav tm="0">
                                          <p:val>
                                            <p:fltVal val="0"/>
                                          </p:val>
                                        </p:tav>
                                        <p:tav tm="100000">
                                          <p:val>
                                            <p:strVal val="#ppt_h"/>
                                          </p:val>
                                        </p:tav>
                                      </p:tavLst>
                                    </p:anim>
                                    <p:anim calcmode="lin" valueType="num">
                                      <p:cBhvr>
                                        <p:cTn id="65" dur="500" fill="hold"/>
                                        <p:tgtEl>
                                          <p:spTgt spid="872521"/>
                                        </p:tgtEl>
                                        <p:attrNameLst>
                                          <p:attrName>ppt_x</p:attrName>
                                        </p:attrNameLst>
                                      </p:cBhvr>
                                      <p:tavLst>
                                        <p:tav tm="0">
                                          <p:val>
                                            <p:fltVal val="0.5"/>
                                          </p:val>
                                        </p:tav>
                                        <p:tav tm="100000">
                                          <p:val>
                                            <p:strVal val="#ppt_x"/>
                                          </p:val>
                                        </p:tav>
                                      </p:tavLst>
                                    </p:anim>
                                    <p:anim calcmode="lin" valueType="num">
                                      <p:cBhvr>
                                        <p:cTn id="66" dur="500" fill="hold"/>
                                        <p:tgtEl>
                                          <p:spTgt spid="872521"/>
                                        </p:tgtEl>
                                        <p:attrNameLst>
                                          <p:attrName>ppt_y</p:attrName>
                                        </p:attrNameLst>
                                      </p:cBhvr>
                                      <p:tavLst>
                                        <p:tav tm="0">
                                          <p:val>
                                            <p:fltVal val="0.5"/>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3" presetClass="entr" presetSubtype="528" fill="hold" grpId="0" nodeType="clickEffect">
                                  <p:stCondLst>
                                    <p:cond delay="0"/>
                                  </p:stCondLst>
                                  <p:childTnLst>
                                    <p:set>
                                      <p:cBhvr>
                                        <p:cTn id="70" dur="1" fill="hold">
                                          <p:stCondLst>
                                            <p:cond delay="0"/>
                                          </p:stCondLst>
                                        </p:cTn>
                                        <p:tgtEl>
                                          <p:spTgt spid="872522"/>
                                        </p:tgtEl>
                                        <p:attrNameLst>
                                          <p:attrName>style.visibility</p:attrName>
                                        </p:attrNameLst>
                                      </p:cBhvr>
                                      <p:to>
                                        <p:strVal val="visible"/>
                                      </p:to>
                                    </p:set>
                                    <p:anim calcmode="lin" valueType="num">
                                      <p:cBhvr>
                                        <p:cTn id="71" dur="500" fill="hold"/>
                                        <p:tgtEl>
                                          <p:spTgt spid="872522"/>
                                        </p:tgtEl>
                                        <p:attrNameLst>
                                          <p:attrName>ppt_w</p:attrName>
                                        </p:attrNameLst>
                                      </p:cBhvr>
                                      <p:tavLst>
                                        <p:tav tm="0">
                                          <p:val>
                                            <p:fltVal val="0"/>
                                          </p:val>
                                        </p:tav>
                                        <p:tav tm="100000">
                                          <p:val>
                                            <p:strVal val="#ppt_w"/>
                                          </p:val>
                                        </p:tav>
                                      </p:tavLst>
                                    </p:anim>
                                    <p:anim calcmode="lin" valueType="num">
                                      <p:cBhvr>
                                        <p:cTn id="72" dur="500" fill="hold"/>
                                        <p:tgtEl>
                                          <p:spTgt spid="872522"/>
                                        </p:tgtEl>
                                        <p:attrNameLst>
                                          <p:attrName>ppt_h</p:attrName>
                                        </p:attrNameLst>
                                      </p:cBhvr>
                                      <p:tavLst>
                                        <p:tav tm="0">
                                          <p:val>
                                            <p:fltVal val="0"/>
                                          </p:val>
                                        </p:tav>
                                        <p:tav tm="100000">
                                          <p:val>
                                            <p:strVal val="#ppt_h"/>
                                          </p:val>
                                        </p:tav>
                                      </p:tavLst>
                                    </p:anim>
                                    <p:anim calcmode="lin" valueType="num">
                                      <p:cBhvr>
                                        <p:cTn id="73" dur="500" fill="hold"/>
                                        <p:tgtEl>
                                          <p:spTgt spid="872522"/>
                                        </p:tgtEl>
                                        <p:attrNameLst>
                                          <p:attrName>ppt_x</p:attrName>
                                        </p:attrNameLst>
                                      </p:cBhvr>
                                      <p:tavLst>
                                        <p:tav tm="0">
                                          <p:val>
                                            <p:fltVal val="0.5"/>
                                          </p:val>
                                        </p:tav>
                                        <p:tav tm="100000">
                                          <p:val>
                                            <p:strVal val="#ppt_x"/>
                                          </p:val>
                                        </p:tav>
                                      </p:tavLst>
                                    </p:anim>
                                    <p:anim calcmode="lin" valueType="num">
                                      <p:cBhvr>
                                        <p:cTn id="74" dur="500" fill="hold"/>
                                        <p:tgtEl>
                                          <p:spTgt spid="872522"/>
                                        </p:tgtEl>
                                        <p:attrNameLst>
                                          <p:attrName>ppt_y</p:attrName>
                                        </p:attrNameLst>
                                      </p:cBhvr>
                                      <p:tavLst>
                                        <p:tav tm="0">
                                          <p:val>
                                            <p:fltVal val="0.5"/>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528" fill="hold" grpId="0" nodeType="clickEffect">
                                  <p:stCondLst>
                                    <p:cond delay="0"/>
                                  </p:stCondLst>
                                  <p:childTnLst>
                                    <p:set>
                                      <p:cBhvr>
                                        <p:cTn id="78" dur="1" fill="hold">
                                          <p:stCondLst>
                                            <p:cond delay="0"/>
                                          </p:stCondLst>
                                        </p:cTn>
                                        <p:tgtEl>
                                          <p:spTgt spid="872523"/>
                                        </p:tgtEl>
                                        <p:attrNameLst>
                                          <p:attrName>style.visibility</p:attrName>
                                        </p:attrNameLst>
                                      </p:cBhvr>
                                      <p:to>
                                        <p:strVal val="visible"/>
                                      </p:to>
                                    </p:set>
                                    <p:anim calcmode="lin" valueType="num">
                                      <p:cBhvr>
                                        <p:cTn id="79" dur="500" fill="hold"/>
                                        <p:tgtEl>
                                          <p:spTgt spid="872523"/>
                                        </p:tgtEl>
                                        <p:attrNameLst>
                                          <p:attrName>ppt_w</p:attrName>
                                        </p:attrNameLst>
                                      </p:cBhvr>
                                      <p:tavLst>
                                        <p:tav tm="0">
                                          <p:val>
                                            <p:fltVal val="0"/>
                                          </p:val>
                                        </p:tav>
                                        <p:tav tm="100000">
                                          <p:val>
                                            <p:strVal val="#ppt_w"/>
                                          </p:val>
                                        </p:tav>
                                      </p:tavLst>
                                    </p:anim>
                                    <p:anim calcmode="lin" valueType="num">
                                      <p:cBhvr>
                                        <p:cTn id="80" dur="500" fill="hold"/>
                                        <p:tgtEl>
                                          <p:spTgt spid="872523"/>
                                        </p:tgtEl>
                                        <p:attrNameLst>
                                          <p:attrName>ppt_h</p:attrName>
                                        </p:attrNameLst>
                                      </p:cBhvr>
                                      <p:tavLst>
                                        <p:tav tm="0">
                                          <p:val>
                                            <p:fltVal val="0"/>
                                          </p:val>
                                        </p:tav>
                                        <p:tav tm="100000">
                                          <p:val>
                                            <p:strVal val="#ppt_h"/>
                                          </p:val>
                                        </p:tav>
                                      </p:tavLst>
                                    </p:anim>
                                    <p:anim calcmode="lin" valueType="num">
                                      <p:cBhvr>
                                        <p:cTn id="81" dur="500" fill="hold"/>
                                        <p:tgtEl>
                                          <p:spTgt spid="872523"/>
                                        </p:tgtEl>
                                        <p:attrNameLst>
                                          <p:attrName>ppt_x</p:attrName>
                                        </p:attrNameLst>
                                      </p:cBhvr>
                                      <p:tavLst>
                                        <p:tav tm="0">
                                          <p:val>
                                            <p:fltVal val="0.5"/>
                                          </p:val>
                                        </p:tav>
                                        <p:tav tm="100000">
                                          <p:val>
                                            <p:strVal val="#ppt_x"/>
                                          </p:val>
                                        </p:tav>
                                      </p:tavLst>
                                    </p:anim>
                                    <p:anim calcmode="lin" valueType="num">
                                      <p:cBhvr>
                                        <p:cTn id="82" dur="500" fill="hold"/>
                                        <p:tgtEl>
                                          <p:spTgt spid="872523"/>
                                        </p:tgtEl>
                                        <p:attrNameLst>
                                          <p:attrName>ppt_y</p:attrName>
                                        </p:attrNameLst>
                                      </p:cBhvr>
                                      <p:tavLst>
                                        <p:tav tm="0">
                                          <p:val>
                                            <p:fltVal val="0.5"/>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3" presetClass="entr" presetSubtype="528" fill="hold" grpId="0" nodeType="clickEffect">
                                  <p:stCondLst>
                                    <p:cond delay="0"/>
                                  </p:stCondLst>
                                  <p:childTnLst>
                                    <p:set>
                                      <p:cBhvr>
                                        <p:cTn id="86" dur="1" fill="hold">
                                          <p:stCondLst>
                                            <p:cond delay="0"/>
                                          </p:stCondLst>
                                        </p:cTn>
                                        <p:tgtEl>
                                          <p:spTgt spid="872524"/>
                                        </p:tgtEl>
                                        <p:attrNameLst>
                                          <p:attrName>style.visibility</p:attrName>
                                        </p:attrNameLst>
                                      </p:cBhvr>
                                      <p:to>
                                        <p:strVal val="visible"/>
                                      </p:to>
                                    </p:set>
                                    <p:anim calcmode="lin" valueType="num">
                                      <p:cBhvr>
                                        <p:cTn id="87" dur="500" fill="hold"/>
                                        <p:tgtEl>
                                          <p:spTgt spid="872524"/>
                                        </p:tgtEl>
                                        <p:attrNameLst>
                                          <p:attrName>ppt_w</p:attrName>
                                        </p:attrNameLst>
                                      </p:cBhvr>
                                      <p:tavLst>
                                        <p:tav tm="0">
                                          <p:val>
                                            <p:fltVal val="0"/>
                                          </p:val>
                                        </p:tav>
                                        <p:tav tm="100000">
                                          <p:val>
                                            <p:strVal val="#ppt_w"/>
                                          </p:val>
                                        </p:tav>
                                      </p:tavLst>
                                    </p:anim>
                                    <p:anim calcmode="lin" valueType="num">
                                      <p:cBhvr>
                                        <p:cTn id="88" dur="500" fill="hold"/>
                                        <p:tgtEl>
                                          <p:spTgt spid="872524"/>
                                        </p:tgtEl>
                                        <p:attrNameLst>
                                          <p:attrName>ppt_h</p:attrName>
                                        </p:attrNameLst>
                                      </p:cBhvr>
                                      <p:tavLst>
                                        <p:tav tm="0">
                                          <p:val>
                                            <p:fltVal val="0"/>
                                          </p:val>
                                        </p:tav>
                                        <p:tav tm="100000">
                                          <p:val>
                                            <p:strVal val="#ppt_h"/>
                                          </p:val>
                                        </p:tav>
                                      </p:tavLst>
                                    </p:anim>
                                    <p:anim calcmode="lin" valueType="num">
                                      <p:cBhvr>
                                        <p:cTn id="89" dur="500" fill="hold"/>
                                        <p:tgtEl>
                                          <p:spTgt spid="872524"/>
                                        </p:tgtEl>
                                        <p:attrNameLst>
                                          <p:attrName>ppt_x</p:attrName>
                                        </p:attrNameLst>
                                      </p:cBhvr>
                                      <p:tavLst>
                                        <p:tav tm="0">
                                          <p:val>
                                            <p:fltVal val="0.5"/>
                                          </p:val>
                                        </p:tav>
                                        <p:tav tm="100000">
                                          <p:val>
                                            <p:strVal val="#ppt_x"/>
                                          </p:val>
                                        </p:tav>
                                      </p:tavLst>
                                    </p:anim>
                                    <p:anim calcmode="lin" valueType="num">
                                      <p:cBhvr>
                                        <p:cTn id="90" dur="500" fill="hold"/>
                                        <p:tgtEl>
                                          <p:spTgt spid="872524"/>
                                        </p:tgtEl>
                                        <p:attrNameLst>
                                          <p:attrName>ppt_y</p:attrName>
                                        </p:attrNameLst>
                                      </p:cBhvr>
                                      <p:tavLst>
                                        <p:tav tm="0">
                                          <p:val>
                                            <p:fltVal val="0.5"/>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23" presetClass="entr" presetSubtype="528" fill="hold" grpId="0" nodeType="clickEffect">
                                  <p:stCondLst>
                                    <p:cond delay="0"/>
                                  </p:stCondLst>
                                  <p:childTnLst>
                                    <p:set>
                                      <p:cBhvr>
                                        <p:cTn id="94" dur="1" fill="hold">
                                          <p:stCondLst>
                                            <p:cond delay="0"/>
                                          </p:stCondLst>
                                        </p:cTn>
                                        <p:tgtEl>
                                          <p:spTgt spid="872525"/>
                                        </p:tgtEl>
                                        <p:attrNameLst>
                                          <p:attrName>style.visibility</p:attrName>
                                        </p:attrNameLst>
                                      </p:cBhvr>
                                      <p:to>
                                        <p:strVal val="visible"/>
                                      </p:to>
                                    </p:set>
                                    <p:anim calcmode="lin" valueType="num">
                                      <p:cBhvr>
                                        <p:cTn id="95" dur="500" fill="hold"/>
                                        <p:tgtEl>
                                          <p:spTgt spid="872525"/>
                                        </p:tgtEl>
                                        <p:attrNameLst>
                                          <p:attrName>ppt_w</p:attrName>
                                        </p:attrNameLst>
                                      </p:cBhvr>
                                      <p:tavLst>
                                        <p:tav tm="0">
                                          <p:val>
                                            <p:fltVal val="0"/>
                                          </p:val>
                                        </p:tav>
                                        <p:tav tm="100000">
                                          <p:val>
                                            <p:strVal val="#ppt_w"/>
                                          </p:val>
                                        </p:tav>
                                      </p:tavLst>
                                    </p:anim>
                                    <p:anim calcmode="lin" valueType="num">
                                      <p:cBhvr>
                                        <p:cTn id="96" dur="500" fill="hold"/>
                                        <p:tgtEl>
                                          <p:spTgt spid="872525"/>
                                        </p:tgtEl>
                                        <p:attrNameLst>
                                          <p:attrName>ppt_h</p:attrName>
                                        </p:attrNameLst>
                                      </p:cBhvr>
                                      <p:tavLst>
                                        <p:tav tm="0">
                                          <p:val>
                                            <p:fltVal val="0"/>
                                          </p:val>
                                        </p:tav>
                                        <p:tav tm="100000">
                                          <p:val>
                                            <p:strVal val="#ppt_h"/>
                                          </p:val>
                                        </p:tav>
                                      </p:tavLst>
                                    </p:anim>
                                    <p:anim calcmode="lin" valueType="num">
                                      <p:cBhvr>
                                        <p:cTn id="97" dur="500" fill="hold"/>
                                        <p:tgtEl>
                                          <p:spTgt spid="872525"/>
                                        </p:tgtEl>
                                        <p:attrNameLst>
                                          <p:attrName>ppt_x</p:attrName>
                                        </p:attrNameLst>
                                      </p:cBhvr>
                                      <p:tavLst>
                                        <p:tav tm="0">
                                          <p:val>
                                            <p:fltVal val="0.5"/>
                                          </p:val>
                                        </p:tav>
                                        <p:tav tm="100000">
                                          <p:val>
                                            <p:strVal val="#ppt_x"/>
                                          </p:val>
                                        </p:tav>
                                      </p:tavLst>
                                    </p:anim>
                                    <p:anim calcmode="lin" valueType="num">
                                      <p:cBhvr>
                                        <p:cTn id="98" dur="500" fill="hold"/>
                                        <p:tgtEl>
                                          <p:spTgt spid="872525"/>
                                        </p:tgtEl>
                                        <p:attrNameLst>
                                          <p:attrName>ppt_y</p:attrName>
                                        </p:attrNameLst>
                                      </p:cBhvr>
                                      <p:tavLst>
                                        <p:tav tm="0">
                                          <p:val>
                                            <p:fltVal val="0.5"/>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nodeType="clickEffect">
                                  <p:stCondLst>
                                    <p:cond delay="0"/>
                                  </p:stCondLst>
                                  <p:childTnLst>
                                    <p:set>
                                      <p:cBhvr>
                                        <p:cTn id="102" dur="1" fill="hold">
                                          <p:stCondLst>
                                            <p:cond delay="0"/>
                                          </p:stCondLst>
                                        </p:cTn>
                                        <p:tgtEl>
                                          <p:spTgt spid="872530"/>
                                        </p:tgtEl>
                                        <p:attrNameLst>
                                          <p:attrName>style.visibility</p:attrName>
                                        </p:attrNameLst>
                                      </p:cBhvr>
                                      <p:to>
                                        <p:strVal val="visible"/>
                                      </p:to>
                                    </p:set>
                                    <p:anim calcmode="lin" valueType="num">
                                      <p:cBhvr>
                                        <p:cTn id="103" dur="500" fill="hold"/>
                                        <p:tgtEl>
                                          <p:spTgt spid="872530"/>
                                        </p:tgtEl>
                                        <p:attrNameLst>
                                          <p:attrName>ppt_w</p:attrName>
                                        </p:attrNameLst>
                                      </p:cBhvr>
                                      <p:tavLst>
                                        <p:tav tm="0">
                                          <p:val>
                                            <p:strVal val="(6*min(max(#ppt_w*#ppt_h,.3),1)-7.4)/-.7*#ppt_w"/>
                                          </p:val>
                                        </p:tav>
                                        <p:tav tm="100000">
                                          <p:val>
                                            <p:strVal val="#ppt_w"/>
                                          </p:val>
                                        </p:tav>
                                      </p:tavLst>
                                    </p:anim>
                                    <p:anim calcmode="lin" valueType="num">
                                      <p:cBhvr>
                                        <p:cTn id="104" dur="500" fill="hold"/>
                                        <p:tgtEl>
                                          <p:spTgt spid="872530"/>
                                        </p:tgtEl>
                                        <p:attrNameLst>
                                          <p:attrName>ppt_h</p:attrName>
                                        </p:attrNameLst>
                                      </p:cBhvr>
                                      <p:tavLst>
                                        <p:tav tm="0">
                                          <p:val>
                                            <p:strVal val="(6*min(max(#ppt_w*#ppt_h,.3),1)-7.4)/-.7*#ppt_h"/>
                                          </p:val>
                                        </p:tav>
                                        <p:tav tm="100000">
                                          <p:val>
                                            <p:strVal val="#ppt_h"/>
                                          </p:val>
                                        </p:tav>
                                      </p:tavLst>
                                    </p:anim>
                                    <p:anim calcmode="lin" valueType="num">
                                      <p:cBhvr>
                                        <p:cTn id="105" dur="500" fill="hold"/>
                                        <p:tgtEl>
                                          <p:spTgt spid="872530"/>
                                        </p:tgtEl>
                                        <p:attrNameLst>
                                          <p:attrName>ppt_x</p:attrName>
                                        </p:attrNameLst>
                                      </p:cBhvr>
                                      <p:tavLst>
                                        <p:tav tm="0">
                                          <p:val>
                                            <p:fltVal val="0.5"/>
                                          </p:val>
                                        </p:tav>
                                        <p:tav tm="100000">
                                          <p:val>
                                            <p:strVal val="#ppt_x"/>
                                          </p:val>
                                        </p:tav>
                                      </p:tavLst>
                                    </p:anim>
                                    <p:anim calcmode="lin" valueType="num">
                                      <p:cBhvr>
                                        <p:cTn id="106" dur="500" fill="hold"/>
                                        <p:tgtEl>
                                          <p:spTgt spid="872530"/>
                                        </p:tgtEl>
                                        <p:attrNameLst>
                                          <p:attrName>ppt_y</p:attrName>
                                        </p:attrNameLst>
                                      </p:cBhvr>
                                      <p:tavLst>
                                        <p:tav tm="0">
                                          <p:val>
                                            <p:strVal val="1+(6*min(max(#ppt_w*#ppt_h,.3),1)-7.4)/-.7*#ppt_h/2"/>
                                          </p:val>
                                        </p:tav>
                                        <p:tav tm="100000">
                                          <p:val>
                                            <p:strVal val="#ppt_y"/>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3" presetClass="entr" presetSubtype="36" fill="hold" nodeType="clickEffect">
                                  <p:stCondLst>
                                    <p:cond delay="0"/>
                                  </p:stCondLst>
                                  <p:childTnLst>
                                    <p:set>
                                      <p:cBhvr>
                                        <p:cTn id="110" dur="1" fill="hold">
                                          <p:stCondLst>
                                            <p:cond delay="0"/>
                                          </p:stCondLst>
                                        </p:cTn>
                                        <p:tgtEl>
                                          <p:spTgt spid="872531"/>
                                        </p:tgtEl>
                                        <p:attrNameLst>
                                          <p:attrName>style.visibility</p:attrName>
                                        </p:attrNameLst>
                                      </p:cBhvr>
                                      <p:to>
                                        <p:strVal val="visible"/>
                                      </p:to>
                                    </p:set>
                                    <p:anim calcmode="lin" valueType="num">
                                      <p:cBhvr>
                                        <p:cTn id="111" dur="500" fill="hold"/>
                                        <p:tgtEl>
                                          <p:spTgt spid="872531"/>
                                        </p:tgtEl>
                                        <p:attrNameLst>
                                          <p:attrName>ppt_w</p:attrName>
                                        </p:attrNameLst>
                                      </p:cBhvr>
                                      <p:tavLst>
                                        <p:tav tm="0">
                                          <p:val>
                                            <p:strVal val="(6*min(max(#ppt_w*#ppt_h,.3),1)-7.4)/-.7*#ppt_w"/>
                                          </p:val>
                                        </p:tav>
                                        <p:tav tm="100000">
                                          <p:val>
                                            <p:strVal val="#ppt_w"/>
                                          </p:val>
                                        </p:tav>
                                      </p:tavLst>
                                    </p:anim>
                                    <p:anim calcmode="lin" valueType="num">
                                      <p:cBhvr>
                                        <p:cTn id="112" dur="500" fill="hold"/>
                                        <p:tgtEl>
                                          <p:spTgt spid="872531"/>
                                        </p:tgtEl>
                                        <p:attrNameLst>
                                          <p:attrName>ppt_h</p:attrName>
                                        </p:attrNameLst>
                                      </p:cBhvr>
                                      <p:tavLst>
                                        <p:tav tm="0">
                                          <p:val>
                                            <p:strVal val="(6*min(max(#ppt_w*#ppt_h,.3),1)-7.4)/-.7*#ppt_h"/>
                                          </p:val>
                                        </p:tav>
                                        <p:tav tm="100000">
                                          <p:val>
                                            <p:strVal val="#ppt_h"/>
                                          </p:val>
                                        </p:tav>
                                      </p:tavLst>
                                    </p:anim>
                                    <p:anim calcmode="lin" valueType="num">
                                      <p:cBhvr>
                                        <p:cTn id="113" dur="500" fill="hold"/>
                                        <p:tgtEl>
                                          <p:spTgt spid="872531"/>
                                        </p:tgtEl>
                                        <p:attrNameLst>
                                          <p:attrName>ppt_x</p:attrName>
                                        </p:attrNameLst>
                                      </p:cBhvr>
                                      <p:tavLst>
                                        <p:tav tm="0">
                                          <p:val>
                                            <p:fltVal val="0.5"/>
                                          </p:val>
                                        </p:tav>
                                        <p:tav tm="100000">
                                          <p:val>
                                            <p:strVal val="#ppt_x"/>
                                          </p:val>
                                        </p:tav>
                                      </p:tavLst>
                                    </p:anim>
                                    <p:anim calcmode="lin" valueType="num">
                                      <p:cBhvr>
                                        <p:cTn id="114" dur="500" fill="hold"/>
                                        <p:tgtEl>
                                          <p:spTgt spid="87253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518" grpId="0" autoUpdateAnimBg="0"/>
      <p:bldP spid="872519" grpId="0" autoUpdateAnimBg="0"/>
      <p:bldP spid="872520" grpId="0" autoUpdateAnimBg="0"/>
      <p:bldP spid="872521" grpId="0" autoUpdateAnimBg="0"/>
      <p:bldP spid="872522" grpId="0" autoUpdateAnimBg="0"/>
      <p:bldP spid="872523" grpId="0" autoUpdateAnimBg="0"/>
      <p:bldP spid="872524" grpId="0" autoUpdateAnimBg="0"/>
      <p:bldP spid="872525" grpId="0" autoUpdateAnimBg="0"/>
      <p:bldP spid="872526" grpId="0" autoUpdateAnimBg="0"/>
      <p:bldP spid="872527" grpId="0" autoUpdateAnimBg="0"/>
      <p:bldP spid="872528" grpId="0" autoUpdateAnimBg="0"/>
      <p:bldP spid="872529"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4607" name="Picture 46" descr="FOUR FINGERS FOTO">
            <a:extLst>
              <a:ext uri="{FF2B5EF4-FFF2-40B4-BE49-F238E27FC236}">
                <a16:creationId xmlns:a16="http://schemas.microsoft.com/office/drawing/2014/main" id="{567CB3A4-9E2A-D949-8F6B-179A52E94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250" r="27472" b="15173"/>
          <a:stretch>
            <a:fillRect/>
          </a:stretch>
        </p:blipFill>
        <p:spPr bwMode="auto">
          <a:xfrm>
            <a:off x="254000" y="865188"/>
            <a:ext cx="4583113"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4608" name="Rectangle 34">
            <a:extLst>
              <a:ext uri="{FF2B5EF4-FFF2-40B4-BE49-F238E27FC236}">
                <a16:creationId xmlns:a16="http://schemas.microsoft.com/office/drawing/2014/main" id="{CB825D74-829F-5249-A6FD-22090974FD99}"/>
              </a:ext>
            </a:extLst>
          </p:cNvPr>
          <p:cNvSpPr>
            <a:spLocks noChangeArrowheads="1"/>
          </p:cNvSpPr>
          <p:nvPr/>
        </p:nvSpPr>
        <p:spPr bwMode="auto">
          <a:xfrm>
            <a:off x="301625" y="836613"/>
            <a:ext cx="4513263" cy="6200775"/>
          </a:xfrm>
          <a:prstGeom prst="rect">
            <a:avLst/>
          </a:prstGeom>
          <a:noFill/>
          <a:ln w="120650">
            <a:solidFill>
              <a:srgbClr val="32F04D"/>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a:defRPr sz="2400">
                <a:solidFill>
                  <a:schemeClr val="tx1"/>
                </a:solidFill>
                <a:latin typeface="Times" pitchFamily="2" charset="0"/>
              </a:defRPr>
            </a:lvl1pPr>
            <a:lvl2pPr marL="37931725" indent="-37474525" algn="l">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r"/>
            <a:endParaRPr lang="en-US" altLang="en-US" sz="1200">
              <a:latin typeface="Comic Sans MS" panose="030F0902030302020204" pitchFamily="66" charset="0"/>
              <a:ea typeface="ＭＳ Ｐゴシック" panose="020B0600070205080204" pitchFamily="34" charset="-128"/>
            </a:endParaRPr>
          </a:p>
        </p:txBody>
      </p:sp>
      <p:sp>
        <p:nvSpPr>
          <p:cNvPr id="874559" name="Rectangle 63">
            <a:extLst>
              <a:ext uri="{FF2B5EF4-FFF2-40B4-BE49-F238E27FC236}">
                <a16:creationId xmlns:a16="http://schemas.microsoft.com/office/drawing/2014/main" id="{34909877-212B-4940-AB8B-41E814CB4D02}"/>
              </a:ext>
            </a:extLst>
          </p:cNvPr>
          <p:cNvSpPr>
            <a:spLocks noChangeArrowheads="1"/>
          </p:cNvSpPr>
          <p:nvPr/>
        </p:nvSpPr>
        <p:spPr bwMode="auto">
          <a:xfrm>
            <a:off x="4979988" y="1119188"/>
            <a:ext cx="4708525" cy="61499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74560" name="Picture 64">
            <a:extLst>
              <a:ext uri="{FF2B5EF4-FFF2-40B4-BE49-F238E27FC236}">
                <a16:creationId xmlns:a16="http://schemas.microsoft.com/office/drawing/2014/main" id="{12AEFFBF-7177-134C-9C47-BB812809F0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886" r="15105"/>
          <a:stretch>
            <a:fillRect/>
          </a:stretch>
        </p:blipFill>
        <p:spPr bwMode="auto">
          <a:xfrm>
            <a:off x="4967288" y="404813"/>
            <a:ext cx="4738687" cy="6910387"/>
          </a:xfrm>
          <a:prstGeom prst="rect">
            <a:avLst/>
          </a:prstGeom>
          <a:noFill/>
          <a:extLst>
            <a:ext uri="{909E8E84-426E-40DD-AFC4-6F175D3DCCD1}">
              <a14:hiddenFill xmlns:a14="http://schemas.microsoft.com/office/drawing/2010/main">
                <a:solidFill>
                  <a:srgbClr val="FFFFFF"/>
                </a:solidFill>
              </a14:hiddenFill>
            </a:ext>
          </a:extLst>
        </p:spPr>
      </p:pic>
      <p:sp>
        <p:nvSpPr>
          <p:cNvPr id="874561" name="Rectangle 65">
            <a:extLst>
              <a:ext uri="{FF2B5EF4-FFF2-40B4-BE49-F238E27FC236}">
                <a16:creationId xmlns:a16="http://schemas.microsoft.com/office/drawing/2014/main" id="{A097AD25-BDFA-2747-A8DF-4968310B7C73}"/>
              </a:ext>
            </a:extLst>
          </p:cNvPr>
          <p:cNvSpPr>
            <a:spLocks noChangeArrowheads="1"/>
          </p:cNvSpPr>
          <p:nvPr/>
        </p:nvSpPr>
        <p:spPr bwMode="auto">
          <a:xfrm>
            <a:off x="4968875" y="404813"/>
            <a:ext cx="4706938" cy="6875462"/>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4562" name="Rectangle 66">
            <a:extLst>
              <a:ext uri="{FF2B5EF4-FFF2-40B4-BE49-F238E27FC236}">
                <a16:creationId xmlns:a16="http://schemas.microsoft.com/office/drawing/2014/main" id="{E57DA8B5-8579-4B45-9E19-F21EE690EB95}"/>
              </a:ext>
            </a:extLst>
          </p:cNvPr>
          <p:cNvSpPr>
            <a:spLocks noChangeArrowheads="1"/>
          </p:cNvSpPr>
          <p:nvPr/>
        </p:nvSpPr>
        <p:spPr bwMode="auto">
          <a:xfrm>
            <a:off x="5011738" y="433388"/>
            <a:ext cx="4694237" cy="68214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4585" name="Text Box 89">
            <a:extLst>
              <a:ext uri="{FF2B5EF4-FFF2-40B4-BE49-F238E27FC236}">
                <a16:creationId xmlns:a16="http://schemas.microsoft.com/office/drawing/2014/main" id="{96E5D38C-BE31-8044-B9B0-498C0BC7E769}"/>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874586" name="Text Box 90">
            <a:extLst>
              <a:ext uri="{FF2B5EF4-FFF2-40B4-BE49-F238E27FC236}">
                <a16:creationId xmlns:a16="http://schemas.microsoft.com/office/drawing/2014/main" id="{F90463F4-E1EF-294C-B0A5-AE2D782BA0C6}"/>
              </a:ext>
            </a:extLst>
          </p:cNvPr>
          <p:cNvSpPr txBox="1">
            <a:spLocks noChangeArrowheads="1"/>
          </p:cNvSpPr>
          <p:nvPr/>
        </p:nvSpPr>
        <p:spPr bwMode="auto">
          <a:xfrm>
            <a:off x="9375775" y="7265988"/>
            <a:ext cx="273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600" b="1"/>
              <a:t> </a:t>
            </a:r>
          </a:p>
        </p:txBody>
      </p:sp>
      <p:grpSp>
        <p:nvGrpSpPr>
          <p:cNvPr id="874592" name="Group 96">
            <a:extLst>
              <a:ext uri="{FF2B5EF4-FFF2-40B4-BE49-F238E27FC236}">
                <a16:creationId xmlns:a16="http://schemas.microsoft.com/office/drawing/2014/main" id="{5833C2F5-C639-4E46-BFD0-5EB6140B67FA}"/>
              </a:ext>
            </a:extLst>
          </p:cNvPr>
          <p:cNvGrpSpPr>
            <a:grpSpLocks/>
          </p:cNvGrpSpPr>
          <p:nvPr/>
        </p:nvGrpSpPr>
        <p:grpSpPr bwMode="auto">
          <a:xfrm>
            <a:off x="5340350" y="6034088"/>
            <a:ext cx="4025900" cy="822325"/>
            <a:chOff x="3409" y="3801"/>
            <a:chExt cx="2536" cy="518"/>
          </a:xfrm>
        </p:grpSpPr>
        <p:sp>
          <p:nvSpPr>
            <p:cNvPr id="874593" name="AutoShape 97">
              <a:extLst>
                <a:ext uri="{FF2B5EF4-FFF2-40B4-BE49-F238E27FC236}">
                  <a16:creationId xmlns:a16="http://schemas.microsoft.com/office/drawing/2014/main" id="{2BD8642E-C90C-FC43-9C62-75521494D80D}"/>
                </a:ext>
              </a:extLst>
            </p:cNvPr>
            <p:cNvSpPr>
              <a:spLocks noChangeArrowheads="1"/>
            </p:cNvSpPr>
            <p:nvPr/>
          </p:nvSpPr>
          <p:spPr bwMode="auto">
            <a:xfrm>
              <a:off x="3409" y="3801"/>
              <a:ext cx="2536" cy="518"/>
            </a:xfrm>
            <a:prstGeom prst="roundRect">
              <a:avLst>
                <a:gd name="adj" fmla="val 16667"/>
              </a:avLst>
            </a:prstGeom>
            <a:noFill/>
            <a:ln w="57150">
              <a:solidFill>
                <a:schemeClr val="bg1"/>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74594" name="Text Box 98">
              <a:extLst>
                <a:ext uri="{FF2B5EF4-FFF2-40B4-BE49-F238E27FC236}">
                  <a16:creationId xmlns:a16="http://schemas.microsoft.com/office/drawing/2014/main" id="{AFEDAADF-7632-9C40-9348-F1DDE372C291}"/>
                </a:ext>
              </a:extLst>
            </p:cNvPr>
            <p:cNvSpPr txBox="1">
              <a:spLocks noChangeArrowheads="1"/>
            </p:cNvSpPr>
            <p:nvPr/>
          </p:nvSpPr>
          <p:spPr bwMode="auto">
            <a:xfrm>
              <a:off x="3433" y="3838"/>
              <a:ext cx="2492"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Prakiraan Waktu Alkitab: 1050 S.M. ke 600 S.M.</a:t>
              </a:r>
            </a:p>
          </p:txBody>
        </p:sp>
      </p:grpSp>
      <p:pic>
        <p:nvPicPr>
          <p:cNvPr id="874595" name="Picture 99">
            <a:extLst>
              <a:ext uri="{FF2B5EF4-FFF2-40B4-BE49-F238E27FC236}">
                <a16:creationId xmlns:a16="http://schemas.microsoft.com/office/drawing/2014/main" id="{8B4D3D64-9642-9D4D-82E0-0A8B52700A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874597" name="Rectangle 101">
            <a:extLst>
              <a:ext uri="{FF2B5EF4-FFF2-40B4-BE49-F238E27FC236}">
                <a16:creationId xmlns:a16="http://schemas.microsoft.com/office/drawing/2014/main" id="{18803BAA-7F3B-A349-9663-CB9EC6854F52}"/>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874598" name="Rectangle 102">
            <a:extLst>
              <a:ext uri="{FF2B5EF4-FFF2-40B4-BE49-F238E27FC236}">
                <a16:creationId xmlns:a16="http://schemas.microsoft.com/office/drawing/2014/main" id="{048B8795-D243-BF4F-9D38-4561B0EFB3F9}"/>
              </a:ext>
            </a:extLst>
          </p:cNvPr>
          <p:cNvSpPr>
            <a:spLocks noChangeArrowheads="1"/>
          </p:cNvSpPr>
          <p:nvPr/>
        </p:nvSpPr>
        <p:spPr bwMode="auto">
          <a:xfrm>
            <a:off x="5170488" y="2293938"/>
            <a:ext cx="4349750" cy="13985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400" b="1" i="1">
                <a:solidFill>
                  <a:schemeClr val="bg1"/>
                </a:solidFill>
                <a:latin typeface="Helvetica" pitchFamily="2" charset="0"/>
              </a:rPr>
              <a:t>MENSET</a:t>
            </a:r>
          </a:p>
          <a:p>
            <a:pPr algn="ctr">
              <a:lnSpc>
                <a:spcPct val="50000"/>
              </a:lnSpc>
              <a:spcBef>
                <a:spcPct val="50000"/>
              </a:spcBef>
            </a:pPr>
            <a:r>
              <a:rPr lang="en-US" altLang="en-US" sz="4400" b="1" i="1">
                <a:solidFill>
                  <a:schemeClr val="bg1"/>
                </a:solidFill>
                <a:latin typeface="Helvetica" pitchFamily="2" charset="0"/>
              </a:rPr>
              <a:t> KITAB</a:t>
            </a:r>
            <a:endParaRPr lang="en-US" altLang="en-US" sz="2000" b="1" u="sng">
              <a:solidFill>
                <a:schemeClr val="bg1"/>
              </a:solidFill>
              <a:latin typeface="Helvetica" pitchFamily="2" charset="0"/>
            </a:endParaRPr>
          </a:p>
          <a:p>
            <a:pPr algn="ctr">
              <a:lnSpc>
                <a:spcPct val="50000"/>
              </a:lnSpc>
              <a:spcBef>
                <a:spcPct val="50000"/>
              </a:spcBef>
            </a:pPr>
            <a:endParaRPr lang="en-US" altLang="en-US" sz="2000" b="1" u="sng">
              <a:solidFill>
                <a:schemeClr val="bg1"/>
              </a:solidFill>
              <a:latin typeface="Helvetica" pitchFamily="2" charset="0"/>
            </a:endParaRPr>
          </a:p>
        </p:txBody>
      </p:sp>
      <p:sp>
        <p:nvSpPr>
          <p:cNvPr id="874599" name="Text Box 103">
            <a:extLst>
              <a:ext uri="{FF2B5EF4-FFF2-40B4-BE49-F238E27FC236}">
                <a16:creationId xmlns:a16="http://schemas.microsoft.com/office/drawing/2014/main" id="{2C37B948-651B-FF48-B2AB-4662878D4800}"/>
              </a:ext>
            </a:extLst>
          </p:cNvPr>
          <p:cNvSpPr txBox="1">
            <a:spLocks noChangeArrowheads="1"/>
          </p:cNvSpPr>
          <p:nvPr/>
        </p:nvSpPr>
        <p:spPr bwMode="auto">
          <a:xfrm>
            <a:off x="5194300" y="4533900"/>
            <a:ext cx="4330700" cy="52705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65000"/>
              </a:lnSpc>
              <a:spcBef>
                <a:spcPct val="50000"/>
              </a:spcBef>
            </a:pPr>
            <a:r>
              <a:rPr lang="en-US" altLang="en-US" sz="4400" b="1">
                <a:solidFill>
                  <a:srgbClr val="FFEA18"/>
                </a:solidFill>
                <a:latin typeface="Helvetica" pitchFamily="2" charset="0"/>
              </a:rPr>
              <a:t>“SEJARAH”</a:t>
            </a:r>
          </a:p>
        </p:txBody>
      </p:sp>
      <p:sp>
        <p:nvSpPr>
          <p:cNvPr id="874600" name="Text Box 104">
            <a:extLst>
              <a:ext uri="{FF2B5EF4-FFF2-40B4-BE49-F238E27FC236}">
                <a16:creationId xmlns:a16="http://schemas.microsoft.com/office/drawing/2014/main" id="{1045A5DD-58A4-3B47-9018-4B783F0CC3B5}"/>
              </a:ext>
            </a:extLst>
          </p:cNvPr>
          <p:cNvSpPr txBox="1">
            <a:spLocks noChangeArrowheads="1"/>
          </p:cNvSpPr>
          <p:nvPr/>
        </p:nvSpPr>
        <p:spPr bwMode="auto">
          <a:xfrm>
            <a:off x="5586413" y="3654425"/>
            <a:ext cx="3621087" cy="112712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1">
                <a:solidFill>
                  <a:srgbClr val="FFEA18"/>
                </a:solidFill>
                <a:latin typeface="Helvetica" pitchFamily="2" charset="0"/>
              </a:rPr>
              <a:t>12</a:t>
            </a:r>
            <a:r>
              <a:rPr lang="en-US" altLang="en-US" sz="2400" b="1">
                <a:solidFill>
                  <a:srgbClr val="FFEA18"/>
                </a:solidFill>
                <a:latin typeface="Helvetica" pitchFamily="2" charset="0"/>
              </a:rPr>
              <a:t>  KITAB</a:t>
            </a:r>
          </a:p>
          <a:p>
            <a:pPr algn="ctr">
              <a:spcBef>
                <a:spcPct val="50000"/>
              </a:spcBef>
            </a:pPr>
            <a:endParaRPr lang="en-US" altLang="en-US" sz="2400" b="1">
              <a:solidFill>
                <a:srgbClr val="FFEA18"/>
              </a:solidFill>
              <a:latin typeface="Helvetica" pitchFamily="2" charset="0"/>
            </a:endParaRPr>
          </a:p>
        </p:txBody>
      </p:sp>
      <p:sp>
        <p:nvSpPr>
          <p:cNvPr id="874601" name="Text Box 105">
            <a:extLst>
              <a:ext uri="{FF2B5EF4-FFF2-40B4-BE49-F238E27FC236}">
                <a16:creationId xmlns:a16="http://schemas.microsoft.com/office/drawing/2014/main" id="{99B8893A-6C2B-8A4C-9597-43E00441909E}"/>
              </a:ext>
            </a:extLst>
          </p:cNvPr>
          <p:cNvSpPr txBox="1">
            <a:spLocks noChangeArrowheads="1"/>
          </p:cNvSpPr>
          <p:nvPr/>
        </p:nvSpPr>
        <p:spPr bwMode="auto">
          <a:xfrm>
            <a:off x="9107488" y="7467600"/>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p>
        </p:txBody>
      </p:sp>
      <p:sp>
        <p:nvSpPr>
          <p:cNvPr id="874602" name="Text Box 106">
            <a:extLst>
              <a:ext uri="{FF2B5EF4-FFF2-40B4-BE49-F238E27FC236}">
                <a16:creationId xmlns:a16="http://schemas.microsoft.com/office/drawing/2014/main" id="{40D35191-0771-9E41-A3FE-9F797EE23778}"/>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32</a:t>
            </a:r>
          </a:p>
        </p:txBody>
      </p:sp>
      <p:sp>
        <p:nvSpPr>
          <p:cNvPr id="874603" name="Rectangle 107">
            <a:extLst>
              <a:ext uri="{FF2B5EF4-FFF2-40B4-BE49-F238E27FC236}">
                <a16:creationId xmlns:a16="http://schemas.microsoft.com/office/drawing/2014/main" id="{9FB11632-9C90-6742-8DA8-F6AD5A1F3BE1}"/>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874604" name="Text Box 108">
            <a:extLst>
              <a:ext uri="{FF2B5EF4-FFF2-40B4-BE49-F238E27FC236}">
                <a16:creationId xmlns:a16="http://schemas.microsoft.com/office/drawing/2014/main" id="{3AB1B4C2-77C1-FA45-ABDA-ADFDD1AFB46F}"/>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5</a:t>
            </a:r>
          </a:p>
        </p:txBody>
      </p:sp>
      <p:sp>
        <p:nvSpPr>
          <p:cNvPr id="874606" name="Rectangle 110">
            <a:extLst>
              <a:ext uri="{FF2B5EF4-FFF2-40B4-BE49-F238E27FC236}">
                <a16:creationId xmlns:a16="http://schemas.microsoft.com/office/drawing/2014/main" id="{4160E6D3-BEAD-9844-BB32-EB2E5231A062}"/>
              </a:ext>
            </a:extLst>
          </p:cNvPr>
          <p:cNvSpPr>
            <a:spLocks noChangeArrowheads="1"/>
          </p:cNvSpPr>
          <p:nvPr/>
        </p:nvSpPr>
        <p:spPr bwMode="auto">
          <a:xfrm>
            <a:off x="6289675" y="584200"/>
            <a:ext cx="3571875" cy="17303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a:p>
            <a:pPr algn="ctr">
              <a:lnSpc>
                <a:spcPct val="110000"/>
              </a:lnSpc>
              <a:spcBef>
                <a:spcPct val="50000"/>
              </a:spcBef>
            </a:pPr>
            <a:endParaRPr lang="en-US" altLang="en-US" sz="2200" b="1" u="sng">
              <a:solidFill>
                <a:schemeClr val="bg1"/>
              </a:solidFill>
              <a:latin typeface="Arial" panose="020B0604020202020204" pitchFamily="34" charset="0"/>
            </a:endParaRPr>
          </a:p>
        </p:txBody>
      </p:sp>
      <p:sp>
        <p:nvSpPr>
          <p:cNvPr id="874609" name="Rectangle 113">
            <a:extLst>
              <a:ext uri="{FF2B5EF4-FFF2-40B4-BE49-F238E27FC236}">
                <a16:creationId xmlns:a16="http://schemas.microsoft.com/office/drawing/2014/main" id="{07A0D5CD-9259-9747-87C3-BC08E266AD5A}"/>
              </a:ext>
            </a:extLst>
          </p:cNvPr>
          <p:cNvSpPr>
            <a:spLocks noChangeArrowheads="1"/>
          </p:cNvSpPr>
          <p:nvPr/>
        </p:nvSpPr>
        <p:spPr bwMode="auto">
          <a:xfrm>
            <a:off x="2532063" y="2338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grpSp>
        <p:nvGrpSpPr>
          <p:cNvPr id="874624" name="Group 128">
            <a:extLst>
              <a:ext uri="{FF2B5EF4-FFF2-40B4-BE49-F238E27FC236}">
                <a16:creationId xmlns:a16="http://schemas.microsoft.com/office/drawing/2014/main" id="{9D34F67E-12AB-9A44-BAC5-69F89F2CFE06}"/>
              </a:ext>
            </a:extLst>
          </p:cNvPr>
          <p:cNvGrpSpPr>
            <a:grpSpLocks/>
          </p:cNvGrpSpPr>
          <p:nvPr/>
        </p:nvGrpSpPr>
        <p:grpSpPr bwMode="auto">
          <a:xfrm>
            <a:off x="766763" y="1957388"/>
            <a:ext cx="4305300" cy="2000250"/>
            <a:chOff x="483" y="1233"/>
            <a:chExt cx="2712" cy="1260"/>
          </a:xfrm>
        </p:grpSpPr>
        <p:sp>
          <p:nvSpPr>
            <p:cNvPr id="874610" name="Text Box 114">
              <a:extLst>
                <a:ext uri="{FF2B5EF4-FFF2-40B4-BE49-F238E27FC236}">
                  <a16:creationId xmlns:a16="http://schemas.microsoft.com/office/drawing/2014/main" id="{4DA13F9A-E125-0C48-B46F-950EC686B355}"/>
                </a:ext>
              </a:extLst>
            </p:cNvPr>
            <p:cNvSpPr txBox="1">
              <a:spLocks noChangeArrowheads="1"/>
            </p:cNvSpPr>
            <p:nvPr/>
          </p:nvSpPr>
          <p:spPr bwMode="auto">
            <a:xfrm>
              <a:off x="483" y="1392"/>
              <a:ext cx="584" cy="250"/>
            </a:xfrm>
            <a:prstGeom prst="rect">
              <a:avLst/>
            </a:prstGeom>
            <a:noFill/>
            <a:ln>
              <a:noFill/>
            </a:ln>
            <a:effectLst>
              <a:outerShdw dist="28398" dir="1593903" algn="ctr" rotWithShape="0">
                <a:srgbClr val="080808"/>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000" b="1">
                  <a:solidFill>
                    <a:schemeClr val="hlink"/>
                  </a:solidFill>
                </a:rPr>
                <a:t>SAUL</a:t>
              </a:r>
              <a:endParaRPr lang="en-US" altLang="en-US" sz="1200">
                <a:solidFill>
                  <a:schemeClr val="hlink"/>
                </a:solidFill>
              </a:endParaRPr>
            </a:p>
          </p:txBody>
        </p:sp>
        <p:sp>
          <p:nvSpPr>
            <p:cNvPr id="874611" name="Text Box 115">
              <a:extLst>
                <a:ext uri="{FF2B5EF4-FFF2-40B4-BE49-F238E27FC236}">
                  <a16:creationId xmlns:a16="http://schemas.microsoft.com/office/drawing/2014/main" id="{94E229E0-51CB-504C-9E6D-E62266DB527A}"/>
                </a:ext>
              </a:extLst>
            </p:cNvPr>
            <p:cNvSpPr txBox="1">
              <a:spLocks noChangeArrowheads="1"/>
            </p:cNvSpPr>
            <p:nvPr/>
          </p:nvSpPr>
          <p:spPr bwMode="auto">
            <a:xfrm>
              <a:off x="1194" y="1233"/>
              <a:ext cx="696" cy="250"/>
            </a:xfrm>
            <a:prstGeom prst="rect">
              <a:avLst/>
            </a:prstGeom>
            <a:noFill/>
            <a:ln>
              <a:noFill/>
            </a:ln>
            <a:effectLst>
              <a:outerShdw dist="28398" dir="1593903" algn="ctr" rotWithShape="0">
                <a:srgbClr val="080808"/>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000" b="1">
                  <a:solidFill>
                    <a:schemeClr val="hlink"/>
                  </a:solidFill>
                </a:rPr>
                <a:t>DAUD</a:t>
              </a:r>
              <a:endParaRPr lang="en-US" altLang="en-US" sz="1200">
                <a:solidFill>
                  <a:schemeClr val="hlink"/>
                </a:solidFill>
              </a:endParaRPr>
            </a:p>
          </p:txBody>
        </p:sp>
        <p:sp>
          <p:nvSpPr>
            <p:cNvPr id="874612" name="Text Box 116">
              <a:extLst>
                <a:ext uri="{FF2B5EF4-FFF2-40B4-BE49-F238E27FC236}">
                  <a16:creationId xmlns:a16="http://schemas.microsoft.com/office/drawing/2014/main" id="{D513EB76-9358-FD4D-B3C3-70E66914E468}"/>
                </a:ext>
              </a:extLst>
            </p:cNvPr>
            <p:cNvSpPr txBox="1">
              <a:spLocks noChangeArrowheads="1"/>
            </p:cNvSpPr>
            <p:nvPr/>
          </p:nvSpPr>
          <p:spPr bwMode="auto">
            <a:xfrm>
              <a:off x="1773" y="1522"/>
              <a:ext cx="1168" cy="250"/>
            </a:xfrm>
            <a:prstGeom prst="rect">
              <a:avLst/>
            </a:prstGeom>
            <a:noFill/>
            <a:ln>
              <a:noFill/>
            </a:ln>
            <a:effectLst>
              <a:outerShdw dist="28398" dir="1593903" algn="ctr" rotWithShape="0">
                <a:srgbClr val="080808"/>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000" b="1">
                  <a:solidFill>
                    <a:schemeClr val="hlink"/>
                  </a:solidFill>
                </a:rPr>
                <a:t>SALOMO</a:t>
              </a:r>
              <a:endParaRPr lang="en-US" altLang="en-US" sz="1200">
                <a:solidFill>
                  <a:schemeClr val="hlink"/>
                </a:solidFill>
              </a:endParaRPr>
            </a:p>
          </p:txBody>
        </p:sp>
        <p:sp>
          <p:nvSpPr>
            <p:cNvPr id="874613" name="Text Box 117">
              <a:extLst>
                <a:ext uri="{FF2B5EF4-FFF2-40B4-BE49-F238E27FC236}">
                  <a16:creationId xmlns:a16="http://schemas.microsoft.com/office/drawing/2014/main" id="{39785A5C-6F59-B249-90F8-05DA47C093C7}"/>
                </a:ext>
              </a:extLst>
            </p:cNvPr>
            <p:cNvSpPr txBox="1">
              <a:spLocks noChangeArrowheads="1"/>
            </p:cNvSpPr>
            <p:nvPr/>
          </p:nvSpPr>
          <p:spPr bwMode="auto">
            <a:xfrm>
              <a:off x="2115" y="2051"/>
              <a:ext cx="1080" cy="442"/>
            </a:xfrm>
            <a:prstGeom prst="rect">
              <a:avLst/>
            </a:prstGeom>
            <a:noFill/>
            <a:ln>
              <a:noFill/>
            </a:ln>
            <a:effectLst>
              <a:outerShdw dist="45791" dir="2021404" algn="ctr" rotWithShape="0">
                <a:srgbClr val="080808"/>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000" b="1">
                  <a:solidFill>
                    <a:schemeClr val="hlink"/>
                  </a:solidFill>
                </a:rPr>
                <a:t>PERANG SAUDARA</a:t>
              </a:r>
              <a:endParaRPr lang="en-US" altLang="en-US" sz="1200">
                <a:solidFill>
                  <a:schemeClr val="hlink"/>
                </a:solidFill>
              </a:endParaRPr>
            </a:p>
          </p:txBody>
        </p:sp>
      </p:grpSp>
      <p:grpSp>
        <p:nvGrpSpPr>
          <p:cNvPr id="874623" name="Group 127">
            <a:extLst>
              <a:ext uri="{FF2B5EF4-FFF2-40B4-BE49-F238E27FC236}">
                <a16:creationId xmlns:a16="http://schemas.microsoft.com/office/drawing/2014/main" id="{C1C9C333-D831-9747-8571-0CF630C26282}"/>
              </a:ext>
            </a:extLst>
          </p:cNvPr>
          <p:cNvGrpSpPr>
            <a:grpSpLocks/>
          </p:cNvGrpSpPr>
          <p:nvPr/>
        </p:nvGrpSpPr>
        <p:grpSpPr bwMode="auto">
          <a:xfrm>
            <a:off x="500063" y="1665288"/>
            <a:ext cx="4500562" cy="1744662"/>
            <a:chOff x="315" y="1049"/>
            <a:chExt cx="2835" cy="1099"/>
          </a:xfrm>
        </p:grpSpPr>
        <p:sp>
          <p:nvSpPr>
            <p:cNvPr id="874614" name="Text Box 118">
              <a:extLst>
                <a:ext uri="{FF2B5EF4-FFF2-40B4-BE49-F238E27FC236}">
                  <a16:creationId xmlns:a16="http://schemas.microsoft.com/office/drawing/2014/main" id="{E7B2B5FE-9E01-AF45-B2B2-C4D0955DFC0A}"/>
                </a:ext>
              </a:extLst>
            </p:cNvPr>
            <p:cNvSpPr txBox="1">
              <a:spLocks noChangeArrowheads="1"/>
            </p:cNvSpPr>
            <p:nvPr/>
          </p:nvSpPr>
          <p:spPr bwMode="auto">
            <a:xfrm>
              <a:off x="315" y="1228"/>
              <a:ext cx="976" cy="250"/>
            </a:xfrm>
            <a:prstGeom prst="rect">
              <a:avLst/>
            </a:prstGeom>
            <a:noFill/>
            <a:ln>
              <a:noFill/>
            </a:ln>
            <a:effectLst>
              <a:outerShdw dist="17961" dir="2700000" algn="ctr" rotWithShape="0">
                <a:srgbClr val="080808"/>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000" b="1">
                  <a:solidFill>
                    <a:srgbClr val="063DE8"/>
                  </a:solidFill>
                </a:rPr>
                <a:t>1 SAMUEL</a:t>
              </a:r>
              <a:endParaRPr lang="en-US" altLang="en-US" sz="1200">
                <a:solidFill>
                  <a:srgbClr val="063DE8"/>
                </a:solidFill>
              </a:endParaRPr>
            </a:p>
          </p:txBody>
        </p:sp>
        <p:sp>
          <p:nvSpPr>
            <p:cNvPr id="874615" name="Text Box 119">
              <a:extLst>
                <a:ext uri="{FF2B5EF4-FFF2-40B4-BE49-F238E27FC236}">
                  <a16:creationId xmlns:a16="http://schemas.microsoft.com/office/drawing/2014/main" id="{21080C83-8DC9-3B45-AB1B-FE2035066A77}"/>
                </a:ext>
              </a:extLst>
            </p:cNvPr>
            <p:cNvSpPr txBox="1">
              <a:spLocks noChangeArrowheads="1"/>
            </p:cNvSpPr>
            <p:nvPr/>
          </p:nvSpPr>
          <p:spPr bwMode="auto">
            <a:xfrm>
              <a:off x="1060" y="1049"/>
              <a:ext cx="984" cy="250"/>
            </a:xfrm>
            <a:prstGeom prst="rect">
              <a:avLst/>
            </a:prstGeom>
            <a:noFill/>
            <a:ln>
              <a:noFill/>
            </a:ln>
            <a:effectLst>
              <a:outerShdw dist="17961" dir="2700000" algn="ctr" rotWithShape="0">
                <a:srgbClr val="080808"/>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000" b="1">
                  <a:solidFill>
                    <a:srgbClr val="063DE8"/>
                  </a:solidFill>
                </a:rPr>
                <a:t>2 SAMUEL</a:t>
              </a:r>
              <a:endParaRPr lang="en-US" altLang="en-US" sz="1200">
                <a:solidFill>
                  <a:srgbClr val="063DE8"/>
                </a:solidFill>
              </a:endParaRPr>
            </a:p>
          </p:txBody>
        </p:sp>
        <p:sp>
          <p:nvSpPr>
            <p:cNvPr id="874616" name="Text Box 120">
              <a:extLst>
                <a:ext uri="{FF2B5EF4-FFF2-40B4-BE49-F238E27FC236}">
                  <a16:creationId xmlns:a16="http://schemas.microsoft.com/office/drawing/2014/main" id="{A44B6F76-1C51-5145-8CCF-1282FF85CFC4}"/>
                </a:ext>
              </a:extLst>
            </p:cNvPr>
            <p:cNvSpPr txBox="1">
              <a:spLocks noChangeArrowheads="1"/>
            </p:cNvSpPr>
            <p:nvPr/>
          </p:nvSpPr>
          <p:spPr bwMode="auto">
            <a:xfrm>
              <a:off x="1898" y="1334"/>
              <a:ext cx="863" cy="250"/>
            </a:xfrm>
            <a:prstGeom prst="rect">
              <a:avLst/>
            </a:prstGeom>
            <a:noFill/>
            <a:ln>
              <a:noFill/>
            </a:ln>
            <a:effectLst>
              <a:outerShdw dist="17961" dir="2700000" algn="ctr" rotWithShape="0">
                <a:srgbClr val="080808"/>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000" b="1">
                  <a:solidFill>
                    <a:srgbClr val="063DE8"/>
                  </a:solidFill>
                </a:rPr>
                <a:t>1 RAJA</a:t>
              </a:r>
              <a:endParaRPr lang="en-US" altLang="en-US" sz="1200">
                <a:solidFill>
                  <a:srgbClr val="063DE8"/>
                </a:solidFill>
              </a:endParaRPr>
            </a:p>
          </p:txBody>
        </p:sp>
        <p:sp>
          <p:nvSpPr>
            <p:cNvPr id="874617" name="Text Box 121">
              <a:extLst>
                <a:ext uri="{FF2B5EF4-FFF2-40B4-BE49-F238E27FC236}">
                  <a16:creationId xmlns:a16="http://schemas.microsoft.com/office/drawing/2014/main" id="{C8F00E7C-E524-7F41-9E68-9C00FF693514}"/>
                </a:ext>
              </a:extLst>
            </p:cNvPr>
            <p:cNvSpPr txBox="1">
              <a:spLocks noChangeArrowheads="1"/>
            </p:cNvSpPr>
            <p:nvPr/>
          </p:nvSpPr>
          <p:spPr bwMode="auto">
            <a:xfrm>
              <a:off x="2222" y="1898"/>
              <a:ext cx="928" cy="250"/>
            </a:xfrm>
            <a:prstGeom prst="rect">
              <a:avLst/>
            </a:prstGeom>
            <a:noFill/>
            <a:ln>
              <a:noFill/>
            </a:ln>
            <a:effectLst>
              <a:outerShdw dist="35921" dir="2700000" algn="ctr" rotWithShape="0">
                <a:srgbClr val="080808"/>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000" b="1">
                  <a:solidFill>
                    <a:srgbClr val="063DE8"/>
                  </a:solidFill>
                </a:rPr>
                <a:t>2 RAJA</a:t>
              </a:r>
              <a:endParaRPr lang="en-US" altLang="en-US" sz="1200">
                <a:solidFill>
                  <a:srgbClr val="063DE8"/>
                </a:solidFill>
              </a:endParaRPr>
            </a:p>
          </p:txBody>
        </p:sp>
      </p:grpSp>
      <p:grpSp>
        <p:nvGrpSpPr>
          <p:cNvPr id="874625" name="Group 129">
            <a:extLst>
              <a:ext uri="{FF2B5EF4-FFF2-40B4-BE49-F238E27FC236}">
                <a16:creationId xmlns:a16="http://schemas.microsoft.com/office/drawing/2014/main" id="{52DAC72E-9372-EA4C-BC11-DBB4C2475505}"/>
              </a:ext>
            </a:extLst>
          </p:cNvPr>
          <p:cNvGrpSpPr>
            <a:grpSpLocks/>
          </p:cNvGrpSpPr>
          <p:nvPr/>
        </p:nvGrpSpPr>
        <p:grpSpPr bwMode="auto">
          <a:xfrm>
            <a:off x="1135063" y="2262188"/>
            <a:ext cx="3751262" cy="2168525"/>
            <a:chOff x="715" y="1425"/>
            <a:chExt cx="2363" cy="1366"/>
          </a:xfrm>
        </p:grpSpPr>
        <p:sp>
          <p:nvSpPr>
            <p:cNvPr id="874618" name="Text Box 122">
              <a:extLst>
                <a:ext uri="{FF2B5EF4-FFF2-40B4-BE49-F238E27FC236}">
                  <a16:creationId xmlns:a16="http://schemas.microsoft.com/office/drawing/2014/main" id="{828A7800-261A-204E-9EEB-EE268483A1AD}"/>
                </a:ext>
              </a:extLst>
            </p:cNvPr>
            <p:cNvSpPr txBox="1">
              <a:spLocks noChangeArrowheads="1"/>
            </p:cNvSpPr>
            <p:nvPr/>
          </p:nvSpPr>
          <p:spPr bwMode="auto">
            <a:xfrm>
              <a:off x="715" y="1544"/>
              <a:ext cx="392" cy="442"/>
            </a:xfrm>
            <a:prstGeom prst="rect">
              <a:avLst/>
            </a:prstGeom>
            <a:noFill/>
            <a:ln>
              <a:noFill/>
            </a:ln>
            <a:effectLst>
              <a:outerShdw dist="45791" dir="2021404" algn="ctr" rotWithShape="0">
                <a:srgbClr val="080808"/>
              </a:outerShdw>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4000" b="1">
                  <a:solidFill>
                    <a:schemeClr val="accent2"/>
                  </a:solidFill>
                </a:rPr>
                <a:t>S</a:t>
              </a:r>
              <a:endParaRPr lang="en-US" altLang="en-US" sz="1200">
                <a:solidFill>
                  <a:schemeClr val="accent2"/>
                </a:solidFill>
              </a:endParaRPr>
            </a:p>
          </p:txBody>
        </p:sp>
        <p:sp>
          <p:nvSpPr>
            <p:cNvPr id="874619" name="Text Box 123">
              <a:extLst>
                <a:ext uri="{FF2B5EF4-FFF2-40B4-BE49-F238E27FC236}">
                  <a16:creationId xmlns:a16="http://schemas.microsoft.com/office/drawing/2014/main" id="{70C62A72-589C-4040-BE62-5E9C0574AC55}"/>
                </a:ext>
              </a:extLst>
            </p:cNvPr>
            <p:cNvSpPr txBox="1">
              <a:spLocks noChangeArrowheads="1"/>
            </p:cNvSpPr>
            <p:nvPr/>
          </p:nvSpPr>
          <p:spPr bwMode="auto">
            <a:xfrm>
              <a:off x="1332" y="1425"/>
              <a:ext cx="392" cy="442"/>
            </a:xfrm>
            <a:prstGeom prst="rect">
              <a:avLst/>
            </a:prstGeom>
            <a:noFill/>
            <a:ln>
              <a:noFill/>
            </a:ln>
            <a:effectLst>
              <a:outerShdw dist="45791" dir="2021404" algn="ctr" rotWithShape="0">
                <a:srgbClr val="080808"/>
              </a:outerShdw>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4000" b="1">
                  <a:solidFill>
                    <a:schemeClr val="accent2"/>
                  </a:solidFill>
                </a:rPr>
                <a:t>D</a:t>
              </a:r>
              <a:endParaRPr lang="en-US" altLang="en-US" sz="1200">
                <a:solidFill>
                  <a:schemeClr val="accent2"/>
                </a:solidFill>
              </a:endParaRPr>
            </a:p>
          </p:txBody>
        </p:sp>
        <p:sp>
          <p:nvSpPr>
            <p:cNvPr id="874620" name="Text Box 124">
              <a:extLst>
                <a:ext uri="{FF2B5EF4-FFF2-40B4-BE49-F238E27FC236}">
                  <a16:creationId xmlns:a16="http://schemas.microsoft.com/office/drawing/2014/main" id="{29EDF631-84A3-264E-AF33-98CE8FECE04A}"/>
                </a:ext>
              </a:extLst>
            </p:cNvPr>
            <p:cNvSpPr txBox="1">
              <a:spLocks noChangeArrowheads="1"/>
            </p:cNvSpPr>
            <p:nvPr/>
          </p:nvSpPr>
          <p:spPr bwMode="auto">
            <a:xfrm>
              <a:off x="1793" y="1702"/>
              <a:ext cx="392" cy="442"/>
            </a:xfrm>
            <a:prstGeom prst="rect">
              <a:avLst/>
            </a:prstGeom>
            <a:noFill/>
            <a:ln>
              <a:noFill/>
            </a:ln>
            <a:effectLst>
              <a:outerShdw dist="45791" dir="2021404" algn="ctr" rotWithShape="0">
                <a:srgbClr val="080808"/>
              </a:outerShdw>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4000" b="1">
                  <a:solidFill>
                    <a:schemeClr val="accent2"/>
                  </a:solidFill>
                </a:rPr>
                <a:t>S</a:t>
              </a:r>
              <a:endParaRPr lang="en-US" altLang="en-US" sz="1200">
                <a:solidFill>
                  <a:schemeClr val="accent2"/>
                </a:solidFill>
              </a:endParaRPr>
            </a:p>
          </p:txBody>
        </p:sp>
        <p:sp>
          <p:nvSpPr>
            <p:cNvPr id="874621" name="Text Box 125">
              <a:extLst>
                <a:ext uri="{FF2B5EF4-FFF2-40B4-BE49-F238E27FC236}">
                  <a16:creationId xmlns:a16="http://schemas.microsoft.com/office/drawing/2014/main" id="{153F9AD3-F276-A64E-BABD-CB3506362290}"/>
                </a:ext>
              </a:extLst>
            </p:cNvPr>
            <p:cNvSpPr txBox="1">
              <a:spLocks noChangeArrowheads="1"/>
            </p:cNvSpPr>
            <p:nvPr/>
          </p:nvSpPr>
          <p:spPr bwMode="auto">
            <a:xfrm>
              <a:off x="2278" y="2349"/>
              <a:ext cx="800" cy="442"/>
            </a:xfrm>
            <a:prstGeom prst="rect">
              <a:avLst/>
            </a:prstGeom>
            <a:noFill/>
            <a:ln>
              <a:noFill/>
            </a:ln>
            <a:effectLst>
              <a:outerShdw dist="45791" dir="2021404" algn="ctr" rotWithShape="0">
                <a:srgbClr val="080808"/>
              </a:outerShdw>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4000" b="1">
                  <a:solidFill>
                    <a:schemeClr val="accent2"/>
                  </a:solidFill>
                </a:rPr>
                <a:t>PS</a:t>
              </a:r>
              <a:endParaRPr lang="en-US" altLang="en-US" sz="1200">
                <a:solidFill>
                  <a:schemeClr val="accent2"/>
                </a:solidFill>
              </a:endParaRPr>
            </a:p>
          </p:txBody>
        </p:sp>
      </p:grpSp>
      <p:sp>
        <p:nvSpPr>
          <p:cNvPr id="1253410" name="Oval 34">
            <a:extLst>
              <a:ext uri="{FF2B5EF4-FFF2-40B4-BE49-F238E27FC236}">
                <a16:creationId xmlns:a16="http://schemas.microsoft.com/office/drawing/2014/main" id="{407DFFBF-9A09-034E-B921-E624F3A0347E}"/>
              </a:ext>
            </a:extLst>
          </p:cNvPr>
          <p:cNvSpPr>
            <a:spLocks noChangeArrowheads="1"/>
          </p:cNvSpPr>
          <p:nvPr/>
        </p:nvSpPr>
        <p:spPr bwMode="auto">
          <a:xfrm>
            <a:off x="411163" y="1658938"/>
            <a:ext cx="1698625" cy="1520825"/>
          </a:xfrm>
          <a:prstGeom prst="ellipse">
            <a:avLst/>
          </a:prstGeom>
          <a:noFill/>
          <a:ln w="76200">
            <a:solidFill>
              <a:schemeClr val="hlink"/>
            </a:solidFill>
            <a:round/>
            <a:headEnd/>
            <a:tailEnd/>
          </a:ln>
          <a:effectLst>
            <a:outerShdw blurRad="63500" dist="38099" dir="2700000" algn="ctr" rotWithShape="0">
              <a:srgbClr val="080808">
                <a:alpha val="74998"/>
              </a:srgbClr>
            </a:outerShdw>
          </a:effectLst>
        </p:spPr>
        <p:txBody>
          <a:bodyPr wrap="none" anchor="ctr"/>
          <a:lstStyle/>
          <a:p>
            <a:pPr>
              <a:defRPr/>
            </a:pPr>
            <a:endParaRPr lang="en-US" sz="1200">
              <a:latin typeface="Comic Sans MS" charset="0"/>
            </a:endParaRPr>
          </a:p>
        </p:txBody>
      </p:sp>
      <p:sp>
        <p:nvSpPr>
          <p:cNvPr id="1253412" name="Oval 36">
            <a:extLst>
              <a:ext uri="{FF2B5EF4-FFF2-40B4-BE49-F238E27FC236}">
                <a16:creationId xmlns:a16="http://schemas.microsoft.com/office/drawing/2014/main" id="{3C1D77E0-962B-0842-8B2B-5A8DA519C9F1}"/>
              </a:ext>
            </a:extLst>
          </p:cNvPr>
          <p:cNvSpPr>
            <a:spLocks noChangeArrowheads="1"/>
          </p:cNvSpPr>
          <p:nvPr/>
        </p:nvSpPr>
        <p:spPr bwMode="auto">
          <a:xfrm>
            <a:off x="3082925" y="2881313"/>
            <a:ext cx="1806575" cy="1600200"/>
          </a:xfrm>
          <a:prstGeom prst="ellipse">
            <a:avLst/>
          </a:prstGeom>
          <a:noFill/>
          <a:ln w="76200">
            <a:solidFill>
              <a:schemeClr val="hlink"/>
            </a:solidFill>
            <a:round/>
            <a:headEnd/>
            <a:tailEnd/>
          </a:ln>
          <a:effectLst>
            <a:outerShdw blurRad="63500" dist="53882" dir="2700000" algn="ctr" rotWithShape="0">
              <a:srgbClr val="080808">
                <a:alpha val="74998"/>
              </a:srgbClr>
            </a:outerShdw>
          </a:effectLst>
        </p:spPr>
        <p:txBody>
          <a:bodyPr wrap="none" anchor="ctr"/>
          <a:lstStyle/>
          <a:p>
            <a:pPr>
              <a:defRPr/>
            </a:pPr>
            <a:endParaRPr lang="en-US" sz="1200">
              <a:latin typeface="Comic Sans MS"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874625"/>
                                        </p:tgtEl>
                                        <p:attrNameLst>
                                          <p:attrName>style.visibility</p:attrName>
                                        </p:attrNameLst>
                                      </p:cBhvr>
                                      <p:to>
                                        <p:strVal val="visible"/>
                                      </p:to>
                                    </p:set>
                                    <p:anim calcmode="lin" valueType="num">
                                      <p:cBhvr additive="base">
                                        <p:cTn id="7" dur="1000" fill="hold"/>
                                        <p:tgtEl>
                                          <p:spTgt spid="874625"/>
                                        </p:tgtEl>
                                        <p:attrNameLst>
                                          <p:attrName>ppt_x</p:attrName>
                                        </p:attrNameLst>
                                      </p:cBhvr>
                                      <p:tavLst>
                                        <p:tav tm="0">
                                          <p:val>
                                            <p:strVal val="#ppt_x"/>
                                          </p:val>
                                        </p:tav>
                                        <p:tav tm="100000">
                                          <p:val>
                                            <p:strVal val="#ppt_x"/>
                                          </p:val>
                                        </p:tav>
                                      </p:tavLst>
                                    </p:anim>
                                    <p:anim calcmode="lin" valueType="num">
                                      <p:cBhvr additive="base">
                                        <p:cTn id="8" dur="1000" fill="hold"/>
                                        <p:tgtEl>
                                          <p:spTgt spid="87462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874624"/>
                                        </p:tgtEl>
                                        <p:attrNameLst>
                                          <p:attrName>style.visibility</p:attrName>
                                        </p:attrNameLst>
                                      </p:cBhvr>
                                      <p:to>
                                        <p:strVal val="visible"/>
                                      </p:to>
                                    </p:set>
                                    <p:anim calcmode="lin" valueType="num">
                                      <p:cBhvr additive="base">
                                        <p:cTn id="13" dur="1000" fill="hold"/>
                                        <p:tgtEl>
                                          <p:spTgt spid="874624"/>
                                        </p:tgtEl>
                                        <p:attrNameLst>
                                          <p:attrName>ppt_x</p:attrName>
                                        </p:attrNameLst>
                                      </p:cBhvr>
                                      <p:tavLst>
                                        <p:tav tm="0">
                                          <p:val>
                                            <p:strVal val="#ppt_x"/>
                                          </p:val>
                                        </p:tav>
                                        <p:tav tm="100000">
                                          <p:val>
                                            <p:strVal val="#ppt_x"/>
                                          </p:val>
                                        </p:tav>
                                      </p:tavLst>
                                    </p:anim>
                                    <p:anim calcmode="lin" valueType="num">
                                      <p:cBhvr additive="base">
                                        <p:cTn id="14" dur="1000" fill="hold"/>
                                        <p:tgtEl>
                                          <p:spTgt spid="87462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874623"/>
                                        </p:tgtEl>
                                        <p:attrNameLst>
                                          <p:attrName>style.visibility</p:attrName>
                                        </p:attrNameLst>
                                      </p:cBhvr>
                                      <p:to>
                                        <p:strVal val="visible"/>
                                      </p:to>
                                    </p:set>
                                    <p:anim calcmode="lin" valueType="num">
                                      <p:cBhvr additive="base">
                                        <p:cTn id="19" dur="1000" fill="hold"/>
                                        <p:tgtEl>
                                          <p:spTgt spid="874623"/>
                                        </p:tgtEl>
                                        <p:attrNameLst>
                                          <p:attrName>ppt_x</p:attrName>
                                        </p:attrNameLst>
                                      </p:cBhvr>
                                      <p:tavLst>
                                        <p:tav tm="0">
                                          <p:val>
                                            <p:strVal val="#ppt_x"/>
                                          </p:val>
                                        </p:tav>
                                        <p:tav tm="100000">
                                          <p:val>
                                            <p:strVal val="#ppt_x"/>
                                          </p:val>
                                        </p:tav>
                                      </p:tavLst>
                                    </p:anim>
                                    <p:anim calcmode="lin" valueType="num">
                                      <p:cBhvr additive="base">
                                        <p:cTn id="20" dur="1000" fill="hold"/>
                                        <p:tgtEl>
                                          <p:spTgt spid="874623"/>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36" fill="hold" grpId="0" nodeType="clickEffect">
                                  <p:stCondLst>
                                    <p:cond delay="0"/>
                                  </p:stCondLst>
                                  <p:childTnLst>
                                    <p:set>
                                      <p:cBhvr>
                                        <p:cTn id="24" dur="1" fill="hold">
                                          <p:stCondLst>
                                            <p:cond delay="0"/>
                                          </p:stCondLst>
                                        </p:cTn>
                                        <p:tgtEl>
                                          <p:spTgt spid="1253410"/>
                                        </p:tgtEl>
                                        <p:attrNameLst>
                                          <p:attrName>style.visibility</p:attrName>
                                        </p:attrNameLst>
                                      </p:cBhvr>
                                      <p:to>
                                        <p:strVal val="visible"/>
                                      </p:to>
                                    </p:set>
                                    <p:anim calcmode="lin" valueType="num">
                                      <p:cBhvr>
                                        <p:cTn id="25" dur="500" fill="hold"/>
                                        <p:tgtEl>
                                          <p:spTgt spid="1253410"/>
                                        </p:tgtEl>
                                        <p:attrNameLst>
                                          <p:attrName>ppt_w</p:attrName>
                                        </p:attrNameLst>
                                      </p:cBhvr>
                                      <p:tavLst>
                                        <p:tav tm="0">
                                          <p:val>
                                            <p:strVal val="(6*min(max(#ppt_w*#ppt_h,.3),1)-7.4)/-.7*#ppt_w"/>
                                          </p:val>
                                        </p:tav>
                                        <p:tav tm="100000">
                                          <p:val>
                                            <p:strVal val="#ppt_w"/>
                                          </p:val>
                                        </p:tav>
                                      </p:tavLst>
                                    </p:anim>
                                    <p:anim calcmode="lin" valueType="num">
                                      <p:cBhvr>
                                        <p:cTn id="26" dur="500" fill="hold"/>
                                        <p:tgtEl>
                                          <p:spTgt spid="1253410"/>
                                        </p:tgtEl>
                                        <p:attrNameLst>
                                          <p:attrName>ppt_h</p:attrName>
                                        </p:attrNameLst>
                                      </p:cBhvr>
                                      <p:tavLst>
                                        <p:tav tm="0">
                                          <p:val>
                                            <p:strVal val="(6*min(max(#ppt_w*#ppt_h,.3),1)-7.4)/-.7*#ppt_h"/>
                                          </p:val>
                                        </p:tav>
                                        <p:tav tm="100000">
                                          <p:val>
                                            <p:strVal val="#ppt_h"/>
                                          </p:val>
                                        </p:tav>
                                      </p:tavLst>
                                    </p:anim>
                                    <p:anim calcmode="lin" valueType="num">
                                      <p:cBhvr>
                                        <p:cTn id="27" dur="500" fill="hold"/>
                                        <p:tgtEl>
                                          <p:spTgt spid="1253410"/>
                                        </p:tgtEl>
                                        <p:attrNameLst>
                                          <p:attrName>ppt_x</p:attrName>
                                        </p:attrNameLst>
                                      </p:cBhvr>
                                      <p:tavLst>
                                        <p:tav tm="0">
                                          <p:val>
                                            <p:fltVal val="0.5"/>
                                          </p:val>
                                        </p:tav>
                                        <p:tav tm="100000">
                                          <p:val>
                                            <p:strVal val="#ppt_x"/>
                                          </p:val>
                                        </p:tav>
                                      </p:tavLst>
                                    </p:anim>
                                    <p:anim calcmode="lin" valueType="num">
                                      <p:cBhvr>
                                        <p:cTn id="28" dur="500" fill="hold"/>
                                        <p:tgtEl>
                                          <p:spTgt spid="1253410"/>
                                        </p:tgtEl>
                                        <p:attrNameLst>
                                          <p:attrName>ppt_y</p:attrName>
                                        </p:attrNameLst>
                                      </p:cBhvr>
                                      <p:tavLst>
                                        <p:tav tm="0">
                                          <p:val>
                                            <p:strVal val="1+(6*min(max(#ppt_w*#ppt_h,.3),1)-7.4)/-.7*#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36" fill="hold" grpId="0" nodeType="clickEffect">
                                  <p:stCondLst>
                                    <p:cond delay="0"/>
                                  </p:stCondLst>
                                  <p:childTnLst>
                                    <p:set>
                                      <p:cBhvr>
                                        <p:cTn id="32" dur="1" fill="hold">
                                          <p:stCondLst>
                                            <p:cond delay="0"/>
                                          </p:stCondLst>
                                        </p:cTn>
                                        <p:tgtEl>
                                          <p:spTgt spid="1253412"/>
                                        </p:tgtEl>
                                        <p:attrNameLst>
                                          <p:attrName>style.visibility</p:attrName>
                                        </p:attrNameLst>
                                      </p:cBhvr>
                                      <p:to>
                                        <p:strVal val="visible"/>
                                      </p:to>
                                    </p:set>
                                    <p:anim calcmode="lin" valueType="num">
                                      <p:cBhvr>
                                        <p:cTn id="33" dur="500" fill="hold"/>
                                        <p:tgtEl>
                                          <p:spTgt spid="1253412"/>
                                        </p:tgtEl>
                                        <p:attrNameLst>
                                          <p:attrName>ppt_w</p:attrName>
                                        </p:attrNameLst>
                                      </p:cBhvr>
                                      <p:tavLst>
                                        <p:tav tm="0">
                                          <p:val>
                                            <p:strVal val="(6*min(max(#ppt_w*#ppt_h,.3),1)-7.4)/-.7*#ppt_w"/>
                                          </p:val>
                                        </p:tav>
                                        <p:tav tm="100000">
                                          <p:val>
                                            <p:strVal val="#ppt_w"/>
                                          </p:val>
                                        </p:tav>
                                      </p:tavLst>
                                    </p:anim>
                                    <p:anim calcmode="lin" valueType="num">
                                      <p:cBhvr>
                                        <p:cTn id="34" dur="500" fill="hold"/>
                                        <p:tgtEl>
                                          <p:spTgt spid="1253412"/>
                                        </p:tgtEl>
                                        <p:attrNameLst>
                                          <p:attrName>ppt_h</p:attrName>
                                        </p:attrNameLst>
                                      </p:cBhvr>
                                      <p:tavLst>
                                        <p:tav tm="0">
                                          <p:val>
                                            <p:strVal val="(6*min(max(#ppt_w*#ppt_h,.3),1)-7.4)/-.7*#ppt_h"/>
                                          </p:val>
                                        </p:tav>
                                        <p:tav tm="100000">
                                          <p:val>
                                            <p:strVal val="#ppt_h"/>
                                          </p:val>
                                        </p:tav>
                                      </p:tavLst>
                                    </p:anim>
                                    <p:anim calcmode="lin" valueType="num">
                                      <p:cBhvr>
                                        <p:cTn id="35" dur="500" fill="hold"/>
                                        <p:tgtEl>
                                          <p:spTgt spid="1253412"/>
                                        </p:tgtEl>
                                        <p:attrNameLst>
                                          <p:attrName>ppt_x</p:attrName>
                                        </p:attrNameLst>
                                      </p:cBhvr>
                                      <p:tavLst>
                                        <p:tav tm="0">
                                          <p:val>
                                            <p:fltVal val="0.5"/>
                                          </p:val>
                                        </p:tav>
                                        <p:tav tm="100000">
                                          <p:val>
                                            <p:strVal val="#ppt_x"/>
                                          </p:val>
                                        </p:tav>
                                      </p:tavLst>
                                    </p:anim>
                                    <p:anim calcmode="lin" valueType="num">
                                      <p:cBhvr>
                                        <p:cTn id="36" dur="500" fill="hold"/>
                                        <p:tgtEl>
                                          <p:spTgt spid="125341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3410" grpId="0" animBg="1"/>
      <p:bldP spid="12534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Line 2">
            <a:extLst>
              <a:ext uri="{FF2B5EF4-FFF2-40B4-BE49-F238E27FC236}">
                <a16:creationId xmlns:a16="http://schemas.microsoft.com/office/drawing/2014/main" id="{538CCDD8-1A71-2F4E-B5ED-7B890F24FAF6}"/>
              </a:ext>
            </a:extLst>
          </p:cNvPr>
          <p:cNvSpPr>
            <a:spLocks noChangeShapeType="1"/>
          </p:cNvSpPr>
          <p:nvPr/>
        </p:nvSpPr>
        <p:spPr bwMode="auto">
          <a:xfrm flipV="1">
            <a:off x="4038600" y="7037388"/>
            <a:ext cx="284163" cy="12700"/>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595" name="Line 3">
            <a:extLst>
              <a:ext uri="{FF2B5EF4-FFF2-40B4-BE49-F238E27FC236}">
                <a16:creationId xmlns:a16="http://schemas.microsoft.com/office/drawing/2014/main" id="{C5F8A269-8D1E-EB49-A186-D90A1124F881}"/>
              </a:ext>
            </a:extLst>
          </p:cNvPr>
          <p:cNvSpPr>
            <a:spLocks noChangeShapeType="1"/>
          </p:cNvSpPr>
          <p:nvPr/>
        </p:nvSpPr>
        <p:spPr bwMode="auto">
          <a:xfrm>
            <a:off x="3232150" y="4732338"/>
            <a:ext cx="752475"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596" name="Line 4">
            <a:extLst>
              <a:ext uri="{FF2B5EF4-FFF2-40B4-BE49-F238E27FC236}">
                <a16:creationId xmlns:a16="http://schemas.microsoft.com/office/drawing/2014/main" id="{262ADC08-B91A-0E40-A892-AB4461862BD7}"/>
              </a:ext>
            </a:extLst>
          </p:cNvPr>
          <p:cNvSpPr>
            <a:spLocks noChangeShapeType="1"/>
          </p:cNvSpPr>
          <p:nvPr/>
        </p:nvSpPr>
        <p:spPr bwMode="auto">
          <a:xfrm flipV="1">
            <a:off x="1454150" y="7329488"/>
            <a:ext cx="2590800"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597" name="Line 5">
            <a:extLst>
              <a:ext uri="{FF2B5EF4-FFF2-40B4-BE49-F238E27FC236}">
                <a16:creationId xmlns:a16="http://schemas.microsoft.com/office/drawing/2014/main" id="{70066FD7-827E-BC49-A723-BD0A3991C39D}"/>
              </a:ext>
            </a:extLst>
          </p:cNvPr>
          <p:cNvSpPr>
            <a:spLocks noChangeShapeType="1"/>
          </p:cNvSpPr>
          <p:nvPr/>
        </p:nvSpPr>
        <p:spPr bwMode="auto">
          <a:xfrm flipV="1">
            <a:off x="1444625" y="338138"/>
            <a:ext cx="1588" cy="70342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598" name="Line 6">
            <a:extLst>
              <a:ext uri="{FF2B5EF4-FFF2-40B4-BE49-F238E27FC236}">
                <a16:creationId xmlns:a16="http://schemas.microsoft.com/office/drawing/2014/main" id="{EF6D8519-313F-F440-9075-F02AA26CB3BC}"/>
              </a:ext>
            </a:extLst>
          </p:cNvPr>
          <p:cNvSpPr>
            <a:spLocks noChangeShapeType="1"/>
          </p:cNvSpPr>
          <p:nvPr/>
        </p:nvSpPr>
        <p:spPr bwMode="auto">
          <a:xfrm>
            <a:off x="1409700" y="360363"/>
            <a:ext cx="2566988"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599" name="Line 7">
            <a:extLst>
              <a:ext uri="{FF2B5EF4-FFF2-40B4-BE49-F238E27FC236}">
                <a16:creationId xmlns:a16="http://schemas.microsoft.com/office/drawing/2014/main" id="{314E274F-BC23-0D4D-B302-1F82B3C547DC}"/>
              </a:ext>
            </a:extLst>
          </p:cNvPr>
          <p:cNvSpPr>
            <a:spLocks noChangeShapeType="1"/>
          </p:cNvSpPr>
          <p:nvPr/>
        </p:nvSpPr>
        <p:spPr bwMode="auto">
          <a:xfrm flipH="1" flipV="1">
            <a:off x="3948113" y="338138"/>
            <a:ext cx="1587" cy="438626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600" name="Freeform 8">
            <a:extLst>
              <a:ext uri="{FF2B5EF4-FFF2-40B4-BE49-F238E27FC236}">
                <a16:creationId xmlns:a16="http://schemas.microsoft.com/office/drawing/2014/main" id="{B72DE29F-6326-3744-8569-2E35E6421045}"/>
              </a:ext>
            </a:extLst>
          </p:cNvPr>
          <p:cNvSpPr>
            <a:spLocks/>
          </p:cNvSpPr>
          <p:nvPr/>
        </p:nvSpPr>
        <p:spPr bwMode="auto">
          <a:xfrm>
            <a:off x="3200400" y="4752975"/>
            <a:ext cx="738188" cy="2452688"/>
          </a:xfrm>
          <a:custGeom>
            <a:avLst/>
            <a:gdLst>
              <a:gd name="T0" fmla="*/ 50 w 465"/>
              <a:gd name="T1" fmla="*/ 0 h 1561"/>
              <a:gd name="T2" fmla="*/ 465 w 465"/>
              <a:gd name="T3" fmla="*/ 1548 h 1561"/>
              <a:gd name="T4" fmla="*/ 427 w 465"/>
              <a:gd name="T5" fmla="*/ 1561 h 1561"/>
              <a:gd name="T6" fmla="*/ 0 w 465"/>
              <a:gd name="T7" fmla="*/ 12 h 1561"/>
              <a:gd name="T8" fmla="*/ 50 w 465"/>
              <a:gd name="T9" fmla="*/ 0 h 1561"/>
            </a:gdLst>
            <a:ahLst/>
            <a:cxnLst>
              <a:cxn ang="0">
                <a:pos x="T0" y="T1"/>
              </a:cxn>
              <a:cxn ang="0">
                <a:pos x="T2" y="T3"/>
              </a:cxn>
              <a:cxn ang="0">
                <a:pos x="T4" y="T5"/>
              </a:cxn>
              <a:cxn ang="0">
                <a:pos x="T6" y="T7"/>
              </a:cxn>
              <a:cxn ang="0">
                <a:pos x="T8" y="T9"/>
              </a:cxn>
            </a:cxnLst>
            <a:rect l="0" t="0" r="r" b="b"/>
            <a:pathLst>
              <a:path w="465" h="1561">
                <a:moveTo>
                  <a:pt x="50" y="0"/>
                </a:moveTo>
                <a:lnTo>
                  <a:pt x="465" y="1548"/>
                </a:lnTo>
                <a:lnTo>
                  <a:pt x="427" y="1561"/>
                </a:lnTo>
                <a:lnTo>
                  <a:pt x="0" y="12"/>
                </a:lnTo>
                <a:lnTo>
                  <a:pt x="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8601" name="Line 9">
            <a:extLst>
              <a:ext uri="{FF2B5EF4-FFF2-40B4-BE49-F238E27FC236}">
                <a16:creationId xmlns:a16="http://schemas.microsoft.com/office/drawing/2014/main" id="{4D008549-0B80-A543-A960-5008ABF7D5C5}"/>
              </a:ext>
            </a:extLst>
          </p:cNvPr>
          <p:cNvSpPr>
            <a:spLocks noChangeShapeType="1"/>
          </p:cNvSpPr>
          <p:nvPr/>
        </p:nvSpPr>
        <p:spPr bwMode="auto">
          <a:xfrm>
            <a:off x="3459163" y="4932363"/>
            <a:ext cx="798512"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602" name="Line 10">
            <a:extLst>
              <a:ext uri="{FF2B5EF4-FFF2-40B4-BE49-F238E27FC236}">
                <a16:creationId xmlns:a16="http://schemas.microsoft.com/office/drawing/2014/main" id="{474DCB14-57CE-F240-9903-2001B8D91773}"/>
              </a:ext>
            </a:extLst>
          </p:cNvPr>
          <p:cNvSpPr>
            <a:spLocks noChangeShapeType="1"/>
          </p:cNvSpPr>
          <p:nvPr/>
        </p:nvSpPr>
        <p:spPr bwMode="auto">
          <a:xfrm flipV="1">
            <a:off x="1825625" y="352425"/>
            <a:ext cx="1588" cy="6988175"/>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603" name="Freeform 11">
            <a:extLst>
              <a:ext uri="{FF2B5EF4-FFF2-40B4-BE49-F238E27FC236}">
                <a16:creationId xmlns:a16="http://schemas.microsoft.com/office/drawing/2014/main" id="{C5526001-6492-B649-B092-8F4C74BE0C9D}"/>
              </a:ext>
            </a:extLst>
          </p:cNvPr>
          <p:cNvSpPr>
            <a:spLocks/>
          </p:cNvSpPr>
          <p:nvPr/>
        </p:nvSpPr>
        <p:spPr bwMode="auto">
          <a:xfrm>
            <a:off x="3459163" y="4953000"/>
            <a:ext cx="638175" cy="2097088"/>
          </a:xfrm>
          <a:custGeom>
            <a:avLst/>
            <a:gdLst>
              <a:gd name="T0" fmla="*/ 51 w 402"/>
              <a:gd name="T1" fmla="*/ 0 h 1321"/>
              <a:gd name="T2" fmla="*/ 402 w 402"/>
              <a:gd name="T3" fmla="*/ 1309 h 1321"/>
              <a:gd name="T4" fmla="*/ 352 w 402"/>
              <a:gd name="T5" fmla="*/ 1321 h 1321"/>
              <a:gd name="T6" fmla="*/ 0 w 402"/>
              <a:gd name="T7" fmla="*/ 12 h 1321"/>
              <a:gd name="T8" fmla="*/ 51 w 402"/>
              <a:gd name="T9" fmla="*/ 0 h 1321"/>
            </a:gdLst>
            <a:ahLst/>
            <a:cxnLst>
              <a:cxn ang="0">
                <a:pos x="T0" y="T1"/>
              </a:cxn>
              <a:cxn ang="0">
                <a:pos x="T2" y="T3"/>
              </a:cxn>
              <a:cxn ang="0">
                <a:pos x="T4" y="T5"/>
              </a:cxn>
              <a:cxn ang="0">
                <a:pos x="T6" y="T7"/>
              </a:cxn>
              <a:cxn ang="0">
                <a:pos x="T8" y="T9"/>
              </a:cxn>
            </a:cxnLst>
            <a:rect l="0" t="0" r="r" b="b"/>
            <a:pathLst>
              <a:path w="402" h="1321">
                <a:moveTo>
                  <a:pt x="51" y="0"/>
                </a:moveTo>
                <a:lnTo>
                  <a:pt x="402" y="1309"/>
                </a:lnTo>
                <a:lnTo>
                  <a:pt x="352" y="1321"/>
                </a:lnTo>
                <a:lnTo>
                  <a:pt x="0" y="12"/>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8604" name="Line 12">
            <a:extLst>
              <a:ext uri="{FF2B5EF4-FFF2-40B4-BE49-F238E27FC236}">
                <a16:creationId xmlns:a16="http://schemas.microsoft.com/office/drawing/2014/main" id="{A83F572E-3744-A549-88BE-AEBE00255389}"/>
              </a:ext>
            </a:extLst>
          </p:cNvPr>
          <p:cNvSpPr>
            <a:spLocks noChangeShapeType="1"/>
          </p:cNvSpPr>
          <p:nvPr/>
        </p:nvSpPr>
        <p:spPr bwMode="auto">
          <a:xfrm>
            <a:off x="3894138" y="7170738"/>
            <a:ext cx="192087"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605" name="Line 13">
            <a:extLst>
              <a:ext uri="{FF2B5EF4-FFF2-40B4-BE49-F238E27FC236}">
                <a16:creationId xmlns:a16="http://schemas.microsoft.com/office/drawing/2014/main" id="{1FCED338-EEC0-5B4C-8850-E958A02115F5}"/>
              </a:ext>
            </a:extLst>
          </p:cNvPr>
          <p:cNvSpPr>
            <a:spLocks noChangeShapeType="1"/>
          </p:cNvSpPr>
          <p:nvPr/>
        </p:nvSpPr>
        <p:spPr bwMode="auto">
          <a:xfrm flipV="1">
            <a:off x="4044950" y="7180263"/>
            <a:ext cx="1588" cy="1889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606" name="Line 14">
            <a:extLst>
              <a:ext uri="{FF2B5EF4-FFF2-40B4-BE49-F238E27FC236}">
                <a16:creationId xmlns:a16="http://schemas.microsoft.com/office/drawing/2014/main" id="{93182874-73A0-D742-AA67-F9686B7F2521}"/>
              </a:ext>
            </a:extLst>
          </p:cNvPr>
          <p:cNvSpPr>
            <a:spLocks noChangeShapeType="1"/>
          </p:cNvSpPr>
          <p:nvPr/>
        </p:nvSpPr>
        <p:spPr bwMode="auto">
          <a:xfrm>
            <a:off x="3949700" y="3638550"/>
            <a:ext cx="0" cy="10033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8607" name="Line 15">
            <a:extLst>
              <a:ext uri="{FF2B5EF4-FFF2-40B4-BE49-F238E27FC236}">
                <a16:creationId xmlns:a16="http://schemas.microsoft.com/office/drawing/2014/main" id="{8D4AA069-69AB-B84F-918F-AC0805C1D4C2}"/>
              </a:ext>
            </a:extLst>
          </p:cNvPr>
          <p:cNvSpPr>
            <a:spLocks noChangeShapeType="1"/>
          </p:cNvSpPr>
          <p:nvPr/>
        </p:nvSpPr>
        <p:spPr bwMode="auto">
          <a:xfrm>
            <a:off x="3200400" y="4730750"/>
            <a:ext cx="330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8608" name="Rectangle 16">
            <a:extLst>
              <a:ext uri="{FF2B5EF4-FFF2-40B4-BE49-F238E27FC236}">
                <a16:creationId xmlns:a16="http://schemas.microsoft.com/office/drawing/2014/main" id="{6E1ABD27-CAB1-FD4B-A770-E330C8106672}"/>
              </a:ext>
            </a:extLst>
          </p:cNvPr>
          <p:cNvSpPr>
            <a:spLocks noChangeArrowheads="1"/>
          </p:cNvSpPr>
          <p:nvPr/>
        </p:nvSpPr>
        <p:spPr bwMode="auto">
          <a:xfrm>
            <a:off x="2532063" y="22669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878609" name="Line 17">
            <a:extLst>
              <a:ext uri="{FF2B5EF4-FFF2-40B4-BE49-F238E27FC236}">
                <a16:creationId xmlns:a16="http://schemas.microsoft.com/office/drawing/2014/main" id="{ACBE3515-5D75-2F4C-B14F-0C8133E5CCE5}"/>
              </a:ext>
            </a:extLst>
          </p:cNvPr>
          <p:cNvSpPr>
            <a:spLocks noChangeShapeType="1"/>
          </p:cNvSpPr>
          <p:nvPr/>
        </p:nvSpPr>
        <p:spPr bwMode="auto">
          <a:xfrm>
            <a:off x="2044700" y="83661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610" name="Line 18">
            <a:extLst>
              <a:ext uri="{FF2B5EF4-FFF2-40B4-BE49-F238E27FC236}">
                <a16:creationId xmlns:a16="http://schemas.microsoft.com/office/drawing/2014/main" id="{9EE3C2FC-1231-5848-8D2F-E0454754BB19}"/>
              </a:ext>
            </a:extLst>
          </p:cNvPr>
          <p:cNvSpPr>
            <a:spLocks noChangeShapeType="1"/>
          </p:cNvSpPr>
          <p:nvPr/>
        </p:nvSpPr>
        <p:spPr bwMode="auto">
          <a:xfrm>
            <a:off x="2044700" y="221456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611" name="Line 19">
            <a:extLst>
              <a:ext uri="{FF2B5EF4-FFF2-40B4-BE49-F238E27FC236}">
                <a16:creationId xmlns:a16="http://schemas.microsoft.com/office/drawing/2014/main" id="{3E9FDE99-C7D2-314F-97F7-AE940DA3F671}"/>
              </a:ext>
            </a:extLst>
          </p:cNvPr>
          <p:cNvSpPr>
            <a:spLocks noChangeShapeType="1"/>
          </p:cNvSpPr>
          <p:nvPr/>
        </p:nvSpPr>
        <p:spPr bwMode="auto">
          <a:xfrm>
            <a:off x="2044700" y="2633663"/>
            <a:ext cx="173355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612" name="Line 20">
            <a:extLst>
              <a:ext uri="{FF2B5EF4-FFF2-40B4-BE49-F238E27FC236}">
                <a16:creationId xmlns:a16="http://schemas.microsoft.com/office/drawing/2014/main" id="{46D1C898-28AA-8942-A8DA-A414D8FE7383}"/>
              </a:ext>
            </a:extLst>
          </p:cNvPr>
          <p:cNvSpPr>
            <a:spLocks noChangeShapeType="1"/>
          </p:cNvSpPr>
          <p:nvPr/>
        </p:nvSpPr>
        <p:spPr bwMode="auto">
          <a:xfrm>
            <a:off x="1984375" y="7110413"/>
            <a:ext cx="1654175"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613" name="Line 21">
            <a:extLst>
              <a:ext uri="{FF2B5EF4-FFF2-40B4-BE49-F238E27FC236}">
                <a16:creationId xmlns:a16="http://schemas.microsoft.com/office/drawing/2014/main" id="{BA70639F-70EB-8B49-BA40-222D4B2A61CD}"/>
              </a:ext>
            </a:extLst>
          </p:cNvPr>
          <p:cNvSpPr>
            <a:spLocks noChangeShapeType="1"/>
          </p:cNvSpPr>
          <p:nvPr/>
        </p:nvSpPr>
        <p:spPr bwMode="auto">
          <a:xfrm>
            <a:off x="2005013" y="6710363"/>
            <a:ext cx="153511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614" name="Line 22">
            <a:extLst>
              <a:ext uri="{FF2B5EF4-FFF2-40B4-BE49-F238E27FC236}">
                <a16:creationId xmlns:a16="http://schemas.microsoft.com/office/drawing/2014/main" id="{D054EEFB-4D58-7242-AA02-25153A54F3F7}"/>
              </a:ext>
            </a:extLst>
          </p:cNvPr>
          <p:cNvSpPr>
            <a:spLocks noChangeShapeType="1"/>
          </p:cNvSpPr>
          <p:nvPr/>
        </p:nvSpPr>
        <p:spPr bwMode="auto">
          <a:xfrm>
            <a:off x="1984375" y="6291263"/>
            <a:ext cx="14557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615" name="Line 23">
            <a:extLst>
              <a:ext uri="{FF2B5EF4-FFF2-40B4-BE49-F238E27FC236}">
                <a16:creationId xmlns:a16="http://schemas.microsoft.com/office/drawing/2014/main" id="{FFE0917A-D53F-574F-AB69-90563C4BD820}"/>
              </a:ext>
            </a:extLst>
          </p:cNvPr>
          <p:cNvSpPr>
            <a:spLocks noChangeShapeType="1"/>
          </p:cNvSpPr>
          <p:nvPr/>
        </p:nvSpPr>
        <p:spPr bwMode="auto">
          <a:xfrm>
            <a:off x="2024063" y="5872163"/>
            <a:ext cx="123666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616" name="Line 24">
            <a:extLst>
              <a:ext uri="{FF2B5EF4-FFF2-40B4-BE49-F238E27FC236}">
                <a16:creationId xmlns:a16="http://schemas.microsoft.com/office/drawing/2014/main" id="{E1F89DCC-DE3A-B24C-8BF5-8EE3E51A4D98}"/>
              </a:ext>
            </a:extLst>
          </p:cNvPr>
          <p:cNvSpPr>
            <a:spLocks noChangeShapeType="1"/>
          </p:cNvSpPr>
          <p:nvPr/>
        </p:nvSpPr>
        <p:spPr bwMode="auto">
          <a:xfrm>
            <a:off x="2044700" y="5511800"/>
            <a:ext cx="12160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617" name="Line 25">
            <a:extLst>
              <a:ext uri="{FF2B5EF4-FFF2-40B4-BE49-F238E27FC236}">
                <a16:creationId xmlns:a16="http://schemas.microsoft.com/office/drawing/2014/main" id="{A9B11F44-AAAF-C941-88E5-074B35086276}"/>
              </a:ext>
            </a:extLst>
          </p:cNvPr>
          <p:cNvSpPr>
            <a:spLocks noChangeShapeType="1"/>
          </p:cNvSpPr>
          <p:nvPr/>
        </p:nvSpPr>
        <p:spPr bwMode="auto">
          <a:xfrm>
            <a:off x="2063750" y="5011738"/>
            <a:ext cx="111760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618" name="Line 26">
            <a:extLst>
              <a:ext uri="{FF2B5EF4-FFF2-40B4-BE49-F238E27FC236}">
                <a16:creationId xmlns:a16="http://schemas.microsoft.com/office/drawing/2014/main" id="{2C9EA80D-2762-6741-97A7-CA51906018C1}"/>
              </a:ext>
            </a:extLst>
          </p:cNvPr>
          <p:cNvSpPr>
            <a:spLocks noChangeShapeType="1"/>
          </p:cNvSpPr>
          <p:nvPr/>
        </p:nvSpPr>
        <p:spPr bwMode="auto">
          <a:xfrm>
            <a:off x="2063750" y="4532313"/>
            <a:ext cx="1376363"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619" name="Line 27">
            <a:extLst>
              <a:ext uri="{FF2B5EF4-FFF2-40B4-BE49-F238E27FC236}">
                <a16:creationId xmlns:a16="http://schemas.microsoft.com/office/drawing/2014/main" id="{8A14F51A-B0AA-4A4F-B185-B5A2415F8F0F}"/>
              </a:ext>
            </a:extLst>
          </p:cNvPr>
          <p:cNvSpPr>
            <a:spLocks noChangeShapeType="1"/>
          </p:cNvSpPr>
          <p:nvPr/>
        </p:nvSpPr>
        <p:spPr bwMode="auto">
          <a:xfrm>
            <a:off x="2044700" y="4213225"/>
            <a:ext cx="1414463"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620" name="Line 28">
            <a:extLst>
              <a:ext uri="{FF2B5EF4-FFF2-40B4-BE49-F238E27FC236}">
                <a16:creationId xmlns:a16="http://schemas.microsoft.com/office/drawing/2014/main" id="{ABB10E92-58A9-6B46-8110-C528F74959A3}"/>
              </a:ext>
            </a:extLst>
          </p:cNvPr>
          <p:cNvSpPr>
            <a:spLocks noChangeShapeType="1"/>
          </p:cNvSpPr>
          <p:nvPr/>
        </p:nvSpPr>
        <p:spPr bwMode="auto">
          <a:xfrm>
            <a:off x="2063750" y="3673475"/>
            <a:ext cx="17748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621" name="Rectangle 29">
            <a:extLst>
              <a:ext uri="{FF2B5EF4-FFF2-40B4-BE49-F238E27FC236}">
                <a16:creationId xmlns:a16="http://schemas.microsoft.com/office/drawing/2014/main" id="{3821C67A-71A9-0E4D-8793-7A923E027D11}"/>
              </a:ext>
            </a:extLst>
          </p:cNvPr>
          <p:cNvSpPr>
            <a:spLocks noChangeArrowheads="1"/>
          </p:cNvSpPr>
          <p:nvPr/>
        </p:nvSpPr>
        <p:spPr bwMode="auto">
          <a:xfrm>
            <a:off x="1903413" y="34655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78622" name="Rectangle 30">
            <a:extLst>
              <a:ext uri="{FF2B5EF4-FFF2-40B4-BE49-F238E27FC236}">
                <a16:creationId xmlns:a16="http://schemas.microsoft.com/office/drawing/2014/main" id="{9666D820-1012-764F-AF1E-89215ABA55AA}"/>
              </a:ext>
            </a:extLst>
          </p:cNvPr>
          <p:cNvSpPr>
            <a:spLocks noChangeArrowheads="1"/>
          </p:cNvSpPr>
          <p:nvPr/>
        </p:nvSpPr>
        <p:spPr bwMode="auto">
          <a:xfrm>
            <a:off x="1912938" y="43164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78623" name="Rectangle 31">
            <a:extLst>
              <a:ext uri="{FF2B5EF4-FFF2-40B4-BE49-F238E27FC236}">
                <a16:creationId xmlns:a16="http://schemas.microsoft.com/office/drawing/2014/main" id="{E52DA571-A9B1-C445-9AF1-EC7B93F264B3}"/>
              </a:ext>
            </a:extLst>
          </p:cNvPr>
          <p:cNvSpPr>
            <a:spLocks noChangeArrowheads="1"/>
          </p:cNvSpPr>
          <p:nvPr/>
        </p:nvSpPr>
        <p:spPr bwMode="auto">
          <a:xfrm>
            <a:off x="1900238" y="4786313"/>
            <a:ext cx="3302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(PS)</a:t>
            </a:r>
            <a:endParaRPr lang="en-US" altLang="en-US" sz="1400">
              <a:latin typeface="Helvetica" pitchFamily="2" charset="0"/>
            </a:endParaRPr>
          </a:p>
        </p:txBody>
      </p:sp>
      <p:sp>
        <p:nvSpPr>
          <p:cNvPr id="878624" name="Rectangle 32">
            <a:extLst>
              <a:ext uri="{FF2B5EF4-FFF2-40B4-BE49-F238E27FC236}">
                <a16:creationId xmlns:a16="http://schemas.microsoft.com/office/drawing/2014/main" id="{09A8F6B3-1920-6546-8E38-07813D974FEB}"/>
              </a:ext>
            </a:extLst>
          </p:cNvPr>
          <p:cNvSpPr>
            <a:spLocks noChangeArrowheads="1"/>
          </p:cNvSpPr>
          <p:nvPr/>
        </p:nvSpPr>
        <p:spPr bwMode="auto">
          <a:xfrm>
            <a:off x="1816100" y="3990975"/>
            <a:ext cx="7080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1200" b="1">
                <a:latin typeface="Helvetica" pitchFamily="2" charset="0"/>
              </a:rPr>
              <a:t>(D)</a:t>
            </a:r>
          </a:p>
        </p:txBody>
      </p:sp>
      <p:sp>
        <p:nvSpPr>
          <p:cNvPr id="878625" name="Rectangle 33">
            <a:extLst>
              <a:ext uri="{FF2B5EF4-FFF2-40B4-BE49-F238E27FC236}">
                <a16:creationId xmlns:a16="http://schemas.microsoft.com/office/drawing/2014/main" id="{AE40CCF4-196E-714F-B032-D2FBF82C3FE6}"/>
              </a:ext>
            </a:extLst>
          </p:cNvPr>
          <p:cNvSpPr>
            <a:spLocks noChangeArrowheads="1"/>
          </p:cNvSpPr>
          <p:nvPr/>
        </p:nvSpPr>
        <p:spPr bwMode="auto">
          <a:xfrm>
            <a:off x="3429000" y="4048125"/>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878626" name="AutoShape 34">
            <a:extLst>
              <a:ext uri="{FF2B5EF4-FFF2-40B4-BE49-F238E27FC236}">
                <a16:creationId xmlns:a16="http://schemas.microsoft.com/office/drawing/2014/main" id="{A53DD905-2798-7B4D-92E0-4A18D752052D}"/>
              </a:ext>
            </a:extLst>
          </p:cNvPr>
          <p:cNvSpPr>
            <a:spLocks noChangeArrowheads="1"/>
          </p:cNvSpPr>
          <p:nvPr/>
        </p:nvSpPr>
        <p:spPr bwMode="auto">
          <a:xfrm rot="16200000" flipH="1">
            <a:off x="2538413" y="4919662"/>
            <a:ext cx="241300" cy="479425"/>
          </a:xfrm>
          <a:prstGeom prst="rightArrow">
            <a:avLst>
              <a:gd name="adj1" fmla="val 50000"/>
              <a:gd name="adj2" fmla="val 5000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78640" name="Group 48">
            <a:extLst>
              <a:ext uri="{FF2B5EF4-FFF2-40B4-BE49-F238E27FC236}">
                <a16:creationId xmlns:a16="http://schemas.microsoft.com/office/drawing/2014/main" id="{EC5B481B-CE82-AE48-88EC-111F0A10C825}"/>
              </a:ext>
            </a:extLst>
          </p:cNvPr>
          <p:cNvGrpSpPr>
            <a:grpSpLocks/>
          </p:cNvGrpSpPr>
          <p:nvPr/>
        </p:nvGrpSpPr>
        <p:grpSpPr bwMode="auto">
          <a:xfrm>
            <a:off x="3203575" y="3754438"/>
            <a:ext cx="741363" cy="663575"/>
            <a:chOff x="2036" y="2302"/>
            <a:chExt cx="467" cy="418"/>
          </a:xfrm>
        </p:grpSpPr>
        <p:sp>
          <p:nvSpPr>
            <p:cNvPr id="878641" name="Text Box 49">
              <a:extLst>
                <a:ext uri="{FF2B5EF4-FFF2-40B4-BE49-F238E27FC236}">
                  <a16:creationId xmlns:a16="http://schemas.microsoft.com/office/drawing/2014/main" id="{1403BE65-0C8A-4144-AA7A-568463D71078}"/>
                </a:ext>
              </a:extLst>
            </p:cNvPr>
            <p:cNvSpPr txBox="1">
              <a:spLocks noChangeArrowheads="1"/>
            </p:cNvSpPr>
            <p:nvPr/>
          </p:nvSpPr>
          <p:spPr bwMode="auto">
            <a:xfrm>
              <a:off x="2036" y="2344"/>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DC</a:t>
              </a:r>
              <a:endParaRPr lang="en-US" altLang="en-US" sz="2000" b="1" i="1">
                <a:solidFill>
                  <a:srgbClr val="00DFCA"/>
                </a:solidFill>
                <a:latin typeface="Comic Sans MS" panose="030F0902030302020204" pitchFamily="66" charset="0"/>
              </a:endParaRPr>
            </a:p>
          </p:txBody>
        </p:sp>
        <p:grpSp>
          <p:nvGrpSpPr>
            <p:cNvPr id="878642" name="Group 50">
              <a:extLst>
                <a:ext uri="{FF2B5EF4-FFF2-40B4-BE49-F238E27FC236}">
                  <a16:creationId xmlns:a16="http://schemas.microsoft.com/office/drawing/2014/main" id="{592D00E6-46E3-064C-A130-6847167FE1DD}"/>
                </a:ext>
              </a:extLst>
            </p:cNvPr>
            <p:cNvGrpSpPr>
              <a:grpSpLocks/>
            </p:cNvGrpSpPr>
            <p:nvPr/>
          </p:nvGrpSpPr>
          <p:grpSpPr bwMode="auto">
            <a:xfrm>
              <a:off x="2105" y="2302"/>
              <a:ext cx="364" cy="418"/>
              <a:chOff x="1084" y="711"/>
              <a:chExt cx="2950" cy="2769"/>
            </a:xfrm>
          </p:grpSpPr>
          <p:grpSp>
            <p:nvGrpSpPr>
              <p:cNvPr id="878643" name="Group 51">
                <a:extLst>
                  <a:ext uri="{FF2B5EF4-FFF2-40B4-BE49-F238E27FC236}">
                    <a16:creationId xmlns:a16="http://schemas.microsoft.com/office/drawing/2014/main" id="{F005699A-BD11-4A4D-A297-A2D8DC587D01}"/>
                  </a:ext>
                </a:extLst>
              </p:cNvPr>
              <p:cNvGrpSpPr>
                <a:grpSpLocks/>
              </p:cNvGrpSpPr>
              <p:nvPr/>
            </p:nvGrpSpPr>
            <p:grpSpPr bwMode="auto">
              <a:xfrm>
                <a:off x="1084" y="711"/>
                <a:ext cx="2950" cy="2769"/>
                <a:chOff x="2707" y="548"/>
                <a:chExt cx="2950" cy="2769"/>
              </a:xfrm>
            </p:grpSpPr>
            <p:grpSp>
              <p:nvGrpSpPr>
                <p:cNvPr id="878644" name="Group 52">
                  <a:extLst>
                    <a:ext uri="{FF2B5EF4-FFF2-40B4-BE49-F238E27FC236}">
                      <a16:creationId xmlns:a16="http://schemas.microsoft.com/office/drawing/2014/main" id="{1F966A4D-7738-CD4A-B06E-E113C3AFB22E}"/>
                    </a:ext>
                  </a:extLst>
                </p:cNvPr>
                <p:cNvGrpSpPr>
                  <a:grpSpLocks/>
                </p:cNvGrpSpPr>
                <p:nvPr/>
              </p:nvGrpSpPr>
              <p:grpSpPr bwMode="auto">
                <a:xfrm>
                  <a:off x="3180" y="1046"/>
                  <a:ext cx="2105" cy="1421"/>
                  <a:chOff x="578" y="2316"/>
                  <a:chExt cx="2105" cy="1421"/>
                </a:xfrm>
              </p:grpSpPr>
              <p:sp>
                <p:nvSpPr>
                  <p:cNvPr id="878645" name="Freeform 53" descr="Cork">
                    <a:extLst>
                      <a:ext uri="{FF2B5EF4-FFF2-40B4-BE49-F238E27FC236}">
                        <a16:creationId xmlns:a16="http://schemas.microsoft.com/office/drawing/2014/main" id="{CC880B1D-8CE8-7342-8ACE-63995046BA6F}"/>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78646" name="Freeform 54" descr="Cork">
                    <a:extLst>
                      <a:ext uri="{FF2B5EF4-FFF2-40B4-BE49-F238E27FC236}">
                        <a16:creationId xmlns:a16="http://schemas.microsoft.com/office/drawing/2014/main" id="{7AF8EE41-4268-5C4D-B4D1-2C04DB8C1A7F}"/>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78647" name="Picture 55">
                  <a:extLst>
                    <a:ext uri="{FF2B5EF4-FFF2-40B4-BE49-F238E27FC236}">
                      <a16:creationId xmlns:a16="http://schemas.microsoft.com/office/drawing/2014/main" id="{30626F74-7F9B-4B40-A264-F076056769D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8648" name="Freeform 56">
                <a:extLst>
                  <a:ext uri="{FF2B5EF4-FFF2-40B4-BE49-F238E27FC236}">
                    <a16:creationId xmlns:a16="http://schemas.microsoft.com/office/drawing/2014/main" id="{A6CC0C31-2B2C-7D46-BD8E-14FECD16E779}"/>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78649" name="Freeform 57">
                <a:extLst>
                  <a:ext uri="{FF2B5EF4-FFF2-40B4-BE49-F238E27FC236}">
                    <a16:creationId xmlns:a16="http://schemas.microsoft.com/office/drawing/2014/main" id="{BEDA5F7A-6746-FF46-897F-5F56CFD7A903}"/>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78650" name="Freeform 58">
                <a:extLst>
                  <a:ext uri="{FF2B5EF4-FFF2-40B4-BE49-F238E27FC236}">
                    <a16:creationId xmlns:a16="http://schemas.microsoft.com/office/drawing/2014/main" id="{415AC20C-6CB3-9F42-B1A6-1B1D7F5F1371}"/>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78651" name="Freeform 59">
                <a:extLst>
                  <a:ext uri="{FF2B5EF4-FFF2-40B4-BE49-F238E27FC236}">
                    <a16:creationId xmlns:a16="http://schemas.microsoft.com/office/drawing/2014/main" id="{9D23DBA4-C515-B645-8808-D495E600F421}"/>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78652" name="Freeform 60">
                <a:extLst>
                  <a:ext uri="{FF2B5EF4-FFF2-40B4-BE49-F238E27FC236}">
                    <a16:creationId xmlns:a16="http://schemas.microsoft.com/office/drawing/2014/main" id="{CADE4463-FADD-0E49-957D-9D90DF251F62}"/>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sp>
        <p:nvSpPr>
          <p:cNvPr id="878653" name="Rectangle 61">
            <a:extLst>
              <a:ext uri="{FF2B5EF4-FFF2-40B4-BE49-F238E27FC236}">
                <a16:creationId xmlns:a16="http://schemas.microsoft.com/office/drawing/2014/main" id="{0549AAE2-D088-1843-B1CC-F8AB44CF6BC6}"/>
              </a:ext>
            </a:extLst>
          </p:cNvPr>
          <p:cNvSpPr>
            <a:spLocks noChangeArrowheads="1"/>
          </p:cNvSpPr>
          <p:nvPr/>
        </p:nvSpPr>
        <p:spPr bwMode="auto">
          <a:xfrm>
            <a:off x="1808163" y="5091113"/>
            <a:ext cx="23653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78654" name="Rectangle 62">
            <a:extLst>
              <a:ext uri="{FF2B5EF4-FFF2-40B4-BE49-F238E27FC236}">
                <a16:creationId xmlns:a16="http://schemas.microsoft.com/office/drawing/2014/main" id="{EB5301AF-4D21-7F40-AF4A-3CB1576401B0}"/>
              </a:ext>
            </a:extLst>
          </p:cNvPr>
          <p:cNvSpPr>
            <a:spLocks noChangeArrowheads="1"/>
          </p:cNvSpPr>
          <p:nvPr/>
        </p:nvSpPr>
        <p:spPr bwMode="auto">
          <a:xfrm>
            <a:off x="3241675" y="5081588"/>
            <a:ext cx="2365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78655" name="Rectangle 63">
            <a:extLst>
              <a:ext uri="{FF2B5EF4-FFF2-40B4-BE49-F238E27FC236}">
                <a16:creationId xmlns:a16="http://schemas.microsoft.com/office/drawing/2014/main" id="{13A8859D-1169-7F4B-B00E-DF33ED4E1A5D}"/>
              </a:ext>
            </a:extLst>
          </p:cNvPr>
          <p:cNvSpPr>
            <a:spLocks noChangeArrowheads="1"/>
          </p:cNvSpPr>
          <p:nvPr/>
        </p:nvSpPr>
        <p:spPr bwMode="auto">
          <a:xfrm>
            <a:off x="4979988" y="1119188"/>
            <a:ext cx="4708525" cy="61499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78656" name="Picture 64">
            <a:extLst>
              <a:ext uri="{FF2B5EF4-FFF2-40B4-BE49-F238E27FC236}">
                <a16:creationId xmlns:a16="http://schemas.microsoft.com/office/drawing/2014/main" id="{555B1721-C57A-C548-83A6-57316634DD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886" r="15105"/>
          <a:stretch>
            <a:fillRect/>
          </a:stretch>
        </p:blipFill>
        <p:spPr bwMode="auto">
          <a:xfrm>
            <a:off x="4967288" y="404813"/>
            <a:ext cx="4738687" cy="6910387"/>
          </a:xfrm>
          <a:prstGeom prst="rect">
            <a:avLst/>
          </a:prstGeom>
          <a:noFill/>
          <a:extLst>
            <a:ext uri="{909E8E84-426E-40DD-AFC4-6F175D3DCCD1}">
              <a14:hiddenFill xmlns:a14="http://schemas.microsoft.com/office/drawing/2010/main">
                <a:solidFill>
                  <a:srgbClr val="FFFFFF"/>
                </a:solidFill>
              </a14:hiddenFill>
            </a:ext>
          </a:extLst>
        </p:spPr>
      </p:pic>
      <p:sp>
        <p:nvSpPr>
          <p:cNvPr id="878657" name="Rectangle 65">
            <a:extLst>
              <a:ext uri="{FF2B5EF4-FFF2-40B4-BE49-F238E27FC236}">
                <a16:creationId xmlns:a16="http://schemas.microsoft.com/office/drawing/2014/main" id="{98C158B0-C376-E540-BEC5-862556E12B81}"/>
              </a:ext>
            </a:extLst>
          </p:cNvPr>
          <p:cNvSpPr>
            <a:spLocks noChangeArrowheads="1"/>
          </p:cNvSpPr>
          <p:nvPr/>
        </p:nvSpPr>
        <p:spPr bwMode="auto">
          <a:xfrm>
            <a:off x="4968875" y="404813"/>
            <a:ext cx="4706938" cy="6875462"/>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8658" name="Rectangle 66">
            <a:extLst>
              <a:ext uri="{FF2B5EF4-FFF2-40B4-BE49-F238E27FC236}">
                <a16:creationId xmlns:a16="http://schemas.microsoft.com/office/drawing/2014/main" id="{D91C3E9C-8442-8241-B46D-9F49A4CA4BA5}"/>
              </a:ext>
            </a:extLst>
          </p:cNvPr>
          <p:cNvSpPr>
            <a:spLocks noChangeArrowheads="1"/>
          </p:cNvSpPr>
          <p:nvPr/>
        </p:nvSpPr>
        <p:spPr bwMode="auto">
          <a:xfrm>
            <a:off x="5011738" y="433388"/>
            <a:ext cx="4694237" cy="68214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8660" name="Rectangle 68">
            <a:extLst>
              <a:ext uri="{FF2B5EF4-FFF2-40B4-BE49-F238E27FC236}">
                <a16:creationId xmlns:a16="http://schemas.microsoft.com/office/drawing/2014/main" id="{EAF7B15C-912F-7D4D-A92C-73D3802CED10}"/>
              </a:ext>
            </a:extLst>
          </p:cNvPr>
          <p:cNvSpPr>
            <a:spLocks noChangeArrowheads="1"/>
          </p:cNvSpPr>
          <p:nvPr/>
        </p:nvSpPr>
        <p:spPr bwMode="auto">
          <a:xfrm>
            <a:off x="2205038" y="3279775"/>
            <a:ext cx="1462087" cy="4270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chemeClr val="hlink"/>
                </a:solidFill>
                <a:latin typeface="Arial" panose="020B0604020202020204" pitchFamily="34" charset="0"/>
              </a:rPr>
              <a:t>I Samuel</a:t>
            </a:r>
            <a:endParaRPr lang="en-US" altLang="en-US" sz="2800">
              <a:solidFill>
                <a:schemeClr val="hlink"/>
              </a:solidFill>
              <a:latin typeface="Arial" panose="020B0604020202020204" pitchFamily="34" charset="0"/>
            </a:endParaRPr>
          </a:p>
        </p:txBody>
      </p:sp>
      <p:sp>
        <p:nvSpPr>
          <p:cNvPr id="878661" name="Rectangle 69">
            <a:extLst>
              <a:ext uri="{FF2B5EF4-FFF2-40B4-BE49-F238E27FC236}">
                <a16:creationId xmlns:a16="http://schemas.microsoft.com/office/drawing/2014/main" id="{D0A35E82-13C0-F24B-A460-630C8EE35646}"/>
              </a:ext>
            </a:extLst>
          </p:cNvPr>
          <p:cNvSpPr>
            <a:spLocks noChangeArrowheads="1"/>
          </p:cNvSpPr>
          <p:nvPr/>
        </p:nvSpPr>
        <p:spPr bwMode="auto">
          <a:xfrm>
            <a:off x="2130425" y="3816350"/>
            <a:ext cx="1243013" cy="4270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chemeClr val="hlink"/>
                </a:solidFill>
                <a:latin typeface="Arial" panose="020B0604020202020204" pitchFamily="34" charset="0"/>
              </a:rPr>
              <a:t>II Sam’l</a:t>
            </a:r>
            <a:endParaRPr lang="en-US" altLang="en-US" sz="2800">
              <a:solidFill>
                <a:schemeClr val="hlink"/>
              </a:solidFill>
              <a:latin typeface="Arial" panose="020B0604020202020204" pitchFamily="34" charset="0"/>
            </a:endParaRPr>
          </a:p>
        </p:txBody>
      </p:sp>
      <p:sp>
        <p:nvSpPr>
          <p:cNvPr id="878662" name="Rectangle 70">
            <a:extLst>
              <a:ext uri="{FF2B5EF4-FFF2-40B4-BE49-F238E27FC236}">
                <a16:creationId xmlns:a16="http://schemas.microsoft.com/office/drawing/2014/main" id="{72803962-AF4E-AF4D-8EA8-7F4F84DEB616}"/>
              </a:ext>
            </a:extLst>
          </p:cNvPr>
          <p:cNvSpPr>
            <a:spLocks noChangeArrowheads="1"/>
          </p:cNvSpPr>
          <p:nvPr/>
        </p:nvSpPr>
        <p:spPr bwMode="auto">
          <a:xfrm>
            <a:off x="2232025" y="4573588"/>
            <a:ext cx="1033463"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r>
              <a:rPr lang="en-US" altLang="en-US" sz="2800" b="1">
                <a:solidFill>
                  <a:schemeClr val="hlink"/>
                </a:solidFill>
                <a:latin typeface="Arial" panose="020B0604020202020204" pitchFamily="34" charset="0"/>
              </a:rPr>
              <a:t>II Raj</a:t>
            </a:r>
          </a:p>
        </p:txBody>
      </p:sp>
      <p:sp>
        <p:nvSpPr>
          <p:cNvPr id="878663" name="Rectangle 71">
            <a:extLst>
              <a:ext uri="{FF2B5EF4-FFF2-40B4-BE49-F238E27FC236}">
                <a16:creationId xmlns:a16="http://schemas.microsoft.com/office/drawing/2014/main" id="{C2C27D82-ADC8-EB4A-BCB1-ACA39478991F}"/>
              </a:ext>
            </a:extLst>
          </p:cNvPr>
          <p:cNvSpPr>
            <a:spLocks noChangeArrowheads="1"/>
          </p:cNvSpPr>
          <p:nvPr/>
        </p:nvSpPr>
        <p:spPr bwMode="auto">
          <a:xfrm>
            <a:off x="2343150" y="4103688"/>
            <a:ext cx="1133475"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r>
              <a:rPr lang="en-US" altLang="en-US" sz="2800" b="1">
                <a:solidFill>
                  <a:schemeClr val="hlink"/>
                </a:solidFill>
                <a:latin typeface="Arial" panose="020B0604020202020204" pitchFamily="34" charset="0"/>
              </a:rPr>
              <a:t>I Raja</a:t>
            </a:r>
          </a:p>
        </p:txBody>
      </p:sp>
      <p:sp>
        <p:nvSpPr>
          <p:cNvPr id="878664" name="Oval 72">
            <a:extLst>
              <a:ext uri="{FF2B5EF4-FFF2-40B4-BE49-F238E27FC236}">
                <a16:creationId xmlns:a16="http://schemas.microsoft.com/office/drawing/2014/main" id="{4A3B108E-523F-E744-AF8C-692A1EF79EB8}"/>
              </a:ext>
            </a:extLst>
          </p:cNvPr>
          <p:cNvSpPr>
            <a:spLocks noChangeArrowheads="1"/>
          </p:cNvSpPr>
          <p:nvPr/>
        </p:nvSpPr>
        <p:spPr bwMode="auto">
          <a:xfrm>
            <a:off x="3136900" y="3541713"/>
            <a:ext cx="914400" cy="914400"/>
          </a:xfrm>
          <a:prstGeom prst="ellipse">
            <a:avLst/>
          </a:prstGeom>
          <a:noFill/>
          <a:ln w="76200">
            <a:solidFill>
              <a:schemeClr val="hlink"/>
            </a:solidFill>
            <a:round/>
            <a:headEnd/>
            <a:tailEnd/>
          </a:ln>
          <a:effectLst>
            <a:outerShdw dist="81320" dir="3080412"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78670" name="Rectangle 78">
            <a:extLst>
              <a:ext uri="{FF2B5EF4-FFF2-40B4-BE49-F238E27FC236}">
                <a16:creationId xmlns:a16="http://schemas.microsoft.com/office/drawing/2014/main" id="{E8A1464B-7331-9243-906F-EF2A34B182E1}"/>
              </a:ext>
            </a:extLst>
          </p:cNvPr>
          <p:cNvSpPr>
            <a:spLocks noChangeArrowheads="1"/>
          </p:cNvSpPr>
          <p:nvPr/>
        </p:nvSpPr>
        <p:spPr bwMode="auto">
          <a:xfrm>
            <a:off x="2243138" y="468313"/>
            <a:ext cx="10683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Yosua</a:t>
            </a:r>
          </a:p>
        </p:txBody>
      </p:sp>
      <p:sp>
        <p:nvSpPr>
          <p:cNvPr id="878671" name="Rectangle 79">
            <a:extLst>
              <a:ext uri="{FF2B5EF4-FFF2-40B4-BE49-F238E27FC236}">
                <a16:creationId xmlns:a16="http://schemas.microsoft.com/office/drawing/2014/main" id="{641FE43B-2862-0244-AB3E-76963F48AF79}"/>
              </a:ext>
            </a:extLst>
          </p:cNvPr>
          <p:cNvSpPr>
            <a:spLocks noChangeArrowheads="1"/>
          </p:cNvSpPr>
          <p:nvPr/>
        </p:nvSpPr>
        <p:spPr bwMode="auto">
          <a:xfrm>
            <a:off x="1928813" y="1835150"/>
            <a:ext cx="19335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400" b="1">
                <a:solidFill>
                  <a:srgbClr val="000000"/>
                </a:solidFill>
                <a:latin typeface="Arial" panose="020B0604020202020204" pitchFamily="34" charset="0"/>
              </a:rPr>
              <a:t>Hakim-Hakim</a:t>
            </a:r>
          </a:p>
        </p:txBody>
      </p:sp>
      <p:sp>
        <p:nvSpPr>
          <p:cNvPr id="878672" name="Rectangle 80">
            <a:extLst>
              <a:ext uri="{FF2B5EF4-FFF2-40B4-BE49-F238E27FC236}">
                <a16:creationId xmlns:a16="http://schemas.microsoft.com/office/drawing/2014/main" id="{8BD60C6E-4C87-4147-8741-DD80FBCF8771}"/>
              </a:ext>
            </a:extLst>
          </p:cNvPr>
          <p:cNvSpPr>
            <a:spLocks noChangeArrowheads="1"/>
          </p:cNvSpPr>
          <p:nvPr/>
        </p:nvSpPr>
        <p:spPr bwMode="auto">
          <a:xfrm>
            <a:off x="2403475" y="2249488"/>
            <a:ext cx="5937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Rut</a:t>
            </a:r>
            <a:endParaRPr lang="en-US" altLang="en-US" sz="2800">
              <a:latin typeface="Arial" panose="020B0604020202020204" pitchFamily="34" charset="0"/>
            </a:endParaRPr>
          </a:p>
        </p:txBody>
      </p:sp>
      <p:grpSp>
        <p:nvGrpSpPr>
          <p:cNvPr id="878675" name="Group 83">
            <a:extLst>
              <a:ext uri="{FF2B5EF4-FFF2-40B4-BE49-F238E27FC236}">
                <a16:creationId xmlns:a16="http://schemas.microsoft.com/office/drawing/2014/main" id="{38F9F17E-4FFC-9947-874E-73A93446E35D}"/>
              </a:ext>
            </a:extLst>
          </p:cNvPr>
          <p:cNvGrpSpPr>
            <a:grpSpLocks/>
          </p:cNvGrpSpPr>
          <p:nvPr/>
        </p:nvGrpSpPr>
        <p:grpSpPr bwMode="auto">
          <a:xfrm>
            <a:off x="5340350" y="6034088"/>
            <a:ext cx="4025900" cy="822325"/>
            <a:chOff x="3409" y="3801"/>
            <a:chExt cx="2536" cy="518"/>
          </a:xfrm>
        </p:grpSpPr>
        <p:sp>
          <p:nvSpPr>
            <p:cNvPr id="878676" name="AutoShape 84">
              <a:extLst>
                <a:ext uri="{FF2B5EF4-FFF2-40B4-BE49-F238E27FC236}">
                  <a16:creationId xmlns:a16="http://schemas.microsoft.com/office/drawing/2014/main" id="{708E6096-71A0-2F42-8013-8A8B487A929D}"/>
                </a:ext>
              </a:extLst>
            </p:cNvPr>
            <p:cNvSpPr>
              <a:spLocks noChangeArrowheads="1"/>
            </p:cNvSpPr>
            <p:nvPr/>
          </p:nvSpPr>
          <p:spPr bwMode="auto">
            <a:xfrm>
              <a:off x="3409" y="3801"/>
              <a:ext cx="2536" cy="518"/>
            </a:xfrm>
            <a:prstGeom prst="roundRect">
              <a:avLst>
                <a:gd name="adj" fmla="val 16667"/>
              </a:avLst>
            </a:prstGeom>
            <a:noFill/>
            <a:ln w="57150">
              <a:solidFill>
                <a:schemeClr val="bg1"/>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78677" name="Text Box 85">
              <a:extLst>
                <a:ext uri="{FF2B5EF4-FFF2-40B4-BE49-F238E27FC236}">
                  <a16:creationId xmlns:a16="http://schemas.microsoft.com/office/drawing/2014/main" id="{3FD67819-1B19-614C-A977-31388918E528}"/>
                </a:ext>
              </a:extLst>
            </p:cNvPr>
            <p:cNvSpPr txBox="1">
              <a:spLocks noChangeArrowheads="1"/>
            </p:cNvSpPr>
            <p:nvPr/>
          </p:nvSpPr>
          <p:spPr bwMode="auto">
            <a:xfrm>
              <a:off x="3433" y="3838"/>
              <a:ext cx="2492"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Prakiraan Waktu Alkitab: 1000 S.M.</a:t>
              </a:r>
            </a:p>
          </p:txBody>
        </p:sp>
      </p:grpSp>
      <p:pic>
        <p:nvPicPr>
          <p:cNvPr id="878678" name="Picture 86">
            <a:extLst>
              <a:ext uri="{FF2B5EF4-FFF2-40B4-BE49-F238E27FC236}">
                <a16:creationId xmlns:a16="http://schemas.microsoft.com/office/drawing/2014/main" id="{84358BBA-2D89-CE4E-8304-88A3AEAE44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grpSp>
        <p:nvGrpSpPr>
          <p:cNvPr id="878680" name="Group 88">
            <a:extLst>
              <a:ext uri="{FF2B5EF4-FFF2-40B4-BE49-F238E27FC236}">
                <a16:creationId xmlns:a16="http://schemas.microsoft.com/office/drawing/2014/main" id="{1253C73A-2B8E-0642-81C2-942909D7D0FE}"/>
              </a:ext>
            </a:extLst>
          </p:cNvPr>
          <p:cNvGrpSpPr>
            <a:grpSpLocks/>
          </p:cNvGrpSpPr>
          <p:nvPr/>
        </p:nvGrpSpPr>
        <p:grpSpPr bwMode="auto">
          <a:xfrm>
            <a:off x="6038850" y="3095625"/>
            <a:ext cx="2693988" cy="3125788"/>
            <a:chOff x="1084" y="711"/>
            <a:chExt cx="2950" cy="2769"/>
          </a:xfrm>
        </p:grpSpPr>
        <p:grpSp>
          <p:nvGrpSpPr>
            <p:cNvPr id="878681" name="Group 89">
              <a:extLst>
                <a:ext uri="{FF2B5EF4-FFF2-40B4-BE49-F238E27FC236}">
                  <a16:creationId xmlns:a16="http://schemas.microsoft.com/office/drawing/2014/main" id="{C8CE473F-0545-9341-B909-2046D499CF1D}"/>
                </a:ext>
              </a:extLst>
            </p:cNvPr>
            <p:cNvGrpSpPr>
              <a:grpSpLocks/>
            </p:cNvGrpSpPr>
            <p:nvPr/>
          </p:nvGrpSpPr>
          <p:grpSpPr bwMode="auto">
            <a:xfrm>
              <a:off x="1084" y="711"/>
              <a:ext cx="2950" cy="2769"/>
              <a:chOff x="2707" y="548"/>
              <a:chExt cx="2950" cy="2769"/>
            </a:xfrm>
          </p:grpSpPr>
          <p:grpSp>
            <p:nvGrpSpPr>
              <p:cNvPr id="878682" name="Group 90">
                <a:extLst>
                  <a:ext uri="{FF2B5EF4-FFF2-40B4-BE49-F238E27FC236}">
                    <a16:creationId xmlns:a16="http://schemas.microsoft.com/office/drawing/2014/main" id="{FE902510-4055-B74B-A868-76FCE7EA6AFC}"/>
                  </a:ext>
                </a:extLst>
              </p:cNvPr>
              <p:cNvGrpSpPr>
                <a:grpSpLocks/>
              </p:cNvGrpSpPr>
              <p:nvPr/>
            </p:nvGrpSpPr>
            <p:grpSpPr bwMode="auto">
              <a:xfrm>
                <a:off x="3180" y="1046"/>
                <a:ext cx="2105" cy="1421"/>
                <a:chOff x="578" y="2316"/>
                <a:chExt cx="2105" cy="1421"/>
              </a:xfrm>
            </p:grpSpPr>
            <p:sp>
              <p:nvSpPr>
                <p:cNvPr id="878683" name="Freeform 91" descr="Cork">
                  <a:extLst>
                    <a:ext uri="{FF2B5EF4-FFF2-40B4-BE49-F238E27FC236}">
                      <a16:creationId xmlns:a16="http://schemas.microsoft.com/office/drawing/2014/main" id="{F6617BA7-B428-244C-A610-0F78E2339C08}"/>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8684" name="Freeform 92" descr="Cork">
                  <a:extLst>
                    <a:ext uri="{FF2B5EF4-FFF2-40B4-BE49-F238E27FC236}">
                      <a16:creationId xmlns:a16="http://schemas.microsoft.com/office/drawing/2014/main" id="{232D5CC6-FC23-6841-93A9-3B42A5EE4C64}"/>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878685" name="Picture 93">
                <a:extLst>
                  <a:ext uri="{FF2B5EF4-FFF2-40B4-BE49-F238E27FC236}">
                    <a16:creationId xmlns:a16="http://schemas.microsoft.com/office/drawing/2014/main" id="{BEACFB32-0596-3E43-9B79-9A8DA6490E2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8686" name="Freeform 94">
              <a:extLst>
                <a:ext uri="{FF2B5EF4-FFF2-40B4-BE49-F238E27FC236}">
                  <a16:creationId xmlns:a16="http://schemas.microsoft.com/office/drawing/2014/main" id="{E7A50163-2E9B-BB4E-87A8-19A6FEAAA8A4}"/>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8687" name="Freeform 95">
              <a:extLst>
                <a:ext uri="{FF2B5EF4-FFF2-40B4-BE49-F238E27FC236}">
                  <a16:creationId xmlns:a16="http://schemas.microsoft.com/office/drawing/2014/main" id="{61834451-ADE8-F348-8F88-63D062191B22}"/>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8688" name="Freeform 96">
              <a:extLst>
                <a:ext uri="{FF2B5EF4-FFF2-40B4-BE49-F238E27FC236}">
                  <a16:creationId xmlns:a16="http://schemas.microsoft.com/office/drawing/2014/main" id="{EA5483BD-B55E-6A4A-A54A-7EC579DB7804}"/>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8689" name="Freeform 97">
              <a:extLst>
                <a:ext uri="{FF2B5EF4-FFF2-40B4-BE49-F238E27FC236}">
                  <a16:creationId xmlns:a16="http://schemas.microsoft.com/office/drawing/2014/main" id="{F7981892-B1A4-F34D-AFD9-CBCE6E355E74}"/>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8690" name="Freeform 98">
              <a:extLst>
                <a:ext uri="{FF2B5EF4-FFF2-40B4-BE49-F238E27FC236}">
                  <a16:creationId xmlns:a16="http://schemas.microsoft.com/office/drawing/2014/main" id="{A503762C-36AC-1A41-8DA4-9D899051C85C}"/>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78691" name="Rectangle 99">
            <a:extLst>
              <a:ext uri="{FF2B5EF4-FFF2-40B4-BE49-F238E27FC236}">
                <a16:creationId xmlns:a16="http://schemas.microsoft.com/office/drawing/2014/main" id="{D9166EB5-0C3A-1C45-AB20-E2B846D3522A}"/>
              </a:ext>
            </a:extLst>
          </p:cNvPr>
          <p:cNvSpPr>
            <a:spLocks noChangeArrowheads="1"/>
          </p:cNvSpPr>
          <p:nvPr/>
        </p:nvSpPr>
        <p:spPr bwMode="auto">
          <a:xfrm>
            <a:off x="5734050" y="3522663"/>
            <a:ext cx="3275013" cy="1627187"/>
          </a:xfrm>
          <a:prstGeom prst="rect">
            <a:avLst/>
          </a:prstGeom>
          <a:noFill/>
          <a:ln>
            <a:noFill/>
          </a:ln>
          <a:effectLst>
            <a:outerShdw dist="81320" dir="3080412"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40000"/>
              </a:lnSpc>
              <a:spcBef>
                <a:spcPct val="50000"/>
              </a:spcBef>
            </a:pPr>
            <a:endParaRPr lang="en-US" altLang="en-US" sz="3600" b="1">
              <a:solidFill>
                <a:srgbClr val="66FFFF"/>
              </a:solidFill>
              <a:latin typeface="Helvetica" pitchFamily="2" charset="0"/>
            </a:endParaRPr>
          </a:p>
          <a:p>
            <a:pPr algn="ctr">
              <a:lnSpc>
                <a:spcPct val="40000"/>
              </a:lnSpc>
              <a:spcBef>
                <a:spcPct val="50000"/>
              </a:spcBef>
            </a:pPr>
            <a:r>
              <a:rPr lang="en-US" altLang="en-US" sz="3600" b="1">
                <a:solidFill>
                  <a:srgbClr val="66FFFF"/>
                </a:solidFill>
                <a:latin typeface="Helvetica" pitchFamily="2" charset="0"/>
              </a:rPr>
              <a:t>PERJANJIAN </a:t>
            </a:r>
          </a:p>
          <a:p>
            <a:pPr algn="ctr">
              <a:lnSpc>
                <a:spcPct val="40000"/>
              </a:lnSpc>
              <a:spcBef>
                <a:spcPct val="50000"/>
              </a:spcBef>
            </a:pPr>
            <a:r>
              <a:rPr lang="en-US" altLang="en-US" sz="3600" b="1">
                <a:solidFill>
                  <a:srgbClr val="66FFFF"/>
                </a:solidFill>
                <a:latin typeface="Helvetica" pitchFamily="2" charset="0"/>
              </a:rPr>
              <a:t>DAUD</a:t>
            </a:r>
            <a:endParaRPr lang="en-US" altLang="en-US" sz="2400" b="1">
              <a:solidFill>
                <a:srgbClr val="66FFFF"/>
              </a:solidFill>
              <a:latin typeface="Helvetica" pitchFamily="2" charset="0"/>
            </a:endParaRPr>
          </a:p>
          <a:p>
            <a:pPr algn="ctr">
              <a:lnSpc>
                <a:spcPct val="40000"/>
              </a:lnSpc>
              <a:spcBef>
                <a:spcPct val="50000"/>
              </a:spcBef>
            </a:pPr>
            <a:r>
              <a:rPr lang="en-US" altLang="en-US" sz="2400" b="1">
                <a:solidFill>
                  <a:schemeClr val="bg1"/>
                </a:solidFill>
                <a:latin typeface="Helvetica" pitchFamily="2" charset="0"/>
              </a:rPr>
              <a:t>2 Sam 7:16</a:t>
            </a:r>
            <a:endParaRPr lang="en-US" altLang="en-US" sz="2400" b="1">
              <a:solidFill>
                <a:srgbClr val="66FFFF"/>
              </a:solidFill>
              <a:latin typeface="Helvetica" pitchFamily="2" charset="0"/>
            </a:endParaRPr>
          </a:p>
        </p:txBody>
      </p:sp>
      <p:sp>
        <p:nvSpPr>
          <p:cNvPr id="878693" name="AutoShape 101">
            <a:extLst>
              <a:ext uri="{FF2B5EF4-FFF2-40B4-BE49-F238E27FC236}">
                <a16:creationId xmlns:a16="http://schemas.microsoft.com/office/drawing/2014/main" id="{1BFE3EDE-F28F-3F44-A587-02D657C51237}"/>
              </a:ext>
            </a:extLst>
          </p:cNvPr>
          <p:cNvSpPr>
            <a:spLocks noChangeArrowheads="1"/>
          </p:cNvSpPr>
          <p:nvPr/>
        </p:nvSpPr>
        <p:spPr bwMode="auto">
          <a:xfrm rot="684687">
            <a:off x="4141788" y="4032250"/>
            <a:ext cx="1982787" cy="56356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12700">
            <a:solidFill>
              <a:schemeClr val="tx1"/>
            </a:solidFill>
            <a:miter lim="800000"/>
            <a:headEnd/>
            <a:tailEnd/>
          </a:ln>
          <a:effectLst>
            <a:outerShdw dist="81320" dir="3080412" algn="ctr" rotWithShape="0">
              <a:schemeClr val="tx1"/>
            </a:outerShdw>
          </a:effectLst>
        </p:spPr>
        <p:txBody>
          <a:bodyPr wrap="none" anchor="ctr"/>
          <a:lstStyle/>
          <a:p>
            <a:endParaRPr lang="en-US"/>
          </a:p>
        </p:txBody>
      </p:sp>
      <p:sp>
        <p:nvSpPr>
          <p:cNvPr id="878700" name="Rectangle 108">
            <a:extLst>
              <a:ext uri="{FF2B5EF4-FFF2-40B4-BE49-F238E27FC236}">
                <a16:creationId xmlns:a16="http://schemas.microsoft.com/office/drawing/2014/main" id="{06DA00DB-425E-EE44-8DFB-D34AA37642D9}"/>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878701" name="Rectangle 109">
            <a:extLst>
              <a:ext uri="{FF2B5EF4-FFF2-40B4-BE49-F238E27FC236}">
                <a16:creationId xmlns:a16="http://schemas.microsoft.com/office/drawing/2014/main" id="{B162F636-409F-9E42-BB32-EC020552713C}"/>
              </a:ext>
            </a:extLst>
          </p:cNvPr>
          <p:cNvSpPr>
            <a:spLocks noChangeArrowheads="1"/>
          </p:cNvSpPr>
          <p:nvPr/>
        </p:nvSpPr>
        <p:spPr bwMode="auto">
          <a:xfrm>
            <a:off x="5170488" y="2293938"/>
            <a:ext cx="4349750" cy="13985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400" b="1" i="1">
                <a:solidFill>
                  <a:schemeClr val="bg1"/>
                </a:solidFill>
                <a:latin typeface="Helvetica" pitchFamily="2" charset="0"/>
              </a:rPr>
              <a:t>MENSET</a:t>
            </a:r>
          </a:p>
          <a:p>
            <a:pPr algn="ctr">
              <a:lnSpc>
                <a:spcPct val="50000"/>
              </a:lnSpc>
              <a:spcBef>
                <a:spcPct val="50000"/>
              </a:spcBef>
            </a:pPr>
            <a:r>
              <a:rPr lang="en-US" altLang="en-US" sz="4400" b="1" i="1">
                <a:solidFill>
                  <a:schemeClr val="bg1"/>
                </a:solidFill>
                <a:latin typeface="Helvetica" pitchFamily="2" charset="0"/>
              </a:rPr>
              <a:t> KITAB</a:t>
            </a:r>
            <a:endParaRPr lang="en-US" altLang="en-US" sz="2000" b="1" u="sng">
              <a:solidFill>
                <a:schemeClr val="bg1"/>
              </a:solidFill>
              <a:latin typeface="Helvetica" pitchFamily="2" charset="0"/>
            </a:endParaRPr>
          </a:p>
          <a:p>
            <a:pPr algn="ctr">
              <a:lnSpc>
                <a:spcPct val="50000"/>
              </a:lnSpc>
              <a:spcBef>
                <a:spcPct val="50000"/>
              </a:spcBef>
            </a:pPr>
            <a:endParaRPr lang="en-US" altLang="en-US" sz="2000" b="1" u="sng">
              <a:solidFill>
                <a:schemeClr val="bg1"/>
              </a:solidFill>
              <a:latin typeface="Helvetica" pitchFamily="2" charset="0"/>
            </a:endParaRPr>
          </a:p>
        </p:txBody>
      </p:sp>
      <p:sp>
        <p:nvSpPr>
          <p:cNvPr id="878704" name="Text Box 112">
            <a:extLst>
              <a:ext uri="{FF2B5EF4-FFF2-40B4-BE49-F238E27FC236}">
                <a16:creationId xmlns:a16="http://schemas.microsoft.com/office/drawing/2014/main" id="{6155CAAB-A70C-DC48-8114-C234C9687468}"/>
              </a:ext>
            </a:extLst>
          </p:cNvPr>
          <p:cNvSpPr txBox="1">
            <a:spLocks noChangeArrowheads="1"/>
          </p:cNvSpPr>
          <p:nvPr/>
        </p:nvSpPr>
        <p:spPr bwMode="auto">
          <a:xfrm>
            <a:off x="9078913" y="7467600"/>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878705" name="Text Box 113">
            <a:extLst>
              <a:ext uri="{FF2B5EF4-FFF2-40B4-BE49-F238E27FC236}">
                <a16:creationId xmlns:a16="http://schemas.microsoft.com/office/drawing/2014/main" id="{2678EC4D-F3F7-9A4E-A857-87DC1043CEAB}"/>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33</a:t>
            </a:r>
          </a:p>
        </p:txBody>
      </p:sp>
      <p:sp>
        <p:nvSpPr>
          <p:cNvPr id="878706" name="Rectangle 114">
            <a:extLst>
              <a:ext uri="{FF2B5EF4-FFF2-40B4-BE49-F238E27FC236}">
                <a16:creationId xmlns:a16="http://schemas.microsoft.com/office/drawing/2014/main" id="{C3000A4F-B7F5-6D48-B3F8-F17573DF50F9}"/>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878707" name="Text Box 115">
            <a:extLst>
              <a:ext uri="{FF2B5EF4-FFF2-40B4-BE49-F238E27FC236}">
                <a16:creationId xmlns:a16="http://schemas.microsoft.com/office/drawing/2014/main" id="{71B14AF3-A25C-B14D-8514-6DB0A29033A5}"/>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1</a:t>
            </a:r>
          </a:p>
        </p:txBody>
      </p:sp>
      <p:sp>
        <p:nvSpPr>
          <p:cNvPr id="878708" name="Rectangle 116">
            <a:extLst>
              <a:ext uri="{FF2B5EF4-FFF2-40B4-BE49-F238E27FC236}">
                <a16:creationId xmlns:a16="http://schemas.microsoft.com/office/drawing/2014/main" id="{6D586F72-9320-5742-B4A0-EB916C66383F}"/>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p:txBody>
      </p:sp>
      <p:sp>
        <p:nvSpPr>
          <p:cNvPr id="878709" name="Text Box 117">
            <a:extLst>
              <a:ext uri="{FF2B5EF4-FFF2-40B4-BE49-F238E27FC236}">
                <a16:creationId xmlns:a16="http://schemas.microsoft.com/office/drawing/2014/main" id="{FDD8F204-DA42-A641-AF64-24CCF5CF7ACC}"/>
              </a:ext>
            </a:extLst>
          </p:cNvPr>
          <p:cNvSpPr txBox="1">
            <a:spLocks noChangeArrowheads="1"/>
          </p:cNvSpPr>
          <p:nvPr/>
        </p:nvSpPr>
        <p:spPr bwMode="auto">
          <a:xfrm rot="-5400000">
            <a:off x="-1177131" y="3418681"/>
            <a:ext cx="5614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KITAB SEJARAH(12)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878664"/>
                                        </p:tgtEl>
                                        <p:attrNameLst>
                                          <p:attrName>style.visibility</p:attrName>
                                        </p:attrNameLst>
                                      </p:cBhvr>
                                      <p:to>
                                        <p:strVal val="visible"/>
                                      </p:to>
                                    </p:set>
                                    <p:anim calcmode="lin" valueType="num">
                                      <p:cBhvr additive="base">
                                        <p:cTn id="7" dur="500" fill="hold"/>
                                        <p:tgtEl>
                                          <p:spTgt spid="878664"/>
                                        </p:tgtEl>
                                        <p:attrNameLst>
                                          <p:attrName>ppt_x</p:attrName>
                                        </p:attrNameLst>
                                      </p:cBhvr>
                                      <p:tavLst>
                                        <p:tav tm="0">
                                          <p:val>
                                            <p:strVal val="#ppt_x"/>
                                          </p:val>
                                        </p:tav>
                                        <p:tav tm="100000">
                                          <p:val>
                                            <p:strVal val="#ppt_x"/>
                                          </p:val>
                                        </p:tav>
                                      </p:tavLst>
                                    </p:anim>
                                    <p:anim calcmode="lin" valueType="num">
                                      <p:cBhvr additive="base">
                                        <p:cTn id="8" dur="500" fill="hold"/>
                                        <p:tgtEl>
                                          <p:spTgt spid="87866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78691"/>
                                        </p:tgtEl>
                                        <p:attrNameLst>
                                          <p:attrName>style.visibility</p:attrName>
                                        </p:attrNameLst>
                                      </p:cBhvr>
                                      <p:to>
                                        <p:strVal val="visible"/>
                                      </p:to>
                                    </p:set>
                                    <p:animEffect transition="in" filter="wipe(left)">
                                      <p:cBhvr>
                                        <p:cTn id="13" dur="500"/>
                                        <p:tgtEl>
                                          <p:spTgt spid="878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691"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Line 2">
            <a:extLst>
              <a:ext uri="{FF2B5EF4-FFF2-40B4-BE49-F238E27FC236}">
                <a16:creationId xmlns:a16="http://schemas.microsoft.com/office/drawing/2014/main" id="{136C2870-C398-0145-8BEF-6E7F49018C67}"/>
              </a:ext>
            </a:extLst>
          </p:cNvPr>
          <p:cNvSpPr>
            <a:spLocks noChangeShapeType="1"/>
          </p:cNvSpPr>
          <p:nvPr/>
        </p:nvSpPr>
        <p:spPr bwMode="auto">
          <a:xfrm flipV="1">
            <a:off x="4038600" y="7037388"/>
            <a:ext cx="284163" cy="12700"/>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643" name="Line 3">
            <a:extLst>
              <a:ext uri="{FF2B5EF4-FFF2-40B4-BE49-F238E27FC236}">
                <a16:creationId xmlns:a16="http://schemas.microsoft.com/office/drawing/2014/main" id="{868AC16B-4833-9142-8619-33E0BE9E5C9C}"/>
              </a:ext>
            </a:extLst>
          </p:cNvPr>
          <p:cNvSpPr>
            <a:spLocks noChangeShapeType="1"/>
          </p:cNvSpPr>
          <p:nvPr/>
        </p:nvSpPr>
        <p:spPr bwMode="auto">
          <a:xfrm>
            <a:off x="3232150" y="4732338"/>
            <a:ext cx="752475"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644" name="Line 4">
            <a:extLst>
              <a:ext uri="{FF2B5EF4-FFF2-40B4-BE49-F238E27FC236}">
                <a16:creationId xmlns:a16="http://schemas.microsoft.com/office/drawing/2014/main" id="{EA599E76-7ADC-AC46-B91E-65D428411CF2}"/>
              </a:ext>
            </a:extLst>
          </p:cNvPr>
          <p:cNvSpPr>
            <a:spLocks noChangeShapeType="1"/>
          </p:cNvSpPr>
          <p:nvPr/>
        </p:nvSpPr>
        <p:spPr bwMode="auto">
          <a:xfrm flipV="1">
            <a:off x="1454150" y="7329488"/>
            <a:ext cx="2590800"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645" name="Line 5">
            <a:extLst>
              <a:ext uri="{FF2B5EF4-FFF2-40B4-BE49-F238E27FC236}">
                <a16:creationId xmlns:a16="http://schemas.microsoft.com/office/drawing/2014/main" id="{1FB9B439-FCE1-F340-A673-DE430EA5CD15}"/>
              </a:ext>
            </a:extLst>
          </p:cNvPr>
          <p:cNvSpPr>
            <a:spLocks noChangeShapeType="1"/>
          </p:cNvSpPr>
          <p:nvPr/>
        </p:nvSpPr>
        <p:spPr bwMode="auto">
          <a:xfrm flipV="1">
            <a:off x="1444625" y="338138"/>
            <a:ext cx="1588" cy="70342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646" name="Line 6">
            <a:extLst>
              <a:ext uri="{FF2B5EF4-FFF2-40B4-BE49-F238E27FC236}">
                <a16:creationId xmlns:a16="http://schemas.microsoft.com/office/drawing/2014/main" id="{AF765429-E4DD-FA4E-B4AF-750194513381}"/>
              </a:ext>
            </a:extLst>
          </p:cNvPr>
          <p:cNvSpPr>
            <a:spLocks noChangeShapeType="1"/>
          </p:cNvSpPr>
          <p:nvPr/>
        </p:nvSpPr>
        <p:spPr bwMode="auto">
          <a:xfrm>
            <a:off x="1409700" y="360363"/>
            <a:ext cx="2566988"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647" name="Line 7">
            <a:extLst>
              <a:ext uri="{FF2B5EF4-FFF2-40B4-BE49-F238E27FC236}">
                <a16:creationId xmlns:a16="http://schemas.microsoft.com/office/drawing/2014/main" id="{AC079B67-D2FD-BB45-A4EA-B47D9C296CA6}"/>
              </a:ext>
            </a:extLst>
          </p:cNvPr>
          <p:cNvSpPr>
            <a:spLocks noChangeShapeType="1"/>
          </p:cNvSpPr>
          <p:nvPr/>
        </p:nvSpPr>
        <p:spPr bwMode="auto">
          <a:xfrm flipH="1" flipV="1">
            <a:off x="3948113" y="338138"/>
            <a:ext cx="1587" cy="438626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648" name="Freeform 8">
            <a:extLst>
              <a:ext uri="{FF2B5EF4-FFF2-40B4-BE49-F238E27FC236}">
                <a16:creationId xmlns:a16="http://schemas.microsoft.com/office/drawing/2014/main" id="{0795EF68-241A-1A40-A07C-3CBAAEB0C062}"/>
              </a:ext>
            </a:extLst>
          </p:cNvPr>
          <p:cNvSpPr>
            <a:spLocks/>
          </p:cNvSpPr>
          <p:nvPr/>
        </p:nvSpPr>
        <p:spPr bwMode="auto">
          <a:xfrm>
            <a:off x="3200400" y="4752975"/>
            <a:ext cx="738188" cy="2452688"/>
          </a:xfrm>
          <a:custGeom>
            <a:avLst/>
            <a:gdLst>
              <a:gd name="T0" fmla="*/ 50 w 465"/>
              <a:gd name="T1" fmla="*/ 0 h 1561"/>
              <a:gd name="T2" fmla="*/ 465 w 465"/>
              <a:gd name="T3" fmla="*/ 1548 h 1561"/>
              <a:gd name="T4" fmla="*/ 427 w 465"/>
              <a:gd name="T5" fmla="*/ 1561 h 1561"/>
              <a:gd name="T6" fmla="*/ 0 w 465"/>
              <a:gd name="T7" fmla="*/ 12 h 1561"/>
              <a:gd name="T8" fmla="*/ 50 w 465"/>
              <a:gd name="T9" fmla="*/ 0 h 1561"/>
            </a:gdLst>
            <a:ahLst/>
            <a:cxnLst>
              <a:cxn ang="0">
                <a:pos x="T0" y="T1"/>
              </a:cxn>
              <a:cxn ang="0">
                <a:pos x="T2" y="T3"/>
              </a:cxn>
              <a:cxn ang="0">
                <a:pos x="T4" y="T5"/>
              </a:cxn>
              <a:cxn ang="0">
                <a:pos x="T6" y="T7"/>
              </a:cxn>
              <a:cxn ang="0">
                <a:pos x="T8" y="T9"/>
              </a:cxn>
            </a:cxnLst>
            <a:rect l="0" t="0" r="r" b="b"/>
            <a:pathLst>
              <a:path w="465" h="1561">
                <a:moveTo>
                  <a:pt x="50" y="0"/>
                </a:moveTo>
                <a:lnTo>
                  <a:pt x="465" y="1548"/>
                </a:lnTo>
                <a:lnTo>
                  <a:pt x="427" y="1561"/>
                </a:lnTo>
                <a:lnTo>
                  <a:pt x="0" y="12"/>
                </a:lnTo>
                <a:lnTo>
                  <a:pt x="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649" name="Line 9">
            <a:extLst>
              <a:ext uri="{FF2B5EF4-FFF2-40B4-BE49-F238E27FC236}">
                <a16:creationId xmlns:a16="http://schemas.microsoft.com/office/drawing/2014/main" id="{C3FCA592-F3FC-1D40-9E8B-806F1EB9F6BA}"/>
              </a:ext>
            </a:extLst>
          </p:cNvPr>
          <p:cNvSpPr>
            <a:spLocks noChangeShapeType="1"/>
          </p:cNvSpPr>
          <p:nvPr/>
        </p:nvSpPr>
        <p:spPr bwMode="auto">
          <a:xfrm>
            <a:off x="3459163" y="4932363"/>
            <a:ext cx="798512"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650" name="Line 10">
            <a:extLst>
              <a:ext uri="{FF2B5EF4-FFF2-40B4-BE49-F238E27FC236}">
                <a16:creationId xmlns:a16="http://schemas.microsoft.com/office/drawing/2014/main" id="{36C7018B-5027-2347-9BF9-A44BEFAC5410}"/>
              </a:ext>
            </a:extLst>
          </p:cNvPr>
          <p:cNvSpPr>
            <a:spLocks noChangeShapeType="1"/>
          </p:cNvSpPr>
          <p:nvPr/>
        </p:nvSpPr>
        <p:spPr bwMode="auto">
          <a:xfrm flipV="1">
            <a:off x="1825625" y="352425"/>
            <a:ext cx="1588" cy="6988175"/>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651" name="Freeform 11">
            <a:extLst>
              <a:ext uri="{FF2B5EF4-FFF2-40B4-BE49-F238E27FC236}">
                <a16:creationId xmlns:a16="http://schemas.microsoft.com/office/drawing/2014/main" id="{4268681C-0C51-1D43-B0FA-01DA32DEF6E1}"/>
              </a:ext>
            </a:extLst>
          </p:cNvPr>
          <p:cNvSpPr>
            <a:spLocks/>
          </p:cNvSpPr>
          <p:nvPr/>
        </p:nvSpPr>
        <p:spPr bwMode="auto">
          <a:xfrm>
            <a:off x="3459163" y="4953000"/>
            <a:ext cx="638175" cy="2097088"/>
          </a:xfrm>
          <a:custGeom>
            <a:avLst/>
            <a:gdLst>
              <a:gd name="T0" fmla="*/ 51 w 402"/>
              <a:gd name="T1" fmla="*/ 0 h 1321"/>
              <a:gd name="T2" fmla="*/ 402 w 402"/>
              <a:gd name="T3" fmla="*/ 1309 h 1321"/>
              <a:gd name="T4" fmla="*/ 352 w 402"/>
              <a:gd name="T5" fmla="*/ 1321 h 1321"/>
              <a:gd name="T6" fmla="*/ 0 w 402"/>
              <a:gd name="T7" fmla="*/ 12 h 1321"/>
              <a:gd name="T8" fmla="*/ 51 w 402"/>
              <a:gd name="T9" fmla="*/ 0 h 1321"/>
            </a:gdLst>
            <a:ahLst/>
            <a:cxnLst>
              <a:cxn ang="0">
                <a:pos x="T0" y="T1"/>
              </a:cxn>
              <a:cxn ang="0">
                <a:pos x="T2" y="T3"/>
              </a:cxn>
              <a:cxn ang="0">
                <a:pos x="T4" y="T5"/>
              </a:cxn>
              <a:cxn ang="0">
                <a:pos x="T6" y="T7"/>
              </a:cxn>
              <a:cxn ang="0">
                <a:pos x="T8" y="T9"/>
              </a:cxn>
            </a:cxnLst>
            <a:rect l="0" t="0" r="r" b="b"/>
            <a:pathLst>
              <a:path w="402" h="1321">
                <a:moveTo>
                  <a:pt x="51" y="0"/>
                </a:moveTo>
                <a:lnTo>
                  <a:pt x="402" y="1309"/>
                </a:lnTo>
                <a:lnTo>
                  <a:pt x="352" y="1321"/>
                </a:lnTo>
                <a:lnTo>
                  <a:pt x="0" y="12"/>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652" name="Line 12">
            <a:extLst>
              <a:ext uri="{FF2B5EF4-FFF2-40B4-BE49-F238E27FC236}">
                <a16:creationId xmlns:a16="http://schemas.microsoft.com/office/drawing/2014/main" id="{BF9FF6B1-CB55-3E4B-A690-1072AD5E94ED}"/>
              </a:ext>
            </a:extLst>
          </p:cNvPr>
          <p:cNvSpPr>
            <a:spLocks noChangeShapeType="1"/>
          </p:cNvSpPr>
          <p:nvPr/>
        </p:nvSpPr>
        <p:spPr bwMode="auto">
          <a:xfrm>
            <a:off x="3894138" y="7170738"/>
            <a:ext cx="192087"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653" name="Line 13">
            <a:extLst>
              <a:ext uri="{FF2B5EF4-FFF2-40B4-BE49-F238E27FC236}">
                <a16:creationId xmlns:a16="http://schemas.microsoft.com/office/drawing/2014/main" id="{16912745-76F8-4C4D-AF72-B310EB2DDB38}"/>
              </a:ext>
            </a:extLst>
          </p:cNvPr>
          <p:cNvSpPr>
            <a:spLocks noChangeShapeType="1"/>
          </p:cNvSpPr>
          <p:nvPr/>
        </p:nvSpPr>
        <p:spPr bwMode="auto">
          <a:xfrm flipV="1">
            <a:off x="4044950" y="7180263"/>
            <a:ext cx="1588" cy="1889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654" name="Line 14">
            <a:extLst>
              <a:ext uri="{FF2B5EF4-FFF2-40B4-BE49-F238E27FC236}">
                <a16:creationId xmlns:a16="http://schemas.microsoft.com/office/drawing/2014/main" id="{01907528-EEFE-6345-8BAF-0E989030A122}"/>
              </a:ext>
            </a:extLst>
          </p:cNvPr>
          <p:cNvSpPr>
            <a:spLocks noChangeShapeType="1"/>
          </p:cNvSpPr>
          <p:nvPr/>
        </p:nvSpPr>
        <p:spPr bwMode="auto">
          <a:xfrm>
            <a:off x="3949700" y="3638550"/>
            <a:ext cx="0" cy="10033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655" name="Line 15">
            <a:extLst>
              <a:ext uri="{FF2B5EF4-FFF2-40B4-BE49-F238E27FC236}">
                <a16:creationId xmlns:a16="http://schemas.microsoft.com/office/drawing/2014/main" id="{FFA3AC3A-E145-0942-8613-82A1D4A38C1F}"/>
              </a:ext>
            </a:extLst>
          </p:cNvPr>
          <p:cNvSpPr>
            <a:spLocks noChangeShapeType="1"/>
          </p:cNvSpPr>
          <p:nvPr/>
        </p:nvSpPr>
        <p:spPr bwMode="auto">
          <a:xfrm>
            <a:off x="3200400" y="4730750"/>
            <a:ext cx="330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656" name="Rectangle 16">
            <a:extLst>
              <a:ext uri="{FF2B5EF4-FFF2-40B4-BE49-F238E27FC236}">
                <a16:creationId xmlns:a16="http://schemas.microsoft.com/office/drawing/2014/main" id="{DB4E1EB0-AA81-E94E-8578-A4C71DE6DAB3}"/>
              </a:ext>
            </a:extLst>
          </p:cNvPr>
          <p:cNvSpPr>
            <a:spLocks noChangeArrowheads="1"/>
          </p:cNvSpPr>
          <p:nvPr/>
        </p:nvSpPr>
        <p:spPr bwMode="auto">
          <a:xfrm>
            <a:off x="2532063" y="22669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880657" name="Line 17">
            <a:extLst>
              <a:ext uri="{FF2B5EF4-FFF2-40B4-BE49-F238E27FC236}">
                <a16:creationId xmlns:a16="http://schemas.microsoft.com/office/drawing/2014/main" id="{662F8707-7721-8C43-AE83-EF4B3A4888F6}"/>
              </a:ext>
            </a:extLst>
          </p:cNvPr>
          <p:cNvSpPr>
            <a:spLocks noChangeShapeType="1"/>
          </p:cNvSpPr>
          <p:nvPr/>
        </p:nvSpPr>
        <p:spPr bwMode="auto">
          <a:xfrm>
            <a:off x="2044700" y="83661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658" name="Line 18">
            <a:extLst>
              <a:ext uri="{FF2B5EF4-FFF2-40B4-BE49-F238E27FC236}">
                <a16:creationId xmlns:a16="http://schemas.microsoft.com/office/drawing/2014/main" id="{C13D6741-F7F1-AF43-879C-F92A0094042A}"/>
              </a:ext>
            </a:extLst>
          </p:cNvPr>
          <p:cNvSpPr>
            <a:spLocks noChangeShapeType="1"/>
          </p:cNvSpPr>
          <p:nvPr/>
        </p:nvSpPr>
        <p:spPr bwMode="auto">
          <a:xfrm>
            <a:off x="2044700" y="221456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659" name="Line 19">
            <a:extLst>
              <a:ext uri="{FF2B5EF4-FFF2-40B4-BE49-F238E27FC236}">
                <a16:creationId xmlns:a16="http://schemas.microsoft.com/office/drawing/2014/main" id="{5C93B3A4-F44F-954E-AA1F-174A93A53EDB}"/>
              </a:ext>
            </a:extLst>
          </p:cNvPr>
          <p:cNvSpPr>
            <a:spLocks noChangeShapeType="1"/>
          </p:cNvSpPr>
          <p:nvPr/>
        </p:nvSpPr>
        <p:spPr bwMode="auto">
          <a:xfrm>
            <a:off x="2044700" y="2633663"/>
            <a:ext cx="173355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660" name="Line 20">
            <a:extLst>
              <a:ext uri="{FF2B5EF4-FFF2-40B4-BE49-F238E27FC236}">
                <a16:creationId xmlns:a16="http://schemas.microsoft.com/office/drawing/2014/main" id="{F75E1679-7CA6-E944-8D42-F44A5188370F}"/>
              </a:ext>
            </a:extLst>
          </p:cNvPr>
          <p:cNvSpPr>
            <a:spLocks noChangeShapeType="1"/>
          </p:cNvSpPr>
          <p:nvPr/>
        </p:nvSpPr>
        <p:spPr bwMode="auto">
          <a:xfrm>
            <a:off x="1984375" y="7110413"/>
            <a:ext cx="1654175"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661" name="Line 21">
            <a:extLst>
              <a:ext uri="{FF2B5EF4-FFF2-40B4-BE49-F238E27FC236}">
                <a16:creationId xmlns:a16="http://schemas.microsoft.com/office/drawing/2014/main" id="{E2FCBF47-95BD-2D42-872D-290E60E6E370}"/>
              </a:ext>
            </a:extLst>
          </p:cNvPr>
          <p:cNvSpPr>
            <a:spLocks noChangeShapeType="1"/>
          </p:cNvSpPr>
          <p:nvPr/>
        </p:nvSpPr>
        <p:spPr bwMode="auto">
          <a:xfrm>
            <a:off x="2005013" y="6710363"/>
            <a:ext cx="153511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662" name="Line 22">
            <a:extLst>
              <a:ext uri="{FF2B5EF4-FFF2-40B4-BE49-F238E27FC236}">
                <a16:creationId xmlns:a16="http://schemas.microsoft.com/office/drawing/2014/main" id="{DB027B5A-E97D-4B4A-9256-973F2A88602B}"/>
              </a:ext>
            </a:extLst>
          </p:cNvPr>
          <p:cNvSpPr>
            <a:spLocks noChangeShapeType="1"/>
          </p:cNvSpPr>
          <p:nvPr/>
        </p:nvSpPr>
        <p:spPr bwMode="auto">
          <a:xfrm>
            <a:off x="1984375" y="6291263"/>
            <a:ext cx="14557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663" name="Line 23">
            <a:extLst>
              <a:ext uri="{FF2B5EF4-FFF2-40B4-BE49-F238E27FC236}">
                <a16:creationId xmlns:a16="http://schemas.microsoft.com/office/drawing/2014/main" id="{EE26FF80-B2EB-B04A-97C7-FE09EF545017}"/>
              </a:ext>
            </a:extLst>
          </p:cNvPr>
          <p:cNvSpPr>
            <a:spLocks noChangeShapeType="1"/>
          </p:cNvSpPr>
          <p:nvPr/>
        </p:nvSpPr>
        <p:spPr bwMode="auto">
          <a:xfrm>
            <a:off x="2024063" y="5872163"/>
            <a:ext cx="123666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664" name="Line 24">
            <a:extLst>
              <a:ext uri="{FF2B5EF4-FFF2-40B4-BE49-F238E27FC236}">
                <a16:creationId xmlns:a16="http://schemas.microsoft.com/office/drawing/2014/main" id="{02FEB9EF-5CB2-D748-B396-2E508EEC835B}"/>
              </a:ext>
            </a:extLst>
          </p:cNvPr>
          <p:cNvSpPr>
            <a:spLocks noChangeShapeType="1"/>
          </p:cNvSpPr>
          <p:nvPr/>
        </p:nvSpPr>
        <p:spPr bwMode="auto">
          <a:xfrm>
            <a:off x="2044700" y="5511800"/>
            <a:ext cx="12160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665" name="Line 25">
            <a:extLst>
              <a:ext uri="{FF2B5EF4-FFF2-40B4-BE49-F238E27FC236}">
                <a16:creationId xmlns:a16="http://schemas.microsoft.com/office/drawing/2014/main" id="{ACBD5A61-96FA-D743-9A22-0D4C8EDB1196}"/>
              </a:ext>
            </a:extLst>
          </p:cNvPr>
          <p:cNvSpPr>
            <a:spLocks noChangeShapeType="1"/>
          </p:cNvSpPr>
          <p:nvPr/>
        </p:nvSpPr>
        <p:spPr bwMode="auto">
          <a:xfrm>
            <a:off x="2063750" y="5011738"/>
            <a:ext cx="111760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666" name="Line 26">
            <a:extLst>
              <a:ext uri="{FF2B5EF4-FFF2-40B4-BE49-F238E27FC236}">
                <a16:creationId xmlns:a16="http://schemas.microsoft.com/office/drawing/2014/main" id="{F75F1A58-77CA-454A-8BF8-97D88BBBFC26}"/>
              </a:ext>
            </a:extLst>
          </p:cNvPr>
          <p:cNvSpPr>
            <a:spLocks noChangeShapeType="1"/>
          </p:cNvSpPr>
          <p:nvPr/>
        </p:nvSpPr>
        <p:spPr bwMode="auto">
          <a:xfrm>
            <a:off x="2063750" y="4532313"/>
            <a:ext cx="1376363"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667" name="Line 27">
            <a:extLst>
              <a:ext uri="{FF2B5EF4-FFF2-40B4-BE49-F238E27FC236}">
                <a16:creationId xmlns:a16="http://schemas.microsoft.com/office/drawing/2014/main" id="{1EFC428F-3EB3-CE4E-BD87-81D536FC5AEC}"/>
              </a:ext>
            </a:extLst>
          </p:cNvPr>
          <p:cNvSpPr>
            <a:spLocks noChangeShapeType="1"/>
          </p:cNvSpPr>
          <p:nvPr/>
        </p:nvSpPr>
        <p:spPr bwMode="auto">
          <a:xfrm>
            <a:off x="2044700" y="4213225"/>
            <a:ext cx="1414463"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668" name="Line 28">
            <a:extLst>
              <a:ext uri="{FF2B5EF4-FFF2-40B4-BE49-F238E27FC236}">
                <a16:creationId xmlns:a16="http://schemas.microsoft.com/office/drawing/2014/main" id="{BE2D814D-9E8D-0145-A131-9C3D7E88DBB2}"/>
              </a:ext>
            </a:extLst>
          </p:cNvPr>
          <p:cNvSpPr>
            <a:spLocks noChangeShapeType="1"/>
          </p:cNvSpPr>
          <p:nvPr/>
        </p:nvSpPr>
        <p:spPr bwMode="auto">
          <a:xfrm>
            <a:off x="2063750" y="3673475"/>
            <a:ext cx="17748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669" name="Rectangle 29">
            <a:extLst>
              <a:ext uri="{FF2B5EF4-FFF2-40B4-BE49-F238E27FC236}">
                <a16:creationId xmlns:a16="http://schemas.microsoft.com/office/drawing/2014/main" id="{C502EA98-A4AD-0740-B68D-8CFADB09CDA3}"/>
              </a:ext>
            </a:extLst>
          </p:cNvPr>
          <p:cNvSpPr>
            <a:spLocks noChangeArrowheads="1"/>
          </p:cNvSpPr>
          <p:nvPr/>
        </p:nvSpPr>
        <p:spPr bwMode="auto">
          <a:xfrm>
            <a:off x="1903413" y="34655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80670" name="Rectangle 30">
            <a:extLst>
              <a:ext uri="{FF2B5EF4-FFF2-40B4-BE49-F238E27FC236}">
                <a16:creationId xmlns:a16="http://schemas.microsoft.com/office/drawing/2014/main" id="{9E4CE6A5-BA60-0D43-B96E-081DECE9A9C4}"/>
              </a:ext>
            </a:extLst>
          </p:cNvPr>
          <p:cNvSpPr>
            <a:spLocks noChangeArrowheads="1"/>
          </p:cNvSpPr>
          <p:nvPr/>
        </p:nvSpPr>
        <p:spPr bwMode="auto">
          <a:xfrm>
            <a:off x="1912938" y="43164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80671" name="Rectangle 31">
            <a:extLst>
              <a:ext uri="{FF2B5EF4-FFF2-40B4-BE49-F238E27FC236}">
                <a16:creationId xmlns:a16="http://schemas.microsoft.com/office/drawing/2014/main" id="{DA1CF471-0DF8-E144-8EC0-77EEA9C7D04E}"/>
              </a:ext>
            </a:extLst>
          </p:cNvPr>
          <p:cNvSpPr>
            <a:spLocks noChangeArrowheads="1"/>
          </p:cNvSpPr>
          <p:nvPr/>
        </p:nvSpPr>
        <p:spPr bwMode="auto">
          <a:xfrm>
            <a:off x="1900238" y="4786313"/>
            <a:ext cx="3302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(PS)</a:t>
            </a:r>
            <a:endParaRPr lang="en-US" altLang="en-US" sz="1400">
              <a:latin typeface="Helvetica" pitchFamily="2" charset="0"/>
            </a:endParaRPr>
          </a:p>
        </p:txBody>
      </p:sp>
      <p:sp>
        <p:nvSpPr>
          <p:cNvPr id="880672" name="Rectangle 32">
            <a:extLst>
              <a:ext uri="{FF2B5EF4-FFF2-40B4-BE49-F238E27FC236}">
                <a16:creationId xmlns:a16="http://schemas.microsoft.com/office/drawing/2014/main" id="{66F0EBF8-E992-0948-AB21-9B14FBD68D4D}"/>
              </a:ext>
            </a:extLst>
          </p:cNvPr>
          <p:cNvSpPr>
            <a:spLocks noChangeArrowheads="1"/>
          </p:cNvSpPr>
          <p:nvPr/>
        </p:nvSpPr>
        <p:spPr bwMode="auto">
          <a:xfrm>
            <a:off x="1816100" y="3990975"/>
            <a:ext cx="7080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1200" b="1">
                <a:latin typeface="Helvetica" pitchFamily="2" charset="0"/>
              </a:rPr>
              <a:t>(D)</a:t>
            </a:r>
          </a:p>
        </p:txBody>
      </p:sp>
      <p:sp>
        <p:nvSpPr>
          <p:cNvPr id="880673" name="Rectangle 33">
            <a:extLst>
              <a:ext uri="{FF2B5EF4-FFF2-40B4-BE49-F238E27FC236}">
                <a16:creationId xmlns:a16="http://schemas.microsoft.com/office/drawing/2014/main" id="{0B2A3129-5C78-C643-8EEB-11EB6E3BF79E}"/>
              </a:ext>
            </a:extLst>
          </p:cNvPr>
          <p:cNvSpPr>
            <a:spLocks noChangeArrowheads="1"/>
          </p:cNvSpPr>
          <p:nvPr/>
        </p:nvSpPr>
        <p:spPr bwMode="auto">
          <a:xfrm>
            <a:off x="3429000" y="4048125"/>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880674" name="AutoShape 34">
            <a:extLst>
              <a:ext uri="{FF2B5EF4-FFF2-40B4-BE49-F238E27FC236}">
                <a16:creationId xmlns:a16="http://schemas.microsoft.com/office/drawing/2014/main" id="{024142A0-3A95-A14D-8D99-67D7841EC62E}"/>
              </a:ext>
            </a:extLst>
          </p:cNvPr>
          <p:cNvSpPr>
            <a:spLocks noChangeArrowheads="1"/>
          </p:cNvSpPr>
          <p:nvPr/>
        </p:nvSpPr>
        <p:spPr bwMode="auto">
          <a:xfrm rot="16200000" flipH="1">
            <a:off x="2538413" y="4919662"/>
            <a:ext cx="241300" cy="479425"/>
          </a:xfrm>
          <a:prstGeom prst="rightArrow">
            <a:avLst>
              <a:gd name="adj1" fmla="val 50000"/>
              <a:gd name="adj2" fmla="val 5000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80688" name="Group 48">
            <a:extLst>
              <a:ext uri="{FF2B5EF4-FFF2-40B4-BE49-F238E27FC236}">
                <a16:creationId xmlns:a16="http://schemas.microsoft.com/office/drawing/2014/main" id="{2BCE7E16-7DB6-B846-A9F8-2BBCD45F92DD}"/>
              </a:ext>
            </a:extLst>
          </p:cNvPr>
          <p:cNvGrpSpPr>
            <a:grpSpLocks/>
          </p:cNvGrpSpPr>
          <p:nvPr/>
        </p:nvGrpSpPr>
        <p:grpSpPr bwMode="auto">
          <a:xfrm>
            <a:off x="3203575" y="3754438"/>
            <a:ext cx="741363" cy="663575"/>
            <a:chOff x="2036" y="2302"/>
            <a:chExt cx="467" cy="418"/>
          </a:xfrm>
        </p:grpSpPr>
        <p:sp>
          <p:nvSpPr>
            <p:cNvPr id="880689" name="Text Box 49">
              <a:extLst>
                <a:ext uri="{FF2B5EF4-FFF2-40B4-BE49-F238E27FC236}">
                  <a16:creationId xmlns:a16="http://schemas.microsoft.com/office/drawing/2014/main" id="{58DC2C19-B5FF-D74E-BD53-3E89C1D18BDB}"/>
                </a:ext>
              </a:extLst>
            </p:cNvPr>
            <p:cNvSpPr txBox="1">
              <a:spLocks noChangeArrowheads="1"/>
            </p:cNvSpPr>
            <p:nvPr/>
          </p:nvSpPr>
          <p:spPr bwMode="auto">
            <a:xfrm>
              <a:off x="2036" y="2344"/>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DC</a:t>
              </a:r>
              <a:endParaRPr lang="en-US" altLang="en-US" sz="2000" b="1" i="1">
                <a:solidFill>
                  <a:srgbClr val="00DFCA"/>
                </a:solidFill>
                <a:latin typeface="Comic Sans MS" panose="030F0902030302020204" pitchFamily="66" charset="0"/>
              </a:endParaRPr>
            </a:p>
          </p:txBody>
        </p:sp>
        <p:grpSp>
          <p:nvGrpSpPr>
            <p:cNvPr id="880690" name="Group 50">
              <a:extLst>
                <a:ext uri="{FF2B5EF4-FFF2-40B4-BE49-F238E27FC236}">
                  <a16:creationId xmlns:a16="http://schemas.microsoft.com/office/drawing/2014/main" id="{7DEA12ED-D459-514C-96D5-055704E84423}"/>
                </a:ext>
              </a:extLst>
            </p:cNvPr>
            <p:cNvGrpSpPr>
              <a:grpSpLocks/>
            </p:cNvGrpSpPr>
            <p:nvPr/>
          </p:nvGrpSpPr>
          <p:grpSpPr bwMode="auto">
            <a:xfrm>
              <a:off x="2105" y="2302"/>
              <a:ext cx="364" cy="418"/>
              <a:chOff x="1084" y="711"/>
              <a:chExt cx="2950" cy="2769"/>
            </a:xfrm>
          </p:grpSpPr>
          <p:grpSp>
            <p:nvGrpSpPr>
              <p:cNvPr id="880691" name="Group 51">
                <a:extLst>
                  <a:ext uri="{FF2B5EF4-FFF2-40B4-BE49-F238E27FC236}">
                    <a16:creationId xmlns:a16="http://schemas.microsoft.com/office/drawing/2014/main" id="{994BDA4A-BC42-1749-9E9F-BBC8E5FD30A7}"/>
                  </a:ext>
                </a:extLst>
              </p:cNvPr>
              <p:cNvGrpSpPr>
                <a:grpSpLocks/>
              </p:cNvGrpSpPr>
              <p:nvPr/>
            </p:nvGrpSpPr>
            <p:grpSpPr bwMode="auto">
              <a:xfrm>
                <a:off x="1084" y="711"/>
                <a:ext cx="2950" cy="2769"/>
                <a:chOff x="2707" y="548"/>
                <a:chExt cx="2950" cy="2769"/>
              </a:xfrm>
            </p:grpSpPr>
            <p:grpSp>
              <p:nvGrpSpPr>
                <p:cNvPr id="880692" name="Group 52">
                  <a:extLst>
                    <a:ext uri="{FF2B5EF4-FFF2-40B4-BE49-F238E27FC236}">
                      <a16:creationId xmlns:a16="http://schemas.microsoft.com/office/drawing/2014/main" id="{82C887D5-1C62-894F-9496-94736CFAA8A6}"/>
                    </a:ext>
                  </a:extLst>
                </p:cNvPr>
                <p:cNvGrpSpPr>
                  <a:grpSpLocks/>
                </p:cNvGrpSpPr>
                <p:nvPr/>
              </p:nvGrpSpPr>
              <p:grpSpPr bwMode="auto">
                <a:xfrm>
                  <a:off x="3180" y="1046"/>
                  <a:ext cx="2105" cy="1421"/>
                  <a:chOff x="578" y="2316"/>
                  <a:chExt cx="2105" cy="1421"/>
                </a:xfrm>
              </p:grpSpPr>
              <p:sp>
                <p:nvSpPr>
                  <p:cNvPr id="880693" name="Freeform 53" descr="Cork">
                    <a:extLst>
                      <a:ext uri="{FF2B5EF4-FFF2-40B4-BE49-F238E27FC236}">
                        <a16:creationId xmlns:a16="http://schemas.microsoft.com/office/drawing/2014/main" id="{A6C73E26-DBA0-E14F-B340-466A216C201D}"/>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80694" name="Freeform 54" descr="Cork">
                    <a:extLst>
                      <a:ext uri="{FF2B5EF4-FFF2-40B4-BE49-F238E27FC236}">
                        <a16:creationId xmlns:a16="http://schemas.microsoft.com/office/drawing/2014/main" id="{091A5BBE-994D-6B4D-A567-312830930486}"/>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80695" name="Picture 55">
                  <a:extLst>
                    <a:ext uri="{FF2B5EF4-FFF2-40B4-BE49-F238E27FC236}">
                      <a16:creationId xmlns:a16="http://schemas.microsoft.com/office/drawing/2014/main" id="{2480BCE1-D488-FB4B-9222-74E76355C16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80696" name="Freeform 56">
                <a:extLst>
                  <a:ext uri="{FF2B5EF4-FFF2-40B4-BE49-F238E27FC236}">
                    <a16:creationId xmlns:a16="http://schemas.microsoft.com/office/drawing/2014/main" id="{C356C293-76B5-C543-822E-1DFB352DCC9E}"/>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80697" name="Freeform 57">
                <a:extLst>
                  <a:ext uri="{FF2B5EF4-FFF2-40B4-BE49-F238E27FC236}">
                    <a16:creationId xmlns:a16="http://schemas.microsoft.com/office/drawing/2014/main" id="{045CF5BB-5AF5-D34D-9ED4-3469E43A40A2}"/>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80698" name="Freeform 58">
                <a:extLst>
                  <a:ext uri="{FF2B5EF4-FFF2-40B4-BE49-F238E27FC236}">
                    <a16:creationId xmlns:a16="http://schemas.microsoft.com/office/drawing/2014/main" id="{CC08CBC8-5028-694F-92E2-27B22DBC613F}"/>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80699" name="Freeform 59">
                <a:extLst>
                  <a:ext uri="{FF2B5EF4-FFF2-40B4-BE49-F238E27FC236}">
                    <a16:creationId xmlns:a16="http://schemas.microsoft.com/office/drawing/2014/main" id="{66C8C895-DBA3-F043-9BCC-3725E89E123D}"/>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80700" name="Freeform 60">
                <a:extLst>
                  <a:ext uri="{FF2B5EF4-FFF2-40B4-BE49-F238E27FC236}">
                    <a16:creationId xmlns:a16="http://schemas.microsoft.com/office/drawing/2014/main" id="{AE5B451A-B7E4-B943-8E7E-0D61F99C53F6}"/>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sp>
        <p:nvSpPr>
          <p:cNvPr id="880701" name="Rectangle 61">
            <a:extLst>
              <a:ext uri="{FF2B5EF4-FFF2-40B4-BE49-F238E27FC236}">
                <a16:creationId xmlns:a16="http://schemas.microsoft.com/office/drawing/2014/main" id="{F0A90085-FFC8-134A-B92F-5F274CA380D0}"/>
              </a:ext>
            </a:extLst>
          </p:cNvPr>
          <p:cNvSpPr>
            <a:spLocks noChangeArrowheads="1"/>
          </p:cNvSpPr>
          <p:nvPr/>
        </p:nvSpPr>
        <p:spPr bwMode="auto">
          <a:xfrm>
            <a:off x="1808163" y="5091113"/>
            <a:ext cx="23653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80702" name="Rectangle 62">
            <a:extLst>
              <a:ext uri="{FF2B5EF4-FFF2-40B4-BE49-F238E27FC236}">
                <a16:creationId xmlns:a16="http://schemas.microsoft.com/office/drawing/2014/main" id="{1909778B-9CE3-7D4F-89E7-D31B8645F736}"/>
              </a:ext>
            </a:extLst>
          </p:cNvPr>
          <p:cNvSpPr>
            <a:spLocks noChangeArrowheads="1"/>
          </p:cNvSpPr>
          <p:nvPr/>
        </p:nvSpPr>
        <p:spPr bwMode="auto">
          <a:xfrm>
            <a:off x="3241675" y="5081588"/>
            <a:ext cx="2365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80703" name="Rectangle 63">
            <a:extLst>
              <a:ext uri="{FF2B5EF4-FFF2-40B4-BE49-F238E27FC236}">
                <a16:creationId xmlns:a16="http://schemas.microsoft.com/office/drawing/2014/main" id="{CFB37B6F-CA0A-F044-AB01-2ADF5145D2B5}"/>
              </a:ext>
            </a:extLst>
          </p:cNvPr>
          <p:cNvSpPr>
            <a:spLocks noChangeArrowheads="1"/>
          </p:cNvSpPr>
          <p:nvPr/>
        </p:nvSpPr>
        <p:spPr bwMode="auto">
          <a:xfrm>
            <a:off x="4979988" y="1119188"/>
            <a:ext cx="4708525" cy="61499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80704" name="Picture 64">
            <a:extLst>
              <a:ext uri="{FF2B5EF4-FFF2-40B4-BE49-F238E27FC236}">
                <a16:creationId xmlns:a16="http://schemas.microsoft.com/office/drawing/2014/main" id="{D0153F77-FA96-7742-A134-278DEA882E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886" r="15105"/>
          <a:stretch>
            <a:fillRect/>
          </a:stretch>
        </p:blipFill>
        <p:spPr bwMode="auto">
          <a:xfrm>
            <a:off x="4967288" y="404813"/>
            <a:ext cx="4738687" cy="6910387"/>
          </a:xfrm>
          <a:prstGeom prst="rect">
            <a:avLst/>
          </a:prstGeom>
          <a:noFill/>
          <a:extLst>
            <a:ext uri="{909E8E84-426E-40DD-AFC4-6F175D3DCCD1}">
              <a14:hiddenFill xmlns:a14="http://schemas.microsoft.com/office/drawing/2010/main">
                <a:solidFill>
                  <a:srgbClr val="FFFFFF"/>
                </a:solidFill>
              </a14:hiddenFill>
            </a:ext>
          </a:extLst>
        </p:spPr>
      </p:pic>
      <p:sp>
        <p:nvSpPr>
          <p:cNvPr id="880705" name="Rectangle 65">
            <a:extLst>
              <a:ext uri="{FF2B5EF4-FFF2-40B4-BE49-F238E27FC236}">
                <a16:creationId xmlns:a16="http://schemas.microsoft.com/office/drawing/2014/main" id="{26804679-153A-CE4C-9549-CFF14554C94E}"/>
              </a:ext>
            </a:extLst>
          </p:cNvPr>
          <p:cNvSpPr>
            <a:spLocks noChangeArrowheads="1"/>
          </p:cNvSpPr>
          <p:nvPr/>
        </p:nvSpPr>
        <p:spPr bwMode="auto">
          <a:xfrm>
            <a:off x="4968875" y="404813"/>
            <a:ext cx="4706938" cy="6875462"/>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706" name="Rectangle 66">
            <a:extLst>
              <a:ext uri="{FF2B5EF4-FFF2-40B4-BE49-F238E27FC236}">
                <a16:creationId xmlns:a16="http://schemas.microsoft.com/office/drawing/2014/main" id="{C44164E4-C7C7-114C-B12D-23FB438D4C91}"/>
              </a:ext>
            </a:extLst>
          </p:cNvPr>
          <p:cNvSpPr>
            <a:spLocks noChangeArrowheads="1"/>
          </p:cNvSpPr>
          <p:nvPr/>
        </p:nvSpPr>
        <p:spPr bwMode="auto">
          <a:xfrm>
            <a:off x="5011738" y="433388"/>
            <a:ext cx="4694237" cy="68214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708" name="Rectangle 68">
            <a:extLst>
              <a:ext uri="{FF2B5EF4-FFF2-40B4-BE49-F238E27FC236}">
                <a16:creationId xmlns:a16="http://schemas.microsoft.com/office/drawing/2014/main" id="{8B23D726-840F-4D47-A700-92FAC1F87D8F}"/>
              </a:ext>
            </a:extLst>
          </p:cNvPr>
          <p:cNvSpPr>
            <a:spLocks noChangeArrowheads="1"/>
          </p:cNvSpPr>
          <p:nvPr/>
        </p:nvSpPr>
        <p:spPr bwMode="auto">
          <a:xfrm>
            <a:off x="2205038" y="3279775"/>
            <a:ext cx="1462087" cy="4270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chemeClr val="hlink"/>
                </a:solidFill>
                <a:latin typeface="Arial" panose="020B0604020202020204" pitchFamily="34" charset="0"/>
              </a:rPr>
              <a:t>I Samuel</a:t>
            </a:r>
            <a:endParaRPr lang="en-US" altLang="en-US" sz="2800">
              <a:solidFill>
                <a:schemeClr val="hlink"/>
              </a:solidFill>
              <a:latin typeface="Arial" panose="020B0604020202020204" pitchFamily="34" charset="0"/>
            </a:endParaRPr>
          </a:p>
        </p:txBody>
      </p:sp>
      <p:sp>
        <p:nvSpPr>
          <p:cNvPr id="880709" name="Rectangle 69">
            <a:extLst>
              <a:ext uri="{FF2B5EF4-FFF2-40B4-BE49-F238E27FC236}">
                <a16:creationId xmlns:a16="http://schemas.microsoft.com/office/drawing/2014/main" id="{262C51EF-442A-F54E-9CF5-7CB47CA404E9}"/>
              </a:ext>
            </a:extLst>
          </p:cNvPr>
          <p:cNvSpPr>
            <a:spLocks noChangeArrowheads="1"/>
          </p:cNvSpPr>
          <p:nvPr/>
        </p:nvSpPr>
        <p:spPr bwMode="auto">
          <a:xfrm>
            <a:off x="2130425" y="3816350"/>
            <a:ext cx="1243013" cy="4270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chemeClr val="hlink"/>
                </a:solidFill>
                <a:latin typeface="Arial" panose="020B0604020202020204" pitchFamily="34" charset="0"/>
              </a:rPr>
              <a:t>II Sam’l</a:t>
            </a:r>
            <a:endParaRPr lang="en-US" altLang="en-US" sz="2800">
              <a:solidFill>
                <a:schemeClr val="hlink"/>
              </a:solidFill>
              <a:latin typeface="Arial" panose="020B0604020202020204" pitchFamily="34" charset="0"/>
            </a:endParaRPr>
          </a:p>
        </p:txBody>
      </p:sp>
      <p:sp>
        <p:nvSpPr>
          <p:cNvPr id="880710" name="Rectangle 70">
            <a:extLst>
              <a:ext uri="{FF2B5EF4-FFF2-40B4-BE49-F238E27FC236}">
                <a16:creationId xmlns:a16="http://schemas.microsoft.com/office/drawing/2014/main" id="{89DD7246-579A-9C47-9BEF-68C09BC80B8F}"/>
              </a:ext>
            </a:extLst>
          </p:cNvPr>
          <p:cNvSpPr>
            <a:spLocks noChangeArrowheads="1"/>
          </p:cNvSpPr>
          <p:nvPr/>
        </p:nvSpPr>
        <p:spPr bwMode="auto">
          <a:xfrm>
            <a:off x="2232025" y="4573588"/>
            <a:ext cx="1033463"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r>
              <a:rPr lang="en-US" altLang="en-US" sz="2800" b="1">
                <a:solidFill>
                  <a:schemeClr val="hlink"/>
                </a:solidFill>
                <a:latin typeface="Arial" panose="020B0604020202020204" pitchFamily="34" charset="0"/>
              </a:rPr>
              <a:t>II Raj</a:t>
            </a:r>
          </a:p>
        </p:txBody>
      </p:sp>
      <p:sp>
        <p:nvSpPr>
          <p:cNvPr id="880711" name="Rectangle 71">
            <a:extLst>
              <a:ext uri="{FF2B5EF4-FFF2-40B4-BE49-F238E27FC236}">
                <a16:creationId xmlns:a16="http://schemas.microsoft.com/office/drawing/2014/main" id="{3EE33B1A-A97A-684A-84F1-E3C6C1AE82EA}"/>
              </a:ext>
            </a:extLst>
          </p:cNvPr>
          <p:cNvSpPr>
            <a:spLocks noChangeArrowheads="1"/>
          </p:cNvSpPr>
          <p:nvPr/>
        </p:nvSpPr>
        <p:spPr bwMode="auto">
          <a:xfrm>
            <a:off x="2343150" y="4103688"/>
            <a:ext cx="1133475"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r>
              <a:rPr lang="en-US" altLang="en-US" sz="2800" b="1">
                <a:solidFill>
                  <a:schemeClr val="hlink"/>
                </a:solidFill>
                <a:latin typeface="Arial" panose="020B0604020202020204" pitchFamily="34" charset="0"/>
              </a:rPr>
              <a:t>I Raja</a:t>
            </a:r>
          </a:p>
        </p:txBody>
      </p:sp>
      <p:sp>
        <p:nvSpPr>
          <p:cNvPr id="880712" name="Oval 72">
            <a:extLst>
              <a:ext uri="{FF2B5EF4-FFF2-40B4-BE49-F238E27FC236}">
                <a16:creationId xmlns:a16="http://schemas.microsoft.com/office/drawing/2014/main" id="{BE43054C-03BA-B340-BC24-826D6CC983EB}"/>
              </a:ext>
            </a:extLst>
          </p:cNvPr>
          <p:cNvSpPr>
            <a:spLocks noChangeArrowheads="1"/>
          </p:cNvSpPr>
          <p:nvPr/>
        </p:nvSpPr>
        <p:spPr bwMode="auto">
          <a:xfrm>
            <a:off x="1019175" y="5016500"/>
            <a:ext cx="3311525" cy="1017588"/>
          </a:xfrm>
          <a:prstGeom prst="ellips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80713" name="AutoShape 73">
            <a:extLst>
              <a:ext uri="{FF2B5EF4-FFF2-40B4-BE49-F238E27FC236}">
                <a16:creationId xmlns:a16="http://schemas.microsoft.com/office/drawing/2014/main" id="{7F0E0795-572C-4A4C-88D5-8B4375A0B25E}"/>
              </a:ext>
            </a:extLst>
          </p:cNvPr>
          <p:cNvSpPr>
            <a:spLocks noChangeArrowheads="1"/>
          </p:cNvSpPr>
          <p:nvPr/>
        </p:nvSpPr>
        <p:spPr bwMode="auto">
          <a:xfrm rot="7960334">
            <a:off x="2370931" y="3613944"/>
            <a:ext cx="2490788" cy="10287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66FF33">
                  <a:gamma/>
                  <a:shade val="9020"/>
                  <a:invGamma/>
                </a:srgbClr>
              </a:gs>
              <a:gs pos="100000">
                <a:srgbClr val="66FF33"/>
              </a:gs>
            </a:gsLst>
            <a:lin ang="5400000" scaled="1"/>
          </a:gradFill>
          <a:ln w="12700">
            <a:solidFill>
              <a:schemeClr val="tx1"/>
            </a:solidFill>
            <a:miter lim="800000"/>
            <a:headEnd/>
            <a:tailEnd/>
          </a:ln>
          <a:effectLst>
            <a:outerShdw dist="119812" dir="1920323" algn="ctr" rotWithShape="0">
              <a:schemeClr val="tx1"/>
            </a:outerShdw>
          </a:effectLst>
        </p:spPr>
        <p:txBody>
          <a:bodyPr wrap="none" anchor="ctr"/>
          <a:lstStyle/>
          <a:p>
            <a:endParaRPr lang="en-US"/>
          </a:p>
        </p:txBody>
      </p:sp>
      <p:sp>
        <p:nvSpPr>
          <p:cNvPr id="880714" name="Rectangle 74">
            <a:extLst>
              <a:ext uri="{FF2B5EF4-FFF2-40B4-BE49-F238E27FC236}">
                <a16:creationId xmlns:a16="http://schemas.microsoft.com/office/drawing/2014/main" id="{EC14161A-8381-8645-9B41-7AAD7015C7A5}"/>
              </a:ext>
            </a:extLst>
          </p:cNvPr>
          <p:cNvSpPr>
            <a:spLocks noChangeArrowheads="1"/>
          </p:cNvSpPr>
          <p:nvPr/>
        </p:nvSpPr>
        <p:spPr bwMode="auto">
          <a:xfrm>
            <a:off x="2243138" y="468313"/>
            <a:ext cx="10683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Yosua</a:t>
            </a:r>
          </a:p>
        </p:txBody>
      </p:sp>
      <p:sp>
        <p:nvSpPr>
          <p:cNvPr id="880716" name="Rectangle 76">
            <a:extLst>
              <a:ext uri="{FF2B5EF4-FFF2-40B4-BE49-F238E27FC236}">
                <a16:creationId xmlns:a16="http://schemas.microsoft.com/office/drawing/2014/main" id="{4157ABD9-D35E-6047-B8CA-C14CF318B393}"/>
              </a:ext>
            </a:extLst>
          </p:cNvPr>
          <p:cNvSpPr>
            <a:spLocks noChangeArrowheads="1"/>
          </p:cNvSpPr>
          <p:nvPr/>
        </p:nvSpPr>
        <p:spPr bwMode="auto">
          <a:xfrm>
            <a:off x="2403475" y="2249488"/>
            <a:ext cx="5937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Rut</a:t>
            </a:r>
            <a:endParaRPr lang="en-US" altLang="en-US" sz="2800">
              <a:latin typeface="Arial" panose="020B0604020202020204" pitchFamily="34" charset="0"/>
            </a:endParaRPr>
          </a:p>
        </p:txBody>
      </p:sp>
      <p:sp>
        <p:nvSpPr>
          <p:cNvPr id="880719" name="Text Box 79">
            <a:extLst>
              <a:ext uri="{FF2B5EF4-FFF2-40B4-BE49-F238E27FC236}">
                <a16:creationId xmlns:a16="http://schemas.microsoft.com/office/drawing/2014/main" id="{FA16F532-AC91-9544-A4CC-C50DE107404C}"/>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grpSp>
        <p:nvGrpSpPr>
          <p:cNvPr id="880725" name="Group 85">
            <a:extLst>
              <a:ext uri="{FF2B5EF4-FFF2-40B4-BE49-F238E27FC236}">
                <a16:creationId xmlns:a16="http://schemas.microsoft.com/office/drawing/2014/main" id="{4C3113C6-B4BF-2B44-B3E1-0C2A9ACD2878}"/>
              </a:ext>
            </a:extLst>
          </p:cNvPr>
          <p:cNvGrpSpPr>
            <a:grpSpLocks/>
          </p:cNvGrpSpPr>
          <p:nvPr/>
        </p:nvGrpSpPr>
        <p:grpSpPr bwMode="auto">
          <a:xfrm>
            <a:off x="5340350" y="6034088"/>
            <a:ext cx="4025900" cy="822325"/>
            <a:chOff x="3409" y="3801"/>
            <a:chExt cx="2536" cy="518"/>
          </a:xfrm>
        </p:grpSpPr>
        <p:sp>
          <p:nvSpPr>
            <p:cNvPr id="880726" name="AutoShape 86">
              <a:extLst>
                <a:ext uri="{FF2B5EF4-FFF2-40B4-BE49-F238E27FC236}">
                  <a16:creationId xmlns:a16="http://schemas.microsoft.com/office/drawing/2014/main" id="{0472191B-02C8-4F43-8F06-5AD1C088DBCF}"/>
                </a:ext>
              </a:extLst>
            </p:cNvPr>
            <p:cNvSpPr>
              <a:spLocks noChangeArrowheads="1"/>
            </p:cNvSpPr>
            <p:nvPr/>
          </p:nvSpPr>
          <p:spPr bwMode="auto">
            <a:xfrm>
              <a:off x="3409" y="3801"/>
              <a:ext cx="2536" cy="518"/>
            </a:xfrm>
            <a:prstGeom prst="roundRect">
              <a:avLst>
                <a:gd name="adj" fmla="val 16667"/>
              </a:avLst>
            </a:prstGeom>
            <a:noFill/>
            <a:ln w="57150">
              <a:solidFill>
                <a:schemeClr val="bg1"/>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80727" name="Text Box 87">
              <a:extLst>
                <a:ext uri="{FF2B5EF4-FFF2-40B4-BE49-F238E27FC236}">
                  <a16:creationId xmlns:a16="http://schemas.microsoft.com/office/drawing/2014/main" id="{325D85F6-B550-844C-954C-92A9C626C745}"/>
                </a:ext>
              </a:extLst>
            </p:cNvPr>
            <p:cNvSpPr txBox="1">
              <a:spLocks noChangeArrowheads="1"/>
            </p:cNvSpPr>
            <p:nvPr/>
          </p:nvSpPr>
          <p:spPr bwMode="auto">
            <a:xfrm>
              <a:off x="3433" y="3838"/>
              <a:ext cx="2492"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Prakiraan Waktu Alkitab: 970 S.M. ke 550 S.M.</a:t>
              </a:r>
            </a:p>
          </p:txBody>
        </p:sp>
      </p:grpSp>
      <p:pic>
        <p:nvPicPr>
          <p:cNvPr id="880728" name="Picture 88">
            <a:extLst>
              <a:ext uri="{FF2B5EF4-FFF2-40B4-BE49-F238E27FC236}">
                <a16:creationId xmlns:a16="http://schemas.microsoft.com/office/drawing/2014/main" id="{8D926A2F-1211-AE4F-9B1C-FE98091AD9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880730" name="Rectangle 90">
            <a:extLst>
              <a:ext uri="{FF2B5EF4-FFF2-40B4-BE49-F238E27FC236}">
                <a16:creationId xmlns:a16="http://schemas.microsoft.com/office/drawing/2014/main" id="{8C28EE48-F594-C442-B4FC-5B684ECCC07E}"/>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880731" name="Rectangle 91">
            <a:extLst>
              <a:ext uri="{FF2B5EF4-FFF2-40B4-BE49-F238E27FC236}">
                <a16:creationId xmlns:a16="http://schemas.microsoft.com/office/drawing/2014/main" id="{60F28AE4-6014-914F-AB58-306B3D6C6847}"/>
              </a:ext>
            </a:extLst>
          </p:cNvPr>
          <p:cNvSpPr>
            <a:spLocks noChangeArrowheads="1"/>
          </p:cNvSpPr>
          <p:nvPr/>
        </p:nvSpPr>
        <p:spPr bwMode="auto">
          <a:xfrm>
            <a:off x="5170488" y="2293938"/>
            <a:ext cx="4349750" cy="13985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400" b="1" i="1">
                <a:solidFill>
                  <a:schemeClr val="bg1"/>
                </a:solidFill>
                <a:latin typeface="Helvetica" pitchFamily="2" charset="0"/>
              </a:rPr>
              <a:t>MENSET </a:t>
            </a:r>
          </a:p>
          <a:p>
            <a:pPr algn="ctr">
              <a:lnSpc>
                <a:spcPct val="50000"/>
              </a:lnSpc>
              <a:spcBef>
                <a:spcPct val="50000"/>
              </a:spcBef>
            </a:pPr>
            <a:r>
              <a:rPr lang="en-US" altLang="en-US" sz="4400" b="1" i="1">
                <a:solidFill>
                  <a:schemeClr val="bg1"/>
                </a:solidFill>
                <a:latin typeface="Helvetica" pitchFamily="2" charset="0"/>
              </a:rPr>
              <a:t>KITAB</a:t>
            </a:r>
            <a:endParaRPr lang="en-US" altLang="en-US" sz="2000" b="1" u="sng">
              <a:solidFill>
                <a:schemeClr val="bg1"/>
              </a:solidFill>
              <a:latin typeface="Helvetica" pitchFamily="2" charset="0"/>
            </a:endParaRPr>
          </a:p>
          <a:p>
            <a:pPr algn="ctr">
              <a:lnSpc>
                <a:spcPct val="50000"/>
              </a:lnSpc>
              <a:spcBef>
                <a:spcPct val="50000"/>
              </a:spcBef>
            </a:pPr>
            <a:endParaRPr lang="en-US" altLang="en-US" sz="2000" b="1" u="sng">
              <a:solidFill>
                <a:schemeClr val="bg1"/>
              </a:solidFill>
              <a:latin typeface="Helvetica" pitchFamily="2" charset="0"/>
            </a:endParaRPr>
          </a:p>
        </p:txBody>
      </p:sp>
      <p:sp>
        <p:nvSpPr>
          <p:cNvPr id="880732" name="Text Box 92">
            <a:extLst>
              <a:ext uri="{FF2B5EF4-FFF2-40B4-BE49-F238E27FC236}">
                <a16:creationId xmlns:a16="http://schemas.microsoft.com/office/drawing/2014/main" id="{D8C929A1-ADFC-574D-A384-29578BF004F1}"/>
              </a:ext>
            </a:extLst>
          </p:cNvPr>
          <p:cNvSpPr txBox="1">
            <a:spLocks noChangeArrowheads="1"/>
          </p:cNvSpPr>
          <p:nvPr/>
        </p:nvSpPr>
        <p:spPr bwMode="auto">
          <a:xfrm>
            <a:off x="5194300" y="4533900"/>
            <a:ext cx="4330700" cy="52705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65000"/>
              </a:lnSpc>
              <a:spcBef>
                <a:spcPct val="50000"/>
              </a:spcBef>
            </a:pPr>
            <a:r>
              <a:rPr lang="en-US" altLang="en-US" sz="4400" b="1">
                <a:solidFill>
                  <a:srgbClr val="FFEA18"/>
                </a:solidFill>
                <a:latin typeface="Helvetica" pitchFamily="2" charset="0"/>
              </a:rPr>
              <a:t>“SEJARAH”</a:t>
            </a:r>
          </a:p>
        </p:txBody>
      </p:sp>
      <p:sp>
        <p:nvSpPr>
          <p:cNvPr id="880733" name="Text Box 93">
            <a:extLst>
              <a:ext uri="{FF2B5EF4-FFF2-40B4-BE49-F238E27FC236}">
                <a16:creationId xmlns:a16="http://schemas.microsoft.com/office/drawing/2014/main" id="{8C1FCDDB-5B01-3B41-92D1-51C042FB2533}"/>
              </a:ext>
            </a:extLst>
          </p:cNvPr>
          <p:cNvSpPr txBox="1">
            <a:spLocks noChangeArrowheads="1"/>
          </p:cNvSpPr>
          <p:nvPr/>
        </p:nvSpPr>
        <p:spPr bwMode="auto">
          <a:xfrm>
            <a:off x="5586413" y="3654425"/>
            <a:ext cx="3621087" cy="57943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1">
                <a:solidFill>
                  <a:srgbClr val="FFEA18"/>
                </a:solidFill>
                <a:latin typeface="Helvetica" pitchFamily="2" charset="0"/>
              </a:rPr>
              <a:t>12</a:t>
            </a:r>
            <a:r>
              <a:rPr lang="en-US" altLang="en-US" sz="2400" b="1">
                <a:solidFill>
                  <a:srgbClr val="FFEA18"/>
                </a:solidFill>
                <a:latin typeface="Helvetica" pitchFamily="2" charset="0"/>
              </a:rPr>
              <a:t>  KITAB</a:t>
            </a:r>
          </a:p>
        </p:txBody>
      </p:sp>
      <p:sp>
        <p:nvSpPr>
          <p:cNvPr id="880734" name="Text Box 94">
            <a:extLst>
              <a:ext uri="{FF2B5EF4-FFF2-40B4-BE49-F238E27FC236}">
                <a16:creationId xmlns:a16="http://schemas.microsoft.com/office/drawing/2014/main" id="{697CDD8E-F781-8943-A866-60B3BFBD5B4E}"/>
              </a:ext>
            </a:extLst>
          </p:cNvPr>
          <p:cNvSpPr txBox="1">
            <a:spLocks noChangeArrowheads="1"/>
          </p:cNvSpPr>
          <p:nvPr/>
        </p:nvSpPr>
        <p:spPr bwMode="auto">
          <a:xfrm>
            <a:off x="9078913" y="7467600"/>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880735" name="Text Box 95">
            <a:extLst>
              <a:ext uri="{FF2B5EF4-FFF2-40B4-BE49-F238E27FC236}">
                <a16:creationId xmlns:a16="http://schemas.microsoft.com/office/drawing/2014/main" id="{4872A4ED-A8CC-4446-804A-FB103DA5827C}"/>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34</a:t>
            </a:r>
          </a:p>
        </p:txBody>
      </p:sp>
      <p:sp>
        <p:nvSpPr>
          <p:cNvPr id="880736" name="Rectangle 96">
            <a:extLst>
              <a:ext uri="{FF2B5EF4-FFF2-40B4-BE49-F238E27FC236}">
                <a16:creationId xmlns:a16="http://schemas.microsoft.com/office/drawing/2014/main" id="{641106A6-2D21-5145-9779-64236C5E2632}"/>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880737" name="Rectangle 97">
            <a:extLst>
              <a:ext uri="{FF2B5EF4-FFF2-40B4-BE49-F238E27FC236}">
                <a16:creationId xmlns:a16="http://schemas.microsoft.com/office/drawing/2014/main" id="{0694BFFE-E51F-F248-96BF-3409920B7C0E}"/>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p:txBody>
      </p:sp>
      <p:sp>
        <p:nvSpPr>
          <p:cNvPr id="880738" name="Text Box 98">
            <a:extLst>
              <a:ext uri="{FF2B5EF4-FFF2-40B4-BE49-F238E27FC236}">
                <a16:creationId xmlns:a16="http://schemas.microsoft.com/office/drawing/2014/main" id="{6F8863E9-C29B-4B45-A2D9-2BB840EA5139}"/>
              </a:ext>
            </a:extLst>
          </p:cNvPr>
          <p:cNvSpPr txBox="1">
            <a:spLocks noChangeArrowheads="1"/>
          </p:cNvSpPr>
          <p:nvPr/>
        </p:nvSpPr>
        <p:spPr bwMode="auto">
          <a:xfrm rot="-5400000">
            <a:off x="-1208881" y="3413919"/>
            <a:ext cx="5614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KITAB SEJARAH(12)</a:t>
            </a:r>
          </a:p>
        </p:txBody>
      </p:sp>
      <p:sp>
        <p:nvSpPr>
          <p:cNvPr id="880739" name="Oval 99">
            <a:extLst>
              <a:ext uri="{FF2B5EF4-FFF2-40B4-BE49-F238E27FC236}">
                <a16:creationId xmlns:a16="http://schemas.microsoft.com/office/drawing/2014/main" id="{88074909-7A5D-0945-8518-02F0AE7AEF93}"/>
              </a:ext>
            </a:extLst>
          </p:cNvPr>
          <p:cNvSpPr>
            <a:spLocks noChangeArrowheads="1"/>
          </p:cNvSpPr>
          <p:nvPr/>
        </p:nvSpPr>
        <p:spPr bwMode="auto">
          <a:xfrm>
            <a:off x="2238375" y="4678363"/>
            <a:ext cx="804863" cy="842962"/>
          </a:xfrm>
          <a:prstGeom prst="ellipse">
            <a:avLst/>
          </a:prstGeom>
          <a:noFill/>
          <a:ln w="76200">
            <a:solidFill>
              <a:schemeClr val="accent2"/>
            </a:solidFill>
            <a:round/>
            <a:headEnd/>
            <a:tailEnd/>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80740" name="Text Box 100">
            <a:extLst>
              <a:ext uri="{FF2B5EF4-FFF2-40B4-BE49-F238E27FC236}">
                <a16:creationId xmlns:a16="http://schemas.microsoft.com/office/drawing/2014/main" id="{E820C01E-1B1A-1B44-8FF0-626C844E7759}"/>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1</a:t>
            </a:r>
          </a:p>
        </p:txBody>
      </p:sp>
      <p:sp>
        <p:nvSpPr>
          <p:cNvPr id="880741" name="Rectangle 101">
            <a:extLst>
              <a:ext uri="{FF2B5EF4-FFF2-40B4-BE49-F238E27FC236}">
                <a16:creationId xmlns:a16="http://schemas.microsoft.com/office/drawing/2014/main" id="{F90E45C1-D6E4-0C43-BD22-39F45648D654}"/>
              </a:ext>
            </a:extLst>
          </p:cNvPr>
          <p:cNvSpPr>
            <a:spLocks noChangeArrowheads="1"/>
          </p:cNvSpPr>
          <p:nvPr/>
        </p:nvSpPr>
        <p:spPr bwMode="auto">
          <a:xfrm>
            <a:off x="1928813" y="1835150"/>
            <a:ext cx="19335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400" b="1">
                <a:solidFill>
                  <a:srgbClr val="000000"/>
                </a:solidFill>
                <a:latin typeface="Arial" panose="020B0604020202020204" pitchFamily="34" charset="0"/>
              </a:rPr>
              <a:t>Hakim-Hakim</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
                                  </p:stCondLst>
                                  <p:childTnLst>
                                    <p:set>
                                      <p:cBhvr>
                                        <p:cTn id="6" dur="1" fill="hold">
                                          <p:stCondLst>
                                            <p:cond delay="0"/>
                                          </p:stCondLst>
                                        </p:cTn>
                                        <p:tgtEl>
                                          <p:spTgt spid="880712"/>
                                        </p:tgtEl>
                                        <p:attrNameLst>
                                          <p:attrName>style.visibility</p:attrName>
                                        </p:attrNameLst>
                                      </p:cBhvr>
                                      <p:to>
                                        <p:strVal val="visible"/>
                                      </p:to>
                                    </p:set>
                                    <p:anim calcmode="lin" valueType="num">
                                      <p:cBhvr additive="base">
                                        <p:cTn id="7" dur="500" fill="hold"/>
                                        <p:tgtEl>
                                          <p:spTgt spid="880712"/>
                                        </p:tgtEl>
                                        <p:attrNameLst>
                                          <p:attrName>ppt_x</p:attrName>
                                        </p:attrNameLst>
                                      </p:cBhvr>
                                      <p:tavLst>
                                        <p:tav tm="0">
                                          <p:val>
                                            <p:strVal val="0-#ppt_w/2"/>
                                          </p:val>
                                        </p:tav>
                                        <p:tav tm="100000">
                                          <p:val>
                                            <p:strVal val="#ppt_x"/>
                                          </p:val>
                                        </p:tav>
                                      </p:tavLst>
                                    </p:anim>
                                    <p:anim calcmode="lin" valueType="num">
                                      <p:cBhvr additive="base">
                                        <p:cTn id="8" dur="500" fill="hold"/>
                                        <p:tgtEl>
                                          <p:spTgt spid="88071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600"/>
                            </p:stCondLst>
                            <p:childTnLst>
                              <p:par>
                                <p:cTn id="10" presetID="2" presetClass="entr" presetSubtype="3" fill="hold" nodeType="afterEffect">
                                  <p:stCondLst>
                                    <p:cond delay="0"/>
                                  </p:stCondLst>
                                  <p:childTnLst>
                                    <p:set>
                                      <p:cBhvr>
                                        <p:cTn id="11" dur="1" fill="hold">
                                          <p:stCondLst>
                                            <p:cond delay="0"/>
                                          </p:stCondLst>
                                        </p:cTn>
                                        <p:tgtEl>
                                          <p:spTgt spid="880713"/>
                                        </p:tgtEl>
                                        <p:attrNameLst>
                                          <p:attrName>style.visibility</p:attrName>
                                        </p:attrNameLst>
                                      </p:cBhvr>
                                      <p:to>
                                        <p:strVal val="visible"/>
                                      </p:to>
                                    </p:set>
                                    <p:anim calcmode="lin" valueType="num">
                                      <p:cBhvr additive="base">
                                        <p:cTn id="12" dur="500" fill="hold"/>
                                        <p:tgtEl>
                                          <p:spTgt spid="880713"/>
                                        </p:tgtEl>
                                        <p:attrNameLst>
                                          <p:attrName>ppt_x</p:attrName>
                                        </p:attrNameLst>
                                      </p:cBhvr>
                                      <p:tavLst>
                                        <p:tav tm="0">
                                          <p:val>
                                            <p:strVal val="1+#ppt_w/2"/>
                                          </p:val>
                                        </p:tav>
                                        <p:tav tm="100000">
                                          <p:val>
                                            <p:strVal val="#ppt_x"/>
                                          </p:val>
                                        </p:tav>
                                      </p:tavLst>
                                    </p:anim>
                                    <p:anim calcmode="lin" valueType="num">
                                      <p:cBhvr additive="base">
                                        <p:cTn id="13" dur="500" fill="hold"/>
                                        <p:tgtEl>
                                          <p:spTgt spid="880713"/>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nodeType="clickEffect">
                                  <p:stCondLst>
                                    <p:cond delay="0"/>
                                  </p:stCondLst>
                                  <p:childTnLst>
                                    <p:set>
                                      <p:cBhvr>
                                        <p:cTn id="17" dur="1" fill="hold">
                                          <p:stCondLst>
                                            <p:cond delay="0"/>
                                          </p:stCondLst>
                                        </p:cTn>
                                        <p:tgtEl>
                                          <p:spTgt spid="880739"/>
                                        </p:tgtEl>
                                        <p:attrNameLst>
                                          <p:attrName>style.visibility</p:attrName>
                                        </p:attrNameLst>
                                      </p:cBhvr>
                                      <p:to>
                                        <p:strVal val="visible"/>
                                      </p:to>
                                    </p:set>
                                    <p:anim calcmode="lin" valueType="num">
                                      <p:cBhvr additive="base">
                                        <p:cTn id="18" dur="500" fill="hold"/>
                                        <p:tgtEl>
                                          <p:spTgt spid="880739"/>
                                        </p:tgtEl>
                                        <p:attrNameLst>
                                          <p:attrName>ppt_x</p:attrName>
                                        </p:attrNameLst>
                                      </p:cBhvr>
                                      <p:tavLst>
                                        <p:tav tm="0">
                                          <p:val>
                                            <p:strVal val="#ppt_x"/>
                                          </p:val>
                                        </p:tav>
                                        <p:tav tm="100000">
                                          <p:val>
                                            <p:strVal val="#ppt_x"/>
                                          </p:val>
                                        </p:tav>
                                      </p:tavLst>
                                    </p:anim>
                                    <p:anim calcmode="lin" valueType="num">
                                      <p:cBhvr additive="base">
                                        <p:cTn id="19" dur="500" fill="hold"/>
                                        <p:tgtEl>
                                          <p:spTgt spid="880739"/>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88073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Line 2">
            <a:extLst>
              <a:ext uri="{FF2B5EF4-FFF2-40B4-BE49-F238E27FC236}">
                <a16:creationId xmlns:a16="http://schemas.microsoft.com/office/drawing/2014/main" id="{35DF2F1B-2DF8-F64A-B218-B2F975769A42}"/>
              </a:ext>
            </a:extLst>
          </p:cNvPr>
          <p:cNvSpPr>
            <a:spLocks noChangeShapeType="1"/>
          </p:cNvSpPr>
          <p:nvPr/>
        </p:nvSpPr>
        <p:spPr bwMode="auto">
          <a:xfrm flipV="1">
            <a:off x="4038600" y="7037388"/>
            <a:ext cx="284163" cy="12700"/>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691" name="Line 3">
            <a:extLst>
              <a:ext uri="{FF2B5EF4-FFF2-40B4-BE49-F238E27FC236}">
                <a16:creationId xmlns:a16="http://schemas.microsoft.com/office/drawing/2014/main" id="{612B7371-D75F-2945-AA7A-96519865EAB8}"/>
              </a:ext>
            </a:extLst>
          </p:cNvPr>
          <p:cNvSpPr>
            <a:spLocks noChangeShapeType="1"/>
          </p:cNvSpPr>
          <p:nvPr/>
        </p:nvSpPr>
        <p:spPr bwMode="auto">
          <a:xfrm>
            <a:off x="3232150" y="4732338"/>
            <a:ext cx="752475"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692" name="Line 4">
            <a:extLst>
              <a:ext uri="{FF2B5EF4-FFF2-40B4-BE49-F238E27FC236}">
                <a16:creationId xmlns:a16="http://schemas.microsoft.com/office/drawing/2014/main" id="{B657AF55-D6B5-B24D-9676-E2FC7A9C89C9}"/>
              </a:ext>
            </a:extLst>
          </p:cNvPr>
          <p:cNvSpPr>
            <a:spLocks noChangeShapeType="1"/>
          </p:cNvSpPr>
          <p:nvPr/>
        </p:nvSpPr>
        <p:spPr bwMode="auto">
          <a:xfrm flipV="1">
            <a:off x="1454150" y="7329488"/>
            <a:ext cx="2590800"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693" name="Line 5">
            <a:extLst>
              <a:ext uri="{FF2B5EF4-FFF2-40B4-BE49-F238E27FC236}">
                <a16:creationId xmlns:a16="http://schemas.microsoft.com/office/drawing/2014/main" id="{5E5C3F10-9226-C94B-8253-C44C8EFEB5A7}"/>
              </a:ext>
            </a:extLst>
          </p:cNvPr>
          <p:cNvSpPr>
            <a:spLocks noChangeShapeType="1"/>
          </p:cNvSpPr>
          <p:nvPr/>
        </p:nvSpPr>
        <p:spPr bwMode="auto">
          <a:xfrm flipV="1">
            <a:off x="1444625" y="338138"/>
            <a:ext cx="1588" cy="70342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694" name="Line 6">
            <a:extLst>
              <a:ext uri="{FF2B5EF4-FFF2-40B4-BE49-F238E27FC236}">
                <a16:creationId xmlns:a16="http://schemas.microsoft.com/office/drawing/2014/main" id="{ECE5D98C-3B25-214F-9AD0-00927CE3FE53}"/>
              </a:ext>
            </a:extLst>
          </p:cNvPr>
          <p:cNvSpPr>
            <a:spLocks noChangeShapeType="1"/>
          </p:cNvSpPr>
          <p:nvPr/>
        </p:nvSpPr>
        <p:spPr bwMode="auto">
          <a:xfrm>
            <a:off x="1409700" y="360363"/>
            <a:ext cx="2566988"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695" name="Line 7">
            <a:extLst>
              <a:ext uri="{FF2B5EF4-FFF2-40B4-BE49-F238E27FC236}">
                <a16:creationId xmlns:a16="http://schemas.microsoft.com/office/drawing/2014/main" id="{4878767B-456A-F64E-91DE-A0AFA5AA3C7F}"/>
              </a:ext>
            </a:extLst>
          </p:cNvPr>
          <p:cNvSpPr>
            <a:spLocks noChangeShapeType="1"/>
          </p:cNvSpPr>
          <p:nvPr/>
        </p:nvSpPr>
        <p:spPr bwMode="auto">
          <a:xfrm flipH="1" flipV="1">
            <a:off x="3948113" y="338138"/>
            <a:ext cx="1587" cy="438626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696" name="Freeform 8">
            <a:extLst>
              <a:ext uri="{FF2B5EF4-FFF2-40B4-BE49-F238E27FC236}">
                <a16:creationId xmlns:a16="http://schemas.microsoft.com/office/drawing/2014/main" id="{C4AD859D-7BCF-5B4E-AD5E-23F55DD1B0CF}"/>
              </a:ext>
            </a:extLst>
          </p:cNvPr>
          <p:cNvSpPr>
            <a:spLocks/>
          </p:cNvSpPr>
          <p:nvPr/>
        </p:nvSpPr>
        <p:spPr bwMode="auto">
          <a:xfrm>
            <a:off x="3200400" y="4752975"/>
            <a:ext cx="738188" cy="2452688"/>
          </a:xfrm>
          <a:custGeom>
            <a:avLst/>
            <a:gdLst>
              <a:gd name="T0" fmla="*/ 50 w 465"/>
              <a:gd name="T1" fmla="*/ 0 h 1561"/>
              <a:gd name="T2" fmla="*/ 465 w 465"/>
              <a:gd name="T3" fmla="*/ 1548 h 1561"/>
              <a:gd name="T4" fmla="*/ 427 w 465"/>
              <a:gd name="T5" fmla="*/ 1561 h 1561"/>
              <a:gd name="T6" fmla="*/ 0 w 465"/>
              <a:gd name="T7" fmla="*/ 12 h 1561"/>
              <a:gd name="T8" fmla="*/ 50 w 465"/>
              <a:gd name="T9" fmla="*/ 0 h 1561"/>
            </a:gdLst>
            <a:ahLst/>
            <a:cxnLst>
              <a:cxn ang="0">
                <a:pos x="T0" y="T1"/>
              </a:cxn>
              <a:cxn ang="0">
                <a:pos x="T2" y="T3"/>
              </a:cxn>
              <a:cxn ang="0">
                <a:pos x="T4" y="T5"/>
              </a:cxn>
              <a:cxn ang="0">
                <a:pos x="T6" y="T7"/>
              </a:cxn>
              <a:cxn ang="0">
                <a:pos x="T8" y="T9"/>
              </a:cxn>
            </a:cxnLst>
            <a:rect l="0" t="0" r="r" b="b"/>
            <a:pathLst>
              <a:path w="465" h="1561">
                <a:moveTo>
                  <a:pt x="50" y="0"/>
                </a:moveTo>
                <a:lnTo>
                  <a:pt x="465" y="1548"/>
                </a:lnTo>
                <a:lnTo>
                  <a:pt x="427" y="1561"/>
                </a:lnTo>
                <a:lnTo>
                  <a:pt x="0" y="12"/>
                </a:lnTo>
                <a:lnTo>
                  <a:pt x="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97" name="Line 9">
            <a:extLst>
              <a:ext uri="{FF2B5EF4-FFF2-40B4-BE49-F238E27FC236}">
                <a16:creationId xmlns:a16="http://schemas.microsoft.com/office/drawing/2014/main" id="{2C32A8FB-C3EC-0945-920F-71BC17D67E1E}"/>
              </a:ext>
            </a:extLst>
          </p:cNvPr>
          <p:cNvSpPr>
            <a:spLocks noChangeShapeType="1"/>
          </p:cNvSpPr>
          <p:nvPr/>
        </p:nvSpPr>
        <p:spPr bwMode="auto">
          <a:xfrm>
            <a:off x="3459163" y="4932363"/>
            <a:ext cx="798512"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698" name="Line 10">
            <a:extLst>
              <a:ext uri="{FF2B5EF4-FFF2-40B4-BE49-F238E27FC236}">
                <a16:creationId xmlns:a16="http://schemas.microsoft.com/office/drawing/2014/main" id="{26126377-B501-7B48-ACB0-B50FFB33E737}"/>
              </a:ext>
            </a:extLst>
          </p:cNvPr>
          <p:cNvSpPr>
            <a:spLocks noChangeShapeType="1"/>
          </p:cNvSpPr>
          <p:nvPr/>
        </p:nvSpPr>
        <p:spPr bwMode="auto">
          <a:xfrm flipV="1">
            <a:off x="1825625" y="352425"/>
            <a:ext cx="1588" cy="6988175"/>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699" name="Freeform 11">
            <a:extLst>
              <a:ext uri="{FF2B5EF4-FFF2-40B4-BE49-F238E27FC236}">
                <a16:creationId xmlns:a16="http://schemas.microsoft.com/office/drawing/2014/main" id="{7AEB083C-9E72-5F46-B137-B6F550186065}"/>
              </a:ext>
            </a:extLst>
          </p:cNvPr>
          <p:cNvSpPr>
            <a:spLocks/>
          </p:cNvSpPr>
          <p:nvPr/>
        </p:nvSpPr>
        <p:spPr bwMode="auto">
          <a:xfrm>
            <a:off x="3459163" y="4953000"/>
            <a:ext cx="638175" cy="2097088"/>
          </a:xfrm>
          <a:custGeom>
            <a:avLst/>
            <a:gdLst>
              <a:gd name="T0" fmla="*/ 51 w 402"/>
              <a:gd name="T1" fmla="*/ 0 h 1321"/>
              <a:gd name="T2" fmla="*/ 402 w 402"/>
              <a:gd name="T3" fmla="*/ 1309 h 1321"/>
              <a:gd name="T4" fmla="*/ 352 w 402"/>
              <a:gd name="T5" fmla="*/ 1321 h 1321"/>
              <a:gd name="T6" fmla="*/ 0 w 402"/>
              <a:gd name="T7" fmla="*/ 12 h 1321"/>
              <a:gd name="T8" fmla="*/ 51 w 402"/>
              <a:gd name="T9" fmla="*/ 0 h 1321"/>
            </a:gdLst>
            <a:ahLst/>
            <a:cxnLst>
              <a:cxn ang="0">
                <a:pos x="T0" y="T1"/>
              </a:cxn>
              <a:cxn ang="0">
                <a:pos x="T2" y="T3"/>
              </a:cxn>
              <a:cxn ang="0">
                <a:pos x="T4" y="T5"/>
              </a:cxn>
              <a:cxn ang="0">
                <a:pos x="T6" y="T7"/>
              </a:cxn>
              <a:cxn ang="0">
                <a:pos x="T8" y="T9"/>
              </a:cxn>
            </a:cxnLst>
            <a:rect l="0" t="0" r="r" b="b"/>
            <a:pathLst>
              <a:path w="402" h="1321">
                <a:moveTo>
                  <a:pt x="51" y="0"/>
                </a:moveTo>
                <a:lnTo>
                  <a:pt x="402" y="1309"/>
                </a:lnTo>
                <a:lnTo>
                  <a:pt x="352" y="1321"/>
                </a:lnTo>
                <a:lnTo>
                  <a:pt x="0" y="12"/>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700" name="Line 12">
            <a:extLst>
              <a:ext uri="{FF2B5EF4-FFF2-40B4-BE49-F238E27FC236}">
                <a16:creationId xmlns:a16="http://schemas.microsoft.com/office/drawing/2014/main" id="{833FB5E3-F0FE-DC4F-A99E-51BF2B7B1AD5}"/>
              </a:ext>
            </a:extLst>
          </p:cNvPr>
          <p:cNvSpPr>
            <a:spLocks noChangeShapeType="1"/>
          </p:cNvSpPr>
          <p:nvPr/>
        </p:nvSpPr>
        <p:spPr bwMode="auto">
          <a:xfrm>
            <a:off x="3894138" y="7170738"/>
            <a:ext cx="192087"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701" name="Line 13">
            <a:extLst>
              <a:ext uri="{FF2B5EF4-FFF2-40B4-BE49-F238E27FC236}">
                <a16:creationId xmlns:a16="http://schemas.microsoft.com/office/drawing/2014/main" id="{FCEFC12D-1CAF-6948-AF49-482836CAAFAB}"/>
              </a:ext>
            </a:extLst>
          </p:cNvPr>
          <p:cNvSpPr>
            <a:spLocks noChangeShapeType="1"/>
          </p:cNvSpPr>
          <p:nvPr/>
        </p:nvSpPr>
        <p:spPr bwMode="auto">
          <a:xfrm flipV="1">
            <a:off x="4044950" y="7180263"/>
            <a:ext cx="1588" cy="1889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702" name="Line 14">
            <a:extLst>
              <a:ext uri="{FF2B5EF4-FFF2-40B4-BE49-F238E27FC236}">
                <a16:creationId xmlns:a16="http://schemas.microsoft.com/office/drawing/2014/main" id="{6707ECD8-009E-8C42-BA66-FDDE228925E6}"/>
              </a:ext>
            </a:extLst>
          </p:cNvPr>
          <p:cNvSpPr>
            <a:spLocks noChangeShapeType="1"/>
          </p:cNvSpPr>
          <p:nvPr/>
        </p:nvSpPr>
        <p:spPr bwMode="auto">
          <a:xfrm>
            <a:off x="3949700" y="3638550"/>
            <a:ext cx="0" cy="10033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2703" name="Line 15">
            <a:extLst>
              <a:ext uri="{FF2B5EF4-FFF2-40B4-BE49-F238E27FC236}">
                <a16:creationId xmlns:a16="http://schemas.microsoft.com/office/drawing/2014/main" id="{F228B4FD-9FD7-2148-B2C0-39FD61939961}"/>
              </a:ext>
            </a:extLst>
          </p:cNvPr>
          <p:cNvSpPr>
            <a:spLocks noChangeShapeType="1"/>
          </p:cNvSpPr>
          <p:nvPr/>
        </p:nvSpPr>
        <p:spPr bwMode="auto">
          <a:xfrm>
            <a:off x="3200400" y="4730750"/>
            <a:ext cx="330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2704" name="Rectangle 16">
            <a:extLst>
              <a:ext uri="{FF2B5EF4-FFF2-40B4-BE49-F238E27FC236}">
                <a16:creationId xmlns:a16="http://schemas.microsoft.com/office/drawing/2014/main" id="{C9768E24-5CA6-8842-9E84-E349CB063633}"/>
              </a:ext>
            </a:extLst>
          </p:cNvPr>
          <p:cNvSpPr>
            <a:spLocks noChangeArrowheads="1"/>
          </p:cNvSpPr>
          <p:nvPr/>
        </p:nvSpPr>
        <p:spPr bwMode="auto">
          <a:xfrm>
            <a:off x="2532063" y="22669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882705" name="Line 17">
            <a:extLst>
              <a:ext uri="{FF2B5EF4-FFF2-40B4-BE49-F238E27FC236}">
                <a16:creationId xmlns:a16="http://schemas.microsoft.com/office/drawing/2014/main" id="{46BE0B50-C729-4A49-89A9-E797799CC4D5}"/>
              </a:ext>
            </a:extLst>
          </p:cNvPr>
          <p:cNvSpPr>
            <a:spLocks noChangeShapeType="1"/>
          </p:cNvSpPr>
          <p:nvPr/>
        </p:nvSpPr>
        <p:spPr bwMode="auto">
          <a:xfrm>
            <a:off x="2044700" y="83661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706" name="Line 18">
            <a:extLst>
              <a:ext uri="{FF2B5EF4-FFF2-40B4-BE49-F238E27FC236}">
                <a16:creationId xmlns:a16="http://schemas.microsoft.com/office/drawing/2014/main" id="{CE579FA5-C45B-B043-AF02-74297F4F636B}"/>
              </a:ext>
            </a:extLst>
          </p:cNvPr>
          <p:cNvSpPr>
            <a:spLocks noChangeShapeType="1"/>
          </p:cNvSpPr>
          <p:nvPr/>
        </p:nvSpPr>
        <p:spPr bwMode="auto">
          <a:xfrm>
            <a:off x="2044700" y="221456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707" name="Line 19">
            <a:extLst>
              <a:ext uri="{FF2B5EF4-FFF2-40B4-BE49-F238E27FC236}">
                <a16:creationId xmlns:a16="http://schemas.microsoft.com/office/drawing/2014/main" id="{FBF45C88-CD6D-6846-B7AE-B38D70CBB079}"/>
              </a:ext>
            </a:extLst>
          </p:cNvPr>
          <p:cNvSpPr>
            <a:spLocks noChangeShapeType="1"/>
          </p:cNvSpPr>
          <p:nvPr/>
        </p:nvSpPr>
        <p:spPr bwMode="auto">
          <a:xfrm>
            <a:off x="2044700" y="2633663"/>
            <a:ext cx="173355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708" name="Line 20">
            <a:extLst>
              <a:ext uri="{FF2B5EF4-FFF2-40B4-BE49-F238E27FC236}">
                <a16:creationId xmlns:a16="http://schemas.microsoft.com/office/drawing/2014/main" id="{79D49226-5698-FF47-855F-4DB51D19DF9C}"/>
              </a:ext>
            </a:extLst>
          </p:cNvPr>
          <p:cNvSpPr>
            <a:spLocks noChangeShapeType="1"/>
          </p:cNvSpPr>
          <p:nvPr/>
        </p:nvSpPr>
        <p:spPr bwMode="auto">
          <a:xfrm>
            <a:off x="1984375" y="7110413"/>
            <a:ext cx="1654175"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709" name="Line 21">
            <a:extLst>
              <a:ext uri="{FF2B5EF4-FFF2-40B4-BE49-F238E27FC236}">
                <a16:creationId xmlns:a16="http://schemas.microsoft.com/office/drawing/2014/main" id="{730B9CD1-CDE4-C94D-A783-47D94A51958A}"/>
              </a:ext>
            </a:extLst>
          </p:cNvPr>
          <p:cNvSpPr>
            <a:spLocks noChangeShapeType="1"/>
          </p:cNvSpPr>
          <p:nvPr/>
        </p:nvSpPr>
        <p:spPr bwMode="auto">
          <a:xfrm>
            <a:off x="2005013" y="6710363"/>
            <a:ext cx="153511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710" name="Line 22">
            <a:extLst>
              <a:ext uri="{FF2B5EF4-FFF2-40B4-BE49-F238E27FC236}">
                <a16:creationId xmlns:a16="http://schemas.microsoft.com/office/drawing/2014/main" id="{E1309F93-A463-6047-8BE8-5DDB823946E7}"/>
              </a:ext>
            </a:extLst>
          </p:cNvPr>
          <p:cNvSpPr>
            <a:spLocks noChangeShapeType="1"/>
          </p:cNvSpPr>
          <p:nvPr/>
        </p:nvSpPr>
        <p:spPr bwMode="auto">
          <a:xfrm>
            <a:off x="1984375" y="6291263"/>
            <a:ext cx="14557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711" name="Line 23">
            <a:extLst>
              <a:ext uri="{FF2B5EF4-FFF2-40B4-BE49-F238E27FC236}">
                <a16:creationId xmlns:a16="http://schemas.microsoft.com/office/drawing/2014/main" id="{B28E8B9E-4FA1-6945-A7AB-FB6BB19C07B1}"/>
              </a:ext>
            </a:extLst>
          </p:cNvPr>
          <p:cNvSpPr>
            <a:spLocks noChangeShapeType="1"/>
          </p:cNvSpPr>
          <p:nvPr/>
        </p:nvSpPr>
        <p:spPr bwMode="auto">
          <a:xfrm>
            <a:off x="2024063" y="5872163"/>
            <a:ext cx="123666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712" name="Line 24">
            <a:extLst>
              <a:ext uri="{FF2B5EF4-FFF2-40B4-BE49-F238E27FC236}">
                <a16:creationId xmlns:a16="http://schemas.microsoft.com/office/drawing/2014/main" id="{A9B91924-CB24-5747-A937-9E55F1372B67}"/>
              </a:ext>
            </a:extLst>
          </p:cNvPr>
          <p:cNvSpPr>
            <a:spLocks noChangeShapeType="1"/>
          </p:cNvSpPr>
          <p:nvPr/>
        </p:nvSpPr>
        <p:spPr bwMode="auto">
          <a:xfrm>
            <a:off x="2044700" y="5511800"/>
            <a:ext cx="12160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713" name="Line 25">
            <a:extLst>
              <a:ext uri="{FF2B5EF4-FFF2-40B4-BE49-F238E27FC236}">
                <a16:creationId xmlns:a16="http://schemas.microsoft.com/office/drawing/2014/main" id="{F952D3A9-7930-F04A-AB04-8D0A388A1619}"/>
              </a:ext>
            </a:extLst>
          </p:cNvPr>
          <p:cNvSpPr>
            <a:spLocks noChangeShapeType="1"/>
          </p:cNvSpPr>
          <p:nvPr/>
        </p:nvSpPr>
        <p:spPr bwMode="auto">
          <a:xfrm>
            <a:off x="2063750" y="5011738"/>
            <a:ext cx="111760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714" name="Line 26">
            <a:extLst>
              <a:ext uri="{FF2B5EF4-FFF2-40B4-BE49-F238E27FC236}">
                <a16:creationId xmlns:a16="http://schemas.microsoft.com/office/drawing/2014/main" id="{77873A84-A9FE-8D4D-8DD6-4C2379149C3B}"/>
              </a:ext>
            </a:extLst>
          </p:cNvPr>
          <p:cNvSpPr>
            <a:spLocks noChangeShapeType="1"/>
          </p:cNvSpPr>
          <p:nvPr/>
        </p:nvSpPr>
        <p:spPr bwMode="auto">
          <a:xfrm>
            <a:off x="2063750" y="4532313"/>
            <a:ext cx="1376363"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715" name="Line 27">
            <a:extLst>
              <a:ext uri="{FF2B5EF4-FFF2-40B4-BE49-F238E27FC236}">
                <a16:creationId xmlns:a16="http://schemas.microsoft.com/office/drawing/2014/main" id="{82EC5E7B-3B02-5F4E-89E2-5D28AD104C86}"/>
              </a:ext>
            </a:extLst>
          </p:cNvPr>
          <p:cNvSpPr>
            <a:spLocks noChangeShapeType="1"/>
          </p:cNvSpPr>
          <p:nvPr/>
        </p:nvSpPr>
        <p:spPr bwMode="auto">
          <a:xfrm>
            <a:off x="2044700" y="4213225"/>
            <a:ext cx="1414463"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716" name="Line 28">
            <a:extLst>
              <a:ext uri="{FF2B5EF4-FFF2-40B4-BE49-F238E27FC236}">
                <a16:creationId xmlns:a16="http://schemas.microsoft.com/office/drawing/2014/main" id="{C8E67CE0-B7F2-464A-9028-B32D79777F8D}"/>
              </a:ext>
            </a:extLst>
          </p:cNvPr>
          <p:cNvSpPr>
            <a:spLocks noChangeShapeType="1"/>
          </p:cNvSpPr>
          <p:nvPr/>
        </p:nvSpPr>
        <p:spPr bwMode="auto">
          <a:xfrm>
            <a:off x="2063750" y="3673475"/>
            <a:ext cx="17748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717" name="Rectangle 29">
            <a:extLst>
              <a:ext uri="{FF2B5EF4-FFF2-40B4-BE49-F238E27FC236}">
                <a16:creationId xmlns:a16="http://schemas.microsoft.com/office/drawing/2014/main" id="{A6B8E83D-2682-5B4E-A31B-2A02DFDB24E8}"/>
              </a:ext>
            </a:extLst>
          </p:cNvPr>
          <p:cNvSpPr>
            <a:spLocks noChangeArrowheads="1"/>
          </p:cNvSpPr>
          <p:nvPr/>
        </p:nvSpPr>
        <p:spPr bwMode="auto">
          <a:xfrm>
            <a:off x="1903413" y="34655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82718" name="Rectangle 30">
            <a:extLst>
              <a:ext uri="{FF2B5EF4-FFF2-40B4-BE49-F238E27FC236}">
                <a16:creationId xmlns:a16="http://schemas.microsoft.com/office/drawing/2014/main" id="{6E75E808-12BF-7147-BBEA-01B398086EBA}"/>
              </a:ext>
            </a:extLst>
          </p:cNvPr>
          <p:cNvSpPr>
            <a:spLocks noChangeArrowheads="1"/>
          </p:cNvSpPr>
          <p:nvPr/>
        </p:nvSpPr>
        <p:spPr bwMode="auto">
          <a:xfrm>
            <a:off x="1912938" y="43164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82719" name="Rectangle 31">
            <a:extLst>
              <a:ext uri="{FF2B5EF4-FFF2-40B4-BE49-F238E27FC236}">
                <a16:creationId xmlns:a16="http://schemas.microsoft.com/office/drawing/2014/main" id="{A6E6A13B-91D5-0B4E-89AE-8B45C6F24801}"/>
              </a:ext>
            </a:extLst>
          </p:cNvPr>
          <p:cNvSpPr>
            <a:spLocks noChangeArrowheads="1"/>
          </p:cNvSpPr>
          <p:nvPr/>
        </p:nvSpPr>
        <p:spPr bwMode="auto">
          <a:xfrm>
            <a:off x="1900238" y="4786313"/>
            <a:ext cx="3302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a:t>
            </a:r>
            <a:r>
              <a:rPr lang="en-US" altLang="en-US" sz="1300" b="1">
                <a:solidFill>
                  <a:srgbClr val="000000"/>
                </a:solidFill>
                <a:latin typeface="Helvetica" pitchFamily="2" charset="0"/>
                <a:ea typeface="Helvetica" pitchFamily="2" charset="0"/>
                <a:cs typeface="Helvetica" pitchFamily="2" charset="0"/>
              </a:rPr>
              <a:t>PS)</a:t>
            </a:r>
          </a:p>
        </p:txBody>
      </p:sp>
      <p:sp>
        <p:nvSpPr>
          <p:cNvPr id="882720" name="Rectangle 32">
            <a:extLst>
              <a:ext uri="{FF2B5EF4-FFF2-40B4-BE49-F238E27FC236}">
                <a16:creationId xmlns:a16="http://schemas.microsoft.com/office/drawing/2014/main" id="{DA57ACE2-5924-9942-94DF-B6D62829FE50}"/>
              </a:ext>
            </a:extLst>
          </p:cNvPr>
          <p:cNvSpPr>
            <a:spLocks noChangeArrowheads="1"/>
          </p:cNvSpPr>
          <p:nvPr/>
        </p:nvSpPr>
        <p:spPr bwMode="auto">
          <a:xfrm>
            <a:off x="1816100" y="3990975"/>
            <a:ext cx="7080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1200" b="1">
                <a:latin typeface="Helvetica" pitchFamily="2" charset="0"/>
              </a:rPr>
              <a:t>(D)</a:t>
            </a:r>
          </a:p>
        </p:txBody>
      </p:sp>
      <p:sp>
        <p:nvSpPr>
          <p:cNvPr id="882721" name="Rectangle 33">
            <a:extLst>
              <a:ext uri="{FF2B5EF4-FFF2-40B4-BE49-F238E27FC236}">
                <a16:creationId xmlns:a16="http://schemas.microsoft.com/office/drawing/2014/main" id="{82CD06FD-D536-9047-888E-CD02071F2C4D}"/>
              </a:ext>
            </a:extLst>
          </p:cNvPr>
          <p:cNvSpPr>
            <a:spLocks noChangeArrowheads="1"/>
          </p:cNvSpPr>
          <p:nvPr/>
        </p:nvSpPr>
        <p:spPr bwMode="auto">
          <a:xfrm>
            <a:off x="3429000" y="4048125"/>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882722" name="AutoShape 34">
            <a:extLst>
              <a:ext uri="{FF2B5EF4-FFF2-40B4-BE49-F238E27FC236}">
                <a16:creationId xmlns:a16="http://schemas.microsoft.com/office/drawing/2014/main" id="{3FDA5AA3-DC27-924A-9C22-5478853F18EE}"/>
              </a:ext>
            </a:extLst>
          </p:cNvPr>
          <p:cNvSpPr>
            <a:spLocks noChangeArrowheads="1"/>
          </p:cNvSpPr>
          <p:nvPr/>
        </p:nvSpPr>
        <p:spPr bwMode="auto">
          <a:xfrm rot="16200000" flipH="1">
            <a:off x="2538413" y="4919662"/>
            <a:ext cx="241300" cy="479425"/>
          </a:xfrm>
          <a:prstGeom prst="rightArrow">
            <a:avLst>
              <a:gd name="adj1" fmla="val 50000"/>
              <a:gd name="adj2" fmla="val 5000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82840" name="Group 152">
            <a:extLst>
              <a:ext uri="{FF2B5EF4-FFF2-40B4-BE49-F238E27FC236}">
                <a16:creationId xmlns:a16="http://schemas.microsoft.com/office/drawing/2014/main" id="{5FD0907B-FCE6-DC4F-9942-D2B9E29958F3}"/>
              </a:ext>
            </a:extLst>
          </p:cNvPr>
          <p:cNvGrpSpPr>
            <a:grpSpLocks/>
          </p:cNvGrpSpPr>
          <p:nvPr/>
        </p:nvGrpSpPr>
        <p:grpSpPr bwMode="auto">
          <a:xfrm>
            <a:off x="1982788" y="5151438"/>
            <a:ext cx="987425" cy="785812"/>
            <a:chOff x="1249" y="3245"/>
            <a:chExt cx="622" cy="495"/>
          </a:xfrm>
        </p:grpSpPr>
        <p:sp>
          <p:nvSpPr>
            <p:cNvPr id="882729" name="Rectangle 41">
              <a:extLst>
                <a:ext uri="{FF2B5EF4-FFF2-40B4-BE49-F238E27FC236}">
                  <a16:creationId xmlns:a16="http://schemas.microsoft.com/office/drawing/2014/main" id="{298F24F0-C717-824B-9F44-E8E4989345C0}"/>
                </a:ext>
              </a:extLst>
            </p:cNvPr>
            <p:cNvSpPr>
              <a:spLocks noChangeArrowheads="1"/>
            </p:cNvSpPr>
            <p:nvPr/>
          </p:nvSpPr>
          <p:spPr bwMode="auto">
            <a:xfrm>
              <a:off x="1296" y="3245"/>
              <a:ext cx="560"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chemeClr val="hlink"/>
                  </a:solidFill>
                  <a:latin typeface="Arial" panose="020B0604020202020204" pitchFamily="34" charset="0"/>
                </a:rPr>
                <a:t>I Taw</a:t>
              </a:r>
            </a:p>
          </p:txBody>
        </p:sp>
        <p:sp>
          <p:nvSpPr>
            <p:cNvPr id="882730" name="Rectangle 42">
              <a:extLst>
                <a:ext uri="{FF2B5EF4-FFF2-40B4-BE49-F238E27FC236}">
                  <a16:creationId xmlns:a16="http://schemas.microsoft.com/office/drawing/2014/main" id="{3CF9090C-4804-9F48-977B-A3E5A6F430E0}"/>
                </a:ext>
              </a:extLst>
            </p:cNvPr>
            <p:cNvSpPr>
              <a:spLocks noChangeArrowheads="1"/>
            </p:cNvSpPr>
            <p:nvPr/>
          </p:nvSpPr>
          <p:spPr bwMode="auto">
            <a:xfrm>
              <a:off x="1249" y="3471"/>
              <a:ext cx="62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chemeClr val="hlink"/>
                  </a:solidFill>
                  <a:latin typeface="Arial" panose="020B0604020202020204" pitchFamily="34" charset="0"/>
                </a:rPr>
                <a:t>II Taw</a:t>
              </a:r>
            </a:p>
          </p:txBody>
        </p:sp>
      </p:grpSp>
      <p:grpSp>
        <p:nvGrpSpPr>
          <p:cNvPr id="882736" name="Group 48">
            <a:extLst>
              <a:ext uri="{FF2B5EF4-FFF2-40B4-BE49-F238E27FC236}">
                <a16:creationId xmlns:a16="http://schemas.microsoft.com/office/drawing/2014/main" id="{A1E2240C-A40B-5D49-A729-821A6F6B77FC}"/>
              </a:ext>
            </a:extLst>
          </p:cNvPr>
          <p:cNvGrpSpPr>
            <a:grpSpLocks/>
          </p:cNvGrpSpPr>
          <p:nvPr/>
        </p:nvGrpSpPr>
        <p:grpSpPr bwMode="auto">
          <a:xfrm>
            <a:off x="3203575" y="3754438"/>
            <a:ext cx="741363" cy="663575"/>
            <a:chOff x="2036" y="2302"/>
            <a:chExt cx="467" cy="418"/>
          </a:xfrm>
        </p:grpSpPr>
        <p:sp>
          <p:nvSpPr>
            <p:cNvPr id="882737" name="Text Box 49">
              <a:extLst>
                <a:ext uri="{FF2B5EF4-FFF2-40B4-BE49-F238E27FC236}">
                  <a16:creationId xmlns:a16="http://schemas.microsoft.com/office/drawing/2014/main" id="{790DA432-22DF-7A4D-8978-36E83EEC717E}"/>
                </a:ext>
              </a:extLst>
            </p:cNvPr>
            <p:cNvSpPr txBox="1">
              <a:spLocks noChangeArrowheads="1"/>
            </p:cNvSpPr>
            <p:nvPr/>
          </p:nvSpPr>
          <p:spPr bwMode="auto">
            <a:xfrm>
              <a:off x="2036" y="2344"/>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DC</a:t>
              </a:r>
              <a:endParaRPr lang="en-US" altLang="en-US" sz="2000" b="1" i="1">
                <a:solidFill>
                  <a:srgbClr val="00DFCA"/>
                </a:solidFill>
                <a:latin typeface="Comic Sans MS" panose="030F0902030302020204" pitchFamily="66" charset="0"/>
              </a:endParaRPr>
            </a:p>
          </p:txBody>
        </p:sp>
        <p:grpSp>
          <p:nvGrpSpPr>
            <p:cNvPr id="882738" name="Group 50">
              <a:extLst>
                <a:ext uri="{FF2B5EF4-FFF2-40B4-BE49-F238E27FC236}">
                  <a16:creationId xmlns:a16="http://schemas.microsoft.com/office/drawing/2014/main" id="{45FFD3F0-CDE4-EB44-A789-51C6816183C0}"/>
                </a:ext>
              </a:extLst>
            </p:cNvPr>
            <p:cNvGrpSpPr>
              <a:grpSpLocks/>
            </p:cNvGrpSpPr>
            <p:nvPr/>
          </p:nvGrpSpPr>
          <p:grpSpPr bwMode="auto">
            <a:xfrm>
              <a:off x="2105" y="2302"/>
              <a:ext cx="364" cy="418"/>
              <a:chOff x="1084" y="711"/>
              <a:chExt cx="2950" cy="2769"/>
            </a:xfrm>
          </p:grpSpPr>
          <p:grpSp>
            <p:nvGrpSpPr>
              <p:cNvPr id="882739" name="Group 51">
                <a:extLst>
                  <a:ext uri="{FF2B5EF4-FFF2-40B4-BE49-F238E27FC236}">
                    <a16:creationId xmlns:a16="http://schemas.microsoft.com/office/drawing/2014/main" id="{B332D2B4-C3C4-D544-B03C-4962F6182360}"/>
                  </a:ext>
                </a:extLst>
              </p:cNvPr>
              <p:cNvGrpSpPr>
                <a:grpSpLocks/>
              </p:cNvGrpSpPr>
              <p:nvPr/>
            </p:nvGrpSpPr>
            <p:grpSpPr bwMode="auto">
              <a:xfrm>
                <a:off x="1084" y="711"/>
                <a:ext cx="2950" cy="2769"/>
                <a:chOff x="2707" y="548"/>
                <a:chExt cx="2950" cy="2769"/>
              </a:xfrm>
            </p:grpSpPr>
            <p:grpSp>
              <p:nvGrpSpPr>
                <p:cNvPr id="882740" name="Group 52">
                  <a:extLst>
                    <a:ext uri="{FF2B5EF4-FFF2-40B4-BE49-F238E27FC236}">
                      <a16:creationId xmlns:a16="http://schemas.microsoft.com/office/drawing/2014/main" id="{4F120EA5-8704-4842-81C2-EB2646C05BB2}"/>
                    </a:ext>
                  </a:extLst>
                </p:cNvPr>
                <p:cNvGrpSpPr>
                  <a:grpSpLocks/>
                </p:cNvGrpSpPr>
                <p:nvPr/>
              </p:nvGrpSpPr>
              <p:grpSpPr bwMode="auto">
                <a:xfrm>
                  <a:off x="3180" y="1046"/>
                  <a:ext cx="2105" cy="1421"/>
                  <a:chOff x="578" y="2316"/>
                  <a:chExt cx="2105" cy="1421"/>
                </a:xfrm>
              </p:grpSpPr>
              <p:sp>
                <p:nvSpPr>
                  <p:cNvPr id="882741" name="Freeform 53" descr="Cork">
                    <a:extLst>
                      <a:ext uri="{FF2B5EF4-FFF2-40B4-BE49-F238E27FC236}">
                        <a16:creationId xmlns:a16="http://schemas.microsoft.com/office/drawing/2014/main" id="{B40A6F56-50EF-6548-8EF8-F4CF7A017D0F}"/>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82742" name="Freeform 54" descr="Cork">
                    <a:extLst>
                      <a:ext uri="{FF2B5EF4-FFF2-40B4-BE49-F238E27FC236}">
                        <a16:creationId xmlns:a16="http://schemas.microsoft.com/office/drawing/2014/main" id="{757471B7-B176-6946-ADBB-05773AF0E1C9}"/>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82743" name="Picture 55">
                  <a:extLst>
                    <a:ext uri="{FF2B5EF4-FFF2-40B4-BE49-F238E27FC236}">
                      <a16:creationId xmlns:a16="http://schemas.microsoft.com/office/drawing/2014/main" id="{E60DC4DD-C627-2147-BAA6-A152D755440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82744" name="Freeform 56">
                <a:extLst>
                  <a:ext uri="{FF2B5EF4-FFF2-40B4-BE49-F238E27FC236}">
                    <a16:creationId xmlns:a16="http://schemas.microsoft.com/office/drawing/2014/main" id="{C08C9EF8-8CFB-5245-A03E-7345C8623D0B}"/>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82745" name="Freeform 57">
                <a:extLst>
                  <a:ext uri="{FF2B5EF4-FFF2-40B4-BE49-F238E27FC236}">
                    <a16:creationId xmlns:a16="http://schemas.microsoft.com/office/drawing/2014/main" id="{B10C08C0-DA34-C44E-80AA-430941B38CDD}"/>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82746" name="Freeform 58">
                <a:extLst>
                  <a:ext uri="{FF2B5EF4-FFF2-40B4-BE49-F238E27FC236}">
                    <a16:creationId xmlns:a16="http://schemas.microsoft.com/office/drawing/2014/main" id="{2A7B96DC-F5AB-1F4D-B321-8D50D543D2ED}"/>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82747" name="Freeform 59">
                <a:extLst>
                  <a:ext uri="{FF2B5EF4-FFF2-40B4-BE49-F238E27FC236}">
                    <a16:creationId xmlns:a16="http://schemas.microsoft.com/office/drawing/2014/main" id="{CEF9578C-562D-184E-A2C3-8A4B43BA4328}"/>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82748" name="Freeform 60">
                <a:extLst>
                  <a:ext uri="{FF2B5EF4-FFF2-40B4-BE49-F238E27FC236}">
                    <a16:creationId xmlns:a16="http://schemas.microsoft.com/office/drawing/2014/main" id="{4294E777-FDF2-114F-9ABD-05EFBA7AA582}"/>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sp>
        <p:nvSpPr>
          <p:cNvPr id="882749" name="Rectangle 61">
            <a:extLst>
              <a:ext uri="{FF2B5EF4-FFF2-40B4-BE49-F238E27FC236}">
                <a16:creationId xmlns:a16="http://schemas.microsoft.com/office/drawing/2014/main" id="{FF521EDD-8371-C84F-B8F0-464094779E59}"/>
              </a:ext>
            </a:extLst>
          </p:cNvPr>
          <p:cNvSpPr>
            <a:spLocks noChangeArrowheads="1"/>
          </p:cNvSpPr>
          <p:nvPr/>
        </p:nvSpPr>
        <p:spPr bwMode="auto">
          <a:xfrm>
            <a:off x="1808163" y="5091113"/>
            <a:ext cx="23653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82750" name="Rectangle 62">
            <a:extLst>
              <a:ext uri="{FF2B5EF4-FFF2-40B4-BE49-F238E27FC236}">
                <a16:creationId xmlns:a16="http://schemas.microsoft.com/office/drawing/2014/main" id="{2CF6C84C-5D24-7144-9D5E-0B6C15A3F395}"/>
              </a:ext>
            </a:extLst>
          </p:cNvPr>
          <p:cNvSpPr>
            <a:spLocks noChangeArrowheads="1"/>
          </p:cNvSpPr>
          <p:nvPr/>
        </p:nvSpPr>
        <p:spPr bwMode="auto">
          <a:xfrm>
            <a:off x="3241675" y="5081588"/>
            <a:ext cx="2365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82751" name="Rectangle 63">
            <a:extLst>
              <a:ext uri="{FF2B5EF4-FFF2-40B4-BE49-F238E27FC236}">
                <a16:creationId xmlns:a16="http://schemas.microsoft.com/office/drawing/2014/main" id="{BBD54576-987A-434F-9132-7B606F6C75C3}"/>
              </a:ext>
            </a:extLst>
          </p:cNvPr>
          <p:cNvSpPr>
            <a:spLocks noChangeArrowheads="1"/>
          </p:cNvSpPr>
          <p:nvPr/>
        </p:nvSpPr>
        <p:spPr bwMode="auto">
          <a:xfrm>
            <a:off x="4979988" y="1119188"/>
            <a:ext cx="4708525" cy="61499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82752" name="Picture 64">
            <a:extLst>
              <a:ext uri="{FF2B5EF4-FFF2-40B4-BE49-F238E27FC236}">
                <a16:creationId xmlns:a16="http://schemas.microsoft.com/office/drawing/2014/main" id="{924709BC-65C8-6245-BE29-D1621CC07F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886" r="15105"/>
          <a:stretch>
            <a:fillRect/>
          </a:stretch>
        </p:blipFill>
        <p:spPr bwMode="auto">
          <a:xfrm>
            <a:off x="4967288" y="404813"/>
            <a:ext cx="4738687" cy="6910387"/>
          </a:xfrm>
          <a:prstGeom prst="rect">
            <a:avLst/>
          </a:prstGeom>
          <a:noFill/>
          <a:extLst>
            <a:ext uri="{909E8E84-426E-40DD-AFC4-6F175D3DCCD1}">
              <a14:hiddenFill xmlns:a14="http://schemas.microsoft.com/office/drawing/2010/main">
                <a:solidFill>
                  <a:srgbClr val="FFFFFF"/>
                </a:solidFill>
              </a14:hiddenFill>
            </a:ext>
          </a:extLst>
        </p:spPr>
      </p:pic>
      <p:sp>
        <p:nvSpPr>
          <p:cNvPr id="882753" name="Rectangle 65">
            <a:extLst>
              <a:ext uri="{FF2B5EF4-FFF2-40B4-BE49-F238E27FC236}">
                <a16:creationId xmlns:a16="http://schemas.microsoft.com/office/drawing/2014/main" id="{4E6E0DC8-579E-7A49-89C8-2C03359B2490}"/>
              </a:ext>
            </a:extLst>
          </p:cNvPr>
          <p:cNvSpPr>
            <a:spLocks noChangeArrowheads="1"/>
          </p:cNvSpPr>
          <p:nvPr/>
        </p:nvSpPr>
        <p:spPr bwMode="auto">
          <a:xfrm>
            <a:off x="4968875" y="404813"/>
            <a:ext cx="4706938" cy="6875462"/>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2754" name="Rectangle 66">
            <a:extLst>
              <a:ext uri="{FF2B5EF4-FFF2-40B4-BE49-F238E27FC236}">
                <a16:creationId xmlns:a16="http://schemas.microsoft.com/office/drawing/2014/main" id="{25BFC63E-D854-2845-9EC4-C5AB23C56016}"/>
              </a:ext>
            </a:extLst>
          </p:cNvPr>
          <p:cNvSpPr>
            <a:spLocks noChangeArrowheads="1"/>
          </p:cNvSpPr>
          <p:nvPr/>
        </p:nvSpPr>
        <p:spPr bwMode="auto">
          <a:xfrm>
            <a:off x="5011738" y="433388"/>
            <a:ext cx="4694237" cy="68214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2756" name="Rectangle 68">
            <a:extLst>
              <a:ext uri="{FF2B5EF4-FFF2-40B4-BE49-F238E27FC236}">
                <a16:creationId xmlns:a16="http://schemas.microsoft.com/office/drawing/2014/main" id="{1CEF616E-14EB-3D47-819B-65469C4AC6B3}"/>
              </a:ext>
            </a:extLst>
          </p:cNvPr>
          <p:cNvSpPr>
            <a:spLocks noChangeArrowheads="1"/>
          </p:cNvSpPr>
          <p:nvPr/>
        </p:nvSpPr>
        <p:spPr bwMode="auto">
          <a:xfrm>
            <a:off x="2205038" y="3279775"/>
            <a:ext cx="1462087"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l"/>
            <a:r>
              <a:rPr lang="en-US" altLang="en-US" sz="2800" b="1">
                <a:latin typeface="Arial" panose="020B0604020202020204" pitchFamily="34" charset="0"/>
              </a:rPr>
              <a:t>I Samuel</a:t>
            </a:r>
            <a:endParaRPr lang="en-US" altLang="en-US" sz="2800">
              <a:latin typeface="Arial" panose="020B0604020202020204" pitchFamily="34" charset="0"/>
            </a:endParaRPr>
          </a:p>
        </p:txBody>
      </p:sp>
      <p:sp>
        <p:nvSpPr>
          <p:cNvPr id="882757" name="Rectangle 69">
            <a:extLst>
              <a:ext uri="{FF2B5EF4-FFF2-40B4-BE49-F238E27FC236}">
                <a16:creationId xmlns:a16="http://schemas.microsoft.com/office/drawing/2014/main" id="{AC66CB17-CE75-C547-8E1F-FCB0CD15E040}"/>
              </a:ext>
            </a:extLst>
          </p:cNvPr>
          <p:cNvSpPr>
            <a:spLocks noChangeArrowheads="1"/>
          </p:cNvSpPr>
          <p:nvPr/>
        </p:nvSpPr>
        <p:spPr bwMode="auto">
          <a:xfrm>
            <a:off x="2130425" y="3816350"/>
            <a:ext cx="1243013"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l"/>
            <a:r>
              <a:rPr lang="en-US" altLang="en-US" sz="2800" b="1">
                <a:latin typeface="Arial" panose="020B0604020202020204" pitchFamily="34" charset="0"/>
              </a:rPr>
              <a:t>II Sam’l</a:t>
            </a:r>
            <a:endParaRPr lang="en-US" altLang="en-US" sz="2800">
              <a:latin typeface="Arial" panose="020B0604020202020204" pitchFamily="34" charset="0"/>
            </a:endParaRPr>
          </a:p>
        </p:txBody>
      </p:sp>
      <p:sp>
        <p:nvSpPr>
          <p:cNvPr id="882758" name="Rectangle 70">
            <a:extLst>
              <a:ext uri="{FF2B5EF4-FFF2-40B4-BE49-F238E27FC236}">
                <a16:creationId xmlns:a16="http://schemas.microsoft.com/office/drawing/2014/main" id="{0947DAEF-74E1-E64B-8641-59F45B7ACDAD}"/>
              </a:ext>
            </a:extLst>
          </p:cNvPr>
          <p:cNvSpPr>
            <a:spLocks noChangeArrowheads="1"/>
          </p:cNvSpPr>
          <p:nvPr/>
        </p:nvSpPr>
        <p:spPr bwMode="auto">
          <a:xfrm>
            <a:off x="2232025" y="4573588"/>
            <a:ext cx="10334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sz="2800" b="1">
                <a:latin typeface="Arial" panose="020B0604020202020204" pitchFamily="34" charset="0"/>
              </a:rPr>
              <a:t>II Raj</a:t>
            </a:r>
          </a:p>
        </p:txBody>
      </p:sp>
      <p:sp>
        <p:nvSpPr>
          <p:cNvPr id="882759" name="Rectangle 71">
            <a:extLst>
              <a:ext uri="{FF2B5EF4-FFF2-40B4-BE49-F238E27FC236}">
                <a16:creationId xmlns:a16="http://schemas.microsoft.com/office/drawing/2014/main" id="{37DB90FF-9259-9443-8516-D5302B63C1F1}"/>
              </a:ext>
            </a:extLst>
          </p:cNvPr>
          <p:cNvSpPr>
            <a:spLocks noChangeArrowheads="1"/>
          </p:cNvSpPr>
          <p:nvPr/>
        </p:nvSpPr>
        <p:spPr bwMode="auto">
          <a:xfrm>
            <a:off x="2343150" y="4103688"/>
            <a:ext cx="11334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sz="2800" b="1">
                <a:latin typeface="Arial" panose="020B0604020202020204" pitchFamily="34" charset="0"/>
              </a:rPr>
              <a:t>I Raja</a:t>
            </a:r>
          </a:p>
        </p:txBody>
      </p:sp>
      <p:sp>
        <p:nvSpPr>
          <p:cNvPr id="882768" name="Line 80">
            <a:extLst>
              <a:ext uri="{FF2B5EF4-FFF2-40B4-BE49-F238E27FC236}">
                <a16:creationId xmlns:a16="http://schemas.microsoft.com/office/drawing/2014/main" id="{7DC43128-C5AB-2448-A963-6443C227351B}"/>
              </a:ext>
            </a:extLst>
          </p:cNvPr>
          <p:cNvSpPr>
            <a:spLocks noChangeShapeType="1"/>
          </p:cNvSpPr>
          <p:nvPr/>
        </p:nvSpPr>
        <p:spPr bwMode="auto">
          <a:xfrm flipH="1">
            <a:off x="4059238" y="1046163"/>
            <a:ext cx="3128962" cy="636587"/>
          </a:xfrm>
          <a:prstGeom prst="line">
            <a:avLst/>
          </a:prstGeom>
          <a:noFill/>
          <a:ln w="76200">
            <a:solidFill>
              <a:srgbClr val="32F04D"/>
            </a:solidFill>
            <a:prstDash val="sysDot"/>
            <a:round/>
            <a:headEnd/>
            <a:tailEnd/>
          </a:ln>
          <a:effectLst>
            <a:outerShdw dist="28398" dir="3806097"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82774" name="Rectangle 86">
            <a:extLst>
              <a:ext uri="{FF2B5EF4-FFF2-40B4-BE49-F238E27FC236}">
                <a16:creationId xmlns:a16="http://schemas.microsoft.com/office/drawing/2014/main" id="{F3E9D570-6F7B-1347-B9E1-D3D1F561A3CC}"/>
              </a:ext>
            </a:extLst>
          </p:cNvPr>
          <p:cNvSpPr>
            <a:spLocks noChangeArrowheads="1"/>
          </p:cNvSpPr>
          <p:nvPr/>
        </p:nvSpPr>
        <p:spPr bwMode="auto">
          <a:xfrm>
            <a:off x="2243138" y="468313"/>
            <a:ext cx="10683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Yosua</a:t>
            </a:r>
          </a:p>
        </p:txBody>
      </p:sp>
      <p:sp>
        <p:nvSpPr>
          <p:cNvPr id="882776" name="Rectangle 88">
            <a:extLst>
              <a:ext uri="{FF2B5EF4-FFF2-40B4-BE49-F238E27FC236}">
                <a16:creationId xmlns:a16="http://schemas.microsoft.com/office/drawing/2014/main" id="{EBAA2226-9284-A342-A86C-4FE1D4604B64}"/>
              </a:ext>
            </a:extLst>
          </p:cNvPr>
          <p:cNvSpPr>
            <a:spLocks noChangeArrowheads="1"/>
          </p:cNvSpPr>
          <p:nvPr/>
        </p:nvSpPr>
        <p:spPr bwMode="auto">
          <a:xfrm>
            <a:off x="2403475" y="2249488"/>
            <a:ext cx="5937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Rut</a:t>
            </a:r>
            <a:endParaRPr lang="en-US" altLang="en-US" sz="2800">
              <a:latin typeface="Arial" panose="020B0604020202020204" pitchFamily="34" charset="0"/>
            </a:endParaRPr>
          </a:p>
        </p:txBody>
      </p:sp>
      <p:pic>
        <p:nvPicPr>
          <p:cNvPr id="882785" name="Picture 97">
            <a:extLst>
              <a:ext uri="{FF2B5EF4-FFF2-40B4-BE49-F238E27FC236}">
                <a16:creationId xmlns:a16="http://schemas.microsoft.com/office/drawing/2014/main" id="{C3BAF5D2-58B2-3244-B416-BC40BA217E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882787" name="Rectangle 99">
            <a:extLst>
              <a:ext uri="{FF2B5EF4-FFF2-40B4-BE49-F238E27FC236}">
                <a16:creationId xmlns:a16="http://schemas.microsoft.com/office/drawing/2014/main" id="{C8174F22-51D7-E448-B1F1-929114B13311}"/>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882791" name="Text Box 103">
            <a:extLst>
              <a:ext uri="{FF2B5EF4-FFF2-40B4-BE49-F238E27FC236}">
                <a16:creationId xmlns:a16="http://schemas.microsoft.com/office/drawing/2014/main" id="{20F69192-6C4C-1949-9352-E1F91F2001F4}"/>
              </a:ext>
            </a:extLst>
          </p:cNvPr>
          <p:cNvSpPr txBox="1">
            <a:spLocks noChangeArrowheads="1"/>
          </p:cNvSpPr>
          <p:nvPr/>
        </p:nvSpPr>
        <p:spPr bwMode="auto">
          <a:xfrm>
            <a:off x="9078913" y="7467600"/>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882792" name="Text Box 104">
            <a:extLst>
              <a:ext uri="{FF2B5EF4-FFF2-40B4-BE49-F238E27FC236}">
                <a16:creationId xmlns:a16="http://schemas.microsoft.com/office/drawing/2014/main" id="{905632CB-757B-9F49-B848-F99C9C70E28F}"/>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35</a:t>
            </a:r>
          </a:p>
        </p:txBody>
      </p:sp>
      <p:sp>
        <p:nvSpPr>
          <p:cNvPr id="882798" name="Rectangle 110">
            <a:extLst>
              <a:ext uri="{FF2B5EF4-FFF2-40B4-BE49-F238E27FC236}">
                <a16:creationId xmlns:a16="http://schemas.microsoft.com/office/drawing/2014/main" id="{4144D38B-202F-E547-82F8-7ACE8B371E09}"/>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882817" name="Rectangle 129">
            <a:extLst>
              <a:ext uri="{FF2B5EF4-FFF2-40B4-BE49-F238E27FC236}">
                <a16:creationId xmlns:a16="http://schemas.microsoft.com/office/drawing/2014/main" id="{9FC0DC5B-6E55-6F49-BEB5-7388409C9D5D}"/>
              </a:ext>
            </a:extLst>
          </p:cNvPr>
          <p:cNvSpPr>
            <a:spLocks noChangeArrowheads="1"/>
          </p:cNvSpPr>
          <p:nvPr/>
        </p:nvSpPr>
        <p:spPr bwMode="auto">
          <a:xfrm>
            <a:off x="5170488" y="2293938"/>
            <a:ext cx="4349750" cy="10937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400" b="1" i="1">
                <a:solidFill>
                  <a:schemeClr val="bg1"/>
                </a:solidFill>
                <a:latin typeface="Helvetica" pitchFamily="2" charset="0"/>
              </a:rPr>
              <a:t>MENSET </a:t>
            </a:r>
          </a:p>
          <a:p>
            <a:pPr algn="ctr">
              <a:lnSpc>
                <a:spcPct val="50000"/>
              </a:lnSpc>
              <a:spcBef>
                <a:spcPct val="50000"/>
              </a:spcBef>
            </a:pPr>
            <a:r>
              <a:rPr lang="en-US" altLang="en-US" sz="4400" b="1" i="1">
                <a:solidFill>
                  <a:schemeClr val="bg1"/>
                </a:solidFill>
                <a:latin typeface="Helvetica" pitchFamily="2" charset="0"/>
              </a:rPr>
              <a:t>KITAB</a:t>
            </a:r>
          </a:p>
        </p:txBody>
      </p:sp>
      <p:grpSp>
        <p:nvGrpSpPr>
          <p:cNvPr id="882833" name="Group 145">
            <a:extLst>
              <a:ext uri="{FF2B5EF4-FFF2-40B4-BE49-F238E27FC236}">
                <a16:creationId xmlns:a16="http://schemas.microsoft.com/office/drawing/2014/main" id="{F93FF0EB-4B05-CA42-8057-00036F57C12E}"/>
              </a:ext>
            </a:extLst>
          </p:cNvPr>
          <p:cNvGrpSpPr>
            <a:grpSpLocks/>
          </p:cNvGrpSpPr>
          <p:nvPr/>
        </p:nvGrpSpPr>
        <p:grpSpPr bwMode="auto">
          <a:xfrm>
            <a:off x="3468688" y="4762500"/>
            <a:ext cx="6589712" cy="882650"/>
            <a:chOff x="2185" y="3000"/>
            <a:chExt cx="4151" cy="556"/>
          </a:xfrm>
        </p:grpSpPr>
        <p:sp>
          <p:nvSpPr>
            <p:cNvPr id="882795" name="AutoShape 107" descr="Small checker board">
              <a:extLst>
                <a:ext uri="{FF2B5EF4-FFF2-40B4-BE49-F238E27FC236}">
                  <a16:creationId xmlns:a16="http://schemas.microsoft.com/office/drawing/2014/main" id="{46203A15-A070-9A4C-8542-E7350BC0B9F8}"/>
                </a:ext>
              </a:extLst>
            </p:cNvPr>
            <p:cNvSpPr>
              <a:spLocks noChangeArrowheads="1"/>
            </p:cNvSpPr>
            <p:nvPr/>
          </p:nvSpPr>
          <p:spPr bwMode="auto">
            <a:xfrm rot="-282819">
              <a:off x="2185" y="3323"/>
              <a:ext cx="1200" cy="222"/>
            </a:xfrm>
            <a:prstGeom prst="rightArrow">
              <a:avLst>
                <a:gd name="adj1" fmla="val 50000"/>
                <a:gd name="adj2" fmla="val 135135"/>
              </a:avLst>
            </a:prstGeom>
            <a:blipFill dpi="0" rotWithShape="0">
              <a:blip r:embed="rId7"/>
              <a:srcRect/>
              <a:tile tx="0" ty="0" sx="100000" sy="100000" flip="none" algn="tl"/>
            </a:blipFill>
            <a:ln w="12700">
              <a:solidFill>
                <a:schemeClr val="tx1"/>
              </a:solidFill>
              <a:miter lim="800000"/>
              <a:headEnd/>
              <a:tailEnd/>
            </a:ln>
            <a:effectLst>
              <a:outerShdw dist="71842" dir="2700000" algn="ctr" rotWithShape="0">
                <a:schemeClr val="tx1"/>
              </a:outerShdw>
            </a:effectLst>
          </p:spPr>
          <p:txBody>
            <a:bodyPr wrap="none" anchor="ctr"/>
            <a:lstStyle/>
            <a:p>
              <a:endParaRPr lang="en-US"/>
            </a:p>
          </p:txBody>
        </p:sp>
        <p:grpSp>
          <p:nvGrpSpPr>
            <p:cNvPr id="882829" name="Group 141">
              <a:extLst>
                <a:ext uri="{FF2B5EF4-FFF2-40B4-BE49-F238E27FC236}">
                  <a16:creationId xmlns:a16="http://schemas.microsoft.com/office/drawing/2014/main" id="{0D18941C-86B2-2443-ABBC-C92D7F9BF622}"/>
                </a:ext>
              </a:extLst>
            </p:cNvPr>
            <p:cNvGrpSpPr>
              <a:grpSpLocks/>
            </p:cNvGrpSpPr>
            <p:nvPr/>
          </p:nvGrpSpPr>
          <p:grpSpPr bwMode="auto">
            <a:xfrm>
              <a:off x="3338" y="3000"/>
              <a:ext cx="2998" cy="556"/>
              <a:chOff x="3172" y="2407"/>
              <a:chExt cx="2998" cy="556"/>
            </a:xfrm>
          </p:grpSpPr>
          <p:sp>
            <p:nvSpPr>
              <p:cNvPr id="882830" name="Text Box 142">
                <a:extLst>
                  <a:ext uri="{FF2B5EF4-FFF2-40B4-BE49-F238E27FC236}">
                    <a16:creationId xmlns:a16="http://schemas.microsoft.com/office/drawing/2014/main" id="{26FD61F5-74D2-B64B-9D1F-4D625DF599D8}"/>
                  </a:ext>
                </a:extLst>
              </p:cNvPr>
              <p:cNvSpPr txBox="1">
                <a:spLocks noChangeArrowheads="1"/>
              </p:cNvSpPr>
              <p:nvPr/>
            </p:nvSpPr>
            <p:spPr bwMode="auto">
              <a:xfrm>
                <a:off x="3410" y="2407"/>
                <a:ext cx="2473" cy="28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1">
                    <a:solidFill>
                      <a:srgbClr val="66FFFF"/>
                    </a:solidFill>
                    <a:latin typeface="Helvetica" pitchFamily="2" charset="0"/>
                  </a:rPr>
                  <a:t>I dan II Tawarikh:</a:t>
                </a:r>
              </a:p>
            </p:txBody>
          </p:sp>
          <p:sp>
            <p:nvSpPr>
              <p:cNvPr id="882831" name="Text Box 143">
                <a:extLst>
                  <a:ext uri="{FF2B5EF4-FFF2-40B4-BE49-F238E27FC236}">
                    <a16:creationId xmlns:a16="http://schemas.microsoft.com/office/drawing/2014/main" id="{A6A6AE61-3DFA-8A41-A3EB-A2DC088D4EB6}"/>
                  </a:ext>
                </a:extLst>
              </p:cNvPr>
              <p:cNvSpPr txBox="1">
                <a:spLocks noChangeArrowheads="1"/>
              </p:cNvSpPr>
              <p:nvPr/>
            </p:nvSpPr>
            <p:spPr bwMode="auto">
              <a:xfrm>
                <a:off x="3172" y="2675"/>
                <a:ext cx="2998" cy="288"/>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400" b="1">
                    <a:solidFill>
                      <a:srgbClr val="66FFFF"/>
                    </a:solidFill>
                    <a:latin typeface="Helvetica" pitchFamily="2" charset="0"/>
                  </a:rPr>
                  <a:t>Umumnya: </a:t>
                </a:r>
                <a:r>
                  <a:rPr lang="en-US" altLang="en-US" sz="2400" b="1" u="sng">
                    <a:solidFill>
                      <a:srgbClr val="66FFFF"/>
                    </a:solidFill>
                    <a:latin typeface="Helvetica" pitchFamily="2" charset="0"/>
                  </a:rPr>
                  <a:t>sama</a:t>
                </a:r>
                <a:r>
                  <a:rPr lang="en-US" altLang="en-US" sz="2400" b="1">
                    <a:solidFill>
                      <a:srgbClr val="66FFFF"/>
                    </a:solidFill>
                    <a:latin typeface="Helvetica" pitchFamily="2" charset="0"/>
                  </a:rPr>
                  <a:t> materialnya...</a:t>
                </a:r>
              </a:p>
            </p:txBody>
          </p:sp>
        </p:grpSp>
      </p:grpSp>
      <p:grpSp>
        <p:nvGrpSpPr>
          <p:cNvPr id="882834" name="Group 146">
            <a:extLst>
              <a:ext uri="{FF2B5EF4-FFF2-40B4-BE49-F238E27FC236}">
                <a16:creationId xmlns:a16="http://schemas.microsoft.com/office/drawing/2014/main" id="{4CBFB70D-56EB-864F-BB39-2E6397A48955}"/>
              </a:ext>
            </a:extLst>
          </p:cNvPr>
          <p:cNvGrpSpPr>
            <a:grpSpLocks/>
          </p:cNvGrpSpPr>
          <p:nvPr/>
        </p:nvGrpSpPr>
        <p:grpSpPr bwMode="auto">
          <a:xfrm>
            <a:off x="3138488" y="3654425"/>
            <a:ext cx="6169025" cy="969963"/>
            <a:chOff x="1977" y="2302"/>
            <a:chExt cx="3886" cy="611"/>
          </a:xfrm>
        </p:grpSpPr>
        <p:sp>
          <p:nvSpPr>
            <p:cNvPr id="882822" name="Text Box 134">
              <a:extLst>
                <a:ext uri="{FF2B5EF4-FFF2-40B4-BE49-F238E27FC236}">
                  <a16:creationId xmlns:a16="http://schemas.microsoft.com/office/drawing/2014/main" id="{42D49CF4-03B6-354F-A0C7-7192B6EEC3EB}"/>
                </a:ext>
              </a:extLst>
            </p:cNvPr>
            <p:cNvSpPr txBox="1">
              <a:spLocks noChangeArrowheads="1"/>
            </p:cNvSpPr>
            <p:nvPr/>
          </p:nvSpPr>
          <p:spPr bwMode="auto">
            <a:xfrm>
              <a:off x="3436" y="2302"/>
              <a:ext cx="2427" cy="404"/>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600" b="1">
                  <a:solidFill>
                    <a:srgbClr val="FFF819"/>
                  </a:solidFill>
                  <a:latin typeface="Helvetica" pitchFamily="2" charset="0"/>
                </a:rPr>
                <a:t>II Raja</a:t>
              </a:r>
            </a:p>
          </p:txBody>
        </p:sp>
        <p:sp>
          <p:nvSpPr>
            <p:cNvPr id="882832" name="AutoShape 144" descr="Small checker board">
              <a:extLst>
                <a:ext uri="{FF2B5EF4-FFF2-40B4-BE49-F238E27FC236}">
                  <a16:creationId xmlns:a16="http://schemas.microsoft.com/office/drawing/2014/main" id="{624C4167-3E81-0548-AFC0-83B4F0024915}"/>
                </a:ext>
              </a:extLst>
            </p:cNvPr>
            <p:cNvSpPr>
              <a:spLocks noChangeArrowheads="1"/>
            </p:cNvSpPr>
            <p:nvPr/>
          </p:nvSpPr>
          <p:spPr bwMode="auto">
            <a:xfrm rot="-11566317">
              <a:off x="1977" y="2691"/>
              <a:ext cx="2152" cy="222"/>
            </a:xfrm>
            <a:prstGeom prst="rightArrow">
              <a:avLst>
                <a:gd name="adj1" fmla="val 50000"/>
                <a:gd name="adj2" fmla="val 242342"/>
              </a:avLst>
            </a:prstGeom>
            <a:blipFill dpi="0" rotWithShape="0">
              <a:blip r:embed="rId7"/>
              <a:srcRect/>
              <a:tile tx="0" ty="0" sx="100000" sy="100000" flip="none" algn="tl"/>
            </a:blipFill>
            <a:ln w="12700">
              <a:solidFill>
                <a:schemeClr val="tx1"/>
              </a:solidFill>
              <a:miter lim="800000"/>
              <a:headEnd/>
              <a:tailEnd/>
            </a:ln>
            <a:effectLst>
              <a:outerShdw dist="81320" dir="3080412" algn="ctr" rotWithShape="0">
                <a:schemeClr val="tx1"/>
              </a:outerShdw>
            </a:effectLst>
          </p:spPr>
          <p:txBody>
            <a:bodyPr wrap="none" anchor="ctr"/>
            <a:lstStyle/>
            <a:p>
              <a:endParaRPr lang="en-US"/>
            </a:p>
          </p:txBody>
        </p:sp>
      </p:grpSp>
      <p:sp>
        <p:nvSpPr>
          <p:cNvPr id="882835" name="AutoShape 147" descr="Small checker board">
            <a:extLst>
              <a:ext uri="{FF2B5EF4-FFF2-40B4-BE49-F238E27FC236}">
                <a16:creationId xmlns:a16="http://schemas.microsoft.com/office/drawing/2014/main" id="{52472D1A-5D26-2E45-B94E-DB440B74A8D1}"/>
              </a:ext>
            </a:extLst>
          </p:cNvPr>
          <p:cNvSpPr>
            <a:spLocks noChangeArrowheads="1"/>
          </p:cNvSpPr>
          <p:nvPr/>
        </p:nvSpPr>
        <p:spPr bwMode="auto">
          <a:xfrm rot="-5410276">
            <a:off x="7096126" y="3917950"/>
            <a:ext cx="550862" cy="1239837"/>
          </a:xfrm>
          <a:prstGeom prst="rightArrow">
            <a:avLst>
              <a:gd name="adj1" fmla="val 50000"/>
              <a:gd name="adj2" fmla="val 25000"/>
            </a:avLst>
          </a:prstGeom>
          <a:blipFill dpi="0" rotWithShape="0">
            <a:blip r:embed="rId7"/>
            <a:srcRect/>
            <a:tile tx="0" ty="0" sx="100000" sy="100000" flip="none" algn="tl"/>
          </a:blipFill>
          <a:ln w="12700">
            <a:solidFill>
              <a:schemeClr val="tx1"/>
            </a:solidFill>
            <a:miter lim="800000"/>
            <a:headEnd/>
            <a:tailEnd/>
          </a:ln>
          <a:effectLst>
            <a:outerShdw dist="63500" dir="2212194" algn="ctr" rotWithShape="0">
              <a:schemeClr val="tx1"/>
            </a:outerShdw>
          </a:effectLst>
        </p:spPr>
        <p:txBody>
          <a:bodyPr wrap="none" anchor="ctr"/>
          <a:lstStyle/>
          <a:p>
            <a:endParaRPr lang="en-US"/>
          </a:p>
        </p:txBody>
      </p:sp>
      <p:sp>
        <p:nvSpPr>
          <p:cNvPr id="882836" name="Text Box 148">
            <a:extLst>
              <a:ext uri="{FF2B5EF4-FFF2-40B4-BE49-F238E27FC236}">
                <a16:creationId xmlns:a16="http://schemas.microsoft.com/office/drawing/2014/main" id="{388333AE-1E86-1542-A954-B18C69FB30BF}"/>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2</a:t>
            </a:r>
          </a:p>
        </p:txBody>
      </p:sp>
      <p:sp>
        <p:nvSpPr>
          <p:cNvPr id="882837" name="Rectangle 149">
            <a:extLst>
              <a:ext uri="{FF2B5EF4-FFF2-40B4-BE49-F238E27FC236}">
                <a16:creationId xmlns:a16="http://schemas.microsoft.com/office/drawing/2014/main" id="{66C6C666-F8F0-8144-BE39-0A2987437D99}"/>
              </a:ext>
            </a:extLst>
          </p:cNvPr>
          <p:cNvSpPr>
            <a:spLocks noChangeArrowheads="1"/>
          </p:cNvSpPr>
          <p:nvPr/>
        </p:nvSpPr>
        <p:spPr bwMode="auto">
          <a:xfrm>
            <a:off x="6289675" y="584200"/>
            <a:ext cx="3571875" cy="17303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a:p>
            <a:pPr algn="ctr">
              <a:lnSpc>
                <a:spcPct val="110000"/>
              </a:lnSpc>
              <a:spcBef>
                <a:spcPct val="50000"/>
              </a:spcBef>
            </a:pPr>
            <a:endParaRPr lang="en-US" altLang="en-US" sz="2200" b="1" u="sng">
              <a:solidFill>
                <a:schemeClr val="bg1"/>
              </a:solidFill>
              <a:latin typeface="Arial" panose="020B0604020202020204" pitchFamily="34" charset="0"/>
            </a:endParaRPr>
          </a:p>
        </p:txBody>
      </p:sp>
      <p:sp>
        <p:nvSpPr>
          <p:cNvPr id="882838" name="Text Box 150">
            <a:extLst>
              <a:ext uri="{FF2B5EF4-FFF2-40B4-BE49-F238E27FC236}">
                <a16:creationId xmlns:a16="http://schemas.microsoft.com/office/drawing/2014/main" id="{2B411A13-A601-2F4C-A73F-C8D0466A08D0}"/>
              </a:ext>
            </a:extLst>
          </p:cNvPr>
          <p:cNvSpPr txBox="1">
            <a:spLocks noChangeArrowheads="1"/>
          </p:cNvSpPr>
          <p:nvPr/>
        </p:nvSpPr>
        <p:spPr bwMode="auto">
          <a:xfrm rot="-5400000">
            <a:off x="-1208881" y="3415506"/>
            <a:ext cx="5614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KITAB SEJARAH(12)</a:t>
            </a:r>
          </a:p>
        </p:txBody>
      </p:sp>
      <p:grpSp>
        <p:nvGrpSpPr>
          <p:cNvPr id="882841" name="Group 153">
            <a:extLst>
              <a:ext uri="{FF2B5EF4-FFF2-40B4-BE49-F238E27FC236}">
                <a16:creationId xmlns:a16="http://schemas.microsoft.com/office/drawing/2014/main" id="{0C29374F-93AF-D541-A442-8949F15BB9D5}"/>
              </a:ext>
            </a:extLst>
          </p:cNvPr>
          <p:cNvGrpSpPr>
            <a:grpSpLocks/>
          </p:cNvGrpSpPr>
          <p:nvPr/>
        </p:nvGrpSpPr>
        <p:grpSpPr bwMode="auto">
          <a:xfrm>
            <a:off x="5340350" y="6034088"/>
            <a:ext cx="4025900" cy="822325"/>
            <a:chOff x="3409" y="3801"/>
            <a:chExt cx="2536" cy="518"/>
          </a:xfrm>
        </p:grpSpPr>
        <p:sp>
          <p:nvSpPr>
            <p:cNvPr id="882842" name="AutoShape 154">
              <a:extLst>
                <a:ext uri="{FF2B5EF4-FFF2-40B4-BE49-F238E27FC236}">
                  <a16:creationId xmlns:a16="http://schemas.microsoft.com/office/drawing/2014/main" id="{51BB3AE1-C4FD-304C-B36E-26C48F549225}"/>
                </a:ext>
              </a:extLst>
            </p:cNvPr>
            <p:cNvSpPr>
              <a:spLocks noChangeArrowheads="1"/>
            </p:cNvSpPr>
            <p:nvPr/>
          </p:nvSpPr>
          <p:spPr bwMode="auto">
            <a:xfrm>
              <a:off x="3409" y="3801"/>
              <a:ext cx="2536" cy="518"/>
            </a:xfrm>
            <a:prstGeom prst="roundRect">
              <a:avLst>
                <a:gd name="adj" fmla="val 16667"/>
              </a:avLst>
            </a:prstGeom>
            <a:noFill/>
            <a:ln w="57150">
              <a:solidFill>
                <a:schemeClr val="bg1"/>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82843" name="Text Box 155">
              <a:extLst>
                <a:ext uri="{FF2B5EF4-FFF2-40B4-BE49-F238E27FC236}">
                  <a16:creationId xmlns:a16="http://schemas.microsoft.com/office/drawing/2014/main" id="{1CAE7818-7A0B-314E-BE0B-FAF12C8AE65D}"/>
                </a:ext>
              </a:extLst>
            </p:cNvPr>
            <p:cNvSpPr txBox="1">
              <a:spLocks noChangeArrowheads="1"/>
            </p:cNvSpPr>
            <p:nvPr/>
          </p:nvSpPr>
          <p:spPr bwMode="auto">
            <a:xfrm>
              <a:off x="3433" y="3838"/>
              <a:ext cx="2492"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Prakiraan Waktu Alkitab: 970 S.M. ke 550 S.M.</a:t>
              </a:r>
            </a:p>
          </p:txBody>
        </p:sp>
      </p:grpSp>
      <p:sp>
        <p:nvSpPr>
          <p:cNvPr id="882844" name="Rectangle 156">
            <a:extLst>
              <a:ext uri="{FF2B5EF4-FFF2-40B4-BE49-F238E27FC236}">
                <a16:creationId xmlns:a16="http://schemas.microsoft.com/office/drawing/2014/main" id="{539F16BD-6962-AB4D-8C94-EFDA29BB4128}"/>
              </a:ext>
            </a:extLst>
          </p:cNvPr>
          <p:cNvSpPr>
            <a:spLocks noChangeArrowheads="1"/>
          </p:cNvSpPr>
          <p:nvPr/>
        </p:nvSpPr>
        <p:spPr bwMode="auto">
          <a:xfrm>
            <a:off x="1928813" y="1835150"/>
            <a:ext cx="19335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400" b="1">
                <a:solidFill>
                  <a:srgbClr val="000000"/>
                </a:solidFill>
                <a:latin typeface="Arial" panose="020B0604020202020204" pitchFamily="34" charset="0"/>
              </a:rPr>
              <a:t>Hakim-Hakim</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82833"/>
                                        </p:tgtEl>
                                        <p:attrNameLst>
                                          <p:attrName>style.visibility</p:attrName>
                                        </p:attrNameLst>
                                      </p:cBhvr>
                                      <p:to>
                                        <p:strVal val="visible"/>
                                      </p:to>
                                    </p:set>
                                    <p:animEffect transition="in" filter="wipe(left)">
                                      <p:cBhvr>
                                        <p:cTn id="7" dur="500"/>
                                        <p:tgtEl>
                                          <p:spTgt spid="882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82835"/>
                                        </p:tgtEl>
                                        <p:attrNameLst>
                                          <p:attrName>style.visibility</p:attrName>
                                        </p:attrNameLst>
                                      </p:cBhvr>
                                      <p:to>
                                        <p:strVal val="visible"/>
                                      </p:to>
                                    </p:set>
                                    <p:animEffect transition="in" filter="wipe(down)">
                                      <p:cBhvr>
                                        <p:cTn id="12" dur="500"/>
                                        <p:tgtEl>
                                          <p:spTgt spid="882835"/>
                                        </p:tgtEl>
                                      </p:cBhvr>
                                    </p:animEffect>
                                  </p:childTnLst>
                                </p:cTn>
                              </p:par>
                            </p:childTnLst>
                          </p:cTn>
                        </p:par>
                        <p:par>
                          <p:cTn id="13" fill="hold" nodeType="afterGroup">
                            <p:stCondLst>
                              <p:cond delay="500"/>
                            </p:stCondLst>
                            <p:childTnLst>
                              <p:par>
                                <p:cTn id="14" presetID="22" presetClass="entr" presetSubtype="2" fill="hold" nodeType="afterEffect">
                                  <p:stCondLst>
                                    <p:cond delay="0"/>
                                  </p:stCondLst>
                                  <p:childTnLst>
                                    <p:set>
                                      <p:cBhvr>
                                        <p:cTn id="15" dur="1" fill="hold">
                                          <p:stCondLst>
                                            <p:cond delay="0"/>
                                          </p:stCondLst>
                                        </p:cTn>
                                        <p:tgtEl>
                                          <p:spTgt spid="882834"/>
                                        </p:tgtEl>
                                        <p:attrNameLst>
                                          <p:attrName>style.visibility</p:attrName>
                                        </p:attrNameLst>
                                      </p:cBhvr>
                                      <p:to>
                                        <p:strVal val="visible"/>
                                      </p:to>
                                    </p:set>
                                    <p:animEffect transition="in" filter="wipe(right)">
                                      <p:cBhvr>
                                        <p:cTn id="16" dur="500"/>
                                        <p:tgtEl>
                                          <p:spTgt spid="882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696" name="Text Box 104">
            <a:extLst>
              <a:ext uri="{FF2B5EF4-FFF2-40B4-BE49-F238E27FC236}">
                <a16:creationId xmlns:a16="http://schemas.microsoft.com/office/drawing/2014/main" id="{66313ED5-0C2D-C941-BCEB-13553DD222BE}"/>
              </a:ext>
            </a:extLst>
          </p:cNvPr>
          <p:cNvSpPr txBox="1">
            <a:spLocks noChangeArrowheads="1"/>
          </p:cNvSpPr>
          <p:nvPr/>
        </p:nvSpPr>
        <p:spPr bwMode="auto">
          <a:xfrm rot="-5400000">
            <a:off x="-1208881" y="3417094"/>
            <a:ext cx="5614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KITAB SEJARAH(12)</a:t>
            </a:r>
          </a:p>
        </p:txBody>
      </p:sp>
      <p:sp>
        <p:nvSpPr>
          <p:cNvPr id="1134594" name="Line 2">
            <a:extLst>
              <a:ext uri="{FF2B5EF4-FFF2-40B4-BE49-F238E27FC236}">
                <a16:creationId xmlns:a16="http://schemas.microsoft.com/office/drawing/2014/main" id="{697C80AA-9624-B545-AB09-BE4D2E372D31}"/>
              </a:ext>
            </a:extLst>
          </p:cNvPr>
          <p:cNvSpPr>
            <a:spLocks noChangeShapeType="1"/>
          </p:cNvSpPr>
          <p:nvPr/>
        </p:nvSpPr>
        <p:spPr bwMode="auto">
          <a:xfrm flipV="1">
            <a:off x="4038600" y="7037388"/>
            <a:ext cx="284163" cy="12700"/>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595" name="Line 3">
            <a:extLst>
              <a:ext uri="{FF2B5EF4-FFF2-40B4-BE49-F238E27FC236}">
                <a16:creationId xmlns:a16="http://schemas.microsoft.com/office/drawing/2014/main" id="{FFD0E9F1-CC4F-7940-BCC8-A5A345156259}"/>
              </a:ext>
            </a:extLst>
          </p:cNvPr>
          <p:cNvSpPr>
            <a:spLocks noChangeShapeType="1"/>
          </p:cNvSpPr>
          <p:nvPr/>
        </p:nvSpPr>
        <p:spPr bwMode="auto">
          <a:xfrm>
            <a:off x="3232150" y="4732338"/>
            <a:ext cx="752475"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596" name="Line 4">
            <a:extLst>
              <a:ext uri="{FF2B5EF4-FFF2-40B4-BE49-F238E27FC236}">
                <a16:creationId xmlns:a16="http://schemas.microsoft.com/office/drawing/2014/main" id="{8FC7BE29-E541-0945-A587-544A99AD0E95}"/>
              </a:ext>
            </a:extLst>
          </p:cNvPr>
          <p:cNvSpPr>
            <a:spLocks noChangeShapeType="1"/>
          </p:cNvSpPr>
          <p:nvPr/>
        </p:nvSpPr>
        <p:spPr bwMode="auto">
          <a:xfrm flipV="1">
            <a:off x="1454150" y="7329488"/>
            <a:ext cx="2590800"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597" name="Line 5">
            <a:extLst>
              <a:ext uri="{FF2B5EF4-FFF2-40B4-BE49-F238E27FC236}">
                <a16:creationId xmlns:a16="http://schemas.microsoft.com/office/drawing/2014/main" id="{88456B9A-76D8-A64F-93CB-5EC0E5AC18CA}"/>
              </a:ext>
            </a:extLst>
          </p:cNvPr>
          <p:cNvSpPr>
            <a:spLocks noChangeShapeType="1"/>
          </p:cNvSpPr>
          <p:nvPr/>
        </p:nvSpPr>
        <p:spPr bwMode="auto">
          <a:xfrm flipV="1">
            <a:off x="1444625" y="338138"/>
            <a:ext cx="1588" cy="70342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598" name="Line 6">
            <a:extLst>
              <a:ext uri="{FF2B5EF4-FFF2-40B4-BE49-F238E27FC236}">
                <a16:creationId xmlns:a16="http://schemas.microsoft.com/office/drawing/2014/main" id="{27992696-3274-134E-9D87-D654CAD813D5}"/>
              </a:ext>
            </a:extLst>
          </p:cNvPr>
          <p:cNvSpPr>
            <a:spLocks noChangeShapeType="1"/>
          </p:cNvSpPr>
          <p:nvPr/>
        </p:nvSpPr>
        <p:spPr bwMode="auto">
          <a:xfrm>
            <a:off x="1409700" y="360363"/>
            <a:ext cx="2566988"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599" name="Line 7">
            <a:extLst>
              <a:ext uri="{FF2B5EF4-FFF2-40B4-BE49-F238E27FC236}">
                <a16:creationId xmlns:a16="http://schemas.microsoft.com/office/drawing/2014/main" id="{E6926B56-D2FE-BC4B-A4CE-E42BC7A71337}"/>
              </a:ext>
            </a:extLst>
          </p:cNvPr>
          <p:cNvSpPr>
            <a:spLocks noChangeShapeType="1"/>
          </p:cNvSpPr>
          <p:nvPr/>
        </p:nvSpPr>
        <p:spPr bwMode="auto">
          <a:xfrm flipH="1" flipV="1">
            <a:off x="3948113" y="338138"/>
            <a:ext cx="1587" cy="438626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600" name="Freeform 8">
            <a:extLst>
              <a:ext uri="{FF2B5EF4-FFF2-40B4-BE49-F238E27FC236}">
                <a16:creationId xmlns:a16="http://schemas.microsoft.com/office/drawing/2014/main" id="{20A44F25-1CE3-F644-ACF6-8666218238D8}"/>
              </a:ext>
            </a:extLst>
          </p:cNvPr>
          <p:cNvSpPr>
            <a:spLocks/>
          </p:cNvSpPr>
          <p:nvPr/>
        </p:nvSpPr>
        <p:spPr bwMode="auto">
          <a:xfrm>
            <a:off x="3200400" y="4752975"/>
            <a:ext cx="738188" cy="2452688"/>
          </a:xfrm>
          <a:custGeom>
            <a:avLst/>
            <a:gdLst>
              <a:gd name="T0" fmla="*/ 50 w 465"/>
              <a:gd name="T1" fmla="*/ 0 h 1561"/>
              <a:gd name="T2" fmla="*/ 465 w 465"/>
              <a:gd name="T3" fmla="*/ 1548 h 1561"/>
              <a:gd name="T4" fmla="*/ 427 w 465"/>
              <a:gd name="T5" fmla="*/ 1561 h 1561"/>
              <a:gd name="T6" fmla="*/ 0 w 465"/>
              <a:gd name="T7" fmla="*/ 12 h 1561"/>
              <a:gd name="T8" fmla="*/ 50 w 465"/>
              <a:gd name="T9" fmla="*/ 0 h 1561"/>
            </a:gdLst>
            <a:ahLst/>
            <a:cxnLst>
              <a:cxn ang="0">
                <a:pos x="T0" y="T1"/>
              </a:cxn>
              <a:cxn ang="0">
                <a:pos x="T2" y="T3"/>
              </a:cxn>
              <a:cxn ang="0">
                <a:pos x="T4" y="T5"/>
              </a:cxn>
              <a:cxn ang="0">
                <a:pos x="T6" y="T7"/>
              </a:cxn>
              <a:cxn ang="0">
                <a:pos x="T8" y="T9"/>
              </a:cxn>
            </a:cxnLst>
            <a:rect l="0" t="0" r="r" b="b"/>
            <a:pathLst>
              <a:path w="465" h="1561">
                <a:moveTo>
                  <a:pt x="50" y="0"/>
                </a:moveTo>
                <a:lnTo>
                  <a:pt x="465" y="1548"/>
                </a:lnTo>
                <a:lnTo>
                  <a:pt x="427" y="1561"/>
                </a:lnTo>
                <a:lnTo>
                  <a:pt x="0" y="12"/>
                </a:lnTo>
                <a:lnTo>
                  <a:pt x="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4601" name="Line 9">
            <a:extLst>
              <a:ext uri="{FF2B5EF4-FFF2-40B4-BE49-F238E27FC236}">
                <a16:creationId xmlns:a16="http://schemas.microsoft.com/office/drawing/2014/main" id="{64DFF2BA-A941-0645-B27E-50C7167DDA9F}"/>
              </a:ext>
            </a:extLst>
          </p:cNvPr>
          <p:cNvSpPr>
            <a:spLocks noChangeShapeType="1"/>
          </p:cNvSpPr>
          <p:nvPr/>
        </p:nvSpPr>
        <p:spPr bwMode="auto">
          <a:xfrm>
            <a:off x="3459163" y="4932363"/>
            <a:ext cx="798512"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602" name="Line 10">
            <a:extLst>
              <a:ext uri="{FF2B5EF4-FFF2-40B4-BE49-F238E27FC236}">
                <a16:creationId xmlns:a16="http://schemas.microsoft.com/office/drawing/2014/main" id="{55188C8F-4491-2548-8DB3-BC8BBECA8CC5}"/>
              </a:ext>
            </a:extLst>
          </p:cNvPr>
          <p:cNvSpPr>
            <a:spLocks noChangeShapeType="1"/>
          </p:cNvSpPr>
          <p:nvPr/>
        </p:nvSpPr>
        <p:spPr bwMode="auto">
          <a:xfrm flipV="1">
            <a:off x="1825625" y="352425"/>
            <a:ext cx="1588" cy="6988175"/>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603" name="Freeform 11">
            <a:extLst>
              <a:ext uri="{FF2B5EF4-FFF2-40B4-BE49-F238E27FC236}">
                <a16:creationId xmlns:a16="http://schemas.microsoft.com/office/drawing/2014/main" id="{A81CB702-C035-D540-9078-B7BA60F0F299}"/>
              </a:ext>
            </a:extLst>
          </p:cNvPr>
          <p:cNvSpPr>
            <a:spLocks/>
          </p:cNvSpPr>
          <p:nvPr/>
        </p:nvSpPr>
        <p:spPr bwMode="auto">
          <a:xfrm>
            <a:off x="3459163" y="4953000"/>
            <a:ext cx="638175" cy="2097088"/>
          </a:xfrm>
          <a:custGeom>
            <a:avLst/>
            <a:gdLst>
              <a:gd name="T0" fmla="*/ 51 w 402"/>
              <a:gd name="T1" fmla="*/ 0 h 1321"/>
              <a:gd name="T2" fmla="*/ 402 w 402"/>
              <a:gd name="T3" fmla="*/ 1309 h 1321"/>
              <a:gd name="T4" fmla="*/ 352 w 402"/>
              <a:gd name="T5" fmla="*/ 1321 h 1321"/>
              <a:gd name="T6" fmla="*/ 0 w 402"/>
              <a:gd name="T7" fmla="*/ 12 h 1321"/>
              <a:gd name="T8" fmla="*/ 51 w 402"/>
              <a:gd name="T9" fmla="*/ 0 h 1321"/>
            </a:gdLst>
            <a:ahLst/>
            <a:cxnLst>
              <a:cxn ang="0">
                <a:pos x="T0" y="T1"/>
              </a:cxn>
              <a:cxn ang="0">
                <a:pos x="T2" y="T3"/>
              </a:cxn>
              <a:cxn ang="0">
                <a:pos x="T4" y="T5"/>
              </a:cxn>
              <a:cxn ang="0">
                <a:pos x="T6" y="T7"/>
              </a:cxn>
              <a:cxn ang="0">
                <a:pos x="T8" y="T9"/>
              </a:cxn>
            </a:cxnLst>
            <a:rect l="0" t="0" r="r" b="b"/>
            <a:pathLst>
              <a:path w="402" h="1321">
                <a:moveTo>
                  <a:pt x="51" y="0"/>
                </a:moveTo>
                <a:lnTo>
                  <a:pt x="402" y="1309"/>
                </a:lnTo>
                <a:lnTo>
                  <a:pt x="352" y="1321"/>
                </a:lnTo>
                <a:lnTo>
                  <a:pt x="0" y="12"/>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4604" name="Line 12">
            <a:extLst>
              <a:ext uri="{FF2B5EF4-FFF2-40B4-BE49-F238E27FC236}">
                <a16:creationId xmlns:a16="http://schemas.microsoft.com/office/drawing/2014/main" id="{F79EDA01-CE81-0747-82DC-A2CF4BBFC063}"/>
              </a:ext>
            </a:extLst>
          </p:cNvPr>
          <p:cNvSpPr>
            <a:spLocks noChangeShapeType="1"/>
          </p:cNvSpPr>
          <p:nvPr/>
        </p:nvSpPr>
        <p:spPr bwMode="auto">
          <a:xfrm>
            <a:off x="3894138" y="7170738"/>
            <a:ext cx="192087"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605" name="Line 13">
            <a:extLst>
              <a:ext uri="{FF2B5EF4-FFF2-40B4-BE49-F238E27FC236}">
                <a16:creationId xmlns:a16="http://schemas.microsoft.com/office/drawing/2014/main" id="{0D5B5FA9-2C54-CB4C-9BDF-915BC77B41BA}"/>
              </a:ext>
            </a:extLst>
          </p:cNvPr>
          <p:cNvSpPr>
            <a:spLocks noChangeShapeType="1"/>
          </p:cNvSpPr>
          <p:nvPr/>
        </p:nvSpPr>
        <p:spPr bwMode="auto">
          <a:xfrm flipV="1">
            <a:off x="4044950" y="7180263"/>
            <a:ext cx="1588" cy="1889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606" name="Line 14">
            <a:extLst>
              <a:ext uri="{FF2B5EF4-FFF2-40B4-BE49-F238E27FC236}">
                <a16:creationId xmlns:a16="http://schemas.microsoft.com/office/drawing/2014/main" id="{9A623E92-8C6D-EA49-8AB6-FFDB37BABADA}"/>
              </a:ext>
            </a:extLst>
          </p:cNvPr>
          <p:cNvSpPr>
            <a:spLocks noChangeShapeType="1"/>
          </p:cNvSpPr>
          <p:nvPr/>
        </p:nvSpPr>
        <p:spPr bwMode="auto">
          <a:xfrm>
            <a:off x="3949700" y="3638550"/>
            <a:ext cx="0" cy="10033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4607" name="Line 15">
            <a:extLst>
              <a:ext uri="{FF2B5EF4-FFF2-40B4-BE49-F238E27FC236}">
                <a16:creationId xmlns:a16="http://schemas.microsoft.com/office/drawing/2014/main" id="{3A008E0F-5D55-8243-A267-226F0149A774}"/>
              </a:ext>
            </a:extLst>
          </p:cNvPr>
          <p:cNvSpPr>
            <a:spLocks noChangeShapeType="1"/>
          </p:cNvSpPr>
          <p:nvPr/>
        </p:nvSpPr>
        <p:spPr bwMode="auto">
          <a:xfrm>
            <a:off x="3200400" y="4730750"/>
            <a:ext cx="330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4608" name="Rectangle 16">
            <a:extLst>
              <a:ext uri="{FF2B5EF4-FFF2-40B4-BE49-F238E27FC236}">
                <a16:creationId xmlns:a16="http://schemas.microsoft.com/office/drawing/2014/main" id="{A1ACDE2E-9012-D242-940B-25808E0DB24A}"/>
              </a:ext>
            </a:extLst>
          </p:cNvPr>
          <p:cNvSpPr>
            <a:spLocks noChangeArrowheads="1"/>
          </p:cNvSpPr>
          <p:nvPr/>
        </p:nvSpPr>
        <p:spPr bwMode="auto">
          <a:xfrm>
            <a:off x="2532063" y="22669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34609" name="Line 17">
            <a:extLst>
              <a:ext uri="{FF2B5EF4-FFF2-40B4-BE49-F238E27FC236}">
                <a16:creationId xmlns:a16="http://schemas.microsoft.com/office/drawing/2014/main" id="{253B73FD-52D0-764C-AB15-9DAB33D650C9}"/>
              </a:ext>
            </a:extLst>
          </p:cNvPr>
          <p:cNvSpPr>
            <a:spLocks noChangeShapeType="1"/>
          </p:cNvSpPr>
          <p:nvPr/>
        </p:nvSpPr>
        <p:spPr bwMode="auto">
          <a:xfrm>
            <a:off x="2044700" y="83661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610" name="Line 18">
            <a:extLst>
              <a:ext uri="{FF2B5EF4-FFF2-40B4-BE49-F238E27FC236}">
                <a16:creationId xmlns:a16="http://schemas.microsoft.com/office/drawing/2014/main" id="{C68DBC6F-BC61-A848-B1CE-3FD87E781D0A}"/>
              </a:ext>
            </a:extLst>
          </p:cNvPr>
          <p:cNvSpPr>
            <a:spLocks noChangeShapeType="1"/>
          </p:cNvSpPr>
          <p:nvPr/>
        </p:nvSpPr>
        <p:spPr bwMode="auto">
          <a:xfrm>
            <a:off x="2044700" y="221456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611" name="Line 19">
            <a:extLst>
              <a:ext uri="{FF2B5EF4-FFF2-40B4-BE49-F238E27FC236}">
                <a16:creationId xmlns:a16="http://schemas.microsoft.com/office/drawing/2014/main" id="{7E9ADC19-238C-8D4A-91A4-032C14C0053C}"/>
              </a:ext>
            </a:extLst>
          </p:cNvPr>
          <p:cNvSpPr>
            <a:spLocks noChangeShapeType="1"/>
          </p:cNvSpPr>
          <p:nvPr/>
        </p:nvSpPr>
        <p:spPr bwMode="auto">
          <a:xfrm>
            <a:off x="2044700" y="2633663"/>
            <a:ext cx="173355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612" name="Line 20">
            <a:extLst>
              <a:ext uri="{FF2B5EF4-FFF2-40B4-BE49-F238E27FC236}">
                <a16:creationId xmlns:a16="http://schemas.microsoft.com/office/drawing/2014/main" id="{33A95324-E77B-5043-A547-A6D3DA2A9065}"/>
              </a:ext>
            </a:extLst>
          </p:cNvPr>
          <p:cNvSpPr>
            <a:spLocks noChangeShapeType="1"/>
          </p:cNvSpPr>
          <p:nvPr/>
        </p:nvSpPr>
        <p:spPr bwMode="auto">
          <a:xfrm>
            <a:off x="1984375" y="7110413"/>
            <a:ext cx="1654175"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613" name="Line 21">
            <a:extLst>
              <a:ext uri="{FF2B5EF4-FFF2-40B4-BE49-F238E27FC236}">
                <a16:creationId xmlns:a16="http://schemas.microsoft.com/office/drawing/2014/main" id="{A39C41EE-29D3-F543-B5B6-9BDB85A9C985}"/>
              </a:ext>
            </a:extLst>
          </p:cNvPr>
          <p:cNvSpPr>
            <a:spLocks noChangeShapeType="1"/>
          </p:cNvSpPr>
          <p:nvPr/>
        </p:nvSpPr>
        <p:spPr bwMode="auto">
          <a:xfrm>
            <a:off x="2005013" y="6710363"/>
            <a:ext cx="153511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614" name="Line 22">
            <a:extLst>
              <a:ext uri="{FF2B5EF4-FFF2-40B4-BE49-F238E27FC236}">
                <a16:creationId xmlns:a16="http://schemas.microsoft.com/office/drawing/2014/main" id="{E7132D75-EBBA-6C46-8CB8-9F2E714A622D}"/>
              </a:ext>
            </a:extLst>
          </p:cNvPr>
          <p:cNvSpPr>
            <a:spLocks noChangeShapeType="1"/>
          </p:cNvSpPr>
          <p:nvPr/>
        </p:nvSpPr>
        <p:spPr bwMode="auto">
          <a:xfrm>
            <a:off x="1984375" y="6291263"/>
            <a:ext cx="14557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615" name="Line 23">
            <a:extLst>
              <a:ext uri="{FF2B5EF4-FFF2-40B4-BE49-F238E27FC236}">
                <a16:creationId xmlns:a16="http://schemas.microsoft.com/office/drawing/2014/main" id="{828D51E3-4459-4242-AB8A-6D8664B51912}"/>
              </a:ext>
            </a:extLst>
          </p:cNvPr>
          <p:cNvSpPr>
            <a:spLocks noChangeShapeType="1"/>
          </p:cNvSpPr>
          <p:nvPr/>
        </p:nvSpPr>
        <p:spPr bwMode="auto">
          <a:xfrm>
            <a:off x="2024063" y="5872163"/>
            <a:ext cx="123666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616" name="Line 24">
            <a:extLst>
              <a:ext uri="{FF2B5EF4-FFF2-40B4-BE49-F238E27FC236}">
                <a16:creationId xmlns:a16="http://schemas.microsoft.com/office/drawing/2014/main" id="{99CA26AA-DAF1-0449-A46F-48F5A20FBFF3}"/>
              </a:ext>
            </a:extLst>
          </p:cNvPr>
          <p:cNvSpPr>
            <a:spLocks noChangeShapeType="1"/>
          </p:cNvSpPr>
          <p:nvPr/>
        </p:nvSpPr>
        <p:spPr bwMode="auto">
          <a:xfrm>
            <a:off x="2044700" y="5511800"/>
            <a:ext cx="12160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617" name="Line 25">
            <a:extLst>
              <a:ext uri="{FF2B5EF4-FFF2-40B4-BE49-F238E27FC236}">
                <a16:creationId xmlns:a16="http://schemas.microsoft.com/office/drawing/2014/main" id="{D569098F-D135-D543-B2A6-FD0C069618FA}"/>
              </a:ext>
            </a:extLst>
          </p:cNvPr>
          <p:cNvSpPr>
            <a:spLocks noChangeShapeType="1"/>
          </p:cNvSpPr>
          <p:nvPr/>
        </p:nvSpPr>
        <p:spPr bwMode="auto">
          <a:xfrm>
            <a:off x="2063750" y="5011738"/>
            <a:ext cx="111760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618" name="Line 26">
            <a:extLst>
              <a:ext uri="{FF2B5EF4-FFF2-40B4-BE49-F238E27FC236}">
                <a16:creationId xmlns:a16="http://schemas.microsoft.com/office/drawing/2014/main" id="{2A7B248D-118A-754B-940C-4F501B42443A}"/>
              </a:ext>
            </a:extLst>
          </p:cNvPr>
          <p:cNvSpPr>
            <a:spLocks noChangeShapeType="1"/>
          </p:cNvSpPr>
          <p:nvPr/>
        </p:nvSpPr>
        <p:spPr bwMode="auto">
          <a:xfrm>
            <a:off x="2063750" y="4532313"/>
            <a:ext cx="1376363"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619" name="Line 27">
            <a:extLst>
              <a:ext uri="{FF2B5EF4-FFF2-40B4-BE49-F238E27FC236}">
                <a16:creationId xmlns:a16="http://schemas.microsoft.com/office/drawing/2014/main" id="{95C6D6B9-9E34-5F45-A8A4-8B485710F899}"/>
              </a:ext>
            </a:extLst>
          </p:cNvPr>
          <p:cNvSpPr>
            <a:spLocks noChangeShapeType="1"/>
          </p:cNvSpPr>
          <p:nvPr/>
        </p:nvSpPr>
        <p:spPr bwMode="auto">
          <a:xfrm>
            <a:off x="2044700" y="4213225"/>
            <a:ext cx="1414463"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620" name="Line 28">
            <a:extLst>
              <a:ext uri="{FF2B5EF4-FFF2-40B4-BE49-F238E27FC236}">
                <a16:creationId xmlns:a16="http://schemas.microsoft.com/office/drawing/2014/main" id="{028F9091-3DE5-634C-8B21-A7AB989ABA64}"/>
              </a:ext>
            </a:extLst>
          </p:cNvPr>
          <p:cNvSpPr>
            <a:spLocks noChangeShapeType="1"/>
          </p:cNvSpPr>
          <p:nvPr/>
        </p:nvSpPr>
        <p:spPr bwMode="auto">
          <a:xfrm>
            <a:off x="2063750" y="3673475"/>
            <a:ext cx="17748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621" name="Rectangle 29">
            <a:extLst>
              <a:ext uri="{FF2B5EF4-FFF2-40B4-BE49-F238E27FC236}">
                <a16:creationId xmlns:a16="http://schemas.microsoft.com/office/drawing/2014/main" id="{D3C1A554-3021-5E4C-9B17-AAAC66A420D3}"/>
              </a:ext>
            </a:extLst>
          </p:cNvPr>
          <p:cNvSpPr>
            <a:spLocks noChangeArrowheads="1"/>
          </p:cNvSpPr>
          <p:nvPr/>
        </p:nvSpPr>
        <p:spPr bwMode="auto">
          <a:xfrm>
            <a:off x="1903413" y="34655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1134622" name="Rectangle 30">
            <a:extLst>
              <a:ext uri="{FF2B5EF4-FFF2-40B4-BE49-F238E27FC236}">
                <a16:creationId xmlns:a16="http://schemas.microsoft.com/office/drawing/2014/main" id="{330AA19D-5C0A-C648-9380-0321B0A2E0F1}"/>
              </a:ext>
            </a:extLst>
          </p:cNvPr>
          <p:cNvSpPr>
            <a:spLocks noChangeArrowheads="1"/>
          </p:cNvSpPr>
          <p:nvPr/>
        </p:nvSpPr>
        <p:spPr bwMode="auto">
          <a:xfrm>
            <a:off x="1912938" y="43164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1134623" name="Rectangle 31">
            <a:extLst>
              <a:ext uri="{FF2B5EF4-FFF2-40B4-BE49-F238E27FC236}">
                <a16:creationId xmlns:a16="http://schemas.microsoft.com/office/drawing/2014/main" id="{8444D5E2-8AC6-5C4C-8924-9E6F34807F0A}"/>
              </a:ext>
            </a:extLst>
          </p:cNvPr>
          <p:cNvSpPr>
            <a:spLocks noChangeArrowheads="1"/>
          </p:cNvSpPr>
          <p:nvPr/>
        </p:nvSpPr>
        <p:spPr bwMode="auto">
          <a:xfrm>
            <a:off x="1900238" y="4786313"/>
            <a:ext cx="3302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(PS)</a:t>
            </a:r>
            <a:endParaRPr lang="en-US" altLang="en-US" sz="1400">
              <a:latin typeface="Helvetica" pitchFamily="2" charset="0"/>
            </a:endParaRPr>
          </a:p>
        </p:txBody>
      </p:sp>
      <p:sp>
        <p:nvSpPr>
          <p:cNvPr id="1134624" name="Rectangle 32">
            <a:extLst>
              <a:ext uri="{FF2B5EF4-FFF2-40B4-BE49-F238E27FC236}">
                <a16:creationId xmlns:a16="http://schemas.microsoft.com/office/drawing/2014/main" id="{889CE395-6481-B542-B6AA-DC909E3CB5E7}"/>
              </a:ext>
            </a:extLst>
          </p:cNvPr>
          <p:cNvSpPr>
            <a:spLocks noChangeArrowheads="1"/>
          </p:cNvSpPr>
          <p:nvPr/>
        </p:nvSpPr>
        <p:spPr bwMode="auto">
          <a:xfrm>
            <a:off x="1816100" y="3990975"/>
            <a:ext cx="7080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1200" b="1">
                <a:latin typeface="Helvetica" pitchFamily="2" charset="0"/>
              </a:rPr>
              <a:t>(D)</a:t>
            </a:r>
          </a:p>
        </p:txBody>
      </p:sp>
      <p:sp>
        <p:nvSpPr>
          <p:cNvPr id="1134625" name="Rectangle 33">
            <a:extLst>
              <a:ext uri="{FF2B5EF4-FFF2-40B4-BE49-F238E27FC236}">
                <a16:creationId xmlns:a16="http://schemas.microsoft.com/office/drawing/2014/main" id="{7AB7A98F-7E34-A446-80AB-A6B706D057EE}"/>
              </a:ext>
            </a:extLst>
          </p:cNvPr>
          <p:cNvSpPr>
            <a:spLocks noChangeArrowheads="1"/>
          </p:cNvSpPr>
          <p:nvPr/>
        </p:nvSpPr>
        <p:spPr bwMode="auto">
          <a:xfrm>
            <a:off x="3429000" y="4048125"/>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1134626" name="AutoShape 34">
            <a:extLst>
              <a:ext uri="{FF2B5EF4-FFF2-40B4-BE49-F238E27FC236}">
                <a16:creationId xmlns:a16="http://schemas.microsoft.com/office/drawing/2014/main" id="{BDA7191B-37CD-4B49-A17D-666C26071270}"/>
              </a:ext>
            </a:extLst>
          </p:cNvPr>
          <p:cNvSpPr>
            <a:spLocks noChangeArrowheads="1"/>
          </p:cNvSpPr>
          <p:nvPr/>
        </p:nvSpPr>
        <p:spPr bwMode="auto">
          <a:xfrm rot="16200000" flipH="1">
            <a:off x="2538413" y="4919662"/>
            <a:ext cx="241300" cy="479425"/>
          </a:xfrm>
          <a:prstGeom prst="rightArrow">
            <a:avLst>
              <a:gd name="adj1" fmla="val 50000"/>
              <a:gd name="adj2" fmla="val 5000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4627" name="Rectangle 35">
            <a:extLst>
              <a:ext uri="{FF2B5EF4-FFF2-40B4-BE49-F238E27FC236}">
                <a16:creationId xmlns:a16="http://schemas.microsoft.com/office/drawing/2014/main" id="{A2A29266-FA2B-954F-87F3-4208583EA294}"/>
              </a:ext>
            </a:extLst>
          </p:cNvPr>
          <p:cNvSpPr>
            <a:spLocks noChangeArrowheads="1"/>
          </p:cNvSpPr>
          <p:nvPr/>
        </p:nvSpPr>
        <p:spPr bwMode="auto">
          <a:xfrm>
            <a:off x="2057400" y="5151438"/>
            <a:ext cx="889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chemeClr val="hlink"/>
                </a:solidFill>
                <a:latin typeface="Arial" panose="020B0604020202020204" pitchFamily="34" charset="0"/>
              </a:rPr>
              <a:t>I Taw</a:t>
            </a:r>
          </a:p>
        </p:txBody>
      </p:sp>
      <p:sp>
        <p:nvSpPr>
          <p:cNvPr id="1134628" name="Rectangle 36">
            <a:extLst>
              <a:ext uri="{FF2B5EF4-FFF2-40B4-BE49-F238E27FC236}">
                <a16:creationId xmlns:a16="http://schemas.microsoft.com/office/drawing/2014/main" id="{EEF0A25E-26BD-5C41-AA70-77D79ECEC075}"/>
              </a:ext>
            </a:extLst>
          </p:cNvPr>
          <p:cNvSpPr>
            <a:spLocks noChangeArrowheads="1"/>
          </p:cNvSpPr>
          <p:nvPr/>
        </p:nvSpPr>
        <p:spPr bwMode="auto">
          <a:xfrm>
            <a:off x="1982788" y="5510213"/>
            <a:ext cx="9874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chemeClr val="hlink"/>
                </a:solidFill>
                <a:latin typeface="Arial" panose="020B0604020202020204" pitchFamily="34" charset="0"/>
              </a:rPr>
              <a:t>II Taw</a:t>
            </a:r>
          </a:p>
        </p:txBody>
      </p:sp>
      <p:grpSp>
        <p:nvGrpSpPr>
          <p:cNvPr id="1134630" name="Group 38">
            <a:extLst>
              <a:ext uri="{FF2B5EF4-FFF2-40B4-BE49-F238E27FC236}">
                <a16:creationId xmlns:a16="http://schemas.microsoft.com/office/drawing/2014/main" id="{889D91F6-ED2C-D542-92A0-C8B2126B5B6F}"/>
              </a:ext>
            </a:extLst>
          </p:cNvPr>
          <p:cNvGrpSpPr>
            <a:grpSpLocks/>
          </p:cNvGrpSpPr>
          <p:nvPr/>
        </p:nvGrpSpPr>
        <p:grpSpPr bwMode="auto">
          <a:xfrm>
            <a:off x="3203575" y="3754438"/>
            <a:ext cx="741363" cy="663575"/>
            <a:chOff x="2036" y="2302"/>
            <a:chExt cx="467" cy="418"/>
          </a:xfrm>
        </p:grpSpPr>
        <p:sp>
          <p:nvSpPr>
            <p:cNvPr id="1134631" name="Text Box 39">
              <a:extLst>
                <a:ext uri="{FF2B5EF4-FFF2-40B4-BE49-F238E27FC236}">
                  <a16:creationId xmlns:a16="http://schemas.microsoft.com/office/drawing/2014/main" id="{15C1FFE8-B8DA-7148-8FCC-640E87307108}"/>
                </a:ext>
              </a:extLst>
            </p:cNvPr>
            <p:cNvSpPr txBox="1">
              <a:spLocks noChangeArrowheads="1"/>
            </p:cNvSpPr>
            <p:nvPr/>
          </p:nvSpPr>
          <p:spPr bwMode="auto">
            <a:xfrm>
              <a:off x="2036" y="2344"/>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DC</a:t>
              </a:r>
              <a:endParaRPr lang="en-US" altLang="en-US" sz="2000" b="1" i="1">
                <a:solidFill>
                  <a:srgbClr val="00DFCA"/>
                </a:solidFill>
                <a:latin typeface="Comic Sans MS" panose="030F0902030302020204" pitchFamily="66" charset="0"/>
              </a:endParaRPr>
            </a:p>
          </p:txBody>
        </p:sp>
        <p:grpSp>
          <p:nvGrpSpPr>
            <p:cNvPr id="1134632" name="Group 40">
              <a:extLst>
                <a:ext uri="{FF2B5EF4-FFF2-40B4-BE49-F238E27FC236}">
                  <a16:creationId xmlns:a16="http://schemas.microsoft.com/office/drawing/2014/main" id="{6B27E868-9F85-B247-A18A-BFD7E126EEB9}"/>
                </a:ext>
              </a:extLst>
            </p:cNvPr>
            <p:cNvGrpSpPr>
              <a:grpSpLocks/>
            </p:cNvGrpSpPr>
            <p:nvPr/>
          </p:nvGrpSpPr>
          <p:grpSpPr bwMode="auto">
            <a:xfrm>
              <a:off x="2105" y="2302"/>
              <a:ext cx="364" cy="418"/>
              <a:chOff x="1084" y="711"/>
              <a:chExt cx="2950" cy="2769"/>
            </a:xfrm>
          </p:grpSpPr>
          <p:grpSp>
            <p:nvGrpSpPr>
              <p:cNvPr id="1134633" name="Group 41">
                <a:extLst>
                  <a:ext uri="{FF2B5EF4-FFF2-40B4-BE49-F238E27FC236}">
                    <a16:creationId xmlns:a16="http://schemas.microsoft.com/office/drawing/2014/main" id="{4C0601E4-0C4C-EF4C-973E-D5D3830AF049}"/>
                  </a:ext>
                </a:extLst>
              </p:cNvPr>
              <p:cNvGrpSpPr>
                <a:grpSpLocks/>
              </p:cNvGrpSpPr>
              <p:nvPr/>
            </p:nvGrpSpPr>
            <p:grpSpPr bwMode="auto">
              <a:xfrm>
                <a:off x="1084" y="711"/>
                <a:ext cx="2950" cy="2769"/>
                <a:chOff x="2707" y="548"/>
                <a:chExt cx="2950" cy="2769"/>
              </a:xfrm>
            </p:grpSpPr>
            <p:grpSp>
              <p:nvGrpSpPr>
                <p:cNvPr id="1134634" name="Group 42">
                  <a:extLst>
                    <a:ext uri="{FF2B5EF4-FFF2-40B4-BE49-F238E27FC236}">
                      <a16:creationId xmlns:a16="http://schemas.microsoft.com/office/drawing/2014/main" id="{9B809F26-4BFB-A146-B57F-5934311BA4D2}"/>
                    </a:ext>
                  </a:extLst>
                </p:cNvPr>
                <p:cNvGrpSpPr>
                  <a:grpSpLocks/>
                </p:cNvGrpSpPr>
                <p:nvPr/>
              </p:nvGrpSpPr>
              <p:grpSpPr bwMode="auto">
                <a:xfrm>
                  <a:off x="3180" y="1046"/>
                  <a:ext cx="2105" cy="1421"/>
                  <a:chOff x="578" y="2316"/>
                  <a:chExt cx="2105" cy="1421"/>
                </a:xfrm>
              </p:grpSpPr>
              <p:sp>
                <p:nvSpPr>
                  <p:cNvPr id="1134635" name="Freeform 43" descr="Cork">
                    <a:extLst>
                      <a:ext uri="{FF2B5EF4-FFF2-40B4-BE49-F238E27FC236}">
                        <a16:creationId xmlns:a16="http://schemas.microsoft.com/office/drawing/2014/main" id="{9C8CC774-1023-0340-9CD7-64C6D9B37C39}"/>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134636" name="Freeform 44" descr="Cork">
                    <a:extLst>
                      <a:ext uri="{FF2B5EF4-FFF2-40B4-BE49-F238E27FC236}">
                        <a16:creationId xmlns:a16="http://schemas.microsoft.com/office/drawing/2014/main" id="{C96D6152-8FAA-DF45-A7F4-BBDEC48F539D}"/>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1134637" name="Picture 45">
                  <a:extLst>
                    <a:ext uri="{FF2B5EF4-FFF2-40B4-BE49-F238E27FC236}">
                      <a16:creationId xmlns:a16="http://schemas.microsoft.com/office/drawing/2014/main" id="{EAB8160D-0B5A-FC4E-B60E-DEA4E86A2B0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34638" name="Freeform 46">
                <a:extLst>
                  <a:ext uri="{FF2B5EF4-FFF2-40B4-BE49-F238E27FC236}">
                    <a16:creationId xmlns:a16="http://schemas.microsoft.com/office/drawing/2014/main" id="{D2B35486-307A-BE41-9E32-D9DB40DEC4B1}"/>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134639" name="Freeform 47">
                <a:extLst>
                  <a:ext uri="{FF2B5EF4-FFF2-40B4-BE49-F238E27FC236}">
                    <a16:creationId xmlns:a16="http://schemas.microsoft.com/office/drawing/2014/main" id="{600CA3E4-3C54-F442-BFEB-B82A954EC46C}"/>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134640" name="Freeform 48">
                <a:extLst>
                  <a:ext uri="{FF2B5EF4-FFF2-40B4-BE49-F238E27FC236}">
                    <a16:creationId xmlns:a16="http://schemas.microsoft.com/office/drawing/2014/main" id="{5AFDBEDD-441E-2E4E-A6F7-E8A3195B1D7B}"/>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134641" name="Freeform 49">
                <a:extLst>
                  <a:ext uri="{FF2B5EF4-FFF2-40B4-BE49-F238E27FC236}">
                    <a16:creationId xmlns:a16="http://schemas.microsoft.com/office/drawing/2014/main" id="{7409AD70-4E22-6A48-908C-EA40CF558C1A}"/>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134642" name="Freeform 50">
                <a:extLst>
                  <a:ext uri="{FF2B5EF4-FFF2-40B4-BE49-F238E27FC236}">
                    <a16:creationId xmlns:a16="http://schemas.microsoft.com/office/drawing/2014/main" id="{CE7A92AA-2F9A-C842-A51B-689FE6E09ED1}"/>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sp>
        <p:nvSpPr>
          <p:cNvPr id="1134643" name="Rectangle 51">
            <a:extLst>
              <a:ext uri="{FF2B5EF4-FFF2-40B4-BE49-F238E27FC236}">
                <a16:creationId xmlns:a16="http://schemas.microsoft.com/office/drawing/2014/main" id="{EC7CD140-40FA-624E-ADBD-14BF790B7558}"/>
              </a:ext>
            </a:extLst>
          </p:cNvPr>
          <p:cNvSpPr>
            <a:spLocks noChangeArrowheads="1"/>
          </p:cNvSpPr>
          <p:nvPr/>
        </p:nvSpPr>
        <p:spPr bwMode="auto">
          <a:xfrm>
            <a:off x="1808163" y="5091113"/>
            <a:ext cx="23653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1134644" name="Rectangle 52">
            <a:extLst>
              <a:ext uri="{FF2B5EF4-FFF2-40B4-BE49-F238E27FC236}">
                <a16:creationId xmlns:a16="http://schemas.microsoft.com/office/drawing/2014/main" id="{8D95BFEE-3FF2-B14A-8D04-5E0A125E9F62}"/>
              </a:ext>
            </a:extLst>
          </p:cNvPr>
          <p:cNvSpPr>
            <a:spLocks noChangeArrowheads="1"/>
          </p:cNvSpPr>
          <p:nvPr/>
        </p:nvSpPr>
        <p:spPr bwMode="auto">
          <a:xfrm>
            <a:off x="3241675" y="5081588"/>
            <a:ext cx="2365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1134645" name="Rectangle 53">
            <a:extLst>
              <a:ext uri="{FF2B5EF4-FFF2-40B4-BE49-F238E27FC236}">
                <a16:creationId xmlns:a16="http://schemas.microsoft.com/office/drawing/2014/main" id="{0492F954-DE4C-5441-9DAC-E90DC01E6B85}"/>
              </a:ext>
            </a:extLst>
          </p:cNvPr>
          <p:cNvSpPr>
            <a:spLocks noChangeArrowheads="1"/>
          </p:cNvSpPr>
          <p:nvPr/>
        </p:nvSpPr>
        <p:spPr bwMode="auto">
          <a:xfrm>
            <a:off x="4979988" y="1119188"/>
            <a:ext cx="4708525" cy="61499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34646" name="Picture 54">
            <a:extLst>
              <a:ext uri="{FF2B5EF4-FFF2-40B4-BE49-F238E27FC236}">
                <a16:creationId xmlns:a16="http://schemas.microsoft.com/office/drawing/2014/main" id="{4BB8513E-7D1C-D644-AC6A-162E1752B0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886" r="15105"/>
          <a:stretch>
            <a:fillRect/>
          </a:stretch>
        </p:blipFill>
        <p:spPr bwMode="auto">
          <a:xfrm>
            <a:off x="4967288" y="404813"/>
            <a:ext cx="4738687" cy="6910387"/>
          </a:xfrm>
          <a:prstGeom prst="rect">
            <a:avLst/>
          </a:prstGeom>
          <a:noFill/>
          <a:extLst>
            <a:ext uri="{909E8E84-426E-40DD-AFC4-6F175D3DCCD1}">
              <a14:hiddenFill xmlns:a14="http://schemas.microsoft.com/office/drawing/2010/main">
                <a:solidFill>
                  <a:srgbClr val="FFFFFF"/>
                </a:solidFill>
              </a14:hiddenFill>
            </a:ext>
          </a:extLst>
        </p:spPr>
      </p:pic>
      <p:sp>
        <p:nvSpPr>
          <p:cNvPr id="1134647" name="Rectangle 55">
            <a:extLst>
              <a:ext uri="{FF2B5EF4-FFF2-40B4-BE49-F238E27FC236}">
                <a16:creationId xmlns:a16="http://schemas.microsoft.com/office/drawing/2014/main" id="{4F2AE506-D928-5B42-81B5-A4173C48C54A}"/>
              </a:ext>
            </a:extLst>
          </p:cNvPr>
          <p:cNvSpPr>
            <a:spLocks noChangeArrowheads="1"/>
          </p:cNvSpPr>
          <p:nvPr/>
        </p:nvSpPr>
        <p:spPr bwMode="auto">
          <a:xfrm>
            <a:off x="4968875" y="404813"/>
            <a:ext cx="4706938" cy="6875462"/>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4648" name="Rectangle 56">
            <a:extLst>
              <a:ext uri="{FF2B5EF4-FFF2-40B4-BE49-F238E27FC236}">
                <a16:creationId xmlns:a16="http://schemas.microsoft.com/office/drawing/2014/main" id="{45F03921-0493-554C-B126-E1D761441E3D}"/>
              </a:ext>
            </a:extLst>
          </p:cNvPr>
          <p:cNvSpPr>
            <a:spLocks noChangeArrowheads="1"/>
          </p:cNvSpPr>
          <p:nvPr/>
        </p:nvSpPr>
        <p:spPr bwMode="auto">
          <a:xfrm>
            <a:off x="5011738" y="433388"/>
            <a:ext cx="4694237" cy="68214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4649" name="Rectangle 57">
            <a:extLst>
              <a:ext uri="{FF2B5EF4-FFF2-40B4-BE49-F238E27FC236}">
                <a16:creationId xmlns:a16="http://schemas.microsoft.com/office/drawing/2014/main" id="{CBE62407-B9CB-8744-86D6-4E66EB22FAD2}"/>
              </a:ext>
            </a:extLst>
          </p:cNvPr>
          <p:cNvSpPr>
            <a:spLocks noChangeArrowheads="1"/>
          </p:cNvSpPr>
          <p:nvPr/>
        </p:nvSpPr>
        <p:spPr bwMode="auto">
          <a:xfrm>
            <a:off x="2205038" y="3279775"/>
            <a:ext cx="1462087"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l"/>
            <a:r>
              <a:rPr lang="en-US" altLang="en-US" sz="2800" b="1">
                <a:latin typeface="Arial" panose="020B0604020202020204" pitchFamily="34" charset="0"/>
              </a:rPr>
              <a:t>I Samuel</a:t>
            </a:r>
            <a:endParaRPr lang="en-US" altLang="en-US" sz="2800">
              <a:latin typeface="Arial" panose="020B0604020202020204" pitchFamily="34" charset="0"/>
            </a:endParaRPr>
          </a:p>
        </p:txBody>
      </p:sp>
      <p:sp>
        <p:nvSpPr>
          <p:cNvPr id="1134650" name="Rectangle 58">
            <a:extLst>
              <a:ext uri="{FF2B5EF4-FFF2-40B4-BE49-F238E27FC236}">
                <a16:creationId xmlns:a16="http://schemas.microsoft.com/office/drawing/2014/main" id="{F0D6AFFE-D27A-4745-8A7A-1D7A78F5E926}"/>
              </a:ext>
            </a:extLst>
          </p:cNvPr>
          <p:cNvSpPr>
            <a:spLocks noChangeArrowheads="1"/>
          </p:cNvSpPr>
          <p:nvPr/>
        </p:nvSpPr>
        <p:spPr bwMode="auto">
          <a:xfrm>
            <a:off x="2130425" y="3816350"/>
            <a:ext cx="1243013"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l"/>
            <a:r>
              <a:rPr lang="en-US" altLang="en-US" sz="2800" b="1">
                <a:latin typeface="Arial" panose="020B0604020202020204" pitchFamily="34" charset="0"/>
              </a:rPr>
              <a:t>II Sam’l</a:t>
            </a:r>
            <a:endParaRPr lang="en-US" altLang="en-US" sz="2800">
              <a:latin typeface="Arial" panose="020B0604020202020204" pitchFamily="34" charset="0"/>
            </a:endParaRPr>
          </a:p>
        </p:txBody>
      </p:sp>
      <p:sp>
        <p:nvSpPr>
          <p:cNvPr id="1134651" name="Rectangle 59">
            <a:extLst>
              <a:ext uri="{FF2B5EF4-FFF2-40B4-BE49-F238E27FC236}">
                <a16:creationId xmlns:a16="http://schemas.microsoft.com/office/drawing/2014/main" id="{DBF59DA7-E8B9-9C4D-97C0-AE54CA0B1562}"/>
              </a:ext>
            </a:extLst>
          </p:cNvPr>
          <p:cNvSpPr>
            <a:spLocks noChangeArrowheads="1"/>
          </p:cNvSpPr>
          <p:nvPr/>
        </p:nvSpPr>
        <p:spPr bwMode="auto">
          <a:xfrm>
            <a:off x="2232025" y="4573588"/>
            <a:ext cx="10334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sz="2800" b="1">
                <a:latin typeface="Arial" panose="020B0604020202020204" pitchFamily="34" charset="0"/>
              </a:rPr>
              <a:t>II Raj</a:t>
            </a:r>
          </a:p>
        </p:txBody>
      </p:sp>
      <p:sp>
        <p:nvSpPr>
          <p:cNvPr id="1134652" name="Rectangle 60">
            <a:extLst>
              <a:ext uri="{FF2B5EF4-FFF2-40B4-BE49-F238E27FC236}">
                <a16:creationId xmlns:a16="http://schemas.microsoft.com/office/drawing/2014/main" id="{73E2C7A4-E9D0-5740-B07F-25DA24C4614F}"/>
              </a:ext>
            </a:extLst>
          </p:cNvPr>
          <p:cNvSpPr>
            <a:spLocks noChangeArrowheads="1"/>
          </p:cNvSpPr>
          <p:nvPr/>
        </p:nvSpPr>
        <p:spPr bwMode="auto">
          <a:xfrm>
            <a:off x="2343150" y="4103688"/>
            <a:ext cx="11334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sz="2800" b="1">
                <a:latin typeface="Arial" panose="020B0604020202020204" pitchFamily="34" charset="0"/>
              </a:rPr>
              <a:t>I Raja</a:t>
            </a:r>
          </a:p>
        </p:txBody>
      </p:sp>
      <p:sp>
        <p:nvSpPr>
          <p:cNvPr id="1134653" name="Line 61">
            <a:extLst>
              <a:ext uri="{FF2B5EF4-FFF2-40B4-BE49-F238E27FC236}">
                <a16:creationId xmlns:a16="http://schemas.microsoft.com/office/drawing/2014/main" id="{328BCC0A-5FE9-834C-9711-ED33FC7B247F}"/>
              </a:ext>
            </a:extLst>
          </p:cNvPr>
          <p:cNvSpPr>
            <a:spLocks noChangeShapeType="1"/>
          </p:cNvSpPr>
          <p:nvPr/>
        </p:nvSpPr>
        <p:spPr bwMode="auto">
          <a:xfrm flipH="1">
            <a:off x="4059238" y="1046163"/>
            <a:ext cx="3128962" cy="636587"/>
          </a:xfrm>
          <a:prstGeom prst="line">
            <a:avLst/>
          </a:prstGeom>
          <a:noFill/>
          <a:ln w="76200">
            <a:solidFill>
              <a:srgbClr val="32F04D"/>
            </a:solidFill>
            <a:prstDash val="sysDot"/>
            <a:round/>
            <a:headEnd/>
            <a:tailEnd/>
          </a:ln>
          <a:effectLst>
            <a:outerShdw dist="28398" dir="3806097"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134654" name="Text Box 62">
            <a:extLst>
              <a:ext uri="{FF2B5EF4-FFF2-40B4-BE49-F238E27FC236}">
                <a16:creationId xmlns:a16="http://schemas.microsoft.com/office/drawing/2014/main" id="{B1641C79-1778-CB45-B09B-D8C6D255B6A5}"/>
              </a:ext>
            </a:extLst>
          </p:cNvPr>
          <p:cNvSpPr txBox="1">
            <a:spLocks noChangeArrowheads="1"/>
          </p:cNvSpPr>
          <p:nvPr/>
        </p:nvSpPr>
        <p:spPr bwMode="auto">
          <a:xfrm>
            <a:off x="5186363" y="3492500"/>
            <a:ext cx="4233862" cy="785813"/>
          </a:xfrm>
          <a:prstGeom prst="rect">
            <a:avLst/>
          </a:prstGeom>
          <a:noFill/>
          <a:ln>
            <a:noFill/>
          </a:ln>
          <a:effectLst>
            <a:outerShdw dist="81320" dir="2319588"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70000"/>
              </a:lnSpc>
              <a:spcBef>
                <a:spcPct val="50000"/>
              </a:spcBef>
            </a:pPr>
            <a:r>
              <a:rPr lang="en-US" altLang="en-US" sz="2400" b="1">
                <a:solidFill>
                  <a:srgbClr val="FFF819"/>
                </a:solidFill>
                <a:latin typeface="Helvetica" pitchFamily="2" charset="0"/>
              </a:rPr>
              <a:t>Dalam tanda kurung</a:t>
            </a:r>
          </a:p>
          <a:p>
            <a:pPr algn="ctr">
              <a:lnSpc>
                <a:spcPct val="70000"/>
              </a:lnSpc>
              <a:spcBef>
                <a:spcPct val="50000"/>
              </a:spcBef>
            </a:pPr>
            <a:r>
              <a:rPr lang="en-US" altLang="en-US" sz="2400" b="1">
                <a:solidFill>
                  <a:srgbClr val="FFF819"/>
                </a:solidFill>
                <a:latin typeface="Helvetica" pitchFamily="2" charset="0"/>
              </a:rPr>
              <a:t> yang mengagumkan:</a:t>
            </a:r>
          </a:p>
        </p:txBody>
      </p:sp>
      <p:sp>
        <p:nvSpPr>
          <p:cNvPr id="1134655" name="Rectangle 63">
            <a:extLst>
              <a:ext uri="{FF2B5EF4-FFF2-40B4-BE49-F238E27FC236}">
                <a16:creationId xmlns:a16="http://schemas.microsoft.com/office/drawing/2014/main" id="{B3C51F89-E7F0-4742-B099-E53013FD9053}"/>
              </a:ext>
            </a:extLst>
          </p:cNvPr>
          <p:cNvSpPr>
            <a:spLocks noChangeArrowheads="1"/>
          </p:cNvSpPr>
          <p:nvPr/>
        </p:nvSpPr>
        <p:spPr bwMode="auto">
          <a:xfrm>
            <a:off x="2243138" y="468313"/>
            <a:ext cx="10683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Yosua</a:t>
            </a:r>
          </a:p>
        </p:txBody>
      </p:sp>
      <p:sp>
        <p:nvSpPr>
          <p:cNvPr id="1134657" name="Rectangle 65">
            <a:extLst>
              <a:ext uri="{FF2B5EF4-FFF2-40B4-BE49-F238E27FC236}">
                <a16:creationId xmlns:a16="http://schemas.microsoft.com/office/drawing/2014/main" id="{8D08FE8C-0A7B-EA41-9881-122C9B206279}"/>
              </a:ext>
            </a:extLst>
          </p:cNvPr>
          <p:cNvSpPr>
            <a:spLocks noChangeArrowheads="1"/>
          </p:cNvSpPr>
          <p:nvPr/>
        </p:nvSpPr>
        <p:spPr bwMode="auto">
          <a:xfrm>
            <a:off x="2403475" y="2249488"/>
            <a:ext cx="5937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Rut</a:t>
            </a:r>
            <a:endParaRPr lang="en-US" altLang="en-US" sz="2800">
              <a:latin typeface="Arial" panose="020B0604020202020204" pitchFamily="34" charset="0"/>
            </a:endParaRPr>
          </a:p>
        </p:txBody>
      </p:sp>
      <p:pic>
        <p:nvPicPr>
          <p:cNvPr id="1134663" name="Picture 71">
            <a:extLst>
              <a:ext uri="{FF2B5EF4-FFF2-40B4-BE49-F238E27FC236}">
                <a16:creationId xmlns:a16="http://schemas.microsoft.com/office/drawing/2014/main" id="{F675AE84-E9D1-DF4E-89BF-765FC68BE9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134664" name="Rectangle 72">
            <a:extLst>
              <a:ext uri="{FF2B5EF4-FFF2-40B4-BE49-F238E27FC236}">
                <a16:creationId xmlns:a16="http://schemas.microsoft.com/office/drawing/2014/main" id="{F25FF006-9A91-204E-9FC6-84E6508541C1}"/>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1134665" name="Text Box 73">
            <a:extLst>
              <a:ext uri="{FF2B5EF4-FFF2-40B4-BE49-F238E27FC236}">
                <a16:creationId xmlns:a16="http://schemas.microsoft.com/office/drawing/2014/main" id="{D72A58AD-02FA-CD4B-AD39-E9A4CEF2A6BA}"/>
              </a:ext>
            </a:extLst>
          </p:cNvPr>
          <p:cNvSpPr txBox="1">
            <a:spLocks noChangeArrowheads="1"/>
          </p:cNvSpPr>
          <p:nvPr/>
        </p:nvSpPr>
        <p:spPr bwMode="auto">
          <a:xfrm>
            <a:off x="9078913" y="7467600"/>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1134666" name="Text Box 74">
            <a:extLst>
              <a:ext uri="{FF2B5EF4-FFF2-40B4-BE49-F238E27FC236}">
                <a16:creationId xmlns:a16="http://schemas.microsoft.com/office/drawing/2014/main" id="{347CF14B-DA25-4A4B-9ABD-6F0A022D426C}"/>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36</a:t>
            </a:r>
          </a:p>
        </p:txBody>
      </p:sp>
      <p:sp>
        <p:nvSpPr>
          <p:cNvPr id="1134671" name="Rectangle 79">
            <a:extLst>
              <a:ext uri="{FF2B5EF4-FFF2-40B4-BE49-F238E27FC236}">
                <a16:creationId xmlns:a16="http://schemas.microsoft.com/office/drawing/2014/main" id="{A36770A2-966B-4049-84F3-B143896E87D1}"/>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grpSp>
        <p:nvGrpSpPr>
          <p:cNvPr id="1134677" name="Group 85">
            <a:extLst>
              <a:ext uri="{FF2B5EF4-FFF2-40B4-BE49-F238E27FC236}">
                <a16:creationId xmlns:a16="http://schemas.microsoft.com/office/drawing/2014/main" id="{95A16A41-3C47-B641-AAC0-F1FA6F83AAD0}"/>
              </a:ext>
            </a:extLst>
          </p:cNvPr>
          <p:cNvGrpSpPr>
            <a:grpSpLocks/>
          </p:cNvGrpSpPr>
          <p:nvPr/>
        </p:nvGrpSpPr>
        <p:grpSpPr bwMode="auto">
          <a:xfrm>
            <a:off x="631825" y="5059363"/>
            <a:ext cx="3529013" cy="2074862"/>
            <a:chOff x="398" y="3197"/>
            <a:chExt cx="2223" cy="1307"/>
          </a:xfrm>
        </p:grpSpPr>
        <p:grpSp>
          <p:nvGrpSpPr>
            <p:cNvPr id="1134678" name="Group 86">
              <a:extLst>
                <a:ext uri="{FF2B5EF4-FFF2-40B4-BE49-F238E27FC236}">
                  <a16:creationId xmlns:a16="http://schemas.microsoft.com/office/drawing/2014/main" id="{66147793-8C41-6C44-8F04-DB88546F799B}"/>
                </a:ext>
              </a:extLst>
            </p:cNvPr>
            <p:cNvGrpSpPr>
              <a:grpSpLocks/>
            </p:cNvGrpSpPr>
            <p:nvPr/>
          </p:nvGrpSpPr>
          <p:grpSpPr bwMode="auto">
            <a:xfrm>
              <a:off x="549" y="3725"/>
              <a:ext cx="1894" cy="667"/>
              <a:chOff x="213" y="142"/>
              <a:chExt cx="1894" cy="667"/>
            </a:xfrm>
          </p:grpSpPr>
          <p:sp>
            <p:nvSpPr>
              <p:cNvPr id="1134679" name="AutoShape 87">
                <a:extLst>
                  <a:ext uri="{FF2B5EF4-FFF2-40B4-BE49-F238E27FC236}">
                    <a16:creationId xmlns:a16="http://schemas.microsoft.com/office/drawing/2014/main" id="{E8F1ED6B-8472-8D43-AFB4-C8C5BE85C6B9}"/>
                  </a:ext>
                </a:extLst>
              </p:cNvPr>
              <p:cNvSpPr>
                <a:spLocks noChangeArrowheads="1"/>
              </p:cNvSpPr>
              <p:nvPr/>
            </p:nvSpPr>
            <p:spPr bwMode="auto">
              <a:xfrm>
                <a:off x="213" y="142"/>
                <a:ext cx="1894" cy="667"/>
              </a:xfrm>
              <a:prstGeom prst="roundRect">
                <a:avLst>
                  <a:gd name="adj" fmla="val 16667"/>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76200">
                <a:solidFill>
                  <a:schemeClr val="bg1"/>
                </a:solidFill>
                <a:round/>
                <a:headEnd/>
                <a:tailEnd/>
              </a:ln>
              <a:effectLst>
                <a:outerShdw dist="89803" dir="2700000" algn="ctr" rotWithShape="0">
                  <a:schemeClr val="tx1"/>
                </a:outerShdw>
              </a:effectLst>
            </p:spPr>
            <p:txBody>
              <a:bodyPr wrap="none" anchor="ctr"/>
              <a:lstStyle/>
              <a:p>
                <a:endParaRPr lang="en-US"/>
              </a:p>
            </p:txBody>
          </p:sp>
          <p:sp>
            <p:nvSpPr>
              <p:cNvPr id="1134680" name="Text Box 88">
                <a:extLst>
                  <a:ext uri="{FF2B5EF4-FFF2-40B4-BE49-F238E27FC236}">
                    <a16:creationId xmlns:a16="http://schemas.microsoft.com/office/drawing/2014/main" id="{E2356A50-4693-E54E-A43D-D4657B170884}"/>
                  </a:ext>
                </a:extLst>
              </p:cNvPr>
              <p:cNvSpPr txBox="1">
                <a:spLocks noChangeArrowheads="1"/>
              </p:cNvSpPr>
              <p:nvPr/>
            </p:nvSpPr>
            <p:spPr bwMode="auto">
              <a:xfrm>
                <a:off x="389" y="240"/>
                <a:ext cx="1538" cy="518"/>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1">
                    <a:solidFill>
                      <a:schemeClr val="bg1"/>
                    </a:solidFill>
                    <a:latin typeface="Arial" panose="020B0604020202020204" pitchFamily="34" charset="0"/>
                  </a:rPr>
                  <a:t>SUDUT PAN-DANG IMAM</a:t>
                </a:r>
              </a:p>
            </p:txBody>
          </p:sp>
        </p:grpSp>
        <p:sp>
          <p:nvSpPr>
            <p:cNvPr id="1134681" name="AutoShape 89">
              <a:extLst>
                <a:ext uri="{FF2B5EF4-FFF2-40B4-BE49-F238E27FC236}">
                  <a16:creationId xmlns:a16="http://schemas.microsoft.com/office/drawing/2014/main" id="{59F30A11-7C1A-C44C-969D-F79A507CA0DD}"/>
                </a:ext>
              </a:extLst>
            </p:cNvPr>
            <p:cNvSpPr>
              <a:spLocks noChangeArrowheads="1"/>
            </p:cNvSpPr>
            <p:nvPr/>
          </p:nvSpPr>
          <p:spPr bwMode="auto">
            <a:xfrm>
              <a:off x="398" y="3197"/>
              <a:ext cx="2223" cy="1307"/>
            </a:xfrm>
            <a:prstGeom prst="roundRect">
              <a:avLst>
                <a:gd name="adj" fmla="val 16667"/>
              </a:avLst>
            </a:prstGeom>
            <a:noFill/>
            <a:ln w="76200">
              <a:solidFill>
                <a:schemeClr val="hlink"/>
              </a:solidFill>
              <a:round/>
              <a:headEnd/>
              <a:tailEnd/>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1134685" name="Rectangle 93">
            <a:extLst>
              <a:ext uri="{FF2B5EF4-FFF2-40B4-BE49-F238E27FC236}">
                <a16:creationId xmlns:a16="http://schemas.microsoft.com/office/drawing/2014/main" id="{0CC745C9-E3E3-0D4E-8876-7B043F6C9E93}"/>
              </a:ext>
            </a:extLst>
          </p:cNvPr>
          <p:cNvSpPr>
            <a:spLocks noChangeArrowheads="1"/>
          </p:cNvSpPr>
          <p:nvPr/>
        </p:nvSpPr>
        <p:spPr bwMode="auto">
          <a:xfrm>
            <a:off x="5170488" y="2293938"/>
            <a:ext cx="4349750" cy="13985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400" b="1" i="1">
                <a:solidFill>
                  <a:schemeClr val="bg1"/>
                </a:solidFill>
                <a:latin typeface="Helvetica" pitchFamily="2" charset="0"/>
              </a:rPr>
              <a:t>MENSET</a:t>
            </a:r>
          </a:p>
          <a:p>
            <a:pPr algn="ctr">
              <a:lnSpc>
                <a:spcPct val="50000"/>
              </a:lnSpc>
              <a:spcBef>
                <a:spcPct val="50000"/>
              </a:spcBef>
            </a:pPr>
            <a:r>
              <a:rPr lang="en-US" altLang="en-US" sz="4400" b="1" i="1">
                <a:solidFill>
                  <a:schemeClr val="bg1"/>
                </a:solidFill>
                <a:latin typeface="Helvetica" pitchFamily="2" charset="0"/>
              </a:rPr>
              <a:t> KITAB</a:t>
            </a:r>
            <a:endParaRPr lang="en-US" altLang="en-US" sz="2000" b="1" u="sng">
              <a:solidFill>
                <a:schemeClr val="bg1"/>
              </a:solidFill>
              <a:latin typeface="Helvetica" pitchFamily="2" charset="0"/>
            </a:endParaRPr>
          </a:p>
          <a:p>
            <a:pPr algn="ctr">
              <a:lnSpc>
                <a:spcPct val="50000"/>
              </a:lnSpc>
              <a:spcBef>
                <a:spcPct val="50000"/>
              </a:spcBef>
            </a:pPr>
            <a:endParaRPr lang="en-US" altLang="en-US" sz="2000" b="1" u="sng">
              <a:solidFill>
                <a:schemeClr val="bg1"/>
              </a:solidFill>
              <a:latin typeface="Helvetica" pitchFamily="2" charset="0"/>
            </a:endParaRPr>
          </a:p>
        </p:txBody>
      </p:sp>
      <p:sp>
        <p:nvSpPr>
          <p:cNvPr id="1134686" name="Text Box 94">
            <a:extLst>
              <a:ext uri="{FF2B5EF4-FFF2-40B4-BE49-F238E27FC236}">
                <a16:creationId xmlns:a16="http://schemas.microsoft.com/office/drawing/2014/main" id="{A8DC620F-A466-734C-B5E3-5DE670533447}"/>
              </a:ext>
            </a:extLst>
          </p:cNvPr>
          <p:cNvSpPr txBox="1">
            <a:spLocks noChangeArrowheads="1"/>
          </p:cNvSpPr>
          <p:nvPr/>
        </p:nvSpPr>
        <p:spPr bwMode="auto">
          <a:xfrm>
            <a:off x="5419725" y="4344988"/>
            <a:ext cx="3851275" cy="34766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70000"/>
              </a:lnSpc>
              <a:spcBef>
                <a:spcPct val="50000"/>
              </a:spcBef>
            </a:pPr>
            <a:r>
              <a:rPr lang="en-US" altLang="en-US" sz="2400" b="1">
                <a:solidFill>
                  <a:srgbClr val="FFF819"/>
                </a:solidFill>
                <a:latin typeface="Helvetica" pitchFamily="2" charset="0"/>
              </a:rPr>
              <a:t> </a:t>
            </a:r>
            <a:r>
              <a:rPr lang="en-US" altLang="en-US" sz="2400" b="1">
                <a:solidFill>
                  <a:srgbClr val="66FFFF"/>
                </a:solidFill>
                <a:latin typeface="Helvetica" pitchFamily="2" charset="0"/>
              </a:rPr>
              <a:t>Sama Kerangka Waktu</a:t>
            </a:r>
          </a:p>
        </p:txBody>
      </p:sp>
      <p:sp>
        <p:nvSpPr>
          <p:cNvPr id="1134687" name="Text Box 95">
            <a:extLst>
              <a:ext uri="{FF2B5EF4-FFF2-40B4-BE49-F238E27FC236}">
                <a16:creationId xmlns:a16="http://schemas.microsoft.com/office/drawing/2014/main" id="{F2989C77-662D-864F-8CE0-68B1C85BD6C7}"/>
              </a:ext>
            </a:extLst>
          </p:cNvPr>
          <p:cNvSpPr txBox="1">
            <a:spLocks noChangeArrowheads="1"/>
          </p:cNvSpPr>
          <p:nvPr/>
        </p:nvSpPr>
        <p:spPr bwMode="auto">
          <a:xfrm>
            <a:off x="5403850" y="4694238"/>
            <a:ext cx="3951288" cy="34766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70000"/>
              </a:lnSpc>
              <a:spcBef>
                <a:spcPct val="50000"/>
              </a:spcBef>
            </a:pPr>
            <a:r>
              <a:rPr lang="en-US" altLang="en-US" sz="2400" b="1">
                <a:solidFill>
                  <a:srgbClr val="66FFFF"/>
                </a:solidFill>
                <a:latin typeface="Helvetica" pitchFamily="2" charset="0"/>
              </a:rPr>
              <a:t> </a:t>
            </a:r>
            <a:r>
              <a:rPr lang="en-US" altLang="en-US" sz="2000" b="1">
                <a:solidFill>
                  <a:srgbClr val="66FFFF"/>
                </a:solidFill>
                <a:latin typeface="Helvetica" pitchFamily="2" charset="0"/>
              </a:rPr>
              <a:t>Banyak Kesamaan peristiwa</a:t>
            </a:r>
          </a:p>
        </p:txBody>
      </p:sp>
      <p:sp>
        <p:nvSpPr>
          <p:cNvPr id="1134688" name="Text Box 96">
            <a:extLst>
              <a:ext uri="{FF2B5EF4-FFF2-40B4-BE49-F238E27FC236}">
                <a16:creationId xmlns:a16="http://schemas.microsoft.com/office/drawing/2014/main" id="{7F698CE9-B7A2-2E42-8618-9E3FBEA83182}"/>
              </a:ext>
            </a:extLst>
          </p:cNvPr>
          <p:cNvSpPr txBox="1">
            <a:spLocks noChangeArrowheads="1"/>
          </p:cNvSpPr>
          <p:nvPr/>
        </p:nvSpPr>
        <p:spPr bwMode="auto">
          <a:xfrm>
            <a:off x="5372100" y="5043488"/>
            <a:ext cx="3965575" cy="4572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1">
                <a:solidFill>
                  <a:srgbClr val="66FFFF"/>
                </a:solidFill>
                <a:latin typeface="Helvetica" pitchFamily="2" charset="0"/>
              </a:rPr>
              <a:t>Banyak Kesamaan Teks</a:t>
            </a:r>
          </a:p>
        </p:txBody>
      </p:sp>
      <p:sp>
        <p:nvSpPr>
          <p:cNvPr id="1134689" name="Text Box 97">
            <a:extLst>
              <a:ext uri="{FF2B5EF4-FFF2-40B4-BE49-F238E27FC236}">
                <a16:creationId xmlns:a16="http://schemas.microsoft.com/office/drawing/2014/main" id="{4E42B9D3-D446-4F4E-9EBE-84D003D82C84}"/>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4</a:t>
            </a:r>
          </a:p>
        </p:txBody>
      </p:sp>
      <p:grpSp>
        <p:nvGrpSpPr>
          <p:cNvPr id="1134690" name="Group 98">
            <a:extLst>
              <a:ext uri="{FF2B5EF4-FFF2-40B4-BE49-F238E27FC236}">
                <a16:creationId xmlns:a16="http://schemas.microsoft.com/office/drawing/2014/main" id="{210525D4-F9F4-2D4F-A804-3298A107E95D}"/>
              </a:ext>
            </a:extLst>
          </p:cNvPr>
          <p:cNvGrpSpPr>
            <a:grpSpLocks/>
          </p:cNvGrpSpPr>
          <p:nvPr/>
        </p:nvGrpSpPr>
        <p:grpSpPr bwMode="auto">
          <a:xfrm>
            <a:off x="1190625" y="3357563"/>
            <a:ext cx="3529013" cy="1749425"/>
            <a:chOff x="684" y="2097"/>
            <a:chExt cx="2223" cy="1102"/>
          </a:xfrm>
        </p:grpSpPr>
        <p:grpSp>
          <p:nvGrpSpPr>
            <p:cNvPr id="1134691" name="Group 99">
              <a:extLst>
                <a:ext uri="{FF2B5EF4-FFF2-40B4-BE49-F238E27FC236}">
                  <a16:creationId xmlns:a16="http://schemas.microsoft.com/office/drawing/2014/main" id="{461E9E84-B7DE-8040-8646-4CBA476CE1C3}"/>
                </a:ext>
              </a:extLst>
            </p:cNvPr>
            <p:cNvGrpSpPr>
              <a:grpSpLocks/>
            </p:cNvGrpSpPr>
            <p:nvPr/>
          </p:nvGrpSpPr>
          <p:grpSpPr bwMode="auto">
            <a:xfrm>
              <a:off x="752" y="2175"/>
              <a:ext cx="2054" cy="667"/>
              <a:chOff x="334" y="1473"/>
              <a:chExt cx="2054" cy="667"/>
            </a:xfrm>
          </p:grpSpPr>
          <p:sp>
            <p:nvSpPr>
              <p:cNvPr id="1134692" name="AutoShape 100">
                <a:extLst>
                  <a:ext uri="{FF2B5EF4-FFF2-40B4-BE49-F238E27FC236}">
                    <a16:creationId xmlns:a16="http://schemas.microsoft.com/office/drawing/2014/main" id="{C0BFBC8F-CAAF-0A40-BADF-9AB039298E39}"/>
                  </a:ext>
                </a:extLst>
              </p:cNvPr>
              <p:cNvSpPr>
                <a:spLocks noChangeArrowheads="1"/>
              </p:cNvSpPr>
              <p:nvPr/>
            </p:nvSpPr>
            <p:spPr bwMode="auto">
              <a:xfrm>
                <a:off x="390" y="1473"/>
                <a:ext cx="1948" cy="667"/>
              </a:xfrm>
              <a:prstGeom prst="roundRect">
                <a:avLst>
                  <a:gd name="adj" fmla="val 1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76200">
                <a:solidFill>
                  <a:schemeClr val="bg1"/>
                </a:solidFill>
                <a:round/>
                <a:headEnd/>
                <a:tailEnd/>
              </a:ln>
              <a:effectLst>
                <a:outerShdw dist="89803" dir="2700000" algn="ctr" rotWithShape="0">
                  <a:schemeClr val="tx1"/>
                </a:outerShdw>
              </a:effectLst>
            </p:spPr>
            <p:txBody>
              <a:bodyPr wrap="none" anchor="ctr"/>
              <a:lstStyle/>
              <a:p>
                <a:endParaRPr lang="en-US"/>
              </a:p>
            </p:txBody>
          </p:sp>
          <p:sp>
            <p:nvSpPr>
              <p:cNvPr id="1134693" name="Text Box 101">
                <a:extLst>
                  <a:ext uri="{FF2B5EF4-FFF2-40B4-BE49-F238E27FC236}">
                    <a16:creationId xmlns:a16="http://schemas.microsoft.com/office/drawing/2014/main" id="{3323E187-4670-9448-8A14-47FC41CD651A}"/>
                  </a:ext>
                </a:extLst>
              </p:cNvPr>
              <p:cNvSpPr txBox="1">
                <a:spLocks noChangeArrowheads="1"/>
              </p:cNvSpPr>
              <p:nvPr/>
            </p:nvSpPr>
            <p:spPr bwMode="auto">
              <a:xfrm>
                <a:off x="334" y="1562"/>
                <a:ext cx="2054" cy="518"/>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1">
                    <a:solidFill>
                      <a:schemeClr val="bg1"/>
                    </a:solidFill>
                    <a:latin typeface="Arial" panose="020B0604020202020204" pitchFamily="34" charset="0"/>
                  </a:rPr>
                  <a:t>SUDUT PANDANG KENABIAN</a:t>
                </a:r>
              </a:p>
            </p:txBody>
          </p:sp>
        </p:grpSp>
        <p:sp>
          <p:nvSpPr>
            <p:cNvPr id="1134694" name="AutoShape 102">
              <a:extLst>
                <a:ext uri="{FF2B5EF4-FFF2-40B4-BE49-F238E27FC236}">
                  <a16:creationId xmlns:a16="http://schemas.microsoft.com/office/drawing/2014/main" id="{5121074C-CDD5-3A4C-A05F-31F5372F19D7}"/>
                </a:ext>
              </a:extLst>
            </p:cNvPr>
            <p:cNvSpPr>
              <a:spLocks noChangeArrowheads="1"/>
            </p:cNvSpPr>
            <p:nvPr/>
          </p:nvSpPr>
          <p:spPr bwMode="auto">
            <a:xfrm>
              <a:off x="684" y="2097"/>
              <a:ext cx="2223" cy="1102"/>
            </a:xfrm>
            <a:prstGeom prst="roundRect">
              <a:avLst>
                <a:gd name="adj" fmla="val 16667"/>
              </a:avLst>
            </a:prstGeom>
            <a:noFill/>
            <a:ln w="76200">
              <a:solidFill>
                <a:schemeClr val="hlink"/>
              </a:solidFill>
              <a:round/>
              <a:headEnd/>
              <a:tailEnd/>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1134695" name="Rectangle 103">
            <a:extLst>
              <a:ext uri="{FF2B5EF4-FFF2-40B4-BE49-F238E27FC236}">
                <a16:creationId xmlns:a16="http://schemas.microsoft.com/office/drawing/2014/main" id="{9B671F61-4131-1844-B902-4655A4B02850}"/>
              </a:ext>
            </a:extLst>
          </p:cNvPr>
          <p:cNvSpPr>
            <a:spLocks noChangeArrowheads="1"/>
          </p:cNvSpPr>
          <p:nvPr/>
        </p:nvSpPr>
        <p:spPr bwMode="auto">
          <a:xfrm>
            <a:off x="6289675" y="584200"/>
            <a:ext cx="3571875" cy="17303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a:p>
            <a:pPr algn="ctr">
              <a:lnSpc>
                <a:spcPct val="110000"/>
              </a:lnSpc>
              <a:spcBef>
                <a:spcPct val="50000"/>
              </a:spcBef>
            </a:pPr>
            <a:endParaRPr lang="en-US" altLang="en-US" sz="2200" b="1" u="sng">
              <a:solidFill>
                <a:schemeClr val="bg1"/>
              </a:solidFill>
              <a:latin typeface="Arial" panose="020B0604020202020204" pitchFamily="34" charset="0"/>
            </a:endParaRPr>
          </a:p>
        </p:txBody>
      </p:sp>
      <p:grpSp>
        <p:nvGrpSpPr>
          <p:cNvPr id="1134697" name="Group 105">
            <a:extLst>
              <a:ext uri="{FF2B5EF4-FFF2-40B4-BE49-F238E27FC236}">
                <a16:creationId xmlns:a16="http://schemas.microsoft.com/office/drawing/2014/main" id="{A1785612-6229-514C-9268-AB1158017509}"/>
              </a:ext>
            </a:extLst>
          </p:cNvPr>
          <p:cNvGrpSpPr>
            <a:grpSpLocks/>
          </p:cNvGrpSpPr>
          <p:nvPr/>
        </p:nvGrpSpPr>
        <p:grpSpPr bwMode="auto">
          <a:xfrm>
            <a:off x="5340350" y="6034088"/>
            <a:ext cx="4025900" cy="822325"/>
            <a:chOff x="3409" y="3801"/>
            <a:chExt cx="2536" cy="518"/>
          </a:xfrm>
        </p:grpSpPr>
        <p:sp>
          <p:nvSpPr>
            <p:cNvPr id="1134698" name="AutoShape 106">
              <a:extLst>
                <a:ext uri="{FF2B5EF4-FFF2-40B4-BE49-F238E27FC236}">
                  <a16:creationId xmlns:a16="http://schemas.microsoft.com/office/drawing/2014/main" id="{1F700A62-8ADE-9543-B062-9B4562E08D1D}"/>
                </a:ext>
              </a:extLst>
            </p:cNvPr>
            <p:cNvSpPr>
              <a:spLocks noChangeArrowheads="1"/>
            </p:cNvSpPr>
            <p:nvPr/>
          </p:nvSpPr>
          <p:spPr bwMode="auto">
            <a:xfrm>
              <a:off x="3409" y="3801"/>
              <a:ext cx="2536" cy="518"/>
            </a:xfrm>
            <a:prstGeom prst="roundRect">
              <a:avLst>
                <a:gd name="adj" fmla="val 16667"/>
              </a:avLst>
            </a:prstGeom>
            <a:noFill/>
            <a:ln w="57150">
              <a:solidFill>
                <a:schemeClr val="bg1"/>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34699" name="Text Box 107">
              <a:extLst>
                <a:ext uri="{FF2B5EF4-FFF2-40B4-BE49-F238E27FC236}">
                  <a16:creationId xmlns:a16="http://schemas.microsoft.com/office/drawing/2014/main" id="{0BB5AF73-BB01-EB4C-9B62-AAF441E4E11F}"/>
                </a:ext>
              </a:extLst>
            </p:cNvPr>
            <p:cNvSpPr txBox="1">
              <a:spLocks noChangeArrowheads="1"/>
            </p:cNvSpPr>
            <p:nvPr/>
          </p:nvSpPr>
          <p:spPr bwMode="auto">
            <a:xfrm>
              <a:off x="3433" y="3838"/>
              <a:ext cx="2492"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Prakiraan Waktu Alkitab: 970 S.M. ke 550 S.M.</a:t>
              </a:r>
            </a:p>
          </p:txBody>
        </p:sp>
      </p:grpSp>
      <p:sp>
        <p:nvSpPr>
          <p:cNvPr id="1134700" name="Rectangle 108">
            <a:extLst>
              <a:ext uri="{FF2B5EF4-FFF2-40B4-BE49-F238E27FC236}">
                <a16:creationId xmlns:a16="http://schemas.microsoft.com/office/drawing/2014/main" id="{6DDA386A-2BB5-4D42-9406-6125A4B8EB2E}"/>
              </a:ext>
            </a:extLst>
          </p:cNvPr>
          <p:cNvSpPr>
            <a:spLocks noChangeArrowheads="1"/>
          </p:cNvSpPr>
          <p:nvPr/>
        </p:nvSpPr>
        <p:spPr bwMode="auto">
          <a:xfrm>
            <a:off x="1928813" y="1835150"/>
            <a:ext cx="19335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400" b="1">
                <a:solidFill>
                  <a:srgbClr val="000000"/>
                </a:solidFill>
                <a:latin typeface="Arial" panose="020B0604020202020204" pitchFamily="34" charset="0"/>
              </a:rPr>
              <a:t>Hakim-Hakim</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34690"/>
                                        </p:tgtEl>
                                        <p:attrNameLst>
                                          <p:attrName>style.visibility</p:attrName>
                                        </p:attrNameLst>
                                      </p:cBhvr>
                                      <p:to>
                                        <p:strVal val="visible"/>
                                      </p:to>
                                    </p:set>
                                    <p:animEffect transition="in" filter="dissolve">
                                      <p:cBhvr>
                                        <p:cTn id="7" dur="500"/>
                                        <p:tgtEl>
                                          <p:spTgt spid="11346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34677"/>
                                        </p:tgtEl>
                                        <p:attrNameLst>
                                          <p:attrName>style.visibility</p:attrName>
                                        </p:attrNameLst>
                                      </p:cBhvr>
                                      <p:to>
                                        <p:strVal val="visible"/>
                                      </p:to>
                                    </p:set>
                                    <p:animEffect transition="in" filter="dissolve">
                                      <p:cBhvr>
                                        <p:cTn id="12" dur="500"/>
                                        <p:tgtEl>
                                          <p:spTgt spid="11346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134686"/>
                                        </p:tgtEl>
                                        <p:attrNameLst>
                                          <p:attrName>style.visibility</p:attrName>
                                        </p:attrNameLst>
                                      </p:cBhvr>
                                      <p:to>
                                        <p:strVal val="visible"/>
                                      </p:to>
                                    </p:set>
                                    <p:anim calcmode="lin" valueType="num">
                                      <p:cBhvr additive="base">
                                        <p:cTn id="17" dur="500" fill="hold"/>
                                        <p:tgtEl>
                                          <p:spTgt spid="1134686"/>
                                        </p:tgtEl>
                                        <p:attrNameLst>
                                          <p:attrName>ppt_x</p:attrName>
                                        </p:attrNameLst>
                                      </p:cBhvr>
                                      <p:tavLst>
                                        <p:tav tm="0">
                                          <p:val>
                                            <p:strVal val="1+#ppt_w/2"/>
                                          </p:val>
                                        </p:tav>
                                        <p:tav tm="100000">
                                          <p:val>
                                            <p:strVal val="#ppt_x"/>
                                          </p:val>
                                        </p:tav>
                                      </p:tavLst>
                                    </p:anim>
                                    <p:anim calcmode="lin" valueType="num">
                                      <p:cBhvr additive="base">
                                        <p:cTn id="18" dur="500" fill="hold"/>
                                        <p:tgtEl>
                                          <p:spTgt spid="1134686"/>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134687"/>
                                        </p:tgtEl>
                                        <p:attrNameLst>
                                          <p:attrName>style.visibility</p:attrName>
                                        </p:attrNameLst>
                                      </p:cBhvr>
                                      <p:to>
                                        <p:strVal val="visible"/>
                                      </p:to>
                                    </p:set>
                                    <p:anim calcmode="lin" valueType="num">
                                      <p:cBhvr additive="base">
                                        <p:cTn id="23" dur="500" fill="hold"/>
                                        <p:tgtEl>
                                          <p:spTgt spid="1134687"/>
                                        </p:tgtEl>
                                        <p:attrNameLst>
                                          <p:attrName>ppt_x</p:attrName>
                                        </p:attrNameLst>
                                      </p:cBhvr>
                                      <p:tavLst>
                                        <p:tav tm="0">
                                          <p:val>
                                            <p:strVal val="1+#ppt_w/2"/>
                                          </p:val>
                                        </p:tav>
                                        <p:tav tm="100000">
                                          <p:val>
                                            <p:strVal val="#ppt_x"/>
                                          </p:val>
                                        </p:tav>
                                      </p:tavLst>
                                    </p:anim>
                                    <p:anim calcmode="lin" valueType="num">
                                      <p:cBhvr additive="base">
                                        <p:cTn id="24" dur="500" fill="hold"/>
                                        <p:tgtEl>
                                          <p:spTgt spid="1134687"/>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134688"/>
                                        </p:tgtEl>
                                        <p:attrNameLst>
                                          <p:attrName>style.visibility</p:attrName>
                                        </p:attrNameLst>
                                      </p:cBhvr>
                                      <p:to>
                                        <p:strVal val="visible"/>
                                      </p:to>
                                    </p:set>
                                    <p:anim calcmode="lin" valueType="num">
                                      <p:cBhvr additive="base">
                                        <p:cTn id="29" dur="500" fill="hold"/>
                                        <p:tgtEl>
                                          <p:spTgt spid="1134688"/>
                                        </p:tgtEl>
                                        <p:attrNameLst>
                                          <p:attrName>ppt_x</p:attrName>
                                        </p:attrNameLst>
                                      </p:cBhvr>
                                      <p:tavLst>
                                        <p:tav tm="0">
                                          <p:val>
                                            <p:strVal val="1+#ppt_w/2"/>
                                          </p:val>
                                        </p:tav>
                                        <p:tav tm="100000">
                                          <p:val>
                                            <p:strVal val="#ppt_x"/>
                                          </p:val>
                                        </p:tav>
                                      </p:tavLst>
                                    </p:anim>
                                    <p:anim calcmode="lin" valueType="num">
                                      <p:cBhvr additive="base">
                                        <p:cTn id="30" dur="500" fill="hold"/>
                                        <p:tgtEl>
                                          <p:spTgt spid="11346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4686" grpId="0" autoUpdateAnimBg="0"/>
      <p:bldP spid="1134687" grpId="0" autoUpdateAnimBg="0"/>
      <p:bldP spid="1134688"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832" name="Text Box 96">
            <a:extLst>
              <a:ext uri="{FF2B5EF4-FFF2-40B4-BE49-F238E27FC236}">
                <a16:creationId xmlns:a16="http://schemas.microsoft.com/office/drawing/2014/main" id="{64052D8E-6DD3-FF43-8E95-E92B6F36A67B}"/>
              </a:ext>
            </a:extLst>
          </p:cNvPr>
          <p:cNvSpPr txBox="1">
            <a:spLocks noChangeArrowheads="1"/>
          </p:cNvSpPr>
          <p:nvPr/>
        </p:nvSpPr>
        <p:spPr bwMode="auto">
          <a:xfrm rot="-5400000">
            <a:off x="-1208881" y="3417094"/>
            <a:ext cx="5614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KITAB SEJARAH(12)</a:t>
            </a:r>
          </a:p>
        </p:txBody>
      </p:sp>
      <p:sp>
        <p:nvSpPr>
          <p:cNvPr id="884738" name="Line 2">
            <a:extLst>
              <a:ext uri="{FF2B5EF4-FFF2-40B4-BE49-F238E27FC236}">
                <a16:creationId xmlns:a16="http://schemas.microsoft.com/office/drawing/2014/main" id="{F51FF3B9-C119-8B47-87D8-076CD2DD9A40}"/>
              </a:ext>
            </a:extLst>
          </p:cNvPr>
          <p:cNvSpPr>
            <a:spLocks noChangeShapeType="1"/>
          </p:cNvSpPr>
          <p:nvPr/>
        </p:nvSpPr>
        <p:spPr bwMode="auto">
          <a:xfrm flipV="1">
            <a:off x="4038600" y="7037388"/>
            <a:ext cx="284163" cy="12700"/>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739" name="Line 3">
            <a:extLst>
              <a:ext uri="{FF2B5EF4-FFF2-40B4-BE49-F238E27FC236}">
                <a16:creationId xmlns:a16="http://schemas.microsoft.com/office/drawing/2014/main" id="{82272809-04DE-4649-959B-B5271E3A8493}"/>
              </a:ext>
            </a:extLst>
          </p:cNvPr>
          <p:cNvSpPr>
            <a:spLocks noChangeShapeType="1"/>
          </p:cNvSpPr>
          <p:nvPr/>
        </p:nvSpPr>
        <p:spPr bwMode="auto">
          <a:xfrm>
            <a:off x="3232150" y="4732338"/>
            <a:ext cx="752475"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740" name="Line 4">
            <a:extLst>
              <a:ext uri="{FF2B5EF4-FFF2-40B4-BE49-F238E27FC236}">
                <a16:creationId xmlns:a16="http://schemas.microsoft.com/office/drawing/2014/main" id="{05E91139-878F-7742-9180-B4A13C9FF73D}"/>
              </a:ext>
            </a:extLst>
          </p:cNvPr>
          <p:cNvSpPr>
            <a:spLocks noChangeShapeType="1"/>
          </p:cNvSpPr>
          <p:nvPr/>
        </p:nvSpPr>
        <p:spPr bwMode="auto">
          <a:xfrm flipV="1">
            <a:off x="1454150" y="7329488"/>
            <a:ext cx="2590800"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741" name="Line 5">
            <a:extLst>
              <a:ext uri="{FF2B5EF4-FFF2-40B4-BE49-F238E27FC236}">
                <a16:creationId xmlns:a16="http://schemas.microsoft.com/office/drawing/2014/main" id="{4CA0CBB9-93E5-BA43-8721-ABDA7924BCFA}"/>
              </a:ext>
            </a:extLst>
          </p:cNvPr>
          <p:cNvSpPr>
            <a:spLocks noChangeShapeType="1"/>
          </p:cNvSpPr>
          <p:nvPr/>
        </p:nvSpPr>
        <p:spPr bwMode="auto">
          <a:xfrm flipV="1">
            <a:off x="1444625" y="338138"/>
            <a:ext cx="1588" cy="70342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742" name="Line 6">
            <a:extLst>
              <a:ext uri="{FF2B5EF4-FFF2-40B4-BE49-F238E27FC236}">
                <a16:creationId xmlns:a16="http://schemas.microsoft.com/office/drawing/2014/main" id="{F07C3A46-A24E-5B49-8B93-8E5A38F226A6}"/>
              </a:ext>
            </a:extLst>
          </p:cNvPr>
          <p:cNvSpPr>
            <a:spLocks noChangeShapeType="1"/>
          </p:cNvSpPr>
          <p:nvPr/>
        </p:nvSpPr>
        <p:spPr bwMode="auto">
          <a:xfrm>
            <a:off x="1409700" y="360363"/>
            <a:ext cx="2566988"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743" name="Line 7">
            <a:extLst>
              <a:ext uri="{FF2B5EF4-FFF2-40B4-BE49-F238E27FC236}">
                <a16:creationId xmlns:a16="http://schemas.microsoft.com/office/drawing/2014/main" id="{F5541FC3-6444-534D-8900-553DA8AD7F4C}"/>
              </a:ext>
            </a:extLst>
          </p:cNvPr>
          <p:cNvSpPr>
            <a:spLocks noChangeShapeType="1"/>
          </p:cNvSpPr>
          <p:nvPr/>
        </p:nvSpPr>
        <p:spPr bwMode="auto">
          <a:xfrm flipH="1" flipV="1">
            <a:off x="3948113" y="338138"/>
            <a:ext cx="1587" cy="438626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744" name="Freeform 8">
            <a:extLst>
              <a:ext uri="{FF2B5EF4-FFF2-40B4-BE49-F238E27FC236}">
                <a16:creationId xmlns:a16="http://schemas.microsoft.com/office/drawing/2014/main" id="{76691CAD-25B9-964F-9E81-3ECF45D33688}"/>
              </a:ext>
            </a:extLst>
          </p:cNvPr>
          <p:cNvSpPr>
            <a:spLocks/>
          </p:cNvSpPr>
          <p:nvPr/>
        </p:nvSpPr>
        <p:spPr bwMode="auto">
          <a:xfrm>
            <a:off x="3200400" y="4752975"/>
            <a:ext cx="738188" cy="2452688"/>
          </a:xfrm>
          <a:custGeom>
            <a:avLst/>
            <a:gdLst>
              <a:gd name="T0" fmla="*/ 50 w 465"/>
              <a:gd name="T1" fmla="*/ 0 h 1561"/>
              <a:gd name="T2" fmla="*/ 465 w 465"/>
              <a:gd name="T3" fmla="*/ 1548 h 1561"/>
              <a:gd name="T4" fmla="*/ 427 w 465"/>
              <a:gd name="T5" fmla="*/ 1561 h 1561"/>
              <a:gd name="T6" fmla="*/ 0 w 465"/>
              <a:gd name="T7" fmla="*/ 12 h 1561"/>
              <a:gd name="T8" fmla="*/ 50 w 465"/>
              <a:gd name="T9" fmla="*/ 0 h 1561"/>
            </a:gdLst>
            <a:ahLst/>
            <a:cxnLst>
              <a:cxn ang="0">
                <a:pos x="T0" y="T1"/>
              </a:cxn>
              <a:cxn ang="0">
                <a:pos x="T2" y="T3"/>
              </a:cxn>
              <a:cxn ang="0">
                <a:pos x="T4" y="T5"/>
              </a:cxn>
              <a:cxn ang="0">
                <a:pos x="T6" y="T7"/>
              </a:cxn>
              <a:cxn ang="0">
                <a:pos x="T8" y="T9"/>
              </a:cxn>
            </a:cxnLst>
            <a:rect l="0" t="0" r="r" b="b"/>
            <a:pathLst>
              <a:path w="465" h="1561">
                <a:moveTo>
                  <a:pt x="50" y="0"/>
                </a:moveTo>
                <a:lnTo>
                  <a:pt x="465" y="1548"/>
                </a:lnTo>
                <a:lnTo>
                  <a:pt x="427" y="1561"/>
                </a:lnTo>
                <a:lnTo>
                  <a:pt x="0" y="12"/>
                </a:lnTo>
                <a:lnTo>
                  <a:pt x="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4745" name="Line 9">
            <a:extLst>
              <a:ext uri="{FF2B5EF4-FFF2-40B4-BE49-F238E27FC236}">
                <a16:creationId xmlns:a16="http://schemas.microsoft.com/office/drawing/2014/main" id="{B6C47BF6-6A01-E24F-B03C-68657F39CAC8}"/>
              </a:ext>
            </a:extLst>
          </p:cNvPr>
          <p:cNvSpPr>
            <a:spLocks noChangeShapeType="1"/>
          </p:cNvSpPr>
          <p:nvPr/>
        </p:nvSpPr>
        <p:spPr bwMode="auto">
          <a:xfrm>
            <a:off x="3459163" y="4932363"/>
            <a:ext cx="798512"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746" name="Line 10">
            <a:extLst>
              <a:ext uri="{FF2B5EF4-FFF2-40B4-BE49-F238E27FC236}">
                <a16:creationId xmlns:a16="http://schemas.microsoft.com/office/drawing/2014/main" id="{5C1CF58A-8A64-264C-90FA-4FAB8B7799AC}"/>
              </a:ext>
            </a:extLst>
          </p:cNvPr>
          <p:cNvSpPr>
            <a:spLocks noChangeShapeType="1"/>
          </p:cNvSpPr>
          <p:nvPr/>
        </p:nvSpPr>
        <p:spPr bwMode="auto">
          <a:xfrm flipV="1">
            <a:off x="1825625" y="352425"/>
            <a:ext cx="1588" cy="6988175"/>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747" name="Freeform 11">
            <a:extLst>
              <a:ext uri="{FF2B5EF4-FFF2-40B4-BE49-F238E27FC236}">
                <a16:creationId xmlns:a16="http://schemas.microsoft.com/office/drawing/2014/main" id="{B42890C8-4AED-A044-A852-BF167E6EFBFF}"/>
              </a:ext>
            </a:extLst>
          </p:cNvPr>
          <p:cNvSpPr>
            <a:spLocks/>
          </p:cNvSpPr>
          <p:nvPr/>
        </p:nvSpPr>
        <p:spPr bwMode="auto">
          <a:xfrm>
            <a:off x="3459163" y="4953000"/>
            <a:ext cx="638175" cy="2097088"/>
          </a:xfrm>
          <a:custGeom>
            <a:avLst/>
            <a:gdLst>
              <a:gd name="T0" fmla="*/ 51 w 402"/>
              <a:gd name="T1" fmla="*/ 0 h 1321"/>
              <a:gd name="T2" fmla="*/ 402 w 402"/>
              <a:gd name="T3" fmla="*/ 1309 h 1321"/>
              <a:gd name="T4" fmla="*/ 352 w 402"/>
              <a:gd name="T5" fmla="*/ 1321 h 1321"/>
              <a:gd name="T6" fmla="*/ 0 w 402"/>
              <a:gd name="T7" fmla="*/ 12 h 1321"/>
              <a:gd name="T8" fmla="*/ 51 w 402"/>
              <a:gd name="T9" fmla="*/ 0 h 1321"/>
            </a:gdLst>
            <a:ahLst/>
            <a:cxnLst>
              <a:cxn ang="0">
                <a:pos x="T0" y="T1"/>
              </a:cxn>
              <a:cxn ang="0">
                <a:pos x="T2" y="T3"/>
              </a:cxn>
              <a:cxn ang="0">
                <a:pos x="T4" y="T5"/>
              </a:cxn>
              <a:cxn ang="0">
                <a:pos x="T6" y="T7"/>
              </a:cxn>
              <a:cxn ang="0">
                <a:pos x="T8" y="T9"/>
              </a:cxn>
            </a:cxnLst>
            <a:rect l="0" t="0" r="r" b="b"/>
            <a:pathLst>
              <a:path w="402" h="1321">
                <a:moveTo>
                  <a:pt x="51" y="0"/>
                </a:moveTo>
                <a:lnTo>
                  <a:pt x="402" y="1309"/>
                </a:lnTo>
                <a:lnTo>
                  <a:pt x="352" y="1321"/>
                </a:lnTo>
                <a:lnTo>
                  <a:pt x="0" y="12"/>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4748" name="Line 12">
            <a:extLst>
              <a:ext uri="{FF2B5EF4-FFF2-40B4-BE49-F238E27FC236}">
                <a16:creationId xmlns:a16="http://schemas.microsoft.com/office/drawing/2014/main" id="{65697FAC-81CF-8D4D-B6DE-12008E32410C}"/>
              </a:ext>
            </a:extLst>
          </p:cNvPr>
          <p:cNvSpPr>
            <a:spLocks noChangeShapeType="1"/>
          </p:cNvSpPr>
          <p:nvPr/>
        </p:nvSpPr>
        <p:spPr bwMode="auto">
          <a:xfrm>
            <a:off x="3894138" y="7170738"/>
            <a:ext cx="192087"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749" name="Line 13">
            <a:extLst>
              <a:ext uri="{FF2B5EF4-FFF2-40B4-BE49-F238E27FC236}">
                <a16:creationId xmlns:a16="http://schemas.microsoft.com/office/drawing/2014/main" id="{16EB27A0-73BD-3645-A9B8-2C5E921B7008}"/>
              </a:ext>
            </a:extLst>
          </p:cNvPr>
          <p:cNvSpPr>
            <a:spLocks noChangeShapeType="1"/>
          </p:cNvSpPr>
          <p:nvPr/>
        </p:nvSpPr>
        <p:spPr bwMode="auto">
          <a:xfrm flipV="1">
            <a:off x="4044950" y="7180263"/>
            <a:ext cx="1588" cy="1889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750" name="Line 14">
            <a:extLst>
              <a:ext uri="{FF2B5EF4-FFF2-40B4-BE49-F238E27FC236}">
                <a16:creationId xmlns:a16="http://schemas.microsoft.com/office/drawing/2014/main" id="{051B52AF-BB81-3944-87F0-21E3F8F885F8}"/>
              </a:ext>
            </a:extLst>
          </p:cNvPr>
          <p:cNvSpPr>
            <a:spLocks noChangeShapeType="1"/>
          </p:cNvSpPr>
          <p:nvPr/>
        </p:nvSpPr>
        <p:spPr bwMode="auto">
          <a:xfrm>
            <a:off x="3949700" y="3638550"/>
            <a:ext cx="0" cy="10033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4751" name="Line 15">
            <a:extLst>
              <a:ext uri="{FF2B5EF4-FFF2-40B4-BE49-F238E27FC236}">
                <a16:creationId xmlns:a16="http://schemas.microsoft.com/office/drawing/2014/main" id="{CF1F4DF7-8575-6249-86D9-2C6DC40BA748}"/>
              </a:ext>
            </a:extLst>
          </p:cNvPr>
          <p:cNvSpPr>
            <a:spLocks noChangeShapeType="1"/>
          </p:cNvSpPr>
          <p:nvPr/>
        </p:nvSpPr>
        <p:spPr bwMode="auto">
          <a:xfrm>
            <a:off x="3200400" y="4730750"/>
            <a:ext cx="330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4752" name="Rectangle 16">
            <a:extLst>
              <a:ext uri="{FF2B5EF4-FFF2-40B4-BE49-F238E27FC236}">
                <a16:creationId xmlns:a16="http://schemas.microsoft.com/office/drawing/2014/main" id="{31D5AE99-E46D-414F-9ECE-F7FE16671595}"/>
              </a:ext>
            </a:extLst>
          </p:cNvPr>
          <p:cNvSpPr>
            <a:spLocks noChangeArrowheads="1"/>
          </p:cNvSpPr>
          <p:nvPr/>
        </p:nvSpPr>
        <p:spPr bwMode="auto">
          <a:xfrm>
            <a:off x="2532063" y="22669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884753" name="Line 17">
            <a:extLst>
              <a:ext uri="{FF2B5EF4-FFF2-40B4-BE49-F238E27FC236}">
                <a16:creationId xmlns:a16="http://schemas.microsoft.com/office/drawing/2014/main" id="{5D74C41A-3069-664D-A238-BE5505D55937}"/>
              </a:ext>
            </a:extLst>
          </p:cNvPr>
          <p:cNvSpPr>
            <a:spLocks noChangeShapeType="1"/>
          </p:cNvSpPr>
          <p:nvPr/>
        </p:nvSpPr>
        <p:spPr bwMode="auto">
          <a:xfrm>
            <a:off x="2044700" y="83661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754" name="Line 18">
            <a:extLst>
              <a:ext uri="{FF2B5EF4-FFF2-40B4-BE49-F238E27FC236}">
                <a16:creationId xmlns:a16="http://schemas.microsoft.com/office/drawing/2014/main" id="{76A04D99-F440-E04A-9116-DF48EFFC6542}"/>
              </a:ext>
            </a:extLst>
          </p:cNvPr>
          <p:cNvSpPr>
            <a:spLocks noChangeShapeType="1"/>
          </p:cNvSpPr>
          <p:nvPr/>
        </p:nvSpPr>
        <p:spPr bwMode="auto">
          <a:xfrm>
            <a:off x="2044700" y="221456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755" name="Line 19">
            <a:extLst>
              <a:ext uri="{FF2B5EF4-FFF2-40B4-BE49-F238E27FC236}">
                <a16:creationId xmlns:a16="http://schemas.microsoft.com/office/drawing/2014/main" id="{851E9E10-E7BD-DA4C-B44D-1EABB2E68799}"/>
              </a:ext>
            </a:extLst>
          </p:cNvPr>
          <p:cNvSpPr>
            <a:spLocks noChangeShapeType="1"/>
          </p:cNvSpPr>
          <p:nvPr/>
        </p:nvSpPr>
        <p:spPr bwMode="auto">
          <a:xfrm>
            <a:off x="2044700" y="2633663"/>
            <a:ext cx="173355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756" name="Line 20">
            <a:extLst>
              <a:ext uri="{FF2B5EF4-FFF2-40B4-BE49-F238E27FC236}">
                <a16:creationId xmlns:a16="http://schemas.microsoft.com/office/drawing/2014/main" id="{F2E21EFB-DEDA-DD46-B64B-477A85D2B652}"/>
              </a:ext>
            </a:extLst>
          </p:cNvPr>
          <p:cNvSpPr>
            <a:spLocks noChangeShapeType="1"/>
          </p:cNvSpPr>
          <p:nvPr/>
        </p:nvSpPr>
        <p:spPr bwMode="auto">
          <a:xfrm>
            <a:off x="1984375" y="7110413"/>
            <a:ext cx="1654175"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757" name="Line 21">
            <a:extLst>
              <a:ext uri="{FF2B5EF4-FFF2-40B4-BE49-F238E27FC236}">
                <a16:creationId xmlns:a16="http://schemas.microsoft.com/office/drawing/2014/main" id="{5E3B3026-D043-EB42-AF8F-5030EC1B2DF6}"/>
              </a:ext>
            </a:extLst>
          </p:cNvPr>
          <p:cNvSpPr>
            <a:spLocks noChangeShapeType="1"/>
          </p:cNvSpPr>
          <p:nvPr/>
        </p:nvSpPr>
        <p:spPr bwMode="auto">
          <a:xfrm>
            <a:off x="2005013" y="6710363"/>
            <a:ext cx="153511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758" name="Line 22">
            <a:extLst>
              <a:ext uri="{FF2B5EF4-FFF2-40B4-BE49-F238E27FC236}">
                <a16:creationId xmlns:a16="http://schemas.microsoft.com/office/drawing/2014/main" id="{67DB1127-B3FA-F847-BA18-2018CE8AEB12}"/>
              </a:ext>
            </a:extLst>
          </p:cNvPr>
          <p:cNvSpPr>
            <a:spLocks noChangeShapeType="1"/>
          </p:cNvSpPr>
          <p:nvPr/>
        </p:nvSpPr>
        <p:spPr bwMode="auto">
          <a:xfrm>
            <a:off x="1984375" y="6291263"/>
            <a:ext cx="14557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759" name="Line 23">
            <a:extLst>
              <a:ext uri="{FF2B5EF4-FFF2-40B4-BE49-F238E27FC236}">
                <a16:creationId xmlns:a16="http://schemas.microsoft.com/office/drawing/2014/main" id="{1EC44AC0-B3B9-724B-98B2-23B3AA20BD83}"/>
              </a:ext>
            </a:extLst>
          </p:cNvPr>
          <p:cNvSpPr>
            <a:spLocks noChangeShapeType="1"/>
          </p:cNvSpPr>
          <p:nvPr/>
        </p:nvSpPr>
        <p:spPr bwMode="auto">
          <a:xfrm>
            <a:off x="2024063" y="5872163"/>
            <a:ext cx="123666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760" name="Line 24">
            <a:extLst>
              <a:ext uri="{FF2B5EF4-FFF2-40B4-BE49-F238E27FC236}">
                <a16:creationId xmlns:a16="http://schemas.microsoft.com/office/drawing/2014/main" id="{01F27B6C-A58C-F84E-A77E-B653175EF780}"/>
              </a:ext>
            </a:extLst>
          </p:cNvPr>
          <p:cNvSpPr>
            <a:spLocks noChangeShapeType="1"/>
          </p:cNvSpPr>
          <p:nvPr/>
        </p:nvSpPr>
        <p:spPr bwMode="auto">
          <a:xfrm>
            <a:off x="2044700" y="5511800"/>
            <a:ext cx="12160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761" name="Line 25">
            <a:extLst>
              <a:ext uri="{FF2B5EF4-FFF2-40B4-BE49-F238E27FC236}">
                <a16:creationId xmlns:a16="http://schemas.microsoft.com/office/drawing/2014/main" id="{1FA0CEE0-8B91-664B-B01E-9195D3069B7A}"/>
              </a:ext>
            </a:extLst>
          </p:cNvPr>
          <p:cNvSpPr>
            <a:spLocks noChangeShapeType="1"/>
          </p:cNvSpPr>
          <p:nvPr/>
        </p:nvSpPr>
        <p:spPr bwMode="auto">
          <a:xfrm>
            <a:off x="2063750" y="5011738"/>
            <a:ext cx="111760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762" name="Line 26">
            <a:extLst>
              <a:ext uri="{FF2B5EF4-FFF2-40B4-BE49-F238E27FC236}">
                <a16:creationId xmlns:a16="http://schemas.microsoft.com/office/drawing/2014/main" id="{CD46FABC-A8D3-E946-ACEB-0ACC1C3F7277}"/>
              </a:ext>
            </a:extLst>
          </p:cNvPr>
          <p:cNvSpPr>
            <a:spLocks noChangeShapeType="1"/>
          </p:cNvSpPr>
          <p:nvPr/>
        </p:nvSpPr>
        <p:spPr bwMode="auto">
          <a:xfrm>
            <a:off x="2063750" y="4532313"/>
            <a:ext cx="1376363"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763" name="Line 27">
            <a:extLst>
              <a:ext uri="{FF2B5EF4-FFF2-40B4-BE49-F238E27FC236}">
                <a16:creationId xmlns:a16="http://schemas.microsoft.com/office/drawing/2014/main" id="{9DF055A9-B519-0045-85EF-B0F9E032C066}"/>
              </a:ext>
            </a:extLst>
          </p:cNvPr>
          <p:cNvSpPr>
            <a:spLocks noChangeShapeType="1"/>
          </p:cNvSpPr>
          <p:nvPr/>
        </p:nvSpPr>
        <p:spPr bwMode="auto">
          <a:xfrm>
            <a:off x="2044700" y="4213225"/>
            <a:ext cx="1414463"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764" name="Line 28">
            <a:extLst>
              <a:ext uri="{FF2B5EF4-FFF2-40B4-BE49-F238E27FC236}">
                <a16:creationId xmlns:a16="http://schemas.microsoft.com/office/drawing/2014/main" id="{D03AFAC7-0CDA-8A4B-BF26-A834DBDC70A1}"/>
              </a:ext>
            </a:extLst>
          </p:cNvPr>
          <p:cNvSpPr>
            <a:spLocks noChangeShapeType="1"/>
          </p:cNvSpPr>
          <p:nvPr/>
        </p:nvSpPr>
        <p:spPr bwMode="auto">
          <a:xfrm>
            <a:off x="2063750" y="3673475"/>
            <a:ext cx="17748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765" name="Rectangle 29">
            <a:extLst>
              <a:ext uri="{FF2B5EF4-FFF2-40B4-BE49-F238E27FC236}">
                <a16:creationId xmlns:a16="http://schemas.microsoft.com/office/drawing/2014/main" id="{6CB73747-636A-2F41-83B8-6867F2BABFF5}"/>
              </a:ext>
            </a:extLst>
          </p:cNvPr>
          <p:cNvSpPr>
            <a:spLocks noChangeArrowheads="1"/>
          </p:cNvSpPr>
          <p:nvPr/>
        </p:nvSpPr>
        <p:spPr bwMode="auto">
          <a:xfrm>
            <a:off x="1903413" y="34655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84766" name="Rectangle 30">
            <a:extLst>
              <a:ext uri="{FF2B5EF4-FFF2-40B4-BE49-F238E27FC236}">
                <a16:creationId xmlns:a16="http://schemas.microsoft.com/office/drawing/2014/main" id="{C6ED4B55-1EA7-774D-B544-2198BEA6A4EE}"/>
              </a:ext>
            </a:extLst>
          </p:cNvPr>
          <p:cNvSpPr>
            <a:spLocks noChangeArrowheads="1"/>
          </p:cNvSpPr>
          <p:nvPr/>
        </p:nvSpPr>
        <p:spPr bwMode="auto">
          <a:xfrm>
            <a:off x="1912938" y="43164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84767" name="Rectangle 31">
            <a:extLst>
              <a:ext uri="{FF2B5EF4-FFF2-40B4-BE49-F238E27FC236}">
                <a16:creationId xmlns:a16="http://schemas.microsoft.com/office/drawing/2014/main" id="{7E2EFED3-D945-4F41-B7F9-A6A6D5964FF4}"/>
              </a:ext>
            </a:extLst>
          </p:cNvPr>
          <p:cNvSpPr>
            <a:spLocks noChangeArrowheads="1"/>
          </p:cNvSpPr>
          <p:nvPr/>
        </p:nvSpPr>
        <p:spPr bwMode="auto">
          <a:xfrm>
            <a:off x="1900238" y="4786313"/>
            <a:ext cx="3302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a:t>
            </a:r>
            <a:r>
              <a:rPr lang="en-US" altLang="en-US" sz="1300" b="1">
                <a:solidFill>
                  <a:srgbClr val="000000"/>
                </a:solidFill>
                <a:latin typeface="Helvetica" pitchFamily="2" charset="0"/>
                <a:ea typeface="Helvetica" pitchFamily="2" charset="0"/>
                <a:cs typeface="Helvetica" pitchFamily="2" charset="0"/>
              </a:rPr>
              <a:t>PS</a:t>
            </a:r>
            <a:r>
              <a:rPr lang="en-US" altLang="en-US" sz="1300" b="1">
                <a:solidFill>
                  <a:srgbClr val="000000"/>
                </a:solidFill>
                <a:latin typeface="Helvetica" pitchFamily="2" charset="0"/>
              </a:rPr>
              <a:t>)</a:t>
            </a:r>
          </a:p>
        </p:txBody>
      </p:sp>
      <p:sp>
        <p:nvSpPr>
          <p:cNvPr id="884768" name="Rectangle 32">
            <a:extLst>
              <a:ext uri="{FF2B5EF4-FFF2-40B4-BE49-F238E27FC236}">
                <a16:creationId xmlns:a16="http://schemas.microsoft.com/office/drawing/2014/main" id="{7250700B-5C54-DB41-A862-D0CDEDB34752}"/>
              </a:ext>
            </a:extLst>
          </p:cNvPr>
          <p:cNvSpPr>
            <a:spLocks noChangeArrowheads="1"/>
          </p:cNvSpPr>
          <p:nvPr/>
        </p:nvSpPr>
        <p:spPr bwMode="auto">
          <a:xfrm>
            <a:off x="1816100" y="3990975"/>
            <a:ext cx="7080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1200" b="1">
                <a:latin typeface="Helvetica" pitchFamily="2" charset="0"/>
              </a:rPr>
              <a:t>(D)</a:t>
            </a:r>
          </a:p>
        </p:txBody>
      </p:sp>
      <p:sp>
        <p:nvSpPr>
          <p:cNvPr id="884769" name="Rectangle 33">
            <a:extLst>
              <a:ext uri="{FF2B5EF4-FFF2-40B4-BE49-F238E27FC236}">
                <a16:creationId xmlns:a16="http://schemas.microsoft.com/office/drawing/2014/main" id="{58C48F45-82FC-CC4A-9329-99FCDAA975B2}"/>
              </a:ext>
            </a:extLst>
          </p:cNvPr>
          <p:cNvSpPr>
            <a:spLocks noChangeArrowheads="1"/>
          </p:cNvSpPr>
          <p:nvPr/>
        </p:nvSpPr>
        <p:spPr bwMode="auto">
          <a:xfrm>
            <a:off x="3429000" y="4048125"/>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884770" name="AutoShape 34">
            <a:extLst>
              <a:ext uri="{FF2B5EF4-FFF2-40B4-BE49-F238E27FC236}">
                <a16:creationId xmlns:a16="http://schemas.microsoft.com/office/drawing/2014/main" id="{599DCEA8-E1AB-174E-B2F8-969EE801B9B6}"/>
              </a:ext>
            </a:extLst>
          </p:cNvPr>
          <p:cNvSpPr>
            <a:spLocks noChangeArrowheads="1"/>
          </p:cNvSpPr>
          <p:nvPr/>
        </p:nvSpPr>
        <p:spPr bwMode="auto">
          <a:xfrm rot="16200000" flipH="1">
            <a:off x="2538413" y="4919662"/>
            <a:ext cx="241300" cy="479425"/>
          </a:xfrm>
          <a:prstGeom prst="rightArrow">
            <a:avLst>
              <a:gd name="adj1" fmla="val 50000"/>
              <a:gd name="adj2" fmla="val 5000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4777" name="Rectangle 41">
            <a:extLst>
              <a:ext uri="{FF2B5EF4-FFF2-40B4-BE49-F238E27FC236}">
                <a16:creationId xmlns:a16="http://schemas.microsoft.com/office/drawing/2014/main" id="{30BD2CDC-0F10-7745-A1D2-5E71DB60319A}"/>
              </a:ext>
            </a:extLst>
          </p:cNvPr>
          <p:cNvSpPr>
            <a:spLocks noChangeArrowheads="1"/>
          </p:cNvSpPr>
          <p:nvPr/>
        </p:nvSpPr>
        <p:spPr bwMode="auto">
          <a:xfrm>
            <a:off x="2057400" y="5151438"/>
            <a:ext cx="889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chemeClr val="hlink"/>
                </a:solidFill>
                <a:latin typeface="Arial" panose="020B0604020202020204" pitchFamily="34" charset="0"/>
              </a:rPr>
              <a:t>I Taw</a:t>
            </a:r>
          </a:p>
        </p:txBody>
      </p:sp>
      <p:sp>
        <p:nvSpPr>
          <p:cNvPr id="884778" name="Rectangle 42">
            <a:extLst>
              <a:ext uri="{FF2B5EF4-FFF2-40B4-BE49-F238E27FC236}">
                <a16:creationId xmlns:a16="http://schemas.microsoft.com/office/drawing/2014/main" id="{FCDAB850-E8B7-5745-A11A-96CC385990ED}"/>
              </a:ext>
            </a:extLst>
          </p:cNvPr>
          <p:cNvSpPr>
            <a:spLocks noChangeArrowheads="1"/>
          </p:cNvSpPr>
          <p:nvPr/>
        </p:nvSpPr>
        <p:spPr bwMode="auto">
          <a:xfrm>
            <a:off x="1982788" y="5510213"/>
            <a:ext cx="9874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chemeClr val="hlink"/>
                </a:solidFill>
                <a:latin typeface="Arial" panose="020B0604020202020204" pitchFamily="34" charset="0"/>
              </a:rPr>
              <a:t>II Taw</a:t>
            </a:r>
          </a:p>
        </p:txBody>
      </p:sp>
      <p:grpSp>
        <p:nvGrpSpPr>
          <p:cNvPr id="884784" name="Group 48">
            <a:extLst>
              <a:ext uri="{FF2B5EF4-FFF2-40B4-BE49-F238E27FC236}">
                <a16:creationId xmlns:a16="http://schemas.microsoft.com/office/drawing/2014/main" id="{284FF048-9BCD-9142-BB47-9BFA124FA7C2}"/>
              </a:ext>
            </a:extLst>
          </p:cNvPr>
          <p:cNvGrpSpPr>
            <a:grpSpLocks/>
          </p:cNvGrpSpPr>
          <p:nvPr/>
        </p:nvGrpSpPr>
        <p:grpSpPr bwMode="auto">
          <a:xfrm>
            <a:off x="3203575" y="3754438"/>
            <a:ext cx="741363" cy="663575"/>
            <a:chOff x="2036" y="2302"/>
            <a:chExt cx="467" cy="418"/>
          </a:xfrm>
        </p:grpSpPr>
        <p:sp>
          <p:nvSpPr>
            <p:cNvPr id="884785" name="Text Box 49">
              <a:extLst>
                <a:ext uri="{FF2B5EF4-FFF2-40B4-BE49-F238E27FC236}">
                  <a16:creationId xmlns:a16="http://schemas.microsoft.com/office/drawing/2014/main" id="{F48E7392-BE1B-6A4B-A850-507EDDA35311}"/>
                </a:ext>
              </a:extLst>
            </p:cNvPr>
            <p:cNvSpPr txBox="1">
              <a:spLocks noChangeArrowheads="1"/>
            </p:cNvSpPr>
            <p:nvPr/>
          </p:nvSpPr>
          <p:spPr bwMode="auto">
            <a:xfrm>
              <a:off x="2036" y="2344"/>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DC</a:t>
              </a:r>
              <a:endParaRPr lang="en-US" altLang="en-US" sz="2000" b="1" i="1">
                <a:solidFill>
                  <a:srgbClr val="00DFCA"/>
                </a:solidFill>
                <a:latin typeface="Comic Sans MS" panose="030F0902030302020204" pitchFamily="66" charset="0"/>
              </a:endParaRPr>
            </a:p>
          </p:txBody>
        </p:sp>
        <p:grpSp>
          <p:nvGrpSpPr>
            <p:cNvPr id="884786" name="Group 50">
              <a:extLst>
                <a:ext uri="{FF2B5EF4-FFF2-40B4-BE49-F238E27FC236}">
                  <a16:creationId xmlns:a16="http://schemas.microsoft.com/office/drawing/2014/main" id="{C4BFDAC4-668F-C74D-B24A-7EB94E5061EE}"/>
                </a:ext>
              </a:extLst>
            </p:cNvPr>
            <p:cNvGrpSpPr>
              <a:grpSpLocks/>
            </p:cNvGrpSpPr>
            <p:nvPr/>
          </p:nvGrpSpPr>
          <p:grpSpPr bwMode="auto">
            <a:xfrm>
              <a:off x="2105" y="2302"/>
              <a:ext cx="364" cy="418"/>
              <a:chOff x="1084" y="711"/>
              <a:chExt cx="2950" cy="2769"/>
            </a:xfrm>
          </p:grpSpPr>
          <p:grpSp>
            <p:nvGrpSpPr>
              <p:cNvPr id="884787" name="Group 51">
                <a:extLst>
                  <a:ext uri="{FF2B5EF4-FFF2-40B4-BE49-F238E27FC236}">
                    <a16:creationId xmlns:a16="http://schemas.microsoft.com/office/drawing/2014/main" id="{4506A790-77AE-2342-B30F-F74133EBC60E}"/>
                  </a:ext>
                </a:extLst>
              </p:cNvPr>
              <p:cNvGrpSpPr>
                <a:grpSpLocks/>
              </p:cNvGrpSpPr>
              <p:nvPr/>
            </p:nvGrpSpPr>
            <p:grpSpPr bwMode="auto">
              <a:xfrm>
                <a:off x="1084" y="711"/>
                <a:ext cx="2950" cy="2769"/>
                <a:chOff x="2707" y="548"/>
                <a:chExt cx="2950" cy="2769"/>
              </a:xfrm>
            </p:grpSpPr>
            <p:grpSp>
              <p:nvGrpSpPr>
                <p:cNvPr id="884788" name="Group 52">
                  <a:extLst>
                    <a:ext uri="{FF2B5EF4-FFF2-40B4-BE49-F238E27FC236}">
                      <a16:creationId xmlns:a16="http://schemas.microsoft.com/office/drawing/2014/main" id="{F3F75DF4-89DE-5D44-88D9-4BE58A46120B}"/>
                    </a:ext>
                  </a:extLst>
                </p:cNvPr>
                <p:cNvGrpSpPr>
                  <a:grpSpLocks/>
                </p:cNvGrpSpPr>
                <p:nvPr/>
              </p:nvGrpSpPr>
              <p:grpSpPr bwMode="auto">
                <a:xfrm>
                  <a:off x="3180" y="1046"/>
                  <a:ext cx="2105" cy="1421"/>
                  <a:chOff x="578" y="2316"/>
                  <a:chExt cx="2105" cy="1421"/>
                </a:xfrm>
              </p:grpSpPr>
              <p:sp>
                <p:nvSpPr>
                  <p:cNvPr id="884789" name="Freeform 53" descr="Cork">
                    <a:extLst>
                      <a:ext uri="{FF2B5EF4-FFF2-40B4-BE49-F238E27FC236}">
                        <a16:creationId xmlns:a16="http://schemas.microsoft.com/office/drawing/2014/main" id="{73A0649B-0605-F941-AC26-424A5E0F8D19}"/>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84790" name="Freeform 54" descr="Cork">
                    <a:extLst>
                      <a:ext uri="{FF2B5EF4-FFF2-40B4-BE49-F238E27FC236}">
                        <a16:creationId xmlns:a16="http://schemas.microsoft.com/office/drawing/2014/main" id="{9588B7BE-CA96-114F-B823-A8F52260651B}"/>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84791" name="Picture 55">
                  <a:extLst>
                    <a:ext uri="{FF2B5EF4-FFF2-40B4-BE49-F238E27FC236}">
                      <a16:creationId xmlns:a16="http://schemas.microsoft.com/office/drawing/2014/main" id="{73E42B3B-60D8-344D-A725-D2BC8D3DFEB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84792" name="Freeform 56">
                <a:extLst>
                  <a:ext uri="{FF2B5EF4-FFF2-40B4-BE49-F238E27FC236}">
                    <a16:creationId xmlns:a16="http://schemas.microsoft.com/office/drawing/2014/main" id="{F039FC27-9484-F741-9428-A1CA3CE5351F}"/>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84793" name="Freeform 57">
                <a:extLst>
                  <a:ext uri="{FF2B5EF4-FFF2-40B4-BE49-F238E27FC236}">
                    <a16:creationId xmlns:a16="http://schemas.microsoft.com/office/drawing/2014/main" id="{9E8DEEAE-F98C-2C4B-8962-EC555C0B9933}"/>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84794" name="Freeform 58">
                <a:extLst>
                  <a:ext uri="{FF2B5EF4-FFF2-40B4-BE49-F238E27FC236}">
                    <a16:creationId xmlns:a16="http://schemas.microsoft.com/office/drawing/2014/main" id="{F86E0364-A60E-AD43-A7BD-25566939D95B}"/>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84795" name="Freeform 59">
                <a:extLst>
                  <a:ext uri="{FF2B5EF4-FFF2-40B4-BE49-F238E27FC236}">
                    <a16:creationId xmlns:a16="http://schemas.microsoft.com/office/drawing/2014/main" id="{9FF40DD4-9CB5-6D4E-853B-86575D544E5E}"/>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84796" name="Freeform 60">
                <a:extLst>
                  <a:ext uri="{FF2B5EF4-FFF2-40B4-BE49-F238E27FC236}">
                    <a16:creationId xmlns:a16="http://schemas.microsoft.com/office/drawing/2014/main" id="{B3430BCB-97E2-4044-B990-1F832411B9A0}"/>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sp>
        <p:nvSpPr>
          <p:cNvPr id="884797" name="Rectangle 61">
            <a:extLst>
              <a:ext uri="{FF2B5EF4-FFF2-40B4-BE49-F238E27FC236}">
                <a16:creationId xmlns:a16="http://schemas.microsoft.com/office/drawing/2014/main" id="{80DDB3C5-999B-224A-9EF6-A7ED4B22E0EC}"/>
              </a:ext>
            </a:extLst>
          </p:cNvPr>
          <p:cNvSpPr>
            <a:spLocks noChangeArrowheads="1"/>
          </p:cNvSpPr>
          <p:nvPr/>
        </p:nvSpPr>
        <p:spPr bwMode="auto">
          <a:xfrm>
            <a:off x="1808163" y="5091113"/>
            <a:ext cx="23653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84798" name="Rectangle 62">
            <a:extLst>
              <a:ext uri="{FF2B5EF4-FFF2-40B4-BE49-F238E27FC236}">
                <a16:creationId xmlns:a16="http://schemas.microsoft.com/office/drawing/2014/main" id="{5E5A3A0D-99CA-BB4C-BFAB-25412987DCF4}"/>
              </a:ext>
            </a:extLst>
          </p:cNvPr>
          <p:cNvSpPr>
            <a:spLocks noChangeArrowheads="1"/>
          </p:cNvSpPr>
          <p:nvPr/>
        </p:nvSpPr>
        <p:spPr bwMode="auto">
          <a:xfrm>
            <a:off x="3241675" y="5081588"/>
            <a:ext cx="2365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84799" name="Rectangle 63">
            <a:extLst>
              <a:ext uri="{FF2B5EF4-FFF2-40B4-BE49-F238E27FC236}">
                <a16:creationId xmlns:a16="http://schemas.microsoft.com/office/drawing/2014/main" id="{36AB3792-7FFB-454D-8C13-DEB9E586E180}"/>
              </a:ext>
            </a:extLst>
          </p:cNvPr>
          <p:cNvSpPr>
            <a:spLocks noChangeArrowheads="1"/>
          </p:cNvSpPr>
          <p:nvPr/>
        </p:nvSpPr>
        <p:spPr bwMode="auto">
          <a:xfrm>
            <a:off x="4979988" y="1119188"/>
            <a:ext cx="4708525" cy="61499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84800" name="Picture 64">
            <a:extLst>
              <a:ext uri="{FF2B5EF4-FFF2-40B4-BE49-F238E27FC236}">
                <a16:creationId xmlns:a16="http://schemas.microsoft.com/office/drawing/2014/main" id="{9809425E-C435-A246-B8F2-0D7D295FA2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886" r="15105"/>
          <a:stretch>
            <a:fillRect/>
          </a:stretch>
        </p:blipFill>
        <p:spPr bwMode="auto">
          <a:xfrm>
            <a:off x="4967288" y="404813"/>
            <a:ext cx="4738687" cy="6910387"/>
          </a:xfrm>
          <a:prstGeom prst="rect">
            <a:avLst/>
          </a:prstGeom>
          <a:noFill/>
          <a:extLst>
            <a:ext uri="{909E8E84-426E-40DD-AFC4-6F175D3DCCD1}">
              <a14:hiddenFill xmlns:a14="http://schemas.microsoft.com/office/drawing/2010/main">
                <a:solidFill>
                  <a:srgbClr val="FFFFFF"/>
                </a:solidFill>
              </a14:hiddenFill>
            </a:ext>
          </a:extLst>
        </p:spPr>
      </p:pic>
      <p:sp>
        <p:nvSpPr>
          <p:cNvPr id="884801" name="Rectangle 65">
            <a:extLst>
              <a:ext uri="{FF2B5EF4-FFF2-40B4-BE49-F238E27FC236}">
                <a16:creationId xmlns:a16="http://schemas.microsoft.com/office/drawing/2014/main" id="{4A7291CE-4A0F-2C47-9D67-E6C294FDCA65}"/>
              </a:ext>
            </a:extLst>
          </p:cNvPr>
          <p:cNvSpPr>
            <a:spLocks noChangeArrowheads="1"/>
          </p:cNvSpPr>
          <p:nvPr/>
        </p:nvSpPr>
        <p:spPr bwMode="auto">
          <a:xfrm>
            <a:off x="4968875" y="404813"/>
            <a:ext cx="4706938" cy="6875462"/>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4802" name="Rectangle 66">
            <a:extLst>
              <a:ext uri="{FF2B5EF4-FFF2-40B4-BE49-F238E27FC236}">
                <a16:creationId xmlns:a16="http://schemas.microsoft.com/office/drawing/2014/main" id="{8B72E82A-3397-9F45-821C-6825156CF3CC}"/>
              </a:ext>
            </a:extLst>
          </p:cNvPr>
          <p:cNvSpPr>
            <a:spLocks noChangeArrowheads="1"/>
          </p:cNvSpPr>
          <p:nvPr/>
        </p:nvSpPr>
        <p:spPr bwMode="auto">
          <a:xfrm>
            <a:off x="5011738" y="433388"/>
            <a:ext cx="4694237" cy="68214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4804" name="Rectangle 68">
            <a:extLst>
              <a:ext uri="{FF2B5EF4-FFF2-40B4-BE49-F238E27FC236}">
                <a16:creationId xmlns:a16="http://schemas.microsoft.com/office/drawing/2014/main" id="{906E9BB5-C9BD-CD4E-A7F8-E39F42A271B1}"/>
              </a:ext>
            </a:extLst>
          </p:cNvPr>
          <p:cNvSpPr>
            <a:spLocks noChangeArrowheads="1"/>
          </p:cNvSpPr>
          <p:nvPr/>
        </p:nvSpPr>
        <p:spPr bwMode="auto">
          <a:xfrm>
            <a:off x="2205038" y="3279775"/>
            <a:ext cx="1462087"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l"/>
            <a:r>
              <a:rPr lang="en-US" altLang="en-US" sz="2800" b="1">
                <a:latin typeface="Arial" panose="020B0604020202020204" pitchFamily="34" charset="0"/>
              </a:rPr>
              <a:t>I Samuel</a:t>
            </a:r>
            <a:endParaRPr lang="en-US" altLang="en-US" sz="2800">
              <a:latin typeface="Arial" panose="020B0604020202020204" pitchFamily="34" charset="0"/>
            </a:endParaRPr>
          </a:p>
        </p:txBody>
      </p:sp>
      <p:sp>
        <p:nvSpPr>
          <p:cNvPr id="884805" name="Rectangle 69">
            <a:extLst>
              <a:ext uri="{FF2B5EF4-FFF2-40B4-BE49-F238E27FC236}">
                <a16:creationId xmlns:a16="http://schemas.microsoft.com/office/drawing/2014/main" id="{C6F39D3B-690E-8541-A245-4BD28126A8BC}"/>
              </a:ext>
            </a:extLst>
          </p:cNvPr>
          <p:cNvSpPr>
            <a:spLocks noChangeArrowheads="1"/>
          </p:cNvSpPr>
          <p:nvPr/>
        </p:nvSpPr>
        <p:spPr bwMode="auto">
          <a:xfrm>
            <a:off x="2130425" y="3816350"/>
            <a:ext cx="1243013"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l"/>
            <a:r>
              <a:rPr lang="en-US" altLang="en-US" sz="2800" b="1">
                <a:latin typeface="Arial" panose="020B0604020202020204" pitchFamily="34" charset="0"/>
              </a:rPr>
              <a:t>II Sam’l</a:t>
            </a:r>
            <a:endParaRPr lang="en-US" altLang="en-US" sz="2800">
              <a:latin typeface="Arial" panose="020B0604020202020204" pitchFamily="34" charset="0"/>
            </a:endParaRPr>
          </a:p>
        </p:txBody>
      </p:sp>
      <p:sp>
        <p:nvSpPr>
          <p:cNvPr id="884806" name="Rectangle 70">
            <a:extLst>
              <a:ext uri="{FF2B5EF4-FFF2-40B4-BE49-F238E27FC236}">
                <a16:creationId xmlns:a16="http://schemas.microsoft.com/office/drawing/2014/main" id="{1E36C967-E67A-0E49-9565-40EC4FC5D5B6}"/>
              </a:ext>
            </a:extLst>
          </p:cNvPr>
          <p:cNvSpPr>
            <a:spLocks noChangeArrowheads="1"/>
          </p:cNvSpPr>
          <p:nvPr/>
        </p:nvSpPr>
        <p:spPr bwMode="auto">
          <a:xfrm>
            <a:off x="2232025" y="4573588"/>
            <a:ext cx="103346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sz="2800" b="1">
                <a:latin typeface="Arial" panose="020B0604020202020204" pitchFamily="34" charset="0"/>
              </a:rPr>
              <a:t>II Raj</a:t>
            </a:r>
          </a:p>
          <a:p>
            <a:endParaRPr lang="en-US" altLang="en-US" sz="2800" b="1">
              <a:latin typeface="Arial" panose="020B0604020202020204" pitchFamily="34" charset="0"/>
            </a:endParaRPr>
          </a:p>
        </p:txBody>
      </p:sp>
      <p:sp>
        <p:nvSpPr>
          <p:cNvPr id="884807" name="Rectangle 71">
            <a:extLst>
              <a:ext uri="{FF2B5EF4-FFF2-40B4-BE49-F238E27FC236}">
                <a16:creationId xmlns:a16="http://schemas.microsoft.com/office/drawing/2014/main" id="{914094F9-D1C8-2848-9D4D-5B501D1F6077}"/>
              </a:ext>
            </a:extLst>
          </p:cNvPr>
          <p:cNvSpPr>
            <a:spLocks noChangeArrowheads="1"/>
          </p:cNvSpPr>
          <p:nvPr/>
        </p:nvSpPr>
        <p:spPr bwMode="auto">
          <a:xfrm>
            <a:off x="2343150" y="4103688"/>
            <a:ext cx="11334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sz="2800" b="1">
                <a:latin typeface="Arial" panose="020B0604020202020204" pitchFamily="34" charset="0"/>
              </a:rPr>
              <a:t>I Raja</a:t>
            </a:r>
          </a:p>
        </p:txBody>
      </p:sp>
      <p:sp>
        <p:nvSpPr>
          <p:cNvPr id="884814" name="Rectangle 78">
            <a:extLst>
              <a:ext uri="{FF2B5EF4-FFF2-40B4-BE49-F238E27FC236}">
                <a16:creationId xmlns:a16="http://schemas.microsoft.com/office/drawing/2014/main" id="{9A0DFC65-DE54-B347-86CA-1D82605D271A}"/>
              </a:ext>
            </a:extLst>
          </p:cNvPr>
          <p:cNvSpPr>
            <a:spLocks noChangeArrowheads="1"/>
          </p:cNvSpPr>
          <p:nvPr/>
        </p:nvSpPr>
        <p:spPr bwMode="auto">
          <a:xfrm>
            <a:off x="2243138" y="468313"/>
            <a:ext cx="10683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Yosua</a:t>
            </a:r>
          </a:p>
        </p:txBody>
      </p:sp>
      <p:sp>
        <p:nvSpPr>
          <p:cNvPr id="884816" name="Rectangle 80">
            <a:extLst>
              <a:ext uri="{FF2B5EF4-FFF2-40B4-BE49-F238E27FC236}">
                <a16:creationId xmlns:a16="http://schemas.microsoft.com/office/drawing/2014/main" id="{6D219D61-8DDB-A245-8882-BBF329A2A76F}"/>
              </a:ext>
            </a:extLst>
          </p:cNvPr>
          <p:cNvSpPr>
            <a:spLocks noChangeArrowheads="1"/>
          </p:cNvSpPr>
          <p:nvPr/>
        </p:nvSpPr>
        <p:spPr bwMode="auto">
          <a:xfrm>
            <a:off x="2403475" y="2249488"/>
            <a:ext cx="5937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Rut</a:t>
            </a:r>
            <a:endParaRPr lang="en-US" altLang="en-US" sz="2800">
              <a:latin typeface="Arial" panose="020B0604020202020204" pitchFamily="34" charset="0"/>
            </a:endParaRPr>
          </a:p>
        </p:txBody>
      </p:sp>
      <p:sp>
        <p:nvSpPr>
          <p:cNvPr id="884819" name="Text Box 83">
            <a:extLst>
              <a:ext uri="{FF2B5EF4-FFF2-40B4-BE49-F238E27FC236}">
                <a16:creationId xmlns:a16="http://schemas.microsoft.com/office/drawing/2014/main" id="{380B6A09-02F1-F24B-A866-EBF10EFEC79E}"/>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pic>
        <p:nvPicPr>
          <p:cNvPr id="884820" name="Picture 84">
            <a:extLst>
              <a:ext uri="{FF2B5EF4-FFF2-40B4-BE49-F238E27FC236}">
                <a16:creationId xmlns:a16="http://schemas.microsoft.com/office/drawing/2014/main" id="{79C96703-0ACD-BF41-AFBE-E87929126D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884821" name="Rectangle 85">
            <a:extLst>
              <a:ext uri="{FF2B5EF4-FFF2-40B4-BE49-F238E27FC236}">
                <a16:creationId xmlns:a16="http://schemas.microsoft.com/office/drawing/2014/main" id="{F41DBF9B-FEB6-9A45-B2CE-637CE7F24C56}"/>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884822" name="Text Box 86">
            <a:extLst>
              <a:ext uri="{FF2B5EF4-FFF2-40B4-BE49-F238E27FC236}">
                <a16:creationId xmlns:a16="http://schemas.microsoft.com/office/drawing/2014/main" id="{A7D0081D-3F3C-4A44-A48C-33D5CD1BA8F8}"/>
              </a:ext>
            </a:extLst>
          </p:cNvPr>
          <p:cNvSpPr txBox="1">
            <a:spLocks noChangeArrowheads="1"/>
          </p:cNvSpPr>
          <p:nvPr/>
        </p:nvSpPr>
        <p:spPr bwMode="auto">
          <a:xfrm>
            <a:off x="9078913" y="7467600"/>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884823" name="Text Box 87">
            <a:extLst>
              <a:ext uri="{FF2B5EF4-FFF2-40B4-BE49-F238E27FC236}">
                <a16:creationId xmlns:a16="http://schemas.microsoft.com/office/drawing/2014/main" id="{2163D016-2CD2-7D42-8B87-F2429440B128}"/>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37</a:t>
            </a:r>
          </a:p>
        </p:txBody>
      </p:sp>
      <p:sp>
        <p:nvSpPr>
          <p:cNvPr id="884824" name="Rectangle 88">
            <a:extLst>
              <a:ext uri="{FF2B5EF4-FFF2-40B4-BE49-F238E27FC236}">
                <a16:creationId xmlns:a16="http://schemas.microsoft.com/office/drawing/2014/main" id="{08B231B9-D1B8-D74A-ADED-8412EE60479F}"/>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grpSp>
        <p:nvGrpSpPr>
          <p:cNvPr id="884829" name="Group 93">
            <a:extLst>
              <a:ext uri="{FF2B5EF4-FFF2-40B4-BE49-F238E27FC236}">
                <a16:creationId xmlns:a16="http://schemas.microsoft.com/office/drawing/2014/main" id="{F0046E8F-0093-2C4F-A66D-2FBF9280B6F7}"/>
              </a:ext>
            </a:extLst>
          </p:cNvPr>
          <p:cNvGrpSpPr>
            <a:grpSpLocks/>
          </p:cNvGrpSpPr>
          <p:nvPr/>
        </p:nvGrpSpPr>
        <p:grpSpPr bwMode="auto">
          <a:xfrm>
            <a:off x="4483100" y="2078038"/>
            <a:ext cx="5281613" cy="5148262"/>
            <a:chOff x="2824" y="1339"/>
            <a:chExt cx="3327" cy="3243"/>
          </a:xfrm>
        </p:grpSpPr>
        <p:pic>
          <p:nvPicPr>
            <p:cNvPr id="884825" name="Picture 89">
              <a:extLst>
                <a:ext uri="{FF2B5EF4-FFF2-40B4-BE49-F238E27FC236}">
                  <a16:creationId xmlns:a16="http://schemas.microsoft.com/office/drawing/2014/main" id="{20230019-AA50-0447-9F30-E4AD8E84C0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6732"/>
            <a:stretch>
              <a:fillRect/>
            </a:stretch>
          </p:blipFill>
          <p:spPr bwMode="auto">
            <a:xfrm>
              <a:off x="2824" y="1355"/>
              <a:ext cx="3327" cy="2987"/>
            </a:xfrm>
            <a:prstGeom prst="rect">
              <a:avLst/>
            </a:prstGeom>
            <a:noFill/>
            <a:ln w="152400">
              <a:solidFill>
                <a:schemeClr val="hlink"/>
              </a:solidFill>
              <a:miter lim="800000"/>
              <a:headEnd/>
              <a:tailEnd/>
            </a:ln>
            <a:effectLst>
              <a:outerShdw dist="125724" dir="2700000" algn="ctr" rotWithShape="0">
                <a:schemeClr val="tx1"/>
              </a:outerShdw>
            </a:effectLst>
            <a:extLst>
              <a:ext uri="{909E8E84-426E-40DD-AFC4-6F175D3DCCD1}">
                <a14:hiddenFill xmlns:a14="http://schemas.microsoft.com/office/drawing/2010/main">
                  <a:solidFill>
                    <a:schemeClr val="accent1"/>
                  </a:solidFill>
                </a14:hiddenFill>
              </a:ext>
            </a:extLst>
          </p:spPr>
        </p:pic>
        <p:sp>
          <p:nvSpPr>
            <p:cNvPr id="884828" name="Rectangle 92">
              <a:extLst>
                <a:ext uri="{FF2B5EF4-FFF2-40B4-BE49-F238E27FC236}">
                  <a16:creationId xmlns:a16="http://schemas.microsoft.com/office/drawing/2014/main" id="{04910B5A-3AF3-AC4D-A4FF-F8BA70FD0059}"/>
                </a:ext>
              </a:extLst>
            </p:cNvPr>
            <p:cNvSpPr>
              <a:spLocks noChangeArrowheads="1"/>
            </p:cNvSpPr>
            <p:nvPr/>
          </p:nvSpPr>
          <p:spPr bwMode="auto">
            <a:xfrm>
              <a:off x="2828" y="1339"/>
              <a:ext cx="3320" cy="3003"/>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4826" name="Text Box 90">
              <a:extLst>
                <a:ext uri="{FF2B5EF4-FFF2-40B4-BE49-F238E27FC236}">
                  <a16:creationId xmlns:a16="http://schemas.microsoft.com/office/drawing/2014/main" id="{CA523058-A257-4748-9C72-97D074BEFEC4}"/>
                </a:ext>
              </a:extLst>
            </p:cNvPr>
            <p:cNvSpPr txBox="1">
              <a:spLocks noChangeArrowheads="1"/>
            </p:cNvSpPr>
            <p:nvPr/>
          </p:nvSpPr>
          <p:spPr bwMode="auto">
            <a:xfrm>
              <a:off x="2966" y="1452"/>
              <a:ext cx="3049" cy="313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gradFill rotWithShape="0">
                    <a:gsLst>
                      <a:gs pos="0">
                        <a:srgbClr val="1822CD">
                          <a:gamma/>
                          <a:shade val="0"/>
                          <a:invGamma/>
                        </a:srgbClr>
                      </a:gs>
                      <a:gs pos="50000">
                        <a:srgbClr val="1822CD"/>
                      </a:gs>
                      <a:gs pos="100000">
                        <a:srgbClr val="1822CD">
                          <a:gamma/>
                          <a:shade val="0"/>
                          <a:invGamma/>
                        </a:srgbClr>
                      </a:gs>
                    </a:gsLst>
                    <a:lin ang="5400000" scaled="1"/>
                  </a:gradFill>
                </a14:hiddenFill>
              </a:ext>
              <a:ext uri="{91240B29-F687-4F45-9708-019B960494DF}">
                <a14:hiddenLine xmlns:a14="http://schemas.microsoft.com/office/drawing/2010/main" w="57150">
                  <a:solidFill>
                    <a:schemeClr val="hlink"/>
                  </a:solidFill>
                  <a:miter lim="800000"/>
                  <a:headEnd/>
                  <a:tailEnd/>
                </a14:hiddenLine>
              </a:ext>
            </a:extLst>
          </p:spPr>
          <p:txBody>
            <a:bodyPr>
              <a:spAutoFit/>
            </a:bodyPr>
            <a:lstStyle/>
            <a:p>
              <a:pPr algn="ctr">
                <a:spcBef>
                  <a:spcPct val="50000"/>
                </a:spcBef>
              </a:pPr>
              <a:r>
                <a:rPr lang="en-US" altLang="en-US" sz="4000" b="1" i="1">
                  <a:solidFill>
                    <a:schemeClr val="hlink"/>
                  </a:solidFill>
                  <a:latin typeface="Helvetica" pitchFamily="2" charset="0"/>
                </a:rPr>
                <a:t> KERAJAAN BESAR TERBELAH:</a:t>
              </a:r>
              <a:r>
                <a:rPr lang="en-US" altLang="en-US" sz="4000" b="1">
                  <a:solidFill>
                    <a:srgbClr val="FFEA18"/>
                  </a:solidFill>
                  <a:latin typeface="Helvetica" pitchFamily="2" charset="0"/>
                </a:rPr>
                <a:t> KERAJAAN </a:t>
              </a:r>
              <a:r>
                <a:rPr lang="en-US" altLang="en-US" sz="4000" b="1" i="1" u="sng">
                  <a:solidFill>
                    <a:srgbClr val="66FFFF"/>
                  </a:solidFill>
                  <a:latin typeface="Helvetica" pitchFamily="2" charset="0"/>
                </a:rPr>
                <a:t>BERSATU</a:t>
              </a:r>
              <a:r>
                <a:rPr lang="en-US" altLang="en-US" sz="4000" b="1" i="1">
                  <a:solidFill>
                    <a:srgbClr val="FFEA18"/>
                  </a:solidFill>
                  <a:latin typeface="Helvetica" pitchFamily="2" charset="0"/>
                </a:rPr>
                <a:t> </a:t>
              </a:r>
              <a:r>
                <a:rPr lang="en-US" altLang="en-US" sz="4000" b="1">
                  <a:solidFill>
                    <a:srgbClr val="FFEA18"/>
                  </a:solidFill>
                  <a:latin typeface="Helvetica" pitchFamily="2" charset="0"/>
                </a:rPr>
                <a:t>MENJADI DUA KERAJAAN </a:t>
              </a:r>
              <a:r>
                <a:rPr lang="en-US" altLang="en-US" sz="4000" b="1" i="1" u="sng">
                  <a:solidFill>
                    <a:srgbClr val="66FFFF"/>
                  </a:solidFill>
                  <a:latin typeface="Helvetica" pitchFamily="2" charset="0"/>
                </a:rPr>
                <a:t>TERPISAH</a:t>
              </a:r>
              <a:r>
                <a:rPr lang="en-US" altLang="en-US" sz="4000" b="1">
                  <a:solidFill>
                    <a:srgbClr val="FFEA18"/>
                  </a:solidFill>
                  <a:latin typeface="Helvetica" pitchFamily="2" charset="0"/>
                </a:rPr>
                <a:t>!</a:t>
              </a:r>
            </a:p>
          </p:txBody>
        </p:sp>
      </p:grpSp>
      <p:sp>
        <p:nvSpPr>
          <p:cNvPr id="884831" name="Rectangle 95">
            <a:extLst>
              <a:ext uri="{FF2B5EF4-FFF2-40B4-BE49-F238E27FC236}">
                <a16:creationId xmlns:a16="http://schemas.microsoft.com/office/drawing/2014/main" id="{4F27D9FD-1F9B-C24B-9141-BDAF617E16AB}"/>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p:txBody>
      </p:sp>
      <p:sp>
        <p:nvSpPr>
          <p:cNvPr id="884834" name="Text Box 98">
            <a:extLst>
              <a:ext uri="{FF2B5EF4-FFF2-40B4-BE49-F238E27FC236}">
                <a16:creationId xmlns:a16="http://schemas.microsoft.com/office/drawing/2014/main" id="{F41975B1-3892-744F-8D6D-F60E5D1881FC}"/>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1</a:t>
            </a:r>
          </a:p>
        </p:txBody>
      </p:sp>
      <p:sp>
        <p:nvSpPr>
          <p:cNvPr id="884835" name="AutoShape 99">
            <a:extLst>
              <a:ext uri="{FF2B5EF4-FFF2-40B4-BE49-F238E27FC236}">
                <a16:creationId xmlns:a16="http://schemas.microsoft.com/office/drawing/2014/main" id="{B2897F8E-668A-4543-87E0-5D326A4CA206}"/>
              </a:ext>
            </a:extLst>
          </p:cNvPr>
          <p:cNvSpPr>
            <a:spLocks noChangeArrowheads="1"/>
          </p:cNvSpPr>
          <p:nvPr/>
        </p:nvSpPr>
        <p:spPr bwMode="auto">
          <a:xfrm>
            <a:off x="1241425" y="3119438"/>
            <a:ext cx="2879725" cy="2892425"/>
          </a:xfrm>
          <a:prstGeom prst="roundRect">
            <a:avLst>
              <a:gd name="adj" fmla="val 16667"/>
            </a:avLst>
          </a:prstGeom>
          <a:noFill/>
          <a:ln w="76200">
            <a:solidFill>
              <a:schemeClr val="accent2"/>
            </a:solidFill>
            <a:round/>
            <a:headEnd/>
            <a:tailEnd/>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84830" name="AutoShape 94">
            <a:extLst>
              <a:ext uri="{FF2B5EF4-FFF2-40B4-BE49-F238E27FC236}">
                <a16:creationId xmlns:a16="http://schemas.microsoft.com/office/drawing/2014/main" id="{7E2DE4EB-3D15-A347-9E61-4C0D6F1711FE}"/>
              </a:ext>
            </a:extLst>
          </p:cNvPr>
          <p:cNvSpPr>
            <a:spLocks noChangeArrowheads="1"/>
          </p:cNvSpPr>
          <p:nvPr/>
        </p:nvSpPr>
        <p:spPr bwMode="auto">
          <a:xfrm>
            <a:off x="515938" y="3584575"/>
            <a:ext cx="4778375" cy="1550988"/>
          </a:xfrm>
          <a:prstGeom prst="lightningBolt">
            <a:avLst/>
          </a:prstGeom>
          <a:gradFill rotWithShape="0">
            <a:gsLst>
              <a:gs pos="0">
                <a:srgbClr val="FAFD00"/>
              </a:gs>
              <a:gs pos="50000">
                <a:srgbClr val="FAFD00">
                  <a:gamma/>
                  <a:shade val="27059"/>
                  <a:invGamma/>
                </a:srgbClr>
              </a:gs>
              <a:gs pos="100000">
                <a:srgbClr val="FAFD00"/>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4836" name="Rectangle 100">
            <a:extLst>
              <a:ext uri="{FF2B5EF4-FFF2-40B4-BE49-F238E27FC236}">
                <a16:creationId xmlns:a16="http://schemas.microsoft.com/office/drawing/2014/main" id="{F946EE1A-EBD2-404A-A29C-A64C04E76258}"/>
              </a:ext>
            </a:extLst>
          </p:cNvPr>
          <p:cNvSpPr>
            <a:spLocks noChangeArrowheads="1"/>
          </p:cNvSpPr>
          <p:nvPr/>
        </p:nvSpPr>
        <p:spPr bwMode="auto">
          <a:xfrm>
            <a:off x="1928813" y="1835150"/>
            <a:ext cx="19335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400" b="1">
                <a:solidFill>
                  <a:srgbClr val="000000"/>
                </a:solidFill>
                <a:latin typeface="Arial" panose="020B0604020202020204" pitchFamily="34" charset="0"/>
              </a:rPr>
              <a:t>Hakim-Hakim</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884835"/>
                                        </p:tgtEl>
                                        <p:attrNameLst>
                                          <p:attrName>style.visibility</p:attrName>
                                        </p:attrNameLst>
                                      </p:cBhvr>
                                      <p:to>
                                        <p:strVal val="visible"/>
                                      </p:to>
                                    </p:set>
                                    <p:anim calcmode="lin" valueType="num">
                                      <p:cBhvr additive="base">
                                        <p:cTn id="7" dur="500" fill="hold"/>
                                        <p:tgtEl>
                                          <p:spTgt spid="884835"/>
                                        </p:tgtEl>
                                        <p:attrNameLst>
                                          <p:attrName>ppt_x</p:attrName>
                                        </p:attrNameLst>
                                      </p:cBhvr>
                                      <p:tavLst>
                                        <p:tav tm="0">
                                          <p:val>
                                            <p:strVal val="0-#ppt_w/2"/>
                                          </p:val>
                                        </p:tav>
                                        <p:tav tm="100000">
                                          <p:val>
                                            <p:strVal val="#ppt_x"/>
                                          </p:val>
                                        </p:tav>
                                      </p:tavLst>
                                    </p:anim>
                                    <p:anim calcmode="lin" valueType="num">
                                      <p:cBhvr additive="base">
                                        <p:cTn id="8" dur="500" fill="hold"/>
                                        <p:tgtEl>
                                          <p:spTgt spid="8848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884830"/>
                                        </p:tgtEl>
                                        <p:attrNameLst>
                                          <p:attrName>style.visibility</p:attrName>
                                        </p:attrNameLst>
                                      </p:cBhvr>
                                      <p:to>
                                        <p:strVal val="visible"/>
                                      </p:to>
                                    </p:set>
                                    <p:anim calcmode="lin" valueType="num">
                                      <p:cBhvr additive="base">
                                        <p:cTn id="13" dur="500" fill="hold"/>
                                        <p:tgtEl>
                                          <p:spTgt spid="884830"/>
                                        </p:tgtEl>
                                        <p:attrNameLst>
                                          <p:attrName>ppt_x</p:attrName>
                                        </p:attrNameLst>
                                      </p:cBhvr>
                                      <p:tavLst>
                                        <p:tav tm="0">
                                          <p:val>
                                            <p:strVal val="0-#ppt_w/2"/>
                                          </p:val>
                                        </p:tav>
                                        <p:tav tm="100000">
                                          <p:val>
                                            <p:strVal val="#ppt_x"/>
                                          </p:val>
                                        </p:tav>
                                      </p:tavLst>
                                    </p:anim>
                                    <p:anim calcmode="lin" valueType="num">
                                      <p:cBhvr additive="base">
                                        <p:cTn id="14" dur="500" fill="hold"/>
                                        <p:tgtEl>
                                          <p:spTgt spid="884830"/>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17" presetClass="entr" presetSubtype="8" fill="hold" nodeType="afterEffect">
                                  <p:stCondLst>
                                    <p:cond delay="0"/>
                                  </p:stCondLst>
                                  <p:childTnLst>
                                    <p:set>
                                      <p:cBhvr>
                                        <p:cTn id="17" dur="1" fill="hold">
                                          <p:stCondLst>
                                            <p:cond delay="0"/>
                                          </p:stCondLst>
                                        </p:cTn>
                                        <p:tgtEl>
                                          <p:spTgt spid="884829"/>
                                        </p:tgtEl>
                                        <p:attrNameLst>
                                          <p:attrName>style.visibility</p:attrName>
                                        </p:attrNameLst>
                                      </p:cBhvr>
                                      <p:to>
                                        <p:strVal val="visible"/>
                                      </p:to>
                                    </p:set>
                                    <p:anim calcmode="lin" valueType="num">
                                      <p:cBhvr>
                                        <p:cTn id="18" dur="500" fill="hold"/>
                                        <p:tgtEl>
                                          <p:spTgt spid="884829"/>
                                        </p:tgtEl>
                                        <p:attrNameLst>
                                          <p:attrName>ppt_x</p:attrName>
                                        </p:attrNameLst>
                                      </p:cBhvr>
                                      <p:tavLst>
                                        <p:tav tm="0">
                                          <p:val>
                                            <p:strVal val="#ppt_x-#ppt_w/2"/>
                                          </p:val>
                                        </p:tav>
                                        <p:tav tm="100000">
                                          <p:val>
                                            <p:strVal val="#ppt_x"/>
                                          </p:val>
                                        </p:tav>
                                      </p:tavLst>
                                    </p:anim>
                                    <p:anim calcmode="lin" valueType="num">
                                      <p:cBhvr>
                                        <p:cTn id="19" dur="500" fill="hold"/>
                                        <p:tgtEl>
                                          <p:spTgt spid="884829"/>
                                        </p:tgtEl>
                                        <p:attrNameLst>
                                          <p:attrName>ppt_y</p:attrName>
                                        </p:attrNameLst>
                                      </p:cBhvr>
                                      <p:tavLst>
                                        <p:tav tm="0">
                                          <p:val>
                                            <p:strVal val="#ppt_y"/>
                                          </p:val>
                                        </p:tav>
                                        <p:tav tm="100000">
                                          <p:val>
                                            <p:strVal val="#ppt_y"/>
                                          </p:val>
                                        </p:tav>
                                      </p:tavLst>
                                    </p:anim>
                                    <p:anim calcmode="lin" valueType="num">
                                      <p:cBhvr>
                                        <p:cTn id="20" dur="500" fill="hold"/>
                                        <p:tgtEl>
                                          <p:spTgt spid="884829"/>
                                        </p:tgtEl>
                                        <p:attrNameLst>
                                          <p:attrName>ppt_w</p:attrName>
                                        </p:attrNameLst>
                                      </p:cBhvr>
                                      <p:tavLst>
                                        <p:tav tm="0">
                                          <p:val>
                                            <p:fltVal val="0"/>
                                          </p:val>
                                        </p:tav>
                                        <p:tav tm="100000">
                                          <p:val>
                                            <p:strVal val="#ppt_w"/>
                                          </p:val>
                                        </p:tav>
                                      </p:tavLst>
                                    </p:anim>
                                    <p:anim calcmode="lin" valueType="num">
                                      <p:cBhvr>
                                        <p:cTn id="21" dur="500" fill="hold"/>
                                        <p:tgtEl>
                                          <p:spTgt spid="8848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Line 2">
            <a:extLst>
              <a:ext uri="{FF2B5EF4-FFF2-40B4-BE49-F238E27FC236}">
                <a16:creationId xmlns:a16="http://schemas.microsoft.com/office/drawing/2014/main" id="{24D42887-9930-8543-AEF1-2A6FE8AA14F4}"/>
              </a:ext>
            </a:extLst>
          </p:cNvPr>
          <p:cNvSpPr>
            <a:spLocks noChangeShapeType="1"/>
          </p:cNvSpPr>
          <p:nvPr/>
        </p:nvSpPr>
        <p:spPr bwMode="auto">
          <a:xfrm flipV="1">
            <a:off x="4038600" y="7037388"/>
            <a:ext cx="284163" cy="12700"/>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787" name="Line 3">
            <a:extLst>
              <a:ext uri="{FF2B5EF4-FFF2-40B4-BE49-F238E27FC236}">
                <a16:creationId xmlns:a16="http://schemas.microsoft.com/office/drawing/2014/main" id="{D8493277-5A7B-7B45-B549-5A4FA3B5286F}"/>
              </a:ext>
            </a:extLst>
          </p:cNvPr>
          <p:cNvSpPr>
            <a:spLocks noChangeShapeType="1"/>
          </p:cNvSpPr>
          <p:nvPr/>
        </p:nvSpPr>
        <p:spPr bwMode="auto">
          <a:xfrm>
            <a:off x="3232150" y="4732338"/>
            <a:ext cx="752475"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788" name="Line 4">
            <a:extLst>
              <a:ext uri="{FF2B5EF4-FFF2-40B4-BE49-F238E27FC236}">
                <a16:creationId xmlns:a16="http://schemas.microsoft.com/office/drawing/2014/main" id="{60A7F580-92C2-3749-9B67-B6783BF70224}"/>
              </a:ext>
            </a:extLst>
          </p:cNvPr>
          <p:cNvSpPr>
            <a:spLocks noChangeShapeType="1"/>
          </p:cNvSpPr>
          <p:nvPr/>
        </p:nvSpPr>
        <p:spPr bwMode="auto">
          <a:xfrm flipV="1">
            <a:off x="1454150" y="7329488"/>
            <a:ext cx="2590800"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789" name="Line 5">
            <a:extLst>
              <a:ext uri="{FF2B5EF4-FFF2-40B4-BE49-F238E27FC236}">
                <a16:creationId xmlns:a16="http://schemas.microsoft.com/office/drawing/2014/main" id="{A5F2286A-2064-5643-9284-67917B1F8E81}"/>
              </a:ext>
            </a:extLst>
          </p:cNvPr>
          <p:cNvSpPr>
            <a:spLocks noChangeShapeType="1"/>
          </p:cNvSpPr>
          <p:nvPr/>
        </p:nvSpPr>
        <p:spPr bwMode="auto">
          <a:xfrm flipV="1">
            <a:off x="1444625" y="338138"/>
            <a:ext cx="1588" cy="70342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790" name="Line 6">
            <a:extLst>
              <a:ext uri="{FF2B5EF4-FFF2-40B4-BE49-F238E27FC236}">
                <a16:creationId xmlns:a16="http://schemas.microsoft.com/office/drawing/2014/main" id="{0A077662-D965-0B4F-8BE0-C473A1788299}"/>
              </a:ext>
            </a:extLst>
          </p:cNvPr>
          <p:cNvSpPr>
            <a:spLocks noChangeShapeType="1"/>
          </p:cNvSpPr>
          <p:nvPr/>
        </p:nvSpPr>
        <p:spPr bwMode="auto">
          <a:xfrm>
            <a:off x="1409700" y="360363"/>
            <a:ext cx="2566988"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791" name="Line 7">
            <a:extLst>
              <a:ext uri="{FF2B5EF4-FFF2-40B4-BE49-F238E27FC236}">
                <a16:creationId xmlns:a16="http://schemas.microsoft.com/office/drawing/2014/main" id="{2D40BC27-0F59-3946-909B-3373D2CEA4D1}"/>
              </a:ext>
            </a:extLst>
          </p:cNvPr>
          <p:cNvSpPr>
            <a:spLocks noChangeShapeType="1"/>
          </p:cNvSpPr>
          <p:nvPr/>
        </p:nvSpPr>
        <p:spPr bwMode="auto">
          <a:xfrm flipH="1" flipV="1">
            <a:off x="3948113" y="338138"/>
            <a:ext cx="1587" cy="438626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792" name="Freeform 8">
            <a:extLst>
              <a:ext uri="{FF2B5EF4-FFF2-40B4-BE49-F238E27FC236}">
                <a16:creationId xmlns:a16="http://schemas.microsoft.com/office/drawing/2014/main" id="{89388CEC-8F2E-BB45-AAEC-260B3A57A134}"/>
              </a:ext>
            </a:extLst>
          </p:cNvPr>
          <p:cNvSpPr>
            <a:spLocks/>
          </p:cNvSpPr>
          <p:nvPr/>
        </p:nvSpPr>
        <p:spPr bwMode="auto">
          <a:xfrm>
            <a:off x="3200400" y="4752975"/>
            <a:ext cx="738188" cy="2452688"/>
          </a:xfrm>
          <a:custGeom>
            <a:avLst/>
            <a:gdLst>
              <a:gd name="T0" fmla="*/ 50 w 465"/>
              <a:gd name="T1" fmla="*/ 0 h 1561"/>
              <a:gd name="T2" fmla="*/ 465 w 465"/>
              <a:gd name="T3" fmla="*/ 1548 h 1561"/>
              <a:gd name="T4" fmla="*/ 427 w 465"/>
              <a:gd name="T5" fmla="*/ 1561 h 1561"/>
              <a:gd name="T6" fmla="*/ 0 w 465"/>
              <a:gd name="T7" fmla="*/ 12 h 1561"/>
              <a:gd name="T8" fmla="*/ 50 w 465"/>
              <a:gd name="T9" fmla="*/ 0 h 1561"/>
            </a:gdLst>
            <a:ahLst/>
            <a:cxnLst>
              <a:cxn ang="0">
                <a:pos x="T0" y="T1"/>
              </a:cxn>
              <a:cxn ang="0">
                <a:pos x="T2" y="T3"/>
              </a:cxn>
              <a:cxn ang="0">
                <a:pos x="T4" y="T5"/>
              </a:cxn>
              <a:cxn ang="0">
                <a:pos x="T6" y="T7"/>
              </a:cxn>
              <a:cxn ang="0">
                <a:pos x="T8" y="T9"/>
              </a:cxn>
            </a:cxnLst>
            <a:rect l="0" t="0" r="r" b="b"/>
            <a:pathLst>
              <a:path w="465" h="1561">
                <a:moveTo>
                  <a:pt x="50" y="0"/>
                </a:moveTo>
                <a:lnTo>
                  <a:pt x="465" y="1548"/>
                </a:lnTo>
                <a:lnTo>
                  <a:pt x="427" y="1561"/>
                </a:lnTo>
                <a:lnTo>
                  <a:pt x="0" y="12"/>
                </a:lnTo>
                <a:lnTo>
                  <a:pt x="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6793" name="Line 9">
            <a:extLst>
              <a:ext uri="{FF2B5EF4-FFF2-40B4-BE49-F238E27FC236}">
                <a16:creationId xmlns:a16="http://schemas.microsoft.com/office/drawing/2014/main" id="{A6DED6A8-B035-2F45-BAF3-D7C58743090B}"/>
              </a:ext>
            </a:extLst>
          </p:cNvPr>
          <p:cNvSpPr>
            <a:spLocks noChangeShapeType="1"/>
          </p:cNvSpPr>
          <p:nvPr/>
        </p:nvSpPr>
        <p:spPr bwMode="auto">
          <a:xfrm>
            <a:off x="3459163" y="4932363"/>
            <a:ext cx="798512"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794" name="Line 10">
            <a:extLst>
              <a:ext uri="{FF2B5EF4-FFF2-40B4-BE49-F238E27FC236}">
                <a16:creationId xmlns:a16="http://schemas.microsoft.com/office/drawing/2014/main" id="{02B92CD1-56FE-E940-BE42-C7D700C99F0D}"/>
              </a:ext>
            </a:extLst>
          </p:cNvPr>
          <p:cNvSpPr>
            <a:spLocks noChangeShapeType="1"/>
          </p:cNvSpPr>
          <p:nvPr/>
        </p:nvSpPr>
        <p:spPr bwMode="auto">
          <a:xfrm flipV="1">
            <a:off x="1825625" y="352425"/>
            <a:ext cx="1588" cy="6988175"/>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795" name="Freeform 11">
            <a:extLst>
              <a:ext uri="{FF2B5EF4-FFF2-40B4-BE49-F238E27FC236}">
                <a16:creationId xmlns:a16="http://schemas.microsoft.com/office/drawing/2014/main" id="{B22B9E6C-F52A-AB4F-B280-5E2E0FC90043}"/>
              </a:ext>
            </a:extLst>
          </p:cNvPr>
          <p:cNvSpPr>
            <a:spLocks/>
          </p:cNvSpPr>
          <p:nvPr/>
        </p:nvSpPr>
        <p:spPr bwMode="auto">
          <a:xfrm>
            <a:off x="3459163" y="4953000"/>
            <a:ext cx="638175" cy="2097088"/>
          </a:xfrm>
          <a:custGeom>
            <a:avLst/>
            <a:gdLst>
              <a:gd name="T0" fmla="*/ 51 w 402"/>
              <a:gd name="T1" fmla="*/ 0 h 1321"/>
              <a:gd name="T2" fmla="*/ 402 w 402"/>
              <a:gd name="T3" fmla="*/ 1309 h 1321"/>
              <a:gd name="T4" fmla="*/ 352 w 402"/>
              <a:gd name="T5" fmla="*/ 1321 h 1321"/>
              <a:gd name="T6" fmla="*/ 0 w 402"/>
              <a:gd name="T7" fmla="*/ 12 h 1321"/>
              <a:gd name="T8" fmla="*/ 51 w 402"/>
              <a:gd name="T9" fmla="*/ 0 h 1321"/>
            </a:gdLst>
            <a:ahLst/>
            <a:cxnLst>
              <a:cxn ang="0">
                <a:pos x="T0" y="T1"/>
              </a:cxn>
              <a:cxn ang="0">
                <a:pos x="T2" y="T3"/>
              </a:cxn>
              <a:cxn ang="0">
                <a:pos x="T4" y="T5"/>
              </a:cxn>
              <a:cxn ang="0">
                <a:pos x="T6" y="T7"/>
              </a:cxn>
              <a:cxn ang="0">
                <a:pos x="T8" y="T9"/>
              </a:cxn>
            </a:cxnLst>
            <a:rect l="0" t="0" r="r" b="b"/>
            <a:pathLst>
              <a:path w="402" h="1321">
                <a:moveTo>
                  <a:pt x="51" y="0"/>
                </a:moveTo>
                <a:lnTo>
                  <a:pt x="402" y="1309"/>
                </a:lnTo>
                <a:lnTo>
                  <a:pt x="352" y="1321"/>
                </a:lnTo>
                <a:lnTo>
                  <a:pt x="0" y="12"/>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6796" name="Line 12">
            <a:extLst>
              <a:ext uri="{FF2B5EF4-FFF2-40B4-BE49-F238E27FC236}">
                <a16:creationId xmlns:a16="http://schemas.microsoft.com/office/drawing/2014/main" id="{7CCD5D02-7203-2243-84A3-105D41E0748A}"/>
              </a:ext>
            </a:extLst>
          </p:cNvPr>
          <p:cNvSpPr>
            <a:spLocks noChangeShapeType="1"/>
          </p:cNvSpPr>
          <p:nvPr/>
        </p:nvSpPr>
        <p:spPr bwMode="auto">
          <a:xfrm>
            <a:off x="3894138" y="7170738"/>
            <a:ext cx="192087"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797" name="Line 13">
            <a:extLst>
              <a:ext uri="{FF2B5EF4-FFF2-40B4-BE49-F238E27FC236}">
                <a16:creationId xmlns:a16="http://schemas.microsoft.com/office/drawing/2014/main" id="{C26F45E6-F088-0A42-BBA1-A400DFA682BA}"/>
              </a:ext>
            </a:extLst>
          </p:cNvPr>
          <p:cNvSpPr>
            <a:spLocks noChangeShapeType="1"/>
          </p:cNvSpPr>
          <p:nvPr/>
        </p:nvSpPr>
        <p:spPr bwMode="auto">
          <a:xfrm flipV="1">
            <a:off x="4044950" y="7180263"/>
            <a:ext cx="1588" cy="1889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798" name="Line 14">
            <a:extLst>
              <a:ext uri="{FF2B5EF4-FFF2-40B4-BE49-F238E27FC236}">
                <a16:creationId xmlns:a16="http://schemas.microsoft.com/office/drawing/2014/main" id="{E837CF67-6CD4-F343-916F-B379A3052FF3}"/>
              </a:ext>
            </a:extLst>
          </p:cNvPr>
          <p:cNvSpPr>
            <a:spLocks noChangeShapeType="1"/>
          </p:cNvSpPr>
          <p:nvPr/>
        </p:nvSpPr>
        <p:spPr bwMode="auto">
          <a:xfrm>
            <a:off x="3949700" y="3638550"/>
            <a:ext cx="0" cy="10033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6799" name="Line 15">
            <a:extLst>
              <a:ext uri="{FF2B5EF4-FFF2-40B4-BE49-F238E27FC236}">
                <a16:creationId xmlns:a16="http://schemas.microsoft.com/office/drawing/2014/main" id="{56DAC247-545B-584D-AD5B-52C7044926BD}"/>
              </a:ext>
            </a:extLst>
          </p:cNvPr>
          <p:cNvSpPr>
            <a:spLocks noChangeShapeType="1"/>
          </p:cNvSpPr>
          <p:nvPr/>
        </p:nvSpPr>
        <p:spPr bwMode="auto">
          <a:xfrm>
            <a:off x="3200400" y="4730750"/>
            <a:ext cx="330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6800" name="Rectangle 16">
            <a:extLst>
              <a:ext uri="{FF2B5EF4-FFF2-40B4-BE49-F238E27FC236}">
                <a16:creationId xmlns:a16="http://schemas.microsoft.com/office/drawing/2014/main" id="{4288693F-75CD-664D-89E9-C6055A6FECFD}"/>
              </a:ext>
            </a:extLst>
          </p:cNvPr>
          <p:cNvSpPr>
            <a:spLocks noChangeArrowheads="1"/>
          </p:cNvSpPr>
          <p:nvPr/>
        </p:nvSpPr>
        <p:spPr bwMode="auto">
          <a:xfrm>
            <a:off x="2532063" y="22669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886801" name="Line 17">
            <a:extLst>
              <a:ext uri="{FF2B5EF4-FFF2-40B4-BE49-F238E27FC236}">
                <a16:creationId xmlns:a16="http://schemas.microsoft.com/office/drawing/2014/main" id="{D254C020-F484-044D-B070-D3ABF9DC2D81}"/>
              </a:ext>
            </a:extLst>
          </p:cNvPr>
          <p:cNvSpPr>
            <a:spLocks noChangeShapeType="1"/>
          </p:cNvSpPr>
          <p:nvPr/>
        </p:nvSpPr>
        <p:spPr bwMode="auto">
          <a:xfrm>
            <a:off x="2044700" y="83661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802" name="Line 18">
            <a:extLst>
              <a:ext uri="{FF2B5EF4-FFF2-40B4-BE49-F238E27FC236}">
                <a16:creationId xmlns:a16="http://schemas.microsoft.com/office/drawing/2014/main" id="{D77475DB-EBFD-9346-9EC0-91D27B725C0D}"/>
              </a:ext>
            </a:extLst>
          </p:cNvPr>
          <p:cNvSpPr>
            <a:spLocks noChangeShapeType="1"/>
          </p:cNvSpPr>
          <p:nvPr/>
        </p:nvSpPr>
        <p:spPr bwMode="auto">
          <a:xfrm>
            <a:off x="2044700" y="221456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803" name="Line 19">
            <a:extLst>
              <a:ext uri="{FF2B5EF4-FFF2-40B4-BE49-F238E27FC236}">
                <a16:creationId xmlns:a16="http://schemas.microsoft.com/office/drawing/2014/main" id="{E8C50536-5EAF-AA43-9A78-21FBB68770BC}"/>
              </a:ext>
            </a:extLst>
          </p:cNvPr>
          <p:cNvSpPr>
            <a:spLocks noChangeShapeType="1"/>
          </p:cNvSpPr>
          <p:nvPr/>
        </p:nvSpPr>
        <p:spPr bwMode="auto">
          <a:xfrm>
            <a:off x="2044700" y="2633663"/>
            <a:ext cx="173355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804" name="Line 20">
            <a:extLst>
              <a:ext uri="{FF2B5EF4-FFF2-40B4-BE49-F238E27FC236}">
                <a16:creationId xmlns:a16="http://schemas.microsoft.com/office/drawing/2014/main" id="{4F8885C8-0C72-C54A-8457-C1009C6204F5}"/>
              </a:ext>
            </a:extLst>
          </p:cNvPr>
          <p:cNvSpPr>
            <a:spLocks noChangeShapeType="1"/>
          </p:cNvSpPr>
          <p:nvPr/>
        </p:nvSpPr>
        <p:spPr bwMode="auto">
          <a:xfrm>
            <a:off x="1984375" y="7110413"/>
            <a:ext cx="1654175"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805" name="Line 21">
            <a:extLst>
              <a:ext uri="{FF2B5EF4-FFF2-40B4-BE49-F238E27FC236}">
                <a16:creationId xmlns:a16="http://schemas.microsoft.com/office/drawing/2014/main" id="{DF566F85-6133-2144-8F5B-58FA7A3DA948}"/>
              </a:ext>
            </a:extLst>
          </p:cNvPr>
          <p:cNvSpPr>
            <a:spLocks noChangeShapeType="1"/>
          </p:cNvSpPr>
          <p:nvPr/>
        </p:nvSpPr>
        <p:spPr bwMode="auto">
          <a:xfrm>
            <a:off x="2005013" y="6710363"/>
            <a:ext cx="153511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806" name="Line 22">
            <a:extLst>
              <a:ext uri="{FF2B5EF4-FFF2-40B4-BE49-F238E27FC236}">
                <a16:creationId xmlns:a16="http://schemas.microsoft.com/office/drawing/2014/main" id="{C9ED53AB-A3ED-6548-9106-0D94AD6867E5}"/>
              </a:ext>
            </a:extLst>
          </p:cNvPr>
          <p:cNvSpPr>
            <a:spLocks noChangeShapeType="1"/>
          </p:cNvSpPr>
          <p:nvPr/>
        </p:nvSpPr>
        <p:spPr bwMode="auto">
          <a:xfrm>
            <a:off x="1984375" y="6291263"/>
            <a:ext cx="14557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807" name="Line 23">
            <a:extLst>
              <a:ext uri="{FF2B5EF4-FFF2-40B4-BE49-F238E27FC236}">
                <a16:creationId xmlns:a16="http://schemas.microsoft.com/office/drawing/2014/main" id="{56E18FFB-166B-A041-9796-054B6FAE2F68}"/>
              </a:ext>
            </a:extLst>
          </p:cNvPr>
          <p:cNvSpPr>
            <a:spLocks noChangeShapeType="1"/>
          </p:cNvSpPr>
          <p:nvPr/>
        </p:nvSpPr>
        <p:spPr bwMode="auto">
          <a:xfrm>
            <a:off x="2024063" y="5872163"/>
            <a:ext cx="123666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808" name="Line 24">
            <a:extLst>
              <a:ext uri="{FF2B5EF4-FFF2-40B4-BE49-F238E27FC236}">
                <a16:creationId xmlns:a16="http://schemas.microsoft.com/office/drawing/2014/main" id="{FF2692E5-A7EA-F242-A993-76438FF6F0EC}"/>
              </a:ext>
            </a:extLst>
          </p:cNvPr>
          <p:cNvSpPr>
            <a:spLocks noChangeShapeType="1"/>
          </p:cNvSpPr>
          <p:nvPr/>
        </p:nvSpPr>
        <p:spPr bwMode="auto">
          <a:xfrm>
            <a:off x="2044700" y="5511800"/>
            <a:ext cx="12160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809" name="Line 25">
            <a:extLst>
              <a:ext uri="{FF2B5EF4-FFF2-40B4-BE49-F238E27FC236}">
                <a16:creationId xmlns:a16="http://schemas.microsoft.com/office/drawing/2014/main" id="{2FFD3E93-A241-AA4C-8243-8C06F981D56F}"/>
              </a:ext>
            </a:extLst>
          </p:cNvPr>
          <p:cNvSpPr>
            <a:spLocks noChangeShapeType="1"/>
          </p:cNvSpPr>
          <p:nvPr/>
        </p:nvSpPr>
        <p:spPr bwMode="auto">
          <a:xfrm>
            <a:off x="2063750" y="5011738"/>
            <a:ext cx="111760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810" name="Line 26">
            <a:extLst>
              <a:ext uri="{FF2B5EF4-FFF2-40B4-BE49-F238E27FC236}">
                <a16:creationId xmlns:a16="http://schemas.microsoft.com/office/drawing/2014/main" id="{F1A35683-DBF3-3D40-8755-8DF86FFB3A9F}"/>
              </a:ext>
            </a:extLst>
          </p:cNvPr>
          <p:cNvSpPr>
            <a:spLocks noChangeShapeType="1"/>
          </p:cNvSpPr>
          <p:nvPr/>
        </p:nvSpPr>
        <p:spPr bwMode="auto">
          <a:xfrm>
            <a:off x="2063750" y="4532313"/>
            <a:ext cx="1376363"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811" name="Line 27">
            <a:extLst>
              <a:ext uri="{FF2B5EF4-FFF2-40B4-BE49-F238E27FC236}">
                <a16:creationId xmlns:a16="http://schemas.microsoft.com/office/drawing/2014/main" id="{7ED1B133-8C0E-D34A-B45B-6626F80111A2}"/>
              </a:ext>
            </a:extLst>
          </p:cNvPr>
          <p:cNvSpPr>
            <a:spLocks noChangeShapeType="1"/>
          </p:cNvSpPr>
          <p:nvPr/>
        </p:nvSpPr>
        <p:spPr bwMode="auto">
          <a:xfrm>
            <a:off x="2044700" y="4213225"/>
            <a:ext cx="1414463"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812" name="Line 28">
            <a:extLst>
              <a:ext uri="{FF2B5EF4-FFF2-40B4-BE49-F238E27FC236}">
                <a16:creationId xmlns:a16="http://schemas.microsoft.com/office/drawing/2014/main" id="{0C8CBF97-47F7-064B-A4B3-754EAD2F3579}"/>
              </a:ext>
            </a:extLst>
          </p:cNvPr>
          <p:cNvSpPr>
            <a:spLocks noChangeShapeType="1"/>
          </p:cNvSpPr>
          <p:nvPr/>
        </p:nvSpPr>
        <p:spPr bwMode="auto">
          <a:xfrm>
            <a:off x="2063750" y="3673475"/>
            <a:ext cx="17748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813" name="Rectangle 29">
            <a:extLst>
              <a:ext uri="{FF2B5EF4-FFF2-40B4-BE49-F238E27FC236}">
                <a16:creationId xmlns:a16="http://schemas.microsoft.com/office/drawing/2014/main" id="{349BC6CB-6B6C-9F4E-91D8-B91CF1B60F68}"/>
              </a:ext>
            </a:extLst>
          </p:cNvPr>
          <p:cNvSpPr>
            <a:spLocks noChangeArrowheads="1"/>
          </p:cNvSpPr>
          <p:nvPr/>
        </p:nvSpPr>
        <p:spPr bwMode="auto">
          <a:xfrm>
            <a:off x="1903413" y="34655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86814" name="Rectangle 30">
            <a:extLst>
              <a:ext uri="{FF2B5EF4-FFF2-40B4-BE49-F238E27FC236}">
                <a16:creationId xmlns:a16="http://schemas.microsoft.com/office/drawing/2014/main" id="{8C5D70ED-019D-CA4C-9C42-CB9067D4AA28}"/>
              </a:ext>
            </a:extLst>
          </p:cNvPr>
          <p:cNvSpPr>
            <a:spLocks noChangeArrowheads="1"/>
          </p:cNvSpPr>
          <p:nvPr/>
        </p:nvSpPr>
        <p:spPr bwMode="auto">
          <a:xfrm>
            <a:off x="1912938" y="43164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86815" name="Rectangle 31">
            <a:extLst>
              <a:ext uri="{FF2B5EF4-FFF2-40B4-BE49-F238E27FC236}">
                <a16:creationId xmlns:a16="http://schemas.microsoft.com/office/drawing/2014/main" id="{8F38F15D-64BF-144A-8C65-6F5BBF19B422}"/>
              </a:ext>
            </a:extLst>
          </p:cNvPr>
          <p:cNvSpPr>
            <a:spLocks noChangeArrowheads="1"/>
          </p:cNvSpPr>
          <p:nvPr/>
        </p:nvSpPr>
        <p:spPr bwMode="auto">
          <a:xfrm>
            <a:off x="1900238" y="4786313"/>
            <a:ext cx="3302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(PS)</a:t>
            </a:r>
            <a:endParaRPr lang="en-US" altLang="en-US" sz="1400">
              <a:latin typeface="Helvetica" pitchFamily="2" charset="0"/>
            </a:endParaRPr>
          </a:p>
        </p:txBody>
      </p:sp>
      <p:sp>
        <p:nvSpPr>
          <p:cNvPr id="886816" name="Rectangle 32">
            <a:extLst>
              <a:ext uri="{FF2B5EF4-FFF2-40B4-BE49-F238E27FC236}">
                <a16:creationId xmlns:a16="http://schemas.microsoft.com/office/drawing/2014/main" id="{76DA3D9C-D038-3D44-B57E-F7DF81D3286D}"/>
              </a:ext>
            </a:extLst>
          </p:cNvPr>
          <p:cNvSpPr>
            <a:spLocks noChangeArrowheads="1"/>
          </p:cNvSpPr>
          <p:nvPr/>
        </p:nvSpPr>
        <p:spPr bwMode="auto">
          <a:xfrm>
            <a:off x="1816100" y="3990975"/>
            <a:ext cx="7080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1200" b="1">
                <a:latin typeface="Helvetica" pitchFamily="2" charset="0"/>
              </a:rPr>
              <a:t>(D)</a:t>
            </a:r>
          </a:p>
        </p:txBody>
      </p:sp>
      <p:sp>
        <p:nvSpPr>
          <p:cNvPr id="886817" name="Rectangle 33">
            <a:extLst>
              <a:ext uri="{FF2B5EF4-FFF2-40B4-BE49-F238E27FC236}">
                <a16:creationId xmlns:a16="http://schemas.microsoft.com/office/drawing/2014/main" id="{9FB4506F-6BC6-AA49-A434-6FC896C24B99}"/>
              </a:ext>
            </a:extLst>
          </p:cNvPr>
          <p:cNvSpPr>
            <a:spLocks noChangeArrowheads="1"/>
          </p:cNvSpPr>
          <p:nvPr/>
        </p:nvSpPr>
        <p:spPr bwMode="auto">
          <a:xfrm>
            <a:off x="3429000" y="4048125"/>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886818" name="AutoShape 34">
            <a:extLst>
              <a:ext uri="{FF2B5EF4-FFF2-40B4-BE49-F238E27FC236}">
                <a16:creationId xmlns:a16="http://schemas.microsoft.com/office/drawing/2014/main" id="{FCB0FDD1-A90B-3E46-9F76-CD102D23AC75}"/>
              </a:ext>
            </a:extLst>
          </p:cNvPr>
          <p:cNvSpPr>
            <a:spLocks noChangeArrowheads="1"/>
          </p:cNvSpPr>
          <p:nvPr/>
        </p:nvSpPr>
        <p:spPr bwMode="auto">
          <a:xfrm rot="16200000" flipH="1">
            <a:off x="2538413" y="4919662"/>
            <a:ext cx="241300" cy="479425"/>
          </a:xfrm>
          <a:prstGeom prst="rightArrow">
            <a:avLst>
              <a:gd name="adj1" fmla="val 50000"/>
              <a:gd name="adj2" fmla="val 5000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6825" name="Rectangle 41">
            <a:extLst>
              <a:ext uri="{FF2B5EF4-FFF2-40B4-BE49-F238E27FC236}">
                <a16:creationId xmlns:a16="http://schemas.microsoft.com/office/drawing/2014/main" id="{8E769496-26FF-104A-99E5-43136BBE0DB8}"/>
              </a:ext>
            </a:extLst>
          </p:cNvPr>
          <p:cNvSpPr>
            <a:spLocks noChangeArrowheads="1"/>
          </p:cNvSpPr>
          <p:nvPr/>
        </p:nvSpPr>
        <p:spPr bwMode="auto">
          <a:xfrm>
            <a:off x="2057400" y="5151438"/>
            <a:ext cx="889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I Taw</a:t>
            </a:r>
          </a:p>
        </p:txBody>
      </p:sp>
      <p:sp>
        <p:nvSpPr>
          <p:cNvPr id="886826" name="Rectangle 42">
            <a:extLst>
              <a:ext uri="{FF2B5EF4-FFF2-40B4-BE49-F238E27FC236}">
                <a16:creationId xmlns:a16="http://schemas.microsoft.com/office/drawing/2014/main" id="{66572D56-410C-DF4D-9949-5E11529C708A}"/>
              </a:ext>
            </a:extLst>
          </p:cNvPr>
          <p:cNvSpPr>
            <a:spLocks noChangeArrowheads="1"/>
          </p:cNvSpPr>
          <p:nvPr/>
        </p:nvSpPr>
        <p:spPr bwMode="auto">
          <a:xfrm>
            <a:off x="1982788" y="5510213"/>
            <a:ext cx="9874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II Taw</a:t>
            </a:r>
          </a:p>
        </p:txBody>
      </p:sp>
      <p:sp>
        <p:nvSpPr>
          <p:cNvPr id="886827" name="Rectangle 43">
            <a:extLst>
              <a:ext uri="{FF2B5EF4-FFF2-40B4-BE49-F238E27FC236}">
                <a16:creationId xmlns:a16="http://schemas.microsoft.com/office/drawing/2014/main" id="{20D50737-550B-214C-A364-B70BEBFB1C96}"/>
              </a:ext>
            </a:extLst>
          </p:cNvPr>
          <p:cNvSpPr>
            <a:spLocks noChangeArrowheads="1"/>
          </p:cNvSpPr>
          <p:nvPr/>
        </p:nvSpPr>
        <p:spPr bwMode="auto">
          <a:xfrm>
            <a:off x="2339975" y="5932488"/>
            <a:ext cx="75088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chemeClr val="hlink"/>
                </a:solidFill>
                <a:latin typeface="Arial" panose="020B0604020202020204" pitchFamily="34" charset="0"/>
              </a:rPr>
              <a:t>Ezra</a:t>
            </a:r>
            <a:endParaRPr lang="en-US" altLang="en-US" sz="2800" b="1">
              <a:solidFill>
                <a:srgbClr val="000000"/>
              </a:solidFill>
              <a:latin typeface="Arial" panose="020B0604020202020204" pitchFamily="34" charset="0"/>
            </a:endParaRPr>
          </a:p>
        </p:txBody>
      </p:sp>
      <p:grpSp>
        <p:nvGrpSpPr>
          <p:cNvPr id="886832" name="Group 48">
            <a:extLst>
              <a:ext uri="{FF2B5EF4-FFF2-40B4-BE49-F238E27FC236}">
                <a16:creationId xmlns:a16="http://schemas.microsoft.com/office/drawing/2014/main" id="{6BB1EF15-6B5B-B14F-823B-7A9E6B03E4A1}"/>
              </a:ext>
            </a:extLst>
          </p:cNvPr>
          <p:cNvGrpSpPr>
            <a:grpSpLocks/>
          </p:cNvGrpSpPr>
          <p:nvPr/>
        </p:nvGrpSpPr>
        <p:grpSpPr bwMode="auto">
          <a:xfrm>
            <a:off x="3203575" y="3754438"/>
            <a:ext cx="741363" cy="663575"/>
            <a:chOff x="2036" y="2302"/>
            <a:chExt cx="467" cy="418"/>
          </a:xfrm>
        </p:grpSpPr>
        <p:sp>
          <p:nvSpPr>
            <p:cNvPr id="886833" name="Text Box 49">
              <a:extLst>
                <a:ext uri="{FF2B5EF4-FFF2-40B4-BE49-F238E27FC236}">
                  <a16:creationId xmlns:a16="http://schemas.microsoft.com/office/drawing/2014/main" id="{224EDF0A-2C4E-9C49-8EA1-25510640F883}"/>
                </a:ext>
              </a:extLst>
            </p:cNvPr>
            <p:cNvSpPr txBox="1">
              <a:spLocks noChangeArrowheads="1"/>
            </p:cNvSpPr>
            <p:nvPr/>
          </p:nvSpPr>
          <p:spPr bwMode="auto">
            <a:xfrm>
              <a:off x="2036" y="2344"/>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DC</a:t>
              </a:r>
              <a:endParaRPr lang="en-US" altLang="en-US" sz="2000" b="1" i="1">
                <a:solidFill>
                  <a:srgbClr val="00DFCA"/>
                </a:solidFill>
                <a:latin typeface="Comic Sans MS" panose="030F0902030302020204" pitchFamily="66" charset="0"/>
              </a:endParaRPr>
            </a:p>
          </p:txBody>
        </p:sp>
        <p:grpSp>
          <p:nvGrpSpPr>
            <p:cNvPr id="886834" name="Group 50">
              <a:extLst>
                <a:ext uri="{FF2B5EF4-FFF2-40B4-BE49-F238E27FC236}">
                  <a16:creationId xmlns:a16="http://schemas.microsoft.com/office/drawing/2014/main" id="{8E69C56B-7018-9E42-946E-B78AD25A620B}"/>
                </a:ext>
              </a:extLst>
            </p:cNvPr>
            <p:cNvGrpSpPr>
              <a:grpSpLocks/>
            </p:cNvGrpSpPr>
            <p:nvPr/>
          </p:nvGrpSpPr>
          <p:grpSpPr bwMode="auto">
            <a:xfrm>
              <a:off x="2105" y="2302"/>
              <a:ext cx="364" cy="418"/>
              <a:chOff x="1084" y="711"/>
              <a:chExt cx="2950" cy="2769"/>
            </a:xfrm>
          </p:grpSpPr>
          <p:grpSp>
            <p:nvGrpSpPr>
              <p:cNvPr id="886835" name="Group 51">
                <a:extLst>
                  <a:ext uri="{FF2B5EF4-FFF2-40B4-BE49-F238E27FC236}">
                    <a16:creationId xmlns:a16="http://schemas.microsoft.com/office/drawing/2014/main" id="{5B670D6B-60E1-3742-9623-62658DB33B74}"/>
                  </a:ext>
                </a:extLst>
              </p:cNvPr>
              <p:cNvGrpSpPr>
                <a:grpSpLocks/>
              </p:cNvGrpSpPr>
              <p:nvPr/>
            </p:nvGrpSpPr>
            <p:grpSpPr bwMode="auto">
              <a:xfrm>
                <a:off x="1084" y="711"/>
                <a:ext cx="2950" cy="2769"/>
                <a:chOff x="2707" y="548"/>
                <a:chExt cx="2950" cy="2769"/>
              </a:xfrm>
            </p:grpSpPr>
            <p:grpSp>
              <p:nvGrpSpPr>
                <p:cNvPr id="886836" name="Group 52">
                  <a:extLst>
                    <a:ext uri="{FF2B5EF4-FFF2-40B4-BE49-F238E27FC236}">
                      <a16:creationId xmlns:a16="http://schemas.microsoft.com/office/drawing/2014/main" id="{4DEE8E64-74C9-2044-B9CE-AFA037992688}"/>
                    </a:ext>
                  </a:extLst>
                </p:cNvPr>
                <p:cNvGrpSpPr>
                  <a:grpSpLocks/>
                </p:cNvGrpSpPr>
                <p:nvPr/>
              </p:nvGrpSpPr>
              <p:grpSpPr bwMode="auto">
                <a:xfrm>
                  <a:off x="3180" y="1046"/>
                  <a:ext cx="2105" cy="1421"/>
                  <a:chOff x="578" y="2316"/>
                  <a:chExt cx="2105" cy="1421"/>
                </a:xfrm>
              </p:grpSpPr>
              <p:sp>
                <p:nvSpPr>
                  <p:cNvPr id="886837" name="Freeform 53" descr="Cork">
                    <a:extLst>
                      <a:ext uri="{FF2B5EF4-FFF2-40B4-BE49-F238E27FC236}">
                        <a16:creationId xmlns:a16="http://schemas.microsoft.com/office/drawing/2014/main" id="{97EBDD61-B72B-A648-BEB6-5AA3E8BE51A0}"/>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86838" name="Freeform 54" descr="Cork">
                    <a:extLst>
                      <a:ext uri="{FF2B5EF4-FFF2-40B4-BE49-F238E27FC236}">
                        <a16:creationId xmlns:a16="http://schemas.microsoft.com/office/drawing/2014/main" id="{F3EDC4B3-F7A4-9F44-8824-E962BE45C490}"/>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86839" name="Picture 55">
                  <a:extLst>
                    <a:ext uri="{FF2B5EF4-FFF2-40B4-BE49-F238E27FC236}">
                      <a16:creationId xmlns:a16="http://schemas.microsoft.com/office/drawing/2014/main" id="{C442F7AC-1A6F-4344-914E-707DF2B3142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86840" name="Freeform 56">
                <a:extLst>
                  <a:ext uri="{FF2B5EF4-FFF2-40B4-BE49-F238E27FC236}">
                    <a16:creationId xmlns:a16="http://schemas.microsoft.com/office/drawing/2014/main" id="{54DB2187-EDFC-4D49-8AD1-1FE9EC50A742}"/>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86841" name="Freeform 57">
                <a:extLst>
                  <a:ext uri="{FF2B5EF4-FFF2-40B4-BE49-F238E27FC236}">
                    <a16:creationId xmlns:a16="http://schemas.microsoft.com/office/drawing/2014/main" id="{1E812F8C-B706-6D47-A40E-888C1A1BCD81}"/>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86842" name="Freeform 58">
                <a:extLst>
                  <a:ext uri="{FF2B5EF4-FFF2-40B4-BE49-F238E27FC236}">
                    <a16:creationId xmlns:a16="http://schemas.microsoft.com/office/drawing/2014/main" id="{909FEC74-D588-F84F-AD92-2FB84266B3BD}"/>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86843" name="Freeform 59">
                <a:extLst>
                  <a:ext uri="{FF2B5EF4-FFF2-40B4-BE49-F238E27FC236}">
                    <a16:creationId xmlns:a16="http://schemas.microsoft.com/office/drawing/2014/main" id="{C5ECC04C-7466-3840-95C1-ABF590CECBA0}"/>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86844" name="Freeform 60">
                <a:extLst>
                  <a:ext uri="{FF2B5EF4-FFF2-40B4-BE49-F238E27FC236}">
                    <a16:creationId xmlns:a16="http://schemas.microsoft.com/office/drawing/2014/main" id="{A2AB5BA8-A86A-7748-85BE-A881FF0D57F4}"/>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sp>
        <p:nvSpPr>
          <p:cNvPr id="886845" name="Rectangle 61">
            <a:extLst>
              <a:ext uri="{FF2B5EF4-FFF2-40B4-BE49-F238E27FC236}">
                <a16:creationId xmlns:a16="http://schemas.microsoft.com/office/drawing/2014/main" id="{330F4654-2D92-E14D-8C95-786DCF718DD7}"/>
              </a:ext>
            </a:extLst>
          </p:cNvPr>
          <p:cNvSpPr>
            <a:spLocks noChangeArrowheads="1"/>
          </p:cNvSpPr>
          <p:nvPr/>
        </p:nvSpPr>
        <p:spPr bwMode="auto">
          <a:xfrm>
            <a:off x="1808163" y="5091113"/>
            <a:ext cx="23653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86846" name="Rectangle 62">
            <a:extLst>
              <a:ext uri="{FF2B5EF4-FFF2-40B4-BE49-F238E27FC236}">
                <a16:creationId xmlns:a16="http://schemas.microsoft.com/office/drawing/2014/main" id="{7E12123C-63F6-AA4D-8DC2-DD14EAA6BCA3}"/>
              </a:ext>
            </a:extLst>
          </p:cNvPr>
          <p:cNvSpPr>
            <a:spLocks noChangeArrowheads="1"/>
          </p:cNvSpPr>
          <p:nvPr/>
        </p:nvSpPr>
        <p:spPr bwMode="auto">
          <a:xfrm>
            <a:off x="3241675" y="5081588"/>
            <a:ext cx="2365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86847" name="Rectangle 63">
            <a:extLst>
              <a:ext uri="{FF2B5EF4-FFF2-40B4-BE49-F238E27FC236}">
                <a16:creationId xmlns:a16="http://schemas.microsoft.com/office/drawing/2014/main" id="{8428A41E-D8FE-AB4E-842C-E35185112BE8}"/>
              </a:ext>
            </a:extLst>
          </p:cNvPr>
          <p:cNvSpPr>
            <a:spLocks noChangeArrowheads="1"/>
          </p:cNvSpPr>
          <p:nvPr/>
        </p:nvSpPr>
        <p:spPr bwMode="auto">
          <a:xfrm>
            <a:off x="4979988" y="1119188"/>
            <a:ext cx="4708525" cy="61499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86848" name="Picture 64">
            <a:extLst>
              <a:ext uri="{FF2B5EF4-FFF2-40B4-BE49-F238E27FC236}">
                <a16:creationId xmlns:a16="http://schemas.microsoft.com/office/drawing/2014/main" id="{8BEFFFED-2BE3-B941-9E05-FCC85F6141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886" r="15105"/>
          <a:stretch>
            <a:fillRect/>
          </a:stretch>
        </p:blipFill>
        <p:spPr bwMode="auto">
          <a:xfrm>
            <a:off x="4967288" y="404813"/>
            <a:ext cx="4738687" cy="6910387"/>
          </a:xfrm>
          <a:prstGeom prst="rect">
            <a:avLst/>
          </a:prstGeom>
          <a:noFill/>
          <a:extLst>
            <a:ext uri="{909E8E84-426E-40DD-AFC4-6F175D3DCCD1}">
              <a14:hiddenFill xmlns:a14="http://schemas.microsoft.com/office/drawing/2010/main">
                <a:solidFill>
                  <a:srgbClr val="FFFFFF"/>
                </a:solidFill>
              </a14:hiddenFill>
            </a:ext>
          </a:extLst>
        </p:spPr>
      </p:pic>
      <p:sp>
        <p:nvSpPr>
          <p:cNvPr id="886849" name="Rectangle 65">
            <a:extLst>
              <a:ext uri="{FF2B5EF4-FFF2-40B4-BE49-F238E27FC236}">
                <a16:creationId xmlns:a16="http://schemas.microsoft.com/office/drawing/2014/main" id="{7C36C772-8AB4-474E-9752-72DC967247C9}"/>
              </a:ext>
            </a:extLst>
          </p:cNvPr>
          <p:cNvSpPr>
            <a:spLocks noChangeArrowheads="1"/>
          </p:cNvSpPr>
          <p:nvPr/>
        </p:nvSpPr>
        <p:spPr bwMode="auto">
          <a:xfrm>
            <a:off x="4968875" y="404813"/>
            <a:ext cx="4706938" cy="6875462"/>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6850" name="Rectangle 66">
            <a:extLst>
              <a:ext uri="{FF2B5EF4-FFF2-40B4-BE49-F238E27FC236}">
                <a16:creationId xmlns:a16="http://schemas.microsoft.com/office/drawing/2014/main" id="{9C78D078-0667-0C4A-9A62-2DDB0AE1DC34}"/>
              </a:ext>
            </a:extLst>
          </p:cNvPr>
          <p:cNvSpPr>
            <a:spLocks noChangeArrowheads="1"/>
          </p:cNvSpPr>
          <p:nvPr/>
        </p:nvSpPr>
        <p:spPr bwMode="auto">
          <a:xfrm>
            <a:off x="5011738" y="433388"/>
            <a:ext cx="4694237" cy="68214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6852" name="Rectangle 68">
            <a:extLst>
              <a:ext uri="{FF2B5EF4-FFF2-40B4-BE49-F238E27FC236}">
                <a16:creationId xmlns:a16="http://schemas.microsoft.com/office/drawing/2014/main" id="{7A4972F9-334B-2040-8926-0FA00EF8AFAD}"/>
              </a:ext>
            </a:extLst>
          </p:cNvPr>
          <p:cNvSpPr>
            <a:spLocks noChangeArrowheads="1"/>
          </p:cNvSpPr>
          <p:nvPr/>
        </p:nvSpPr>
        <p:spPr bwMode="auto">
          <a:xfrm>
            <a:off x="2205038" y="3279775"/>
            <a:ext cx="1462087"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l"/>
            <a:r>
              <a:rPr lang="en-US" altLang="en-US" sz="2800" b="1">
                <a:latin typeface="Arial" panose="020B0604020202020204" pitchFamily="34" charset="0"/>
              </a:rPr>
              <a:t>I Samuel</a:t>
            </a:r>
            <a:endParaRPr lang="en-US" altLang="en-US" sz="2800">
              <a:latin typeface="Arial" panose="020B0604020202020204" pitchFamily="34" charset="0"/>
            </a:endParaRPr>
          </a:p>
        </p:txBody>
      </p:sp>
      <p:sp>
        <p:nvSpPr>
          <p:cNvPr id="886853" name="Rectangle 69">
            <a:extLst>
              <a:ext uri="{FF2B5EF4-FFF2-40B4-BE49-F238E27FC236}">
                <a16:creationId xmlns:a16="http://schemas.microsoft.com/office/drawing/2014/main" id="{0513D87F-2EE8-6C42-BB37-00E674AF43D5}"/>
              </a:ext>
            </a:extLst>
          </p:cNvPr>
          <p:cNvSpPr>
            <a:spLocks noChangeArrowheads="1"/>
          </p:cNvSpPr>
          <p:nvPr/>
        </p:nvSpPr>
        <p:spPr bwMode="auto">
          <a:xfrm>
            <a:off x="2130425" y="3816350"/>
            <a:ext cx="1243013"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l"/>
            <a:r>
              <a:rPr lang="en-US" altLang="en-US" sz="2800" b="1">
                <a:latin typeface="Arial" panose="020B0604020202020204" pitchFamily="34" charset="0"/>
              </a:rPr>
              <a:t>II Sam’l</a:t>
            </a:r>
            <a:endParaRPr lang="en-US" altLang="en-US" sz="2800">
              <a:latin typeface="Arial" panose="020B0604020202020204" pitchFamily="34" charset="0"/>
            </a:endParaRPr>
          </a:p>
        </p:txBody>
      </p:sp>
      <p:sp>
        <p:nvSpPr>
          <p:cNvPr id="886854" name="Rectangle 70">
            <a:extLst>
              <a:ext uri="{FF2B5EF4-FFF2-40B4-BE49-F238E27FC236}">
                <a16:creationId xmlns:a16="http://schemas.microsoft.com/office/drawing/2014/main" id="{FC797475-4B66-AB4B-BD10-7D347A5696CD}"/>
              </a:ext>
            </a:extLst>
          </p:cNvPr>
          <p:cNvSpPr>
            <a:spLocks noChangeArrowheads="1"/>
          </p:cNvSpPr>
          <p:nvPr/>
        </p:nvSpPr>
        <p:spPr bwMode="auto">
          <a:xfrm>
            <a:off x="2232025" y="4573588"/>
            <a:ext cx="103346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sz="2800" b="1">
                <a:latin typeface="Arial" panose="020B0604020202020204" pitchFamily="34" charset="0"/>
              </a:rPr>
              <a:t>II Raj</a:t>
            </a:r>
          </a:p>
          <a:p>
            <a:endParaRPr lang="en-US" altLang="en-US" sz="2800" b="1">
              <a:latin typeface="Arial" panose="020B0604020202020204" pitchFamily="34" charset="0"/>
            </a:endParaRPr>
          </a:p>
        </p:txBody>
      </p:sp>
      <p:sp>
        <p:nvSpPr>
          <p:cNvPr id="886855" name="Rectangle 71">
            <a:extLst>
              <a:ext uri="{FF2B5EF4-FFF2-40B4-BE49-F238E27FC236}">
                <a16:creationId xmlns:a16="http://schemas.microsoft.com/office/drawing/2014/main" id="{B72B6699-BF8E-CE4B-93CA-F55A0AA33CF0}"/>
              </a:ext>
            </a:extLst>
          </p:cNvPr>
          <p:cNvSpPr>
            <a:spLocks noChangeArrowheads="1"/>
          </p:cNvSpPr>
          <p:nvPr/>
        </p:nvSpPr>
        <p:spPr bwMode="auto">
          <a:xfrm>
            <a:off x="2343150" y="4103688"/>
            <a:ext cx="11334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sz="2800" b="1">
                <a:latin typeface="Arial" panose="020B0604020202020204" pitchFamily="34" charset="0"/>
              </a:rPr>
              <a:t>I Raja</a:t>
            </a:r>
          </a:p>
        </p:txBody>
      </p:sp>
      <p:sp>
        <p:nvSpPr>
          <p:cNvPr id="886856" name="Oval 72">
            <a:extLst>
              <a:ext uri="{FF2B5EF4-FFF2-40B4-BE49-F238E27FC236}">
                <a16:creationId xmlns:a16="http://schemas.microsoft.com/office/drawing/2014/main" id="{17247BA5-C7AA-5C40-BC18-958D3F25A41A}"/>
              </a:ext>
            </a:extLst>
          </p:cNvPr>
          <p:cNvSpPr>
            <a:spLocks noChangeArrowheads="1"/>
          </p:cNvSpPr>
          <p:nvPr/>
        </p:nvSpPr>
        <p:spPr bwMode="auto">
          <a:xfrm>
            <a:off x="3225800" y="4443413"/>
            <a:ext cx="1473200" cy="2747962"/>
          </a:xfrm>
          <a:prstGeom prst="ellipse">
            <a:avLst/>
          </a:prstGeom>
          <a:noFill/>
          <a:ln w="76200">
            <a:solidFill>
              <a:schemeClr val="hlink"/>
            </a:solidFill>
            <a:round/>
            <a:headEnd/>
            <a:tailEnd/>
          </a:ln>
          <a:effectLst>
            <a:outerShdw dist="71842"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86857" name="Oval 73">
            <a:extLst>
              <a:ext uri="{FF2B5EF4-FFF2-40B4-BE49-F238E27FC236}">
                <a16:creationId xmlns:a16="http://schemas.microsoft.com/office/drawing/2014/main" id="{ED2CD0C7-0A38-6C4F-A132-5FDCC5BD112B}"/>
              </a:ext>
            </a:extLst>
          </p:cNvPr>
          <p:cNvSpPr>
            <a:spLocks noChangeArrowheads="1"/>
          </p:cNvSpPr>
          <p:nvPr/>
        </p:nvSpPr>
        <p:spPr bwMode="auto">
          <a:xfrm>
            <a:off x="1681163" y="5842000"/>
            <a:ext cx="2166937" cy="574675"/>
          </a:xfrm>
          <a:prstGeom prst="ellipse">
            <a:avLst/>
          </a:prstGeom>
          <a:noFill/>
          <a:ln w="76200">
            <a:solidFill>
              <a:schemeClr val="hlink"/>
            </a:solidFill>
            <a:round/>
            <a:headEnd/>
            <a:tailEnd/>
          </a:ln>
          <a:effectLst>
            <a:outerShdw dist="71842"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86858" name="Rectangle 74">
            <a:extLst>
              <a:ext uri="{FF2B5EF4-FFF2-40B4-BE49-F238E27FC236}">
                <a16:creationId xmlns:a16="http://schemas.microsoft.com/office/drawing/2014/main" id="{470C1363-19F8-3E49-986D-1901CA6389F0}"/>
              </a:ext>
            </a:extLst>
          </p:cNvPr>
          <p:cNvSpPr>
            <a:spLocks noChangeArrowheads="1"/>
          </p:cNvSpPr>
          <p:nvPr/>
        </p:nvSpPr>
        <p:spPr bwMode="auto">
          <a:xfrm>
            <a:off x="2243138" y="468313"/>
            <a:ext cx="10683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Yosua</a:t>
            </a:r>
          </a:p>
        </p:txBody>
      </p:sp>
      <p:sp>
        <p:nvSpPr>
          <p:cNvPr id="886860" name="Rectangle 76">
            <a:extLst>
              <a:ext uri="{FF2B5EF4-FFF2-40B4-BE49-F238E27FC236}">
                <a16:creationId xmlns:a16="http://schemas.microsoft.com/office/drawing/2014/main" id="{C53BE2E9-9960-BE4A-865E-D92F7550076C}"/>
              </a:ext>
            </a:extLst>
          </p:cNvPr>
          <p:cNvSpPr>
            <a:spLocks noChangeArrowheads="1"/>
          </p:cNvSpPr>
          <p:nvPr/>
        </p:nvSpPr>
        <p:spPr bwMode="auto">
          <a:xfrm>
            <a:off x="2403475" y="2249488"/>
            <a:ext cx="5937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Rut</a:t>
            </a:r>
            <a:endParaRPr lang="en-US" altLang="en-US" sz="2800">
              <a:latin typeface="Arial" panose="020B0604020202020204" pitchFamily="34" charset="0"/>
            </a:endParaRPr>
          </a:p>
        </p:txBody>
      </p:sp>
      <p:pic>
        <p:nvPicPr>
          <p:cNvPr id="886873" name="Picture 89">
            <a:extLst>
              <a:ext uri="{FF2B5EF4-FFF2-40B4-BE49-F238E27FC236}">
                <a16:creationId xmlns:a16="http://schemas.microsoft.com/office/drawing/2014/main" id="{74BC8BAA-C590-9645-80B1-5BCA799909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886875" name="Rectangle 91">
            <a:extLst>
              <a:ext uri="{FF2B5EF4-FFF2-40B4-BE49-F238E27FC236}">
                <a16:creationId xmlns:a16="http://schemas.microsoft.com/office/drawing/2014/main" id="{BA33E3E6-0761-E741-AE24-2997F52BB798}"/>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886876" name="Rectangle 92">
            <a:extLst>
              <a:ext uri="{FF2B5EF4-FFF2-40B4-BE49-F238E27FC236}">
                <a16:creationId xmlns:a16="http://schemas.microsoft.com/office/drawing/2014/main" id="{9D1B0A98-13AE-4D4D-82AB-41275ECCA4DC}"/>
              </a:ext>
            </a:extLst>
          </p:cNvPr>
          <p:cNvSpPr>
            <a:spLocks noChangeArrowheads="1"/>
          </p:cNvSpPr>
          <p:nvPr/>
        </p:nvSpPr>
        <p:spPr bwMode="auto">
          <a:xfrm>
            <a:off x="5170488" y="2293938"/>
            <a:ext cx="4349750" cy="13985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400" b="1" i="1">
                <a:solidFill>
                  <a:schemeClr val="bg1"/>
                </a:solidFill>
                <a:latin typeface="Helvetica" pitchFamily="2" charset="0"/>
              </a:rPr>
              <a:t>MENSET</a:t>
            </a:r>
          </a:p>
          <a:p>
            <a:pPr algn="ctr">
              <a:lnSpc>
                <a:spcPct val="50000"/>
              </a:lnSpc>
              <a:spcBef>
                <a:spcPct val="50000"/>
              </a:spcBef>
            </a:pPr>
            <a:r>
              <a:rPr lang="en-US" altLang="en-US" sz="4400" b="1" i="1">
                <a:solidFill>
                  <a:schemeClr val="bg1"/>
                </a:solidFill>
                <a:latin typeface="Helvetica" pitchFamily="2" charset="0"/>
              </a:rPr>
              <a:t> KITAB</a:t>
            </a:r>
            <a:endParaRPr lang="en-US" altLang="en-US" sz="2000" b="1" u="sng">
              <a:solidFill>
                <a:schemeClr val="bg1"/>
              </a:solidFill>
              <a:latin typeface="Helvetica" pitchFamily="2" charset="0"/>
            </a:endParaRPr>
          </a:p>
          <a:p>
            <a:pPr algn="ctr">
              <a:lnSpc>
                <a:spcPct val="50000"/>
              </a:lnSpc>
              <a:spcBef>
                <a:spcPct val="50000"/>
              </a:spcBef>
            </a:pPr>
            <a:endParaRPr lang="en-US" altLang="en-US" sz="2000" b="1" u="sng">
              <a:solidFill>
                <a:schemeClr val="bg1"/>
              </a:solidFill>
              <a:latin typeface="Helvetica" pitchFamily="2" charset="0"/>
            </a:endParaRPr>
          </a:p>
        </p:txBody>
      </p:sp>
      <p:sp>
        <p:nvSpPr>
          <p:cNvPr id="886877" name="Text Box 93">
            <a:extLst>
              <a:ext uri="{FF2B5EF4-FFF2-40B4-BE49-F238E27FC236}">
                <a16:creationId xmlns:a16="http://schemas.microsoft.com/office/drawing/2014/main" id="{726EAC50-3361-0644-AB19-AC2FBF6203B1}"/>
              </a:ext>
            </a:extLst>
          </p:cNvPr>
          <p:cNvSpPr txBox="1">
            <a:spLocks noChangeArrowheads="1"/>
          </p:cNvSpPr>
          <p:nvPr/>
        </p:nvSpPr>
        <p:spPr bwMode="auto">
          <a:xfrm>
            <a:off x="5194300" y="4533900"/>
            <a:ext cx="4330700" cy="52705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65000"/>
              </a:lnSpc>
              <a:spcBef>
                <a:spcPct val="50000"/>
              </a:spcBef>
            </a:pPr>
            <a:r>
              <a:rPr lang="en-US" altLang="en-US" sz="4400" b="1">
                <a:solidFill>
                  <a:srgbClr val="FFEA18"/>
                </a:solidFill>
                <a:latin typeface="Helvetica" pitchFamily="2" charset="0"/>
              </a:rPr>
              <a:t>“SEJARAH”</a:t>
            </a:r>
          </a:p>
        </p:txBody>
      </p:sp>
      <p:sp>
        <p:nvSpPr>
          <p:cNvPr id="886878" name="Text Box 94">
            <a:extLst>
              <a:ext uri="{FF2B5EF4-FFF2-40B4-BE49-F238E27FC236}">
                <a16:creationId xmlns:a16="http://schemas.microsoft.com/office/drawing/2014/main" id="{3D12EA36-DD91-DF4C-89FF-3205397D5FFE}"/>
              </a:ext>
            </a:extLst>
          </p:cNvPr>
          <p:cNvSpPr txBox="1">
            <a:spLocks noChangeArrowheads="1"/>
          </p:cNvSpPr>
          <p:nvPr/>
        </p:nvSpPr>
        <p:spPr bwMode="auto">
          <a:xfrm>
            <a:off x="5586413" y="3654425"/>
            <a:ext cx="3621087" cy="57943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1">
                <a:solidFill>
                  <a:srgbClr val="FFEA18"/>
                </a:solidFill>
                <a:latin typeface="Helvetica" pitchFamily="2" charset="0"/>
              </a:rPr>
              <a:t>12</a:t>
            </a:r>
            <a:r>
              <a:rPr lang="en-US" altLang="en-US" sz="2400" b="1">
                <a:solidFill>
                  <a:srgbClr val="FFEA18"/>
                </a:solidFill>
                <a:latin typeface="Helvetica" pitchFamily="2" charset="0"/>
              </a:rPr>
              <a:t>  KITAB</a:t>
            </a:r>
          </a:p>
        </p:txBody>
      </p:sp>
      <p:sp>
        <p:nvSpPr>
          <p:cNvPr id="886879" name="Text Box 95">
            <a:extLst>
              <a:ext uri="{FF2B5EF4-FFF2-40B4-BE49-F238E27FC236}">
                <a16:creationId xmlns:a16="http://schemas.microsoft.com/office/drawing/2014/main" id="{5B2829DC-8725-0C40-B626-2952D52CCCC5}"/>
              </a:ext>
            </a:extLst>
          </p:cNvPr>
          <p:cNvSpPr txBox="1">
            <a:spLocks noChangeArrowheads="1"/>
          </p:cNvSpPr>
          <p:nvPr/>
        </p:nvSpPr>
        <p:spPr bwMode="auto">
          <a:xfrm>
            <a:off x="9078913" y="7467600"/>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886880" name="Text Box 96">
            <a:extLst>
              <a:ext uri="{FF2B5EF4-FFF2-40B4-BE49-F238E27FC236}">
                <a16:creationId xmlns:a16="http://schemas.microsoft.com/office/drawing/2014/main" id="{EA99BCC2-123A-8F46-8357-FEF77BA74125}"/>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38</a:t>
            </a:r>
          </a:p>
        </p:txBody>
      </p:sp>
      <p:sp>
        <p:nvSpPr>
          <p:cNvPr id="886881" name="Rectangle 97">
            <a:extLst>
              <a:ext uri="{FF2B5EF4-FFF2-40B4-BE49-F238E27FC236}">
                <a16:creationId xmlns:a16="http://schemas.microsoft.com/office/drawing/2014/main" id="{0818BB98-84ED-A04D-A06D-07DD4C6B1479}"/>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886882" name="Text Box 98">
            <a:extLst>
              <a:ext uri="{FF2B5EF4-FFF2-40B4-BE49-F238E27FC236}">
                <a16:creationId xmlns:a16="http://schemas.microsoft.com/office/drawing/2014/main" id="{5A2988D9-C7A6-7846-A1EB-9E6087455D0C}"/>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1</a:t>
            </a:r>
          </a:p>
        </p:txBody>
      </p:sp>
      <p:sp>
        <p:nvSpPr>
          <p:cNvPr id="886883" name="Rectangle 99">
            <a:extLst>
              <a:ext uri="{FF2B5EF4-FFF2-40B4-BE49-F238E27FC236}">
                <a16:creationId xmlns:a16="http://schemas.microsoft.com/office/drawing/2014/main" id="{2F1E86D2-490C-DC4F-ADBD-017D119CFD53}"/>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p:txBody>
      </p:sp>
      <p:sp>
        <p:nvSpPr>
          <p:cNvPr id="886884" name="Text Box 100">
            <a:extLst>
              <a:ext uri="{FF2B5EF4-FFF2-40B4-BE49-F238E27FC236}">
                <a16:creationId xmlns:a16="http://schemas.microsoft.com/office/drawing/2014/main" id="{4419F334-53AD-3940-979D-3A8110FF32A3}"/>
              </a:ext>
            </a:extLst>
          </p:cNvPr>
          <p:cNvSpPr txBox="1">
            <a:spLocks noChangeArrowheads="1"/>
          </p:cNvSpPr>
          <p:nvPr/>
        </p:nvSpPr>
        <p:spPr bwMode="auto">
          <a:xfrm rot="-5400000">
            <a:off x="-1208881" y="3415506"/>
            <a:ext cx="5614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KITAB SEJARAH(12)</a:t>
            </a:r>
          </a:p>
        </p:txBody>
      </p:sp>
      <p:grpSp>
        <p:nvGrpSpPr>
          <p:cNvPr id="886885" name="Group 101">
            <a:extLst>
              <a:ext uri="{FF2B5EF4-FFF2-40B4-BE49-F238E27FC236}">
                <a16:creationId xmlns:a16="http://schemas.microsoft.com/office/drawing/2014/main" id="{0AF2D172-F5AA-9E4C-9B9F-A3BDC5DFBF3D}"/>
              </a:ext>
            </a:extLst>
          </p:cNvPr>
          <p:cNvGrpSpPr>
            <a:grpSpLocks/>
          </p:cNvGrpSpPr>
          <p:nvPr/>
        </p:nvGrpSpPr>
        <p:grpSpPr bwMode="auto">
          <a:xfrm>
            <a:off x="5340350" y="6034088"/>
            <a:ext cx="4025900" cy="822325"/>
            <a:chOff x="3409" y="3801"/>
            <a:chExt cx="2536" cy="518"/>
          </a:xfrm>
        </p:grpSpPr>
        <p:sp>
          <p:nvSpPr>
            <p:cNvPr id="886886" name="AutoShape 102">
              <a:extLst>
                <a:ext uri="{FF2B5EF4-FFF2-40B4-BE49-F238E27FC236}">
                  <a16:creationId xmlns:a16="http://schemas.microsoft.com/office/drawing/2014/main" id="{54CB7DE1-2EE6-2F4D-AB8F-EDEBE73BD3E2}"/>
                </a:ext>
              </a:extLst>
            </p:cNvPr>
            <p:cNvSpPr>
              <a:spLocks noChangeArrowheads="1"/>
            </p:cNvSpPr>
            <p:nvPr/>
          </p:nvSpPr>
          <p:spPr bwMode="auto">
            <a:xfrm>
              <a:off x="3409" y="3801"/>
              <a:ext cx="2536" cy="518"/>
            </a:xfrm>
            <a:prstGeom prst="roundRect">
              <a:avLst>
                <a:gd name="adj" fmla="val 16667"/>
              </a:avLst>
            </a:prstGeom>
            <a:noFill/>
            <a:ln w="57150">
              <a:solidFill>
                <a:schemeClr val="bg1"/>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86887" name="Text Box 103">
              <a:extLst>
                <a:ext uri="{FF2B5EF4-FFF2-40B4-BE49-F238E27FC236}">
                  <a16:creationId xmlns:a16="http://schemas.microsoft.com/office/drawing/2014/main" id="{7F627237-CD88-094A-BA0A-E324E7223A6B}"/>
                </a:ext>
              </a:extLst>
            </p:cNvPr>
            <p:cNvSpPr txBox="1">
              <a:spLocks noChangeArrowheads="1"/>
            </p:cNvSpPr>
            <p:nvPr/>
          </p:nvSpPr>
          <p:spPr bwMode="auto">
            <a:xfrm>
              <a:off x="3433" y="3838"/>
              <a:ext cx="2492"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Prakiraan Waktu Alkitab: 550 S.M. ke 450 S.M.</a:t>
              </a:r>
            </a:p>
          </p:txBody>
        </p:sp>
      </p:grpSp>
      <p:sp>
        <p:nvSpPr>
          <p:cNvPr id="886888" name="Rectangle 104">
            <a:extLst>
              <a:ext uri="{FF2B5EF4-FFF2-40B4-BE49-F238E27FC236}">
                <a16:creationId xmlns:a16="http://schemas.microsoft.com/office/drawing/2014/main" id="{04955C96-6E4B-1D47-B0AE-9F42032877D3}"/>
              </a:ext>
            </a:extLst>
          </p:cNvPr>
          <p:cNvSpPr>
            <a:spLocks noChangeArrowheads="1"/>
          </p:cNvSpPr>
          <p:nvPr/>
        </p:nvSpPr>
        <p:spPr bwMode="auto">
          <a:xfrm>
            <a:off x="1928813" y="1835150"/>
            <a:ext cx="19335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400" b="1">
                <a:solidFill>
                  <a:srgbClr val="000000"/>
                </a:solidFill>
                <a:latin typeface="Arial" panose="020B0604020202020204" pitchFamily="34" charset="0"/>
              </a:rPr>
              <a:t>Hakim-Hakim</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886856"/>
                                        </p:tgtEl>
                                        <p:attrNameLst>
                                          <p:attrName>style.visibility</p:attrName>
                                        </p:attrNameLst>
                                      </p:cBhvr>
                                      <p:to>
                                        <p:strVal val="visible"/>
                                      </p:to>
                                    </p:set>
                                    <p:anim calcmode="lin" valueType="num">
                                      <p:cBhvr additive="base">
                                        <p:cTn id="7" dur="500" fill="hold"/>
                                        <p:tgtEl>
                                          <p:spTgt spid="886856"/>
                                        </p:tgtEl>
                                        <p:attrNameLst>
                                          <p:attrName>ppt_x</p:attrName>
                                        </p:attrNameLst>
                                      </p:cBhvr>
                                      <p:tavLst>
                                        <p:tav tm="0">
                                          <p:val>
                                            <p:strVal val="0-#ppt_w/2"/>
                                          </p:val>
                                        </p:tav>
                                        <p:tav tm="100000">
                                          <p:val>
                                            <p:strVal val="#ppt_x"/>
                                          </p:val>
                                        </p:tav>
                                      </p:tavLst>
                                    </p:anim>
                                    <p:anim calcmode="lin" valueType="num">
                                      <p:cBhvr additive="base">
                                        <p:cTn id="8" dur="500" fill="hold"/>
                                        <p:tgtEl>
                                          <p:spTgt spid="88685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886856"/>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886857"/>
                                        </p:tgtEl>
                                        <p:attrNameLst>
                                          <p:attrName>style.visibility</p:attrName>
                                        </p:attrNameLst>
                                      </p:cBhvr>
                                      <p:to>
                                        <p:strVal val="visible"/>
                                      </p:to>
                                    </p:set>
                                    <p:anim calcmode="lin" valueType="num">
                                      <p:cBhvr additive="base">
                                        <p:cTn id="13" dur="500" fill="hold"/>
                                        <p:tgtEl>
                                          <p:spTgt spid="886857"/>
                                        </p:tgtEl>
                                        <p:attrNameLst>
                                          <p:attrName>ppt_x</p:attrName>
                                        </p:attrNameLst>
                                      </p:cBhvr>
                                      <p:tavLst>
                                        <p:tav tm="0">
                                          <p:val>
                                            <p:strVal val="0-#ppt_w/2"/>
                                          </p:val>
                                        </p:tav>
                                        <p:tav tm="100000">
                                          <p:val>
                                            <p:strVal val="#ppt_x"/>
                                          </p:val>
                                        </p:tav>
                                      </p:tavLst>
                                    </p:anim>
                                    <p:anim calcmode="lin" valueType="num">
                                      <p:cBhvr additive="base">
                                        <p:cTn id="14" dur="500" fill="hold"/>
                                        <p:tgtEl>
                                          <p:spTgt spid="886857"/>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9" presetClass="entr" presetSubtype="0" fill="hold" grpId="0" nodeType="afterEffect">
                                  <p:stCondLst>
                                    <p:cond delay="0"/>
                                  </p:stCondLst>
                                  <p:childTnLst>
                                    <p:set>
                                      <p:cBhvr>
                                        <p:cTn id="17" dur="1" fill="hold">
                                          <p:stCondLst>
                                            <p:cond delay="0"/>
                                          </p:stCondLst>
                                        </p:cTn>
                                        <p:tgtEl>
                                          <p:spTgt spid="886827"/>
                                        </p:tgtEl>
                                        <p:attrNameLst>
                                          <p:attrName>style.visibility</p:attrName>
                                        </p:attrNameLst>
                                      </p:cBhvr>
                                      <p:to>
                                        <p:strVal val="visible"/>
                                      </p:to>
                                    </p:set>
                                    <p:animEffect transition="in" filter="dissolve">
                                      <p:cBhvr>
                                        <p:cTn id="18" dur="500"/>
                                        <p:tgtEl>
                                          <p:spTgt spid="886827"/>
                                        </p:tgtEl>
                                      </p:cBhvr>
                                    </p:animEffect>
                                  </p:childTnLst>
                                </p:cTn>
                              </p:par>
                            </p:childTnLst>
                          </p:cTn>
                        </p:par>
                        <p:par>
                          <p:cTn id="19" fill="hold" nodeType="afterGroup">
                            <p:stCondLst>
                              <p:cond delay="1000"/>
                            </p:stCondLst>
                            <p:childTnLst>
                              <p:par>
                                <p:cTn id="20" presetID="9" presetClass="entr" presetSubtype="0" fill="hold" nodeType="afterEffect">
                                  <p:stCondLst>
                                    <p:cond delay="0"/>
                                  </p:stCondLst>
                                  <p:childTnLst>
                                    <p:set>
                                      <p:cBhvr>
                                        <p:cTn id="21" dur="1" fill="hold">
                                          <p:stCondLst>
                                            <p:cond delay="0"/>
                                          </p:stCondLst>
                                        </p:cTn>
                                        <p:tgtEl>
                                          <p:spTgt spid="886885"/>
                                        </p:tgtEl>
                                        <p:attrNameLst>
                                          <p:attrName>style.visibility</p:attrName>
                                        </p:attrNameLst>
                                      </p:cBhvr>
                                      <p:to>
                                        <p:strVal val="visible"/>
                                      </p:to>
                                    </p:set>
                                    <p:animEffect transition="in" filter="dissolve">
                                      <p:cBhvr>
                                        <p:cTn id="22" dur="500"/>
                                        <p:tgtEl>
                                          <p:spTgt spid="886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827"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Line 2">
            <a:extLst>
              <a:ext uri="{FF2B5EF4-FFF2-40B4-BE49-F238E27FC236}">
                <a16:creationId xmlns:a16="http://schemas.microsoft.com/office/drawing/2014/main" id="{E304DCB2-2977-A54A-9AB3-43F5A6ECD30F}"/>
              </a:ext>
            </a:extLst>
          </p:cNvPr>
          <p:cNvSpPr>
            <a:spLocks noChangeShapeType="1"/>
          </p:cNvSpPr>
          <p:nvPr/>
        </p:nvSpPr>
        <p:spPr bwMode="auto">
          <a:xfrm flipV="1">
            <a:off x="4038600" y="7037388"/>
            <a:ext cx="284163" cy="12700"/>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8835" name="Line 3">
            <a:extLst>
              <a:ext uri="{FF2B5EF4-FFF2-40B4-BE49-F238E27FC236}">
                <a16:creationId xmlns:a16="http://schemas.microsoft.com/office/drawing/2014/main" id="{7086F8B2-AAEE-C44A-9D6E-E6124F4B1780}"/>
              </a:ext>
            </a:extLst>
          </p:cNvPr>
          <p:cNvSpPr>
            <a:spLocks noChangeShapeType="1"/>
          </p:cNvSpPr>
          <p:nvPr/>
        </p:nvSpPr>
        <p:spPr bwMode="auto">
          <a:xfrm>
            <a:off x="3232150" y="4732338"/>
            <a:ext cx="752475"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8836" name="Line 4">
            <a:extLst>
              <a:ext uri="{FF2B5EF4-FFF2-40B4-BE49-F238E27FC236}">
                <a16:creationId xmlns:a16="http://schemas.microsoft.com/office/drawing/2014/main" id="{B5909F32-B047-FB42-B082-72C5293E692B}"/>
              </a:ext>
            </a:extLst>
          </p:cNvPr>
          <p:cNvSpPr>
            <a:spLocks noChangeShapeType="1"/>
          </p:cNvSpPr>
          <p:nvPr/>
        </p:nvSpPr>
        <p:spPr bwMode="auto">
          <a:xfrm flipV="1">
            <a:off x="1454150" y="7329488"/>
            <a:ext cx="2590800"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8837" name="Line 5">
            <a:extLst>
              <a:ext uri="{FF2B5EF4-FFF2-40B4-BE49-F238E27FC236}">
                <a16:creationId xmlns:a16="http://schemas.microsoft.com/office/drawing/2014/main" id="{E87E86F3-909C-6549-98EC-DEBD82A2F371}"/>
              </a:ext>
            </a:extLst>
          </p:cNvPr>
          <p:cNvSpPr>
            <a:spLocks noChangeShapeType="1"/>
          </p:cNvSpPr>
          <p:nvPr/>
        </p:nvSpPr>
        <p:spPr bwMode="auto">
          <a:xfrm flipV="1">
            <a:off x="1444625" y="338138"/>
            <a:ext cx="1588" cy="70342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8838" name="Line 6">
            <a:extLst>
              <a:ext uri="{FF2B5EF4-FFF2-40B4-BE49-F238E27FC236}">
                <a16:creationId xmlns:a16="http://schemas.microsoft.com/office/drawing/2014/main" id="{58A2C4F6-D30E-4141-AD90-0B6418987158}"/>
              </a:ext>
            </a:extLst>
          </p:cNvPr>
          <p:cNvSpPr>
            <a:spLocks noChangeShapeType="1"/>
          </p:cNvSpPr>
          <p:nvPr/>
        </p:nvSpPr>
        <p:spPr bwMode="auto">
          <a:xfrm>
            <a:off x="1409700" y="360363"/>
            <a:ext cx="2566988"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8839" name="Line 7">
            <a:extLst>
              <a:ext uri="{FF2B5EF4-FFF2-40B4-BE49-F238E27FC236}">
                <a16:creationId xmlns:a16="http://schemas.microsoft.com/office/drawing/2014/main" id="{9DE64BD4-50EA-E440-A3C0-CB6651B4A373}"/>
              </a:ext>
            </a:extLst>
          </p:cNvPr>
          <p:cNvSpPr>
            <a:spLocks noChangeShapeType="1"/>
          </p:cNvSpPr>
          <p:nvPr/>
        </p:nvSpPr>
        <p:spPr bwMode="auto">
          <a:xfrm flipH="1" flipV="1">
            <a:off x="3948113" y="338138"/>
            <a:ext cx="1587" cy="438626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8840" name="Freeform 8">
            <a:extLst>
              <a:ext uri="{FF2B5EF4-FFF2-40B4-BE49-F238E27FC236}">
                <a16:creationId xmlns:a16="http://schemas.microsoft.com/office/drawing/2014/main" id="{BE58573E-0194-4042-BD8C-CDD973E9E57A}"/>
              </a:ext>
            </a:extLst>
          </p:cNvPr>
          <p:cNvSpPr>
            <a:spLocks/>
          </p:cNvSpPr>
          <p:nvPr/>
        </p:nvSpPr>
        <p:spPr bwMode="auto">
          <a:xfrm>
            <a:off x="3200400" y="4752975"/>
            <a:ext cx="738188" cy="2452688"/>
          </a:xfrm>
          <a:custGeom>
            <a:avLst/>
            <a:gdLst>
              <a:gd name="T0" fmla="*/ 50 w 465"/>
              <a:gd name="T1" fmla="*/ 0 h 1561"/>
              <a:gd name="T2" fmla="*/ 465 w 465"/>
              <a:gd name="T3" fmla="*/ 1548 h 1561"/>
              <a:gd name="T4" fmla="*/ 427 w 465"/>
              <a:gd name="T5" fmla="*/ 1561 h 1561"/>
              <a:gd name="T6" fmla="*/ 0 w 465"/>
              <a:gd name="T7" fmla="*/ 12 h 1561"/>
              <a:gd name="T8" fmla="*/ 50 w 465"/>
              <a:gd name="T9" fmla="*/ 0 h 1561"/>
            </a:gdLst>
            <a:ahLst/>
            <a:cxnLst>
              <a:cxn ang="0">
                <a:pos x="T0" y="T1"/>
              </a:cxn>
              <a:cxn ang="0">
                <a:pos x="T2" y="T3"/>
              </a:cxn>
              <a:cxn ang="0">
                <a:pos x="T4" y="T5"/>
              </a:cxn>
              <a:cxn ang="0">
                <a:pos x="T6" y="T7"/>
              </a:cxn>
              <a:cxn ang="0">
                <a:pos x="T8" y="T9"/>
              </a:cxn>
            </a:cxnLst>
            <a:rect l="0" t="0" r="r" b="b"/>
            <a:pathLst>
              <a:path w="465" h="1561">
                <a:moveTo>
                  <a:pt x="50" y="0"/>
                </a:moveTo>
                <a:lnTo>
                  <a:pt x="465" y="1548"/>
                </a:lnTo>
                <a:lnTo>
                  <a:pt x="427" y="1561"/>
                </a:lnTo>
                <a:lnTo>
                  <a:pt x="0" y="12"/>
                </a:lnTo>
                <a:lnTo>
                  <a:pt x="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8841" name="Line 9">
            <a:extLst>
              <a:ext uri="{FF2B5EF4-FFF2-40B4-BE49-F238E27FC236}">
                <a16:creationId xmlns:a16="http://schemas.microsoft.com/office/drawing/2014/main" id="{78324734-D8FD-C54D-944F-2F5EF832A33A}"/>
              </a:ext>
            </a:extLst>
          </p:cNvPr>
          <p:cNvSpPr>
            <a:spLocks noChangeShapeType="1"/>
          </p:cNvSpPr>
          <p:nvPr/>
        </p:nvSpPr>
        <p:spPr bwMode="auto">
          <a:xfrm>
            <a:off x="3459163" y="4932363"/>
            <a:ext cx="798512"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8842" name="Line 10">
            <a:extLst>
              <a:ext uri="{FF2B5EF4-FFF2-40B4-BE49-F238E27FC236}">
                <a16:creationId xmlns:a16="http://schemas.microsoft.com/office/drawing/2014/main" id="{7397CF8D-F9E4-8946-9F65-1EDA94D4150A}"/>
              </a:ext>
            </a:extLst>
          </p:cNvPr>
          <p:cNvSpPr>
            <a:spLocks noChangeShapeType="1"/>
          </p:cNvSpPr>
          <p:nvPr/>
        </p:nvSpPr>
        <p:spPr bwMode="auto">
          <a:xfrm flipV="1">
            <a:off x="1825625" y="352425"/>
            <a:ext cx="1588" cy="6988175"/>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8843" name="Freeform 11">
            <a:extLst>
              <a:ext uri="{FF2B5EF4-FFF2-40B4-BE49-F238E27FC236}">
                <a16:creationId xmlns:a16="http://schemas.microsoft.com/office/drawing/2014/main" id="{9AD36E25-F1BF-AF46-9CB7-831ACA527C6D}"/>
              </a:ext>
            </a:extLst>
          </p:cNvPr>
          <p:cNvSpPr>
            <a:spLocks/>
          </p:cNvSpPr>
          <p:nvPr/>
        </p:nvSpPr>
        <p:spPr bwMode="auto">
          <a:xfrm>
            <a:off x="3459163" y="4953000"/>
            <a:ext cx="638175" cy="2097088"/>
          </a:xfrm>
          <a:custGeom>
            <a:avLst/>
            <a:gdLst>
              <a:gd name="T0" fmla="*/ 51 w 402"/>
              <a:gd name="T1" fmla="*/ 0 h 1321"/>
              <a:gd name="T2" fmla="*/ 402 w 402"/>
              <a:gd name="T3" fmla="*/ 1309 h 1321"/>
              <a:gd name="T4" fmla="*/ 352 w 402"/>
              <a:gd name="T5" fmla="*/ 1321 h 1321"/>
              <a:gd name="T6" fmla="*/ 0 w 402"/>
              <a:gd name="T7" fmla="*/ 12 h 1321"/>
              <a:gd name="T8" fmla="*/ 51 w 402"/>
              <a:gd name="T9" fmla="*/ 0 h 1321"/>
            </a:gdLst>
            <a:ahLst/>
            <a:cxnLst>
              <a:cxn ang="0">
                <a:pos x="T0" y="T1"/>
              </a:cxn>
              <a:cxn ang="0">
                <a:pos x="T2" y="T3"/>
              </a:cxn>
              <a:cxn ang="0">
                <a:pos x="T4" y="T5"/>
              </a:cxn>
              <a:cxn ang="0">
                <a:pos x="T6" y="T7"/>
              </a:cxn>
              <a:cxn ang="0">
                <a:pos x="T8" y="T9"/>
              </a:cxn>
            </a:cxnLst>
            <a:rect l="0" t="0" r="r" b="b"/>
            <a:pathLst>
              <a:path w="402" h="1321">
                <a:moveTo>
                  <a:pt x="51" y="0"/>
                </a:moveTo>
                <a:lnTo>
                  <a:pt x="402" y="1309"/>
                </a:lnTo>
                <a:lnTo>
                  <a:pt x="352" y="1321"/>
                </a:lnTo>
                <a:lnTo>
                  <a:pt x="0" y="12"/>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8844" name="Line 12">
            <a:extLst>
              <a:ext uri="{FF2B5EF4-FFF2-40B4-BE49-F238E27FC236}">
                <a16:creationId xmlns:a16="http://schemas.microsoft.com/office/drawing/2014/main" id="{22471362-CA50-4D41-B221-0AE9514FCDEC}"/>
              </a:ext>
            </a:extLst>
          </p:cNvPr>
          <p:cNvSpPr>
            <a:spLocks noChangeShapeType="1"/>
          </p:cNvSpPr>
          <p:nvPr/>
        </p:nvSpPr>
        <p:spPr bwMode="auto">
          <a:xfrm>
            <a:off x="3894138" y="7170738"/>
            <a:ext cx="192087"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8845" name="Line 13">
            <a:extLst>
              <a:ext uri="{FF2B5EF4-FFF2-40B4-BE49-F238E27FC236}">
                <a16:creationId xmlns:a16="http://schemas.microsoft.com/office/drawing/2014/main" id="{B329EBB5-CFA0-704C-B666-8F78A485253C}"/>
              </a:ext>
            </a:extLst>
          </p:cNvPr>
          <p:cNvSpPr>
            <a:spLocks noChangeShapeType="1"/>
          </p:cNvSpPr>
          <p:nvPr/>
        </p:nvSpPr>
        <p:spPr bwMode="auto">
          <a:xfrm flipV="1">
            <a:off x="4044950" y="7180263"/>
            <a:ext cx="1588" cy="1889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8846" name="Line 14">
            <a:extLst>
              <a:ext uri="{FF2B5EF4-FFF2-40B4-BE49-F238E27FC236}">
                <a16:creationId xmlns:a16="http://schemas.microsoft.com/office/drawing/2014/main" id="{DD09385F-E146-9241-AAD0-B914604BD1B1}"/>
              </a:ext>
            </a:extLst>
          </p:cNvPr>
          <p:cNvSpPr>
            <a:spLocks noChangeShapeType="1"/>
          </p:cNvSpPr>
          <p:nvPr/>
        </p:nvSpPr>
        <p:spPr bwMode="auto">
          <a:xfrm>
            <a:off x="3949700" y="3638550"/>
            <a:ext cx="0" cy="10033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8847" name="Line 15">
            <a:extLst>
              <a:ext uri="{FF2B5EF4-FFF2-40B4-BE49-F238E27FC236}">
                <a16:creationId xmlns:a16="http://schemas.microsoft.com/office/drawing/2014/main" id="{07C4616B-2A57-C442-A6AA-FE78B27B5A06}"/>
              </a:ext>
            </a:extLst>
          </p:cNvPr>
          <p:cNvSpPr>
            <a:spLocks noChangeShapeType="1"/>
          </p:cNvSpPr>
          <p:nvPr/>
        </p:nvSpPr>
        <p:spPr bwMode="auto">
          <a:xfrm>
            <a:off x="3200400" y="4730750"/>
            <a:ext cx="330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8848" name="Rectangle 16">
            <a:extLst>
              <a:ext uri="{FF2B5EF4-FFF2-40B4-BE49-F238E27FC236}">
                <a16:creationId xmlns:a16="http://schemas.microsoft.com/office/drawing/2014/main" id="{F3C3D623-951D-D14C-ACDD-0128D4F354E7}"/>
              </a:ext>
            </a:extLst>
          </p:cNvPr>
          <p:cNvSpPr>
            <a:spLocks noChangeArrowheads="1"/>
          </p:cNvSpPr>
          <p:nvPr/>
        </p:nvSpPr>
        <p:spPr bwMode="auto">
          <a:xfrm>
            <a:off x="2532063" y="22669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888849" name="Line 17">
            <a:extLst>
              <a:ext uri="{FF2B5EF4-FFF2-40B4-BE49-F238E27FC236}">
                <a16:creationId xmlns:a16="http://schemas.microsoft.com/office/drawing/2014/main" id="{71140C27-26E0-DC45-9FF8-044F884B2469}"/>
              </a:ext>
            </a:extLst>
          </p:cNvPr>
          <p:cNvSpPr>
            <a:spLocks noChangeShapeType="1"/>
          </p:cNvSpPr>
          <p:nvPr/>
        </p:nvSpPr>
        <p:spPr bwMode="auto">
          <a:xfrm>
            <a:off x="2044700" y="83661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8850" name="Line 18">
            <a:extLst>
              <a:ext uri="{FF2B5EF4-FFF2-40B4-BE49-F238E27FC236}">
                <a16:creationId xmlns:a16="http://schemas.microsoft.com/office/drawing/2014/main" id="{E4B047DB-F01B-A842-ACE0-CCBC7919A14E}"/>
              </a:ext>
            </a:extLst>
          </p:cNvPr>
          <p:cNvSpPr>
            <a:spLocks noChangeShapeType="1"/>
          </p:cNvSpPr>
          <p:nvPr/>
        </p:nvSpPr>
        <p:spPr bwMode="auto">
          <a:xfrm>
            <a:off x="2044700" y="221456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8851" name="Line 19">
            <a:extLst>
              <a:ext uri="{FF2B5EF4-FFF2-40B4-BE49-F238E27FC236}">
                <a16:creationId xmlns:a16="http://schemas.microsoft.com/office/drawing/2014/main" id="{62BD2439-762C-CE41-AF7D-8A665A9D82D8}"/>
              </a:ext>
            </a:extLst>
          </p:cNvPr>
          <p:cNvSpPr>
            <a:spLocks noChangeShapeType="1"/>
          </p:cNvSpPr>
          <p:nvPr/>
        </p:nvSpPr>
        <p:spPr bwMode="auto">
          <a:xfrm>
            <a:off x="2044700" y="2633663"/>
            <a:ext cx="173355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8852" name="Line 20">
            <a:extLst>
              <a:ext uri="{FF2B5EF4-FFF2-40B4-BE49-F238E27FC236}">
                <a16:creationId xmlns:a16="http://schemas.microsoft.com/office/drawing/2014/main" id="{D47D8DFD-B8F5-3A43-937E-C2A1C7B636D2}"/>
              </a:ext>
            </a:extLst>
          </p:cNvPr>
          <p:cNvSpPr>
            <a:spLocks noChangeShapeType="1"/>
          </p:cNvSpPr>
          <p:nvPr/>
        </p:nvSpPr>
        <p:spPr bwMode="auto">
          <a:xfrm>
            <a:off x="1984375" y="7110413"/>
            <a:ext cx="1654175"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8853" name="Line 21">
            <a:extLst>
              <a:ext uri="{FF2B5EF4-FFF2-40B4-BE49-F238E27FC236}">
                <a16:creationId xmlns:a16="http://schemas.microsoft.com/office/drawing/2014/main" id="{B6BC2B36-AB5C-4B45-923A-ADBD72D891D2}"/>
              </a:ext>
            </a:extLst>
          </p:cNvPr>
          <p:cNvSpPr>
            <a:spLocks noChangeShapeType="1"/>
          </p:cNvSpPr>
          <p:nvPr/>
        </p:nvSpPr>
        <p:spPr bwMode="auto">
          <a:xfrm>
            <a:off x="2005013" y="6710363"/>
            <a:ext cx="153511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8854" name="Line 22">
            <a:extLst>
              <a:ext uri="{FF2B5EF4-FFF2-40B4-BE49-F238E27FC236}">
                <a16:creationId xmlns:a16="http://schemas.microsoft.com/office/drawing/2014/main" id="{B6BF9CAD-8026-6243-B824-0D4ACCBDC0F8}"/>
              </a:ext>
            </a:extLst>
          </p:cNvPr>
          <p:cNvSpPr>
            <a:spLocks noChangeShapeType="1"/>
          </p:cNvSpPr>
          <p:nvPr/>
        </p:nvSpPr>
        <p:spPr bwMode="auto">
          <a:xfrm>
            <a:off x="1984375" y="6291263"/>
            <a:ext cx="14557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8855" name="Line 23">
            <a:extLst>
              <a:ext uri="{FF2B5EF4-FFF2-40B4-BE49-F238E27FC236}">
                <a16:creationId xmlns:a16="http://schemas.microsoft.com/office/drawing/2014/main" id="{62D6AD25-DD8E-6046-BEC4-28EFDA7871C8}"/>
              </a:ext>
            </a:extLst>
          </p:cNvPr>
          <p:cNvSpPr>
            <a:spLocks noChangeShapeType="1"/>
          </p:cNvSpPr>
          <p:nvPr/>
        </p:nvSpPr>
        <p:spPr bwMode="auto">
          <a:xfrm>
            <a:off x="2024063" y="5872163"/>
            <a:ext cx="123666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8856" name="Line 24">
            <a:extLst>
              <a:ext uri="{FF2B5EF4-FFF2-40B4-BE49-F238E27FC236}">
                <a16:creationId xmlns:a16="http://schemas.microsoft.com/office/drawing/2014/main" id="{DEBF007D-B37B-3D45-A1D3-D51EC8E08C6B}"/>
              </a:ext>
            </a:extLst>
          </p:cNvPr>
          <p:cNvSpPr>
            <a:spLocks noChangeShapeType="1"/>
          </p:cNvSpPr>
          <p:nvPr/>
        </p:nvSpPr>
        <p:spPr bwMode="auto">
          <a:xfrm>
            <a:off x="2044700" y="5511800"/>
            <a:ext cx="12160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8857" name="Line 25">
            <a:extLst>
              <a:ext uri="{FF2B5EF4-FFF2-40B4-BE49-F238E27FC236}">
                <a16:creationId xmlns:a16="http://schemas.microsoft.com/office/drawing/2014/main" id="{B510C6E0-3F01-464C-9EEF-157CCA07A84F}"/>
              </a:ext>
            </a:extLst>
          </p:cNvPr>
          <p:cNvSpPr>
            <a:spLocks noChangeShapeType="1"/>
          </p:cNvSpPr>
          <p:nvPr/>
        </p:nvSpPr>
        <p:spPr bwMode="auto">
          <a:xfrm>
            <a:off x="2063750" y="5011738"/>
            <a:ext cx="111760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8858" name="Line 26">
            <a:extLst>
              <a:ext uri="{FF2B5EF4-FFF2-40B4-BE49-F238E27FC236}">
                <a16:creationId xmlns:a16="http://schemas.microsoft.com/office/drawing/2014/main" id="{EEC71FFA-F906-EB4A-B798-57FD216E4FFB}"/>
              </a:ext>
            </a:extLst>
          </p:cNvPr>
          <p:cNvSpPr>
            <a:spLocks noChangeShapeType="1"/>
          </p:cNvSpPr>
          <p:nvPr/>
        </p:nvSpPr>
        <p:spPr bwMode="auto">
          <a:xfrm>
            <a:off x="2063750" y="4532313"/>
            <a:ext cx="1376363"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8859" name="Line 27">
            <a:extLst>
              <a:ext uri="{FF2B5EF4-FFF2-40B4-BE49-F238E27FC236}">
                <a16:creationId xmlns:a16="http://schemas.microsoft.com/office/drawing/2014/main" id="{C735201B-837F-2C45-ABA3-B7D749CA3080}"/>
              </a:ext>
            </a:extLst>
          </p:cNvPr>
          <p:cNvSpPr>
            <a:spLocks noChangeShapeType="1"/>
          </p:cNvSpPr>
          <p:nvPr/>
        </p:nvSpPr>
        <p:spPr bwMode="auto">
          <a:xfrm>
            <a:off x="2044700" y="4213225"/>
            <a:ext cx="1414463"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8860" name="Line 28">
            <a:extLst>
              <a:ext uri="{FF2B5EF4-FFF2-40B4-BE49-F238E27FC236}">
                <a16:creationId xmlns:a16="http://schemas.microsoft.com/office/drawing/2014/main" id="{61938574-FFD6-8A4F-98C6-3343E73A3EE8}"/>
              </a:ext>
            </a:extLst>
          </p:cNvPr>
          <p:cNvSpPr>
            <a:spLocks noChangeShapeType="1"/>
          </p:cNvSpPr>
          <p:nvPr/>
        </p:nvSpPr>
        <p:spPr bwMode="auto">
          <a:xfrm>
            <a:off x="2063750" y="3673475"/>
            <a:ext cx="17748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8861" name="Rectangle 29">
            <a:extLst>
              <a:ext uri="{FF2B5EF4-FFF2-40B4-BE49-F238E27FC236}">
                <a16:creationId xmlns:a16="http://schemas.microsoft.com/office/drawing/2014/main" id="{D525D97B-9D99-424C-A9E5-36C940799F48}"/>
              </a:ext>
            </a:extLst>
          </p:cNvPr>
          <p:cNvSpPr>
            <a:spLocks noChangeArrowheads="1"/>
          </p:cNvSpPr>
          <p:nvPr/>
        </p:nvSpPr>
        <p:spPr bwMode="auto">
          <a:xfrm>
            <a:off x="1903413" y="34655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88862" name="Rectangle 30">
            <a:extLst>
              <a:ext uri="{FF2B5EF4-FFF2-40B4-BE49-F238E27FC236}">
                <a16:creationId xmlns:a16="http://schemas.microsoft.com/office/drawing/2014/main" id="{8AC55904-48BE-4A48-ABE6-5F92A392FFA0}"/>
              </a:ext>
            </a:extLst>
          </p:cNvPr>
          <p:cNvSpPr>
            <a:spLocks noChangeArrowheads="1"/>
          </p:cNvSpPr>
          <p:nvPr/>
        </p:nvSpPr>
        <p:spPr bwMode="auto">
          <a:xfrm>
            <a:off x="1912938" y="43164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88863" name="Rectangle 31">
            <a:extLst>
              <a:ext uri="{FF2B5EF4-FFF2-40B4-BE49-F238E27FC236}">
                <a16:creationId xmlns:a16="http://schemas.microsoft.com/office/drawing/2014/main" id="{6DD4DABC-3EA0-984A-8DC2-24D203E22EF2}"/>
              </a:ext>
            </a:extLst>
          </p:cNvPr>
          <p:cNvSpPr>
            <a:spLocks noChangeArrowheads="1"/>
          </p:cNvSpPr>
          <p:nvPr/>
        </p:nvSpPr>
        <p:spPr bwMode="auto">
          <a:xfrm>
            <a:off x="1900238" y="4786313"/>
            <a:ext cx="3302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(PS)</a:t>
            </a:r>
            <a:endParaRPr lang="en-US" altLang="en-US" sz="1400">
              <a:latin typeface="Helvetica" pitchFamily="2" charset="0"/>
            </a:endParaRPr>
          </a:p>
        </p:txBody>
      </p:sp>
      <p:sp>
        <p:nvSpPr>
          <p:cNvPr id="888864" name="Rectangle 32">
            <a:extLst>
              <a:ext uri="{FF2B5EF4-FFF2-40B4-BE49-F238E27FC236}">
                <a16:creationId xmlns:a16="http://schemas.microsoft.com/office/drawing/2014/main" id="{BE0E4684-BCF8-644D-9B11-6B44D39CA39E}"/>
              </a:ext>
            </a:extLst>
          </p:cNvPr>
          <p:cNvSpPr>
            <a:spLocks noChangeArrowheads="1"/>
          </p:cNvSpPr>
          <p:nvPr/>
        </p:nvSpPr>
        <p:spPr bwMode="auto">
          <a:xfrm>
            <a:off x="1816100" y="3990975"/>
            <a:ext cx="7080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1200" b="1">
                <a:latin typeface="Helvetica" pitchFamily="2" charset="0"/>
              </a:rPr>
              <a:t>(D)</a:t>
            </a:r>
          </a:p>
        </p:txBody>
      </p:sp>
      <p:sp>
        <p:nvSpPr>
          <p:cNvPr id="888865" name="Rectangle 33">
            <a:extLst>
              <a:ext uri="{FF2B5EF4-FFF2-40B4-BE49-F238E27FC236}">
                <a16:creationId xmlns:a16="http://schemas.microsoft.com/office/drawing/2014/main" id="{9D711DD0-6A13-DD4B-9AE4-C41CB2B8F461}"/>
              </a:ext>
            </a:extLst>
          </p:cNvPr>
          <p:cNvSpPr>
            <a:spLocks noChangeArrowheads="1"/>
          </p:cNvSpPr>
          <p:nvPr/>
        </p:nvSpPr>
        <p:spPr bwMode="auto">
          <a:xfrm>
            <a:off x="3429000" y="4048125"/>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888866" name="AutoShape 34">
            <a:extLst>
              <a:ext uri="{FF2B5EF4-FFF2-40B4-BE49-F238E27FC236}">
                <a16:creationId xmlns:a16="http://schemas.microsoft.com/office/drawing/2014/main" id="{690B4CEC-3725-6B4D-94E7-C540B7313237}"/>
              </a:ext>
            </a:extLst>
          </p:cNvPr>
          <p:cNvSpPr>
            <a:spLocks noChangeArrowheads="1"/>
          </p:cNvSpPr>
          <p:nvPr/>
        </p:nvSpPr>
        <p:spPr bwMode="auto">
          <a:xfrm rot="16200000" flipH="1">
            <a:off x="2538413" y="4919662"/>
            <a:ext cx="241300" cy="479425"/>
          </a:xfrm>
          <a:prstGeom prst="rightArrow">
            <a:avLst>
              <a:gd name="adj1" fmla="val 50000"/>
              <a:gd name="adj2" fmla="val 5000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8873" name="Rectangle 41">
            <a:extLst>
              <a:ext uri="{FF2B5EF4-FFF2-40B4-BE49-F238E27FC236}">
                <a16:creationId xmlns:a16="http://schemas.microsoft.com/office/drawing/2014/main" id="{1B36D9F5-8E36-764E-A596-3926418CFBC2}"/>
              </a:ext>
            </a:extLst>
          </p:cNvPr>
          <p:cNvSpPr>
            <a:spLocks noChangeArrowheads="1"/>
          </p:cNvSpPr>
          <p:nvPr/>
        </p:nvSpPr>
        <p:spPr bwMode="auto">
          <a:xfrm>
            <a:off x="2057400" y="5151438"/>
            <a:ext cx="889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I Taw</a:t>
            </a:r>
          </a:p>
        </p:txBody>
      </p:sp>
      <p:sp>
        <p:nvSpPr>
          <p:cNvPr id="888874" name="Rectangle 42">
            <a:extLst>
              <a:ext uri="{FF2B5EF4-FFF2-40B4-BE49-F238E27FC236}">
                <a16:creationId xmlns:a16="http://schemas.microsoft.com/office/drawing/2014/main" id="{2EB7FEB4-16B4-0C48-9D03-46B96B5C01BF}"/>
              </a:ext>
            </a:extLst>
          </p:cNvPr>
          <p:cNvSpPr>
            <a:spLocks noChangeArrowheads="1"/>
          </p:cNvSpPr>
          <p:nvPr/>
        </p:nvSpPr>
        <p:spPr bwMode="auto">
          <a:xfrm>
            <a:off x="1982788" y="5510213"/>
            <a:ext cx="9874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II Taw</a:t>
            </a:r>
          </a:p>
        </p:txBody>
      </p:sp>
      <p:sp>
        <p:nvSpPr>
          <p:cNvPr id="888875" name="Rectangle 43">
            <a:extLst>
              <a:ext uri="{FF2B5EF4-FFF2-40B4-BE49-F238E27FC236}">
                <a16:creationId xmlns:a16="http://schemas.microsoft.com/office/drawing/2014/main" id="{4C6E2ED7-D77A-6F4A-A0E9-126208B3D93D}"/>
              </a:ext>
            </a:extLst>
          </p:cNvPr>
          <p:cNvSpPr>
            <a:spLocks noChangeArrowheads="1"/>
          </p:cNvSpPr>
          <p:nvPr/>
        </p:nvSpPr>
        <p:spPr bwMode="auto">
          <a:xfrm>
            <a:off x="2339975" y="5932488"/>
            <a:ext cx="75088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Ezra</a:t>
            </a:r>
          </a:p>
        </p:txBody>
      </p:sp>
      <p:sp>
        <p:nvSpPr>
          <p:cNvPr id="888876" name="Rectangle 44">
            <a:extLst>
              <a:ext uri="{FF2B5EF4-FFF2-40B4-BE49-F238E27FC236}">
                <a16:creationId xmlns:a16="http://schemas.microsoft.com/office/drawing/2014/main" id="{6A860827-C173-C648-BEAF-27AE5F842B55}"/>
              </a:ext>
            </a:extLst>
          </p:cNvPr>
          <p:cNvSpPr>
            <a:spLocks noChangeArrowheads="1"/>
          </p:cNvSpPr>
          <p:nvPr/>
        </p:nvSpPr>
        <p:spPr bwMode="auto">
          <a:xfrm>
            <a:off x="1916113" y="6329363"/>
            <a:ext cx="21018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l"/>
            <a:r>
              <a:rPr lang="en-US" altLang="en-US" sz="2800" b="1">
                <a:solidFill>
                  <a:schemeClr val="hlink"/>
                </a:solidFill>
                <a:latin typeface="Arial" panose="020B0604020202020204" pitchFamily="34" charset="0"/>
              </a:rPr>
              <a:t>Nehemia</a:t>
            </a:r>
            <a:endParaRPr lang="en-US" altLang="en-US" sz="2800" b="1">
              <a:solidFill>
                <a:srgbClr val="000000"/>
              </a:solidFill>
              <a:latin typeface="Arial" panose="020B0604020202020204" pitchFamily="34" charset="0"/>
            </a:endParaRPr>
          </a:p>
        </p:txBody>
      </p:sp>
      <p:grpSp>
        <p:nvGrpSpPr>
          <p:cNvPr id="888880" name="Group 48">
            <a:extLst>
              <a:ext uri="{FF2B5EF4-FFF2-40B4-BE49-F238E27FC236}">
                <a16:creationId xmlns:a16="http://schemas.microsoft.com/office/drawing/2014/main" id="{5CB94992-734F-6948-802F-6248998B9EC0}"/>
              </a:ext>
            </a:extLst>
          </p:cNvPr>
          <p:cNvGrpSpPr>
            <a:grpSpLocks/>
          </p:cNvGrpSpPr>
          <p:nvPr/>
        </p:nvGrpSpPr>
        <p:grpSpPr bwMode="auto">
          <a:xfrm>
            <a:off x="3203575" y="3754438"/>
            <a:ext cx="741363" cy="663575"/>
            <a:chOff x="2036" y="2302"/>
            <a:chExt cx="467" cy="418"/>
          </a:xfrm>
        </p:grpSpPr>
        <p:sp>
          <p:nvSpPr>
            <p:cNvPr id="888881" name="Text Box 49">
              <a:extLst>
                <a:ext uri="{FF2B5EF4-FFF2-40B4-BE49-F238E27FC236}">
                  <a16:creationId xmlns:a16="http://schemas.microsoft.com/office/drawing/2014/main" id="{3ADF05C5-6A46-FC4E-AB0C-D271AE9A2EF0}"/>
                </a:ext>
              </a:extLst>
            </p:cNvPr>
            <p:cNvSpPr txBox="1">
              <a:spLocks noChangeArrowheads="1"/>
            </p:cNvSpPr>
            <p:nvPr/>
          </p:nvSpPr>
          <p:spPr bwMode="auto">
            <a:xfrm>
              <a:off x="2036" y="2344"/>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DC</a:t>
              </a:r>
              <a:endParaRPr lang="en-US" altLang="en-US" sz="2000" b="1" i="1">
                <a:solidFill>
                  <a:srgbClr val="00DFCA"/>
                </a:solidFill>
                <a:latin typeface="Comic Sans MS" panose="030F0902030302020204" pitchFamily="66" charset="0"/>
              </a:endParaRPr>
            </a:p>
          </p:txBody>
        </p:sp>
        <p:grpSp>
          <p:nvGrpSpPr>
            <p:cNvPr id="888882" name="Group 50">
              <a:extLst>
                <a:ext uri="{FF2B5EF4-FFF2-40B4-BE49-F238E27FC236}">
                  <a16:creationId xmlns:a16="http://schemas.microsoft.com/office/drawing/2014/main" id="{DC0819C6-3FF5-3442-885E-644E0E7760CB}"/>
                </a:ext>
              </a:extLst>
            </p:cNvPr>
            <p:cNvGrpSpPr>
              <a:grpSpLocks/>
            </p:cNvGrpSpPr>
            <p:nvPr/>
          </p:nvGrpSpPr>
          <p:grpSpPr bwMode="auto">
            <a:xfrm>
              <a:off x="2105" y="2302"/>
              <a:ext cx="364" cy="418"/>
              <a:chOff x="1084" y="711"/>
              <a:chExt cx="2950" cy="2769"/>
            </a:xfrm>
          </p:grpSpPr>
          <p:grpSp>
            <p:nvGrpSpPr>
              <p:cNvPr id="888883" name="Group 51">
                <a:extLst>
                  <a:ext uri="{FF2B5EF4-FFF2-40B4-BE49-F238E27FC236}">
                    <a16:creationId xmlns:a16="http://schemas.microsoft.com/office/drawing/2014/main" id="{6DCE0491-D020-9646-9F1C-32C874F29C0A}"/>
                  </a:ext>
                </a:extLst>
              </p:cNvPr>
              <p:cNvGrpSpPr>
                <a:grpSpLocks/>
              </p:cNvGrpSpPr>
              <p:nvPr/>
            </p:nvGrpSpPr>
            <p:grpSpPr bwMode="auto">
              <a:xfrm>
                <a:off x="1084" y="711"/>
                <a:ext cx="2950" cy="2769"/>
                <a:chOff x="2707" y="548"/>
                <a:chExt cx="2950" cy="2769"/>
              </a:xfrm>
            </p:grpSpPr>
            <p:grpSp>
              <p:nvGrpSpPr>
                <p:cNvPr id="888884" name="Group 52">
                  <a:extLst>
                    <a:ext uri="{FF2B5EF4-FFF2-40B4-BE49-F238E27FC236}">
                      <a16:creationId xmlns:a16="http://schemas.microsoft.com/office/drawing/2014/main" id="{62DB61A0-8F99-544B-B1A5-E26213F23F08}"/>
                    </a:ext>
                  </a:extLst>
                </p:cNvPr>
                <p:cNvGrpSpPr>
                  <a:grpSpLocks/>
                </p:cNvGrpSpPr>
                <p:nvPr/>
              </p:nvGrpSpPr>
              <p:grpSpPr bwMode="auto">
                <a:xfrm>
                  <a:off x="3180" y="1046"/>
                  <a:ext cx="2105" cy="1421"/>
                  <a:chOff x="578" y="2316"/>
                  <a:chExt cx="2105" cy="1421"/>
                </a:xfrm>
              </p:grpSpPr>
              <p:sp>
                <p:nvSpPr>
                  <p:cNvPr id="888885" name="Freeform 53" descr="Cork">
                    <a:extLst>
                      <a:ext uri="{FF2B5EF4-FFF2-40B4-BE49-F238E27FC236}">
                        <a16:creationId xmlns:a16="http://schemas.microsoft.com/office/drawing/2014/main" id="{3F489C27-B20C-EA48-8C15-18C61F63189D}"/>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88886" name="Freeform 54" descr="Cork">
                    <a:extLst>
                      <a:ext uri="{FF2B5EF4-FFF2-40B4-BE49-F238E27FC236}">
                        <a16:creationId xmlns:a16="http://schemas.microsoft.com/office/drawing/2014/main" id="{7C5601FF-5AC5-8841-8CFF-434CEE59E144}"/>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88887" name="Picture 55">
                  <a:extLst>
                    <a:ext uri="{FF2B5EF4-FFF2-40B4-BE49-F238E27FC236}">
                      <a16:creationId xmlns:a16="http://schemas.microsoft.com/office/drawing/2014/main" id="{561C63BB-0F23-5D42-B4D9-9CABBC96D0E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88888" name="Freeform 56">
                <a:extLst>
                  <a:ext uri="{FF2B5EF4-FFF2-40B4-BE49-F238E27FC236}">
                    <a16:creationId xmlns:a16="http://schemas.microsoft.com/office/drawing/2014/main" id="{8FF496EA-EEAC-DD49-81F9-A8FBC0A1B32D}"/>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88889" name="Freeform 57">
                <a:extLst>
                  <a:ext uri="{FF2B5EF4-FFF2-40B4-BE49-F238E27FC236}">
                    <a16:creationId xmlns:a16="http://schemas.microsoft.com/office/drawing/2014/main" id="{769877FE-B930-4541-B3E9-72FC2F580CBD}"/>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88890" name="Freeform 58">
                <a:extLst>
                  <a:ext uri="{FF2B5EF4-FFF2-40B4-BE49-F238E27FC236}">
                    <a16:creationId xmlns:a16="http://schemas.microsoft.com/office/drawing/2014/main" id="{465A261C-999A-1943-B8DC-0EAF99093A0D}"/>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88891" name="Freeform 59">
                <a:extLst>
                  <a:ext uri="{FF2B5EF4-FFF2-40B4-BE49-F238E27FC236}">
                    <a16:creationId xmlns:a16="http://schemas.microsoft.com/office/drawing/2014/main" id="{8267683D-DD56-354E-9299-6BA86E1C9B43}"/>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88892" name="Freeform 60">
                <a:extLst>
                  <a:ext uri="{FF2B5EF4-FFF2-40B4-BE49-F238E27FC236}">
                    <a16:creationId xmlns:a16="http://schemas.microsoft.com/office/drawing/2014/main" id="{48BAD74C-A991-464D-A38A-CC6C4374884C}"/>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sp>
        <p:nvSpPr>
          <p:cNvPr id="888893" name="Rectangle 61">
            <a:extLst>
              <a:ext uri="{FF2B5EF4-FFF2-40B4-BE49-F238E27FC236}">
                <a16:creationId xmlns:a16="http://schemas.microsoft.com/office/drawing/2014/main" id="{4A720FF1-7326-7446-965F-B0B53899FECF}"/>
              </a:ext>
            </a:extLst>
          </p:cNvPr>
          <p:cNvSpPr>
            <a:spLocks noChangeArrowheads="1"/>
          </p:cNvSpPr>
          <p:nvPr/>
        </p:nvSpPr>
        <p:spPr bwMode="auto">
          <a:xfrm>
            <a:off x="1808163" y="5091113"/>
            <a:ext cx="23653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88894" name="Rectangle 62">
            <a:extLst>
              <a:ext uri="{FF2B5EF4-FFF2-40B4-BE49-F238E27FC236}">
                <a16:creationId xmlns:a16="http://schemas.microsoft.com/office/drawing/2014/main" id="{25E8ACA8-1ECD-614D-8E71-86698BBAB289}"/>
              </a:ext>
            </a:extLst>
          </p:cNvPr>
          <p:cNvSpPr>
            <a:spLocks noChangeArrowheads="1"/>
          </p:cNvSpPr>
          <p:nvPr/>
        </p:nvSpPr>
        <p:spPr bwMode="auto">
          <a:xfrm>
            <a:off x="3241675" y="5081588"/>
            <a:ext cx="2365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88895" name="Rectangle 63">
            <a:extLst>
              <a:ext uri="{FF2B5EF4-FFF2-40B4-BE49-F238E27FC236}">
                <a16:creationId xmlns:a16="http://schemas.microsoft.com/office/drawing/2014/main" id="{B9D0F3A1-C9BB-0A45-AE11-EC199E26BC0B}"/>
              </a:ext>
            </a:extLst>
          </p:cNvPr>
          <p:cNvSpPr>
            <a:spLocks noChangeArrowheads="1"/>
          </p:cNvSpPr>
          <p:nvPr/>
        </p:nvSpPr>
        <p:spPr bwMode="auto">
          <a:xfrm>
            <a:off x="4979988" y="1119188"/>
            <a:ext cx="4708525" cy="61499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88896" name="Picture 64">
            <a:extLst>
              <a:ext uri="{FF2B5EF4-FFF2-40B4-BE49-F238E27FC236}">
                <a16:creationId xmlns:a16="http://schemas.microsoft.com/office/drawing/2014/main" id="{90AA7C1A-6A40-3643-A2F9-05B9D2FF0E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886" r="15105"/>
          <a:stretch>
            <a:fillRect/>
          </a:stretch>
        </p:blipFill>
        <p:spPr bwMode="auto">
          <a:xfrm>
            <a:off x="4967288" y="404813"/>
            <a:ext cx="4738687" cy="6910387"/>
          </a:xfrm>
          <a:prstGeom prst="rect">
            <a:avLst/>
          </a:prstGeom>
          <a:noFill/>
          <a:extLst>
            <a:ext uri="{909E8E84-426E-40DD-AFC4-6F175D3DCCD1}">
              <a14:hiddenFill xmlns:a14="http://schemas.microsoft.com/office/drawing/2010/main">
                <a:solidFill>
                  <a:srgbClr val="FFFFFF"/>
                </a:solidFill>
              </a14:hiddenFill>
            </a:ext>
          </a:extLst>
        </p:spPr>
      </p:pic>
      <p:sp>
        <p:nvSpPr>
          <p:cNvPr id="888897" name="Rectangle 65">
            <a:extLst>
              <a:ext uri="{FF2B5EF4-FFF2-40B4-BE49-F238E27FC236}">
                <a16:creationId xmlns:a16="http://schemas.microsoft.com/office/drawing/2014/main" id="{CA6AB95C-E5D5-3446-8C8F-25950B13D6BD}"/>
              </a:ext>
            </a:extLst>
          </p:cNvPr>
          <p:cNvSpPr>
            <a:spLocks noChangeArrowheads="1"/>
          </p:cNvSpPr>
          <p:nvPr/>
        </p:nvSpPr>
        <p:spPr bwMode="auto">
          <a:xfrm>
            <a:off x="4968875" y="404813"/>
            <a:ext cx="4706938" cy="6875462"/>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8898" name="Rectangle 66">
            <a:extLst>
              <a:ext uri="{FF2B5EF4-FFF2-40B4-BE49-F238E27FC236}">
                <a16:creationId xmlns:a16="http://schemas.microsoft.com/office/drawing/2014/main" id="{0DD07FAF-8971-994C-878D-62B2053CD484}"/>
              </a:ext>
            </a:extLst>
          </p:cNvPr>
          <p:cNvSpPr>
            <a:spLocks noChangeArrowheads="1"/>
          </p:cNvSpPr>
          <p:nvPr/>
        </p:nvSpPr>
        <p:spPr bwMode="auto">
          <a:xfrm>
            <a:off x="5011738" y="433388"/>
            <a:ext cx="4694237" cy="68214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8900" name="Rectangle 68">
            <a:extLst>
              <a:ext uri="{FF2B5EF4-FFF2-40B4-BE49-F238E27FC236}">
                <a16:creationId xmlns:a16="http://schemas.microsoft.com/office/drawing/2014/main" id="{B391F650-247E-4B44-AFA5-863277CF96F9}"/>
              </a:ext>
            </a:extLst>
          </p:cNvPr>
          <p:cNvSpPr>
            <a:spLocks noChangeArrowheads="1"/>
          </p:cNvSpPr>
          <p:nvPr/>
        </p:nvSpPr>
        <p:spPr bwMode="auto">
          <a:xfrm>
            <a:off x="2205038" y="3279775"/>
            <a:ext cx="1462087"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l"/>
            <a:r>
              <a:rPr lang="en-US" altLang="en-US" sz="2800" b="1">
                <a:latin typeface="Arial" panose="020B0604020202020204" pitchFamily="34" charset="0"/>
              </a:rPr>
              <a:t>I Samuel</a:t>
            </a:r>
            <a:endParaRPr lang="en-US" altLang="en-US" sz="2800">
              <a:latin typeface="Arial" panose="020B0604020202020204" pitchFamily="34" charset="0"/>
            </a:endParaRPr>
          </a:p>
        </p:txBody>
      </p:sp>
      <p:sp>
        <p:nvSpPr>
          <p:cNvPr id="888901" name="Rectangle 69">
            <a:extLst>
              <a:ext uri="{FF2B5EF4-FFF2-40B4-BE49-F238E27FC236}">
                <a16:creationId xmlns:a16="http://schemas.microsoft.com/office/drawing/2014/main" id="{FA8C4EC6-C030-364B-AFA5-06D9C586C739}"/>
              </a:ext>
            </a:extLst>
          </p:cNvPr>
          <p:cNvSpPr>
            <a:spLocks noChangeArrowheads="1"/>
          </p:cNvSpPr>
          <p:nvPr/>
        </p:nvSpPr>
        <p:spPr bwMode="auto">
          <a:xfrm>
            <a:off x="2130425" y="3816350"/>
            <a:ext cx="1243013"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l"/>
            <a:r>
              <a:rPr lang="en-US" altLang="en-US" sz="2800" b="1">
                <a:latin typeface="Arial" panose="020B0604020202020204" pitchFamily="34" charset="0"/>
              </a:rPr>
              <a:t>II Sam’l</a:t>
            </a:r>
            <a:endParaRPr lang="en-US" altLang="en-US" sz="2800">
              <a:latin typeface="Arial" panose="020B0604020202020204" pitchFamily="34" charset="0"/>
            </a:endParaRPr>
          </a:p>
        </p:txBody>
      </p:sp>
      <p:sp>
        <p:nvSpPr>
          <p:cNvPr id="888902" name="Rectangle 70">
            <a:extLst>
              <a:ext uri="{FF2B5EF4-FFF2-40B4-BE49-F238E27FC236}">
                <a16:creationId xmlns:a16="http://schemas.microsoft.com/office/drawing/2014/main" id="{D835B73D-C4F9-7E46-AC46-C5445A558C2E}"/>
              </a:ext>
            </a:extLst>
          </p:cNvPr>
          <p:cNvSpPr>
            <a:spLocks noChangeArrowheads="1"/>
          </p:cNvSpPr>
          <p:nvPr/>
        </p:nvSpPr>
        <p:spPr bwMode="auto">
          <a:xfrm>
            <a:off x="2232025" y="4573588"/>
            <a:ext cx="103346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sz="2800" b="1">
                <a:latin typeface="Arial" panose="020B0604020202020204" pitchFamily="34" charset="0"/>
              </a:rPr>
              <a:t>II Raj</a:t>
            </a:r>
          </a:p>
          <a:p>
            <a:endParaRPr lang="en-US" altLang="en-US" sz="2800" b="1">
              <a:latin typeface="Arial" panose="020B0604020202020204" pitchFamily="34" charset="0"/>
            </a:endParaRPr>
          </a:p>
        </p:txBody>
      </p:sp>
      <p:sp>
        <p:nvSpPr>
          <p:cNvPr id="888903" name="Rectangle 71">
            <a:extLst>
              <a:ext uri="{FF2B5EF4-FFF2-40B4-BE49-F238E27FC236}">
                <a16:creationId xmlns:a16="http://schemas.microsoft.com/office/drawing/2014/main" id="{BC723EC5-CB71-5042-B4D2-AB70A5B9A5DD}"/>
              </a:ext>
            </a:extLst>
          </p:cNvPr>
          <p:cNvSpPr>
            <a:spLocks noChangeArrowheads="1"/>
          </p:cNvSpPr>
          <p:nvPr/>
        </p:nvSpPr>
        <p:spPr bwMode="auto">
          <a:xfrm>
            <a:off x="2343150" y="4103688"/>
            <a:ext cx="11334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sz="2800" b="1">
                <a:latin typeface="Arial" panose="020B0604020202020204" pitchFamily="34" charset="0"/>
              </a:rPr>
              <a:t>I Raja</a:t>
            </a:r>
          </a:p>
        </p:txBody>
      </p:sp>
      <p:sp>
        <p:nvSpPr>
          <p:cNvPr id="888904" name="Oval 72">
            <a:extLst>
              <a:ext uri="{FF2B5EF4-FFF2-40B4-BE49-F238E27FC236}">
                <a16:creationId xmlns:a16="http://schemas.microsoft.com/office/drawing/2014/main" id="{4ECCEEF4-45D0-F747-90BD-42A72E527422}"/>
              </a:ext>
            </a:extLst>
          </p:cNvPr>
          <p:cNvSpPr>
            <a:spLocks noChangeArrowheads="1"/>
          </p:cNvSpPr>
          <p:nvPr/>
        </p:nvSpPr>
        <p:spPr bwMode="auto">
          <a:xfrm>
            <a:off x="1441450" y="6269038"/>
            <a:ext cx="2506663" cy="544512"/>
          </a:xfrm>
          <a:prstGeom prst="ellipse">
            <a:avLst/>
          </a:prstGeom>
          <a:noFill/>
          <a:ln w="76200">
            <a:solidFill>
              <a:schemeClr val="hlink"/>
            </a:solidFill>
            <a:round/>
            <a:headEnd/>
            <a:tailEnd/>
          </a:ln>
          <a:effectLst>
            <a:outerShdw dist="71842"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88905" name="Rectangle 73">
            <a:extLst>
              <a:ext uri="{FF2B5EF4-FFF2-40B4-BE49-F238E27FC236}">
                <a16:creationId xmlns:a16="http://schemas.microsoft.com/office/drawing/2014/main" id="{1C672D70-924C-9646-A139-200DE7666E25}"/>
              </a:ext>
            </a:extLst>
          </p:cNvPr>
          <p:cNvSpPr>
            <a:spLocks noChangeArrowheads="1"/>
          </p:cNvSpPr>
          <p:nvPr/>
        </p:nvSpPr>
        <p:spPr bwMode="auto">
          <a:xfrm>
            <a:off x="2243138" y="468313"/>
            <a:ext cx="10683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Yosua</a:t>
            </a:r>
          </a:p>
        </p:txBody>
      </p:sp>
      <p:sp>
        <p:nvSpPr>
          <p:cNvPr id="888907" name="Rectangle 75">
            <a:extLst>
              <a:ext uri="{FF2B5EF4-FFF2-40B4-BE49-F238E27FC236}">
                <a16:creationId xmlns:a16="http://schemas.microsoft.com/office/drawing/2014/main" id="{AC700D5A-78D6-824B-84BC-3FE3285BCAD5}"/>
              </a:ext>
            </a:extLst>
          </p:cNvPr>
          <p:cNvSpPr>
            <a:spLocks noChangeArrowheads="1"/>
          </p:cNvSpPr>
          <p:nvPr/>
        </p:nvSpPr>
        <p:spPr bwMode="auto">
          <a:xfrm>
            <a:off x="2403475" y="2249488"/>
            <a:ext cx="5937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Rut</a:t>
            </a:r>
            <a:endParaRPr lang="en-US" altLang="en-US" sz="2800">
              <a:latin typeface="Arial" panose="020B0604020202020204" pitchFamily="34" charset="0"/>
            </a:endParaRPr>
          </a:p>
        </p:txBody>
      </p:sp>
      <p:sp>
        <p:nvSpPr>
          <p:cNvPr id="888910" name="Text Box 78">
            <a:extLst>
              <a:ext uri="{FF2B5EF4-FFF2-40B4-BE49-F238E27FC236}">
                <a16:creationId xmlns:a16="http://schemas.microsoft.com/office/drawing/2014/main" id="{B7496B27-942B-AE4F-B53F-75C570F09DD5}"/>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grpSp>
        <p:nvGrpSpPr>
          <p:cNvPr id="888916" name="Group 84">
            <a:extLst>
              <a:ext uri="{FF2B5EF4-FFF2-40B4-BE49-F238E27FC236}">
                <a16:creationId xmlns:a16="http://schemas.microsoft.com/office/drawing/2014/main" id="{E1AB98D3-58FD-D246-A9F7-BBDF09BC1748}"/>
              </a:ext>
            </a:extLst>
          </p:cNvPr>
          <p:cNvGrpSpPr>
            <a:grpSpLocks/>
          </p:cNvGrpSpPr>
          <p:nvPr/>
        </p:nvGrpSpPr>
        <p:grpSpPr bwMode="auto">
          <a:xfrm>
            <a:off x="5340350" y="6034088"/>
            <a:ext cx="4025900" cy="822325"/>
            <a:chOff x="3409" y="3801"/>
            <a:chExt cx="2536" cy="518"/>
          </a:xfrm>
        </p:grpSpPr>
        <p:sp>
          <p:nvSpPr>
            <p:cNvPr id="888917" name="AutoShape 85">
              <a:extLst>
                <a:ext uri="{FF2B5EF4-FFF2-40B4-BE49-F238E27FC236}">
                  <a16:creationId xmlns:a16="http://schemas.microsoft.com/office/drawing/2014/main" id="{B0CB168A-FF7B-254E-80C5-89C2A027D8A4}"/>
                </a:ext>
              </a:extLst>
            </p:cNvPr>
            <p:cNvSpPr>
              <a:spLocks noChangeArrowheads="1"/>
            </p:cNvSpPr>
            <p:nvPr/>
          </p:nvSpPr>
          <p:spPr bwMode="auto">
            <a:xfrm>
              <a:off x="3409" y="3801"/>
              <a:ext cx="2536" cy="518"/>
            </a:xfrm>
            <a:prstGeom prst="roundRect">
              <a:avLst>
                <a:gd name="adj" fmla="val 16667"/>
              </a:avLst>
            </a:prstGeom>
            <a:noFill/>
            <a:ln w="57150">
              <a:solidFill>
                <a:schemeClr val="bg1"/>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88918" name="Text Box 86">
              <a:extLst>
                <a:ext uri="{FF2B5EF4-FFF2-40B4-BE49-F238E27FC236}">
                  <a16:creationId xmlns:a16="http://schemas.microsoft.com/office/drawing/2014/main" id="{93B20E9C-21AB-034F-B61D-1CAA9974CC3E}"/>
                </a:ext>
              </a:extLst>
            </p:cNvPr>
            <p:cNvSpPr txBox="1">
              <a:spLocks noChangeArrowheads="1"/>
            </p:cNvSpPr>
            <p:nvPr/>
          </p:nvSpPr>
          <p:spPr bwMode="auto">
            <a:xfrm>
              <a:off x="3433" y="3838"/>
              <a:ext cx="2492"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Prakiraan Waktu Alkitab: 450 S.M.</a:t>
              </a:r>
            </a:p>
          </p:txBody>
        </p:sp>
      </p:grpSp>
      <p:pic>
        <p:nvPicPr>
          <p:cNvPr id="888919" name="Picture 87">
            <a:extLst>
              <a:ext uri="{FF2B5EF4-FFF2-40B4-BE49-F238E27FC236}">
                <a16:creationId xmlns:a16="http://schemas.microsoft.com/office/drawing/2014/main" id="{FF7FE46C-77D5-C447-9AA6-BAE4D1ECC2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888921" name="Rectangle 89">
            <a:extLst>
              <a:ext uri="{FF2B5EF4-FFF2-40B4-BE49-F238E27FC236}">
                <a16:creationId xmlns:a16="http://schemas.microsoft.com/office/drawing/2014/main" id="{49F1B525-2749-F744-B018-96538E2F9DD9}"/>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888922" name="Rectangle 90">
            <a:extLst>
              <a:ext uri="{FF2B5EF4-FFF2-40B4-BE49-F238E27FC236}">
                <a16:creationId xmlns:a16="http://schemas.microsoft.com/office/drawing/2014/main" id="{1A793599-6079-2042-8C5A-7839D6E08020}"/>
              </a:ext>
            </a:extLst>
          </p:cNvPr>
          <p:cNvSpPr>
            <a:spLocks noChangeArrowheads="1"/>
          </p:cNvSpPr>
          <p:nvPr/>
        </p:nvSpPr>
        <p:spPr bwMode="auto">
          <a:xfrm>
            <a:off x="5170488" y="2293938"/>
            <a:ext cx="4349750" cy="13985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400" b="1" i="1">
                <a:solidFill>
                  <a:schemeClr val="bg1"/>
                </a:solidFill>
                <a:latin typeface="Helvetica" pitchFamily="2" charset="0"/>
              </a:rPr>
              <a:t>MENSET</a:t>
            </a:r>
          </a:p>
          <a:p>
            <a:pPr algn="ctr">
              <a:lnSpc>
                <a:spcPct val="50000"/>
              </a:lnSpc>
              <a:spcBef>
                <a:spcPct val="50000"/>
              </a:spcBef>
            </a:pPr>
            <a:r>
              <a:rPr lang="en-US" altLang="en-US" sz="4400" b="1" i="1">
                <a:solidFill>
                  <a:schemeClr val="bg1"/>
                </a:solidFill>
                <a:latin typeface="Helvetica" pitchFamily="2" charset="0"/>
              </a:rPr>
              <a:t> KITAB</a:t>
            </a:r>
            <a:endParaRPr lang="en-US" altLang="en-US" sz="2000" b="1" u="sng">
              <a:solidFill>
                <a:schemeClr val="bg1"/>
              </a:solidFill>
              <a:latin typeface="Helvetica" pitchFamily="2" charset="0"/>
            </a:endParaRPr>
          </a:p>
          <a:p>
            <a:pPr algn="ctr">
              <a:lnSpc>
                <a:spcPct val="50000"/>
              </a:lnSpc>
              <a:spcBef>
                <a:spcPct val="50000"/>
              </a:spcBef>
            </a:pPr>
            <a:endParaRPr lang="en-US" altLang="en-US" sz="2000" b="1" u="sng">
              <a:solidFill>
                <a:schemeClr val="bg1"/>
              </a:solidFill>
              <a:latin typeface="Helvetica" pitchFamily="2" charset="0"/>
            </a:endParaRPr>
          </a:p>
        </p:txBody>
      </p:sp>
      <p:sp>
        <p:nvSpPr>
          <p:cNvPr id="888923" name="Text Box 91">
            <a:extLst>
              <a:ext uri="{FF2B5EF4-FFF2-40B4-BE49-F238E27FC236}">
                <a16:creationId xmlns:a16="http://schemas.microsoft.com/office/drawing/2014/main" id="{ADD495E9-BE95-534E-B0F2-7F07FF9B2498}"/>
              </a:ext>
            </a:extLst>
          </p:cNvPr>
          <p:cNvSpPr txBox="1">
            <a:spLocks noChangeArrowheads="1"/>
          </p:cNvSpPr>
          <p:nvPr/>
        </p:nvSpPr>
        <p:spPr bwMode="auto">
          <a:xfrm>
            <a:off x="5194300" y="4533900"/>
            <a:ext cx="4330700" cy="52705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65000"/>
              </a:lnSpc>
              <a:spcBef>
                <a:spcPct val="50000"/>
              </a:spcBef>
            </a:pPr>
            <a:r>
              <a:rPr lang="en-US" altLang="en-US" sz="4400" b="1">
                <a:solidFill>
                  <a:srgbClr val="FFEA18"/>
                </a:solidFill>
                <a:latin typeface="Helvetica" pitchFamily="2" charset="0"/>
              </a:rPr>
              <a:t>“SEJARAH”</a:t>
            </a:r>
          </a:p>
        </p:txBody>
      </p:sp>
      <p:sp>
        <p:nvSpPr>
          <p:cNvPr id="888924" name="Text Box 92">
            <a:extLst>
              <a:ext uri="{FF2B5EF4-FFF2-40B4-BE49-F238E27FC236}">
                <a16:creationId xmlns:a16="http://schemas.microsoft.com/office/drawing/2014/main" id="{B8988B2C-0D38-4E4E-AE4C-E65C8659039F}"/>
              </a:ext>
            </a:extLst>
          </p:cNvPr>
          <p:cNvSpPr txBox="1">
            <a:spLocks noChangeArrowheads="1"/>
          </p:cNvSpPr>
          <p:nvPr/>
        </p:nvSpPr>
        <p:spPr bwMode="auto">
          <a:xfrm>
            <a:off x="5586413" y="3654425"/>
            <a:ext cx="3621087" cy="57943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1">
                <a:solidFill>
                  <a:srgbClr val="FFEA18"/>
                </a:solidFill>
                <a:latin typeface="Helvetica" pitchFamily="2" charset="0"/>
              </a:rPr>
              <a:t>12</a:t>
            </a:r>
            <a:r>
              <a:rPr lang="en-US" altLang="en-US" sz="2400" b="1">
                <a:solidFill>
                  <a:srgbClr val="FFEA18"/>
                </a:solidFill>
                <a:latin typeface="Helvetica" pitchFamily="2" charset="0"/>
              </a:rPr>
              <a:t>  KITAB</a:t>
            </a:r>
          </a:p>
        </p:txBody>
      </p:sp>
      <p:sp>
        <p:nvSpPr>
          <p:cNvPr id="888925" name="Text Box 93">
            <a:extLst>
              <a:ext uri="{FF2B5EF4-FFF2-40B4-BE49-F238E27FC236}">
                <a16:creationId xmlns:a16="http://schemas.microsoft.com/office/drawing/2014/main" id="{470FB98F-A011-4C47-8499-733C5352BD04}"/>
              </a:ext>
            </a:extLst>
          </p:cNvPr>
          <p:cNvSpPr txBox="1">
            <a:spLocks noChangeArrowheads="1"/>
          </p:cNvSpPr>
          <p:nvPr/>
        </p:nvSpPr>
        <p:spPr bwMode="auto">
          <a:xfrm>
            <a:off x="9078913" y="7467600"/>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888926" name="Text Box 94">
            <a:extLst>
              <a:ext uri="{FF2B5EF4-FFF2-40B4-BE49-F238E27FC236}">
                <a16:creationId xmlns:a16="http://schemas.microsoft.com/office/drawing/2014/main" id="{886B194B-2936-514D-9153-496A7DE1888C}"/>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39</a:t>
            </a:r>
          </a:p>
        </p:txBody>
      </p:sp>
      <p:sp>
        <p:nvSpPr>
          <p:cNvPr id="888927" name="Rectangle 95">
            <a:extLst>
              <a:ext uri="{FF2B5EF4-FFF2-40B4-BE49-F238E27FC236}">
                <a16:creationId xmlns:a16="http://schemas.microsoft.com/office/drawing/2014/main" id="{2C338278-3EAB-7D4F-8E0C-2630ED1DF93F}"/>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888928" name="Rectangle 96">
            <a:extLst>
              <a:ext uri="{FF2B5EF4-FFF2-40B4-BE49-F238E27FC236}">
                <a16:creationId xmlns:a16="http://schemas.microsoft.com/office/drawing/2014/main" id="{773EB1D8-804B-AD48-B5AD-98462C6F61B7}"/>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p:txBody>
      </p:sp>
      <p:sp>
        <p:nvSpPr>
          <p:cNvPr id="888929" name="Text Box 97">
            <a:extLst>
              <a:ext uri="{FF2B5EF4-FFF2-40B4-BE49-F238E27FC236}">
                <a16:creationId xmlns:a16="http://schemas.microsoft.com/office/drawing/2014/main" id="{7B4DE437-8561-A649-8727-B24E9D98ADB8}"/>
              </a:ext>
            </a:extLst>
          </p:cNvPr>
          <p:cNvSpPr txBox="1">
            <a:spLocks noChangeArrowheads="1"/>
          </p:cNvSpPr>
          <p:nvPr/>
        </p:nvSpPr>
        <p:spPr bwMode="auto">
          <a:xfrm rot="-5400000">
            <a:off x="-1208881" y="3418681"/>
            <a:ext cx="5614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KITAB SEJARAH(12)</a:t>
            </a:r>
          </a:p>
        </p:txBody>
      </p:sp>
      <p:sp>
        <p:nvSpPr>
          <p:cNvPr id="888930" name="Rectangle 98">
            <a:extLst>
              <a:ext uri="{FF2B5EF4-FFF2-40B4-BE49-F238E27FC236}">
                <a16:creationId xmlns:a16="http://schemas.microsoft.com/office/drawing/2014/main" id="{C807CFE2-D1DD-7E44-B2F1-B8392987C996}"/>
              </a:ext>
            </a:extLst>
          </p:cNvPr>
          <p:cNvSpPr>
            <a:spLocks noChangeArrowheads="1"/>
          </p:cNvSpPr>
          <p:nvPr/>
        </p:nvSpPr>
        <p:spPr bwMode="auto">
          <a:xfrm>
            <a:off x="1928813" y="1835150"/>
            <a:ext cx="19335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400" b="1">
                <a:solidFill>
                  <a:srgbClr val="000000"/>
                </a:solidFill>
                <a:latin typeface="Arial" panose="020B0604020202020204" pitchFamily="34" charset="0"/>
              </a:rPr>
              <a:t>Hakim-Hakim</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888904"/>
                                        </p:tgtEl>
                                        <p:attrNameLst>
                                          <p:attrName>style.visibility</p:attrName>
                                        </p:attrNameLst>
                                      </p:cBhvr>
                                      <p:to>
                                        <p:strVal val="visible"/>
                                      </p:to>
                                    </p:set>
                                    <p:anim calcmode="lin" valueType="num">
                                      <p:cBhvr additive="base">
                                        <p:cTn id="7" dur="500" fill="hold"/>
                                        <p:tgtEl>
                                          <p:spTgt spid="888904"/>
                                        </p:tgtEl>
                                        <p:attrNameLst>
                                          <p:attrName>ppt_x</p:attrName>
                                        </p:attrNameLst>
                                      </p:cBhvr>
                                      <p:tavLst>
                                        <p:tav tm="0">
                                          <p:val>
                                            <p:strVal val="0-#ppt_w/2"/>
                                          </p:val>
                                        </p:tav>
                                        <p:tav tm="100000">
                                          <p:val>
                                            <p:strVal val="#ppt_x"/>
                                          </p:val>
                                        </p:tav>
                                      </p:tavLst>
                                    </p:anim>
                                    <p:anim calcmode="lin" valueType="num">
                                      <p:cBhvr additive="base">
                                        <p:cTn id="8" dur="500" fill="hold"/>
                                        <p:tgtEl>
                                          <p:spTgt spid="8889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6725" name="Rectangle 69">
            <a:extLst>
              <a:ext uri="{FF2B5EF4-FFF2-40B4-BE49-F238E27FC236}">
                <a16:creationId xmlns:a16="http://schemas.microsoft.com/office/drawing/2014/main" id="{FFCC63A7-223D-3048-9857-94DB90FD7A81}"/>
              </a:ext>
            </a:extLst>
          </p:cNvPr>
          <p:cNvSpPr>
            <a:spLocks noChangeArrowheads="1"/>
          </p:cNvSpPr>
          <p:nvPr/>
        </p:nvSpPr>
        <p:spPr bwMode="auto">
          <a:xfrm>
            <a:off x="8588375" y="0"/>
            <a:ext cx="1470025" cy="7772400"/>
          </a:xfrm>
          <a:prstGeom prst="rect">
            <a:avLst/>
          </a:prstGeom>
          <a:gradFill rotWithShape="0">
            <a:gsLst>
              <a:gs pos="0">
                <a:srgbClr val="3399FF">
                  <a:gamma/>
                  <a:tint val="0"/>
                  <a:invGamma/>
                </a:srgbClr>
              </a:gs>
              <a:gs pos="100000">
                <a:srgbClr val="3399FF"/>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26658" name="Picture 2">
            <a:extLst>
              <a:ext uri="{FF2B5EF4-FFF2-40B4-BE49-F238E27FC236}">
                <a16:creationId xmlns:a16="http://schemas.microsoft.com/office/drawing/2014/main" id="{059F13C5-C90E-0A4D-A35C-8FA14B4C594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613" y="1171575"/>
            <a:ext cx="7186612" cy="503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6659" name="Oval 3">
            <a:extLst>
              <a:ext uri="{FF2B5EF4-FFF2-40B4-BE49-F238E27FC236}">
                <a16:creationId xmlns:a16="http://schemas.microsoft.com/office/drawing/2014/main" id="{C9B4C539-06B3-E748-9119-591DB7847AF6}"/>
              </a:ext>
            </a:extLst>
          </p:cNvPr>
          <p:cNvSpPr>
            <a:spLocks noChangeArrowheads="1"/>
          </p:cNvSpPr>
          <p:nvPr/>
        </p:nvSpPr>
        <p:spPr bwMode="auto">
          <a:xfrm>
            <a:off x="5614988" y="1149350"/>
            <a:ext cx="433387" cy="714375"/>
          </a:xfrm>
          <a:prstGeom prst="ellipse">
            <a:avLst/>
          </a:prstGeom>
          <a:solidFill>
            <a:schemeClr val="bg1"/>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6661" name="Rectangle 5">
            <a:extLst>
              <a:ext uri="{FF2B5EF4-FFF2-40B4-BE49-F238E27FC236}">
                <a16:creationId xmlns:a16="http://schemas.microsoft.com/office/drawing/2014/main" id="{C8B9E924-9757-3F4D-843F-4D4D3967D697}"/>
              </a:ext>
            </a:extLst>
          </p:cNvPr>
          <p:cNvSpPr>
            <a:spLocks noChangeArrowheads="1"/>
          </p:cNvSpPr>
          <p:nvPr/>
        </p:nvSpPr>
        <p:spPr bwMode="auto">
          <a:xfrm>
            <a:off x="2111375" y="5087938"/>
            <a:ext cx="898525" cy="50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2700" b="1"/>
              <a:t>1</a:t>
            </a:r>
          </a:p>
        </p:txBody>
      </p:sp>
      <p:sp>
        <p:nvSpPr>
          <p:cNvPr id="326662" name="Rectangle 6">
            <a:extLst>
              <a:ext uri="{FF2B5EF4-FFF2-40B4-BE49-F238E27FC236}">
                <a16:creationId xmlns:a16="http://schemas.microsoft.com/office/drawing/2014/main" id="{AB513CA0-2AC6-DD48-91F0-48E268BBC0CD}"/>
              </a:ext>
            </a:extLst>
          </p:cNvPr>
          <p:cNvSpPr>
            <a:spLocks noChangeArrowheads="1"/>
          </p:cNvSpPr>
          <p:nvPr/>
        </p:nvSpPr>
        <p:spPr bwMode="auto">
          <a:xfrm>
            <a:off x="2551113" y="4051300"/>
            <a:ext cx="900112"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3100" b="1"/>
              <a:t>2</a:t>
            </a:r>
          </a:p>
        </p:txBody>
      </p:sp>
      <p:sp>
        <p:nvSpPr>
          <p:cNvPr id="326663" name="Rectangle 7">
            <a:extLst>
              <a:ext uri="{FF2B5EF4-FFF2-40B4-BE49-F238E27FC236}">
                <a16:creationId xmlns:a16="http://schemas.microsoft.com/office/drawing/2014/main" id="{ED3AEF98-8308-FF4A-AD14-18D0347B7DC5}"/>
              </a:ext>
            </a:extLst>
          </p:cNvPr>
          <p:cNvSpPr>
            <a:spLocks noChangeArrowheads="1"/>
          </p:cNvSpPr>
          <p:nvPr/>
        </p:nvSpPr>
        <p:spPr bwMode="auto">
          <a:xfrm>
            <a:off x="3327400" y="3246438"/>
            <a:ext cx="89852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3100" b="1"/>
              <a:t>3</a:t>
            </a:r>
          </a:p>
        </p:txBody>
      </p:sp>
      <p:sp>
        <p:nvSpPr>
          <p:cNvPr id="326664" name="Rectangle 8">
            <a:extLst>
              <a:ext uri="{FF2B5EF4-FFF2-40B4-BE49-F238E27FC236}">
                <a16:creationId xmlns:a16="http://schemas.microsoft.com/office/drawing/2014/main" id="{35CD29FC-E526-9742-B7DD-A120FF120572}"/>
              </a:ext>
            </a:extLst>
          </p:cNvPr>
          <p:cNvSpPr>
            <a:spLocks noChangeArrowheads="1"/>
          </p:cNvSpPr>
          <p:nvPr/>
        </p:nvSpPr>
        <p:spPr bwMode="auto">
          <a:xfrm>
            <a:off x="4811713" y="2832100"/>
            <a:ext cx="89852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3100" b="1"/>
              <a:t>4</a:t>
            </a:r>
          </a:p>
        </p:txBody>
      </p:sp>
      <p:sp>
        <p:nvSpPr>
          <p:cNvPr id="326665" name="Rectangle 9">
            <a:extLst>
              <a:ext uri="{FF2B5EF4-FFF2-40B4-BE49-F238E27FC236}">
                <a16:creationId xmlns:a16="http://schemas.microsoft.com/office/drawing/2014/main" id="{F3022A73-AB1F-034D-B2F8-F6305D690909}"/>
              </a:ext>
            </a:extLst>
          </p:cNvPr>
          <p:cNvSpPr>
            <a:spLocks noChangeArrowheads="1"/>
          </p:cNvSpPr>
          <p:nvPr/>
        </p:nvSpPr>
        <p:spPr bwMode="auto">
          <a:xfrm>
            <a:off x="5916613" y="3189288"/>
            <a:ext cx="89852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3100" b="1"/>
              <a:t>5</a:t>
            </a:r>
          </a:p>
        </p:txBody>
      </p:sp>
      <p:sp>
        <p:nvSpPr>
          <p:cNvPr id="326666" name="Rectangle 10">
            <a:extLst>
              <a:ext uri="{FF2B5EF4-FFF2-40B4-BE49-F238E27FC236}">
                <a16:creationId xmlns:a16="http://schemas.microsoft.com/office/drawing/2014/main" id="{1BA84956-BFDD-B346-8C07-1EDB52BF900F}"/>
              </a:ext>
            </a:extLst>
          </p:cNvPr>
          <p:cNvSpPr>
            <a:spLocks noChangeArrowheads="1"/>
          </p:cNvSpPr>
          <p:nvPr/>
        </p:nvSpPr>
        <p:spPr bwMode="auto">
          <a:xfrm>
            <a:off x="6559550" y="3709988"/>
            <a:ext cx="89852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3100" b="1"/>
              <a:t>6</a:t>
            </a:r>
          </a:p>
        </p:txBody>
      </p:sp>
      <p:sp>
        <p:nvSpPr>
          <p:cNvPr id="326667" name="Rectangle 11">
            <a:extLst>
              <a:ext uri="{FF2B5EF4-FFF2-40B4-BE49-F238E27FC236}">
                <a16:creationId xmlns:a16="http://schemas.microsoft.com/office/drawing/2014/main" id="{C168BE02-AF78-A646-A056-247B0BA643E3}"/>
              </a:ext>
            </a:extLst>
          </p:cNvPr>
          <p:cNvSpPr>
            <a:spLocks noChangeArrowheads="1"/>
          </p:cNvSpPr>
          <p:nvPr/>
        </p:nvSpPr>
        <p:spPr bwMode="auto">
          <a:xfrm>
            <a:off x="7100888" y="4408488"/>
            <a:ext cx="89852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3100" b="1"/>
              <a:t>7</a:t>
            </a:r>
          </a:p>
        </p:txBody>
      </p:sp>
      <p:sp>
        <p:nvSpPr>
          <p:cNvPr id="326668" name="Line 12">
            <a:extLst>
              <a:ext uri="{FF2B5EF4-FFF2-40B4-BE49-F238E27FC236}">
                <a16:creationId xmlns:a16="http://schemas.microsoft.com/office/drawing/2014/main" id="{0F394864-B5D2-2B4E-9706-756EFCB38B89}"/>
              </a:ext>
            </a:extLst>
          </p:cNvPr>
          <p:cNvSpPr>
            <a:spLocks noChangeShapeType="1"/>
          </p:cNvSpPr>
          <p:nvPr/>
        </p:nvSpPr>
        <p:spPr bwMode="auto">
          <a:xfrm>
            <a:off x="2335213" y="5638800"/>
            <a:ext cx="1606550" cy="7778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6669" name="Line 13">
            <a:extLst>
              <a:ext uri="{FF2B5EF4-FFF2-40B4-BE49-F238E27FC236}">
                <a16:creationId xmlns:a16="http://schemas.microsoft.com/office/drawing/2014/main" id="{99CEE698-7CF6-6D42-BB08-4D2157DAE7F9}"/>
              </a:ext>
            </a:extLst>
          </p:cNvPr>
          <p:cNvSpPr>
            <a:spLocks noChangeShapeType="1"/>
          </p:cNvSpPr>
          <p:nvPr/>
        </p:nvSpPr>
        <p:spPr bwMode="auto">
          <a:xfrm>
            <a:off x="2624138" y="4725988"/>
            <a:ext cx="1489075" cy="6207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6670" name="Line 14">
            <a:extLst>
              <a:ext uri="{FF2B5EF4-FFF2-40B4-BE49-F238E27FC236}">
                <a16:creationId xmlns:a16="http://schemas.microsoft.com/office/drawing/2014/main" id="{DB5B4180-C1C2-AA4E-81AD-3B89CB0B5E4F}"/>
              </a:ext>
            </a:extLst>
          </p:cNvPr>
          <p:cNvSpPr>
            <a:spLocks noChangeShapeType="1"/>
          </p:cNvSpPr>
          <p:nvPr/>
        </p:nvSpPr>
        <p:spPr bwMode="auto">
          <a:xfrm>
            <a:off x="3287713" y="3848100"/>
            <a:ext cx="1114425" cy="132238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6671" name="Line 15">
            <a:extLst>
              <a:ext uri="{FF2B5EF4-FFF2-40B4-BE49-F238E27FC236}">
                <a16:creationId xmlns:a16="http://schemas.microsoft.com/office/drawing/2014/main" id="{41545443-69F8-6040-83DD-BCBD3752F24D}"/>
              </a:ext>
            </a:extLst>
          </p:cNvPr>
          <p:cNvSpPr>
            <a:spLocks noChangeShapeType="1"/>
          </p:cNvSpPr>
          <p:nvPr/>
        </p:nvSpPr>
        <p:spPr bwMode="auto">
          <a:xfrm>
            <a:off x="4395788" y="3427413"/>
            <a:ext cx="433387" cy="183197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6672" name="Line 16">
            <a:extLst>
              <a:ext uri="{FF2B5EF4-FFF2-40B4-BE49-F238E27FC236}">
                <a16:creationId xmlns:a16="http://schemas.microsoft.com/office/drawing/2014/main" id="{844A1996-E1BB-F94F-8EB7-222A9DC4649E}"/>
              </a:ext>
            </a:extLst>
          </p:cNvPr>
          <p:cNvSpPr>
            <a:spLocks noChangeShapeType="1"/>
          </p:cNvSpPr>
          <p:nvPr/>
        </p:nvSpPr>
        <p:spPr bwMode="auto">
          <a:xfrm flipH="1">
            <a:off x="5370513" y="3813175"/>
            <a:ext cx="919162" cy="119856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6673" name="Line 17">
            <a:extLst>
              <a:ext uri="{FF2B5EF4-FFF2-40B4-BE49-F238E27FC236}">
                <a16:creationId xmlns:a16="http://schemas.microsoft.com/office/drawing/2014/main" id="{67CCD0C5-8C05-B84F-ACC7-B4F79BC36CD4}"/>
              </a:ext>
            </a:extLst>
          </p:cNvPr>
          <p:cNvSpPr>
            <a:spLocks noChangeShapeType="1"/>
          </p:cNvSpPr>
          <p:nvPr/>
        </p:nvSpPr>
        <p:spPr bwMode="auto">
          <a:xfrm flipH="1">
            <a:off x="5641975" y="4268788"/>
            <a:ext cx="1243013" cy="9017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6674" name="Line 18">
            <a:extLst>
              <a:ext uri="{FF2B5EF4-FFF2-40B4-BE49-F238E27FC236}">
                <a16:creationId xmlns:a16="http://schemas.microsoft.com/office/drawing/2014/main" id="{C88673C3-BB63-A54A-B71E-601E251A4704}"/>
              </a:ext>
            </a:extLst>
          </p:cNvPr>
          <p:cNvSpPr>
            <a:spLocks noChangeShapeType="1"/>
          </p:cNvSpPr>
          <p:nvPr/>
        </p:nvSpPr>
        <p:spPr bwMode="auto">
          <a:xfrm flipV="1">
            <a:off x="5741988" y="5114925"/>
            <a:ext cx="1760537" cy="4032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6675" name="Line 19">
            <a:extLst>
              <a:ext uri="{FF2B5EF4-FFF2-40B4-BE49-F238E27FC236}">
                <a16:creationId xmlns:a16="http://schemas.microsoft.com/office/drawing/2014/main" id="{67BCFD7A-729C-2D48-A0D3-BDC9D1B48503}"/>
              </a:ext>
            </a:extLst>
          </p:cNvPr>
          <p:cNvSpPr>
            <a:spLocks noChangeShapeType="1"/>
          </p:cNvSpPr>
          <p:nvPr/>
        </p:nvSpPr>
        <p:spPr bwMode="auto">
          <a:xfrm flipV="1">
            <a:off x="5929313" y="5789613"/>
            <a:ext cx="1568450" cy="238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6676" name="Rectangle 20">
            <a:extLst>
              <a:ext uri="{FF2B5EF4-FFF2-40B4-BE49-F238E27FC236}">
                <a16:creationId xmlns:a16="http://schemas.microsoft.com/office/drawing/2014/main" id="{4374E276-F6A0-F64F-889E-2F45F7ED484B}"/>
              </a:ext>
            </a:extLst>
          </p:cNvPr>
          <p:cNvSpPr>
            <a:spLocks noChangeArrowheads="1"/>
          </p:cNvSpPr>
          <p:nvPr/>
        </p:nvSpPr>
        <p:spPr bwMode="auto">
          <a:xfrm>
            <a:off x="7840663" y="5462588"/>
            <a:ext cx="900112"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3100" b="1"/>
              <a:t>8</a:t>
            </a:r>
          </a:p>
        </p:txBody>
      </p:sp>
      <p:sp>
        <p:nvSpPr>
          <p:cNvPr id="326677" name="Rectangle 21">
            <a:extLst>
              <a:ext uri="{FF2B5EF4-FFF2-40B4-BE49-F238E27FC236}">
                <a16:creationId xmlns:a16="http://schemas.microsoft.com/office/drawing/2014/main" id="{9FD53B90-6D8E-9240-9489-9768A9EA10C9}"/>
              </a:ext>
            </a:extLst>
          </p:cNvPr>
          <p:cNvSpPr>
            <a:spLocks noChangeArrowheads="1"/>
          </p:cNvSpPr>
          <p:nvPr/>
        </p:nvSpPr>
        <p:spPr bwMode="auto">
          <a:xfrm>
            <a:off x="5741988" y="1281113"/>
            <a:ext cx="236537" cy="36036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6678" name="Freeform 22">
            <a:extLst>
              <a:ext uri="{FF2B5EF4-FFF2-40B4-BE49-F238E27FC236}">
                <a16:creationId xmlns:a16="http://schemas.microsoft.com/office/drawing/2014/main" id="{1C994CCB-7D6D-EB44-B780-746DF6F83B5F}"/>
              </a:ext>
            </a:extLst>
          </p:cNvPr>
          <p:cNvSpPr>
            <a:spLocks/>
          </p:cNvSpPr>
          <p:nvPr/>
        </p:nvSpPr>
        <p:spPr bwMode="auto">
          <a:xfrm>
            <a:off x="5762625" y="1604963"/>
            <a:ext cx="650875" cy="1544637"/>
          </a:xfrm>
          <a:custGeom>
            <a:avLst/>
            <a:gdLst>
              <a:gd name="T0" fmla="*/ 186 w 373"/>
              <a:gd name="T1" fmla="*/ 26 h 859"/>
              <a:gd name="T2" fmla="*/ 174 w 373"/>
              <a:gd name="T3" fmla="*/ 56 h 859"/>
              <a:gd name="T4" fmla="*/ 160 w 373"/>
              <a:gd name="T5" fmla="*/ 86 h 859"/>
              <a:gd name="T6" fmla="*/ 146 w 373"/>
              <a:gd name="T7" fmla="*/ 118 h 859"/>
              <a:gd name="T8" fmla="*/ 134 w 373"/>
              <a:gd name="T9" fmla="*/ 150 h 859"/>
              <a:gd name="T10" fmla="*/ 122 w 373"/>
              <a:gd name="T11" fmla="*/ 182 h 859"/>
              <a:gd name="T12" fmla="*/ 108 w 373"/>
              <a:gd name="T13" fmla="*/ 214 h 859"/>
              <a:gd name="T14" fmla="*/ 94 w 373"/>
              <a:gd name="T15" fmla="*/ 246 h 859"/>
              <a:gd name="T16" fmla="*/ 78 w 373"/>
              <a:gd name="T17" fmla="*/ 278 h 859"/>
              <a:gd name="T18" fmla="*/ 66 w 373"/>
              <a:gd name="T19" fmla="*/ 310 h 859"/>
              <a:gd name="T20" fmla="*/ 54 w 373"/>
              <a:gd name="T21" fmla="*/ 342 h 859"/>
              <a:gd name="T22" fmla="*/ 40 w 373"/>
              <a:gd name="T23" fmla="*/ 374 h 859"/>
              <a:gd name="T24" fmla="*/ 26 w 373"/>
              <a:gd name="T25" fmla="*/ 406 h 859"/>
              <a:gd name="T26" fmla="*/ 14 w 373"/>
              <a:gd name="T27" fmla="*/ 438 h 859"/>
              <a:gd name="T28" fmla="*/ 0 w 373"/>
              <a:gd name="T29" fmla="*/ 470 h 859"/>
              <a:gd name="T30" fmla="*/ 10 w 373"/>
              <a:gd name="T31" fmla="*/ 502 h 859"/>
              <a:gd name="T32" fmla="*/ 20 w 373"/>
              <a:gd name="T33" fmla="*/ 534 h 859"/>
              <a:gd name="T34" fmla="*/ 26 w 373"/>
              <a:gd name="T35" fmla="*/ 566 h 859"/>
              <a:gd name="T36" fmla="*/ 36 w 373"/>
              <a:gd name="T37" fmla="*/ 598 h 859"/>
              <a:gd name="T38" fmla="*/ 46 w 373"/>
              <a:gd name="T39" fmla="*/ 630 h 859"/>
              <a:gd name="T40" fmla="*/ 54 w 373"/>
              <a:gd name="T41" fmla="*/ 664 h 859"/>
              <a:gd name="T42" fmla="*/ 62 w 373"/>
              <a:gd name="T43" fmla="*/ 696 h 859"/>
              <a:gd name="T44" fmla="*/ 68 w 373"/>
              <a:gd name="T45" fmla="*/ 728 h 859"/>
              <a:gd name="T46" fmla="*/ 78 w 373"/>
              <a:gd name="T47" fmla="*/ 760 h 859"/>
              <a:gd name="T48" fmla="*/ 88 w 373"/>
              <a:gd name="T49" fmla="*/ 792 h 859"/>
              <a:gd name="T50" fmla="*/ 100 w 373"/>
              <a:gd name="T51" fmla="*/ 824 h 859"/>
              <a:gd name="T52" fmla="*/ 118 w 373"/>
              <a:gd name="T53" fmla="*/ 856 h 859"/>
              <a:gd name="T54" fmla="*/ 134 w 373"/>
              <a:gd name="T55" fmla="*/ 832 h 859"/>
              <a:gd name="T56" fmla="*/ 148 w 373"/>
              <a:gd name="T57" fmla="*/ 800 h 859"/>
              <a:gd name="T58" fmla="*/ 164 w 373"/>
              <a:gd name="T59" fmla="*/ 768 h 859"/>
              <a:gd name="T60" fmla="*/ 178 w 373"/>
              <a:gd name="T61" fmla="*/ 736 h 859"/>
              <a:gd name="T62" fmla="*/ 192 w 373"/>
              <a:gd name="T63" fmla="*/ 704 h 859"/>
              <a:gd name="T64" fmla="*/ 206 w 373"/>
              <a:gd name="T65" fmla="*/ 672 h 859"/>
              <a:gd name="T66" fmla="*/ 220 w 373"/>
              <a:gd name="T67" fmla="*/ 640 h 859"/>
              <a:gd name="T68" fmla="*/ 234 w 373"/>
              <a:gd name="T69" fmla="*/ 608 h 859"/>
              <a:gd name="T70" fmla="*/ 248 w 373"/>
              <a:gd name="T71" fmla="*/ 576 h 859"/>
              <a:gd name="T72" fmla="*/ 262 w 373"/>
              <a:gd name="T73" fmla="*/ 544 h 859"/>
              <a:gd name="T74" fmla="*/ 278 w 373"/>
              <a:gd name="T75" fmla="*/ 512 h 859"/>
              <a:gd name="T76" fmla="*/ 290 w 373"/>
              <a:gd name="T77" fmla="*/ 480 h 859"/>
              <a:gd name="T78" fmla="*/ 304 w 373"/>
              <a:gd name="T79" fmla="*/ 448 h 859"/>
              <a:gd name="T80" fmla="*/ 320 w 373"/>
              <a:gd name="T81" fmla="*/ 418 h 859"/>
              <a:gd name="T82" fmla="*/ 336 w 373"/>
              <a:gd name="T83" fmla="*/ 388 h 859"/>
              <a:gd name="T84" fmla="*/ 352 w 373"/>
              <a:gd name="T85" fmla="*/ 356 h 859"/>
              <a:gd name="T86" fmla="*/ 364 w 373"/>
              <a:gd name="T87" fmla="*/ 324 h 859"/>
              <a:gd name="T88" fmla="*/ 372 w 373"/>
              <a:gd name="T89" fmla="*/ 292 h 859"/>
              <a:gd name="T90" fmla="*/ 346 w 373"/>
              <a:gd name="T91" fmla="*/ 268 h 859"/>
              <a:gd name="T92" fmla="*/ 356 w 373"/>
              <a:gd name="T93" fmla="*/ 276 h 859"/>
              <a:gd name="T94" fmla="*/ 364 w 373"/>
              <a:gd name="T95" fmla="*/ 282 h 859"/>
              <a:gd name="T96" fmla="*/ 350 w 373"/>
              <a:gd name="T97" fmla="*/ 252 h 859"/>
              <a:gd name="T98" fmla="*/ 334 w 373"/>
              <a:gd name="T99" fmla="*/ 226 h 859"/>
              <a:gd name="T100" fmla="*/ 314 w 373"/>
              <a:gd name="T101" fmla="*/ 198 h 859"/>
              <a:gd name="T102" fmla="*/ 302 w 373"/>
              <a:gd name="T103" fmla="*/ 166 h 859"/>
              <a:gd name="T104" fmla="*/ 280 w 373"/>
              <a:gd name="T105" fmla="*/ 136 h 859"/>
              <a:gd name="T106" fmla="*/ 264 w 373"/>
              <a:gd name="T107" fmla="*/ 104 h 859"/>
              <a:gd name="T108" fmla="*/ 248 w 373"/>
              <a:gd name="T109" fmla="*/ 72 h 859"/>
              <a:gd name="T110" fmla="*/ 230 w 373"/>
              <a:gd name="T111" fmla="*/ 44 h 859"/>
              <a:gd name="T112" fmla="*/ 210 w 373"/>
              <a:gd name="T113" fmla="*/ 16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3" h="859">
                <a:moveTo>
                  <a:pt x="202" y="0"/>
                </a:moveTo>
                <a:lnTo>
                  <a:pt x="200" y="4"/>
                </a:lnTo>
                <a:lnTo>
                  <a:pt x="196" y="8"/>
                </a:lnTo>
                <a:lnTo>
                  <a:pt x="194" y="12"/>
                </a:lnTo>
                <a:lnTo>
                  <a:pt x="192" y="16"/>
                </a:lnTo>
                <a:lnTo>
                  <a:pt x="190" y="20"/>
                </a:lnTo>
                <a:lnTo>
                  <a:pt x="186" y="22"/>
                </a:lnTo>
                <a:lnTo>
                  <a:pt x="186" y="26"/>
                </a:lnTo>
                <a:lnTo>
                  <a:pt x="184" y="30"/>
                </a:lnTo>
                <a:lnTo>
                  <a:pt x="182" y="34"/>
                </a:lnTo>
                <a:lnTo>
                  <a:pt x="180" y="38"/>
                </a:lnTo>
                <a:lnTo>
                  <a:pt x="180" y="42"/>
                </a:lnTo>
                <a:lnTo>
                  <a:pt x="178" y="46"/>
                </a:lnTo>
                <a:lnTo>
                  <a:pt x="178" y="50"/>
                </a:lnTo>
                <a:lnTo>
                  <a:pt x="174" y="52"/>
                </a:lnTo>
                <a:lnTo>
                  <a:pt x="174" y="56"/>
                </a:lnTo>
                <a:lnTo>
                  <a:pt x="172" y="60"/>
                </a:lnTo>
                <a:lnTo>
                  <a:pt x="172" y="64"/>
                </a:lnTo>
                <a:lnTo>
                  <a:pt x="170" y="68"/>
                </a:lnTo>
                <a:lnTo>
                  <a:pt x="168" y="72"/>
                </a:lnTo>
                <a:lnTo>
                  <a:pt x="166" y="76"/>
                </a:lnTo>
                <a:lnTo>
                  <a:pt x="162" y="78"/>
                </a:lnTo>
                <a:lnTo>
                  <a:pt x="160" y="82"/>
                </a:lnTo>
                <a:lnTo>
                  <a:pt x="160" y="86"/>
                </a:lnTo>
                <a:lnTo>
                  <a:pt x="158" y="90"/>
                </a:lnTo>
                <a:lnTo>
                  <a:pt x="156" y="94"/>
                </a:lnTo>
                <a:lnTo>
                  <a:pt x="156" y="98"/>
                </a:lnTo>
                <a:lnTo>
                  <a:pt x="152" y="102"/>
                </a:lnTo>
                <a:lnTo>
                  <a:pt x="150" y="106"/>
                </a:lnTo>
                <a:lnTo>
                  <a:pt x="148" y="110"/>
                </a:lnTo>
                <a:lnTo>
                  <a:pt x="148" y="114"/>
                </a:lnTo>
                <a:lnTo>
                  <a:pt x="146" y="118"/>
                </a:lnTo>
                <a:lnTo>
                  <a:pt x="144" y="122"/>
                </a:lnTo>
                <a:lnTo>
                  <a:pt x="142" y="126"/>
                </a:lnTo>
                <a:lnTo>
                  <a:pt x="140" y="130"/>
                </a:lnTo>
                <a:lnTo>
                  <a:pt x="138" y="134"/>
                </a:lnTo>
                <a:lnTo>
                  <a:pt x="138" y="138"/>
                </a:lnTo>
                <a:lnTo>
                  <a:pt x="136" y="142"/>
                </a:lnTo>
                <a:lnTo>
                  <a:pt x="134" y="146"/>
                </a:lnTo>
                <a:lnTo>
                  <a:pt x="134" y="150"/>
                </a:lnTo>
                <a:lnTo>
                  <a:pt x="132" y="154"/>
                </a:lnTo>
                <a:lnTo>
                  <a:pt x="130" y="158"/>
                </a:lnTo>
                <a:lnTo>
                  <a:pt x="128" y="162"/>
                </a:lnTo>
                <a:lnTo>
                  <a:pt x="128" y="166"/>
                </a:lnTo>
                <a:lnTo>
                  <a:pt x="126" y="170"/>
                </a:lnTo>
                <a:lnTo>
                  <a:pt x="124" y="174"/>
                </a:lnTo>
                <a:lnTo>
                  <a:pt x="122" y="178"/>
                </a:lnTo>
                <a:lnTo>
                  <a:pt x="122" y="182"/>
                </a:lnTo>
                <a:lnTo>
                  <a:pt x="120" y="186"/>
                </a:lnTo>
                <a:lnTo>
                  <a:pt x="118" y="190"/>
                </a:lnTo>
                <a:lnTo>
                  <a:pt x="116" y="194"/>
                </a:lnTo>
                <a:lnTo>
                  <a:pt x="114" y="198"/>
                </a:lnTo>
                <a:lnTo>
                  <a:pt x="112" y="202"/>
                </a:lnTo>
                <a:lnTo>
                  <a:pt x="112" y="206"/>
                </a:lnTo>
                <a:lnTo>
                  <a:pt x="110" y="210"/>
                </a:lnTo>
                <a:lnTo>
                  <a:pt x="108" y="214"/>
                </a:lnTo>
                <a:lnTo>
                  <a:pt x="108" y="218"/>
                </a:lnTo>
                <a:lnTo>
                  <a:pt x="106" y="222"/>
                </a:lnTo>
                <a:lnTo>
                  <a:pt x="104" y="226"/>
                </a:lnTo>
                <a:lnTo>
                  <a:pt x="102" y="230"/>
                </a:lnTo>
                <a:lnTo>
                  <a:pt x="100" y="234"/>
                </a:lnTo>
                <a:lnTo>
                  <a:pt x="98" y="238"/>
                </a:lnTo>
                <a:lnTo>
                  <a:pt x="96" y="242"/>
                </a:lnTo>
                <a:lnTo>
                  <a:pt x="94" y="246"/>
                </a:lnTo>
                <a:lnTo>
                  <a:pt x="92" y="250"/>
                </a:lnTo>
                <a:lnTo>
                  <a:pt x="90" y="254"/>
                </a:lnTo>
                <a:lnTo>
                  <a:pt x="88" y="258"/>
                </a:lnTo>
                <a:lnTo>
                  <a:pt x="86" y="262"/>
                </a:lnTo>
                <a:lnTo>
                  <a:pt x="84" y="266"/>
                </a:lnTo>
                <a:lnTo>
                  <a:pt x="82" y="270"/>
                </a:lnTo>
                <a:lnTo>
                  <a:pt x="80" y="274"/>
                </a:lnTo>
                <a:lnTo>
                  <a:pt x="78" y="278"/>
                </a:lnTo>
                <a:lnTo>
                  <a:pt x="76" y="282"/>
                </a:lnTo>
                <a:lnTo>
                  <a:pt x="76" y="286"/>
                </a:lnTo>
                <a:lnTo>
                  <a:pt x="74" y="290"/>
                </a:lnTo>
                <a:lnTo>
                  <a:pt x="72" y="294"/>
                </a:lnTo>
                <a:lnTo>
                  <a:pt x="70" y="298"/>
                </a:lnTo>
                <a:lnTo>
                  <a:pt x="70" y="302"/>
                </a:lnTo>
                <a:lnTo>
                  <a:pt x="68" y="306"/>
                </a:lnTo>
                <a:lnTo>
                  <a:pt x="66" y="310"/>
                </a:lnTo>
                <a:lnTo>
                  <a:pt x="64" y="314"/>
                </a:lnTo>
                <a:lnTo>
                  <a:pt x="62" y="318"/>
                </a:lnTo>
                <a:lnTo>
                  <a:pt x="62" y="322"/>
                </a:lnTo>
                <a:lnTo>
                  <a:pt x="60" y="326"/>
                </a:lnTo>
                <a:lnTo>
                  <a:pt x="58" y="330"/>
                </a:lnTo>
                <a:lnTo>
                  <a:pt x="56" y="334"/>
                </a:lnTo>
                <a:lnTo>
                  <a:pt x="54" y="338"/>
                </a:lnTo>
                <a:lnTo>
                  <a:pt x="54" y="342"/>
                </a:lnTo>
                <a:lnTo>
                  <a:pt x="52" y="346"/>
                </a:lnTo>
                <a:lnTo>
                  <a:pt x="50" y="350"/>
                </a:lnTo>
                <a:lnTo>
                  <a:pt x="50" y="354"/>
                </a:lnTo>
                <a:lnTo>
                  <a:pt x="48" y="358"/>
                </a:lnTo>
                <a:lnTo>
                  <a:pt x="46" y="362"/>
                </a:lnTo>
                <a:lnTo>
                  <a:pt x="44" y="366"/>
                </a:lnTo>
                <a:lnTo>
                  <a:pt x="42" y="370"/>
                </a:lnTo>
                <a:lnTo>
                  <a:pt x="40" y="374"/>
                </a:lnTo>
                <a:lnTo>
                  <a:pt x="38" y="378"/>
                </a:lnTo>
                <a:lnTo>
                  <a:pt x="36" y="382"/>
                </a:lnTo>
                <a:lnTo>
                  <a:pt x="34" y="386"/>
                </a:lnTo>
                <a:lnTo>
                  <a:pt x="32" y="390"/>
                </a:lnTo>
                <a:lnTo>
                  <a:pt x="30" y="394"/>
                </a:lnTo>
                <a:lnTo>
                  <a:pt x="30" y="398"/>
                </a:lnTo>
                <a:lnTo>
                  <a:pt x="28" y="402"/>
                </a:lnTo>
                <a:lnTo>
                  <a:pt x="26" y="406"/>
                </a:lnTo>
                <a:lnTo>
                  <a:pt x="24" y="410"/>
                </a:lnTo>
                <a:lnTo>
                  <a:pt x="22" y="414"/>
                </a:lnTo>
                <a:lnTo>
                  <a:pt x="22" y="418"/>
                </a:lnTo>
                <a:lnTo>
                  <a:pt x="20" y="422"/>
                </a:lnTo>
                <a:lnTo>
                  <a:pt x="20" y="426"/>
                </a:lnTo>
                <a:lnTo>
                  <a:pt x="16" y="430"/>
                </a:lnTo>
                <a:lnTo>
                  <a:pt x="14" y="434"/>
                </a:lnTo>
                <a:lnTo>
                  <a:pt x="14" y="438"/>
                </a:lnTo>
                <a:lnTo>
                  <a:pt x="12" y="442"/>
                </a:lnTo>
                <a:lnTo>
                  <a:pt x="10" y="446"/>
                </a:lnTo>
                <a:lnTo>
                  <a:pt x="10" y="450"/>
                </a:lnTo>
                <a:lnTo>
                  <a:pt x="8" y="454"/>
                </a:lnTo>
                <a:lnTo>
                  <a:pt x="6" y="458"/>
                </a:lnTo>
                <a:lnTo>
                  <a:pt x="4" y="462"/>
                </a:lnTo>
                <a:lnTo>
                  <a:pt x="2" y="466"/>
                </a:lnTo>
                <a:lnTo>
                  <a:pt x="0" y="470"/>
                </a:lnTo>
                <a:lnTo>
                  <a:pt x="2" y="474"/>
                </a:lnTo>
                <a:lnTo>
                  <a:pt x="2" y="478"/>
                </a:lnTo>
                <a:lnTo>
                  <a:pt x="2" y="482"/>
                </a:lnTo>
                <a:lnTo>
                  <a:pt x="4" y="486"/>
                </a:lnTo>
                <a:lnTo>
                  <a:pt x="6" y="492"/>
                </a:lnTo>
                <a:lnTo>
                  <a:pt x="6" y="496"/>
                </a:lnTo>
                <a:lnTo>
                  <a:pt x="10" y="498"/>
                </a:lnTo>
                <a:lnTo>
                  <a:pt x="10" y="502"/>
                </a:lnTo>
                <a:lnTo>
                  <a:pt x="12" y="506"/>
                </a:lnTo>
                <a:lnTo>
                  <a:pt x="12" y="510"/>
                </a:lnTo>
                <a:lnTo>
                  <a:pt x="14" y="514"/>
                </a:lnTo>
                <a:lnTo>
                  <a:pt x="16" y="518"/>
                </a:lnTo>
                <a:lnTo>
                  <a:pt x="16" y="522"/>
                </a:lnTo>
                <a:lnTo>
                  <a:pt x="18" y="526"/>
                </a:lnTo>
                <a:lnTo>
                  <a:pt x="20" y="530"/>
                </a:lnTo>
                <a:lnTo>
                  <a:pt x="20" y="534"/>
                </a:lnTo>
                <a:lnTo>
                  <a:pt x="20" y="538"/>
                </a:lnTo>
                <a:lnTo>
                  <a:pt x="22" y="542"/>
                </a:lnTo>
                <a:lnTo>
                  <a:pt x="22" y="546"/>
                </a:lnTo>
                <a:lnTo>
                  <a:pt x="24" y="550"/>
                </a:lnTo>
                <a:lnTo>
                  <a:pt x="24" y="554"/>
                </a:lnTo>
                <a:lnTo>
                  <a:pt x="26" y="558"/>
                </a:lnTo>
                <a:lnTo>
                  <a:pt x="26" y="562"/>
                </a:lnTo>
                <a:lnTo>
                  <a:pt x="26" y="566"/>
                </a:lnTo>
                <a:lnTo>
                  <a:pt x="28" y="570"/>
                </a:lnTo>
                <a:lnTo>
                  <a:pt x="28" y="574"/>
                </a:lnTo>
                <a:lnTo>
                  <a:pt x="30" y="578"/>
                </a:lnTo>
                <a:lnTo>
                  <a:pt x="30" y="582"/>
                </a:lnTo>
                <a:lnTo>
                  <a:pt x="32" y="586"/>
                </a:lnTo>
                <a:lnTo>
                  <a:pt x="32" y="590"/>
                </a:lnTo>
                <a:lnTo>
                  <a:pt x="34" y="594"/>
                </a:lnTo>
                <a:lnTo>
                  <a:pt x="36" y="598"/>
                </a:lnTo>
                <a:lnTo>
                  <a:pt x="36" y="602"/>
                </a:lnTo>
                <a:lnTo>
                  <a:pt x="38" y="606"/>
                </a:lnTo>
                <a:lnTo>
                  <a:pt x="38" y="610"/>
                </a:lnTo>
                <a:lnTo>
                  <a:pt x="40" y="614"/>
                </a:lnTo>
                <a:lnTo>
                  <a:pt x="42" y="618"/>
                </a:lnTo>
                <a:lnTo>
                  <a:pt x="44" y="622"/>
                </a:lnTo>
                <a:lnTo>
                  <a:pt x="46" y="626"/>
                </a:lnTo>
                <a:lnTo>
                  <a:pt x="46" y="630"/>
                </a:lnTo>
                <a:lnTo>
                  <a:pt x="48" y="634"/>
                </a:lnTo>
                <a:lnTo>
                  <a:pt x="48" y="638"/>
                </a:lnTo>
                <a:lnTo>
                  <a:pt x="50" y="642"/>
                </a:lnTo>
                <a:lnTo>
                  <a:pt x="52" y="646"/>
                </a:lnTo>
                <a:lnTo>
                  <a:pt x="52" y="650"/>
                </a:lnTo>
                <a:lnTo>
                  <a:pt x="54" y="656"/>
                </a:lnTo>
                <a:lnTo>
                  <a:pt x="54" y="660"/>
                </a:lnTo>
                <a:lnTo>
                  <a:pt x="54" y="664"/>
                </a:lnTo>
                <a:lnTo>
                  <a:pt x="56" y="668"/>
                </a:lnTo>
                <a:lnTo>
                  <a:pt x="56" y="672"/>
                </a:lnTo>
                <a:lnTo>
                  <a:pt x="58" y="676"/>
                </a:lnTo>
                <a:lnTo>
                  <a:pt x="58" y="680"/>
                </a:lnTo>
                <a:lnTo>
                  <a:pt x="58" y="684"/>
                </a:lnTo>
                <a:lnTo>
                  <a:pt x="60" y="688"/>
                </a:lnTo>
                <a:lnTo>
                  <a:pt x="60" y="692"/>
                </a:lnTo>
                <a:lnTo>
                  <a:pt x="62" y="696"/>
                </a:lnTo>
                <a:lnTo>
                  <a:pt x="62" y="700"/>
                </a:lnTo>
                <a:lnTo>
                  <a:pt x="64" y="704"/>
                </a:lnTo>
                <a:lnTo>
                  <a:pt x="64" y="708"/>
                </a:lnTo>
                <a:lnTo>
                  <a:pt x="64" y="712"/>
                </a:lnTo>
                <a:lnTo>
                  <a:pt x="66" y="716"/>
                </a:lnTo>
                <a:lnTo>
                  <a:pt x="66" y="720"/>
                </a:lnTo>
                <a:lnTo>
                  <a:pt x="68" y="724"/>
                </a:lnTo>
                <a:lnTo>
                  <a:pt x="68" y="728"/>
                </a:lnTo>
                <a:lnTo>
                  <a:pt x="70" y="732"/>
                </a:lnTo>
                <a:lnTo>
                  <a:pt x="70" y="736"/>
                </a:lnTo>
                <a:lnTo>
                  <a:pt x="72" y="740"/>
                </a:lnTo>
                <a:lnTo>
                  <a:pt x="72" y="744"/>
                </a:lnTo>
                <a:lnTo>
                  <a:pt x="74" y="748"/>
                </a:lnTo>
                <a:lnTo>
                  <a:pt x="74" y="752"/>
                </a:lnTo>
                <a:lnTo>
                  <a:pt x="76" y="756"/>
                </a:lnTo>
                <a:lnTo>
                  <a:pt x="78" y="760"/>
                </a:lnTo>
                <a:lnTo>
                  <a:pt x="78" y="764"/>
                </a:lnTo>
                <a:lnTo>
                  <a:pt x="80" y="768"/>
                </a:lnTo>
                <a:lnTo>
                  <a:pt x="82" y="772"/>
                </a:lnTo>
                <a:lnTo>
                  <a:pt x="82" y="776"/>
                </a:lnTo>
                <a:lnTo>
                  <a:pt x="84" y="780"/>
                </a:lnTo>
                <a:lnTo>
                  <a:pt x="84" y="784"/>
                </a:lnTo>
                <a:lnTo>
                  <a:pt x="86" y="788"/>
                </a:lnTo>
                <a:lnTo>
                  <a:pt x="88" y="792"/>
                </a:lnTo>
                <a:lnTo>
                  <a:pt x="90" y="796"/>
                </a:lnTo>
                <a:lnTo>
                  <a:pt x="92" y="800"/>
                </a:lnTo>
                <a:lnTo>
                  <a:pt x="92" y="804"/>
                </a:lnTo>
                <a:lnTo>
                  <a:pt x="94" y="808"/>
                </a:lnTo>
                <a:lnTo>
                  <a:pt x="96" y="812"/>
                </a:lnTo>
                <a:lnTo>
                  <a:pt x="98" y="816"/>
                </a:lnTo>
                <a:lnTo>
                  <a:pt x="98" y="820"/>
                </a:lnTo>
                <a:lnTo>
                  <a:pt x="100" y="824"/>
                </a:lnTo>
                <a:lnTo>
                  <a:pt x="102" y="830"/>
                </a:lnTo>
                <a:lnTo>
                  <a:pt x="104" y="834"/>
                </a:lnTo>
                <a:lnTo>
                  <a:pt x="106" y="838"/>
                </a:lnTo>
                <a:lnTo>
                  <a:pt x="108" y="842"/>
                </a:lnTo>
                <a:lnTo>
                  <a:pt x="110" y="846"/>
                </a:lnTo>
                <a:lnTo>
                  <a:pt x="112" y="850"/>
                </a:lnTo>
                <a:lnTo>
                  <a:pt x="114" y="854"/>
                </a:lnTo>
                <a:lnTo>
                  <a:pt x="118" y="856"/>
                </a:lnTo>
                <a:lnTo>
                  <a:pt x="122" y="858"/>
                </a:lnTo>
                <a:lnTo>
                  <a:pt x="122" y="854"/>
                </a:lnTo>
                <a:lnTo>
                  <a:pt x="122" y="850"/>
                </a:lnTo>
                <a:lnTo>
                  <a:pt x="126" y="846"/>
                </a:lnTo>
                <a:lnTo>
                  <a:pt x="128" y="842"/>
                </a:lnTo>
                <a:lnTo>
                  <a:pt x="132" y="840"/>
                </a:lnTo>
                <a:lnTo>
                  <a:pt x="134" y="836"/>
                </a:lnTo>
                <a:lnTo>
                  <a:pt x="134" y="832"/>
                </a:lnTo>
                <a:lnTo>
                  <a:pt x="136" y="828"/>
                </a:lnTo>
                <a:lnTo>
                  <a:pt x="138" y="824"/>
                </a:lnTo>
                <a:lnTo>
                  <a:pt x="140" y="820"/>
                </a:lnTo>
                <a:lnTo>
                  <a:pt x="140" y="816"/>
                </a:lnTo>
                <a:lnTo>
                  <a:pt x="142" y="812"/>
                </a:lnTo>
                <a:lnTo>
                  <a:pt x="144" y="808"/>
                </a:lnTo>
                <a:lnTo>
                  <a:pt x="146" y="804"/>
                </a:lnTo>
                <a:lnTo>
                  <a:pt x="148" y="800"/>
                </a:lnTo>
                <a:lnTo>
                  <a:pt x="150" y="796"/>
                </a:lnTo>
                <a:lnTo>
                  <a:pt x="152" y="792"/>
                </a:lnTo>
                <a:lnTo>
                  <a:pt x="154" y="788"/>
                </a:lnTo>
                <a:lnTo>
                  <a:pt x="156" y="784"/>
                </a:lnTo>
                <a:lnTo>
                  <a:pt x="158" y="780"/>
                </a:lnTo>
                <a:lnTo>
                  <a:pt x="158" y="776"/>
                </a:lnTo>
                <a:lnTo>
                  <a:pt x="160" y="772"/>
                </a:lnTo>
                <a:lnTo>
                  <a:pt x="164" y="768"/>
                </a:lnTo>
                <a:lnTo>
                  <a:pt x="164" y="764"/>
                </a:lnTo>
                <a:lnTo>
                  <a:pt x="166" y="760"/>
                </a:lnTo>
                <a:lnTo>
                  <a:pt x="168" y="756"/>
                </a:lnTo>
                <a:lnTo>
                  <a:pt x="170" y="752"/>
                </a:lnTo>
                <a:lnTo>
                  <a:pt x="172" y="748"/>
                </a:lnTo>
                <a:lnTo>
                  <a:pt x="174" y="744"/>
                </a:lnTo>
                <a:lnTo>
                  <a:pt x="176" y="740"/>
                </a:lnTo>
                <a:lnTo>
                  <a:pt x="178" y="736"/>
                </a:lnTo>
                <a:lnTo>
                  <a:pt x="180" y="732"/>
                </a:lnTo>
                <a:lnTo>
                  <a:pt x="182" y="728"/>
                </a:lnTo>
                <a:lnTo>
                  <a:pt x="182" y="724"/>
                </a:lnTo>
                <a:lnTo>
                  <a:pt x="186" y="720"/>
                </a:lnTo>
                <a:lnTo>
                  <a:pt x="188" y="716"/>
                </a:lnTo>
                <a:lnTo>
                  <a:pt x="190" y="712"/>
                </a:lnTo>
                <a:lnTo>
                  <a:pt x="192" y="708"/>
                </a:lnTo>
                <a:lnTo>
                  <a:pt x="192" y="704"/>
                </a:lnTo>
                <a:lnTo>
                  <a:pt x="194" y="700"/>
                </a:lnTo>
                <a:lnTo>
                  <a:pt x="196" y="696"/>
                </a:lnTo>
                <a:lnTo>
                  <a:pt x="198" y="692"/>
                </a:lnTo>
                <a:lnTo>
                  <a:pt x="200" y="688"/>
                </a:lnTo>
                <a:lnTo>
                  <a:pt x="202" y="684"/>
                </a:lnTo>
                <a:lnTo>
                  <a:pt x="204" y="680"/>
                </a:lnTo>
                <a:lnTo>
                  <a:pt x="206" y="676"/>
                </a:lnTo>
                <a:lnTo>
                  <a:pt x="206" y="672"/>
                </a:lnTo>
                <a:lnTo>
                  <a:pt x="208" y="668"/>
                </a:lnTo>
                <a:lnTo>
                  <a:pt x="210" y="664"/>
                </a:lnTo>
                <a:lnTo>
                  <a:pt x="212" y="660"/>
                </a:lnTo>
                <a:lnTo>
                  <a:pt x="214" y="656"/>
                </a:lnTo>
                <a:lnTo>
                  <a:pt x="214" y="652"/>
                </a:lnTo>
                <a:lnTo>
                  <a:pt x="216" y="648"/>
                </a:lnTo>
                <a:lnTo>
                  <a:pt x="218" y="644"/>
                </a:lnTo>
                <a:lnTo>
                  <a:pt x="220" y="640"/>
                </a:lnTo>
                <a:lnTo>
                  <a:pt x="220" y="636"/>
                </a:lnTo>
                <a:lnTo>
                  <a:pt x="224" y="632"/>
                </a:lnTo>
                <a:lnTo>
                  <a:pt x="224" y="628"/>
                </a:lnTo>
                <a:lnTo>
                  <a:pt x="226" y="624"/>
                </a:lnTo>
                <a:lnTo>
                  <a:pt x="228" y="620"/>
                </a:lnTo>
                <a:lnTo>
                  <a:pt x="230" y="616"/>
                </a:lnTo>
                <a:lnTo>
                  <a:pt x="232" y="612"/>
                </a:lnTo>
                <a:lnTo>
                  <a:pt x="234" y="608"/>
                </a:lnTo>
                <a:lnTo>
                  <a:pt x="236" y="604"/>
                </a:lnTo>
                <a:lnTo>
                  <a:pt x="236" y="600"/>
                </a:lnTo>
                <a:lnTo>
                  <a:pt x="238" y="596"/>
                </a:lnTo>
                <a:lnTo>
                  <a:pt x="240" y="592"/>
                </a:lnTo>
                <a:lnTo>
                  <a:pt x="242" y="588"/>
                </a:lnTo>
                <a:lnTo>
                  <a:pt x="244" y="584"/>
                </a:lnTo>
                <a:lnTo>
                  <a:pt x="244" y="580"/>
                </a:lnTo>
                <a:lnTo>
                  <a:pt x="248" y="576"/>
                </a:lnTo>
                <a:lnTo>
                  <a:pt x="250" y="572"/>
                </a:lnTo>
                <a:lnTo>
                  <a:pt x="250" y="568"/>
                </a:lnTo>
                <a:lnTo>
                  <a:pt x="254" y="564"/>
                </a:lnTo>
                <a:lnTo>
                  <a:pt x="254" y="560"/>
                </a:lnTo>
                <a:lnTo>
                  <a:pt x="256" y="556"/>
                </a:lnTo>
                <a:lnTo>
                  <a:pt x="258" y="552"/>
                </a:lnTo>
                <a:lnTo>
                  <a:pt x="260" y="548"/>
                </a:lnTo>
                <a:lnTo>
                  <a:pt x="262" y="544"/>
                </a:lnTo>
                <a:lnTo>
                  <a:pt x="264" y="540"/>
                </a:lnTo>
                <a:lnTo>
                  <a:pt x="266" y="536"/>
                </a:lnTo>
                <a:lnTo>
                  <a:pt x="268" y="532"/>
                </a:lnTo>
                <a:lnTo>
                  <a:pt x="270" y="528"/>
                </a:lnTo>
                <a:lnTo>
                  <a:pt x="272" y="524"/>
                </a:lnTo>
                <a:lnTo>
                  <a:pt x="274" y="520"/>
                </a:lnTo>
                <a:lnTo>
                  <a:pt x="276" y="516"/>
                </a:lnTo>
                <a:lnTo>
                  <a:pt x="278" y="512"/>
                </a:lnTo>
                <a:lnTo>
                  <a:pt x="280" y="508"/>
                </a:lnTo>
                <a:lnTo>
                  <a:pt x="280" y="504"/>
                </a:lnTo>
                <a:lnTo>
                  <a:pt x="284" y="500"/>
                </a:lnTo>
                <a:lnTo>
                  <a:pt x="284" y="496"/>
                </a:lnTo>
                <a:lnTo>
                  <a:pt x="286" y="492"/>
                </a:lnTo>
                <a:lnTo>
                  <a:pt x="288" y="488"/>
                </a:lnTo>
                <a:lnTo>
                  <a:pt x="290" y="484"/>
                </a:lnTo>
                <a:lnTo>
                  <a:pt x="290" y="480"/>
                </a:lnTo>
                <a:lnTo>
                  <a:pt x="292" y="476"/>
                </a:lnTo>
                <a:lnTo>
                  <a:pt x="294" y="472"/>
                </a:lnTo>
                <a:lnTo>
                  <a:pt x="296" y="468"/>
                </a:lnTo>
                <a:lnTo>
                  <a:pt x="298" y="464"/>
                </a:lnTo>
                <a:lnTo>
                  <a:pt x="298" y="460"/>
                </a:lnTo>
                <a:lnTo>
                  <a:pt x="300" y="456"/>
                </a:lnTo>
                <a:lnTo>
                  <a:pt x="302" y="452"/>
                </a:lnTo>
                <a:lnTo>
                  <a:pt x="304" y="448"/>
                </a:lnTo>
                <a:lnTo>
                  <a:pt x="306" y="444"/>
                </a:lnTo>
                <a:lnTo>
                  <a:pt x="308" y="440"/>
                </a:lnTo>
                <a:lnTo>
                  <a:pt x="312" y="436"/>
                </a:lnTo>
                <a:lnTo>
                  <a:pt x="312" y="432"/>
                </a:lnTo>
                <a:lnTo>
                  <a:pt x="316" y="430"/>
                </a:lnTo>
                <a:lnTo>
                  <a:pt x="318" y="426"/>
                </a:lnTo>
                <a:lnTo>
                  <a:pt x="318" y="422"/>
                </a:lnTo>
                <a:lnTo>
                  <a:pt x="320" y="418"/>
                </a:lnTo>
                <a:lnTo>
                  <a:pt x="322" y="414"/>
                </a:lnTo>
                <a:lnTo>
                  <a:pt x="326" y="412"/>
                </a:lnTo>
                <a:lnTo>
                  <a:pt x="326" y="408"/>
                </a:lnTo>
                <a:lnTo>
                  <a:pt x="328" y="404"/>
                </a:lnTo>
                <a:lnTo>
                  <a:pt x="330" y="400"/>
                </a:lnTo>
                <a:lnTo>
                  <a:pt x="332" y="396"/>
                </a:lnTo>
                <a:lnTo>
                  <a:pt x="334" y="392"/>
                </a:lnTo>
                <a:lnTo>
                  <a:pt x="336" y="388"/>
                </a:lnTo>
                <a:lnTo>
                  <a:pt x="338" y="384"/>
                </a:lnTo>
                <a:lnTo>
                  <a:pt x="340" y="380"/>
                </a:lnTo>
                <a:lnTo>
                  <a:pt x="342" y="376"/>
                </a:lnTo>
                <a:lnTo>
                  <a:pt x="344" y="372"/>
                </a:lnTo>
                <a:lnTo>
                  <a:pt x="346" y="368"/>
                </a:lnTo>
                <a:lnTo>
                  <a:pt x="348" y="364"/>
                </a:lnTo>
                <a:lnTo>
                  <a:pt x="350" y="360"/>
                </a:lnTo>
                <a:lnTo>
                  <a:pt x="352" y="356"/>
                </a:lnTo>
                <a:lnTo>
                  <a:pt x="354" y="352"/>
                </a:lnTo>
                <a:lnTo>
                  <a:pt x="356" y="348"/>
                </a:lnTo>
                <a:lnTo>
                  <a:pt x="358" y="344"/>
                </a:lnTo>
                <a:lnTo>
                  <a:pt x="358" y="340"/>
                </a:lnTo>
                <a:lnTo>
                  <a:pt x="360" y="336"/>
                </a:lnTo>
                <a:lnTo>
                  <a:pt x="360" y="332"/>
                </a:lnTo>
                <a:lnTo>
                  <a:pt x="362" y="328"/>
                </a:lnTo>
                <a:lnTo>
                  <a:pt x="364" y="324"/>
                </a:lnTo>
                <a:lnTo>
                  <a:pt x="366" y="320"/>
                </a:lnTo>
                <a:lnTo>
                  <a:pt x="366" y="316"/>
                </a:lnTo>
                <a:lnTo>
                  <a:pt x="368" y="312"/>
                </a:lnTo>
                <a:lnTo>
                  <a:pt x="368" y="308"/>
                </a:lnTo>
                <a:lnTo>
                  <a:pt x="370" y="304"/>
                </a:lnTo>
                <a:lnTo>
                  <a:pt x="370" y="300"/>
                </a:lnTo>
                <a:lnTo>
                  <a:pt x="372" y="296"/>
                </a:lnTo>
                <a:lnTo>
                  <a:pt x="372" y="292"/>
                </a:lnTo>
                <a:lnTo>
                  <a:pt x="368" y="290"/>
                </a:lnTo>
                <a:lnTo>
                  <a:pt x="366" y="286"/>
                </a:lnTo>
                <a:lnTo>
                  <a:pt x="364" y="282"/>
                </a:lnTo>
                <a:lnTo>
                  <a:pt x="360" y="282"/>
                </a:lnTo>
                <a:lnTo>
                  <a:pt x="358" y="278"/>
                </a:lnTo>
                <a:lnTo>
                  <a:pt x="354" y="276"/>
                </a:lnTo>
                <a:lnTo>
                  <a:pt x="350" y="272"/>
                </a:lnTo>
                <a:lnTo>
                  <a:pt x="346" y="268"/>
                </a:lnTo>
                <a:lnTo>
                  <a:pt x="344" y="264"/>
                </a:lnTo>
                <a:lnTo>
                  <a:pt x="344" y="260"/>
                </a:lnTo>
                <a:lnTo>
                  <a:pt x="344" y="256"/>
                </a:lnTo>
                <a:lnTo>
                  <a:pt x="344" y="260"/>
                </a:lnTo>
                <a:lnTo>
                  <a:pt x="346" y="264"/>
                </a:lnTo>
                <a:lnTo>
                  <a:pt x="348" y="268"/>
                </a:lnTo>
                <a:lnTo>
                  <a:pt x="352" y="272"/>
                </a:lnTo>
                <a:lnTo>
                  <a:pt x="356" y="276"/>
                </a:lnTo>
                <a:lnTo>
                  <a:pt x="360" y="280"/>
                </a:lnTo>
                <a:lnTo>
                  <a:pt x="362" y="284"/>
                </a:lnTo>
                <a:lnTo>
                  <a:pt x="366" y="286"/>
                </a:lnTo>
                <a:lnTo>
                  <a:pt x="366" y="290"/>
                </a:lnTo>
                <a:lnTo>
                  <a:pt x="368" y="294"/>
                </a:lnTo>
                <a:lnTo>
                  <a:pt x="370" y="290"/>
                </a:lnTo>
                <a:lnTo>
                  <a:pt x="368" y="286"/>
                </a:lnTo>
                <a:lnTo>
                  <a:pt x="364" y="282"/>
                </a:lnTo>
                <a:lnTo>
                  <a:pt x="362" y="278"/>
                </a:lnTo>
                <a:lnTo>
                  <a:pt x="360" y="274"/>
                </a:lnTo>
                <a:lnTo>
                  <a:pt x="360" y="270"/>
                </a:lnTo>
                <a:lnTo>
                  <a:pt x="358" y="266"/>
                </a:lnTo>
                <a:lnTo>
                  <a:pt x="356" y="262"/>
                </a:lnTo>
                <a:lnTo>
                  <a:pt x="356" y="258"/>
                </a:lnTo>
                <a:lnTo>
                  <a:pt x="354" y="254"/>
                </a:lnTo>
                <a:lnTo>
                  <a:pt x="350" y="252"/>
                </a:lnTo>
                <a:lnTo>
                  <a:pt x="350" y="248"/>
                </a:lnTo>
                <a:lnTo>
                  <a:pt x="346" y="246"/>
                </a:lnTo>
                <a:lnTo>
                  <a:pt x="346" y="242"/>
                </a:lnTo>
                <a:lnTo>
                  <a:pt x="344" y="238"/>
                </a:lnTo>
                <a:lnTo>
                  <a:pt x="340" y="236"/>
                </a:lnTo>
                <a:lnTo>
                  <a:pt x="340" y="232"/>
                </a:lnTo>
                <a:lnTo>
                  <a:pt x="336" y="230"/>
                </a:lnTo>
                <a:lnTo>
                  <a:pt x="334" y="226"/>
                </a:lnTo>
                <a:lnTo>
                  <a:pt x="332" y="222"/>
                </a:lnTo>
                <a:lnTo>
                  <a:pt x="330" y="218"/>
                </a:lnTo>
                <a:lnTo>
                  <a:pt x="326" y="216"/>
                </a:lnTo>
                <a:lnTo>
                  <a:pt x="324" y="212"/>
                </a:lnTo>
                <a:lnTo>
                  <a:pt x="322" y="208"/>
                </a:lnTo>
                <a:lnTo>
                  <a:pt x="318" y="206"/>
                </a:lnTo>
                <a:lnTo>
                  <a:pt x="316" y="202"/>
                </a:lnTo>
                <a:lnTo>
                  <a:pt x="314" y="198"/>
                </a:lnTo>
                <a:lnTo>
                  <a:pt x="312" y="194"/>
                </a:lnTo>
                <a:lnTo>
                  <a:pt x="312" y="190"/>
                </a:lnTo>
                <a:lnTo>
                  <a:pt x="310" y="186"/>
                </a:lnTo>
                <a:lnTo>
                  <a:pt x="308" y="182"/>
                </a:lnTo>
                <a:lnTo>
                  <a:pt x="306" y="178"/>
                </a:lnTo>
                <a:lnTo>
                  <a:pt x="306" y="174"/>
                </a:lnTo>
                <a:lnTo>
                  <a:pt x="304" y="170"/>
                </a:lnTo>
                <a:lnTo>
                  <a:pt x="302" y="166"/>
                </a:lnTo>
                <a:lnTo>
                  <a:pt x="300" y="162"/>
                </a:lnTo>
                <a:lnTo>
                  <a:pt x="298" y="158"/>
                </a:lnTo>
                <a:lnTo>
                  <a:pt x="296" y="154"/>
                </a:lnTo>
                <a:lnTo>
                  <a:pt x="292" y="150"/>
                </a:lnTo>
                <a:lnTo>
                  <a:pt x="288" y="146"/>
                </a:lnTo>
                <a:lnTo>
                  <a:pt x="286" y="142"/>
                </a:lnTo>
                <a:lnTo>
                  <a:pt x="282" y="140"/>
                </a:lnTo>
                <a:lnTo>
                  <a:pt x="280" y="136"/>
                </a:lnTo>
                <a:lnTo>
                  <a:pt x="278" y="132"/>
                </a:lnTo>
                <a:lnTo>
                  <a:pt x="276" y="128"/>
                </a:lnTo>
                <a:lnTo>
                  <a:pt x="274" y="124"/>
                </a:lnTo>
                <a:lnTo>
                  <a:pt x="272" y="120"/>
                </a:lnTo>
                <a:lnTo>
                  <a:pt x="270" y="116"/>
                </a:lnTo>
                <a:lnTo>
                  <a:pt x="268" y="112"/>
                </a:lnTo>
                <a:lnTo>
                  <a:pt x="264" y="108"/>
                </a:lnTo>
                <a:lnTo>
                  <a:pt x="264" y="104"/>
                </a:lnTo>
                <a:lnTo>
                  <a:pt x="262" y="100"/>
                </a:lnTo>
                <a:lnTo>
                  <a:pt x="260" y="96"/>
                </a:lnTo>
                <a:lnTo>
                  <a:pt x="258" y="92"/>
                </a:lnTo>
                <a:lnTo>
                  <a:pt x="256" y="88"/>
                </a:lnTo>
                <a:lnTo>
                  <a:pt x="254" y="84"/>
                </a:lnTo>
                <a:lnTo>
                  <a:pt x="252" y="80"/>
                </a:lnTo>
                <a:lnTo>
                  <a:pt x="250" y="76"/>
                </a:lnTo>
                <a:lnTo>
                  <a:pt x="248" y="72"/>
                </a:lnTo>
                <a:lnTo>
                  <a:pt x="246" y="68"/>
                </a:lnTo>
                <a:lnTo>
                  <a:pt x="244" y="64"/>
                </a:lnTo>
                <a:lnTo>
                  <a:pt x="240" y="62"/>
                </a:lnTo>
                <a:lnTo>
                  <a:pt x="238" y="58"/>
                </a:lnTo>
                <a:lnTo>
                  <a:pt x="236" y="54"/>
                </a:lnTo>
                <a:lnTo>
                  <a:pt x="234" y="50"/>
                </a:lnTo>
                <a:lnTo>
                  <a:pt x="230" y="48"/>
                </a:lnTo>
                <a:lnTo>
                  <a:pt x="230" y="44"/>
                </a:lnTo>
                <a:lnTo>
                  <a:pt x="228" y="40"/>
                </a:lnTo>
                <a:lnTo>
                  <a:pt x="224" y="38"/>
                </a:lnTo>
                <a:lnTo>
                  <a:pt x="222" y="34"/>
                </a:lnTo>
                <a:lnTo>
                  <a:pt x="220" y="30"/>
                </a:lnTo>
                <a:lnTo>
                  <a:pt x="218" y="26"/>
                </a:lnTo>
                <a:lnTo>
                  <a:pt x="216" y="22"/>
                </a:lnTo>
                <a:lnTo>
                  <a:pt x="214" y="18"/>
                </a:lnTo>
                <a:lnTo>
                  <a:pt x="210" y="16"/>
                </a:lnTo>
                <a:lnTo>
                  <a:pt x="208" y="12"/>
                </a:lnTo>
                <a:lnTo>
                  <a:pt x="204" y="10"/>
                </a:lnTo>
                <a:lnTo>
                  <a:pt x="202" y="6"/>
                </a:lnTo>
                <a:lnTo>
                  <a:pt x="200" y="2"/>
                </a:lnTo>
                <a:lnTo>
                  <a:pt x="202" y="0"/>
                </a:lnTo>
              </a:path>
            </a:pathLst>
          </a:custGeom>
          <a:solidFill>
            <a:schemeClr val="tx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679" name="Freeform 23">
            <a:extLst>
              <a:ext uri="{FF2B5EF4-FFF2-40B4-BE49-F238E27FC236}">
                <a16:creationId xmlns:a16="http://schemas.microsoft.com/office/drawing/2014/main" id="{807CCA43-7F4D-1844-9156-A9AE1856E89F}"/>
              </a:ext>
            </a:extLst>
          </p:cNvPr>
          <p:cNvSpPr>
            <a:spLocks/>
          </p:cNvSpPr>
          <p:nvPr/>
        </p:nvSpPr>
        <p:spPr bwMode="auto">
          <a:xfrm>
            <a:off x="7572375" y="5019675"/>
            <a:ext cx="863600" cy="638175"/>
          </a:xfrm>
          <a:custGeom>
            <a:avLst/>
            <a:gdLst>
              <a:gd name="T0" fmla="*/ 18 w 495"/>
              <a:gd name="T1" fmla="*/ 354 h 355"/>
              <a:gd name="T2" fmla="*/ 36 w 495"/>
              <a:gd name="T3" fmla="*/ 344 h 355"/>
              <a:gd name="T4" fmla="*/ 54 w 495"/>
              <a:gd name="T5" fmla="*/ 336 h 355"/>
              <a:gd name="T6" fmla="*/ 74 w 495"/>
              <a:gd name="T7" fmla="*/ 326 h 355"/>
              <a:gd name="T8" fmla="*/ 94 w 495"/>
              <a:gd name="T9" fmla="*/ 318 h 355"/>
              <a:gd name="T10" fmla="*/ 114 w 495"/>
              <a:gd name="T11" fmla="*/ 308 h 355"/>
              <a:gd name="T12" fmla="*/ 134 w 495"/>
              <a:gd name="T13" fmla="*/ 302 h 355"/>
              <a:gd name="T14" fmla="*/ 154 w 495"/>
              <a:gd name="T15" fmla="*/ 296 h 355"/>
              <a:gd name="T16" fmla="*/ 174 w 495"/>
              <a:gd name="T17" fmla="*/ 290 h 355"/>
              <a:gd name="T18" fmla="*/ 194 w 495"/>
              <a:gd name="T19" fmla="*/ 282 h 355"/>
              <a:gd name="T20" fmla="*/ 206 w 495"/>
              <a:gd name="T21" fmla="*/ 262 h 355"/>
              <a:gd name="T22" fmla="*/ 228 w 495"/>
              <a:gd name="T23" fmla="*/ 242 h 355"/>
              <a:gd name="T24" fmla="*/ 262 w 495"/>
              <a:gd name="T25" fmla="*/ 220 h 355"/>
              <a:gd name="T26" fmla="*/ 288 w 495"/>
              <a:gd name="T27" fmla="*/ 202 h 355"/>
              <a:gd name="T28" fmla="*/ 316 w 495"/>
              <a:gd name="T29" fmla="*/ 184 h 355"/>
              <a:gd name="T30" fmla="*/ 340 w 495"/>
              <a:gd name="T31" fmla="*/ 170 h 355"/>
              <a:gd name="T32" fmla="*/ 370 w 495"/>
              <a:gd name="T33" fmla="*/ 152 h 355"/>
              <a:gd name="T34" fmla="*/ 394 w 495"/>
              <a:gd name="T35" fmla="*/ 138 h 355"/>
              <a:gd name="T36" fmla="*/ 422 w 495"/>
              <a:gd name="T37" fmla="*/ 122 h 355"/>
              <a:gd name="T38" fmla="*/ 442 w 495"/>
              <a:gd name="T39" fmla="*/ 118 h 355"/>
              <a:gd name="T40" fmla="*/ 464 w 495"/>
              <a:gd name="T41" fmla="*/ 108 h 355"/>
              <a:gd name="T42" fmla="*/ 484 w 495"/>
              <a:gd name="T43" fmla="*/ 98 h 355"/>
              <a:gd name="T44" fmla="*/ 494 w 495"/>
              <a:gd name="T45" fmla="*/ 78 h 355"/>
              <a:gd name="T46" fmla="*/ 468 w 495"/>
              <a:gd name="T47" fmla="*/ 60 h 355"/>
              <a:gd name="T48" fmla="*/ 440 w 495"/>
              <a:gd name="T49" fmla="*/ 46 h 355"/>
              <a:gd name="T50" fmla="*/ 416 w 495"/>
              <a:gd name="T51" fmla="*/ 28 h 355"/>
              <a:gd name="T52" fmla="*/ 392 w 495"/>
              <a:gd name="T53" fmla="*/ 12 h 355"/>
              <a:gd name="T54" fmla="*/ 364 w 495"/>
              <a:gd name="T55" fmla="*/ 2 h 355"/>
              <a:gd name="T56" fmla="*/ 338 w 495"/>
              <a:gd name="T57" fmla="*/ 0 h 355"/>
              <a:gd name="T58" fmla="*/ 320 w 495"/>
              <a:gd name="T59" fmla="*/ 18 h 355"/>
              <a:gd name="T60" fmla="*/ 298 w 495"/>
              <a:gd name="T61" fmla="*/ 32 h 355"/>
              <a:gd name="T62" fmla="*/ 278 w 495"/>
              <a:gd name="T63" fmla="*/ 46 h 355"/>
              <a:gd name="T64" fmla="*/ 252 w 495"/>
              <a:gd name="T65" fmla="*/ 62 h 355"/>
              <a:gd name="T66" fmla="*/ 226 w 495"/>
              <a:gd name="T67" fmla="*/ 76 h 355"/>
              <a:gd name="T68" fmla="*/ 204 w 495"/>
              <a:gd name="T69" fmla="*/ 86 h 355"/>
              <a:gd name="T70" fmla="*/ 190 w 495"/>
              <a:gd name="T71" fmla="*/ 100 h 355"/>
              <a:gd name="T72" fmla="*/ 172 w 495"/>
              <a:gd name="T73" fmla="*/ 118 h 355"/>
              <a:gd name="T74" fmla="*/ 158 w 495"/>
              <a:gd name="T75" fmla="*/ 136 h 355"/>
              <a:gd name="T76" fmla="*/ 144 w 495"/>
              <a:gd name="T77" fmla="*/ 154 h 355"/>
              <a:gd name="T78" fmla="*/ 132 w 495"/>
              <a:gd name="T79" fmla="*/ 174 h 355"/>
              <a:gd name="T80" fmla="*/ 126 w 495"/>
              <a:gd name="T81" fmla="*/ 194 h 355"/>
              <a:gd name="T82" fmla="*/ 110 w 495"/>
              <a:gd name="T83" fmla="*/ 208 h 355"/>
              <a:gd name="T84" fmla="*/ 92 w 495"/>
              <a:gd name="T85" fmla="*/ 212 h 355"/>
              <a:gd name="T86" fmla="*/ 76 w 495"/>
              <a:gd name="T87" fmla="*/ 198 h 355"/>
              <a:gd name="T88" fmla="*/ 58 w 495"/>
              <a:gd name="T89" fmla="*/ 210 h 355"/>
              <a:gd name="T90" fmla="*/ 46 w 495"/>
              <a:gd name="T91" fmla="*/ 228 h 355"/>
              <a:gd name="T92" fmla="*/ 38 w 495"/>
              <a:gd name="T93" fmla="*/ 244 h 355"/>
              <a:gd name="T94" fmla="*/ 28 w 495"/>
              <a:gd name="T95" fmla="*/ 264 h 355"/>
              <a:gd name="T96" fmla="*/ 18 w 495"/>
              <a:gd name="T97" fmla="*/ 284 h 355"/>
              <a:gd name="T98" fmla="*/ 12 w 495"/>
              <a:gd name="T99" fmla="*/ 306 h 355"/>
              <a:gd name="T100" fmla="*/ 6 w 495"/>
              <a:gd name="T101" fmla="*/ 326 h 355"/>
              <a:gd name="T102" fmla="*/ 0 w 495"/>
              <a:gd name="T103" fmla="*/ 346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355">
                <a:moveTo>
                  <a:pt x="2" y="354"/>
                </a:moveTo>
                <a:lnTo>
                  <a:pt x="6" y="354"/>
                </a:lnTo>
                <a:lnTo>
                  <a:pt x="10" y="354"/>
                </a:lnTo>
                <a:lnTo>
                  <a:pt x="14" y="354"/>
                </a:lnTo>
                <a:lnTo>
                  <a:pt x="18" y="354"/>
                </a:lnTo>
                <a:lnTo>
                  <a:pt x="22" y="352"/>
                </a:lnTo>
                <a:lnTo>
                  <a:pt x="26" y="350"/>
                </a:lnTo>
                <a:lnTo>
                  <a:pt x="30" y="350"/>
                </a:lnTo>
                <a:lnTo>
                  <a:pt x="32" y="346"/>
                </a:lnTo>
                <a:lnTo>
                  <a:pt x="36" y="344"/>
                </a:lnTo>
                <a:lnTo>
                  <a:pt x="40" y="344"/>
                </a:lnTo>
                <a:lnTo>
                  <a:pt x="42" y="340"/>
                </a:lnTo>
                <a:lnTo>
                  <a:pt x="46" y="340"/>
                </a:lnTo>
                <a:lnTo>
                  <a:pt x="50" y="338"/>
                </a:lnTo>
                <a:lnTo>
                  <a:pt x="54" y="336"/>
                </a:lnTo>
                <a:lnTo>
                  <a:pt x="58" y="334"/>
                </a:lnTo>
                <a:lnTo>
                  <a:pt x="62" y="332"/>
                </a:lnTo>
                <a:lnTo>
                  <a:pt x="66" y="330"/>
                </a:lnTo>
                <a:lnTo>
                  <a:pt x="70" y="328"/>
                </a:lnTo>
                <a:lnTo>
                  <a:pt x="74" y="326"/>
                </a:lnTo>
                <a:lnTo>
                  <a:pt x="78" y="324"/>
                </a:lnTo>
                <a:lnTo>
                  <a:pt x="82" y="322"/>
                </a:lnTo>
                <a:lnTo>
                  <a:pt x="86" y="320"/>
                </a:lnTo>
                <a:lnTo>
                  <a:pt x="90" y="318"/>
                </a:lnTo>
                <a:lnTo>
                  <a:pt x="94" y="318"/>
                </a:lnTo>
                <a:lnTo>
                  <a:pt x="98" y="316"/>
                </a:lnTo>
                <a:lnTo>
                  <a:pt x="102" y="314"/>
                </a:lnTo>
                <a:lnTo>
                  <a:pt x="106" y="312"/>
                </a:lnTo>
                <a:lnTo>
                  <a:pt x="110" y="310"/>
                </a:lnTo>
                <a:lnTo>
                  <a:pt x="114" y="308"/>
                </a:lnTo>
                <a:lnTo>
                  <a:pt x="118" y="308"/>
                </a:lnTo>
                <a:lnTo>
                  <a:pt x="122" y="306"/>
                </a:lnTo>
                <a:lnTo>
                  <a:pt x="126" y="306"/>
                </a:lnTo>
                <a:lnTo>
                  <a:pt x="130" y="304"/>
                </a:lnTo>
                <a:lnTo>
                  <a:pt x="134" y="302"/>
                </a:lnTo>
                <a:lnTo>
                  <a:pt x="138" y="302"/>
                </a:lnTo>
                <a:lnTo>
                  <a:pt x="142" y="300"/>
                </a:lnTo>
                <a:lnTo>
                  <a:pt x="146" y="298"/>
                </a:lnTo>
                <a:lnTo>
                  <a:pt x="150" y="298"/>
                </a:lnTo>
                <a:lnTo>
                  <a:pt x="154" y="296"/>
                </a:lnTo>
                <a:lnTo>
                  <a:pt x="158" y="296"/>
                </a:lnTo>
                <a:lnTo>
                  <a:pt x="162" y="294"/>
                </a:lnTo>
                <a:lnTo>
                  <a:pt x="166" y="292"/>
                </a:lnTo>
                <a:lnTo>
                  <a:pt x="170" y="290"/>
                </a:lnTo>
                <a:lnTo>
                  <a:pt x="174" y="290"/>
                </a:lnTo>
                <a:lnTo>
                  <a:pt x="178" y="288"/>
                </a:lnTo>
                <a:lnTo>
                  <a:pt x="182" y="286"/>
                </a:lnTo>
                <a:lnTo>
                  <a:pt x="186" y="286"/>
                </a:lnTo>
                <a:lnTo>
                  <a:pt x="190" y="284"/>
                </a:lnTo>
                <a:lnTo>
                  <a:pt x="194" y="282"/>
                </a:lnTo>
                <a:lnTo>
                  <a:pt x="196" y="278"/>
                </a:lnTo>
                <a:lnTo>
                  <a:pt x="198" y="274"/>
                </a:lnTo>
                <a:lnTo>
                  <a:pt x="200" y="270"/>
                </a:lnTo>
                <a:lnTo>
                  <a:pt x="204" y="266"/>
                </a:lnTo>
                <a:lnTo>
                  <a:pt x="206" y="262"/>
                </a:lnTo>
                <a:lnTo>
                  <a:pt x="210" y="258"/>
                </a:lnTo>
                <a:lnTo>
                  <a:pt x="214" y="254"/>
                </a:lnTo>
                <a:lnTo>
                  <a:pt x="218" y="252"/>
                </a:lnTo>
                <a:lnTo>
                  <a:pt x="224" y="246"/>
                </a:lnTo>
                <a:lnTo>
                  <a:pt x="228" y="242"/>
                </a:lnTo>
                <a:lnTo>
                  <a:pt x="232" y="240"/>
                </a:lnTo>
                <a:lnTo>
                  <a:pt x="238" y="236"/>
                </a:lnTo>
                <a:lnTo>
                  <a:pt x="250" y="226"/>
                </a:lnTo>
                <a:lnTo>
                  <a:pt x="256" y="220"/>
                </a:lnTo>
                <a:lnTo>
                  <a:pt x="262" y="220"/>
                </a:lnTo>
                <a:lnTo>
                  <a:pt x="264" y="216"/>
                </a:lnTo>
                <a:lnTo>
                  <a:pt x="270" y="214"/>
                </a:lnTo>
                <a:lnTo>
                  <a:pt x="276" y="210"/>
                </a:lnTo>
                <a:lnTo>
                  <a:pt x="282" y="206"/>
                </a:lnTo>
                <a:lnTo>
                  <a:pt x="288" y="202"/>
                </a:lnTo>
                <a:lnTo>
                  <a:pt x="294" y="198"/>
                </a:lnTo>
                <a:lnTo>
                  <a:pt x="300" y="194"/>
                </a:lnTo>
                <a:lnTo>
                  <a:pt x="304" y="192"/>
                </a:lnTo>
                <a:lnTo>
                  <a:pt x="312" y="188"/>
                </a:lnTo>
                <a:lnTo>
                  <a:pt x="316" y="184"/>
                </a:lnTo>
                <a:lnTo>
                  <a:pt x="322" y="182"/>
                </a:lnTo>
                <a:lnTo>
                  <a:pt x="326" y="178"/>
                </a:lnTo>
                <a:lnTo>
                  <a:pt x="330" y="176"/>
                </a:lnTo>
                <a:lnTo>
                  <a:pt x="336" y="172"/>
                </a:lnTo>
                <a:lnTo>
                  <a:pt x="340" y="170"/>
                </a:lnTo>
                <a:lnTo>
                  <a:pt x="346" y="166"/>
                </a:lnTo>
                <a:lnTo>
                  <a:pt x="354" y="162"/>
                </a:lnTo>
                <a:lnTo>
                  <a:pt x="358" y="160"/>
                </a:lnTo>
                <a:lnTo>
                  <a:pt x="364" y="156"/>
                </a:lnTo>
                <a:lnTo>
                  <a:pt x="370" y="152"/>
                </a:lnTo>
                <a:lnTo>
                  <a:pt x="374" y="150"/>
                </a:lnTo>
                <a:lnTo>
                  <a:pt x="378" y="146"/>
                </a:lnTo>
                <a:lnTo>
                  <a:pt x="384" y="144"/>
                </a:lnTo>
                <a:lnTo>
                  <a:pt x="390" y="140"/>
                </a:lnTo>
                <a:lnTo>
                  <a:pt x="394" y="138"/>
                </a:lnTo>
                <a:lnTo>
                  <a:pt x="402" y="134"/>
                </a:lnTo>
                <a:lnTo>
                  <a:pt x="406" y="132"/>
                </a:lnTo>
                <a:lnTo>
                  <a:pt x="412" y="128"/>
                </a:lnTo>
                <a:lnTo>
                  <a:pt x="418" y="124"/>
                </a:lnTo>
                <a:lnTo>
                  <a:pt x="422" y="122"/>
                </a:lnTo>
                <a:lnTo>
                  <a:pt x="426" y="120"/>
                </a:lnTo>
                <a:lnTo>
                  <a:pt x="430" y="118"/>
                </a:lnTo>
                <a:lnTo>
                  <a:pt x="434" y="118"/>
                </a:lnTo>
                <a:lnTo>
                  <a:pt x="438" y="118"/>
                </a:lnTo>
                <a:lnTo>
                  <a:pt x="442" y="118"/>
                </a:lnTo>
                <a:lnTo>
                  <a:pt x="446" y="116"/>
                </a:lnTo>
                <a:lnTo>
                  <a:pt x="452" y="114"/>
                </a:lnTo>
                <a:lnTo>
                  <a:pt x="456" y="112"/>
                </a:lnTo>
                <a:lnTo>
                  <a:pt x="460" y="110"/>
                </a:lnTo>
                <a:lnTo>
                  <a:pt x="464" y="108"/>
                </a:lnTo>
                <a:lnTo>
                  <a:pt x="468" y="108"/>
                </a:lnTo>
                <a:lnTo>
                  <a:pt x="472" y="104"/>
                </a:lnTo>
                <a:lnTo>
                  <a:pt x="476" y="104"/>
                </a:lnTo>
                <a:lnTo>
                  <a:pt x="480" y="102"/>
                </a:lnTo>
                <a:lnTo>
                  <a:pt x="484" y="98"/>
                </a:lnTo>
                <a:lnTo>
                  <a:pt x="488" y="94"/>
                </a:lnTo>
                <a:lnTo>
                  <a:pt x="492" y="90"/>
                </a:lnTo>
                <a:lnTo>
                  <a:pt x="492" y="86"/>
                </a:lnTo>
                <a:lnTo>
                  <a:pt x="494" y="82"/>
                </a:lnTo>
                <a:lnTo>
                  <a:pt x="494" y="78"/>
                </a:lnTo>
                <a:lnTo>
                  <a:pt x="492" y="74"/>
                </a:lnTo>
                <a:lnTo>
                  <a:pt x="486" y="68"/>
                </a:lnTo>
                <a:lnTo>
                  <a:pt x="480" y="64"/>
                </a:lnTo>
                <a:lnTo>
                  <a:pt x="474" y="62"/>
                </a:lnTo>
                <a:lnTo>
                  <a:pt x="468" y="60"/>
                </a:lnTo>
                <a:lnTo>
                  <a:pt x="464" y="56"/>
                </a:lnTo>
                <a:lnTo>
                  <a:pt x="458" y="54"/>
                </a:lnTo>
                <a:lnTo>
                  <a:pt x="452" y="50"/>
                </a:lnTo>
                <a:lnTo>
                  <a:pt x="446" y="46"/>
                </a:lnTo>
                <a:lnTo>
                  <a:pt x="440" y="46"/>
                </a:lnTo>
                <a:lnTo>
                  <a:pt x="436" y="42"/>
                </a:lnTo>
                <a:lnTo>
                  <a:pt x="430" y="38"/>
                </a:lnTo>
                <a:lnTo>
                  <a:pt x="426" y="34"/>
                </a:lnTo>
                <a:lnTo>
                  <a:pt x="422" y="32"/>
                </a:lnTo>
                <a:lnTo>
                  <a:pt x="416" y="28"/>
                </a:lnTo>
                <a:lnTo>
                  <a:pt x="408" y="22"/>
                </a:lnTo>
                <a:lnTo>
                  <a:pt x="404" y="20"/>
                </a:lnTo>
                <a:lnTo>
                  <a:pt x="402" y="16"/>
                </a:lnTo>
                <a:lnTo>
                  <a:pt x="396" y="14"/>
                </a:lnTo>
                <a:lnTo>
                  <a:pt x="392" y="12"/>
                </a:lnTo>
                <a:lnTo>
                  <a:pt x="386" y="10"/>
                </a:lnTo>
                <a:lnTo>
                  <a:pt x="378" y="8"/>
                </a:lnTo>
                <a:lnTo>
                  <a:pt x="374" y="6"/>
                </a:lnTo>
                <a:lnTo>
                  <a:pt x="368" y="4"/>
                </a:lnTo>
                <a:lnTo>
                  <a:pt x="364" y="2"/>
                </a:lnTo>
                <a:lnTo>
                  <a:pt x="358" y="2"/>
                </a:lnTo>
                <a:lnTo>
                  <a:pt x="352" y="0"/>
                </a:lnTo>
                <a:lnTo>
                  <a:pt x="346" y="0"/>
                </a:lnTo>
                <a:lnTo>
                  <a:pt x="342" y="0"/>
                </a:lnTo>
                <a:lnTo>
                  <a:pt x="338" y="0"/>
                </a:lnTo>
                <a:lnTo>
                  <a:pt x="332" y="2"/>
                </a:lnTo>
                <a:lnTo>
                  <a:pt x="330" y="6"/>
                </a:lnTo>
                <a:lnTo>
                  <a:pt x="326" y="8"/>
                </a:lnTo>
                <a:lnTo>
                  <a:pt x="322" y="14"/>
                </a:lnTo>
                <a:lnTo>
                  <a:pt x="320" y="18"/>
                </a:lnTo>
                <a:lnTo>
                  <a:pt x="316" y="20"/>
                </a:lnTo>
                <a:lnTo>
                  <a:pt x="314" y="24"/>
                </a:lnTo>
                <a:lnTo>
                  <a:pt x="310" y="26"/>
                </a:lnTo>
                <a:lnTo>
                  <a:pt x="304" y="28"/>
                </a:lnTo>
                <a:lnTo>
                  <a:pt x="298" y="32"/>
                </a:lnTo>
                <a:lnTo>
                  <a:pt x="294" y="34"/>
                </a:lnTo>
                <a:lnTo>
                  <a:pt x="288" y="38"/>
                </a:lnTo>
                <a:lnTo>
                  <a:pt x="284" y="42"/>
                </a:lnTo>
                <a:lnTo>
                  <a:pt x="280" y="42"/>
                </a:lnTo>
                <a:lnTo>
                  <a:pt x="278" y="46"/>
                </a:lnTo>
                <a:lnTo>
                  <a:pt x="274" y="48"/>
                </a:lnTo>
                <a:lnTo>
                  <a:pt x="270" y="52"/>
                </a:lnTo>
                <a:lnTo>
                  <a:pt x="262" y="54"/>
                </a:lnTo>
                <a:lnTo>
                  <a:pt x="256" y="58"/>
                </a:lnTo>
                <a:lnTo>
                  <a:pt x="252" y="62"/>
                </a:lnTo>
                <a:lnTo>
                  <a:pt x="248" y="62"/>
                </a:lnTo>
                <a:lnTo>
                  <a:pt x="244" y="64"/>
                </a:lnTo>
                <a:lnTo>
                  <a:pt x="238" y="68"/>
                </a:lnTo>
                <a:lnTo>
                  <a:pt x="232" y="72"/>
                </a:lnTo>
                <a:lnTo>
                  <a:pt x="226" y="76"/>
                </a:lnTo>
                <a:lnTo>
                  <a:pt x="222" y="78"/>
                </a:lnTo>
                <a:lnTo>
                  <a:pt x="216" y="80"/>
                </a:lnTo>
                <a:lnTo>
                  <a:pt x="212" y="82"/>
                </a:lnTo>
                <a:lnTo>
                  <a:pt x="208" y="84"/>
                </a:lnTo>
                <a:lnTo>
                  <a:pt x="204" y="86"/>
                </a:lnTo>
                <a:lnTo>
                  <a:pt x="200" y="88"/>
                </a:lnTo>
                <a:lnTo>
                  <a:pt x="196" y="90"/>
                </a:lnTo>
                <a:lnTo>
                  <a:pt x="194" y="94"/>
                </a:lnTo>
                <a:lnTo>
                  <a:pt x="190" y="96"/>
                </a:lnTo>
                <a:lnTo>
                  <a:pt x="190" y="100"/>
                </a:lnTo>
                <a:lnTo>
                  <a:pt x="186" y="100"/>
                </a:lnTo>
                <a:lnTo>
                  <a:pt x="184" y="104"/>
                </a:lnTo>
                <a:lnTo>
                  <a:pt x="178" y="110"/>
                </a:lnTo>
                <a:lnTo>
                  <a:pt x="176" y="114"/>
                </a:lnTo>
                <a:lnTo>
                  <a:pt x="172" y="118"/>
                </a:lnTo>
                <a:lnTo>
                  <a:pt x="170" y="122"/>
                </a:lnTo>
                <a:lnTo>
                  <a:pt x="168" y="126"/>
                </a:lnTo>
                <a:lnTo>
                  <a:pt x="164" y="128"/>
                </a:lnTo>
                <a:lnTo>
                  <a:pt x="162" y="132"/>
                </a:lnTo>
                <a:lnTo>
                  <a:pt x="158" y="136"/>
                </a:lnTo>
                <a:lnTo>
                  <a:pt x="156" y="140"/>
                </a:lnTo>
                <a:lnTo>
                  <a:pt x="152" y="144"/>
                </a:lnTo>
                <a:lnTo>
                  <a:pt x="150" y="148"/>
                </a:lnTo>
                <a:lnTo>
                  <a:pt x="148" y="152"/>
                </a:lnTo>
                <a:lnTo>
                  <a:pt x="144" y="154"/>
                </a:lnTo>
                <a:lnTo>
                  <a:pt x="142" y="158"/>
                </a:lnTo>
                <a:lnTo>
                  <a:pt x="140" y="162"/>
                </a:lnTo>
                <a:lnTo>
                  <a:pt x="136" y="164"/>
                </a:lnTo>
                <a:lnTo>
                  <a:pt x="134" y="170"/>
                </a:lnTo>
                <a:lnTo>
                  <a:pt x="132" y="174"/>
                </a:lnTo>
                <a:lnTo>
                  <a:pt x="128" y="178"/>
                </a:lnTo>
                <a:lnTo>
                  <a:pt x="128" y="182"/>
                </a:lnTo>
                <a:lnTo>
                  <a:pt x="126" y="186"/>
                </a:lnTo>
                <a:lnTo>
                  <a:pt x="126" y="190"/>
                </a:lnTo>
                <a:lnTo>
                  <a:pt x="126" y="194"/>
                </a:lnTo>
                <a:lnTo>
                  <a:pt x="122" y="196"/>
                </a:lnTo>
                <a:lnTo>
                  <a:pt x="118" y="200"/>
                </a:lnTo>
                <a:lnTo>
                  <a:pt x="114" y="202"/>
                </a:lnTo>
                <a:lnTo>
                  <a:pt x="114" y="206"/>
                </a:lnTo>
                <a:lnTo>
                  <a:pt x="110" y="208"/>
                </a:lnTo>
                <a:lnTo>
                  <a:pt x="108" y="212"/>
                </a:lnTo>
                <a:lnTo>
                  <a:pt x="104" y="212"/>
                </a:lnTo>
                <a:lnTo>
                  <a:pt x="100" y="214"/>
                </a:lnTo>
                <a:lnTo>
                  <a:pt x="96" y="214"/>
                </a:lnTo>
                <a:lnTo>
                  <a:pt x="92" y="212"/>
                </a:lnTo>
                <a:lnTo>
                  <a:pt x="92" y="208"/>
                </a:lnTo>
                <a:lnTo>
                  <a:pt x="88" y="204"/>
                </a:lnTo>
                <a:lnTo>
                  <a:pt x="84" y="202"/>
                </a:lnTo>
                <a:lnTo>
                  <a:pt x="80" y="200"/>
                </a:lnTo>
                <a:lnTo>
                  <a:pt x="76" y="198"/>
                </a:lnTo>
                <a:lnTo>
                  <a:pt x="72" y="200"/>
                </a:lnTo>
                <a:lnTo>
                  <a:pt x="68" y="202"/>
                </a:lnTo>
                <a:lnTo>
                  <a:pt x="66" y="206"/>
                </a:lnTo>
                <a:lnTo>
                  <a:pt x="62" y="208"/>
                </a:lnTo>
                <a:lnTo>
                  <a:pt x="58" y="210"/>
                </a:lnTo>
                <a:lnTo>
                  <a:pt x="58" y="214"/>
                </a:lnTo>
                <a:lnTo>
                  <a:pt x="56" y="218"/>
                </a:lnTo>
                <a:lnTo>
                  <a:pt x="52" y="220"/>
                </a:lnTo>
                <a:lnTo>
                  <a:pt x="50" y="224"/>
                </a:lnTo>
                <a:lnTo>
                  <a:pt x="46" y="228"/>
                </a:lnTo>
                <a:lnTo>
                  <a:pt x="44" y="232"/>
                </a:lnTo>
                <a:lnTo>
                  <a:pt x="40" y="234"/>
                </a:lnTo>
                <a:lnTo>
                  <a:pt x="40" y="238"/>
                </a:lnTo>
                <a:lnTo>
                  <a:pt x="36" y="240"/>
                </a:lnTo>
                <a:lnTo>
                  <a:pt x="38" y="244"/>
                </a:lnTo>
                <a:lnTo>
                  <a:pt x="34" y="248"/>
                </a:lnTo>
                <a:lnTo>
                  <a:pt x="32" y="252"/>
                </a:lnTo>
                <a:lnTo>
                  <a:pt x="32" y="256"/>
                </a:lnTo>
                <a:lnTo>
                  <a:pt x="30" y="260"/>
                </a:lnTo>
                <a:lnTo>
                  <a:pt x="28" y="264"/>
                </a:lnTo>
                <a:lnTo>
                  <a:pt x="26" y="268"/>
                </a:lnTo>
                <a:lnTo>
                  <a:pt x="24" y="272"/>
                </a:lnTo>
                <a:lnTo>
                  <a:pt x="22" y="276"/>
                </a:lnTo>
                <a:lnTo>
                  <a:pt x="20" y="280"/>
                </a:lnTo>
                <a:lnTo>
                  <a:pt x="18" y="284"/>
                </a:lnTo>
                <a:lnTo>
                  <a:pt x="16" y="288"/>
                </a:lnTo>
                <a:lnTo>
                  <a:pt x="14" y="292"/>
                </a:lnTo>
                <a:lnTo>
                  <a:pt x="14" y="296"/>
                </a:lnTo>
                <a:lnTo>
                  <a:pt x="14" y="302"/>
                </a:lnTo>
                <a:lnTo>
                  <a:pt x="12" y="306"/>
                </a:lnTo>
                <a:lnTo>
                  <a:pt x="12" y="310"/>
                </a:lnTo>
                <a:lnTo>
                  <a:pt x="12" y="314"/>
                </a:lnTo>
                <a:lnTo>
                  <a:pt x="10" y="318"/>
                </a:lnTo>
                <a:lnTo>
                  <a:pt x="8" y="322"/>
                </a:lnTo>
                <a:lnTo>
                  <a:pt x="6" y="326"/>
                </a:lnTo>
                <a:lnTo>
                  <a:pt x="4" y="330"/>
                </a:lnTo>
                <a:lnTo>
                  <a:pt x="4" y="334"/>
                </a:lnTo>
                <a:lnTo>
                  <a:pt x="2" y="338"/>
                </a:lnTo>
                <a:lnTo>
                  <a:pt x="0" y="342"/>
                </a:lnTo>
                <a:lnTo>
                  <a:pt x="0" y="346"/>
                </a:lnTo>
                <a:lnTo>
                  <a:pt x="0" y="350"/>
                </a:lnTo>
                <a:lnTo>
                  <a:pt x="0" y="354"/>
                </a:lnTo>
                <a:lnTo>
                  <a:pt x="2" y="354"/>
                </a:lnTo>
              </a:path>
            </a:pathLst>
          </a:custGeom>
          <a:solidFill>
            <a:schemeClr val="bg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680" name="Freeform 24">
            <a:extLst>
              <a:ext uri="{FF2B5EF4-FFF2-40B4-BE49-F238E27FC236}">
                <a16:creationId xmlns:a16="http://schemas.microsoft.com/office/drawing/2014/main" id="{4FD2CBDD-1226-E140-ADFF-03584EDB1909}"/>
              </a:ext>
            </a:extLst>
          </p:cNvPr>
          <p:cNvSpPr>
            <a:spLocks/>
          </p:cNvSpPr>
          <p:nvPr/>
        </p:nvSpPr>
        <p:spPr bwMode="auto">
          <a:xfrm>
            <a:off x="7602538" y="5497513"/>
            <a:ext cx="114300" cy="20637"/>
          </a:xfrm>
          <a:custGeom>
            <a:avLst/>
            <a:gdLst>
              <a:gd name="T0" fmla="*/ 0 w 65"/>
              <a:gd name="T1" fmla="*/ 10 h 11"/>
              <a:gd name="T2" fmla="*/ 4 w 65"/>
              <a:gd name="T3" fmla="*/ 10 h 11"/>
              <a:gd name="T4" fmla="*/ 8 w 65"/>
              <a:gd name="T5" fmla="*/ 10 h 11"/>
              <a:gd name="T6" fmla="*/ 12 w 65"/>
              <a:gd name="T7" fmla="*/ 8 h 11"/>
              <a:gd name="T8" fmla="*/ 16 w 65"/>
              <a:gd name="T9" fmla="*/ 6 h 11"/>
              <a:gd name="T10" fmla="*/ 20 w 65"/>
              <a:gd name="T11" fmla="*/ 6 h 11"/>
              <a:gd name="T12" fmla="*/ 24 w 65"/>
              <a:gd name="T13" fmla="*/ 6 h 11"/>
              <a:gd name="T14" fmla="*/ 28 w 65"/>
              <a:gd name="T15" fmla="*/ 4 h 11"/>
              <a:gd name="T16" fmla="*/ 32 w 65"/>
              <a:gd name="T17" fmla="*/ 4 h 11"/>
              <a:gd name="T18" fmla="*/ 36 w 65"/>
              <a:gd name="T19" fmla="*/ 4 h 11"/>
              <a:gd name="T20" fmla="*/ 40 w 65"/>
              <a:gd name="T21" fmla="*/ 4 h 11"/>
              <a:gd name="T22" fmla="*/ 44 w 65"/>
              <a:gd name="T23" fmla="*/ 4 h 11"/>
              <a:gd name="T24" fmla="*/ 48 w 65"/>
              <a:gd name="T25" fmla="*/ 2 h 11"/>
              <a:gd name="T26" fmla="*/ 52 w 65"/>
              <a:gd name="T27" fmla="*/ 2 h 11"/>
              <a:gd name="T28" fmla="*/ 56 w 65"/>
              <a:gd name="T29" fmla="*/ 2 h 11"/>
              <a:gd name="T30" fmla="*/ 60 w 65"/>
              <a:gd name="T31" fmla="*/ 2 h 11"/>
              <a:gd name="T32" fmla="*/ 64 w 65"/>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11">
                <a:moveTo>
                  <a:pt x="0" y="10"/>
                </a:moveTo>
                <a:lnTo>
                  <a:pt x="4" y="10"/>
                </a:lnTo>
                <a:lnTo>
                  <a:pt x="8" y="10"/>
                </a:lnTo>
                <a:lnTo>
                  <a:pt x="12" y="8"/>
                </a:lnTo>
                <a:lnTo>
                  <a:pt x="16" y="6"/>
                </a:lnTo>
                <a:lnTo>
                  <a:pt x="20" y="6"/>
                </a:lnTo>
                <a:lnTo>
                  <a:pt x="24" y="6"/>
                </a:lnTo>
                <a:lnTo>
                  <a:pt x="28" y="4"/>
                </a:lnTo>
                <a:lnTo>
                  <a:pt x="32" y="4"/>
                </a:lnTo>
                <a:lnTo>
                  <a:pt x="36" y="4"/>
                </a:lnTo>
                <a:lnTo>
                  <a:pt x="40" y="4"/>
                </a:lnTo>
                <a:lnTo>
                  <a:pt x="44" y="4"/>
                </a:lnTo>
                <a:lnTo>
                  <a:pt x="48" y="2"/>
                </a:lnTo>
                <a:lnTo>
                  <a:pt x="52" y="2"/>
                </a:lnTo>
                <a:lnTo>
                  <a:pt x="56" y="2"/>
                </a:lnTo>
                <a:lnTo>
                  <a:pt x="60" y="2"/>
                </a:lnTo>
                <a:lnTo>
                  <a:pt x="64"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681" name="Freeform 25">
            <a:extLst>
              <a:ext uri="{FF2B5EF4-FFF2-40B4-BE49-F238E27FC236}">
                <a16:creationId xmlns:a16="http://schemas.microsoft.com/office/drawing/2014/main" id="{02F65630-79FC-2446-939F-AEBEC39F827D}"/>
              </a:ext>
            </a:extLst>
          </p:cNvPr>
          <p:cNvSpPr>
            <a:spLocks/>
          </p:cNvSpPr>
          <p:nvPr/>
        </p:nvSpPr>
        <p:spPr bwMode="auto">
          <a:xfrm>
            <a:off x="7680325" y="5365750"/>
            <a:ext cx="82550" cy="263525"/>
          </a:xfrm>
          <a:custGeom>
            <a:avLst/>
            <a:gdLst>
              <a:gd name="T0" fmla="*/ 24 w 47"/>
              <a:gd name="T1" fmla="*/ 28 h 147"/>
              <a:gd name="T2" fmla="*/ 40 w 47"/>
              <a:gd name="T3" fmla="*/ 40 h 147"/>
              <a:gd name="T4" fmla="*/ 32 w 47"/>
              <a:gd name="T5" fmla="*/ 64 h 147"/>
              <a:gd name="T6" fmla="*/ 28 w 47"/>
              <a:gd name="T7" fmla="*/ 42 h 147"/>
              <a:gd name="T8" fmla="*/ 34 w 47"/>
              <a:gd name="T9" fmla="*/ 62 h 147"/>
              <a:gd name="T10" fmla="*/ 18 w 47"/>
              <a:gd name="T11" fmla="*/ 32 h 147"/>
              <a:gd name="T12" fmla="*/ 32 w 47"/>
              <a:gd name="T13" fmla="*/ 60 h 147"/>
              <a:gd name="T14" fmla="*/ 20 w 47"/>
              <a:gd name="T15" fmla="*/ 22 h 147"/>
              <a:gd name="T16" fmla="*/ 16 w 47"/>
              <a:gd name="T17" fmla="*/ 10 h 147"/>
              <a:gd name="T18" fmla="*/ 24 w 47"/>
              <a:gd name="T19" fmla="*/ 38 h 147"/>
              <a:gd name="T20" fmla="*/ 16 w 47"/>
              <a:gd name="T21" fmla="*/ 0 h 147"/>
              <a:gd name="T22" fmla="*/ 24 w 47"/>
              <a:gd name="T23" fmla="*/ 24 h 147"/>
              <a:gd name="T24" fmla="*/ 18 w 47"/>
              <a:gd name="T25" fmla="*/ 10 h 147"/>
              <a:gd name="T26" fmla="*/ 12 w 47"/>
              <a:gd name="T27" fmla="*/ 8 h 147"/>
              <a:gd name="T28" fmla="*/ 16 w 47"/>
              <a:gd name="T29" fmla="*/ 34 h 147"/>
              <a:gd name="T30" fmla="*/ 10 w 47"/>
              <a:gd name="T31" fmla="*/ 18 h 147"/>
              <a:gd name="T32" fmla="*/ 14 w 47"/>
              <a:gd name="T33" fmla="*/ 18 h 147"/>
              <a:gd name="T34" fmla="*/ 6 w 47"/>
              <a:gd name="T35" fmla="*/ 8 h 147"/>
              <a:gd name="T36" fmla="*/ 18 w 47"/>
              <a:gd name="T37" fmla="*/ 26 h 147"/>
              <a:gd name="T38" fmla="*/ 14 w 47"/>
              <a:gd name="T39" fmla="*/ 16 h 147"/>
              <a:gd name="T40" fmla="*/ 18 w 47"/>
              <a:gd name="T41" fmla="*/ 42 h 147"/>
              <a:gd name="T42" fmla="*/ 30 w 47"/>
              <a:gd name="T43" fmla="*/ 64 h 147"/>
              <a:gd name="T44" fmla="*/ 26 w 47"/>
              <a:gd name="T45" fmla="*/ 78 h 147"/>
              <a:gd name="T46" fmla="*/ 18 w 47"/>
              <a:gd name="T47" fmla="*/ 54 h 147"/>
              <a:gd name="T48" fmla="*/ 18 w 47"/>
              <a:gd name="T49" fmla="*/ 28 h 147"/>
              <a:gd name="T50" fmla="*/ 8 w 47"/>
              <a:gd name="T51" fmla="*/ 10 h 147"/>
              <a:gd name="T52" fmla="*/ 8 w 47"/>
              <a:gd name="T53" fmla="*/ 10 h 147"/>
              <a:gd name="T54" fmla="*/ 20 w 47"/>
              <a:gd name="T55" fmla="*/ 34 h 147"/>
              <a:gd name="T56" fmla="*/ 24 w 47"/>
              <a:gd name="T57" fmla="*/ 60 h 147"/>
              <a:gd name="T58" fmla="*/ 32 w 47"/>
              <a:gd name="T59" fmla="*/ 86 h 147"/>
              <a:gd name="T60" fmla="*/ 36 w 47"/>
              <a:gd name="T61" fmla="*/ 110 h 147"/>
              <a:gd name="T62" fmla="*/ 32 w 47"/>
              <a:gd name="T63" fmla="*/ 132 h 147"/>
              <a:gd name="T64" fmla="*/ 40 w 47"/>
              <a:gd name="T65" fmla="*/ 132 h 147"/>
              <a:gd name="T66" fmla="*/ 36 w 47"/>
              <a:gd name="T67" fmla="*/ 108 h 147"/>
              <a:gd name="T68" fmla="*/ 26 w 47"/>
              <a:gd name="T69" fmla="*/ 86 h 147"/>
              <a:gd name="T70" fmla="*/ 18 w 47"/>
              <a:gd name="T71" fmla="*/ 68 h 147"/>
              <a:gd name="T72" fmla="*/ 26 w 47"/>
              <a:gd name="T73" fmla="*/ 84 h 147"/>
              <a:gd name="T74" fmla="*/ 34 w 47"/>
              <a:gd name="T75" fmla="*/ 110 h 147"/>
              <a:gd name="T76" fmla="*/ 42 w 47"/>
              <a:gd name="T77" fmla="*/ 134 h 147"/>
              <a:gd name="T78" fmla="*/ 34 w 47"/>
              <a:gd name="T79" fmla="*/ 106 h 147"/>
              <a:gd name="T80" fmla="*/ 30 w 47"/>
              <a:gd name="T81" fmla="*/ 94 h 147"/>
              <a:gd name="T82" fmla="*/ 34 w 47"/>
              <a:gd name="T83" fmla="*/ 118 h 147"/>
              <a:gd name="T84" fmla="*/ 38 w 47"/>
              <a:gd name="T85" fmla="*/ 90 h 147"/>
              <a:gd name="T86" fmla="*/ 34 w 47"/>
              <a:gd name="T87" fmla="*/ 68 h 147"/>
              <a:gd name="T88" fmla="*/ 26 w 47"/>
              <a:gd name="T89" fmla="*/ 46 h 147"/>
              <a:gd name="T90" fmla="*/ 18 w 47"/>
              <a:gd name="T91" fmla="*/ 16 h 147"/>
              <a:gd name="T92" fmla="*/ 30 w 47"/>
              <a:gd name="T93" fmla="*/ 34 h 147"/>
              <a:gd name="T94" fmla="*/ 42 w 47"/>
              <a:gd name="T95" fmla="*/ 68 h 147"/>
              <a:gd name="T96" fmla="*/ 36 w 47"/>
              <a:gd name="T97" fmla="*/ 46 h 147"/>
              <a:gd name="T98" fmla="*/ 28 w 47"/>
              <a:gd name="T99" fmla="*/ 24 h 147"/>
              <a:gd name="T100" fmla="*/ 26 w 47"/>
              <a:gd name="T101" fmla="*/ 34 h 147"/>
              <a:gd name="T102" fmla="*/ 38 w 47"/>
              <a:gd name="T103" fmla="*/ 64 h 147"/>
              <a:gd name="T104" fmla="*/ 42 w 47"/>
              <a:gd name="T105" fmla="*/ 92 h 147"/>
              <a:gd name="T106" fmla="*/ 42 w 47"/>
              <a:gd name="T107" fmla="*/ 62 h 147"/>
              <a:gd name="T108" fmla="*/ 42 w 47"/>
              <a:gd name="T109" fmla="*/ 82 h 147"/>
              <a:gd name="T110" fmla="*/ 42 w 47"/>
              <a:gd name="T111" fmla="*/ 110 h 147"/>
              <a:gd name="T112" fmla="*/ 46 w 47"/>
              <a:gd name="T113" fmla="*/ 132 h 147"/>
              <a:gd name="T114" fmla="*/ 42 w 47"/>
              <a:gd name="T115" fmla="*/ 136 h 147"/>
              <a:gd name="T116" fmla="*/ 34 w 47"/>
              <a:gd name="T117" fmla="*/ 116 h 147"/>
              <a:gd name="T118" fmla="*/ 30 w 47"/>
              <a:gd name="T119" fmla="*/ 90 h 147"/>
              <a:gd name="T120" fmla="*/ 26 w 47"/>
              <a:gd name="T121" fmla="*/ 64 h 147"/>
              <a:gd name="T122" fmla="*/ 26 w 47"/>
              <a:gd name="T123" fmla="*/ 4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 h="147">
                <a:moveTo>
                  <a:pt x="12" y="10"/>
                </a:moveTo>
                <a:lnTo>
                  <a:pt x="16" y="14"/>
                </a:lnTo>
                <a:lnTo>
                  <a:pt x="20" y="16"/>
                </a:lnTo>
                <a:lnTo>
                  <a:pt x="20" y="20"/>
                </a:lnTo>
                <a:lnTo>
                  <a:pt x="24" y="24"/>
                </a:lnTo>
                <a:lnTo>
                  <a:pt x="24" y="28"/>
                </a:lnTo>
                <a:lnTo>
                  <a:pt x="28" y="28"/>
                </a:lnTo>
                <a:lnTo>
                  <a:pt x="28" y="32"/>
                </a:lnTo>
                <a:lnTo>
                  <a:pt x="32" y="32"/>
                </a:lnTo>
                <a:lnTo>
                  <a:pt x="36" y="36"/>
                </a:lnTo>
                <a:lnTo>
                  <a:pt x="36" y="40"/>
                </a:lnTo>
                <a:lnTo>
                  <a:pt x="40" y="40"/>
                </a:lnTo>
                <a:lnTo>
                  <a:pt x="40" y="48"/>
                </a:lnTo>
                <a:lnTo>
                  <a:pt x="44" y="52"/>
                </a:lnTo>
                <a:lnTo>
                  <a:pt x="40" y="56"/>
                </a:lnTo>
                <a:lnTo>
                  <a:pt x="36" y="60"/>
                </a:lnTo>
                <a:lnTo>
                  <a:pt x="36" y="64"/>
                </a:lnTo>
                <a:lnTo>
                  <a:pt x="32" y="64"/>
                </a:lnTo>
                <a:lnTo>
                  <a:pt x="32" y="60"/>
                </a:lnTo>
                <a:lnTo>
                  <a:pt x="32" y="56"/>
                </a:lnTo>
                <a:lnTo>
                  <a:pt x="32" y="50"/>
                </a:lnTo>
                <a:lnTo>
                  <a:pt x="28" y="50"/>
                </a:lnTo>
                <a:lnTo>
                  <a:pt x="28" y="46"/>
                </a:lnTo>
                <a:lnTo>
                  <a:pt x="28" y="42"/>
                </a:lnTo>
                <a:lnTo>
                  <a:pt x="28" y="46"/>
                </a:lnTo>
                <a:lnTo>
                  <a:pt x="32" y="54"/>
                </a:lnTo>
                <a:lnTo>
                  <a:pt x="32" y="58"/>
                </a:lnTo>
                <a:lnTo>
                  <a:pt x="32" y="62"/>
                </a:lnTo>
                <a:lnTo>
                  <a:pt x="36" y="66"/>
                </a:lnTo>
                <a:lnTo>
                  <a:pt x="34" y="62"/>
                </a:lnTo>
                <a:lnTo>
                  <a:pt x="30" y="54"/>
                </a:lnTo>
                <a:lnTo>
                  <a:pt x="30" y="46"/>
                </a:lnTo>
                <a:lnTo>
                  <a:pt x="26" y="46"/>
                </a:lnTo>
                <a:lnTo>
                  <a:pt x="20" y="32"/>
                </a:lnTo>
                <a:lnTo>
                  <a:pt x="20" y="28"/>
                </a:lnTo>
                <a:lnTo>
                  <a:pt x="18" y="32"/>
                </a:lnTo>
                <a:lnTo>
                  <a:pt x="22" y="36"/>
                </a:lnTo>
                <a:lnTo>
                  <a:pt x="22" y="44"/>
                </a:lnTo>
                <a:lnTo>
                  <a:pt x="26" y="50"/>
                </a:lnTo>
                <a:lnTo>
                  <a:pt x="28" y="56"/>
                </a:lnTo>
                <a:lnTo>
                  <a:pt x="28" y="60"/>
                </a:lnTo>
                <a:lnTo>
                  <a:pt x="32" y="60"/>
                </a:lnTo>
                <a:lnTo>
                  <a:pt x="32" y="56"/>
                </a:lnTo>
                <a:lnTo>
                  <a:pt x="28" y="48"/>
                </a:lnTo>
                <a:lnTo>
                  <a:pt x="28" y="38"/>
                </a:lnTo>
                <a:lnTo>
                  <a:pt x="24" y="34"/>
                </a:lnTo>
                <a:lnTo>
                  <a:pt x="24" y="26"/>
                </a:lnTo>
                <a:lnTo>
                  <a:pt x="20" y="22"/>
                </a:lnTo>
                <a:lnTo>
                  <a:pt x="20" y="18"/>
                </a:lnTo>
                <a:lnTo>
                  <a:pt x="20" y="14"/>
                </a:lnTo>
                <a:lnTo>
                  <a:pt x="20" y="10"/>
                </a:lnTo>
                <a:lnTo>
                  <a:pt x="16" y="10"/>
                </a:lnTo>
                <a:lnTo>
                  <a:pt x="16" y="6"/>
                </a:lnTo>
                <a:lnTo>
                  <a:pt x="16" y="10"/>
                </a:lnTo>
                <a:lnTo>
                  <a:pt x="20" y="14"/>
                </a:lnTo>
                <a:lnTo>
                  <a:pt x="20" y="18"/>
                </a:lnTo>
                <a:lnTo>
                  <a:pt x="24" y="22"/>
                </a:lnTo>
                <a:lnTo>
                  <a:pt x="24" y="26"/>
                </a:lnTo>
                <a:lnTo>
                  <a:pt x="24" y="34"/>
                </a:lnTo>
                <a:lnTo>
                  <a:pt x="24" y="38"/>
                </a:lnTo>
                <a:lnTo>
                  <a:pt x="24" y="34"/>
                </a:lnTo>
                <a:lnTo>
                  <a:pt x="24" y="20"/>
                </a:lnTo>
                <a:lnTo>
                  <a:pt x="20" y="12"/>
                </a:lnTo>
                <a:lnTo>
                  <a:pt x="20" y="8"/>
                </a:lnTo>
                <a:lnTo>
                  <a:pt x="16" y="4"/>
                </a:lnTo>
                <a:lnTo>
                  <a:pt x="16" y="0"/>
                </a:lnTo>
                <a:lnTo>
                  <a:pt x="16" y="4"/>
                </a:lnTo>
                <a:lnTo>
                  <a:pt x="16" y="8"/>
                </a:lnTo>
                <a:lnTo>
                  <a:pt x="16" y="12"/>
                </a:lnTo>
                <a:lnTo>
                  <a:pt x="20" y="20"/>
                </a:lnTo>
                <a:lnTo>
                  <a:pt x="20" y="24"/>
                </a:lnTo>
                <a:lnTo>
                  <a:pt x="24" y="24"/>
                </a:lnTo>
                <a:lnTo>
                  <a:pt x="24" y="28"/>
                </a:lnTo>
                <a:lnTo>
                  <a:pt x="24" y="24"/>
                </a:lnTo>
                <a:lnTo>
                  <a:pt x="20" y="24"/>
                </a:lnTo>
                <a:lnTo>
                  <a:pt x="20" y="20"/>
                </a:lnTo>
                <a:lnTo>
                  <a:pt x="20" y="16"/>
                </a:lnTo>
                <a:lnTo>
                  <a:pt x="18" y="10"/>
                </a:lnTo>
                <a:lnTo>
                  <a:pt x="16" y="6"/>
                </a:lnTo>
                <a:lnTo>
                  <a:pt x="16" y="12"/>
                </a:lnTo>
                <a:lnTo>
                  <a:pt x="16" y="16"/>
                </a:lnTo>
                <a:lnTo>
                  <a:pt x="22" y="26"/>
                </a:lnTo>
                <a:lnTo>
                  <a:pt x="16" y="20"/>
                </a:lnTo>
                <a:lnTo>
                  <a:pt x="12" y="8"/>
                </a:lnTo>
                <a:lnTo>
                  <a:pt x="12" y="4"/>
                </a:lnTo>
                <a:lnTo>
                  <a:pt x="12" y="8"/>
                </a:lnTo>
                <a:lnTo>
                  <a:pt x="12" y="12"/>
                </a:lnTo>
                <a:lnTo>
                  <a:pt x="12" y="26"/>
                </a:lnTo>
                <a:lnTo>
                  <a:pt x="16" y="30"/>
                </a:lnTo>
                <a:lnTo>
                  <a:pt x="16" y="34"/>
                </a:lnTo>
                <a:lnTo>
                  <a:pt x="12" y="30"/>
                </a:lnTo>
                <a:lnTo>
                  <a:pt x="12" y="26"/>
                </a:lnTo>
                <a:lnTo>
                  <a:pt x="12" y="22"/>
                </a:lnTo>
                <a:lnTo>
                  <a:pt x="8" y="22"/>
                </a:lnTo>
                <a:lnTo>
                  <a:pt x="8" y="14"/>
                </a:lnTo>
                <a:lnTo>
                  <a:pt x="10" y="18"/>
                </a:lnTo>
                <a:lnTo>
                  <a:pt x="10" y="22"/>
                </a:lnTo>
                <a:lnTo>
                  <a:pt x="14" y="26"/>
                </a:lnTo>
                <a:lnTo>
                  <a:pt x="18" y="28"/>
                </a:lnTo>
                <a:lnTo>
                  <a:pt x="14" y="26"/>
                </a:lnTo>
                <a:lnTo>
                  <a:pt x="14" y="22"/>
                </a:lnTo>
                <a:lnTo>
                  <a:pt x="14" y="18"/>
                </a:lnTo>
                <a:lnTo>
                  <a:pt x="14" y="14"/>
                </a:lnTo>
                <a:lnTo>
                  <a:pt x="10" y="14"/>
                </a:lnTo>
                <a:lnTo>
                  <a:pt x="10" y="10"/>
                </a:lnTo>
                <a:lnTo>
                  <a:pt x="6" y="8"/>
                </a:lnTo>
                <a:lnTo>
                  <a:pt x="6" y="4"/>
                </a:lnTo>
                <a:lnTo>
                  <a:pt x="6" y="8"/>
                </a:lnTo>
                <a:lnTo>
                  <a:pt x="10" y="12"/>
                </a:lnTo>
                <a:lnTo>
                  <a:pt x="10" y="16"/>
                </a:lnTo>
                <a:lnTo>
                  <a:pt x="14" y="20"/>
                </a:lnTo>
                <a:lnTo>
                  <a:pt x="18" y="26"/>
                </a:lnTo>
                <a:lnTo>
                  <a:pt x="18" y="30"/>
                </a:lnTo>
                <a:lnTo>
                  <a:pt x="18" y="26"/>
                </a:lnTo>
                <a:lnTo>
                  <a:pt x="14" y="20"/>
                </a:lnTo>
                <a:lnTo>
                  <a:pt x="14" y="10"/>
                </a:lnTo>
                <a:lnTo>
                  <a:pt x="14" y="6"/>
                </a:lnTo>
                <a:lnTo>
                  <a:pt x="10" y="2"/>
                </a:lnTo>
                <a:lnTo>
                  <a:pt x="10" y="12"/>
                </a:lnTo>
                <a:lnTo>
                  <a:pt x="14" y="16"/>
                </a:lnTo>
                <a:lnTo>
                  <a:pt x="14" y="20"/>
                </a:lnTo>
                <a:lnTo>
                  <a:pt x="18" y="26"/>
                </a:lnTo>
                <a:lnTo>
                  <a:pt x="18" y="30"/>
                </a:lnTo>
                <a:lnTo>
                  <a:pt x="18" y="34"/>
                </a:lnTo>
                <a:lnTo>
                  <a:pt x="18" y="38"/>
                </a:lnTo>
                <a:lnTo>
                  <a:pt x="18" y="42"/>
                </a:lnTo>
                <a:lnTo>
                  <a:pt x="22" y="42"/>
                </a:lnTo>
                <a:lnTo>
                  <a:pt x="26" y="48"/>
                </a:lnTo>
                <a:lnTo>
                  <a:pt x="26" y="52"/>
                </a:lnTo>
                <a:lnTo>
                  <a:pt x="30" y="56"/>
                </a:lnTo>
                <a:lnTo>
                  <a:pt x="30" y="60"/>
                </a:lnTo>
                <a:lnTo>
                  <a:pt x="30" y="64"/>
                </a:lnTo>
                <a:lnTo>
                  <a:pt x="34" y="64"/>
                </a:lnTo>
                <a:lnTo>
                  <a:pt x="34" y="68"/>
                </a:lnTo>
                <a:lnTo>
                  <a:pt x="34" y="74"/>
                </a:lnTo>
                <a:lnTo>
                  <a:pt x="30" y="78"/>
                </a:lnTo>
                <a:lnTo>
                  <a:pt x="26" y="82"/>
                </a:lnTo>
                <a:lnTo>
                  <a:pt x="26" y="78"/>
                </a:lnTo>
                <a:lnTo>
                  <a:pt x="22" y="72"/>
                </a:lnTo>
                <a:lnTo>
                  <a:pt x="22" y="68"/>
                </a:lnTo>
                <a:lnTo>
                  <a:pt x="22" y="64"/>
                </a:lnTo>
                <a:lnTo>
                  <a:pt x="22" y="60"/>
                </a:lnTo>
                <a:lnTo>
                  <a:pt x="18" y="60"/>
                </a:lnTo>
                <a:lnTo>
                  <a:pt x="18" y="54"/>
                </a:lnTo>
                <a:lnTo>
                  <a:pt x="18" y="50"/>
                </a:lnTo>
                <a:lnTo>
                  <a:pt x="18" y="46"/>
                </a:lnTo>
                <a:lnTo>
                  <a:pt x="18" y="42"/>
                </a:lnTo>
                <a:lnTo>
                  <a:pt x="18" y="36"/>
                </a:lnTo>
                <a:lnTo>
                  <a:pt x="18" y="32"/>
                </a:lnTo>
                <a:lnTo>
                  <a:pt x="18" y="28"/>
                </a:lnTo>
                <a:lnTo>
                  <a:pt x="14" y="28"/>
                </a:lnTo>
                <a:lnTo>
                  <a:pt x="14" y="24"/>
                </a:lnTo>
                <a:lnTo>
                  <a:pt x="12" y="18"/>
                </a:lnTo>
                <a:lnTo>
                  <a:pt x="8" y="18"/>
                </a:lnTo>
                <a:lnTo>
                  <a:pt x="8" y="14"/>
                </a:lnTo>
                <a:lnTo>
                  <a:pt x="8" y="10"/>
                </a:lnTo>
                <a:lnTo>
                  <a:pt x="8" y="6"/>
                </a:lnTo>
                <a:lnTo>
                  <a:pt x="4" y="2"/>
                </a:lnTo>
                <a:lnTo>
                  <a:pt x="0" y="2"/>
                </a:lnTo>
                <a:lnTo>
                  <a:pt x="4" y="2"/>
                </a:lnTo>
                <a:lnTo>
                  <a:pt x="4" y="6"/>
                </a:lnTo>
                <a:lnTo>
                  <a:pt x="8" y="10"/>
                </a:lnTo>
                <a:lnTo>
                  <a:pt x="8" y="14"/>
                </a:lnTo>
                <a:lnTo>
                  <a:pt x="12" y="18"/>
                </a:lnTo>
                <a:lnTo>
                  <a:pt x="16" y="22"/>
                </a:lnTo>
                <a:lnTo>
                  <a:pt x="16" y="26"/>
                </a:lnTo>
                <a:lnTo>
                  <a:pt x="16" y="30"/>
                </a:lnTo>
                <a:lnTo>
                  <a:pt x="20" y="34"/>
                </a:lnTo>
                <a:lnTo>
                  <a:pt x="20" y="38"/>
                </a:lnTo>
                <a:lnTo>
                  <a:pt x="20" y="44"/>
                </a:lnTo>
                <a:lnTo>
                  <a:pt x="20" y="48"/>
                </a:lnTo>
                <a:lnTo>
                  <a:pt x="24" y="52"/>
                </a:lnTo>
                <a:lnTo>
                  <a:pt x="24" y="56"/>
                </a:lnTo>
                <a:lnTo>
                  <a:pt x="24" y="60"/>
                </a:lnTo>
                <a:lnTo>
                  <a:pt x="24" y="66"/>
                </a:lnTo>
                <a:lnTo>
                  <a:pt x="28" y="70"/>
                </a:lnTo>
                <a:lnTo>
                  <a:pt x="28" y="74"/>
                </a:lnTo>
                <a:lnTo>
                  <a:pt x="28" y="78"/>
                </a:lnTo>
                <a:lnTo>
                  <a:pt x="32" y="82"/>
                </a:lnTo>
                <a:lnTo>
                  <a:pt x="32" y="86"/>
                </a:lnTo>
                <a:lnTo>
                  <a:pt x="32" y="92"/>
                </a:lnTo>
                <a:lnTo>
                  <a:pt x="32" y="96"/>
                </a:lnTo>
                <a:lnTo>
                  <a:pt x="36" y="96"/>
                </a:lnTo>
                <a:lnTo>
                  <a:pt x="36" y="100"/>
                </a:lnTo>
                <a:lnTo>
                  <a:pt x="36" y="104"/>
                </a:lnTo>
                <a:lnTo>
                  <a:pt x="36" y="110"/>
                </a:lnTo>
                <a:lnTo>
                  <a:pt x="36" y="114"/>
                </a:lnTo>
                <a:lnTo>
                  <a:pt x="36" y="118"/>
                </a:lnTo>
                <a:lnTo>
                  <a:pt x="36" y="122"/>
                </a:lnTo>
                <a:lnTo>
                  <a:pt x="32" y="122"/>
                </a:lnTo>
                <a:lnTo>
                  <a:pt x="32" y="128"/>
                </a:lnTo>
                <a:lnTo>
                  <a:pt x="32" y="132"/>
                </a:lnTo>
                <a:lnTo>
                  <a:pt x="32" y="136"/>
                </a:lnTo>
                <a:lnTo>
                  <a:pt x="36" y="140"/>
                </a:lnTo>
                <a:lnTo>
                  <a:pt x="40" y="144"/>
                </a:lnTo>
                <a:lnTo>
                  <a:pt x="40" y="140"/>
                </a:lnTo>
                <a:lnTo>
                  <a:pt x="40" y="136"/>
                </a:lnTo>
                <a:lnTo>
                  <a:pt x="40" y="132"/>
                </a:lnTo>
                <a:lnTo>
                  <a:pt x="40" y="126"/>
                </a:lnTo>
                <a:lnTo>
                  <a:pt x="40" y="122"/>
                </a:lnTo>
                <a:lnTo>
                  <a:pt x="40" y="118"/>
                </a:lnTo>
                <a:lnTo>
                  <a:pt x="40" y="114"/>
                </a:lnTo>
                <a:lnTo>
                  <a:pt x="40" y="108"/>
                </a:lnTo>
                <a:lnTo>
                  <a:pt x="36" y="108"/>
                </a:lnTo>
                <a:lnTo>
                  <a:pt x="36" y="104"/>
                </a:lnTo>
                <a:lnTo>
                  <a:pt x="36" y="100"/>
                </a:lnTo>
                <a:lnTo>
                  <a:pt x="32" y="96"/>
                </a:lnTo>
                <a:lnTo>
                  <a:pt x="30" y="92"/>
                </a:lnTo>
                <a:lnTo>
                  <a:pt x="26" y="90"/>
                </a:lnTo>
                <a:lnTo>
                  <a:pt x="26" y="86"/>
                </a:lnTo>
                <a:lnTo>
                  <a:pt x="22" y="86"/>
                </a:lnTo>
                <a:lnTo>
                  <a:pt x="22" y="82"/>
                </a:lnTo>
                <a:lnTo>
                  <a:pt x="22" y="78"/>
                </a:lnTo>
                <a:lnTo>
                  <a:pt x="18" y="78"/>
                </a:lnTo>
                <a:lnTo>
                  <a:pt x="18" y="74"/>
                </a:lnTo>
                <a:lnTo>
                  <a:pt x="18" y="68"/>
                </a:lnTo>
                <a:lnTo>
                  <a:pt x="18" y="64"/>
                </a:lnTo>
                <a:lnTo>
                  <a:pt x="22" y="64"/>
                </a:lnTo>
                <a:lnTo>
                  <a:pt x="22" y="68"/>
                </a:lnTo>
                <a:lnTo>
                  <a:pt x="26" y="72"/>
                </a:lnTo>
                <a:lnTo>
                  <a:pt x="26" y="76"/>
                </a:lnTo>
                <a:lnTo>
                  <a:pt x="26" y="84"/>
                </a:lnTo>
                <a:lnTo>
                  <a:pt x="30" y="88"/>
                </a:lnTo>
                <a:lnTo>
                  <a:pt x="30" y="92"/>
                </a:lnTo>
                <a:lnTo>
                  <a:pt x="30" y="96"/>
                </a:lnTo>
                <a:lnTo>
                  <a:pt x="34" y="100"/>
                </a:lnTo>
                <a:lnTo>
                  <a:pt x="34" y="104"/>
                </a:lnTo>
                <a:lnTo>
                  <a:pt x="34" y="110"/>
                </a:lnTo>
                <a:lnTo>
                  <a:pt x="38" y="114"/>
                </a:lnTo>
                <a:lnTo>
                  <a:pt x="38" y="118"/>
                </a:lnTo>
                <a:lnTo>
                  <a:pt x="38" y="122"/>
                </a:lnTo>
                <a:lnTo>
                  <a:pt x="42" y="126"/>
                </a:lnTo>
                <a:lnTo>
                  <a:pt x="42" y="130"/>
                </a:lnTo>
                <a:lnTo>
                  <a:pt x="42" y="134"/>
                </a:lnTo>
                <a:lnTo>
                  <a:pt x="38" y="128"/>
                </a:lnTo>
                <a:lnTo>
                  <a:pt x="38" y="122"/>
                </a:lnTo>
                <a:lnTo>
                  <a:pt x="38" y="118"/>
                </a:lnTo>
                <a:lnTo>
                  <a:pt x="38" y="114"/>
                </a:lnTo>
                <a:lnTo>
                  <a:pt x="34" y="110"/>
                </a:lnTo>
                <a:lnTo>
                  <a:pt x="34" y="106"/>
                </a:lnTo>
                <a:lnTo>
                  <a:pt x="34" y="98"/>
                </a:lnTo>
                <a:lnTo>
                  <a:pt x="34" y="94"/>
                </a:lnTo>
                <a:lnTo>
                  <a:pt x="30" y="90"/>
                </a:lnTo>
                <a:lnTo>
                  <a:pt x="30" y="86"/>
                </a:lnTo>
                <a:lnTo>
                  <a:pt x="30" y="90"/>
                </a:lnTo>
                <a:lnTo>
                  <a:pt x="30" y="94"/>
                </a:lnTo>
                <a:lnTo>
                  <a:pt x="30" y="102"/>
                </a:lnTo>
                <a:lnTo>
                  <a:pt x="30" y="106"/>
                </a:lnTo>
                <a:lnTo>
                  <a:pt x="34" y="106"/>
                </a:lnTo>
                <a:lnTo>
                  <a:pt x="34" y="110"/>
                </a:lnTo>
                <a:lnTo>
                  <a:pt x="34" y="114"/>
                </a:lnTo>
                <a:lnTo>
                  <a:pt x="34" y="118"/>
                </a:lnTo>
                <a:lnTo>
                  <a:pt x="38" y="118"/>
                </a:lnTo>
                <a:lnTo>
                  <a:pt x="38" y="108"/>
                </a:lnTo>
                <a:lnTo>
                  <a:pt x="38" y="104"/>
                </a:lnTo>
                <a:lnTo>
                  <a:pt x="38" y="98"/>
                </a:lnTo>
                <a:lnTo>
                  <a:pt x="38" y="94"/>
                </a:lnTo>
                <a:lnTo>
                  <a:pt x="38" y="90"/>
                </a:lnTo>
                <a:lnTo>
                  <a:pt x="38" y="86"/>
                </a:lnTo>
                <a:lnTo>
                  <a:pt x="34" y="86"/>
                </a:lnTo>
                <a:lnTo>
                  <a:pt x="34" y="80"/>
                </a:lnTo>
                <a:lnTo>
                  <a:pt x="34" y="76"/>
                </a:lnTo>
                <a:lnTo>
                  <a:pt x="34" y="72"/>
                </a:lnTo>
                <a:lnTo>
                  <a:pt x="34" y="68"/>
                </a:lnTo>
                <a:lnTo>
                  <a:pt x="30" y="62"/>
                </a:lnTo>
                <a:lnTo>
                  <a:pt x="30" y="58"/>
                </a:lnTo>
                <a:lnTo>
                  <a:pt x="30" y="54"/>
                </a:lnTo>
                <a:lnTo>
                  <a:pt x="30" y="50"/>
                </a:lnTo>
                <a:lnTo>
                  <a:pt x="30" y="46"/>
                </a:lnTo>
                <a:lnTo>
                  <a:pt x="26" y="46"/>
                </a:lnTo>
                <a:lnTo>
                  <a:pt x="26" y="38"/>
                </a:lnTo>
                <a:lnTo>
                  <a:pt x="26" y="34"/>
                </a:lnTo>
                <a:lnTo>
                  <a:pt x="22" y="30"/>
                </a:lnTo>
                <a:lnTo>
                  <a:pt x="22" y="26"/>
                </a:lnTo>
                <a:lnTo>
                  <a:pt x="18" y="20"/>
                </a:lnTo>
                <a:lnTo>
                  <a:pt x="18" y="16"/>
                </a:lnTo>
                <a:lnTo>
                  <a:pt x="18" y="12"/>
                </a:lnTo>
                <a:lnTo>
                  <a:pt x="18" y="16"/>
                </a:lnTo>
                <a:lnTo>
                  <a:pt x="18" y="20"/>
                </a:lnTo>
                <a:lnTo>
                  <a:pt x="26" y="24"/>
                </a:lnTo>
                <a:lnTo>
                  <a:pt x="26" y="28"/>
                </a:lnTo>
                <a:lnTo>
                  <a:pt x="30" y="34"/>
                </a:lnTo>
                <a:lnTo>
                  <a:pt x="30" y="44"/>
                </a:lnTo>
                <a:lnTo>
                  <a:pt x="30" y="48"/>
                </a:lnTo>
                <a:lnTo>
                  <a:pt x="34" y="52"/>
                </a:lnTo>
                <a:lnTo>
                  <a:pt x="38" y="58"/>
                </a:lnTo>
                <a:lnTo>
                  <a:pt x="38" y="68"/>
                </a:lnTo>
                <a:lnTo>
                  <a:pt x="42" y="68"/>
                </a:lnTo>
                <a:lnTo>
                  <a:pt x="42" y="72"/>
                </a:lnTo>
                <a:lnTo>
                  <a:pt x="42" y="66"/>
                </a:lnTo>
                <a:lnTo>
                  <a:pt x="42" y="62"/>
                </a:lnTo>
                <a:lnTo>
                  <a:pt x="42" y="58"/>
                </a:lnTo>
                <a:lnTo>
                  <a:pt x="36" y="50"/>
                </a:lnTo>
                <a:lnTo>
                  <a:pt x="36" y="46"/>
                </a:lnTo>
                <a:lnTo>
                  <a:pt x="36" y="42"/>
                </a:lnTo>
                <a:lnTo>
                  <a:pt x="32" y="38"/>
                </a:lnTo>
                <a:lnTo>
                  <a:pt x="32" y="32"/>
                </a:lnTo>
                <a:lnTo>
                  <a:pt x="32" y="28"/>
                </a:lnTo>
                <a:lnTo>
                  <a:pt x="28" y="28"/>
                </a:lnTo>
                <a:lnTo>
                  <a:pt x="28" y="24"/>
                </a:lnTo>
                <a:lnTo>
                  <a:pt x="28" y="20"/>
                </a:lnTo>
                <a:lnTo>
                  <a:pt x="26" y="14"/>
                </a:lnTo>
                <a:lnTo>
                  <a:pt x="26" y="18"/>
                </a:lnTo>
                <a:lnTo>
                  <a:pt x="26" y="26"/>
                </a:lnTo>
                <a:lnTo>
                  <a:pt x="26" y="30"/>
                </a:lnTo>
                <a:lnTo>
                  <a:pt x="26" y="34"/>
                </a:lnTo>
                <a:lnTo>
                  <a:pt x="26" y="40"/>
                </a:lnTo>
                <a:lnTo>
                  <a:pt x="30" y="44"/>
                </a:lnTo>
                <a:lnTo>
                  <a:pt x="30" y="48"/>
                </a:lnTo>
                <a:lnTo>
                  <a:pt x="34" y="52"/>
                </a:lnTo>
                <a:lnTo>
                  <a:pt x="34" y="56"/>
                </a:lnTo>
                <a:lnTo>
                  <a:pt x="38" y="64"/>
                </a:lnTo>
                <a:lnTo>
                  <a:pt x="38" y="68"/>
                </a:lnTo>
                <a:lnTo>
                  <a:pt x="38" y="72"/>
                </a:lnTo>
                <a:lnTo>
                  <a:pt x="38" y="76"/>
                </a:lnTo>
                <a:lnTo>
                  <a:pt x="38" y="80"/>
                </a:lnTo>
                <a:lnTo>
                  <a:pt x="38" y="88"/>
                </a:lnTo>
                <a:lnTo>
                  <a:pt x="42" y="92"/>
                </a:lnTo>
                <a:lnTo>
                  <a:pt x="42" y="96"/>
                </a:lnTo>
                <a:lnTo>
                  <a:pt x="42" y="90"/>
                </a:lnTo>
                <a:lnTo>
                  <a:pt x="42" y="80"/>
                </a:lnTo>
                <a:lnTo>
                  <a:pt x="42" y="74"/>
                </a:lnTo>
                <a:lnTo>
                  <a:pt x="42" y="68"/>
                </a:lnTo>
                <a:lnTo>
                  <a:pt x="42" y="62"/>
                </a:lnTo>
                <a:lnTo>
                  <a:pt x="42" y="58"/>
                </a:lnTo>
                <a:lnTo>
                  <a:pt x="42" y="62"/>
                </a:lnTo>
                <a:lnTo>
                  <a:pt x="42" y="66"/>
                </a:lnTo>
                <a:lnTo>
                  <a:pt x="42" y="74"/>
                </a:lnTo>
                <a:lnTo>
                  <a:pt x="42" y="78"/>
                </a:lnTo>
                <a:lnTo>
                  <a:pt x="42" y="82"/>
                </a:lnTo>
                <a:lnTo>
                  <a:pt x="42" y="86"/>
                </a:lnTo>
                <a:lnTo>
                  <a:pt x="42" y="92"/>
                </a:lnTo>
                <a:lnTo>
                  <a:pt x="42" y="96"/>
                </a:lnTo>
                <a:lnTo>
                  <a:pt x="42" y="100"/>
                </a:lnTo>
                <a:lnTo>
                  <a:pt x="42" y="104"/>
                </a:lnTo>
                <a:lnTo>
                  <a:pt x="42" y="110"/>
                </a:lnTo>
                <a:lnTo>
                  <a:pt x="42" y="114"/>
                </a:lnTo>
                <a:lnTo>
                  <a:pt x="42" y="118"/>
                </a:lnTo>
                <a:lnTo>
                  <a:pt x="42" y="122"/>
                </a:lnTo>
                <a:lnTo>
                  <a:pt x="46" y="122"/>
                </a:lnTo>
                <a:lnTo>
                  <a:pt x="46" y="128"/>
                </a:lnTo>
                <a:lnTo>
                  <a:pt x="46" y="132"/>
                </a:lnTo>
                <a:lnTo>
                  <a:pt x="46" y="136"/>
                </a:lnTo>
                <a:lnTo>
                  <a:pt x="46" y="140"/>
                </a:lnTo>
                <a:lnTo>
                  <a:pt x="46" y="146"/>
                </a:lnTo>
                <a:lnTo>
                  <a:pt x="42" y="146"/>
                </a:lnTo>
                <a:lnTo>
                  <a:pt x="42" y="142"/>
                </a:lnTo>
                <a:lnTo>
                  <a:pt x="42" y="136"/>
                </a:lnTo>
                <a:lnTo>
                  <a:pt x="38" y="136"/>
                </a:lnTo>
                <a:lnTo>
                  <a:pt x="38" y="132"/>
                </a:lnTo>
                <a:lnTo>
                  <a:pt x="38" y="128"/>
                </a:lnTo>
                <a:lnTo>
                  <a:pt x="34" y="124"/>
                </a:lnTo>
                <a:lnTo>
                  <a:pt x="34" y="120"/>
                </a:lnTo>
                <a:lnTo>
                  <a:pt x="34" y="116"/>
                </a:lnTo>
                <a:lnTo>
                  <a:pt x="30" y="114"/>
                </a:lnTo>
                <a:lnTo>
                  <a:pt x="30" y="110"/>
                </a:lnTo>
                <a:lnTo>
                  <a:pt x="30" y="106"/>
                </a:lnTo>
                <a:lnTo>
                  <a:pt x="30" y="102"/>
                </a:lnTo>
                <a:lnTo>
                  <a:pt x="30" y="94"/>
                </a:lnTo>
                <a:lnTo>
                  <a:pt x="30" y="90"/>
                </a:lnTo>
                <a:lnTo>
                  <a:pt x="26" y="86"/>
                </a:lnTo>
                <a:lnTo>
                  <a:pt x="26" y="82"/>
                </a:lnTo>
                <a:lnTo>
                  <a:pt x="26" y="76"/>
                </a:lnTo>
                <a:lnTo>
                  <a:pt x="26" y="72"/>
                </a:lnTo>
                <a:lnTo>
                  <a:pt x="26" y="68"/>
                </a:lnTo>
                <a:lnTo>
                  <a:pt x="26" y="64"/>
                </a:lnTo>
                <a:lnTo>
                  <a:pt x="22" y="60"/>
                </a:lnTo>
                <a:lnTo>
                  <a:pt x="22" y="56"/>
                </a:lnTo>
                <a:lnTo>
                  <a:pt x="22" y="50"/>
                </a:lnTo>
                <a:lnTo>
                  <a:pt x="22" y="40"/>
                </a:lnTo>
                <a:lnTo>
                  <a:pt x="22" y="44"/>
                </a:lnTo>
                <a:lnTo>
                  <a:pt x="26" y="44"/>
                </a:lnTo>
                <a:lnTo>
                  <a:pt x="26" y="48"/>
                </a:lnTo>
                <a:lnTo>
                  <a:pt x="46" y="64"/>
                </a:lnTo>
                <a:lnTo>
                  <a:pt x="36" y="64"/>
                </a:lnTo>
                <a:lnTo>
                  <a:pt x="30" y="6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682" name="Freeform 26">
            <a:extLst>
              <a:ext uri="{FF2B5EF4-FFF2-40B4-BE49-F238E27FC236}">
                <a16:creationId xmlns:a16="http://schemas.microsoft.com/office/drawing/2014/main" id="{DAAC681D-F49C-5546-949B-DF72203319D5}"/>
              </a:ext>
            </a:extLst>
          </p:cNvPr>
          <p:cNvSpPr>
            <a:spLocks/>
          </p:cNvSpPr>
          <p:nvPr/>
        </p:nvSpPr>
        <p:spPr bwMode="auto">
          <a:xfrm>
            <a:off x="7572375" y="5408613"/>
            <a:ext cx="130175" cy="115887"/>
          </a:xfrm>
          <a:custGeom>
            <a:avLst/>
            <a:gdLst>
              <a:gd name="T0" fmla="*/ 42 w 75"/>
              <a:gd name="T1" fmla="*/ 36 h 65"/>
              <a:gd name="T2" fmla="*/ 28 w 75"/>
              <a:gd name="T3" fmla="*/ 40 h 65"/>
              <a:gd name="T4" fmla="*/ 52 w 75"/>
              <a:gd name="T5" fmla="*/ 36 h 65"/>
              <a:gd name="T6" fmla="*/ 58 w 75"/>
              <a:gd name="T7" fmla="*/ 32 h 65"/>
              <a:gd name="T8" fmla="*/ 44 w 75"/>
              <a:gd name="T9" fmla="*/ 40 h 65"/>
              <a:gd name="T10" fmla="*/ 28 w 75"/>
              <a:gd name="T11" fmla="*/ 48 h 65"/>
              <a:gd name="T12" fmla="*/ 32 w 75"/>
              <a:gd name="T13" fmla="*/ 48 h 65"/>
              <a:gd name="T14" fmla="*/ 52 w 75"/>
              <a:gd name="T15" fmla="*/ 44 h 65"/>
              <a:gd name="T16" fmla="*/ 64 w 75"/>
              <a:gd name="T17" fmla="*/ 32 h 65"/>
              <a:gd name="T18" fmla="*/ 50 w 75"/>
              <a:gd name="T19" fmla="*/ 38 h 65"/>
              <a:gd name="T20" fmla="*/ 22 w 75"/>
              <a:gd name="T21" fmla="*/ 48 h 65"/>
              <a:gd name="T22" fmla="*/ 40 w 75"/>
              <a:gd name="T23" fmla="*/ 46 h 65"/>
              <a:gd name="T24" fmla="*/ 58 w 75"/>
              <a:gd name="T25" fmla="*/ 38 h 65"/>
              <a:gd name="T26" fmla="*/ 68 w 75"/>
              <a:gd name="T27" fmla="*/ 34 h 65"/>
              <a:gd name="T28" fmla="*/ 44 w 75"/>
              <a:gd name="T29" fmla="*/ 46 h 65"/>
              <a:gd name="T30" fmla="*/ 24 w 75"/>
              <a:gd name="T31" fmla="*/ 50 h 65"/>
              <a:gd name="T32" fmla="*/ 34 w 75"/>
              <a:gd name="T33" fmla="*/ 54 h 65"/>
              <a:gd name="T34" fmla="*/ 58 w 75"/>
              <a:gd name="T35" fmla="*/ 44 h 65"/>
              <a:gd name="T36" fmla="*/ 74 w 75"/>
              <a:gd name="T37" fmla="*/ 40 h 65"/>
              <a:gd name="T38" fmla="*/ 58 w 75"/>
              <a:gd name="T39" fmla="*/ 44 h 65"/>
              <a:gd name="T40" fmla="*/ 42 w 75"/>
              <a:gd name="T41" fmla="*/ 48 h 65"/>
              <a:gd name="T42" fmla="*/ 66 w 75"/>
              <a:gd name="T43" fmla="*/ 44 h 65"/>
              <a:gd name="T44" fmla="*/ 60 w 75"/>
              <a:gd name="T45" fmla="*/ 54 h 65"/>
              <a:gd name="T46" fmla="*/ 38 w 75"/>
              <a:gd name="T47" fmla="*/ 58 h 65"/>
              <a:gd name="T48" fmla="*/ 20 w 75"/>
              <a:gd name="T49" fmla="*/ 58 h 65"/>
              <a:gd name="T50" fmla="*/ 8 w 75"/>
              <a:gd name="T51" fmla="*/ 64 h 65"/>
              <a:gd name="T52" fmla="*/ 12 w 75"/>
              <a:gd name="T53" fmla="*/ 56 h 65"/>
              <a:gd name="T54" fmla="*/ 28 w 75"/>
              <a:gd name="T55" fmla="*/ 48 h 65"/>
              <a:gd name="T56" fmla="*/ 50 w 75"/>
              <a:gd name="T57" fmla="*/ 44 h 65"/>
              <a:gd name="T58" fmla="*/ 34 w 75"/>
              <a:gd name="T59" fmla="*/ 44 h 65"/>
              <a:gd name="T60" fmla="*/ 38 w 75"/>
              <a:gd name="T61" fmla="*/ 54 h 65"/>
              <a:gd name="T62" fmla="*/ 38 w 75"/>
              <a:gd name="T63" fmla="*/ 12 h 65"/>
              <a:gd name="T64" fmla="*/ 28 w 75"/>
              <a:gd name="T65" fmla="*/ 18 h 65"/>
              <a:gd name="T66" fmla="*/ 48 w 75"/>
              <a:gd name="T67" fmla="*/ 18 h 65"/>
              <a:gd name="T68" fmla="*/ 38 w 75"/>
              <a:gd name="T69" fmla="*/ 38 h 65"/>
              <a:gd name="T70" fmla="*/ 50 w 75"/>
              <a:gd name="T71" fmla="*/ 50 h 65"/>
              <a:gd name="T72" fmla="*/ 52 w 75"/>
              <a:gd name="T73" fmla="*/ 42 h 65"/>
              <a:gd name="T74" fmla="*/ 40 w 75"/>
              <a:gd name="T75" fmla="*/ 42 h 65"/>
              <a:gd name="T76" fmla="*/ 44 w 75"/>
              <a:gd name="T77" fmla="*/ 28 h 65"/>
              <a:gd name="T78" fmla="*/ 28 w 75"/>
              <a:gd name="T79" fmla="*/ 24 h 65"/>
              <a:gd name="T80" fmla="*/ 34 w 75"/>
              <a:gd name="T81" fmla="*/ 16 h 65"/>
              <a:gd name="T82" fmla="*/ 56 w 75"/>
              <a:gd name="T83" fmla="*/ 8 h 65"/>
              <a:gd name="T84" fmla="*/ 66 w 75"/>
              <a:gd name="T85" fmla="*/ 4 h 65"/>
              <a:gd name="T86" fmla="*/ 50 w 75"/>
              <a:gd name="T87" fmla="*/ 8 h 65"/>
              <a:gd name="T88" fmla="*/ 58 w 75"/>
              <a:gd name="T89" fmla="*/ 8 h 65"/>
              <a:gd name="T90" fmla="*/ 58 w 75"/>
              <a:gd name="T91" fmla="*/ 2 h 65"/>
              <a:gd name="T92" fmla="*/ 34 w 75"/>
              <a:gd name="T93" fmla="*/ 12 h 65"/>
              <a:gd name="T94" fmla="*/ 42 w 75"/>
              <a:gd name="T95" fmla="*/ 12 h 65"/>
              <a:gd name="T96" fmla="*/ 62 w 75"/>
              <a:gd name="T97" fmla="*/ 18 h 65"/>
              <a:gd name="T98" fmla="*/ 50 w 75"/>
              <a:gd name="T99" fmla="*/ 12 h 65"/>
              <a:gd name="T100" fmla="*/ 50 w 75"/>
              <a:gd name="T101" fmla="*/ 20 h 65"/>
              <a:gd name="T102" fmla="*/ 46 w 75"/>
              <a:gd name="T103" fmla="*/ 24 h 65"/>
              <a:gd name="T104" fmla="*/ 50 w 75"/>
              <a:gd name="T105" fmla="*/ 3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 h="65">
                <a:moveTo>
                  <a:pt x="58" y="32"/>
                </a:moveTo>
                <a:lnTo>
                  <a:pt x="52" y="32"/>
                </a:lnTo>
                <a:lnTo>
                  <a:pt x="48" y="32"/>
                </a:lnTo>
                <a:lnTo>
                  <a:pt x="42" y="36"/>
                </a:lnTo>
                <a:lnTo>
                  <a:pt x="36" y="36"/>
                </a:lnTo>
                <a:lnTo>
                  <a:pt x="32" y="36"/>
                </a:lnTo>
                <a:lnTo>
                  <a:pt x="32" y="40"/>
                </a:lnTo>
                <a:lnTo>
                  <a:pt x="28" y="40"/>
                </a:lnTo>
                <a:lnTo>
                  <a:pt x="24" y="40"/>
                </a:lnTo>
                <a:lnTo>
                  <a:pt x="34" y="40"/>
                </a:lnTo>
                <a:lnTo>
                  <a:pt x="42" y="40"/>
                </a:lnTo>
                <a:lnTo>
                  <a:pt x="52" y="36"/>
                </a:lnTo>
                <a:lnTo>
                  <a:pt x="58" y="36"/>
                </a:lnTo>
                <a:lnTo>
                  <a:pt x="58" y="32"/>
                </a:lnTo>
                <a:lnTo>
                  <a:pt x="62" y="32"/>
                </a:lnTo>
                <a:lnTo>
                  <a:pt x="58" y="32"/>
                </a:lnTo>
                <a:lnTo>
                  <a:pt x="54" y="36"/>
                </a:lnTo>
                <a:lnTo>
                  <a:pt x="50" y="36"/>
                </a:lnTo>
                <a:lnTo>
                  <a:pt x="50" y="40"/>
                </a:lnTo>
                <a:lnTo>
                  <a:pt x="44" y="40"/>
                </a:lnTo>
                <a:lnTo>
                  <a:pt x="40" y="40"/>
                </a:lnTo>
                <a:lnTo>
                  <a:pt x="36" y="40"/>
                </a:lnTo>
                <a:lnTo>
                  <a:pt x="28" y="44"/>
                </a:lnTo>
                <a:lnTo>
                  <a:pt x="28" y="48"/>
                </a:lnTo>
                <a:lnTo>
                  <a:pt x="24" y="48"/>
                </a:lnTo>
                <a:lnTo>
                  <a:pt x="24" y="52"/>
                </a:lnTo>
                <a:lnTo>
                  <a:pt x="28" y="48"/>
                </a:lnTo>
                <a:lnTo>
                  <a:pt x="32" y="48"/>
                </a:lnTo>
                <a:lnTo>
                  <a:pt x="40" y="48"/>
                </a:lnTo>
                <a:lnTo>
                  <a:pt x="44" y="44"/>
                </a:lnTo>
                <a:lnTo>
                  <a:pt x="48" y="44"/>
                </a:lnTo>
                <a:lnTo>
                  <a:pt x="52" y="44"/>
                </a:lnTo>
                <a:lnTo>
                  <a:pt x="56" y="40"/>
                </a:lnTo>
                <a:lnTo>
                  <a:pt x="64" y="34"/>
                </a:lnTo>
                <a:lnTo>
                  <a:pt x="68" y="34"/>
                </a:lnTo>
                <a:lnTo>
                  <a:pt x="64" y="32"/>
                </a:lnTo>
                <a:lnTo>
                  <a:pt x="62" y="38"/>
                </a:lnTo>
                <a:lnTo>
                  <a:pt x="58" y="38"/>
                </a:lnTo>
                <a:lnTo>
                  <a:pt x="54" y="38"/>
                </a:lnTo>
                <a:lnTo>
                  <a:pt x="50" y="38"/>
                </a:lnTo>
                <a:lnTo>
                  <a:pt x="42" y="42"/>
                </a:lnTo>
                <a:lnTo>
                  <a:pt x="32" y="42"/>
                </a:lnTo>
                <a:lnTo>
                  <a:pt x="28" y="42"/>
                </a:lnTo>
                <a:lnTo>
                  <a:pt x="22" y="48"/>
                </a:lnTo>
                <a:lnTo>
                  <a:pt x="18" y="48"/>
                </a:lnTo>
                <a:lnTo>
                  <a:pt x="22" y="48"/>
                </a:lnTo>
                <a:lnTo>
                  <a:pt x="34" y="46"/>
                </a:lnTo>
                <a:lnTo>
                  <a:pt x="40" y="46"/>
                </a:lnTo>
                <a:lnTo>
                  <a:pt x="46" y="42"/>
                </a:lnTo>
                <a:lnTo>
                  <a:pt x="50" y="38"/>
                </a:lnTo>
                <a:lnTo>
                  <a:pt x="54" y="38"/>
                </a:lnTo>
                <a:lnTo>
                  <a:pt x="58" y="38"/>
                </a:lnTo>
                <a:lnTo>
                  <a:pt x="62" y="38"/>
                </a:lnTo>
                <a:lnTo>
                  <a:pt x="66" y="34"/>
                </a:lnTo>
                <a:lnTo>
                  <a:pt x="72" y="34"/>
                </a:lnTo>
                <a:lnTo>
                  <a:pt x="68" y="34"/>
                </a:lnTo>
                <a:lnTo>
                  <a:pt x="68" y="38"/>
                </a:lnTo>
                <a:lnTo>
                  <a:pt x="62" y="42"/>
                </a:lnTo>
                <a:lnTo>
                  <a:pt x="56" y="46"/>
                </a:lnTo>
                <a:lnTo>
                  <a:pt x="44" y="46"/>
                </a:lnTo>
                <a:lnTo>
                  <a:pt x="36" y="46"/>
                </a:lnTo>
                <a:lnTo>
                  <a:pt x="32" y="50"/>
                </a:lnTo>
                <a:lnTo>
                  <a:pt x="28" y="50"/>
                </a:lnTo>
                <a:lnTo>
                  <a:pt x="24" y="50"/>
                </a:lnTo>
                <a:lnTo>
                  <a:pt x="20" y="50"/>
                </a:lnTo>
                <a:lnTo>
                  <a:pt x="18" y="54"/>
                </a:lnTo>
                <a:lnTo>
                  <a:pt x="24" y="54"/>
                </a:lnTo>
                <a:lnTo>
                  <a:pt x="34" y="54"/>
                </a:lnTo>
                <a:lnTo>
                  <a:pt x="42" y="50"/>
                </a:lnTo>
                <a:lnTo>
                  <a:pt x="46" y="50"/>
                </a:lnTo>
                <a:lnTo>
                  <a:pt x="50" y="50"/>
                </a:lnTo>
                <a:lnTo>
                  <a:pt x="58" y="44"/>
                </a:lnTo>
                <a:lnTo>
                  <a:pt x="62" y="40"/>
                </a:lnTo>
                <a:lnTo>
                  <a:pt x="66" y="40"/>
                </a:lnTo>
                <a:lnTo>
                  <a:pt x="70" y="40"/>
                </a:lnTo>
                <a:lnTo>
                  <a:pt x="74" y="40"/>
                </a:lnTo>
                <a:lnTo>
                  <a:pt x="70" y="40"/>
                </a:lnTo>
                <a:lnTo>
                  <a:pt x="66" y="40"/>
                </a:lnTo>
                <a:lnTo>
                  <a:pt x="66" y="44"/>
                </a:lnTo>
                <a:lnTo>
                  <a:pt x="58" y="44"/>
                </a:lnTo>
                <a:lnTo>
                  <a:pt x="54" y="48"/>
                </a:lnTo>
                <a:lnTo>
                  <a:pt x="50" y="48"/>
                </a:lnTo>
                <a:lnTo>
                  <a:pt x="46" y="48"/>
                </a:lnTo>
                <a:lnTo>
                  <a:pt x="42" y="48"/>
                </a:lnTo>
                <a:lnTo>
                  <a:pt x="52" y="48"/>
                </a:lnTo>
                <a:lnTo>
                  <a:pt x="56" y="48"/>
                </a:lnTo>
                <a:lnTo>
                  <a:pt x="62" y="44"/>
                </a:lnTo>
                <a:lnTo>
                  <a:pt x="66" y="44"/>
                </a:lnTo>
                <a:lnTo>
                  <a:pt x="70" y="44"/>
                </a:lnTo>
                <a:lnTo>
                  <a:pt x="74" y="44"/>
                </a:lnTo>
                <a:lnTo>
                  <a:pt x="64" y="48"/>
                </a:lnTo>
                <a:lnTo>
                  <a:pt x="60" y="54"/>
                </a:lnTo>
                <a:lnTo>
                  <a:pt x="56" y="54"/>
                </a:lnTo>
                <a:lnTo>
                  <a:pt x="52" y="54"/>
                </a:lnTo>
                <a:lnTo>
                  <a:pt x="44" y="54"/>
                </a:lnTo>
                <a:lnTo>
                  <a:pt x="38" y="58"/>
                </a:lnTo>
                <a:lnTo>
                  <a:pt x="34" y="58"/>
                </a:lnTo>
                <a:lnTo>
                  <a:pt x="30" y="58"/>
                </a:lnTo>
                <a:lnTo>
                  <a:pt x="26" y="58"/>
                </a:lnTo>
                <a:lnTo>
                  <a:pt x="20" y="58"/>
                </a:lnTo>
                <a:lnTo>
                  <a:pt x="16" y="60"/>
                </a:lnTo>
                <a:lnTo>
                  <a:pt x="12" y="60"/>
                </a:lnTo>
                <a:lnTo>
                  <a:pt x="8" y="60"/>
                </a:lnTo>
                <a:lnTo>
                  <a:pt x="8" y="64"/>
                </a:lnTo>
                <a:lnTo>
                  <a:pt x="4" y="64"/>
                </a:lnTo>
                <a:lnTo>
                  <a:pt x="0" y="64"/>
                </a:lnTo>
                <a:lnTo>
                  <a:pt x="8" y="56"/>
                </a:lnTo>
                <a:lnTo>
                  <a:pt x="12" y="56"/>
                </a:lnTo>
                <a:lnTo>
                  <a:pt x="16" y="52"/>
                </a:lnTo>
                <a:lnTo>
                  <a:pt x="20" y="52"/>
                </a:lnTo>
                <a:lnTo>
                  <a:pt x="24" y="48"/>
                </a:lnTo>
                <a:lnTo>
                  <a:pt x="28" y="48"/>
                </a:lnTo>
                <a:lnTo>
                  <a:pt x="36" y="44"/>
                </a:lnTo>
                <a:lnTo>
                  <a:pt x="40" y="44"/>
                </a:lnTo>
                <a:lnTo>
                  <a:pt x="44" y="44"/>
                </a:lnTo>
                <a:lnTo>
                  <a:pt x="50" y="44"/>
                </a:lnTo>
                <a:lnTo>
                  <a:pt x="50" y="40"/>
                </a:lnTo>
                <a:lnTo>
                  <a:pt x="46" y="40"/>
                </a:lnTo>
                <a:lnTo>
                  <a:pt x="42" y="44"/>
                </a:lnTo>
                <a:lnTo>
                  <a:pt x="34" y="44"/>
                </a:lnTo>
                <a:lnTo>
                  <a:pt x="28" y="48"/>
                </a:lnTo>
                <a:lnTo>
                  <a:pt x="32" y="48"/>
                </a:lnTo>
                <a:lnTo>
                  <a:pt x="42" y="48"/>
                </a:lnTo>
                <a:lnTo>
                  <a:pt x="38" y="54"/>
                </a:lnTo>
                <a:lnTo>
                  <a:pt x="34" y="54"/>
                </a:lnTo>
                <a:lnTo>
                  <a:pt x="40" y="54"/>
                </a:lnTo>
                <a:lnTo>
                  <a:pt x="44" y="12"/>
                </a:lnTo>
                <a:lnTo>
                  <a:pt x="38" y="12"/>
                </a:lnTo>
                <a:lnTo>
                  <a:pt x="34" y="12"/>
                </a:lnTo>
                <a:lnTo>
                  <a:pt x="28" y="12"/>
                </a:lnTo>
                <a:lnTo>
                  <a:pt x="24" y="12"/>
                </a:lnTo>
                <a:lnTo>
                  <a:pt x="28" y="18"/>
                </a:lnTo>
                <a:lnTo>
                  <a:pt x="32" y="18"/>
                </a:lnTo>
                <a:lnTo>
                  <a:pt x="40" y="18"/>
                </a:lnTo>
                <a:lnTo>
                  <a:pt x="44" y="18"/>
                </a:lnTo>
                <a:lnTo>
                  <a:pt x="48" y="18"/>
                </a:lnTo>
                <a:lnTo>
                  <a:pt x="52" y="18"/>
                </a:lnTo>
                <a:lnTo>
                  <a:pt x="46" y="24"/>
                </a:lnTo>
                <a:lnTo>
                  <a:pt x="38" y="34"/>
                </a:lnTo>
                <a:lnTo>
                  <a:pt x="38" y="38"/>
                </a:lnTo>
                <a:lnTo>
                  <a:pt x="38" y="42"/>
                </a:lnTo>
                <a:lnTo>
                  <a:pt x="42" y="44"/>
                </a:lnTo>
                <a:lnTo>
                  <a:pt x="46" y="50"/>
                </a:lnTo>
                <a:lnTo>
                  <a:pt x="50" y="50"/>
                </a:lnTo>
                <a:lnTo>
                  <a:pt x="52" y="46"/>
                </a:lnTo>
                <a:lnTo>
                  <a:pt x="48" y="42"/>
                </a:lnTo>
                <a:lnTo>
                  <a:pt x="50" y="46"/>
                </a:lnTo>
                <a:lnTo>
                  <a:pt x="52" y="42"/>
                </a:lnTo>
                <a:lnTo>
                  <a:pt x="48" y="46"/>
                </a:lnTo>
                <a:lnTo>
                  <a:pt x="36" y="46"/>
                </a:lnTo>
                <a:lnTo>
                  <a:pt x="36" y="42"/>
                </a:lnTo>
                <a:lnTo>
                  <a:pt x="40" y="42"/>
                </a:lnTo>
                <a:lnTo>
                  <a:pt x="40" y="38"/>
                </a:lnTo>
                <a:lnTo>
                  <a:pt x="44" y="38"/>
                </a:lnTo>
                <a:lnTo>
                  <a:pt x="44" y="34"/>
                </a:lnTo>
                <a:lnTo>
                  <a:pt x="44" y="28"/>
                </a:lnTo>
                <a:lnTo>
                  <a:pt x="40" y="28"/>
                </a:lnTo>
                <a:lnTo>
                  <a:pt x="36" y="24"/>
                </a:lnTo>
                <a:lnTo>
                  <a:pt x="32" y="24"/>
                </a:lnTo>
                <a:lnTo>
                  <a:pt x="28" y="24"/>
                </a:lnTo>
                <a:lnTo>
                  <a:pt x="28" y="20"/>
                </a:lnTo>
                <a:lnTo>
                  <a:pt x="24" y="20"/>
                </a:lnTo>
                <a:lnTo>
                  <a:pt x="26" y="16"/>
                </a:lnTo>
                <a:lnTo>
                  <a:pt x="34" y="16"/>
                </a:lnTo>
                <a:lnTo>
                  <a:pt x="38" y="16"/>
                </a:lnTo>
                <a:lnTo>
                  <a:pt x="38" y="12"/>
                </a:lnTo>
                <a:lnTo>
                  <a:pt x="52" y="8"/>
                </a:lnTo>
                <a:lnTo>
                  <a:pt x="56" y="8"/>
                </a:lnTo>
                <a:lnTo>
                  <a:pt x="60" y="8"/>
                </a:lnTo>
                <a:lnTo>
                  <a:pt x="64" y="4"/>
                </a:lnTo>
                <a:lnTo>
                  <a:pt x="72" y="0"/>
                </a:lnTo>
                <a:lnTo>
                  <a:pt x="66" y="4"/>
                </a:lnTo>
                <a:lnTo>
                  <a:pt x="58" y="4"/>
                </a:lnTo>
                <a:lnTo>
                  <a:pt x="54" y="4"/>
                </a:lnTo>
                <a:lnTo>
                  <a:pt x="54" y="8"/>
                </a:lnTo>
                <a:lnTo>
                  <a:pt x="50" y="8"/>
                </a:lnTo>
                <a:lnTo>
                  <a:pt x="46" y="8"/>
                </a:lnTo>
                <a:lnTo>
                  <a:pt x="50" y="8"/>
                </a:lnTo>
                <a:lnTo>
                  <a:pt x="54" y="8"/>
                </a:lnTo>
                <a:lnTo>
                  <a:pt x="58" y="8"/>
                </a:lnTo>
                <a:lnTo>
                  <a:pt x="62" y="8"/>
                </a:lnTo>
                <a:lnTo>
                  <a:pt x="66" y="2"/>
                </a:lnTo>
                <a:lnTo>
                  <a:pt x="62" y="2"/>
                </a:lnTo>
                <a:lnTo>
                  <a:pt x="58" y="2"/>
                </a:lnTo>
                <a:lnTo>
                  <a:pt x="54" y="8"/>
                </a:lnTo>
                <a:lnTo>
                  <a:pt x="50" y="8"/>
                </a:lnTo>
                <a:lnTo>
                  <a:pt x="38" y="8"/>
                </a:lnTo>
                <a:lnTo>
                  <a:pt x="34" y="12"/>
                </a:lnTo>
                <a:lnTo>
                  <a:pt x="30" y="12"/>
                </a:lnTo>
                <a:lnTo>
                  <a:pt x="34" y="12"/>
                </a:lnTo>
                <a:lnTo>
                  <a:pt x="38" y="12"/>
                </a:lnTo>
                <a:lnTo>
                  <a:pt x="42" y="12"/>
                </a:lnTo>
                <a:lnTo>
                  <a:pt x="46" y="12"/>
                </a:lnTo>
                <a:lnTo>
                  <a:pt x="54" y="8"/>
                </a:lnTo>
                <a:lnTo>
                  <a:pt x="56" y="10"/>
                </a:lnTo>
                <a:lnTo>
                  <a:pt x="62" y="18"/>
                </a:lnTo>
                <a:lnTo>
                  <a:pt x="58" y="14"/>
                </a:lnTo>
                <a:lnTo>
                  <a:pt x="58" y="18"/>
                </a:lnTo>
                <a:lnTo>
                  <a:pt x="54" y="12"/>
                </a:lnTo>
                <a:lnTo>
                  <a:pt x="50" y="12"/>
                </a:lnTo>
                <a:lnTo>
                  <a:pt x="46" y="12"/>
                </a:lnTo>
                <a:lnTo>
                  <a:pt x="46" y="16"/>
                </a:lnTo>
                <a:lnTo>
                  <a:pt x="46" y="20"/>
                </a:lnTo>
                <a:lnTo>
                  <a:pt x="50" y="20"/>
                </a:lnTo>
                <a:lnTo>
                  <a:pt x="50" y="24"/>
                </a:lnTo>
                <a:lnTo>
                  <a:pt x="46" y="24"/>
                </a:lnTo>
                <a:lnTo>
                  <a:pt x="46" y="20"/>
                </a:lnTo>
                <a:lnTo>
                  <a:pt x="46" y="24"/>
                </a:lnTo>
                <a:lnTo>
                  <a:pt x="50" y="30"/>
                </a:lnTo>
                <a:lnTo>
                  <a:pt x="50" y="34"/>
                </a:lnTo>
                <a:lnTo>
                  <a:pt x="54" y="40"/>
                </a:lnTo>
                <a:lnTo>
                  <a:pt x="50" y="30"/>
                </a:lnTo>
                <a:lnTo>
                  <a:pt x="50" y="26"/>
                </a:lnTo>
                <a:lnTo>
                  <a:pt x="58" y="32"/>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683" name="Freeform 27">
            <a:extLst>
              <a:ext uri="{FF2B5EF4-FFF2-40B4-BE49-F238E27FC236}">
                <a16:creationId xmlns:a16="http://schemas.microsoft.com/office/drawing/2014/main" id="{829540A4-A038-7746-821C-4DF2B145E7B2}"/>
              </a:ext>
            </a:extLst>
          </p:cNvPr>
          <p:cNvSpPr>
            <a:spLocks/>
          </p:cNvSpPr>
          <p:nvPr/>
        </p:nvSpPr>
        <p:spPr bwMode="auto">
          <a:xfrm>
            <a:off x="7753350" y="5375275"/>
            <a:ext cx="134938" cy="268288"/>
          </a:xfrm>
          <a:custGeom>
            <a:avLst/>
            <a:gdLst>
              <a:gd name="T0" fmla="*/ 16 w 77"/>
              <a:gd name="T1" fmla="*/ 0 h 149"/>
              <a:gd name="T2" fmla="*/ 16 w 77"/>
              <a:gd name="T3" fmla="*/ 14 h 149"/>
              <a:gd name="T4" fmla="*/ 22 w 77"/>
              <a:gd name="T5" fmla="*/ 22 h 149"/>
              <a:gd name="T6" fmla="*/ 26 w 77"/>
              <a:gd name="T7" fmla="*/ 32 h 149"/>
              <a:gd name="T8" fmla="*/ 26 w 77"/>
              <a:gd name="T9" fmla="*/ 44 h 149"/>
              <a:gd name="T10" fmla="*/ 30 w 77"/>
              <a:gd name="T11" fmla="*/ 58 h 149"/>
              <a:gd name="T12" fmla="*/ 38 w 77"/>
              <a:gd name="T13" fmla="*/ 66 h 149"/>
              <a:gd name="T14" fmla="*/ 42 w 77"/>
              <a:gd name="T15" fmla="*/ 78 h 149"/>
              <a:gd name="T16" fmla="*/ 46 w 77"/>
              <a:gd name="T17" fmla="*/ 92 h 149"/>
              <a:gd name="T18" fmla="*/ 50 w 77"/>
              <a:gd name="T19" fmla="*/ 102 h 149"/>
              <a:gd name="T20" fmla="*/ 60 w 77"/>
              <a:gd name="T21" fmla="*/ 110 h 149"/>
              <a:gd name="T22" fmla="*/ 56 w 77"/>
              <a:gd name="T23" fmla="*/ 110 h 149"/>
              <a:gd name="T24" fmla="*/ 50 w 77"/>
              <a:gd name="T25" fmla="*/ 100 h 149"/>
              <a:gd name="T26" fmla="*/ 50 w 77"/>
              <a:gd name="T27" fmla="*/ 88 h 149"/>
              <a:gd name="T28" fmla="*/ 42 w 77"/>
              <a:gd name="T29" fmla="*/ 78 h 149"/>
              <a:gd name="T30" fmla="*/ 38 w 77"/>
              <a:gd name="T31" fmla="*/ 70 h 149"/>
              <a:gd name="T32" fmla="*/ 34 w 77"/>
              <a:gd name="T33" fmla="*/ 62 h 149"/>
              <a:gd name="T34" fmla="*/ 32 w 77"/>
              <a:gd name="T35" fmla="*/ 48 h 149"/>
              <a:gd name="T36" fmla="*/ 24 w 77"/>
              <a:gd name="T37" fmla="*/ 36 h 149"/>
              <a:gd name="T38" fmla="*/ 12 w 77"/>
              <a:gd name="T39" fmla="*/ 26 h 149"/>
              <a:gd name="T40" fmla="*/ 4 w 77"/>
              <a:gd name="T41" fmla="*/ 22 h 149"/>
              <a:gd name="T42" fmla="*/ 0 w 77"/>
              <a:gd name="T43" fmla="*/ 14 h 149"/>
              <a:gd name="T44" fmla="*/ 8 w 77"/>
              <a:gd name="T45" fmla="*/ 10 h 149"/>
              <a:gd name="T46" fmla="*/ 24 w 77"/>
              <a:gd name="T47" fmla="*/ 36 h 149"/>
              <a:gd name="T48" fmla="*/ 30 w 77"/>
              <a:gd name="T49" fmla="*/ 48 h 149"/>
              <a:gd name="T50" fmla="*/ 34 w 77"/>
              <a:gd name="T51" fmla="*/ 56 h 149"/>
              <a:gd name="T52" fmla="*/ 38 w 77"/>
              <a:gd name="T53" fmla="*/ 70 h 149"/>
              <a:gd name="T54" fmla="*/ 42 w 77"/>
              <a:gd name="T55" fmla="*/ 82 h 149"/>
              <a:gd name="T56" fmla="*/ 50 w 77"/>
              <a:gd name="T57" fmla="*/ 100 h 149"/>
              <a:gd name="T58" fmla="*/ 54 w 77"/>
              <a:gd name="T59" fmla="*/ 108 h 149"/>
              <a:gd name="T60" fmla="*/ 62 w 77"/>
              <a:gd name="T61" fmla="*/ 114 h 149"/>
              <a:gd name="T62" fmla="*/ 66 w 77"/>
              <a:gd name="T63" fmla="*/ 122 h 149"/>
              <a:gd name="T64" fmla="*/ 72 w 77"/>
              <a:gd name="T65" fmla="*/ 134 h 149"/>
              <a:gd name="T66" fmla="*/ 76 w 77"/>
              <a:gd name="T67" fmla="*/ 148 h 149"/>
              <a:gd name="T68" fmla="*/ 46 w 77"/>
              <a:gd name="T69" fmla="*/ 140 h 149"/>
              <a:gd name="T70" fmla="*/ 36 w 77"/>
              <a:gd name="T71" fmla="*/ 126 h 149"/>
              <a:gd name="T72" fmla="*/ 36 w 77"/>
              <a:gd name="T73" fmla="*/ 114 h 149"/>
              <a:gd name="T74" fmla="*/ 28 w 77"/>
              <a:gd name="T75" fmla="*/ 104 h 149"/>
              <a:gd name="T76" fmla="*/ 24 w 77"/>
              <a:gd name="T77" fmla="*/ 96 h 149"/>
              <a:gd name="T78" fmla="*/ 24 w 77"/>
              <a:gd name="T79" fmla="*/ 82 h 149"/>
              <a:gd name="T80" fmla="*/ 24 w 77"/>
              <a:gd name="T81" fmla="*/ 70 h 149"/>
              <a:gd name="T82" fmla="*/ 20 w 77"/>
              <a:gd name="T83" fmla="*/ 56 h 149"/>
              <a:gd name="T84" fmla="*/ 16 w 77"/>
              <a:gd name="T85" fmla="*/ 48 h 149"/>
              <a:gd name="T86" fmla="*/ 10 w 77"/>
              <a:gd name="T87" fmla="*/ 54 h 149"/>
              <a:gd name="T88" fmla="*/ 22 w 77"/>
              <a:gd name="T89" fmla="*/ 62 h 149"/>
              <a:gd name="T90" fmla="*/ 26 w 77"/>
              <a:gd name="T91" fmla="*/ 72 h 149"/>
              <a:gd name="T92" fmla="*/ 30 w 77"/>
              <a:gd name="T93" fmla="*/ 88 h 149"/>
              <a:gd name="T94" fmla="*/ 32 w 77"/>
              <a:gd name="T95" fmla="*/ 102 h 149"/>
              <a:gd name="T96" fmla="*/ 40 w 77"/>
              <a:gd name="T97" fmla="*/ 106 h 149"/>
              <a:gd name="T98" fmla="*/ 48 w 77"/>
              <a:gd name="T99" fmla="*/ 110 h 149"/>
              <a:gd name="T100" fmla="*/ 36 w 77"/>
              <a:gd name="T101" fmla="*/ 106 h 149"/>
              <a:gd name="T102" fmla="*/ 32 w 77"/>
              <a:gd name="T103" fmla="*/ 94 h 149"/>
              <a:gd name="T104" fmla="*/ 28 w 77"/>
              <a:gd name="T105" fmla="*/ 84 h 149"/>
              <a:gd name="T106" fmla="*/ 26 w 77"/>
              <a:gd name="T107" fmla="*/ 70 h 149"/>
              <a:gd name="T108" fmla="*/ 26 w 77"/>
              <a:gd name="T109" fmla="*/ 58 h 149"/>
              <a:gd name="T110" fmla="*/ 18 w 77"/>
              <a:gd name="T111" fmla="*/ 52 h 149"/>
              <a:gd name="T112" fmla="*/ 10 w 77"/>
              <a:gd name="T113" fmla="*/ 48 h 149"/>
              <a:gd name="T114" fmla="*/ 4 w 77"/>
              <a:gd name="T115" fmla="*/ 40 h 149"/>
              <a:gd name="T116" fmla="*/ 8 w 77"/>
              <a:gd name="T117" fmla="*/ 40 h 149"/>
              <a:gd name="T118" fmla="*/ 60 w 77"/>
              <a:gd name="T119" fmla="*/ 14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 h="149">
                <a:moveTo>
                  <a:pt x="16" y="0"/>
                </a:moveTo>
                <a:lnTo>
                  <a:pt x="12" y="0"/>
                </a:lnTo>
                <a:lnTo>
                  <a:pt x="16" y="0"/>
                </a:lnTo>
                <a:lnTo>
                  <a:pt x="16" y="4"/>
                </a:lnTo>
                <a:lnTo>
                  <a:pt x="16" y="8"/>
                </a:lnTo>
                <a:lnTo>
                  <a:pt x="16" y="14"/>
                </a:lnTo>
                <a:lnTo>
                  <a:pt x="18" y="18"/>
                </a:lnTo>
                <a:lnTo>
                  <a:pt x="22" y="18"/>
                </a:lnTo>
                <a:lnTo>
                  <a:pt x="22" y="22"/>
                </a:lnTo>
                <a:lnTo>
                  <a:pt x="22" y="26"/>
                </a:lnTo>
                <a:lnTo>
                  <a:pt x="26" y="28"/>
                </a:lnTo>
                <a:lnTo>
                  <a:pt x="26" y="32"/>
                </a:lnTo>
                <a:lnTo>
                  <a:pt x="26" y="36"/>
                </a:lnTo>
                <a:lnTo>
                  <a:pt x="26" y="40"/>
                </a:lnTo>
                <a:lnTo>
                  <a:pt x="26" y="44"/>
                </a:lnTo>
                <a:lnTo>
                  <a:pt x="30" y="48"/>
                </a:lnTo>
                <a:lnTo>
                  <a:pt x="30" y="54"/>
                </a:lnTo>
                <a:lnTo>
                  <a:pt x="30" y="58"/>
                </a:lnTo>
                <a:lnTo>
                  <a:pt x="34" y="62"/>
                </a:lnTo>
                <a:lnTo>
                  <a:pt x="34" y="66"/>
                </a:lnTo>
                <a:lnTo>
                  <a:pt x="38" y="66"/>
                </a:lnTo>
                <a:lnTo>
                  <a:pt x="38" y="70"/>
                </a:lnTo>
                <a:lnTo>
                  <a:pt x="42" y="74"/>
                </a:lnTo>
                <a:lnTo>
                  <a:pt x="42" y="78"/>
                </a:lnTo>
                <a:lnTo>
                  <a:pt x="42" y="84"/>
                </a:lnTo>
                <a:lnTo>
                  <a:pt x="42" y="88"/>
                </a:lnTo>
                <a:lnTo>
                  <a:pt x="46" y="92"/>
                </a:lnTo>
                <a:lnTo>
                  <a:pt x="46" y="96"/>
                </a:lnTo>
                <a:lnTo>
                  <a:pt x="50" y="98"/>
                </a:lnTo>
                <a:lnTo>
                  <a:pt x="50" y="102"/>
                </a:lnTo>
                <a:lnTo>
                  <a:pt x="56" y="106"/>
                </a:lnTo>
                <a:lnTo>
                  <a:pt x="56" y="110"/>
                </a:lnTo>
                <a:lnTo>
                  <a:pt x="60" y="110"/>
                </a:lnTo>
                <a:lnTo>
                  <a:pt x="60" y="114"/>
                </a:lnTo>
                <a:lnTo>
                  <a:pt x="56" y="114"/>
                </a:lnTo>
                <a:lnTo>
                  <a:pt x="56" y="110"/>
                </a:lnTo>
                <a:lnTo>
                  <a:pt x="56" y="106"/>
                </a:lnTo>
                <a:lnTo>
                  <a:pt x="56" y="102"/>
                </a:lnTo>
                <a:lnTo>
                  <a:pt x="50" y="100"/>
                </a:lnTo>
                <a:lnTo>
                  <a:pt x="50" y="96"/>
                </a:lnTo>
                <a:lnTo>
                  <a:pt x="50" y="92"/>
                </a:lnTo>
                <a:lnTo>
                  <a:pt x="50" y="88"/>
                </a:lnTo>
                <a:lnTo>
                  <a:pt x="46" y="88"/>
                </a:lnTo>
                <a:lnTo>
                  <a:pt x="46" y="84"/>
                </a:lnTo>
                <a:lnTo>
                  <a:pt x="42" y="78"/>
                </a:lnTo>
                <a:lnTo>
                  <a:pt x="42" y="74"/>
                </a:lnTo>
                <a:lnTo>
                  <a:pt x="42" y="70"/>
                </a:lnTo>
                <a:lnTo>
                  <a:pt x="38" y="70"/>
                </a:lnTo>
                <a:lnTo>
                  <a:pt x="38" y="66"/>
                </a:lnTo>
                <a:lnTo>
                  <a:pt x="38" y="62"/>
                </a:lnTo>
                <a:lnTo>
                  <a:pt x="34" y="62"/>
                </a:lnTo>
                <a:lnTo>
                  <a:pt x="34" y="56"/>
                </a:lnTo>
                <a:lnTo>
                  <a:pt x="32" y="52"/>
                </a:lnTo>
                <a:lnTo>
                  <a:pt x="32" y="48"/>
                </a:lnTo>
                <a:lnTo>
                  <a:pt x="32" y="44"/>
                </a:lnTo>
                <a:lnTo>
                  <a:pt x="28" y="42"/>
                </a:lnTo>
                <a:lnTo>
                  <a:pt x="24" y="36"/>
                </a:lnTo>
                <a:lnTo>
                  <a:pt x="20" y="36"/>
                </a:lnTo>
                <a:lnTo>
                  <a:pt x="16" y="32"/>
                </a:lnTo>
                <a:lnTo>
                  <a:pt x="12" y="26"/>
                </a:lnTo>
                <a:lnTo>
                  <a:pt x="12" y="22"/>
                </a:lnTo>
                <a:lnTo>
                  <a:pt x="8" y="22"/>
                </a:lnTo>
                <a:lnTo>
                  <a:pt x="4" y="22"/>
                </a:lnTo>
                <a:lnTo>
                  <a:pt x="4" y="18"/>
                </a:lnTo>
                <a:lnTo>
                  <a:pt x="4" y="14"/>
                </a:lnTo>
                <a:lnTo>
                  <a:pt x="0" y="14"/>
                </a:lnTo>
                <a:lnTo>
                  <a:pt x="0" y="10"/>
                </a:lnTo>
                <a:lnTo>
                  <a:pt x="4" y="10"/>
                </a:lnTo>
                <a:lnTo>
                  <a:pt x="8" y="10"/>
                </a:lnTo>
                <a:lnTo>
                  <a:pt x="12" y="8"/>
                </a:lnTo>
                <a:lnTo>
                  <a:pt x="16" y="8"/>
                </a:lnTo>
                <a:lnTo>
                  <a:pt x="24" y="36"/>
                </a:lnTo>
                <a:lnTo>
                  <a:pt x="28" y="40"/>
                </a:lnTo>
                <a:lnTo>
                  <a:pt x="28" y="44"/>
                </a:lnTo>
                <a:lnTo>
                  <a:pt x="30" y="48"/>
                </a:lnTo>
                <a:lnTo>
                  <a:pt x="30" y="52"/>
                </a:lnTo>
                <a:lnTo>
                  <a:pt x="34" y="52"/>
                </a:lnTo>
                <a:lnTo>
                  <a:pt x="34" y="56"/>
                </a:lnTo>
                <a:lnTo>
                  <a:pt x="38" y="60"/>
                </a:lnTo>
                <a:lnTo>
                  <a:pt x="38" y="66"/>
                </a:lnTo>
                <a:lnTo>
                  <a:pt x="38" y="70"/>
                </a:lnTo>
                <a:lnTo>
                  <a:pt x="42" y="74"/>
                </a:lnTo>
                <a:lnTo>
                  <a:pt x="42" y="78"/>
                </a:lnTo>
                <a:lnTo>
                  <a:pt x="42" y="82"/>
                </a:lnTo>
                <a:lnTo>
                  <a:pt x="46" y="90"/>
                </a:lnTo>
                <a:lnTo>
                  <a:pt x="46" y="96"/>
                </a:lnTo>
                <a:lnTo>
                  <a:pt x="50" y="100"/>
                </a:lnTo>
                <a:lnTo>
                  <a:pt x="54" y="100"/>
                </a:lnTo>
                <a:lnTo>
                  <a:pt x="54" y="104"/>
                </a:lnTo>
                <a:lnTo>
                  <a:pt x="54" y="108"/>
                </a:lnTo>
                <a:lnTo>
                  <a:pt x="58" y="108"/>
                </a:lnTo>
                <a:lnTo>
                  <a:pt x="58" y="112"/>
                </a:lnTo>
                <a:lnTo>
                  <a:pt x="62" y="114"/>
                </a:lnTo>
                <a:lnTo>
                  <a:pt x="62" y="118"/>
                </a:lnTo>
                <a:lnTo>
                  <a:pt x="62" y="122"/>
                </a:lnTo>
                <a:lnTo>
                  <a:pt x="66" y="122"/>
                </a:lnTo>
                <a:lnTo>
                  <a:pt x="66" y="126"/>
                </a:lnTo>
                <a:lnTo>
                  <a:pt x="68" y="130"/>
                </a:lnTo>
                <a:lnTo>
                  <a:pt x="72" y="134"/>
                </a:lnTo>
                <a:lnTo>
                  <a:pt x="76" y="140"/>
                </a:lnTo>
                <a:lnTo>
                  <a:pt x="76" y="144"/>
                </a:lnTo>
                <a:lnTo>
                  <a:pt x="76" y="148"/>
                </a:lnTo>
                <a:lnTo>
                  <a:pt x="50" y="148"/>
                </a:lnTo>
                <a:lnTo>
                  <a:pt x="50" y="144"/>
                </a:lnTo>
                <a:lnTo>
                  <a:pt x="46" y="140"/>
                </a:lnTo>
                <a:lnTo>
                  <a:pt x="46" y="136"/>
                </a:lnTo>
                <a:lnTo>
                  <a:pt x="38" y="132"/>
                </a:lnTo>
                <a:lnTo>
                  <a:pt x="36" y="126"/>
                </a:lnTo>
                <a:lnTo>
                  <a:pt x="36" y="122"/>
                </a:lnTo>
                <a:lnTo>
                  <a:pt x="36" y="118"/>
                </a:lnTo>
                <a:lnTo>
                  <a:pt x="36" y="114"/>
                </a:lnTo>
                <a:lnTo>
                  <a:pt x="32" y="112"/>
                </a:lnTo>
                <a:lnTo>
                  <a:pt x="28" y="108"/>
                </a:lnTo>
                <a:lnTo>
                  <a:pt x="28" y="104"/>
                </a:lnTo>
                <a:lnTo>
                  <a:pt x="28" y="100"/>
                </a:lnTo>
                <a:lnTo>
                  <a:pt x="28" y="96"/>
                </a:lnTo>
                <a:lnTo>
                  <a:pt x="24" y="96"/>
                </a:lnTo>
                <a:lnTo>
                  <a:pt x="24" y="92"/>
                </a:lnTo>
                <a:lnTo>
                  <a:pt x="24" y="88"/>
                </a:lnTo>
                <a:lnTo>
                  <a:pt x="24" y="82"/>
                </a:lnTo>
                <a:lnTo>
                  <a:pt x="24" y="78"/>
                </a:lnTo>
                <a:lnTo>
                  <a:pt x="24" y="74"/>
                </a:lnTo>
                <a:lnTo>
                  <a:pt x="24" y="70"/>
                </a:lnTo>
                <a:lnTo>
                  <a:pt x="20" y="66"/>
                </a:lnTo>
                <a:lnTo>
                  <a:pt x="20" y="60"/>
                </a:lnTo>
                <a:lnTo>
                  <a:pt x="20" y="56"/>
                </a:lnTo>
                <a:lnTo>
                  <a:pt x="20" y="52"/>
                </a:lnTo>
                <a:lnTo>
                  <a:pt x="20" y="48"/>
                </a:lnTo>
                <a:lnTo>
                  <a:pt x="16" y="48"/>
                </a:lnTo>
                <a:lnTo>
                  <a:pt x="12" y="44"/>
                </a:lnTo>
                <a:lnTo>
                  <a:pt x="8" y="44"/>
                </a:lnTo>
                <a:lnTo>
                  <a:pt x="10" y="54"/>
                </a:lnTo>
                <a:lnTo>
                  <a:pt x="14" y="58"/>
                </a:lnTo>
                <a:lnTo>
                  <a:pt x="18" y="62"/>
                </a:lnTo>
                <a:lnTo>
                  <a:pt x="22" y="62"/>
                </a:lnTo>
                <a:lnTo>
                  <a:pt x="22" y="66"/>
                </a:lnTo>
                <a:lnTo>
                  <a:pt x="22" y="70"/>
                </a:lnTo>
                <a:lnTo>
                  <a:pt x="26" y="72"/>
                </a:lnTo>
                <a:lnTo>
                  <a:pt x="26" y="76"/>
                </a:lnTo>
                <a:lnTo>
                  <a:pt x="30" y="84"/>
                </a:lnTo>
                <a:lnTo>
                  <a:pt x="30" y="88"/>
                </a:lnTo>
                <a:lnTo>
                  <a:pt x="30" y="92"/>
                </a:lnTo>
                <a:lnTo>
                  <a:pt x="32" y="98"/>
                </a:lnTo>
                <a:lnTo>
                  <a:pt x="32" y="102"/>
                </a:lnTo>
                <a:lnTo>
                  <a:pt x="36" y="102"/>
                </a:lnTo>
                <a:lnTo>
                  <a:pt x="36" y="106"/>
                </a:lnTo>
                <a:lnTo>
                  <a:pt x="40" y="106"/>
                </a:lnTo>
                <a:lnTo>
                  <a:pt x="44" y="106"/>
                </a:lnTo>
                <a:lnTo>
                  <a:pt x="44" y="110"/>
                </a:lnTo>
                <a:lnTo>
                  <a:pt x="48" y="110"/>
                </a:lnTo>
                <a:lnTo>
                  <a:pt x="44" y="112"/>
                </a:lnTo>
                <a:lnTo>
                  <a:pt x="40" y="112"/>
                </a:lnTo>
                <a:lnTo>
                  <a:pt x="36" y="106"/>
                </a:lnTo>
                <a:lnTo>
                  <a:pt x="36" y="102"/>
                </a:lnTo>
                <a:lnTo>
                  <a:pt x="36" y="98"/>
                </a:lnTo>
                <a:lnTo>
                  <a:pt x="32" y="94"/>
                </a:lnTo>
                <a:lnTo>
                  <a:pt x="32" y="88"/>
                </a:lnTo>
                <a:lnTo>
                  <a:pt x="32" y="84"/>
                </a:lnTo>
                <a:lnTo>
                  <a:pt x="28" y="84"/>
                </a:lnTo>
                <a:lnTo>
                  <a:pt x="28" y="80"/>
                </a:lnTo>
                <a:lnTo>
                  <a:pt x="28" y="76"/>
                </a:lnTo>
                <a:lnTo>
                  <a:pt x="26" y="70"/>
                </a:lnTo>
                <a:lnTo>
                  <a:pt x="26" y="66"/>
                </a:lnTo>
                <a:lnTo>
                  <a:pt x="26" y="62"/>
                </a:lnTo>
                <a:lnTo>
                  <a:pt x="26" y="58"/>
                </a:lnTo>
                <a:lnTo>
                  <a:pt x="22" y="58"/>
                </a:lnTo>
                <a:lnTo>
                  <a:pt x="22" y="52"/>
                </a:lnTo>
                <a:lnTo>
                  <a:pt x="18" y="52"/>
                </a:lnTo>
                <a:lnTo>
                  <a:pt x="14" y="52"/>
                </a:lnTo>
                <a:lnTo>
                  <a:pt x="14" y="48"/>
                </a:lnTo>
                <a:lnTo>
                  <a:pt x="10" y="48"/>
                </a:lnTo>
                <a:lnTo>
                  <a:pt x="8" y="44"/>
                </a:lnTo>
                <a:lnTo>
                  <a:pt x="4" y="44"/>
                </a:lnTo>
                <a:lnTo>
                  <a:pt x="4" y="40"/>
                </a:lnTo>
                <a:lnTo>
                  <a:pt x="0" y="40"/>
                </a:lnTo>
                <a:lnTo>
                  <a:pt x="4" y="40"/>
                </a:lnTo>
                <a:lnTo>
                  <a:pt x="8" y="40"/>
                </a:lnTo>
                <a:lnTo>
                  <a:pt x="12" y="44"/>
                </a:lnTo>
                <a:lnTo>
                  <a:pt x="42" y="120"/>
                </a:lnTo>
                <a:lnTo>
                  <a:pt x="60" y="14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684" name="Freeform 28">
            <a:extLst>
              <a:ext uri="{FF2B5EF4-FFF2-40B4-BE49-F238E27FC236}">
                <a16:creationId xmlns:a16="http://schemas.microsoft.com/office/drawing/2014/main" id="{A28B00FD-D070-0A4D-BF2F-D38B3EEA9ED8}"/>
              </a:ext>
            </a:extLst>
          </p:cNvPr>
          <p:cNvSpPr>
            <a:spLocks/>
          </p:cNvSpPr>
          <p:nvPr/>
        </p:nvSpPr>
        <p:spPr bwMode="auto">
          <a:xfrm>
            <a:off x="7165975" y="5948363"/>
            <a:ext cx="79375" cy="69850"/>
          </a:xfrm>
          <a:custGeom>
            <a:avLst/>
            <a:gdLst>
              <a:gd name="T0" fmla="*/ 24 w 45"/>
              <a:gd name="T1" fmla="*/ 25 h 39"/>
              <a:gd name="T2" fmla="*/ 12 w 45"/>
              <a:gd name="T3" fmla="*/ 34 h 39"/>
              <a:gd name="T4" fmla="*/ 8 w 45"/>
              <a:gd name="T5" fmla="*/ 34 h 39"/>
              <a:gd name="T6" fmla="*/ 5 w 45"/>
              <a:gd name="T7" fmla="*/ 34 h 39"/>
              <a:gd name="T8" fmla="*/ 0 w 45"/>
              <a:gd name="T9" fmla="*/ 34 h 39"/>
              <a:gd name="T10" fmla="*/ 3 w 45"/>
              <a:gd name="T11" fmla="*/ 34 h 39"/>
              <a:gd name="T12" fmla="*/ 8 w 45"/>
              <a:gd name="T13" fmla="*/ 34 h 39"/>
              <a:gd name="T14" fmla="*/ 8 w 45"/>
              <a:gd name="T15" fmla="*/ 25 h 39"/>
              <a:gd name="T16" fmla="*/ 14 w 45"/>
              <a:gd name="T17" fmla="*/ 25 h 39"/>
              <a:gd name="T18" fmla="*/ 14 w 45"/>
              <a:gd name="T19" fmla="*/ 17 h 39"/>
              <a:gd name="T20" fmla="*/ 19 w 45"/>
              <a:gd name="T21" fmla="*/ 17 h 39"/>
              <a:gd name="T22" fmla="*/ 27 w 45"/>
              <a:gd name="T23" fmla="*/ 4 h 39"/>
              <a:gd name="T24" fmla="*/ 30 w 45"/>
              <a:gd name="T25" fmla="*/ 4 h 39"/>
              <a:gd name="T26" fmla="*/ 36 w 45"/>
              <a:gd name="T27" fmla="*/ 4 h 39"/>
              <a:gd name="T28" fmla="*/ 39 w 45"/>
              <a:gd name="T29" fmla="*/ 0 h 39"/>
              <a:gd name="T30" fmla="*/ 36 w 45"/>
              <a:gd name="T31" fmla="*/ 0 h 39"/>
              <a:gd name="T32" fmla="*/ 24 w 45"/>
              <a:gd name="T33" fmla="*/ 21 h 39"/>
              <a:gd name="T34" fmla="*/ 19 w 45"/>
              <a:gd name="T35" fmla="*/ 25 h 39"/>
              <a:gd name="T36" fmla="*/ 14 w 45"/>
              <a:gd name="T37" fmla="*/ 34 h 39"/>
              <a:gd name="T38" fmla="*/ 7 w 45"/>
              <a:gd name="T39" fmla="*/ 38 h 39"/>
              <a:gd name="T40" fmla="*/ 3 w 45"/>
              <a:gd name="T41" fmla="*/ 38 h 39"/>
              <a:gd name="T42" fmla="*/ 7 w 45"/>
              <a:gd name="T43" fmla="*/ 38 h 39"/>
              <a:gd name="T44" fmla="*/ 10 w 45"/>
              <a:gd name="T45" fmla="*/ 38 h 39"/>
              <a:gd name="T46" fmla="*/ 15 w 45"/>
              <a:gd name="T47" fmla="*/ 38 h 39"/>
              <a:gd name="T48" fmla="*/ 19 w 45"/>
              <a:gd name="T49" fmla="*/ 38 h 39"/>
              <a:gd name="T50" fmla="*/ 22 w 45"/>
              <a:gd name="T51" fmla="*/ 30 h 39"/>
              <a:gd name="T52" fmla="*/ 25 w 45"/>
              <a:gd name="T53" fmla="*/ 30 h 39"/>
              <a:gd name="T54" fmla="*/ 29 w 45"/>
              <a:gd name="T55" fmla="*/ 30 h 39"/>
              <a:gd name="T56" fmla="*/ 32 w 45"/>
              <a:gd name="T57" fmla="*/ 30 h 39"/>
              <a:gd name="T58" fmla="*/ 36 w 45"/>
              <a:gd name="T59" fmla="*/ 25 h 39"/>
              <a:gd name="T60" fmla="*/ 39 w 45"/>
              <a:gd name="T61" fmla="*/ 25 h 39"/>
              <a:gd name="T62" fmla="*/ 42 w 45"/>
              <a:gd name="T63" fmla="*/ 25 h 39"/>
              <a:gd name="T64" fmla="*/ 39 w 45"/>
              <a:gd name="T65" fmla="*/ 25 h 39"/>
              <a:gd name="T66" fmla="*/ 36 w 45"/>
              <a:gd name="T67" fmla="*/ 25 h 39"/>
              <a:gd name="T68" fmla="*/ 32 w 45"/>
              <a:gd name="T69" fmla="*/ 34 h 39"/>
              <a:gd name="T70" fmla="*/ 29 w 45"/>
              <a:gd name="T71" fmla="*/ 34 h 39"/>
              <a:gd name="T72" fmla="*/ 22 w 45"/>
              <a:gd name="T73" fmla="*/ 34 h 39"/>
              <a:gd name="T74" fmla="*/ 14 w 45"/>
              <a:gd name="T75" fmla="*/ 34 h 39"/>
              <a:gd name="T76" fmla="*/ 17 w 45"/>
              <a:gd name="T77" fmla="*/ 34 h 39"/>
              <a:gd name="T78" fmla="*/ 20 w 45"/>
              <a:gd name="T79" fmla="*/ 25 h 39"/>
              <a:gd name="T80" fmla="*/ 24 w 45"/>
              <a:gd name="T81" fmla="*/ 25 h 39"/>
              <a:gd name="T82" fmla="*/ 27 w 45"/>
              <a:gd name="T83" fmla="*/ 25 h 39"/>
              <a:gd name="T84" fmla="*/ 30 w 45"/>
              <a:gd name="T85" fmla="*/ 25 h 39"/>
              <a:gd name="T86" fmla="*/ 34 w 45"/>
              <a:gd name="T87" fmla="*/ 25 h 39"/>
              <a:gd name="T88" fmla="*/ 44 w 45"/>
              <a:gd name="T89" fmla="*/ 13 h 39"/>
              <a:gd name="T90" fmla="*/ 24 w 45"/>
              <a:gd name="T91"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39">
                <a:moveTo>
                  <a:pt x="24" y="25"/>
                </a:moveTo>
                <a:lnTo>
                  <a:pt x="12" y="34"/>
                </a:lnTo>
                <a:lnTo>
                  <a:pt x="8" y="34"/>
                </a:lnTo>
                <a:lnTo>
                  <a:pt x="5" y="34"/>
                </a:lnTo>
                <a:lnTo>
                  <a:pt x="0" y="34"/>
                </a:lnTo>
                <a:lnTo>
                  <a:pt x="3" y="34"/>
                </a:lnTo>
                <a:lnTo>
                  <a:pt x="8" y="34"/>
                </a:lnTo>
                <a:lnTo>
                  <a:pt x="8" y="25"/>
                </a:lnTo>
                <a:lnTo>
                  <a:pt x="14" y="25"/>
                </a:lnTo>
                <a:lnTo>
                  <a:pt x="14" y="17"/>
                </a:lnTo>
                <a:lnTo>
                  <a:pt x="19" y="17"/>
                </a:lnTo>
                <a:lnTo>
                  <a:pt x="27" y="4"/>
                </a:lnTo>
                <a:lnTo>
                  <a:pt x="30" y="4"/>
                </a:lnTo>
                <a:lnTo>
                  <a:pt x="36" y="4"/>
                </a:lnTo>
                <a:lnTo>
                  <a:pt x="39" y="0"/>
                </a:lnTo>
                <a:lnTo>
                  <a:pt x="36" y="0"/>
                </a:lnTo>
                <a:lnTo>
                  <a:pt x="24" y="21"/>
                </a:lnTo>
                <a:lnTo>
                  <a:pt x="19" y="25"/>
                </a:lnTo>
                <a:lnTo>
                  <a:pt x="14" y="34"/>
                </a:lnTo>
                <a:lnTo>
                  <a:pt x="7" y="38"/>
                </a:lnTo>
                <a:lnTo>
                  <a:pt x="3" y="38"/>
                </a:lnTo>
                <a:lnTo>
                  <a:pt x="7" y="38"/>
                </a:lnTo>
                <a:lnTo>
                  <a:pt x="10" y="38"/>
                </a:lnTo>
                <a:lnTo>
                  <a:pt x="15" y="38"/>
                </a:lnTo>
                <a:lnTo>
                  <a:pt x="19" y="38"/>
                </a:lnTo>
                <a:lnTo>
                  <a:pt x="22" y="30"/>
                </a:lnTo>
                <a:lnTo>
                  <a:pt x="25" y="30"/>
                </a:lnTo>
                <a:lnTo>
                  <a:pt x="29" y="30"/>
                </a:lnTo>
                <a:lnTo>
                  <a:pt x="32" y="30"/>
                </a:lnTo>
                <a:lnTo>
                  <a:pt x="36" y="25"/>
                </a:lnTo>
                <a:lnTo>
                  <a:pt x="39" y="25"/>
                </a:lnTo>
                <a:lnTo>
                  <a:pt x="42" y="25"/>
                </a:lnTo>
                <a:lnTo>
                  <a:pt x="39" y="25"/>
                </a:lnTo>
                <a:lnTo>
                  <a:pt x="36" y="25"/>
                </a:lnTo>
                <a:lnTo>
                  <a:pt x="32" y="34"/>
                </a:lnTo>
                <a:lnTo>
                  <a:pt x="29" y="34"/>
                </a:lnTo>
                <a:lnTo>
                  <a:pt x="22" y="34"/>
                </a:lnTo>
                <a:lnTo>
                  <a:pt x="14" y="34"/>
                </a:lnTo>
                <a:lnTo>
                  <a:pt x="17" y="34"/>
                </a:lnTo>
                <a:lnTo>
                  <a:pt x="20" y="25"/>
                </a:lnTo>
                <a:lnTo>
                  <a:pt x="24" y="25"/>
                </a:lnTo>
                <a:lnTo>
                  <a:pt x="27" y="25"/>
                </a:lnTo>
                <a:lnTo>
                  <a:pt x="30" y="25"/>
                </a:lnTo>
                <a:lnTo>
                  <a:pt x="34" y="25"/>
                </a:lnTo>
                <a:lnTo>
                  <a:pt x="44" y="13"/>
                </a:lnTo>
                <a:lnTo>
                  <a:pt x="24" y="25"/>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685" name="Freeform 29">
            <a:extLst>
              <a:ext uri="{FF2B5EF4-FFF2-40B4-BE49-F238E27FC236}">
                <a16:creationId xmlns:a16="http://schemas.microsoft.com/office/drawing/2014/main" id="{AC4194C0-D152-BF4B-B34A-F440A5165E8E}"/>
              </a:ext>
            </a:extLst>
          </p:cNvPr>
          <p:cNvSpPr>
            <a:spLocks/>
          </p:cNvSpPr>
          <p:nvPr/>
        </p:nvSpPr>
        <p:spPr bwMode="auto">
          <a:xfrm>
            <a:off x="7389813" y="5468938"/>
            <a:ext cx="61912" cy="46037"/>
          </a:xfrm>
          <a:custGeom>
            <a:avLst/>
            <a:gdLst>
              <a:gd name="T0" fmla="*/ 0 w 35"/>
              <a:gd name="T1" fmla="*/ 24 h 25"/>
              <a:gd name="T2" fmla="*/ 8 w 35"/>
              <a:gd name="T3" fmla="*/ 16 h 25"/>
              <a:gd name="T4" fmla="*/ 12 w 35"/>
              <a:gd name="T5" fmla="*/ 16 h 25"/>
              <a:gd name="T6" fmla="*/ 12 w 35"/>
              <a:gd name="T7" fmla="*/ 20 h 25"/>
              <a:gd name="T8" fmla="*/ 8 w 35"/>
              <a:gd name="T9" fmla="*/ 20 h 25"/>
              <a:gd name="T10" fmla="*/ 4 w 35"/>
              <a:gd name="T11" fmla="*/ 20 h 25"/>
              <a:gd name="T12" fmla="*/ 4 w 35"/>
              <a:gd name="T13" fmla="*/ 16 h 25"/>
              <a:gd name="T14" fmla="*/ 4 w 35"/>
              <a:gd name="T15" fmla="*/ 12 h 25"/>
              <a:gd name="T16" fmla="*/ 8 w 35"/>
              <a:gd name="T17" fmla="*/ 12 h 25"/>
              <a:gd name="T18" fmla="*/ 12 w 35"/>
              <a:gd name="T19" fmla="*/ 8 h 25"/>
              <a:gd name="T20" fmla="*/ 16 w 35"/>
              <a:gd name="T21" fmla="*/ 8 h 25"/>
              <a:gd name="T22" fmla="*/ 16 w 35"/>
              <a:gd name="T23" fmla="*/ 12 h 25"/>
              <a:gd name="T24" fmla="*/ 12 w 35"/>
              <a:gd name="T25" fmla="*/ 16 h 25"/>
              <a:gd name="T26" fmla="*/ 8 w 35"/>
              <a:gd name="T27" fmla="*/ 16 h 25"/>
              <a:gd name="T28" fmla="*/ 4 w 35"/>
              <a:gd name="T29" fmla="*/ 16 h 25"/>
              <a:gd name="T30" fmla="*/ 4 w 35"/>
              <a:gd name="T31" fmla="*/ 20 h 25"/>
              <a:gd name="T32" fmla="*/ 0 w 35"/>
              <a:gd name="T33" fmla="*/ 20 h 25"/>
              <a:gd name="T34" fmla="*/ 0 w 35"/>
              <a:gd name="T35" fmla="*/ 16 h 25"/>
              <a:gd name="T36" fmla="*/ 4 w 35"/>
              <a:gd name="T37" fmla="*/ 12 h 25"/>
              <a:gd name="T38" fmla="*/ 8 w 35"/>
              <a:gd name="T39" fmla="*/ 12 h 25"/>
              <a:gd name="T40" fmla="*/ 8 w 35"/>
              <a:gd name="T41" fmla="*/ 16 h 25"/>
              <a:gd name="T42" fmla="*/ 4 w 35"/>
              <a:gd name="T43" fmla="*/ 16 h 25"/>
              <a:gd name="T44" fmla="*/ 6 w 35"/>
              <a:gd name="T45" fmla="*/ 12 h 25"/>
              <a:gd name="T46" fmla="*/ 12 w 35"/>
              <a:gd name="T47" fmla="*/ 12 h 25"/>
              <a:gd name="T48" fmla="*/ 16 w 35"/>
              <a:gd name="T49" fmla="*/ 12 h 25"/>
              <a:gd name="T50" fmla="*/ 12 w 35"/>
              <a:gd name="T51" fmla="*/ 16 h 25"/>
              <a:gd name="T52" fmla="*/ 8 w 35"/>
              <a:gd name="T53" fmla="*/ 20 h 25"/>
              <a:gd name="T54" fmla="*/ 8 w 35"/>
              <a:gd name="T55" fmla="*/ 16 h 25"/>
              <a:gd name="T56" fmla="*/ 12 w 35"/>
              <a:gd name="T57" fmla="*/ 12 h 25"/>
              <a:gd name="T58" fmla="*/ 16 w 35"/>
              <a:gd name="T59" fmla="*/ 8 h 25"/>
              <a:gd name="T60" fmla="*/ 20 w 35"/>
              <a:gd name="T61" fmla="*/ 8 h 25"/>
              <a:gd name="T62" fmla="*/ 24 w 35"/>
              <a:gd name="T63" fmla="*/ 8 h 25"/>
              <a:gd name="T64" fmla="*/ 30 w 35"/>
              <a:gd name="T65" fmla="*/ 8 h 25"/>
              <a:gd name="T66" fmla="*/ 34 w 35"/>
              <a:gd name="T67" fmla="*/ 8 h 25"/>
              <a:gd name="T68" fmla="*/ 30 w 35"/>
              <a:gd name="T69" fmla="*/ 8 h 25"/>
              <a:gd name="T70" fmla="*/ 26 w 35"/>
              <a:gd name="T71" fmla="*/ 12 h 25"/>
              <a:gd name="T72" fmla="*/ 22 w 35"/>
              <a:gd name="T73" fmla="*/ 12 h 25"/>
              <a:gd name="T74" fmla="*/ 18 w 35"/>
              <a:gd name="T75" fmla="*/ 12 h 25"/>
              <a:gd name="T76" fmla="*/ 18 w 35"/>
              <a:gd name="T77" fmla="*/ 16 h 25"/>
              <a:gd name="T78" fmla="*/ 14 w 35"/>
              <a:gd name="T79" fmla="*/ 16 h 25"/>
              <a:gd name="T80" fmla="*/ 12 w 35"/>
              <a:gd name="T81" fmla="*/ 12 h 25"/>
              <a:gd name="T82" fmla="*/ 16 w 35"/>
              <a:gd name="T83" fmla="*/ 12 h 25"/>
              <a:gd name="T84" fmla="*/ 20 w 35"/>
              <a:gd name="T85" fmla="*/ 8 h 25"/>
              <a:gd name="T86" fmla="*/ 24 w 35"/>
              <a:gd name="T87" fmla="*/ 8 h 25"/>
              <a:gd name="T88" fmla="*/ 26 w 35"/>
              <a:gd name="T89" fmla="*/ 4 h 25"/>
              <a:gd name="T90" fmla="*/ 20 w 35"/>
              <a:gd name="T91" fmla="*/ 8 h 25"/>
              <a:gd name="T92" fmla="*/ 16 w 35"/>
              <a:gd name="T93" fmla="*/ 8 h 25"/>
              <a:gd name="T94" fmla="*/ 12 w 35"/>
              <a:gd name="T95" fmla="*/ 8 h 25"/>
              <a:gd name="T96" fmla="*/ 16 w 35"/>
              <a:gd name="T97" fmla="*/ 8 h 25"/>
              <a:gd name="T98" fmla="*/ 20 w 35"/>
              <a:gd name="T99" fmla="*/ 6 h 25"/>
              <a:gd name="T100" fmla="*/ 24 w 35"/>
              <a:gd name="T101" fmla="*/ 0 h 25"/>
              <a:gd name="T102" fmla="*/ 24 w 35"/>
              <a:gd name="T103" fmla="*/ 4 h 25"/>
              <a:gd name="T104" fmla="*/ 26 w 35"/>
              <a:gd name="T105" fmla="*/ 0 h 25"/>
              <a:gd name="T106" fmla="*/ 20 w 35"/>
              <a:gd name="T107" fmla="*/ 6 h 25"/>
              <a:gd name="T108" fmla="*/ 16 w 35"/>
              <a:gd name="T109" fmla="*/ 8 h 25"/>
              <a:gd name="T110" fmla="*/ 16 w 35"/>
              <a:gd name="T111" fmla="*/ 12 h 25"/>
              <a:gd name="T112" fmla="*/ 12 w 35"/>
              <a:gd name="T113" fmla="*/ 16 h 25"/>
              <a:gd name="T114" fmla="*/ 8 w 35"/>
              <a:gd name="T115" fmla="*/ 16 h 25"/>
              <a:gd name="T116" fmla="*/ 12 w 35"/>
              <a:gd name="T117" fmla="*/ 16 h 25"/>
              <a:gd name="T118" fmla="*/ 0 w 35"/>
              <a:gd name="T119"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 h="25">
                <a:moveTo>
                  <a:pt x="0" y="24"/>
                </a:moveTo>
                <a:lnTo>
                  <a:pt x="8" y="16"/>
                </a:lnTo>
                <a:lnTo>
                  <a:pt x="12" y="16"/>
                </a:lnTo>
                <a:lnTo>
                  <a:pt x="12" y="20"/>
                </a:lnTo>
                <a:lnTo>
                  <a:pt x="8" y="20"/>
                </a:lnTo>
                <a:lnTo>
                  <a:pt x="4" y="20"/>
                </a:lnTo>
                <a:lnTo>
                  <a:pt x="4" y="16"/>
                </a:lnTo>
                <a:lnTo>
                  <a:pt x="4" y="12"/>
                </a:lnTo>
                <a:lnTo>
                  <a:pt x="8" y="12"/>
                </a:lnTo>
                <a:lnTo>
                  <a:pt x="12" y="8"/>
                </a:lnTo>
                <a:lnTo>
                  <a:pt x="16" y="8"/>
                </a:lnTo>
                <a:lnTo>
                  <a:pt x="16" y="12"/>
                </a:lnTo>
                <a:lnTo>
                  <a:pt x="12" y="16"/>
                </a:lnTo>
                <a:lnTo>
                  <a:pt x="8" y="16"/>
                </a:lnTo>
                <a:lnTo>
                  <a:pt x="4" y="16"/>
                </a:lnTo>
                <a:lnTo>
                  <a:pt x="4" y="20"/>
                </a:lnTo>
                <a:lnTo>
                  <a:pt x="0" y="20"/>
                </a:lnTo>
                <a:lnTo>
                  <a:pt x="0" y="16"/>
                </a:lnTo>
                <a:lnTo>
                  <a:pt x="4" y="12"/>
                </a:lnTo>
                <a:lnTo>
                  <a:pt x="8" y="12"/>
                </a:lnTo>
                <a:lnTo>
                  <a:pt x="8" y="16"/>
                </a:lnTo>
                <a:lnTo>
                  <a:pt x="4" y="16"/>
                </a:lnTo>
                <a:lnTo>
                  <a:pt x="6" y="12"/>
                </a:lnTo>
                <a:lnTo>
                  <a:pt x="12" y="12"/>
                </a:lnTo>
                <a:lnTo>
                  <a:pt x="16" y="12"/>
                </a:lnTo>
                <a:lnTo>
                  <a:pt x="12" y="16"/>
                </a:lnTo>
                <a:lnTo>
                  <a:pt x="8" y="20"/>
                </a:lnTo>
                <a:lnTo>
                  <a:pt x="8" y="16"/>
                </a:lnTo>
                <a:lnTo>
                  <a:pt x="12" y="12"/>
                </a:lnTo>
                <a:lnTo>
                  <a:pt x="16" y="8"/>
                </a:lnTo>
                <a:lnTo>
                  <a:pt x="20" y="8"/>
                </a:lnTo>
                <a:lnTo>
                  <a:pt x="24" y="8"/>
                </a:lnTo>
                <a:lnTo>
                  <a:pt x="30" y="8"/>
                </a:lnTo>
                <a:lnTo>
                  <a:pt x="34" y="8"/>
                </a:lnTo>
                <a:lnTo>
                  <a:pt x="30" y="8"/>
                </a:lnTo>
                <a:lnTo>
                  <a:pt x="26" y="12"/>
                </a:lnTo>
                <a:lnTo>
                  <a:pt x="22" y="12"/>
                </a:lnTo>
                <a:lnTo>
                  <a:pt x="18" y="12"/>
                </a:lnTo>
                <a:lnTo>
                  <a:pt x="18" y="16"/>
                </a:lnTo>
                <a:lnTo>
                  <a:pt x="14" y="16"/>
                </a:lnTo>
                <a:lnTo>
                  <a:pt x="12" y="12"/>
                </a:lnTo>
                <a:lnTo>
                  <a:pt x="16" y="12"/>
                </a:lnTo>
                <a:lnTo>
                  <a:pt x="20" y="8"/>
                </a:lnTo>
                <a:lnTo>
                  <a:pt x="24" y="8"/>
                </a:lnTo>
                <a:lnTo>
                  <a:pt x="26" y="4"/>
                </a:lnTo>
                <a:lnTo>
                  <a:pt x="20" y="8"/>
                </a:lnTo>
                <a:lnTo>
                  <a:pt x="16" y="8"/>
                </a:lnTo>
                <a:lnTo>
                  <a:pt x="12" y="8"/>
                </a:lnTo>
                <a:lnTo>
                  <a:pt x="16" y="8"/>
                </a:lnTo>
                <a:lnTo>
                  <a:pt x="20" y="6"/>
                </a:lnTo>
                <a:lnTo>
                  <a:pt x="24" y="0"/>
                </a:lnTo>
                <a:lnTo>
                  <a:pt x="24" y="4"/>
                </a:lnTo>
                <a:lnTo>
                  <a:pt x="26" y="0"/>
                </a:lnTo>
                <a:lnTo>
                  <a:pt x="20" y="6"/>
                </a:lnTo>
                <a:lnTo>
                  <a:pt x="16" y="8"/>
                </a:lnTo>
                <a:lnTo>
                  <a:pt x="16" y="12"/>
                </a:lnTo>
                <a:lnTo>
                  <a:pt x="12" y="16"/>
                </a:lnTo>
                <a:lnTo>
                  <a:pt x="8" y="16"/>
                </a:lnTo>
                <a:lnTo>
                  <a:pt x="12" y="16"/>
                </a:lnTo>
                <a:lnTo>
                  <a:pt x="0" y="24"/>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686" name="Freeform 30">
            <a:extLst>
              <a:ext uri="{FF2B5EF4-FFF2-40B4-BE49-F238E27FC236}">
                <a16:creationId xmlns:a16="http://schemas.microsoft.com/office/drawing/2014/main" id="{5A55EF96-4C6C-7049-B712-CEDDEFD86A8A}"/>
              </a:ext>
            </a:extLst>
          </p:cNvPr>
          <p:cNvSpPr>
            <a:spLocks/>
          </p:cNvSpPr>
          <p:nvPr/>
        </p:nvSpPr>
        <p:spPr bwMode="auto">
          <a:xfrm>
            <a:off x="7253288" y="5451475"/>
            <a:ext cx="146050" cy="88900"/>
          </a:xfrm>
          <a:custGeom>
            <a:avLst/>
            <a:gdLst>
              <a:gd name="T0" fmla="*/ 48 w 83"/>
              <a:gd name="T1" fmla="*/ 30 h 49"/>
              <a:gd name="T2" fmla="*/ 60 w 83"/>
              <a:gd name="T3" fmla="*/ 26 h 49"/>
              <a:gd name="T4" fmla="*/ 60 w 83"/>
              <a:gd name="T5" fmla="*/ 30 h 49"/>
              <a:gd name="T6" fmla="*/ 48 w 83"/>
              <a:gd name="T7" fmla="*/ 30 h 49"/>
              <a:gd name="T8" fmla="*/ 58 w 83"/>
              <a:gd name="T9" fmla="*/ 22 h 49"/>
              <a:gd name="T10" fmla="*/ 64 w 83"/>
              <a:gd name="T11" fmla="*/ 22 h 49"/>
              <a:gd name="T12" fmla="*/ 52 w 83"/>
              <a:gd name="T13" fmla="*/ 30 h 49"/>
              <a:gd name="T14" fmla="*/ 54 w 83"/>
              <a:gd name="T15" fmla="*/ 22 h 49"/>
              <a:gd name="T16" fmla="*/ 68 w 83"/>
              <a:gd name="T17" fmla="*/ 18 h 49"/>
              <a:gd name="T18" fmla="*/ 56 w 83"/>
              <a:gd name="T19" fmla="*/ 26 h 49"/>
              <a:gd name="T20" fmla="*/ 44 w 83"/>
              <a:gd name="T21" fmla="*/ 22 h 49"/>
              <a:gd name="T22" fmla="*/ 56 w 83"/>
              <a:gd name="T23" fmla="*/ 14 h 49"/>
              <a:gd name="T24" fmla="*/ 66 w 83"/>
              <a:gd name="T25" fmla="*/ 10 h 49"/>
              <a:gd name="T26" fmla="*/ 58 w 83"/>
              <a:gd name="T27" fmla="*/ 20 h 49"/>
              <a:gd name="T28" fmla="*/ 48 w 83"/>
              <a:gd name="T29" fmla="*/ 12 h 49"/>
              <a:gd name="T30" fmla="*/ 60 w 83"/>
              <a:gd name="T31" fmla="*/ 0 h 49"/>
              <a:gd name="T32" fmla="*/ 64 w 83"/>
              <a:gd name="T33" fmla="*/ 8 h 49"/>
              <a:gd name="T34" fmla="*/ 52 w 83"/>
              <a:gd name="T35" fmla="*/ 14 h 49"/>
              <a:gd name="T36" fmla="*/ 56 w 83"/>
              <a:gd name="T37" fmla="*/ 14 h 49"/>
              <a:gd name="T38" fmla="*/ 68 w 83"/>
              <a:gd name="T39" fmla="*/ 10 h 49"/>
              <a:gd name="T40" fmla="*/ 56 w 83"/>
              <a:gd name="T41" fmla="*/ 18 h 49"/>
              <a:gd name="T42" fmla="*/ 68 w 83"/>
              <a:gd name="T43" fmla="*/ 18 h 49"/>
              <a:gd name="T44" fmla="*/ 56 w 83"/>
              <a:gd name="T45" fmla="*/ 24 h 49"/>
              <a:gd name="T46" fmla="*/ 52 w 83"/>
              <a:gd name="T47" fmla="*/ 28 h 49"/>
              <a:gd name="T48" fmla="*/ 48 w 83"/>
              <a:gd name="T49" fmla="*/ 30 h 49"/>
              <a:gd name="T50" fmla="*/ 56 w 83"/>
              <a:gd name="T51" fmla="*/ 34 h 49"/>
              <a:gd name="T52" fmla="*/ 56 w 83"/>
              <a:gd name="T53" fmla="*/ 38 h 49"/>
              <a:gd name="T54" fmla="*/ 56 w 83"/>
              <a:gd name="T55" fmla="*/ 38 h 49"/>
              <a:gd name="T56" fmla="*/ 48 w 83"/>
              <a:gd name="T57" fmla="*/ 40 h 49"/>
              <a:gd name="T58" fmla="*/ 36 w 83"/>
              <a:gd name="T59" fmla="*/ 40 h 49"/>
              <a:gd name="T60" fmla="*/ 18 w 83"/>
              <a:gd name="T61" fmla="*/ 40 h 49"/>
              <a:gd name="T62" fmla="*/ 0 w 83"/>
              <a:gd name="T63" fmla="*/ 44 h 49"/>
              <a:gd name="T64" fmla="*/ 12 w 83"/>
              <a:gd name="T65" fmla="*/ 44 h 49"/>
              <a:gd name="T66" fmla="*/ 20 w 83"/>
              <a:gd name="T67" fmla="*/ 44 h 49"/>
              <a:gd name="T68" fmla="*/ 22 w 83"/>
              <a:gd name="T69" fmla="*/ 46 h 49"/>
              <a:gd name="T70" fmla="*/ 12 w 83"/>
              <a:gd name="T71" fmla="*/ 48 h 49"/>
              <a:gd name="T72" fmla="*/ 20 w 83"/>
              <a:gd name="T73" fmla="*/ 44 h 49"/>
              <a:gd name="T74" fmla="*/ 30 w 83"/>
              <a:gd name="T75" fmla="*/ 36 h 49"/>
              <a:gd name="T76" fmla="*/ 20 w 83"/>
              <a:gd name="T77" fmla="*/ 38 h 49"/>
              <a:gd name="T78" fmla="*/ 24 w 83"/>
              <a:gd name="T79" fmla="*/ 30 h 49"/>
              <a:gd name="T80" fmla="*/ 20 w 83"/>
              <a:gd name="T81" fmla="*/ 38 h 49"/>
              <a:gd name="T82" fmla="*/ 26 w 83"/>
              <a:gd name="T83" fmla="*/ 38 h 49"/>
              <a:gd name="T84" fmla="*/ 44 w 83"/>
              <a:gd name="T85" fmla="*/ 36 h 49"/>
              <a:gd name="T86" fmla="*/ 58 w 83"/>
              <a:gd name="T87" fmla="*/ 34 h 49"/>
              <a:gd name="T88" fmla="*/ 72 w 83"/>
              <a:gd name="T89" fmla="*/ 34 h 49"/>
              <a:gd name="T90" fmla="*/ 82 w 83"/>
              <a:gd name="T91" fmla="*/ 3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3" h="49">
                <a:moveTo>
                  <a:pt x="36" y="30"/>
                </a:moveTo>
                <a:lnTo>
                  <a:pt x="44" y="30"/>
                </a:lnTo>
                <a:lnTo>
                  <a:pt x="48" y="30"/>
                </a:lnTo>
                <a:lnTo>
                  <a:pt x="52" y="30"/>
                </a:lnTo>
                <a:lnTo>
                  <a:pt x="56" y="30"/>
                </a:lnTo>
                <a:lnTo>
                  <a:pt x="60" y="26"/>
                </a:lnTo>
                <a:lnTo>
                  <a:pt x="64" y="26"/>
                </a:lnTo>
                <a:lnTo>
                  <a:pt x="64" y="30"/>
                </a:lnTo>
                <a:lnTo>
                  <a:pt x="60" y="30"/>
                </a:lnTo>
                <a:lnTo>
                  <a:pt x="56" y="30"/>
                </a:lnTo>
                <a:lnTo>
                  <a:pt x="52" y="30"/>
                </a:lnTo>
                <a:lnTo>
                  <a:pt x="48" y="30"/>
                </a:lnTo>
                <a:lnTo>
                  <a:pt x="50" y="26"/>
                </a:lnTo>
                <a:lnTo>
                  <a:pt x="54" y="26"/>
                </a:lnTo>
                <a:lnTo>
                  <a:pt x="58" y="22"/>
                </a:lnTo>
                <a:lnTo>
                  <a:pt x="60" y="18"/>
                </a:lnTo>
                <a:lnTo>
                  <a:pt x="64" y="18"/>
                </a:lnTo>
                <a:lnTo>
                  <a:pt x="64" y="22"/>
                </a:lnTo>
                <a:lnTo>
                  <a:pt x="60" y="26"/>
                </a:lnTo>
                <a:lnTo>
                  <a:pt x="56" y="26"/>
                </a:lnTo>
                <a:lnTo>
                  <a:pt x="52" y="30"/>
                </a:lnTo>
                <a:lnTo>
                  <a:pt x="48" y="30"/>
                </a:lnTo>
                <a:lnTo>
                  <a:pt x="48" y="26"/>
                </a:lnTo>
                <a:lnTo>
                  <a:pt x="54" y="22"/>
                </a:lnTo>
                <a:lnTo>
                  <a:pt x="60" y="18"/>
                </a:lnTo>
                <a:lnTo>
                  <a:pt x="64" y="18"/>
                </a:lnTo>
                <a:lnTo>
                  <a:pt x="68" y="18"/>
                </a:lnTo>
                <a:lnTo>
                  <a:pt x="68" y="22"/>
                </a:lnTo>
                <a:lnTo>
                  <a:pt x="64" y="26"/>
                </a:lnTo>
                <a:lnTo>
                  <a:pt x="56" y="26"/>
                </a:lnTo>
                <a:lnTo>
                  <a:pt x="52" y="26"/>
                </a:lnTo>
                <a:lnTo>
                  <a:pt x="48" y="26"/>
                </a:lnTo>
                <a:lnTo>
                  <a:pt x="44" y="22"/>
                </a:lnTo>
                <a:lnTo>
                  <a:pt x="48" y="22"/>
                </a:lnTo>
                <a:lnTo>
                  <a:pt x="52" y="18"/>
                </a:lnTo>
                <a:lnTo>
                  <a:pt x="56" y="14"/>
                </a:lnTo>
                <a:lnTo>
                  <a:pt x="56" y="10"/>
                </a:lnTo>
                <a:lnTo>
                  <a:pt x="60" y="10"/>
                </a:lnTo>
                <a:lnTo>
                  <a:pt x="66" y="10"/>
                </a:lnTo>
                <a:lnTo>
                  <a:pt x="66" y="14"/>
                </a:lnTo>
                <a:lnTo>
                  <a:pt x="62" y="16"/>
                </a:lnTo>
                <a:lnTo>
                  <a:pt x="58" y="20"/>
                </a:lnTo>
                <a:lnTo>
                  <a:pt x="52" y="20"/>
                </a:lnTo>
                <a:lnTo>
                  <a:pt x="48" y="20"/>
                </a:lnTo>
                <a:lnTo>
                  <a:pt x="48" y="12"/>
                </a:lnTo>
                <a:lnTo>
                  <a:pt x="52" y="8"/>
                </a:lnTo>
                <a:lnTo>
                  <a:pt x="56" y="4"/>
                </a:lnTo>
                <a:lnTo>
                  <a:pt x="60" y="0"/>
                </a:lnTo>
                <a:lnTo>
                  <a:pt x="64" y="0"/>
                </a:lnTo>
                <a:lnTo>
                  <a:pt x="64" y="4"/>
                </a:lnTo>
                <a:lnTo>
                  <a:pt x="64" y="8"/>
                </a:lnTo>
                <a:lnTo>
                  <a:pt x="60" y="14"/>
                </a:lnTo>
                <a:lnTo>
                  <a:pt x="56" y="14"/>
                </a:lnTo>
                <a:lnTo>
                  <a:pt x="52" y="14"/>
                </a:lnTo>
                <a:lnTo>
                  <a:pt x="48" y="14"/>
                </a:lnTo>
                <a:lnTo>
                  <a:pt x="52" y="14"/>
                </a:lnTo>
                <a:lnTo>
                  <a:pt x="56" y="14"/>
                </a:lnTo>
                <a:lnTo>
                  <a:pt x="60" y="14"/>
                </a:lnTo>
                <a:lnTo>
                  <a:pt x="64" y="14"/>
                </a:lnTo>
                <a:lnTo>
                  <a:pt x="68" y="10"/>
                </a:lnTo>
                <a:lnTo>
                  <a:pt x="72" y="10"/>
                </a:lnTo>
                <a:lnTo>
                  <a:pt x="72" y="14"/>
                </a:lnTo>
                <a:lnTo>
                  <a:pt x="56" y="18"/>
                </a:lnTo>
                <a:lnTo>
                  <a:pt x="60" y="18"/>
                </a:lnTo>
                <a:lnTo>
                  <a:pt x="64" y="18"/>
                </a:lnTo>
                <a:lnTo>
                  <a:pt x="68" y="18"/>
                </a:lnTo>
                <a:lnTo>
                  <a:pt x="64" y="18"/>
                </a:lnTo>
                <a:lnTo>
                  <a:pt x="60" y="24"/>
                </a:lnTo>
                <a:lnTo>
                  <a:pt x="56" y="24"/>
                </a:lnTo>
                <a:lnTo>
                  <a:pt x="52" y="24"/>
                </a:lnTo>
                <a:lnTo>
                  <a:pt x="46" y="28"/>
                </a:lnTo>
                <a:lnTo>
                  <a:pt x="52" y="28"/>
                </a:lnTo>
                <a:lnTo>
                  <a:pt x="56" y="24"/>
                </a:lnTo>
                <a:lnTo>
                  <a:pt x="52" y="30"/>
                </a:lnTo>
                <a:lnTo>
                  <a:pt x="48" y="30"/>
                </a:lnTo>
                <a:lnTo>
                  <a:pt x="52" y="30"/>
                </a:lnTo>
                <a:lnTo>
                  <a:pt x="56" y="30"/>
                </a:lnTo>
                <a:lnTo>
                  <a:pt x="56" y="34"/>
                </a:lnTo>
                <a:lnTo>
                  <a:pt x="60" y="34"/>
                </a:lnTo>
                <a:lnTo>
                  <a:pt x="60" y="38"/>
                </a:lnTo>
                <a:lnTo>
                  <a:pt x="56" y="38"/>
                </a:lnTo>
                <a:lnTo>
                  <a:pt x="52" y="42"/>
                </a:lnTo>
                <a:lnTo>
                  <a:pt x="56" y="42"/>
                </a:lnTo>
                <a:lnTo>
                  <a:pt x="56" y="38"/>
                </a:lnTo>
                <a:lnTo>
                  <a:pt x="56" y="34"/>
                </a:lnTo>
                <a:lnTo>
                  <a:pt x="52" y="34"/>
                </a:lnTo>
                <a:lnTo>
                  <a:pt x="48" y="40"/>
                </a:lnTo>
                <a:lnTo>
                  <a:pt x="44" y="40"/>
                </a:lnTo>
                <a:lnTo>
                  <a:pt x="40" y="42"/>
                </a:lnTo>
                <a:lnTo>
                  <a:pt x="36" y="40"/>
                </a:lnTo>
                <a:lnTo>
                  <a:pt x="30" y="40"/>
                </a:lnTo>
                <a:lnTo>
                  <a:pt x="26" y="40"/>
                </a:lnTo>
                <a:lnTo>
                  <a:pt x="18" y="40"/>
                </a:lnTo>
                <a:lnTo>
                  <a:pt x="14" y="40"/>
                </a:lnTo>
                <a:lnTo>
                  <a:pt x="10" y="40"/>
                </a:lnTo>
                <a:lnTo>
                  <a:pt x="0" y="44"/>
                </a:lnTo>
                <a:lnTo>
                  <a:pt x="4" y="44"/>
                </a:lnTo>
                <a:lnTo>
                  <a:pt x="8" y="44"/>
                </a:lnTo>
                <a:lnTo>
                  <a:pt x="12" y="44"/>
                </a:lnTo>
                <a:lnTo>
                  <a:pt x="20" y="44"/>
                </a:lnTo>
                <a:lnTo>
                  <a:pt x="24" y="44"/>
                </a:lnTo>
                <a:lnTo>
                  <a:pt x="20" y="44"/>
                </a:lnTo>
                <a:lnTo>
                  <a:pt x="16" y="44"/>
                </a:lnTo>
                <a:lnTo>
                  <a:pt x="18" y="48"/>
                </a:lnTo>
                <a:lnTo>
                  <a:pt x="22" y="46"/>
                </a:lnTo>
                <a:lnTo>
                  <a:pt x="26" y="46"/>
                </a:lnTo>
                <a:lnTo>
                  <a:pt x="16" y="44"/>
                </a:lnTo>
                <a:lnTo>
                  <a:pt x="12" y="48"/>
                </a:lnTo>
                <a:lnTo>
                  <a:pt x="16" y="48"/>
                </a:lnTo>
                <a:lnTo>
                  <a:pt x="16" y="44"/>
                </a:lnTo>
                <a:lnTo>
                  <a:pt x="20" y="44"/>
                </a:lnTo>
                <a:lnTo>
                  <a:pt x="24" y="44"/>
                </a:lnTo>
                <a:lnTo>
                  <a:pt x="30" y="40"/>
                </a:lnTo>
                <a:lnTo>
                  <a:pt x="30" y="36"/>
                </a:lnTo>
                <a:lnTo>
                  <a:pt x="24" y="42"/>
                </a:lnTo>
                <a:lnTo>
                  <a:pt x="20" y="42"/>
                </a:lnTo>
                <a:lnTo>
                  <a:pt x="20" y="38"/>
                </a:lnTo>
                <a:lnTo>
                  <a:pt x="20" y="34"/>
                </a:lnTo>
                <a:lnTo>
                  <a:pt x="24" y="34"/>
                </a:lnTo>
                <a:lnTo>
                  <a:pt x="24" y="30"/>
                </a:lnTo>
                <a:lnTo>
                  <a:pt x="20" y="30"/>
                </a:lnTo>
                <a:lnTo>
                  <a:pt x="20" y="34"/>
                </a:lnTo>
                <a:lnTo>
                  <a:pt x="20" y="38"/>
                </a:lnTo>
                <a:lnTo>
                  <a:pt x="24" y="38"/>
                </a:lnTo>
                <a:lnTo>
                  <a:pt x="28" y="34"/>
                </a:lnTo>
                <a:lnTo>
                  <a:pt x="26" y="38"/>
                </a:lnTo>
                <a:lnTo>
                  <a:pt x="30" y="38"/>
                </a:lnTo>
                <a:lnTo>
                  <a:pt x="34" y="36"/>
                </a:lnTo>
                <a:lnTo>
                  <a:pt x="44" y="36"/>
                </a:lnTo>
                <a:lnTo>
                  <a:pt x="48" y="36"/>
                </a:lnTo>
                <a:lnTo>
                  <a:pt x="54" y="34"/>
                </a:lnTo>
                <a:lnTo>
                  <a:pt x="58" y="34"/>
                </a:lnTo>
                <a:lnTo>
                  <a:pt x="62" y="34"/>
                </a:lnTo>
                <a:lnTo>
                  <a:pt x="66" y="34"/>
                </a:lnTo>
                <a:lnTo>
                  <a:pt x="72" y="34"/>
                </a:lnTo>
                <a:lnTo>
                  <a:pt x="76" y="34"/>
                </a:lnTo>
                <a:lnTo>
                  <a:pt x="80" y="34"/>
                </a:lnTo>
                <a:lnTo>
                  <a:pt x="82" y="30"/>
                </a:lnTo>
                <a:lnTo>
                  <a:pt x="82" y="26"/>
                </a:lnTo>
                <a:lnTo>
                  <a:pt x="80"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687" name="Freeform 31">
            <a:extLst>
              <a:ext uri="{FF2B5EF4-FFF2-40B4-BE49-F238E27FC236}">
                <a16:creationId xmlns:a16="http://schemas.microsoft.com/office/drawing/2014/main" id="{87F28723-A93D-4544-A6D2-F39D01AA657C}"/>
              </a:ext>
            </a:extLst>
          </p:cNvPr>
          <p:cNvSpPr>
            <a:spLocks/>
          </p:cNvSpPr>
          <p:nvPr/>
        </p:nvSpPr>
        <p:spPr bwMode="auto">
          <a:xfrm>
            <a:off x="3041650" y="6053138"/>
            <a:ext cx="292100" cy="203200"/>
          </a:xfrm>
          <a:custGeom>
            <a:avLst/>
            <a:gdLst>
              <a:gd name="T0" fmla="*/ 80 w 167"/>
              <a:gd name="T1" fmla="*/ 4 h 113"/>
              <a:gd name="T2" fmla="*/ 88 w 167"/>
              <a:gd name="T3" fmla="*/ 6 h 113"/>
              <a:gd name="T4" fmla="*/ 96 w 167"/>
              <a:gd name="T5" fmla="*/ 4 h 113"/>
              <a:gd name="T6" fmla="*/ 104 w 167"/>
              <a:gd name="T7" fmla="*/ 4 h 113"/>
              <a:gd name="T8" fmla="*/ 112 w 167"/>
              <a:gd name="T9" fmla="*/ 6 h 113"/>
              <a:gd name="T10" fmla="*/ 120 w 167"/>
              <a:gd name="T11" fmla="*/ 8 h 113"/>
              <a:gd name="T12" fmla="*/ 128 w 167"/>
              <a:gd name="T13" fmla="*/ 8 h 113"/>
              <a:gd name="T14" fmla="*/ 128 w 167"/>
              <a:gd name="T15" fmla="*/ 6 h 113"/>
              <a:gd name="T16" fmla="*/ 116 w 167"/>
              <a:gd name="T17" fmla="*/ 6 h 113"/>
              <a:gd name="T18" fmla="*/ 108 w 167"/>
              <a:gd name="T19" fmla="*/ 4 h 113"/>
              <a:gd name="T20" fmla="*/ 100 w 167"/>
              <a:gd name="T21" fmla="*/ 2 h 113"/>
              <a:gd name="T22" fmla="*/ 108 w 167"/>
              <a:gd name="T23" fmla="*/ 0 h 113"/>
              <a:gd name="T24" fmla="*/ 116 w 167"/>
              <a:gd name="T25" fmla="*/ 0 h 113"/>
              <a:gd name="T26" fmla="*/ 124 w 167"/>
              <a:gd name="T27" fmla="*/ 2 h 113"/>
              <a:gd name="T28" fmla="*/ 132 w 167"/>
              <a:gd name="T29" fmla="*/ 2 h 113"/>
              <a:gd name="T30" fmla="*/ 140 w 167"/>
              <a:gd name="T31" fmla="*/ 4 h 113"/>
              <a:gd name="T32" fmla="*/ 148 w 167"/>
              <a:gd name="T33" fmla="*/ 2 h 113"/>
              <a:gd name="T34" fmla="*/ 156 w 167"/>
              <a:gd name="T35" fmla="*/ 4 h 113"/>
              <a:gd name="T36" fmla="*/ 164 w 167"/>
              <a:gd name="T37" fmla="*/ 6 h 113"/>
              <a:gd name="T38" fmla="*/ 164 w 167"/>
              <a:gd name="T39" fmla="*/ 14 h 113"/>
              <a:gd name="T40" fmla="*/ 162 w 167"/>
              <a:gd name="T41" fmla="*/ 22 h 113"/>
              <a:gd name="T42" fmla="*/ 160 w 167"/>
              <a:gd name="T43" fmla="*/ 32 h 113"/>
              <a:gd name="T44" fmla="*/ 158 w 167"/>
              <a:gd name="T45" fmla="*/ 44 h 113"/>
              <a:gd name="T46" fmla="*/ 154 w 167"/>
              <a:gd name="T47" fmla="*/ 54 h 113"/>
              <a:gd name="T48" fmla="*/ 150 w 167"/>
              <a:gd name="T49" fmla="*/ 62 h 113"/>
              <a:gd name="T50" fmla="*/ 148 w 167"/>
              <a:gd name="T51" fmla="*/ 70 h 113"/>
              <a:gd name="T52" fmla="*/ 144 w 167"/>
              <a:gd name="T53" fmla="*/ 78 h 113"/>
              <a:gd name="T54" fmla="*/ 140 w 167"/>
              <a:gd name="T55" fmla="*/ 88 h 113"/>
              <a:gd name="T56" fmla="*/ 136 w 167"/>
              <a:gd name="T57" fmla="*/ 96 h 113"/>
              <a:gd name="T58" fmla="*/ 132 w 167"/>
              <a:gd name="T59" fmla="*/ 104 h 113"/>
              <a:gd name="T60" fmla="*/ 124 w 167"/>
              <a:gd name="T61" fmla="*/ 110 h 113"/>
              <a:gd name="T62" fmla="*/ 116 w 167"/>
              <a:gd name="T63" fmla="*/ 110 h 113"/>
              <a:gd name="T64" fmla="*/ 108 w 167"/>
              <a:gd name="T65" fmla="*/ 112 h 113"/>
              <a:gd name="T66" fmla="*/ 98 w 167"/>
              <a:gd name="T67" fmla="*/ 112 h 113"/>
              <a:gd name="T68" fmla="*/ 90 w 167"/>
              <a:gd name="T69" fmla="*/ 112 h 113"/>
              <a:gd name="T70" fmla="*/ 78 w 167"/>
              <a:gd name="T71" fmla="*/ 110 h 113"/>
              <a:gd name="T72" fmla="*/ 68 w 167"/>
              <a:gd name="T73" fmla="*/ 110 h 113"/>
              <a:gd name="T74" fmla="*/ 60 w 167"/>
              <a:gd name="T75" fmla="*/ 110 h 113"/>
              <a:gd name="T76" fmla="*/ 52 w 167"/>
              <a:gd name="T77" fmla="*/ 110 h 113"/>
              <a:gd name="T78" fmla="*/ 44 w 167"/>
              <a:gd name="T79" fmla="*/ 108 h 113"/>
              <a:gd name="T80" fmla="*/ 36 w 167"/>
              <a:gd name="T81" fmla="*/ 108 h 113"/>
              <a:gd name="T82" fmla="*/ 28 w 167"/>
              <a:gd name="T83" fmla="*/ 108 h 113"/>
              <a:gd name="T84" fmla="*/ 20 w 167"/>
              <a:gd name="T85" fmla="*/ 108 h 113"/>
              <a:gd name="T86" fmla="*/ 12 w 167"/>
              <a:gd name="T87" fmla="*/ 108 h 113"/>
              <a:gd name="T88" fmla="*/ 4 w 167"/>
              <a:gd name="T89" fmla="*/ 106 h 113"/>
              <a:gd name="T90" fmla="*/ 0 w 167"/>
              <a:gd name="T91" fmla="*/ 98 h 113"/>
              <a:gd name="T92" fmla="*/ 2 w 167"/>
              <a:gd name="T93" fmla="*/ 90 h 113"/>
              <a:gd name="T94" fmla="*/ 4 w 167"/>
              <a:gd name="T95" fmla="*/ 78 h 113"/>
              <a:gd name="T96" fmla="*/ 10 w 167"/>
              <a:gd name="T97" fmla="*/ 70 h 113"/>
              <a:gd name="T98" fmla="*/ 16 w 167"/>
              <a:gd name="T99" fmla="*/ 64 h 113"/>
              <a:gd name="T100" fmla="*/ 26 w 167"/>
              <a:gd name="T101" fmla="*/ 58 h 113"/>
              <a:gd name="T102" fmla="*/ 34 w 167"/>
              <a:gd name="T103" fmla="*/ 54 h 113"/>
              <a:gd name="T104" fmla="*/ 42 w 167"/>
              <a:gd name="T105" fmla="*/ 46 h 113"/>
              <a:gd name="T106" fmla="*/ 48 w 167"/>
              <a:gd name="T107" fmla="*/ 38 h 113"/>
              <a:gd name="T108" fmla="*/ 54 w 167"/>
              <a:gd name="T109" fmla="*/ 32 h 113"/>
              <a:gd name="T110" fmla="*/ 60 w 167"/>
              <a:gd name="T111" fmla="*/ 24 h 113"/>
              <a:gd name="T112" fmla="*/ 64 w 167"/>
              <a:gd name="T113" fmla="*/ 16 h 113"/>
              <a:gd name="T114" fmla="*/ 72 w 167"/>
              <a:gd name="T115" fmla="*/ 10 h 113"/>
              <a:gd name="T116" fmla="*/ 78 w 167"/>
              <a:gd name="T117" fmla="*/ 4 h 113"/>
              <a:gd name="T118" fmla="*/ 76 w 167"/>
              <a:gd name="T119" fmla="*/ 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7" h="113">
                <a:moveTo>
                  <a:pt x="76" y="2"/>
                </a:moveTo>
                <a:lnTo>
                  <a:pt x="80" y="4"/>
                </a:lnTo>
                <a:lnTo>
                  <a:pt x="84" y="4"/>
                </a:lnTo>
                <a:lnTo>
                  <a:pt x="88" y="6"/>
                </a:lnTo>
                <a:lnTo>
                  <a:pt x="92" y="6"/>
                </a:lnTo>
                <a:lnTo>
                  <a:pt x="96" y="4"/>
                </a:lnTo>
                <a:lnTo>
                  <a:pt x="100" y="4"/>
                </a:lnTo>
                <a:lnTo>
                  <a:pt x="104" y="4"/>
                </a:lnTo>
                <a:lnTo>
                  <a:pt x="108" y="6"/>
                </a:lnTo>
                <a:lnTo>
                  <a:pt x="112" y="6"/>
                </a:lnTo>
                <a:lnTo>
                  <a:pt x="116" y="8"/>
                </a:lnTo>
                <a:lnTo>
                  <a:pt x="120" y="8"/>
                </a:lnTo>
                <a:lnTo>
                  <a:pt x="124" y="8"/>
                </a:lnTo>
                <a:lnTo>
                  <a:pt x="128" y="8"/>
                </a:lnTo>
                <a:lnTo>
                  <a:pt x="132" y="6"/>
                </a:lnTo>
                <a:lnTo>
                  <a:pt x="128" y="6"/>
                </a:lnTo>
                <a:lnTo>
                  <a:pt x="122" y="6"/>
                </a:lnTo>
                <a:lnTo>
                  <a:pt x="116" y="6"/>
                </a:lnTo>
                <a:lnTo>
                  <a:pt x="112" y="4"/>
                </a:lnTo>
                <a:lnTo>
                  <a:pt x="108" y="4"/>
                </a:lnTo>
                <a:lnTo>
                  <a:pt x="104" y="2"/>
                </a:lnTo>
                <a:lnTo>
                  <a:pt x="100" y="2"/>
                </a:lnTo>
                <a:lnTo>
                  <a:pt x="104" y="0"/>
                </a:lnTo>
                <a:lnTo>
                  <a:pt x="108" y="0"/>
                </a:lnTo>
                <a:lnTo>
                  <a:pt x="112" y="0"/>
                </a:lnTo>
                <a:lnTo>
                  <a:pt x="116" y="0"/>
                </a:lnTo>
                <a:lnTo>
                  <a:pt x="120" y="2"/>
                </a:lnTo>
                <a:lnTo>
                  <a:pt x="124" y="2"/>
                </a:lnTo>
                <a:lnTo>
                  <a:pt x="128" y="2"/>
                </a:lnTo>
                <a:lnTo>
                  <a:pt x="132" y="2"/>
                </a:lnTo>
                <a:lnTo>
                  <a:pt x="136" y="2"/>
                </a:lnTo>
                <a:lnTo>
                  <a:pt x="140" y="4"/>
                </a:lnTo>
                <a:lnTo>
                  <a:pt x="144" y="2"/>
                </a:lnTo>
                <a:lnTo>
                  <a:pt x="148" y="2"/>
                </a:lnTo>
                <a:lnTo>
                  <a:pt x="152" y="2"/>
                </a:lnTo>
                <a:lnTo>
                  <a:pt x="156" y="4"/>
                </a:lnTo>
                <a:lnTo>
                  <a:pt x="160" y="4"/>
                </a:lnTo>
                <a:lnTo>
                  <a:pt x="164" y="6"/>
                </a:lnTo>
                <a:lnTo>
                  <a:pt x="166" y="10"/>
                </a:lnTo>
                <a:lnTo>
                  <a:pt x="164" y="14"/>
                </a:lnTo>
                <a:lnTo>
                  <a:pt x="162" y="18"/>
                </a:lnTo>
                <a:lnTo>
                  <a:pt x="162" y="22"/>
                </a:lnTo>
                <a:lnTo>
                  <a:pt x="160" y="28"/>
                </a:lnTo>
                <a:lnTo>
                  <a:pt x="160" y="32"/>
                </a:lnTo>
                <a:lnTo>
                  <a:pt x="158" y="36"/>
                </a:lnTo>
                <a:lnTo>
                  <a:pt x="158" y="44"/>
                </a:lnTo>
                <a:lnTo>
                  <a:pt x="156" y="50"/>
                </a:lnTo>
                <a:lnTo>
                  <a:pt x="154" y="54"/>
                </a:lnTo>
                <a:lnTo>
                  <a:pt x="152" y="58"/>
                </a:lnTo>
                <a:lnTo>
                  <a:pt x="150" y="62"/>
                </a:lnTo>
                <a:lnTo>
                  <a:pt x="150" y="66"/>
                </a:lnTo>
                <a:lnTo>
                  <a:pt x="148" y="70"/>
                </a:lnTo>
                <a:lnTo>
                  <a:pt x="146" y="74"/>
                </a:lnTo>
                <a:lnTo>
                  <a:pt x="144" y="78"/>
                </a:lnTo>
                <a:lnTo>
                  <a:pt x="142" y="84"/>
                </a:lnTo>
                <a:lnTo>
                  <a:pt x="140" y="88"/>
                </a:lnTo>
                <a:lnTo>
                  <a:pt x="138" y="92"/>
                </a:lnTo>
                <a:lnTo>
                  <a:pt x="136" y="96"/>
                </a:lnTo>
                <a:lnTo>
                  <a:pt x="134" y="100"/>
                </a:lnTo>
                <a:lnTo>
                  <a:pt x="132" y="104"/>
                </a:lnTo>
                <a:lnTo>
                  <a:pt x="128" y="106"/>
                </a:lnTo>
                <a:lnTo>
                  <a:pt x="124" y="110"/>
                </a:lnTo>
                <a:lnTo>
                  <a:pt x="120" y="110"/>
                </a:lnTo>
                <a:lnTo>
                  <a:pt x="116" y="110"/>
                </a:lnTo>
                <a:lnTo>
                  <a:pt x="112" y="112"/>
                </a:lnTo>
                <a:lnTo>
                  <a:pt x="108" y="112"/>
                </a:lnTo>
                <a:lnTo>
                  <a:pt x="104" y="112"/>
                </a:lnTo>
                <a:lnTo>
                  <a:pt x="98" y="112"/>
                </a:lnTo>
                <a:lnTo>
                  <a:pt x="94" y="112"/>
                </a:lnTo>
                <a:lnTo>
                  <a:pt x="90" y="112"/>
                </a:lnTo>
                <a:lnTo>
                  <a:pt x="84" y="110"/>
                </a:lnTo>
                <a:lnTo>
                  <a:pt x="78" y="110"/>
                </a:lnTo>
                <a:lnTo>
                  <a:pt x="74" y="110"/>
                </a:lnTo>
                <a:lnTo>
                  <a:pt x="68" y="110"/>
                </a:lnTo>
                <a:lnTo>
                  <a:pt x="64" y="110"/>
                </a:lnTo>
                <a:lnTo>
                  <a:pt x="60" y="110"/>
                </a:lnTo>
                <a:lnTo>
                  <a:pt x="56" y="110"/>
                </a:lnTo>
                <a:lnTo>
                  <a:pt x="52" y="110"/>
                </a:lnTo>
                <a:lnTo>
                  <a:pt x="48" y="110"/>
                </a:lnTo>
                <a:lnTo>
                  <a:pt x="44" y="108"/>
                </a:lnTo>
                <a:lnTo>
                  <a:pt x="40" y="108"/>
                </a:lnTo>
                <a:lnTo>
                  <a:pt x="36" y="108"/>
                </a:lnTo>
                <a:lnTo>
                  <a:pt x="32" y="108"/>
                </a:lnTo>
                <a:lnTo>
                  <a:pt x="28" y="108"/>
                </a:lnTo>
                <a:lnTo>
                  <a:pt x="24" y="108"/>
                </a:lnTo>
                <a:lnTo>
                  <a:pt x="20" y="108"/>
                </a:lnTo>
                <a:lnTo>
                  <a:pt x="16" y="108"/>
                </a:lnTo>
                <a:lnTo>
                  <a:pt x="12" y="108"/>
                </a:lnTo>
                <a:lnTo>
                  <a:pt x="8" y="108"/>
                </a:lnTo>
                <a:lnTo>
                  <a:pt x="4" y="106"/>
                </a:lnTo>
                <a:lnTo>
                  <a:pt x="2" y="102"/>
                </a:lnTo>
                <a:lnTo>
                  <a:pt x="0" y="98"/>
                </a:lnTo>
                <a:lnTo>
                  <a:pt x="0" y="94"/>
                </a:lnTo>
                <a:lnTo>
                  <a:pt x="2" y="90"/>
                </a:lnTo>
                <a:lnTo>
                  <a:pt x="2" y="86"/>
                </a:lnTo>
                <a:lnTo>
                  <a:pt x="4" y="78"/>
                </a:lnTo>
                <a:lnTo>
                  <a:pt x="6" y="72"/>
                </a:lnTo>
                <a:lnTo>
                  <a:pt x="10" y="70"/>
                </a:lnTo>
                <a:lnTo>
                  <a:pt x="12" y="66"/>
                </a:lnTo>
                <a:lnTo>
                  <a:pt x="16" y="64"/>
                </a:lnTo>
                <a:lnTo>
                  <a:pt x="20" y="62"/>
                </a:lnTo>
                <a:lnTo>
                  <a:pt x="26" y="58"/>
                </a:lnTo>
                <a:lnTo>
                  <a:pt x="30" y="56"/>
                </a:lnTo>
                <a:lnTo>
                  <a:pt x="34" y="54"/>
                </a:lnTo>
                <a:lnTo>
                  <a:pt x="38" y="50"/>
                </a:lnTo>
                <a:lnTo>
                  <a:pt x="42" y="46"/>
                </a:lnTo>
                <a:lnTo>
                  <a:pt x="44" y="42"/>
                </a:lnTo>
                <a:lnTo>
                  <a:pt x="48" y="38"/>
                </a:lnTo>
                <a:lnTo>
                  <a:pt x="50" y="34"/>
                </a:lnTo>
                <a:lnTo>
                  <a:pt x="54" y="32"/>
                </a:lnTo>
                <a:lnTo>
                  <a:pt x="56" y="28"/>
                </a:lnTo>
                <a:lnTo>
                  <a:pt x="60" y="24"/>
                </a:lnTo>
                <a:lnTo>
                  <a:pt x="62" y="20"/>
                </a:lnTo>
                <a:lnTo>
                  <a:pt x="64" y="16"/>
                </a:lnTo>
                <a:lnTo>
                  <a:pt x="68" y="14"/>
                </a:lnTo>
                <a:lnTo>
                  <a:pt x="72" y="10"/>
                </a:lnTo>
                <a:lnTo>
                  <a:pt x="76" y="8"/>
                </a:lnTo>
                <a:lnTo>
                  <a:pt x="78" y="4"/>
                </a:lnTo>
                <a:lnTo>
                  <a:pt x="82" y="4"/>
                </a:lnTo>
                <a:lnTo>
                  <a:pt x="76" y="2"/>
                </a:lnTo>
              </a:path>
            </a:pathLst>
          </a:custGeom>
          <a:solidFill>
            <a:schemeClr val="bg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688" name="Freeform 32">
            <a:extLst>
              <a:ext uri="{FF2B5EF4-FFF2-40B4-BE49-F238E27FC236}">
                <a16:creationId xmlns:a16="http://schemas.microsoft.com/office/drawing/2014/main" id="{DB9D1A8E-54CD-3345-A034-2B7BC13C0997}"/>
              </a:ext>
            </a:extLst>
          </p:cNvPr>
          <p:cNvSpPr>
            <a:spLocks/>
          </p:cNvSpPr>
          <p:nvPr/>
        </p:nvSpPr>
        <p:spPr bwMode="auto">
          <a:xfrm>
            <a:off x="3294063" y="5797550"/>
            <a:ext cx="127000" cy="36513"/>
          </a:xfrm>
          <a:custGeom>
            <a:avLst/>
            <a:gdLst>
              <a:gd name="T0" fmla="*/ 4 w 73"/>
              <a:gd name="T1" fmla="*/ 16 h 21"/>
              <a:gd name="T2" fmla="*/ 8 w 73"/>
              <a:gd name="T3" fmla="*/ 16 h 21"/>
              <a:gd name="T4" fmla="*/ 12 w 73"/>
              <a:gd name="T5" fmla="*/ 16 h 21"/>
              <a:gd name="T6" fmla="*/ 16 w 73"/>
              <a:gd name="T7" fmla="*/ 18 h 21"/>
              <a:gd name="T8" fmla="*/ 20 w 73"/>
              <a:gd name="T9" fmla="*/ 18 h 21"/>
              <a:gd name="T10" fmla="*/ 24 w 73"/>
              <a:gd name="T11" fmla="*/ 20 h 21"/>
              <a:gd name="T12" fmla="*/ 28 w 73"/>
              <a:gd name="T13" fmla="*/ 20 h 21"/>
              <a:gd name="T14" fmla="*/ 32 w 73"/>
              <a:gd name="T15" fmla="*/ 20 h 21"/>
              <a:gd name="T16" fmla="*/ 36 w 73"/>
              <a:gd name="T17" fmla="*/ 20 h 21"/>
              <a:gd name="T18" fmla="*/ 40 w 73"/>
              <a:gd name="T19" fmla="*/ 20 h 21"/>
              <a:gd name="T20" fmla="*/ 44 w 73"/>
              <a:gd name="T21" fmla="*/ 20 h 21"/>
              <a:gd name="T22" fmla="*/ 48 w 73"/>
              <a:gd name="T23" fmla="*/ 18 h 21"/>
              <a:gd name="T24" fmla="*/ 52 w 73"/>
              <a:gd name="T25" fmla="*/ 18 h 21"/>
              <a:gd name="T26" fmla="*/ 56 w 73"/>
              <a:gd name="T27" fmla="*/ 18 h 21"/>
              <a:gd name="T28" fmla="*/ 60 w 73"/>
              <a:gd name="T29" fmla="*/ 18 h 21"/>
              <a:gd name="T30" fmla="*/ 64 w 73"/>
              <a:gd name="T31" fmla="*/ 18 h 21"/>
              <a:gd name="T32" fmla="*/ 68 w 73"/>
              <a:gd name="T33" fmla="*/ 18 h 21"/>
              <a:gd name="T34" fmla="*/ 70 w 73"/>
              <a:gd name="T35" fmla="*/ 14 h 21"/>
              <a:gd name="T36" fmla="*/ 72 w 73"/>
              <a:gd name="T37" fmla="*/ 10 h 21"/>
              <a:gd name="T38" fmla="*/ 72 w 73"/>
              <a:gd name="T39" fmla="*/ 6 h 21"/>
              <a:gd name="T40" fmla="*/ 68 w 73"/>
              <a:gd name="T41" fmla="*/ 6 h 21"/>
              <a:gd name="T42" fmla="*/ 64 w 73"/>
              <a:gd name="T43" fmla="*/ 4 h 21"/>
              <a:gd name="T44" fmla="*/ 60 w 73"/>
              <a:gd name="T45" fmla="*/ 4 h 21"/>
              <a:gd name="T46" fmla="*/ 56 w 73"/>
              <a:gd name="T47" fmla="*/ 2 h 21"/>
              <a:gd name="T48" fmla="*/ 52 w 73"/>
              <a:gd name="T49" fmla="*/ 2 h 21"/>
              <a:gd name="T50" fmla="*/ 48 w 73"/>
              <a:gd name="T51" fmla="*/ 0 h 21"/>
              <a:gd name="T52" fmla="*/ 44 w 73"/>
              <a:gd name="T53" fmla="*/ 0 h 21"/>
              <a:gd name="T54" fmla="*/ 40 w 73"/>
              <a:gd name="T55" fmla="*/ 0 h 21"/>
              <a:gd name="T56" fmla="*/ 36 w 73"/>
              <a:gd name="T57" fmla="*/ 0 h 21"/>
              <a:gd name="T58" fmla="*/ 32 w 73"/>
              <a:gd name="T59" fmla="*/ 0 h 21"/>
              <a:gd name="T60" fmla="*/ 28 w 73"/>
              <a:gd name="T61" fmla="*/ 0 h 21"/>
              <a:gd name="T62" fmla="*/ 24 w 73"/>
              <a:gd name="T63" fmla="*/ 0 h 21"/>
              <a:gd name="T64" fmla="*/ 20 w 73"/>
              <a:gd name="T65" fmla="*/ 0 h 21"/>
              <a:gd name="T66" fmla="*/ 16 w 73"/>
              <a:gd name="T67" fmla="*/ 0 h 21"/>
              <a:gd name="T68" fmla="*/ 12 w 73"/>
              <a:gd name="T69" fmla="*/ 0 h 21"/>
              <a:gd name="T70" fmla="*/ 8 w 73"/>
              <a:gd name="T71" fmla="*/ 0 h 21"/>
              <a:gd name="T72" fmla="*/ 4 w 73"/>
              <a:gd name="T73" fmla="*/ 2 h 21"/>
              <a:gd name="T74" fmla="*/ 2 w 73"/>
              <a:gd name="T75" fmla="*/ 6 h 21"/>
              <a:gd name="T76" fmla="*/ 0 w 73"/>
              <a:gd name="T77" fmla="*/ 10 h 21"/>
              <a:gd name="T78" fmla="*/ 0 w 73"/>
              <a:gd name="T79" fmla="*/ 14 h 21"/>
              <a:gd name="T80" fmla="*/ 4 w 73"/>
              <a:gd name="T81" fmla="*/ 16 h 21"/>
              <a:gd name="T82" fmla="*/ 4 w 73"/>
              <a:gd name="T83"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 h="21">
                <a:moveTo>
                  <a:pt x="4" y="16"/>
                </a:moveTo>
                <a:lnTo>
                  <a:pt x="8" y="16"/>
                </a:lnTo>
                <a:lnTo>
                  <a:pt x="12" y="16"/>
                </a:lnTo>
                <a:lnTo>
                  <a:pt x="16" y="18"/>
                </a:lnTo>
                <a:lnTo>
                  <a:pt x="20" y="18"/>
                </a:lnTo>
                <a:lnTo>
                  <a:pt x="24" y="20"/>
                </a:lnTo>
                <a:lnTo>
                  <a:pt x="28" y="20"/>
                </a:lnTo>
                <a:lnTo>
                  <a:pt x="32" y="20"/>
                </a:lnTo>
                <a:lnTo>
                  <a:pt x="36" y="20"/>
                </a:lnTo>
                <a:lnTo>
                  <a:pt x="40" y="20"/>
                </a:lnTo>
                <a:lnTo>
                  <a:pt x="44" y="20"/>
                </a:lnTo>
                <a:lnTo>
                  <a:pt x="48" y="18"/>
                </a:lnTo>
                <a:lnTo>
                  <a:pt x="52" y="18"/>
                </a:lnTo>
                <a:lnTo>
                  <a:pt x="56" y="18"/>
                </a:lnTo>
                <a:lnTo>
                  <a:pt x="60" y="18"/>
                </a:lnTo>
                <a:lnTo>
                  <a:pt x="64" y="18"/>
                </a:lnTo>
                <a:lnTo>
                  <a:pt x="68" y="18"/>
                </a:lnTo>
                <a:lnTo>
                  <a:pt x="70" y="14"/>
                </a:lnTo>
                <a:lnTo>
                  <a:pt x="72" y="10"/>
                </a:lnTo>
                <a:lnTo>
                  <a:pt x="72" y="6"/>
                </a:lnTo>
                <a:lnTo>
                  <a:pt x="68" y="6"/>
                </a:lnTo>
                <a:lnTo>
                  <a:pt x="64" y="4"/>
                </a:lnTo>
                <a:lnTo>
                  <a:pt x="60" y="4"/>
                </a:lnTo>
                <a:lnTo>
                  <a:pt x="56" y="2"/>
                </a:lnTo>
                <a:lnTo>
                  <a:pt x="52" y="2"/>
                </a:lnTo>
                <a:lnTo>
                  <a:pt x="48" y="0"/>
                </a:lnTo>
                <a:lnTo>
                  <a:pt x="44" y="0"/>
                </a:lnTo>
                <a:lnTo>
                  <a:pt x="40" y="0"/>
                </a:lnTo>
                <a:lnTo>
                  <a:pt x="36" y="0"/>
                </a:lnTo>
                <a:lnTo>
                  <a:pt x="32" y="0"/>
                </a:lnTo>
                <a:lnTo>
                  <a:pt x="28" y="0"/>
                </a:lnTo>
                <a:lnTo>
                  <a:pt x="24" y="0"/>
                </a:lnTo>
                <a:lnTo>
                  <a:pt x="20" y="0"/>
                </a:lnTo>
                <a:lnTo>
                  <a:pt x="16" y="0"/>
                </a:lnTo>
                <a:lnTo>
                  <a:pt x="12" y="0"/>
                </a:lnTo>
                <a:lnTo>
                  <a:pt x="8" y="0"/>
                </a:lnTo>
                <a:lnTo>
                  <a:pt x="4" y="2"/>
                </a:lnTo>
                <a:lnTo>
                  <a:pt x="2" y="6"/>
                </a:lnTo>
                <a:lnTo>
                  <a:pt x="0" y="10"/>
                </a:lnTo>
                <a:lnTo>
                  <a:pt x="0" y="14"/>
                </a:lnTo>
                <a:lnTo>
                  <a:pt x="4" y="16"/>
                </a:lnTo>
                <a:lnTo>
                  <a:pt x="4" y="16"/>
                </a:lnTo>
              </a:path>
            </a:pathLst>
          </a:custGeom>
          <a:solidFill>
            <a:schemeClr val="bg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689" name="Freeform 33">
            <a:extLst>
              <a:ext uri="{FF2B5EF4-FFF2-40B4-BE49-F238E27FC236}">
                <a16:creationId xmlns:a16="http://schemas.microsoft.com/office/drawing/2014/main" id="{31DA6204-5EB8-D648-95D6-DA4B3CB6986F}"/>
              </a:ext>
            </a:extLst>
          </p:cNvPr>
          <p:cNvSpPr>
            <a:spLocks/>
          </p:cNvSpPr>
          <p:nvPr/>
        </p:nvSpPr>
        <p:spPr bwMode="auto">
          <a:xfrm>
            <a:off x="3324225" y="5749925"/>
            <a:ext cx="107950" cy="26988"/>
          </a:xfrm>
          <a:custGeom>
            <a:avLst/>
            <a:gdLst>
              <a:gd name="T0" fmla="*/ 16 w 61"/>
              <a:gd name="T1" fmla="*/ 8 h 15"/>
              <a:gd name="T2" fmla="*/ 16 w 61"/>
              <a:gd name="T3" fmla="*/ 10 h 15"/>
              <a:gd name="T4" fmla="*/ 16 w 61"/>
              <a:gd name="T5" fmla="*/ 12 h 15"/>
              <a:gd name="T6" fmla="*/ 24 w 61"/>
              <a:gd name="T7" fmla="*/ 12 h 15"/>
              <a:gd name="T8" fmla="*/ 32 w 61"/>
              <a:gd name="T9" fmla="*/ 12 h 15"/>
              <a:gd name="T10" fmla="*/ 40 w 61"/>
              <a:gd name="T11" fmla="*/ 10 h 15"/>
              <a:gd name="T12" fmla="*/ 40 w 61"/>
              <a:gd name="T13" fmla="*/ 10 h 15"/>
              <a:gd name="T14" fmla="*/ 32 w 61"/>
              <a:gd name="T15" fmla="*/ 10 h 15"/>
              <a:gd name="T16" fmla="*/ 24 w 61"/>
              <a:gd name="T17" fmla="*/ 8 h 15"/>
              <a:gd name="T18" fmla="*/ 32 w 61"/>
              <a:gd name="T19" fmla="*/ 8 h 15"/>
              <a:gd name="T20" fmla="*/ 30 w 61"/>
              <a:gd name="T21" fmla="*/ 2 h 15"/>
              <a:gd name="T22" fmla="*/ 38 w 61"/>
              <a:gd name="T23" fmla="*/ 2 h 15"/>
              <a:gd name="T24" fmla="*/ 28 w 61"/>
              <a:gd name="T25" fmla="*/ 4 h 15"/>
              <a:gd name="T26" fmla="*/ 18 w 61"/>
              <a:gd name="T27" fmla="*/ 4 h 15"/>
              <a:gd name="T28" fmla="*/ 26 w 61"/>
              <a:gd name="T29" fmla="*/ 6 h 15"/>
              <a:gd name="T30" fmla="*/ 18 w 61"/>
              <a:gd name="T31" fmla="*/ 6 h 15"/>
              <a:gd name="T32" fmla="*/ 26 w 61"/>
              <a:gd name="T33" fmla="*/ 8 h 15"/>
              <a:gd name="T34" fmla="*/ 26 w 61"/>
              <a:gd name="T35" fmla="*/ 10 h 15"/>
              <a:gd name="T36" fmla="*/ 18 w 61"/>
              <a:gd name="T37" fmla="*/ 12 h 15"/>
              <a:gd name="T38" fmla="*/ 10 w 61"/>
              <a:gd name="T39" fmla="*/ 12 h 15"/>
              <a:gd name="T40" fmla="*/ 18 w 61"/>
              <a:gd name="T41" fmla="*/ 8 h 15"/>
              <a:gd name="T42" fmla="*/ 8 w 61"/>
              <a:gd name="T43" fmla="*/ 8 h 15"/>
              <a:gd name="T44" fmla="*/ 0 w 61"/>
              <a:gd name="T45" fmla="*/ 8 h 15"/>
              <a:gd name="T46" fmla="*/ 10 w 61"/>
              <a:gd name="T47" fmla="*/ 8 h 15"/>
              <a:gd name="T48" fmla="*/ 18 w 61"/>
              <a:gd name="T49" fmla="*/ 10 h 15"/>
              <a:gd name="T50" fmla="*/ 26 w 61"/>
              <a:gd name="T51" fmla="*/ 10 h 15"/>
              <a:gd name="T52" fmla="*/ 34 w 61"/>
              <a:gd name="T53" fmla="*/ 12 h 15"/>
              <a:gd name="T54" fmla="*/ 42 w 61"/>
              <a:gd name="T55" fmla="*/ 14 h 15"/>
              <a:gd name="T56" fmla="*/ 48 w 61"/>
              <a:gd name="T57" fmla="*/ 10 h 15"/>
              <a:gd name="T58" fmla="*/ 40 w 61"/>
              <a:gd name="T59" fmla="*/ 10 h 15"/>
              <a:gd name="T60" fmla="*/ 32 w 61"/>
              <a:gd name="T61" fmla="*/ 8 h 15"/>
              <a:gd name="T62" fmla="*/ 20 w 61"/>
              <a:gd name="T63" fmla="*/ 6 h 15"/>
              <a:gd name="T64" fmla="*/ 12 w 61"/>
              <a:gd name="T65" fmla="*/ 4 h 15"/>
              <a:gd name="T66" fmla="*/ 4 w 61"/>
              <a:gd name="T67" fmla="*/ 4 h 15"/>
              <a:gd name="T68" fmla="*/ 4 w 61"/>
              <a:gd name="T69" fmla="*/ 8 h 15"/>
              <a:gd name="T70" fmla="*/ 12 w 61"/>
              <a:gd name="T71" fmla="*/ 8 h 15"/>
              <a:gd name="T72" fmla="*/ 20 w 61"/>
              <a:gd name="T73" fmla="*/ 8 h 15"/>
              <a:gd name="T74" fmla="*/ 28 w 61"/>
              <a:gd name="T75" fmla="*/ 8 h 15"/>
              <a:gd name="T76" fmla="*/ 36 w 61"/>
              <a:gd name="T77" fmla="*/ 8 h 15"/>
              <a:gd name="T78" fmla="*/ 44 w 61"/>
              <a:gd name="T79" fmla="*/ 6 h 15"/>
              <a:gd name="T80" fmla="*/ 52 w 61"/>
              <a:gd name="T81" fmla="*/ 6 h 15"/>
              <a:gd name="T82" fmla="*/ 60 w 61"/>
              <a:gd name="T83" fmla="*/ 6 h 15"/>
              <a:gd name="T84" fmla="*/ 50 w 61"/>
              <a:gd name="T85" fmla="*/ 8 h 15"/>
              <a:gd name="T86" fmla="*/ 42 w 61"/>
              <a:gd name="T87" fmla="*/ 8 h 15"/>
              <a:gd name="T88" fmla="*/ 38 w 61"/>
              <a:gd name="T89" fmla="*/ 2 h 15"/>
              <a:gd name="T90" fmla="*/ 30 w 61"/>
              <a:gd name="T91"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1" h="15">
                <a:moveTo>
                  <a:pt x="12" y="8"/>
                </a:moveTo>
                <a:lnTo>
                  <a:pt x="16" y="8"/>
                </a:lnTo>
                <a:lnTo>
                  <a:pt x="20" y="10"/>
                </a:lnTo>
                <a:lnTo>
                  <a:pt x="16" y="10"/>
                </a:lnTo>
                <a:lnTo>
                  <a:pt x="12" y="10"/>
                </a:lnTo>
                <a:lnTo>
                  <a:pt x="16" y="12"/>
                </a:lnTo>
                <a:lnTo>
                  <a:pt x="20" y="12"/>
                </a:lnTo>
                <a:lnTo>
                  <a:pt x="24" y="12"/>
                </a:lnTo>
                <a:lnTo>
                  <a:pt x="28" y="12"/>
                </a:lnTo>
                <a:lnTo>
                  <a:pt x="32" y="12"/>
                </a:lnTo>
                <a:lnTo>
                  <a:pt x="36" y="10"/>
                </a:lnTo>
                <a:lnTo>
                  <a:pt x="40" y="10"/>
                </a:lnTo>
                <a:lnTo>
                  <a:pt x="44" y="10"/>
                </a:lnTo>
                <a:lnTo>
                  <a:pt x="40" y="10"/>
                </a:lnTo>
                <a:lnTo>
                  <a:pt x="36" y="10"/>
                </a:lnTo>
                <a:lnTo>
                  <a:pt x="32" y="10"/>
                </a:lnTo>
                <a:lnTo>
                  <a:pt x="28" y="10"/>
                </a:lnTo>
                <a:lnTo>
                  <a:pt x="24" y="8"/>
                </a:lnTo>
                <a:lnTo>
                  <a:pt x="28" y="8"/>
                </a:lnTo>
                <a:lnTo>
                  <a:pt x="32" y="8"/>
                </a:lnTo>
                <a:lnTo>
                  <a:pt x="26" y="6"/>
                </a:lnTo>
                <a:lnTo>
                  <a:pt x="30" y="2"/>
                </a:lnTo>
                <a:lnTo>
                  <a:pt x="34" y="2"/>
                </a:lnTo>
                <a:lnTo>
                  <a:pt x="38" y="2"/>
                </a:lnTo>
                <a:lnTo>
                  <a:pt x="34" y="4"/>
                </a:lnTo>
                <a:lnTo>
                  <a:pt x="28" y="4"/>
                </a:lnTo>
                <a:lnTo>
                  <a:pt x="22" y="4"/>
                </a:lnTo>
                <a:lnTo>
                  <a:pt x="18" y="4"/>
                </a:lnTo>
                <a:lnTo>
                  <a:pt x="22" y="6"/>
                </a:lnTo>
                <a:lnTo>
                  <a:pt x="26" y="6"/>
                </a:lnTo>
                <a:lnTo>
                  <a:pt x="22" y="6"/>
                </a:lnTo>
                <a:lnTo>
                  <a:pt x="18" y="6"/>
                </a:lnTo>
                <a:lnTo>
                  <a:pt x="22" y="6"/>
                </a:lnTo>
                <a:lnTo>
                  <a:pt x="26" y="8"/>
                </a:lnTo>
                <a:lnTo>
                  <a:pt x="30" y="10"/>
                </a:lnTo>
                <a:lnTo>
                  <a:pt x="26" y="10"/>
                </a:lnTo>
                <a:lnTo>
                  <a:pt x="22" y="12"/>
                </a:lnTo>
                <a:lnTo>
                  <a:pt x="18" y="12"/>
                </a:lnTo>
                <a:lnTo>
                  <a:pt x="14" y="12"/>
                </a:lnTo>
                <a:lnTo>
                  <a:pt x="10" y="12"/>
                </a:lnTo>
                <a:lnTo>
                  <a:pt x="14" y="10"/>
                </a:lnTo>
                <a:lnTo>
                  <a:pt x="18" y="8"/>
                </a:lnTo>
                <a:lnTo>
                  <a:pt x="12" y="8"/>
                </a:lnTo>
                <a:lnTo>
                  <a:pt x="8" y="8"/>
                </a:lnTo>
                <a:lnTo>
                  <a:pt x="4" y="8"/>
                </a:lnTo>
                <a:lnTo>
                  <a:pt x="0" y="8"/>
                </a:lnTo>
                <a:lnTo>
                  <a:pt x="6" y="8"/>
                </a:lnTo>
                <a:lnTo>
                  <a:pt x="10" y="8"/>
                </a:lnTo>
                <a:lnTo>
                  <a:pt x="14" y="10"/>
                </a:lnTo>
                <a:lnTo>
                  <a:pt x="18" y="10"/>
                </a:lnTo>
                <a:lnTo>
                  <a:pt x="22" y="10"/>
                </a:lnTo>
                <a:lnTo>
                  <a:pt x="26" y="10"/>
                </a:lnTo>
                <a:lnTo>
                  <a:pt x="30" y="10"/>
                </a:lnTo>
                <a:lnTo>
                  <a:pt x="34" y="12"/>
                </a:lnTo>
                <a:lnTo>
                  <a:pt x="38" y="12"/>
                </a:lnTo>
                <a:lnTo>
                  <a:pt x="42" y="14"/>
                </a:lnTo>
                <a:lnTo>
                  <a:pt x="46" y="14"/>
                </a:lnTo>
                <a:lnTo>
                  <a:pt x="48" y="10"/>
                </a:lnTo>
                <a:lnTo>
                  <a:pt x="44" y="10"/>
                </a:lnTo>
                <a:lnTo>
                  <a:pt x="40" y="10"/>
                </a:lnTo>
                <a:lnTo>
                  <a:pt x="36" y="10"/>
                </a:lnTo>
                <a:lnTo>
                  <a:pt x="32" y="8"/>
                </a:lnTo>
                <a:lnTo>
                  <a:pt x="24" y="6"/>
                </a:lnTo>
                <a:lnTo>
                  <a:pt x="20" y="6"/>
                </a:lnTo>
                <a:lnTo>
                  <a:pt x="16" y="6"/>
                </a:lnTo>
                <a:lnTo>
                  <a:pt x="12" y="4"/>
                </a:lnTo>
                <a:lnTo>
                  <a:pt x="8" y="4"/>
                </a:lnTo>
                <a:lnTo>
                  <a:pt x="4" y="4"/>
                </a:lnTo>
                <a:lnTo>
                  <a:pt x="0" y="6"/>
                </a:lnTo>
                <a:lnTo>
                  <a:pt x="4" y="8"/>
                </a:lnTo>
                <a:lnTo>
                  <a:pt x="8" y="8"/>
                </a:lnTo>
                <a:lnTo>
                  <a:pt x="12" y="8"/>
                </a:lnTo>
                <a:lnTo>
                  <a:pt x="16" y="8"/>
                </a:lnTo>
                <a:lnTo>
                  <a:pt x="20" y="8"/>
                </a:lnTo>
                <a:lnTo>
                  <a:pt x="24" y="8"/>
                </a:lnTo>
                <a:lnTo>
                  <a:pt x="28" y="8"/>
                </a:lnTo>
                <a:lnTo>
                  <a:pt x="32" y="8"/>
                </a:lnTo>
                <a:lnTo>
                  <a:pt x="36" y="8"/>
                </a:lnTo>
                <a:lnTo>
                  <a:pt x="40" y="6"/>
                </a:lnTo>
                <a:lnTo>
                  <a:pt x="44" y="6"/>
                </a:lnTo>
                <a:lnTo>
                  <a:pt x="48" y="6"/>
                </a:lnTo>
                <a:lnTo>
                  <a:pt x="52" y="6"/>
                </a:lnTo>
                <a:lnTo>
                  <a:pt x="56" y="6"/>
                </a:lnTo>
                <a:lnTo>
                  <a:pt x="60" y="6"/>
                </a:lnTo>
                <a:lnTo>
                  <a:pt x="56" y="8"/>
                </a:lnTo>
                <a:lnTo>
                  <a:pt x="50" y="8"/>
                </a:lnTo>
                <a:lnTo>
                  <a:pt x="46" y="10"/>
                </a:lnTo>
                <a:lnTo>
                  <a:pt x="42" y="8"/>
                </a:lnTo>
                <a:lnTo>
                  <a:pt x="42" y="4"/>
                </a:lnTo>
                <a:lnTo>
                  <a:pt x="38" y="2"/>
                </a:lnTo>
                <a:lnTo>
                  <a:pt x="34" y="2"/>
                </a:lnTo>
                <a:lnTo>
                  <a:pt x="30" y="2"/>
                </a:lnTo>
                <a:lnTo>
                  <a:pt x="26" y="0"/>
                </a:lnTo>
              </a:path>
            </a:pathLst>
          </a:custGeom>
          <a:solidFill>
            <a:schemeClr val="bg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690" name="Freeform 34">
            <a:extLst>
              <a:ext uri="{FF2B5EF4-FFF2-40B4-BE49-F238E27FC236}">
                <a16:creationId xmlns:a16="http://schemas.microsoft.com/office/drawing/2014/main" id="{12D4EFE2-E0C0-E148-83D7-F3727A2F209C}"/>
              </a:ext>
            </a:extLst>
          </p:cNvPr>
          <p:cNvSpPr>
            <a:spLocks/>
          </p:cNvSpPr>
          <p:nvPr/>
        </p:nvSpPr>
        <p:spPr bwMode="auto">
          <a:xfrm>
            <a:off x="3146425" y="5854700"/>
            <a:ext cx="280988" cy="131763"/>
          </a:xfrm>
          <a:custGeom>
            <a:avLst/>
            <a:gdLst>
              <a:gd name="T0" fmla="*/ 78 w 161"/>
              <a:gd name="T1" fmla="*/ 4 h 73"/>
              <a:gd name="T2" fmla="*/ 86 w 161"/>
              <a:gd name="T3" fmla="*/ 6 h 73"/>
              <a:gd name="T4" fmla="*/ 86 w 161"/>
              <a:gd name="T5" fmla="*/ 4 h 73"/>
              <a:gd name="T6" fmla="*/ 78 w 161"/>
              <a:gd name="T7" fmla="*/ 4 h 73"/>
              <a:gd name="T8" fmla="*/ 84 w 161"/>
              <a:gd name="T9" fmla="*/ 0 h 73"/>
              <a:gd name="T10" fmla="*/ 92 w 161"/>
              <a:gd name="T11" fmla="*/ 2 h 73"/>
              <a:gd name="T12" fmla="*/ 100 w 161"/>
              <a:gd name="T13" fmla="*/ 0 h 73"/>
              <a:gd name="T14" fmla="*/ 108 w 161"/>
              <a:gd name="T15" fmla="*/ 0 h 73"/>
              <a:gd name="T16" fmla="*/ 116 w 161"/>
              <a:gd name="T17" fmla="*/ 0 h 73"/>
              <a:gd name="T18" fmla="*/ 124 w 161"/>
              <a:gd name="T19" fmla="*/ 0 h 73"/>
              <a:gd name="T20" fmla="*/ 132 w 161"/>
              <a:gd name="T21" fmla="*/ 2 h 73"/>
              <a:gd name="T22" fmla="*/ 140 w 161"/>
              <a:gd name="T23" fmla="*/ 2 h 73"/>
              <a:gd name="T24" fmla="*/ 148 w 161"/>
              <a:gd name="T25" fmla="*/ 0 h 73"/>
              <a:gd name="T26" fmla="*/ 156 w 161"/>
              <a:gd name="T27" fmla="*/ 2 h 73"/>
              <a:gd name="T28" fmla="*/ 160 w 161"/>
              <a:gd name="T29" fmla="*/ 6 h 73"/>
              <a:gd name="T30" fmla="*/ 158 w 161"/>
              <a:gd name="T31" fmla="*/ 14 h 73"/>
              <a:gd name="T32" fmla="*/ 156 w 161"/>
              <a:gd name="T33" fmla="*/ 22 h 73"/>
              <a:gd name="T34" fmla="*/ 152 w 161"/>
              <a:gd name="T35" fmla="*/ 30 h 73"/>
              <a:gd name="T36" fmla="*/ 148 w 161"/>
              <a:gd name="T37" fmla="*/ 38 h 73"/>
              <a:gd name="T38" fmla="*/ 146 w 161"/>
              <a:gd name="T39" fmla="*/ 48 h 73"/>
              <a:gd name="T40" fmla="*/ 144 w 161"/>
              <a:gd name="T41" fmla="*/ 56 h 73"/>
              <a:gd name="T42" fmla="*/ 142 w 161"/>
              <a:gd name="T43" fmla="*/ 64 h 73"/>
              <a:gd name="T44" fmla="*/ 140 w 161"/>
              <a:gd name="T45" fmla="*/ 72 h 73"/>
              <a:gd name="T46" fmla="*/ 132 w 161"/>
              <a:gd name="T47" fmla="*/ 70 h 73"/>
              <a:gd name="T48" fmla="*/ 124 w 161"/>
              <a:gd name="T49" fmla="*/ 70 h 73"/>
              <a:gd name="T50" fmla="*/ 116 w 161"/>
              <a:gd name="T51" fmla="*/ 70 h 73"/>
              <a:gd name="T52" fmla="*/ 108 w 161"/>
              <a:gd name="T53" fmla="*/ 70 h 73"/>
              <a:gd name="T54" fmla="*/ 100 w 161"/>
              <a:gd name="T55" fmla="*/ 72 h 73"/>
              <a:gd name="T56" fmla="*/ 92 w 161"/>
              <a:gd name="T57" fmla="*/ 72 h 73"/>
              <a:gd name="T58" fmla="*/ 84 w 161"/>
              <a:gd name="T59" fmla="*/ 72 h 73"/>
              <a:gd name="T60" fmla="*/ 76 w 161"/>
              <a:gd name="T61" fmla="*/ 72 h 73"/>
              <a:gd name="T62" fmla="*/ 68 w 161"/>
              <a:gd name="T63" fmla="*/ 72 h 73"/>
              <a:gd name="T64" fmla="*/ 60 w 161"/>
              <a:gd name="T65" fmla="*/ 72 h 73"/>
              <a:gd name="T66" fmla="*/ 52 w 161"/>
              <a:gd name="T67" fmla="*/ 72 h 73"/>
              <a:gd name="T68" fmla="*/ 44 w 161"/>
              <a:gd name="T69" fmla="*/ 72 h 73"/>
              <a:gd name="T70" fmla="*/ 36 w 161"/>
              <a:gd name="T71" fmla="*/ 72 h 73"/>
              <a:gd name="T72" fmla="*/ 28 w 161"/>
              <a:gd name="T73" fmla="*/ 70 h 73"/>
              <a:gd name="T74" fmla="*/ 20 w 161"/>
              <a:gd name="T75" fmla="*/ 70 h 73"/>
              <a:gd name="T76" fmla="*/ 12 w 161"/>
              <a:gd name="T77" fmla="*/ 70 h 73"/>
              <a:gd name="T78" fmla="*/ 4 w 161"/>
              <a:gd name="T79" fmla="*/ 70 h 73"/>
              <a:gd name="T80" fmla="*/ 4 w 161"/>
              <a:gd name="T81" fmla="*/ 66 h 73"/>
              <a:gd name="T82" fmla="*/ 12 w 161"/>
              <a:gd name="T83" fmla="*/ 64 h 73"/>
              <a:gd name="T84" fmla="*/ 18 w 161"/>
              <a:gd name="T85" fmla="*/ 58 h 73"/>
              <a:gd name="T86" fmla="*/ 26 w 161"/>
              <a:gd name="T87" fmla="*/ 52 h 73"/>
              <a:gd name="T88" fmla="*/ 32 w 161"/>
              <a:gd name="T89" fmla="*/ 46 h 73"/>
              <a:gd name="T90" fmla="*/ 36 w 161"/>
              <a:gd name="T91" fmla="*/ 40 h 73"/>
              <a:gd name="T92" fmla="*/ 44 w 161"/>
              <a:gd name="T93" fmla="*/ 34 h 73"/>
              <a:gd name="T94" fmla="*/ 50 w 161"/>
              <a:gd name="T95" fmla="*/ 28 h 73"/>
              <a:gd name="T96" fmla="*/ 56 w 161"/>
              <a:gd name="T97" fmla="*/ 22 h 73"/>
              <a:gd name="T98" fmla="*/ 60 w 161"/>
              <a:gd name="T99" fmla="*/ 16 h 73"/>
              <a:gd name="T100" fmla="*/ 66 w 161"/>
              <a:gd name="T101" fmla="*/ 12 h 73"/>
              <a:gd name="T102" fmla="*/ 72 w 161"/>
              <a:gd name="T103" fmla="*/ 8 h 73"/>
              <a:gd name="T104" fmla="*/ 80 w 161"/>
              <a:gd name="T105" fmla="*/ 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1" h="73">
                <a:moveTo>
                  <a:pt x="74" y="4"/>
                </a:moveTo>
                <a:lnTo>
                  <a:pt x="78" y="4"/>
                </a:lnTo>
                <a:lnTo>
                  <a:pt x="82" y="4"/>
                </a:lnTo>
                <a:lnTo>
                  <a:pt x="86" y="6"/>
                </a:lnTo>
                <a:lnTo>
                  <a:pt x="90" y="6"/>
                </a:lnTo>
                <a:lnTo>
                  <a:pt x="86" y="4"/>
                </a:lnTo>
                <a:lnTo>
                  <a:pt x="82" y="4"/>
                </a:lnTo>
                <a:lnTo>
                  <a:pt x="78" y="4"/>
                </a:lnTo>
                <a:lnTo>
                  <a:pt x="80" y="0"/>
                </a:lnTo>
                <a:lnTo>
                  <a:pt x="84" y="0"/>
                </a:lnTo>
                <a:lnTo>
                  <a:pt x="88" y="0"/>
                </a:lnTo>
                <a:lnTo>
                  <a:pt x="92" y="2"/>
                </a:lnTo>
                <a:lnTo>
                  <a:pt x="96" y="2"/>
                </a:lnTo>
                <a:lnTo>
                  <a:pt x="100" y="0"/>
                </a:lnTo>
                <a:lnTo>
                  <a:pt x="104" y="0"/>
                </a:lnTo>
                <a:lnTo>
                  <a:pt x="108" y="0"/>
                </a:lnTo>
                <a:lnTo>
                  <a:pt x="112" y="0"/>
                </a:lnTo>
                <a:lnTo>
                  <a:pt x="116" y="0"/>
                </a:lnTo>
                <a:lnTo>
                  <a:pt x="120" y="0"/>
                </a:lnTo>
                <a:lnTo>
                  <a:pt x="124" y="0"/>
                </a:lnTo>
                <a:lnTo>
                  <a:pt x="128" y="0"/>
                </a:lnTo>
                <a:lnTo>
                  <a:pt x="132" y="2"/>
                </a:lnTo>
                <a:lnTo>
                  <a:pt x="136" y="2"/>
                </a:lnTo>
                <a:lnTo>
                  <a:pt x="140" y="2"/>
                </a:lnTo>
                <a:lnTo>
                  <a:pt x="144" y="2"/>
                </a:lnTo>
                <a:lnTo>
                  <a:pt x="148" y="0"/>
                </a:lnTo>
                <a:lnTo>
                  <a:pt x="152" y="0"/>
                </a:lnTo>
                <a:lnTo>
                  <a:pt x="156" y="2"/>
                </a:lnTo>
                <a:lnTo>
                  <a:pt x="160" y="2"/>
                </a:lnTo>
                <a:lnTo>
                  <a:pt x="160" y="6"/>
                </a:lnTo>
                <a:lnTo>
                  <a:pt x="158" y="10"/>
                </a:lnTo>
                <a:lnTo>
                  <a:pt x="158" y="14"/>
                </a:lnTo>
                <a:lnTo>
                  <a:pt x="156" y="18"/>
                </a:lnTo>
                <a:lnTo>
                  <a:pt x="156" y="22"/>
                </a:lnTo>
                <a:lnTo>
                  <a:pt x="154" y="26"/>
                </a:lnTo>
                <a:lnTo>
                  <a:pt x="152" y="30"/>
                </a:lnTo>
                <a:lnTo>
                  <a:pt x="150" y="34"/>
                </a:lnTo>
                <a:lnTo>
                  <a:pt x="148" y="38"/>
                </a:lnTo>
                <a:lnTo>
                  <a:pt x="148" y="44"/>
                </a:lnTo>
                <a:lnTo>
                  <a:pt x="146" y="48"/>
                </a:lnTo>
                <a:lnTo>
                  <a:pt x="144" y="52"/>
                </a:lnTo>
                <a:lnTo>
                  <a:pt x="144" y="56"/>
                </a:lnTo>
                <a:lnTo>
                  <a:pt x="144" y="60"/>
                </a:lnTo>
                <a:lnTo>
                  <a:pt x="142" y="64"/>
                </a:lnTo>
                <a:lnTo>
                  <a:pt x="142" y="68"/>
                </a:lnTo>
                <a:lnTo>
                  <a:pt x="140" y="72"/>
                </a:lnTo>
                <a:lnTo>
                  <a:pt x="136" y="72"/>
                </a:lnTo>
                <a:lnTo>
                  <a:pt x="132" y="70"/>
                </a:lnTo>
                <a:lnTo>
                  <a:pt x="128" y="70"/>
                </a:lnTo>
                <a:lnTo>
                  <a:pt x="124" y="70"/>
                </a:lnTo>
                <a:lnTo>
                  <a:pt x="120" y="70"/>
                </a:lnTo>
                <a:lnTo>
                  <a:pt x="116" y="70"/>
                </a:lnTo>
                <a:lnTo>
                  <a:pt x="112" y="70"/>
                </a:lnTo>
                <a:lnTo>
                  <a:pt x="108" y="70"/>
                </a:lnTo>
                <a:lnTo>
                  <a:pt x="104" y="70"/>
                </a:lnTo>
                <a:lnTo>
                  <a:pt x="100" y="72"/>
                </a:lnTo>
                <a:lnTo>
                  <a:pt x="96" y="72"/>
                </a:lnTo>
                <a:lnTo>
                  <a:pt x="92" y="72"/>
                </a:lnTo>
                <a:lnTo>
                  <a:pt x="88" y="72"/>
                </a:lnTo>
                <a:lnTo>
                  <a:pt x="84" y="72"/>
                </a:lnTo>
                <a:lnTo>
                  <a:pt x="80" y="72"/>
                </a:lnTo>
                <a:lnTo>
                  <a:pt x="76" y="72"/>
                </a:lnTo>
                <a:lnTo>
                  <a:pt x="72" y="72"/>
                </a:lnTo>
                <a:lnTo>
                  <a:pt x="68" y="72"/>
                </a:lnTo>
                <a:lnTo>
                  <a:pt x="64" y="72"/>
                </a:lnTo>
                <a:lnTo>
                  <a:pt x="60" y="72"/>
                </a:lnTo>
                <a:lnTo>
                  <a:pt x="56" y="72"/>
                </a:lnTo>
                <a:lnTo>
                  <a:pt x="52" y="72"/>
                </a:lnTo>
                <a:lnTo>
                  <a:pt x="48" y="72"/>
                </a:lnTo>
                <a:lnTo>
                  <a:pt x="44" y="72"/>
                </a:lnTo>
                <a:lnTo>
                  <a:pt x="40" y="72"/>
                </a:lnTo>
                <a:lnTo>
                  <a:pt x="36" y="72"/>
                </a:lnTo>
                <a:lnTo>
                  <a:pt x="32" y="72"/>
                </a:lnTo>
                <a:lnTo>
                  <a:pt x="28" y="70"/>
                </a:lnTo>
                <a:lnTo>
                  <a:pt x="24" y="70"/>
                </a:lnTo>
                <a:lnTo>
                  <a:pt x="20" y="70"/>
                </a:lnTo>
                <a:lnTo>
                  <a:pt x="16" y="70"/>
                </a:lnTo>
                <a:lnTo>
                  <a:pt x="12" y="70"/>
                </a:lnTo>
                <a:lnTo>
                  <a:pt x="8" y="70"/>
                </a:lnTo>
                <a:lnTo>
                  <a:pt x="4" y="70"/>
                </a:lnTo>
                <a:lnTo>
                  <a:pt x="0" y="70"/>
                </a:lnTo>
                <a:lnTo>
                  <a:pt x="4" y="66"/>
                </a:lnTo>
                <a:lnTo>
                  <a:pt x="8" y="66"/>
                </a:lnTo>
                <a:lnTo>
                  <a:pt x="12" y="64"/>
                </a:lnTo>
                <a:lnTo>
                  <a:pt x="14" y="60"/>
                </a:lnTo>
                <a:lnTo>
                  <a:pt x="18" y="58"/>
                </a:lnTo>
                <a:lnTo>
                  <a:pt x="22" y="54"/>
                </a:lnTo>
                <a:lnTo>
                  <a:pt x="26" y="52"/>
                </a:lnTo>
                <a:lnTo>
                  <a:pt x="28" y="48"/>
                </a:lnTo>
                <a:lnTo>
                  <a:pt x="32" y="46"/>
                </a:lnTo>
                <a:lnTo>
                  <a:pt x="32" y="42"/>
                </a:lnTo>
                <a:lnTo>
                  <a:pt x="36" y="40"/>
                </a:lnTo>
                <a:lnTo>
                  <a:pt x="40" y="38"/>
                </a:lnTo>
                <a:lnTo>
                  <a:pt x="44" y="34"/>
                </a:lnTo>
                <a:lnTo>
                  <a:pt x="48" y="32"/>
                </a:lnTo>
                <a:lnTo>
                  <a:pt x="50" y="28"/>
                </a:lnTo>
                <a:lnTo>
                  <a:pt x="54" y="26"/>
                </a:lnTo>
                <a:lnTo>
                  <a:pt x="56" y="22"/>
                </a:lnTo>
                <a:lnTo>
                  <a:pt x="56" y="18"/>
                </a:lnTo>
                <a:lnTo>
                  <a:pt x="60" y="16"/>
                </a:lnTo>
                <a:lnTo>
                  <a:pt x="62" y="12"/>
                </a:lnTo>
                <a:lnTo>
                  <a:pt x="66" y="12"/>
                </a:lnTo>
                <a:lnTo>
                  <a:pt x="68" y="8"/>
                </a:lnTo>
                <a:lnTo>
                  <a:pt x="72" y="8"/>
                </a:lnTo>
                <a:lnTo>
                  <a:pt x="76" y="6"/>
                </a:lnTo>
                <a:lnTo>
                  <a:pt x="80" y="4"/>
                </a:lnTo>
                <a:lnTo>
                  <a:pt x="74" y="4"/>
                </a:lnTo>
              </a:path>
            </a:pathLst>
          </a:custGeom>
          <a:solidFill>
            <a:schemeClr val="bg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691" name="Freeform 35">
            <a:extLst>
              <a:ext uri="{FF2B5EF4-FFF2-40B4-BE49-F238E27FC236}">
                <a16:creationId xmlns:a16="http://schemas.microsoft.com/office/drawing/2014/main" id="{16F60FC2-7DFC-734D-880B-0F7F976D2A7B}"/>
              </a:ext>
            </a:extLst>
          </p:cNvPr>
          <p:cNvSpPr>
            <a:spLocks/>
          </p:cNvSpPr>
          <p:nvPr/>
        </p:nvSpPr>
        <p:spPr bwMode="auto">
          <a:xfrm>
            <a:off x="3248025" y="5865813"/>
            <a:ext cx="50800" cy="109537"/>
          </a:xfrm>
          <a:custGeom>
            <a:avLst/>
            <a:gdLst>
              <a:gd name="T0" fmla="*/ 20 w 29"/>
              <a:gd name="T1" fmla="*/ 2 h 61"/>
              <a:gd name="T2" fmla="*/ 18 w 29"/>
              <a:gd name="T3" fmla="*/ 6 h 61"/>
              <a:gd name="T4" fmla="*/ 16 w 29"/>
              <a:gd name="T5" fmla="*/ 10 h 61"/>
              <a:gd name="T6" fmla="*/ 16 w 29"/>
              <a:gd name="T7" fmla="*/ 14 h 61"/>
              <a:gd name="T8" fmla="*/ 14 w 29"/>
              <a:gd name="T9" fmla="*/ 18 h 61"/>
              <a:gd name="T10" fmla="*/ 12 w 29"/>
              <a:gd name="T11" fmla="*/ 22 h 61"/>
              <a:gd name="T12" fmla="*/ 12 w 29"/>
              <a:gd name="T13" fmla="*/ 26 h 61"/>
              <a:gd name="T14" fmla="*/ 10 w 29"/>
              <a:gd name="T15" fmla="*/ 30 h 61"/>
              <a:gd name="T16" fmla="*/ 8 w 29"/>
              <a:gd name="T17" fmla="*/ 34 h 61"/>
              <a:gd name="T18" fmla="*/ 6 w 29"/>
              <a:gd name="T19" fmla="*/ 38 h 61"/>
              <a:gd name="T20" fmla="*/ 6 w 29"/>
              <a:gd name="T21" fmla="*/ 42 h 61"/>
              <a:gd name="T22" fmla="*/ 4 w 29"/>
              <a:gd name="T23" fmla="*/ 46 h 61"/>
              <a:gd name="T24" fmla="*/ 2 w 29"/>
              <a:gd name="T25" fmla="*/ 50 h 61"/>
              <a:gd name="T26" fmla="*/ 0 w 29"/>
              <a:gd name="T27" fmla="*/ 54 h 61"/>
              <a:gd name="T28" fmla="*/ 0 w 29"/>
              <a:gd name="T29" fmla="*/ 58 h 61"/>
              <a:gd name="T30" fmla="*/ 4 w 29"/>
              <a:gd name="T31" fmla="*/ 60 h 61"/>
              <a:gd name="T32" fmla="*/ 8 w 29"/>
              <a:gd name="T33" fmla="*/ 60 h 61"/>
              <a:gd name="T34" fmla="*/ 10 w 29"/>
              <a:gd name="T35" fmla="*/ 56 h 61"/>
              <a:gd name="T36" fmla="*/ 10 w 29"/>
              <a:gd name="T37" fmla="*/ 52 h 61"/>
              <a:gd name="T38" fmla="*/ 12 w 29"/>
              <a:gd name="T39" fmla="*/ 48 h 61"/>
              <a:gd name="T40" fmla="*/ 14 w 29"/>
              <a:gd name="T41" fmla="*/ 44 h 61"/>
              <a:gd name="T42" fmla="*/ 16 w 29"/>
              <a:gd name="T43" fmla="*/ 40 h 61"/>
              <a:gd name="T44" fmla="*/ 18 w 29"/>
              <a:gd name="T45" fmla="*/ 36 h 61"/>
              <a:gd name="T46" fmla="*/ 20 w 29"/>
              <a:gd name="T47" fmla="*/ 32 h 61"/>
              <a:gd name="T48" fmla="*/ 20 w 29"/>
              <a:gd name="T49" fmla="*/ 28 h 61"/>
              <a:gd name="T50" fmla="*/ 20 w 29"/>
              <a:gd name="T51" fmla="*/ 24 h 61"/>
              <a:gd name="T52" fmla="*/ 22 w 29"/>
              <a:gd name="T53" fmla="*/ 20 h 61"/>
              <a:gd name="T54" fmla="*/ 24 w 29"/>
              <a:gd name="T55" fmla="*/ 16 h 61"/>
              <a:gd name="T56" fmla="*/ 28 w 29"/>
              <a:gd name="T57" fmla="*/ 14 h 61"/>
              <a:gd name="T58" fmla="*/ 28 w 29"/>
              <a:gd name="T59" fmla="*/ 10 h 61"/>
              <a:gd name="T60" fmla="*/ 28 w 29"/>
              <a:gd name="T61" fmla="*/ 6 h 61"/>
              <a:gd name="T62" fmla="*/ 28 w 29"/>
              <a:gd name="T63" fmla="*/ 2 h 61"/>
              <a:gd name="T64" fmla="*/ 24 w 29"/>
              <a:gd name="T65" fmla="*/ 2 h 61"/>
              <a:gd name="T66" fmla="*/ 20 w 29"/>
              <a:gd name="T67" fmla="*/ 0 h 61"/>
              <a:gd name="T68" fmla="*/ 16 w 29"/>
              <a:gd name="T69" fmla="*/ 0 h 61"/>
              <a:gd name="T70" fmla="*/ 20 w 29"/>
              <a:gd name="T71" fmla="*/ 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 h="61">
                <a:moveTo>
                  <a:pt x="20" y="2"/>
                </a:moveTo>
                <a:lnTo>
                  <a:pt x="18" y="6"/>
                </a:lnTo>
                <a:lnTo>
                  <a:pt x="16" y="10"/>
                </a:lnTo>
                <a:lnTo>
                  <a:pt x="16" y="14"/>
                </a:lnTo>
                <a:lnTo>
                  <a:pt x="14" y="18"/>
                </a:lnTo>
                <a:lnTo>
                  <a:pt x="12" y="22"/>
                </a:lnTo>
                <a:lnTo>
                  <a:pt x="12" y="26"/>
                </a:lnTo>
                <a:lnTo>
                  <a:pt x="10" y="30"/>
                </a:lnTo>
                <a:lnTo>
                  <a:pt x="8" y="34"/>
                </a:lnTo>
                <a:lnTo>
                  <a:pt x="6" y="38"/>
                </a:lnTo>
                <a:lnTo>
                  <a:pt x="6" y="42"/>
                </a:lnTo>
                <a:lnTo>
                  <a:pt x="4" y="46"/>
                </a:lnTo>
                <a:lnTo>
                  <a:pt x="2" y="50"/>
                </a:lnTo>
                <a:lnTo>
                  <a:pt x="0" y="54"/>
                </a:lnTo>
                <a:lnTo>
                  <a:pt x="0" y="58"/>
                </a:lnTo>
                <a:lnTo>
                  <a:pt x="4" y="60"/>
                </a:lnTo>
                <a:lnTo>
                  <a:pt x="8" y="60"/>
                </a:lnTo>
                <a:lnTo>
                  <a:pt x="10" y="56"/>
                </a:lnTo>
                <a:lnTo>
                  <a:pt x="10" y="52"/>
                </a:lnTo>
                <a:lnTo>
                  <a:pt x="12" y="48"/>
                </a:lnTo>
                <a:lnTo>
                  <a:pt x="14" y="44"/>
                </a:lnTo>
                <a:lnTo>
                  <a:pt x="16" y="40"/>
                </a:lnTo>
                <a:lnTo>
                  <a:pt x="18" y="36"/>
                </a:lnTo>
                <a:lnTo>
                  <a:pt x="20" y="32"/>
                </a:lnTo>
                <a:lnTo>
                  <a:pt x="20" y="28"/>
                </a:lnTo>
                <a:lnTo>
                  <a:pt x="20" y="24"/>
                </a:lnTo>
                <a:lnTo>
                  <a:pt x="22" y="20"/>
                </a:lnTo>
                <a:lnTo>
                  <a:pt x="24" y="16"/>
                </a:lnTo>
                <a:lnTo>
                  <a:pt x="28" y="14"/>
                </a:lnTo>
                <a:lnTo>
                  <a:pt x="28" y="10"/>
                </a:lnTo>
                <a:lnTo>
                  <a:pt x="28" y="6"/>
                </a:lnTo>
                <a:lnTo>
                  <a:pt x="28" y="2"/>
                </a:lnTo>
                <a:lnTo>
                  <a:pt x="24" y="2"/>
                </a:lnTo>
                <a:lnTo>
                  <a:pt x="20" y="0"/>
                </a:lnTo>
                <a:lnTo>
                  <a:pt x="16" y="0"/>
                </a:lnTo>
                <a:lnTo>
                  <a:pt x="20" y="2"/>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692" name="Freeform 36">
            <a:extLst>
              <a:ext uri="{FF2B5EF4-FFF2-40B4-BE49-F238E27FC236}">
                <a16:creationId xmlns:a16="http://schemas.microsoft.com/office/drawing/2014/main" id="{A5320B6A-B733-4142-AA1E-A5B206FEC17F}"/>
              </a:ext>
            </a:extLst>
          </p:cNvPr>
          <p:cNvSpPr>
            <a:spLocks/>
          </p:cNvSpPr>
          <p:nvPr/>
        </p:nvSpPr>
        <p:spPr bwMode="auto">
          <a:xfrm>
            <a:off x="3346450" y="5868988"/>
            <a:ext cx="46038" cy="106362"/>
          </a:xfrm>
          <a:custGeom>
            <a:avLst/>
            <a:gdLst>
              <a:gd name="T0" fmla="*/ 26 w 27"/>
              <a:gd name="T1" fmla="*/ 2 h 59"/>
              <a:gd name="T2" fmla="*/ 24 w 27"/>
              <a:gd name="T3" fmla="*/ 6 h 59"/>
              <a:gd name="T4" fmla="*/ 22 w 27"/>
              <a:gd name="T5" fmla="*/ 10 h 59"/>
              <a:gd name="T6" fmla="*/ 20 w 27"/>
              <a:gd name="T7" fmla="*/ 14 h 59"/>
              <a:gd name="T8" fmla="*/ 20 w 27"/>
              <a:gd name="T9" fmla="*/ 18 h 59"/>
              <a:gd name="T10" fmla="*/ 18 w 27"/>
              <a:gd name="T11" fmla="*/ 22 h 59"/>
              <a:gd name="T12" fmla="*/ 18 w 27"/>
              <a:gd name="T13" fmla="*/ 26 h 59"/>
              <a:gd name="T14" fmla="*/ 16 w 27"/>
              <a:gd name="T15" fmla="*/ 30 h 59"/>
              <a:gd name="T16" fmla="*/ 16 w 27"/>
              <a:gd name="T17" fmla="*/ 34 h 59"/>
              <a:gd name="T18" fmla="*/ 16 w 27"/>
              <a:gd name="T19" fmla="*/ 38 h 59"/>
              <a:gd name="T20" fmla="*/ 16 w 27"/>
              <a:gd name="T21" fmla="*/ 42 h 59"/>
              <a:gd name="T22" fmla="*/ 14 w 27"/>
              <a:gd name="T23" fmla="*/ 46 h 59"/>
              <a:gd name="T24" fmla="*/ 12 w 27"/>
              <a:gd name="T25" fmla="*/ 50 h 59"/>
              <a:gd name="T26" fmla="*/ 12 w 27"/>
              <a:gd name="T27" fmla="*/ 54 h 59"/>
              <a:gd name="T28" fmla="*/ 8 w 27"/>
              <a:gd name="T29" fmla="*/ 56 h 59"/>
              <a:gd name="T30" fmla="*/ 4 w 27"/>
              <a:gd name="T31" fmla="*/ 58 h 59"/>
              <a:gd name="T32" fmla="*/ 0 w 27"/>
              <a:gd name="T33" fmla="*/ 58 h 59"/>
              <a:gd name="T34" fmla="*/ 0 w 27"/>
              <a:gd name="T35" fmla="*/ 54 h 59"/>
              <a:gd name="T36" fmla="*/ 4 w 27"/>
              <a:gd name="T37" fmla="*/ 52 h 59"/>
              <a:gd name="T38" fmla="*/ 6 w 27"/>
              <a:gd name="T39" fmla="*/ 48 h 59"/>
              <a:gd name="T40" fmla="*/ 6 w 27"/>
              <a:gd name="T41" fmla="*/ 44 h 59"/>
              <a:gd name="T42" fmla="*/ 6 w 27"/>
              <a:gd name="T43" fmla="*/ 40 h 59"/>
              <a:gd name="T44" fmla="*/ 10 w 27"/>
              <a:gd name="T45" fmla="*/ 36 h 59"/>
              <a:gd name="T46" fmla="*/ 12 w 27"/>
              <a:gd name="T47" fmla="*/ 32 h 59"/>
              <a:gd name="T48" fmla="*/ 14 w 27"/>
              <a:gd name="T49" fmla="*/ 28 h 59"/>
              <a:gd name="T50" fmla="*/ 14 w 27"/>
              <a:gd name="T51" fmla="*/ 24 h 59"/>
              <a:gd name="T52" fmla="*/ 16 w 27"/>
              <a:gd name="T53" fmla="*/ 20 h 59"/>
              <a:gd name="T54" fmla="*/ 18 w 27"/>
              <a:gd name="T55" fmla="*/ 16 h 59"/>
              <a:gd name="T56" fmla="*/ 20 w 27"/>
              <a:gd name="T57" fmla="*/ 12 h 59"/>
              <a:gd name="T58" fmla="*/ 20 w 27"/>
              <a:gd name="T59" fmla="*/ 8 h 59"/>
              <a:gd name="T60" fmla="*/ 22 w 27"/>
              <a:gd name="T61" fmla="*/ 4 h 59"/>
              <a:gd name="T62" fmla="*/ 22 w 27"/>
              <a:gd name="T63" fmla="*/ 0 h 59"/>
              <a:gd name="T64" fmla="*/ 26 w 27"/>
              <a:gd name="T65" fmla="*/ 0 h 59"/>
              <a:gd name="T66" fmla="*/ 26 w 27"/>
              <a:gd name="T67" fmla="*/ 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59">
                <a:moveTo>
                  <a:pt x="26" y="2"/>
                </a:moveTo>
                <a:lnTo>
                  <a:pt x="24" y="6"/>
                </a:lnTo>
                <a:lnTo>
                  <a:pt x="22" y="10"/>
                </a:lnTo>
                <a:lnTo>
                  <a:pt x="20" y="14"/>
                </a:lnTo>
                <a:lnTo>
                  <a:pt x="20" y="18"/>
                </a:lnTo>
                <a:lnTo>
                  <a:pt x="18" y="22"/>
                </a:lnTo>
                <a:lnTo>
                  <a:pt x="18" y="26"/>
                </a:lnTo>
                <a:lnTo>
                  <a:pt x="16" y="30"/>
                </a:lnTo>
                <a:lnTo>
                  <a:pt x="16" y="34"/>
                </a:lnTo>
                <a:lnTo>
                  <a:pt x="16" y="38"/>
                </a:lnTo>
                <a:lnTo>
                  <a:pt x="16" y="42"/>
                </a:lnTo>
                <a:lnTo>
                  <a:pt x="14" y="46"/>
                </a:lnTo>
                <a:lnTo>
                  <a:pt x="12" y="50"/>
                </a:lnTo>
                <a:lnTo>
                  <a:pt x="12" y="54"/>
                </a:lnTo>
                <a:lnTo>
                  <a:pt x="8" y="56"/>
                </a:lnTo>
                <a:lnTo>
                  <a:pt x="4" y="58"/>
                </a:lnTo>
                <a:lnTo>
                  <a:pt x="0" y="58"/>
                </a:lnTo>
                <a:lnTo>
                  <a:pt x="0" y="54"/>
                </a:lnTo>
                <a:lnTo>
                  <a:pt x="4" y="52"/>
                </a:lnTo>
                <a:lnTo>
                  <a:pt x="6" y="48"/>
                </a:lnTo>
                <a:lnTo>
                  <a:pt x="6" y="44"/>
                </a:lnTo>
                <a:lnTo>
                  <a:pt x="6" y="40"/>
                </a:lnTo>
                <a:lnTo>
                  <a:pt x="10" y="36"/>
                </a:lnTo>
                <a:lnTo>
                  <a:pt x="12" y="32"/>
                </a:lnTo>
                <a:lnTo>
                  <a:pt x="14" y="28"/>
                </a:lnTo>
                <a:lnTo>
                  <a:pt x="14" y="24"/>
                </a:lnTo>
                <a:lnTo>
                  <a:pt x="16" y="20"/>
                </a:lnTo>
                <a:lnTo>
                  <a:pt x="18" y="16"/>
                </a:lnTo>
                <a:lnTo>
                  <a:pt x="20" y="12"/>
                </a:lnTo>
                <a:lnTo>
                  <a:pt x="20" y="8"/>
                </a:lnTo>
                <a:lnTo>
                  <a:pt x="22" y="4"/>
                </a:lnTo>
                <a:lnTo>
                  <a:pt x="22" y="0"/>
                </a:lnTo>
                <a:lnTo>
                  <a:pt x="26" y="0"/>
                </a:lnTo>
                <a:lnTo>
                  <a:pt x="26" y="2"/>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693" name="Freeform 37">
            <a:extLst>
              <a:ext uri="{FF2B5EF4-FFF2-40B4-BE49-F238E27FC236}">
                <a16:creationId xmlns:a16="http://schemas.microsoft.com/office/drawing/2014/main" id="{2C694E05-A81A-7A44-BAC0-8D2B43048F26}"/>
              </a:ext>
            </a:extLst>
          </p:cNvPr>
          <p:cNvSpPr>
            <a:spLocks/>
          </p:cNvSpPr>
          <p:nvPr/>
        </p:nvSpPr>
        <p:spPr bwMode="auto">
          <a:xfrm>
            <a:off x="3300413" y="5872163"/>
            <a:ext cx="44450" cy="109537"/>
          </a:xfrm>
          <a:custGeom>
            <a:avLst/>
            <a:gdLst>
              <a:gd name="T0" fmla="*/ 24 w 25"/>
              <a:gd name="T1" fmla="*/ 0 h 61"/>
              <a:gd name="T2" fmla="*/ 24 w 25"/>
              <a:gd name="T3" fmla="*/ 4 h 61"/>
              <a:gd name="T4" fmla="*/ 24 w 25"/>
              <a:gd name="T5" fmla="*/ 8 h 61"/>
              <a:gd name="T6" fmla="*/ 22 w 25"/>
              <a:gd name="T7" fmla="*/ 12 h 61"/>
              <a:gd name="T8" fmla="*/ 20 w 25"/>
              <a:gd name="T9" fmla="*/ 16 h 61"/>
              <a:gd name="T10" fmla="*/ 20 w 25"/>
              <a:gd name="T11" fmla="*/ 20 h 61"/>
              <a:gd name="T12" fmla="*/ 18 w 25"/>
              <a:gd name="T13" fmla="*/ 24 h 61"/>
              <a:gd name="T14" fmla="*/ 18 w 25"/>
              <a:gd name="T15" fmla="*/ 28 h 61"/>
              <a:gd name="T16" fmla="*/ 18 w 25"/>
              <a:gd name="T17" fmla="*/ 32 h 61"/>
              <a:gd name="T18" fmla="*/ 14 w 25"/>
              <a:gd name="T19" fmla="*/ 36 h 61"/>
              <a:gd name="T20" fmla="*/ 12 w 25"/>
              <a:gd name="T21" fmla="*/ 40 h 61"/>
              <a:gd name="T22" fmla="*/ 12 w 25"/>
              <a:gd name="T23" fmla="*/ 44 h 61"/>
              <a:gd name="T24" fmla="*/ 12 w 25"/>
              <a:gd name="T25" fmla="*/ 48 h 61"/>
              <a:gd name="T26" fmla="*/ 10 w 25"/>
              <a:gd name="T27" fmla="*/ 52 h 61"/>
              <a:gd name="T28" fmla="*/ 6 w 25"/>
              <a:gd name="T29" fmla="*/ 54 h 61"/>
              <a:gd name="T30" fmla="*/ 6 w 25"/>
              <a:gd name="T31" fmla="*/ 58 h 61"/>
              <a:gd name="T32" fmla="*/ 2 w 25"/>
              <a:gd name="T33" fmla="*/ 60 h 61"/>
              <a:gd name="T34" fmla="*/ 0 w 25"/>
              <a:gd name="T35" fmla="*/ 56 h 61"/>
              <a:gd name="T36" fmla="*/ 2 w 25"/>
              <a:gd name="T37" fmla="*/ 52 h 61"/>
              <a:gd name="T38" fmla="*/ 4 w 25"/>
              <a:gd name="T39" fmla="*/ 48 h 61"/>
              <a:gd name="T40" fmla="*/ 6 w 25"/>
              <a:gd name="T41" fmla="*/ 44 h 61"/>
              <a:gd name="T42" fmla="*/ 6 w 25"/>
              <a:gd name="T43" fmla="*/ 40 h 61"/>
              <a:gd name="T44" fmla="*/ 8 w 25"/>
              <a:gd name="T45" fmla="*/ 36 h 61"/>
              <a:gd name="T46" fmla="*/ 10 w 25"/>
              <a:gd name="T47" fmla="*/ 32 h 61"/>
              <a:gd name="T48" fmla="*/ 10 w 25"/>
              <a:gd name="T49" fmla="*/ 28 h 61"/>
              <a:gd name="T50" fmla="*/ 14 w 25"/>
              <a:gd name="T51" fmla="*/ 24 h 61"/>
              <a:gd name="T52" fmla="*/ 14 w 25"/>
              <a:gd name="T53" fmla="*/ 20 h 61"/>
              <a:gd name="T54" fmla="*/ 16 w 25"/>
              <a:gd name="T55" fmla="*/ 16 h 61"/>
              <a:gd name="T56" fmla="*/ 18 w 25"/>
              <a:gd name="T57" fmla="*/ 12 h 61"/>
              <a:gd name="T58" fmla="*/ 18 w 25"/>
              <a:gd name="T59" fmla="*/ 8 h 61"/>
              <a:gd name="T60" fmla="*/ 20 w 25"/>
              <a:gd name="T61" fmla="*/ 4 h 61"/>
              <a:gd name="T62" fmla="*/ 22 w 25"/>
              <a:gd name="T63" fmla="*/ 0 h 61"/>
              <a:gd name="T64" fmla="*/ 24 w 25"/>
              <a:gd name="T6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 h="61">
                <a:moveTo>
                  <a:pt x="24" y="0"/>
                </a:moveTo>
                <a:lnTo>
                  <a:pt x="24" y="4"/>
                </a:lnTo>
                <a:lnTo>
                  <a:pt x="24" y="8"/>
                </a:lnTo>
                <a:lnTo>
                  <a:pt x="22" y="12"/>
                </a:lnTo>
                <a:lnTo>
                  <a:pt x="20" y="16"/>
                </a:lnTo>
                <a:lnTo>
                  <a:pt x="20" y="20"/>
                </a:lnTo>
                <a:lnTo>
                  <a:pt x="18" y="24"/>
                </a:lnTo>
                <a:lnTo>
                  <a:pt x="18" y="28"/>
                </a:lnTo>
                <a:lnTo>
                  <a:pt x="18" y="32"/>
                </a:lnTo>
                <a:lnTo>
                  <a:pt x="14" y="36"/>
                </a:lnTo>
                <a:lnTo>
                  <a:pt x="12" y="40"/>
                </a:lnTo>
                <a:lnTo>
                  <a:pt x="12" y="44"/>
                </a:lnTo>
                <a:lnTo>
                  <a:pt x="12" y="48"/>
                </a:lnTo>
                <a:lnTo>
                  <a:pt x="10" y="52"/>
                </a:lnTo>
                <a:lnTo>
                  <a:pt x="6" y="54"/>
                </a:lnTo>
                <a:lnTo>
                  <a:pt x="6" y="58"/>
                </a:lnTo>
                <a:lnTo>
                  <a:pt x="2" y="60"/>
                </a:lnTo>
                <a:lnTo>
                  <a:pt x="0" y="56"/>
                </a:lnTo>
                <a:lnTo>
                  <a:pt x="2" y="52"/>
                </a:lnTo>
                <a:lnTo>
                  <a:pt x="4" y="48"/>
                </a:lnTo>
                <a:lnTo>
                  <a:pt x="6" y="44"/>
                </a:lnTo>
                <a:lnTo>
                  <a:pt x="6" y="40"/>
                </a:lnTo>
                <a:lnTo>
                  <a:pt x="8" y="36"/>
                </a:lnTo>
                <a:lnTo>
                  <a:pt x="10" y="32"/>
                </a:lnTo>
                <a:lnTo>
                  <a:pt x="10" y="28"/>
                </a:lnTo>
                <a:lnTo>
                  <a:pt x="14" y="24"/>
                </a:lnTo>
                <a:lnTo>
                  <a:pt x="14" y="20"/>
                </a:lnTo>
                <a:lnTo>
                  <a:pt x="16" y="16"/>
                </a:lnTo>
                <a:lnTo>
                  <a:pt x="18" y="12"/>
                </a:lnTo>
                <a:lnTo>
                  <a:pt x="18" y="8"/>
                </a:lnTo>
                <a:lnTo>
                  <a:pt x="20" y="4"/>
                </a:lnTo>
                <a:lnTo>
                  <a:pt x="22" y="0"/>
                </a:lnTo>
                <a:lnTo>
                  <a:pt x="24"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694" name="Freeform 38">
            <a:extLst>
              <a:ext uri="{FF2B5EF4-FFF2-40B4-BE49-F238E27FC236}">
                <a16:creationId xmlns:a16="http://schemas.microsoft.com/office/drawing/2014/main" id="{F812793A-28D2-B540-9662-9AF17FCA4486}"/>
              </a:ext>
            </a:extLst>
          </p:cNvPr>
          <p:cNvSpPr>
            <a:spLocks/>
          </p:cNvSpPr>
          <p:nvPr/>
        </p:nvSpPr>
        <p:spPr bwMode="auto">
          <a:xfrm>
            <a:off x="1425575" y="5189538"/>
            <a:ext cx="650875" cy="515937"/>
          </a:xfrm>
          <a:custGeom>
            <a:avLst/>
            <a:gdLst>
              <a:gd name="T0" fmla="*/ 210 w 373"/>
              <a:gd name="T1" fmla="*/ 10 h 287"/>
              <a:gd name="T2" fmla="*/ 228 w 373"/>
              <a:gd name="T3" fmla="*/ 14 h 287"/>
              <a:gd name="T4" fmla="*/ 254 w 373"/>
              <a:gd name="T5" fmla="*/ 22 h 287"/>
              <a:gd name="T6" fmla="*/ 272 w 373"/>
              <a:gd name="T7" fmla="*/ 32 h 287"/>
              <a:gd name="T8" fmla="*/ 284 w 373"/>
              <a:gd name="T9" fmla="*/ 48 h 287"/>
              <a:gd name="T10" fmla="*/ 294 w 373"/>
              <a:gd name="T11" fmla="*/ 62 h 287"/>
              <a:gd name="T12" fmla="*/ 300 w 373"/>
              <a:gd name="T13" fmla="*/ 80 h 287"/>
              <a:gd name="T14" fmla="*/ 312 w 373"/>
              <a:gd name="T15" fmla="*/ 94 h 287"/>
              <a:gd name="T16" fmla="*/ 328 w 373"/>
              <a:gd name="T17" fmla="*/ 106 h 287"/>
              <a:gd name="T18" fmla="*/ 344 w 373"/>
              <a:gd name="T19" fmla="*/ 120 h 287"/>
              <a:gd name="T20" fmla="*/ 354 w 373"/>
              <a:gd name="T21" fmla="*/ 136 h 287"/>
              <a:gd name="T22" fmla="*/ 368 w 373"/>
              <a:gd name="T23" fmla="*/ 148 h 287"/>
              <a:gd name="T24" fmla="*/ 372 w 373"/>
              <a:gd name="T25" fmla="*/ 162 h 287"/>
              <a:gd name="T26" fmla="*/ 370 w 373"/>
              <a:gd name="T27" fmla="*/ 178 h 287"/>
              <a:gd name="T28" fmla="*/ 366 w 373"/>
              <a:gd name="T29" fmla="*/ 194 h 287"/>
              <a:gd name="T30" fmla="*/ 362 w 373"/>
              <a:gd name="T31" fmla="*/ 210 h 287"/>
              <a:gd name="T32" fmla="*/ 358 w 373"/>
              <a:gd name="T33" fmla="*/ 226 h 287"/>
              <a:gd name="T34" fmla="*/ 356 w 373"/>
              <a:gd name="T35" fmla="*/ 242 h 287"/>
              <a:gd name="T36" fmla="*/ 352 w 373"/>
              <a:gd name="T37" fmla="*/ 258 h 287"/>
              <a:gd name="T38" fmla="*/ 346 w 373"/>
              <a:gd name="T39" fmla="*/ 274 h 287"/>
              <a:gd name="T40" fmla="*/ 334 w 373"/>
              <a:gd name="T41" fmla="*/ 286 h 287"/>
              <a:gd name="T42" fmla="*/ 318 w 373"/>
              <a:gd name="T43" fmla="*/ 282 h 287"/>
              <a:gd name="T44" fmla="*/ 300 w 373"/>
              <a:gd name="T45" fmla="*/ 278 h 287"/>
              <a:gd name="T46" fmla="*/ 280 w 373"/>
              <a:gd name="T47" fmla="*/ 268 h 287"/>
              <a:gd name="T48" fmla="*/ 258 w 373"/>
              <a:gd name="T49" fmla="*/ 246 h 287"/>
              <a:gd name="T50" fmla="*/ 236 w 373"/>
              <a:gd name="T51" fmla="*/ 230 h 287"/>
              <a:gd name="T52" fmla="*/ 204 w 373"/>
              <a:gd name="T53" fmla="*/ 216 h 287"/>
              <a:gd name="T54" fmla="*/ 168 w 373"/>
              <a:gd name="T55" fmla="*/ 206 h 287"/>
              <a:gd name="T56" fmla="*/ 150 w 373"/>
              <a:gd name="T57" fmla="*/ 202 h 287"/>
              <a:gd name="T58" fmla="*/ 98 w 373"/>
              <a:gd name="T59" fmla="*/ 190 h 287"/>
              <a:gd name="T60" fmla="*/ 74 w 373"/>
              <a:gd name="T61" fmla="*/ 184 h 287"/>
              <a:gd name="T62" fmla="*/ 50 w 373"/>
              <a:gd name="T63" fmla="*/ 168 h 287"/>
              <a:gd name="T64" fmla="*/ 22 w 373"/>
              <a:gd name="T65" fmla="*/ 148 h 287"/>
              <a:gd name="T66" fmla="*/ 10 w 373"/>
              <a:gd name="T67" fmla="*/ 128 h 287"/>
              <a:gd name="T68" fmla="*/ 2 w 373"/>
              <a:gd name="T69" fmla="*/ 100 h 287"/>
              <a:gd name="T70" fmla="*/ 0 w 373"/>
              <a:gd name="T71" fmla="*/ 80 h 287"/>
              <a:gd name="T72" fmla="*/ 2 w 373"/>
              <a:gd name="T73" fmla="*/ 56 h 287"/>
              <a:gd name="T74" fmla="*/ 10 w 373"/>
              <a:gd name="T75" fmla="*/ 38 h 287"/>
              <a:gd name="T76" fmla="*/ 28 w 373"/>
              <a:gd name="T77" fmla="*/ 30 h 287"/>
              <a:gd name="T78" fmla="*/ 48 w 373"/>
              <a:gd name="T79" fmla="*/ 30 h 287"/>
              <a:gd name="T80" fmla="*/ 72 w 373"/>
              <a:gd name="T81" fmla="*/ 32 h 287"/>
              <a:gd name="T82" fmla="*/ 92 w 373"/>
              <a:gd name="T83" fmla="*/ 32 h 287"/>
              <a:gd name="T84" fmla="*/ 108 w 373"/>
              <a:gd name="T85" fmla="*/ 28 h 287"/>
              <a:gd name="T86" fmla="*/ 120 w 373"/>
              <a:gd name="T87" fmla="*/ 16 h 287"/>
              <a:gd name="T88" fmla="*/ 136 w 373"/>
              <a:gd name="T89" fmla="*/ 4 h 287"/>
              <a:gd name="T90" fmla="*/ 154 w 373"/>
              <a:gd name="T91" fmla="*/ 2 h 287"/>
              <a:gd name="T92" fmla="*/ 172 w 373"/>
              <a:gd name="T93" fmla="*/ 2 h 287"/>
              <a:gd name="T94" fmla="*/ 190 w 373"/>
              <a:gd name="T95" fmla="*/ 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3" h="287">
                <a:moveTo>
                  <a:pt x="196" y="6"/>
                </a:moveTo>
                <a:lnTo>
                  <a:pt x="202" y="8"/>
                </a:lnTo>
                <a:lnTo>
                  <a:pt x="206" y="8"/>
                </a:lnTo>
                <a:lnTo>
                  <a:pt x="210" y="10"/>
                </a:lnTo>
                <a:lnTo>
                  <a:pt x="214" y="10"/>
                </a:lnTo>
                <a:lnTo>
                  <a:pt x="220" y="12"/>
                </a:lnTo>
                <a:lnTo>
                  <a:pt x="224" y="12"/>
                </a:lnTo>
                <a:lnTo>
                  <a:pt x="228" y="14"/>
                </a:lnTo>
                <a:lnTo>
                  <a:pt x="234" y="14"/>
                </a:lnTo>
                <a:lnTo>
                  <a:pt x="242" y="16"/>
                </a:lnTo>
                <a:lnTo>
                  <a:pt x="250" y="22"/>
                </a:lnTo>
                <a:lnTo>
                  <a:pt x="254" y="22"/>
                </a:lnTo>
                <a:lnTo>
                  <a:pt x="260" y="26"/>
                </a:lnTo>
                <a:lnTo>
                  <a:pt x="264" y="28"/>
                </a:lnTo>
                <a:lnTo>
                  <a:pt x="268" y="30"/>
                </a:lnTo>
                <a:lnTo>
                  <a:pt x="272" y="32"/>
                </a:lnTo>
                <a:lnTo>
                  <a:pt x="276" y="34"/>
                </a:lnTo>
                <a:lnTo>
                  <a:pt x="280" y="38"/>
                </a:lnTo>
                <a:lnTo>
                  <a:pt x="282" y="44"/>
                </a:lnTo>
                <a:lnTo>
                  <a:pt x="284" y="48"/>
                </a:lnTo>
                <a:lnTo>
                  <a:pt x="286" y="52"/>
                </a:lnTo>
                <a:lnTo>
                  <a:pt x="286" y="56"/>
                </a:lnTo>
                <a:lnTo>
                  <a:pt x="290" y="58"/>
                </a:lnTo>
                <a:lnTo>
                  <a:pt x="294" y="62"/>
                </a:lnTo>
                <a:lnTo>
                  <a:pt x="296" y="66"/>
                </a:lnTo>
                <a:lnTo>
                  <a:pt x="296" y="70"/>
                </a:lnTo>
                <a:lnTo>
                  <a:pt x="300" y="76"/>
                </a:lnTo>
                <a:lnTo>
                  <a:pt x="300" y="80"/>
                </a:lnTo>
                <a:lnTo>
                  <a:pt x="304" y="86"/>
                </a:lnTo>
                <a:lnTo>
                  <a:pt x="306" y="90"/>
                </a:lnTo>
                <a:lnTo>
                  <a:pt x="308" y="94"/>
                </a:lnTo>
                <a:lnTo>
                  <a:pt x="312" y="94"/>
                </a:lnTo>
                <a:lnTo>
                  <a:pt x="316" y="98"/>
                </a:lnTo>
                <a:lnTo>
                  <a:pt x="320" y="100"/>
                </a:lnTo>
                <a:lnTo>
                  <a:pt x="324" y="104"/>
                </a:lnTo>
                <a:lnTo>
                  <a:pt x="328" y="106"/>
                </a:lnTo>
                <a:lnTo>
                  <a:pt x="332" y="110"/>
                </a:lnTo>
                <a:lnTo>
                  <a:pt x="336" y="114"/>
                </a:lnTo>
                <a:lnTo>
                  <a:pt x="340" y="118"/>
                </a:lnTo>
                <a:lnTo>
                  <a:pt x="344" y="120"/>
                </a:lnTo>
                <a:lnTo>
                  <a:pt x="346" y="124"/>
                </a:lnTo>
                <a:lnTo>
                  <a:pt x="348" y="128"/>
                </a:lnTo>
                <a:lnTo>
                  <a:pt x="350" y="132"/>
                </a:lnTo>
                <a:lnTo>
                  <a:pt x="354" y="136"/>
                </a:lnTo>
                <a:lnTo>
                  <a:pt x="358" y="138"/>
                </a:lnTo>
                <a:lnTo>
                  <a:pt x="362" y="142"/>
                </a:lnTo>
                <a:lnTo>
                  <a:pt x="364" y="146"/>
                </a:lnTo>
                <a:lnTo>
                  <a:pt x="368" y="148"/>
                </a:lnTo>
                <a:lnTo>
                  <a:pt x="372" y="150"/>
                </a:lnTo>
                <a:lnTo>
                  <a:pt x="372" y="154"/>
                </a:lnTo>
                <a:lnTo>
                  <a:pt x="372" y="158"/>
                </a:lnTo>
                <a:lnTo>
                  <a:pt x="372" y="162"/>
                </a:lnTo>
                <a:lnTo>
                  <a:pt x="372" y="166"/>
                </a:lnTo>
                <a:lnTo>
                  <a:pt x="372" y="170"/>
                </a:lnTo>
                <a:lnTo>
                  <a:pt x="370" y="174"/>
                </a:lnTo>
                <a:lnTo>
                  <a:pt x="370" y="178"/>
                </a:lnTo>
                <a:lnTo>
                  <a:pt x="368" y="182"/>
                </a:lnTo>
                <a:lnTo>
                  <a:pt x="366" y="186"/>
                </a:lnTo>
                <a:lnTo>
                  <a:pt x="366" y="190"/>
                </a:lnTo>
                <a:lnTo>
                  <a:pt x="366" y="194"/>
                </a:lnTo>
                <a:lnTo>
                  <a:pt x="366" y="198"/>
                </a:lnTo>
                <a:lnTo>
                  <a:pt x="364" y="202"/>
                </a:lnTo>
                <a:lnTo>
                  <a:pt x="364" y="206"/>
                </a:lnTo>
                <a:lnTo>
                  <a:pt x="362" y="210"/>
                </a:lnTo>
                <a:lnTo>
                  <a:pt x="362" y="214"/>
                </a:lnTo>
                <a:lnTo>
                  <a:pt x="360" y="218"/>
                </a:lnTo>
                <a:lnTo>
                  <a:pt x="360" y="222"/>
                </a:lnTo>
                <a:lnTo>
                  <a:pt x="358" y="226"/>
                </a:lnTo>
                <a:lnTo>
                  <a:pt x="358" y="230"/>
                </a:lnTo>
                <a:lnTo>
                  <a:pt x="358" y="234"/>
                </a:lnTo>
                <a:lnTo>
                  <a:pt x="356" y="238"/>
                </a:lnTo>
                <a:lnTo>
                  <a:pt x="356" y="242"/>
                </a:lnTo>
                <a:lnTo>
                  <a:pt x="354" y="246"/>
                </a:lnTo>
                <a:lnTo>
                  <a:pt x="354" y="250"/>
                </a:lnTo>
                <a:lnTo>
                  <a:pt x="352" y="254"/>
                </a:lnTo>
                <a:lnTo>
                  <a:pt x="352" y="258"/>
                </a:lnTo>
                <a:lnTo>
                  <a:pt x="350" y="262"/>
                </a:lnTo>
                <a:lnTo>
                  <a:pt x="348" y="266"/>
                </a:lnTo>
                <a:lnTo>
                  <a:pt x="348" y="270"/>
                </a:lnTo>
                <a:lnTo>
                  <a:pt x="346" y="274"/>
                </a:lnTo>
                <a:lnTo>
                  <a:pt x="344" y="278"/>
                </a:lnTo>
                <a:lnTo>
                  <a:pt x="340" y="280"/>
                </a:lnTo>
                <a:lnTo>
                  <a:pt x="338" y="284"/>
                </a:lnTo>
                <a:lnTo>
                  <a:pt x="334" y="286"/>
                </a:lnTo>
                <a:lnTo>
                  <a:pt x="330" y="284"/>
                </a:lnTo>
                <a:lnTo>
                  <a:pt x="326" y="284"/>
                </a:lnTo>
                <a:lnTo>
                  <a:pt x="322" y="282"/>
                </a:lnTo>
                <a:lnTo>
                  <a:pt x="318" y="282"/>
                </a:lnTo>
                <a:lnTo>
                  <a:pt x="314" y="282"/>
                </a:lnTo>
                <a:lnTo>
                  <a:pt x="310" y="280"/>
                </a:lnTo>
                <a:lnTo>
                  <a:pt x="304" y="280"/>
                </a:lnTo>
                <a:lnTo>
                  <a:pt x="300" y="278"/>
                </a:lnTo>
                <a:lnTo>
                  <a:pt x="296" y="276"/>
                </a:lnTo>
                <a:lnTo>
                  <a:pt x="290" y="274"/>
                </a:lnTo>
                <a:lnTo>
                  <a:pt x="284" y="270"/>
                </a:lnTo>
                <a:lnTo>
                  <a:pt x="280" y="268"/>
                </a:lnTo>
                <a:lnTo>
                  <a:pt x="276" y="264"/>
                </a:lnTo>
                <a:lnTo>
                  <a:pt x="270" y="258"/>
                </a:lnTo>
                <a:lnTo>
                  <a:pt x="262" y="252"/>
                </a:lnTo>
                <a:lnTo>
                  <a:pt x="258" y="246"/>
                </a:lnTo>
                <a:lnTo>
                  <a:pt x="250" y="244"/>
                </a:lnTo>
                <a:lnTo>
                  <a:pt x="246" y="238"/>
                </a:lnTo>
                <a:lnTo>
                  <a:pt x="240" y="234"/>
                </a:lnTo>
                <a:lnTo>
                  <a:pt x="236" y="230"/>
                </a:lnTo>
                <a:lnTo>
                  <a:pt x="230" y="226"/>
                </a:lnTo>
                <a:lnTo>
                  <a:pt x="224" y="224"/>
                </a:lnTo>
                <a:lnTo>
                  <a:pt x="216" y="220"/>
                </a:lnTo>
                <a:lnTo>
                  <a:pt x="204" y="216"/>
                </a:lnTo>
                <a:lnTo>
                  <a:pt x="194" y="214"/>
                </a:lnTo>
                <a:lnTo>
                  <a:pt x="184" y="210"/>
                </a:lnTo>
                <a:lnTo>
                  <a:pt x="176" y="208"/>
                </a:lnTo>
                <a:lnTo>
                  <a:pt x="168" y="206"/>
                </a:lnTo>
                <a:lnTo>
                  <a:pt x="162" y="204"/>
                </a:lnTo>
                <a:lnTo>
                  <a:pt x="158" y="204"/>
                </a:lnTo>
                <a:lnTo>
                  <a:pt x="154" y="204"/>
                </a:lnTo>
                <a:lnTo>
                  <a:pt x="150" y="202"/>
                </a:lnTo>
                <a:lnTo>
                  <a:pt x="134" y="196"/>
                </a:lnTo>
                <a:lnTo>
                  <a:pt x="122" y="194"/>
                </a:lnTo>
                <a:lnTo>
                  <a:pt x="110" y="192"/>
                </a:lnTo>
                <a:lnTo>
                  <a:pt x="98" y="190"/>
                </a:lnTo>
                <a:lnTo>
                  <a:pt x="88" y="188"/>
                </a:lnTo>
                <a:lnTo>
                  <a:pt x="82" y="188"/>
                </a:lnTo>
                <a:lnTo>
                  <a:pt x="78" y="186"/>
                </a:lnTo>
                <a:lnTo>
                  <a:pt x="74" y="184"/>
                </a:lnTo>
                <a:lnTo>
                  <a:pt x="66" y="180"/>
                </a:lnTo>
                <a:lnTo>
                  <a:pt x="62" y="176"/>
                </a:lnTo>
                <a:lnTo>
                  <a:pt x="56" y="174"/>
                </a:lnTo>
                <a:lnTo>
                  <a:pt x="50" y="168"/>
                </a:lnTo>
                <a:lnTo>
                  <a:pt x="42" y="162"/>
                </a:lnTo>
                <a:lnTo>
                  <a:pt x="34" y="158"/>
                </a:lnTo>
                <a:lnTo>
                  <a:pt x="28" y="152"/>
                </a:lnTo>
                <a:lnTo>
                  <a:pt x="22" y="148"/>
                </a:lnTo>
                <a:lnTo>
                  <a:pt x="18" y="144"/>
                </a:lnTo>
                <a:lnTo>
                  <a:pt x="16" y="138"/>
                </a:lnTo>
                <a:lnTo>
                  <a:pt x="12" y="134"/>
                </a:lnTo>
                <a:lnTo>
                  <a:pt x="10" y="128"/>
                </a:lnTo>
                <a:lnTo>
                  <a:pt x="6" y="122"/>
                </a:lnTo>
                <a:lnTo>
                  <a:pt x="4" y="114"/>
                </a:lnTo>
                <a:lnTo>
                  <a:pt x="2" y="108"/>
                </a:lnTo>
                <a:lnTo>
                  <a:pt x="2" y="100"/>
                </a:lnTo>
                <a:lnTo>
                  <a:pt x="2" y="96"/>
                </a:lnTo>
                <a:lnTo>
                  <a:pt x="2" y="90"/>
                </a:lnTo>
                <a:lnTo>
                  <a:pt x="0" y="84"/>
                </a:lnTo>
                <a:lnTo>
                  <a:pt x="0" y="80"/>
                </a:lnTo>
                <a:lnTo>
                  <a:pt x="0" y="72"/>
                </a:lnTo>
                <a:lnTo>
                  <a:pt x="0" y="68"/>
                </a:lnTo>
                <a:lnTo>
                  <a:pt x="0" y="62"/>
                </a:lnTo>
                <a:lnTo>
                  <a:pt x="2" y="56"/>
                </a:lnTo>
                <a:lnTo>
                  <a:pt x="4" y="50"/>
                </a:lnTo>
                <a:lnTo>
                  <a:pt x="4" y="46"/>
                </a:lnTo>
                <a:lnTo>
                  <a:pt x="8" y="42"/>
                </a:lnTo>
                <a:lnTo>
                  <a:pt x="10" y="38"/>
                </a:lnTo>
                <a:lnTo>
                  <a:pt x="16" y="34"/>
                </a:lnTo>
                <a:lnTo>
                  <a:pt x="20" y="34"/>
                </a:lnTo>
                <a:lnTo>
                  <a:pt x="24" y="32"/>
                </a:lnTo>
                <a:lnTo>
                  <a:pt x="28" y="30"/>
                </a:lnTo>
                <a:lnTo>
                  <a:pt x="34" y="30"/>
                </a:lnTo>
                <a:lnTo>
                  <a:pt x="38" y="30"/>
                </a:lnTo>
                <a:lnTo>
                  <a:pt x="44" y="30"/>
                </a:lnTo>
                <a:lnTo>
                  <a:pt x="48" y="30"/>
                </a:lnTo>
                <a:lnTo>
                  <a:pt x="52" y="30"/>
                </a:lnTo>
                <a:lnTo>
                  <a:pt x="58" y="30"/>
                </a:lnTo>
                <a:lnTo>
                  <a:pt x="66" y="30"/>
                </a:lnTo>
                <a:lnTo>
                  <a:pt x="72" y="32"/>
                </a:lnTo>
                <a:lnTo>
                  <a:pt x="76" y="32"/>
                </a:lnTo>
                <a:lnTo>
                  <a:pt x="82" y="32"/>
                </a:lnTo>
                <a:lnTo>
                  <a:pt x="88" y="32"/>
                </a:lnTo>
                <a:lnTo>
                  <a:pt x="92" y="32"/>
                </a:lnTo>
                <a:lnTo>
                  <a:pt x="96" y="32"/>
                </a:lnTo>
                <a:lnTo>
                  <a:pt x="100" y="30"/>
                </a:lnTo>
                <a:lnTo>
                  <a:pt x="104" y="30"/>
                </a:lnTo>
                <a:lnTo>
                  <a:pt x="108" y="28"/>
                </a:lnTo>
                <a:lnTo>
                  <a:pt x="112" y="26"/>
                </a:lnTo>
                <a:lnTo>
                  <a:pt x="114" y="22"/>
                </a:lnTo>
                <a:lnTo>
                  <a:pt x="118" y="20"/>
                </a:lnTo>
                <a:lnTo>
                  <a:pt x="120" y="16"/>
                </a:lnTo>
                <a:lnTo>
                  <a:pt x="124" y="14"/>
                </a:lnTo>
                <a:lnTo>
                  <a:pt x="126" y="10"/>
                </a:lnTo>
                <a:lnTo>
                  <a:pt x="130" y="8"/>
                </a:lnTo>
                <a:lnTo>
                  <a:pt x="136" y="4"/>
                </a:lnTo>
                <a:lnTo>
                  <a:pt x="140" y="2"/>
                </a:lnTo>
                <a:lnTo>
                  <a:pt x="146" y="0"/>
                </a:lnTo>
                <a:lnTo>
                  <a:pt x="150" y="0"/>
                </a:lnTo>
                <a:lnTo>
                  <a:pt x="154" y="2"/>
                </a:lnTo>
                <a:lnTo>
                  <a:pt x="158" y="2"/>
                </a:lnTo>
                <a:lnTo>
                  <a:pt x="162" y="2"/>
                </a:lnTo>
                <a:lnTo>
                  <a:pt x="166" y="2"/>
                </a:lnTo>
                <a:lnTo>
                  <a:pt x="172" y="2"/>
                </a:lnTo>
                <a:lnTo>
                  <a:pt x="176" y="2"/>
                </a:lnTo>
                <a:lnTo>
                  <a:pt x="182" y="4"/>
                </a:lnTo>
                <a:lnTo>
                  <a:pt x="186" y="4"/>
                </a:lnTo>
                <a:lnTo>
                  <a:pt x="190" y="4"/>
                </a:lnTo>
                <a:lnTo>
                  <a:pt x="194" y="6"/>
                </a:lnTo>
                <a:lnTo>
                  <a:pt x="198" y="6"/>
                </a:lnTo>
                <a:lnTo>
                  <a:pt x="196" y="6"/>
                </a:lnTo>
              </a:path>
            </a:pathLst>
          </a:custGeom>
          <a:solidFill>
            <a:schemeClr val="bg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695" name="Freeform 39">
            <a:extLst>
              <a:ext uri="{FF2B5EF4-FFF2-40B4-BE49-F238E27FC236}">
                <a16:creationId xmlns:a16="http://schemas.microsoft.com/office/drawing/2014/main" id="{EE78B06D-0D27-E94C-9276-0F1FA0E0A722}"/>
              </a:ext>
            </a:extLst>
          </p:cNvPr>
          <p:cNvSpPr>
            <a:spLocks/>
          </p:cNvSpPr>
          <p:nvPr/>
        </p:nvSpPr>
        <p:spPr bwMode="auto">
          <a:xfrm>
            <a:off x="2171700" y="5513388"/>
            <a:ext cx="160338" cy="238125"/>
          </a:xfrm>
          <a:custGeom>
            <a:avLst/>
            <a:gdLst>
              <a:gd name="T0" fmla="*/ 86 w 91"/>
              <a:gd name="T1" fmla="*/ 128 h 133"/>
              <a:gd name="T2" fmla="*/ 78 w 91"/>
              <a:gd name="T3" fmla="*/ 130 h 133"/>
              <a:gd name="T4" fmla="*/ 70 w 91"/>
              <a:gd name="T5" fmla="*/ 132 h 133"/>
              <a:gd name="T6" fmla="*/ 62 w 91"/>
              <a:gd name="T7" fmla="*/ 132 h 133"/>
              <a:gd name="T8" fmla="*/ 54 w 91"/>
              <a:gd name="T9" fmla="*/ 132 h 133"/>
              <a:gd name="T10" fmla="*/ 46 w 91"/>
              <a:gd name="T11" fmla="*/ 130 h 133"/>
              <a:gd name="T12" fmla="*/ 38 w 91"/>
              <a:gd name="T13" fmla="*/ 130 h 133"/>
              <a:gd name="T14" fmla="*/ 30 w 91"/>
              <a:gd name="T15" fmla="*/ 130 h 133"/>
              <a:gd name="T16" fmla="*/ 22 w 91"/>
              <a:gd name="T17" fmla="*/ 130 h 133"/>
              <a:gd name="T18" fmla="*/ 14 w 91"/>
              <a:gd name="T19" fmla="*/ 128 h 133"/>
              <a:gd name="T20" fmla="*/ 6 w 91"/>
              <a:gd name="T21" fmla="*/ 128 h 133"/>
              <a:gd name="T22" fmla="*/ 0 w 91"/>
              <a:gd name="T23" fmla="*/ 124 h 133"/>
              <a:gd name="T24" fmla="*/ 0 w 91"/>
              <a:gd name="T25" fmla="*/ 116 h 133"/>
              <a:gd name="T26" fmla="*/ 0 w 91"/>
              <a:gd name="T27" fmla="*/ 108 h 133"/>
              <a:gd name="T28" fmla="*/ 2 w 91"/>
              <a:gd name="T29" fmla="*/ 100 h 133"/>
              <a:gd name="T30" fmla="*/ 4 w 91"/>
              <a:gd name="T31" fmla="*/ 92 h 133"/>
              <a:gd name="T32" fmla="*/ 6 w 91"/>
              <a:gd name="T33" fmla="*/ 84 h 133"/>
              <a:gd name="T34" fmla="*/ 6 w 91"/>
              <a:gd name="T35" fmla="*/ 76 h 133"/>
              <a:gd name="T36" fmla="*/ 8 w 91"/>
              <a:gd name="T37" fmla="*/ 68 h 133"/>
              <a:gd name="T38" fmla="*/ 8 w 91"/>
              <a:gd name="T39" fmla="*/ 60 h 133"/>
              <a:gd name="T40" fmla="*/ 8 w 91"/>
              <a:gd name="T41" fmla="*/ 52 h 133"/>
              <a:gd name="T42" fmla="*/ 10 w 91"/>
              <a:gd name="T43" fmla="*/ 44 h 133"/>
              <a:gd name="T44" fmla="*/ 10 w 91"/>
              <a:gd name="T45" fmla="*/ 36 h 133"/>
              <a:gd name="T46" fmla="*/ 12 w 91"/>
              <a:gd name="T47" fmla="*/ 28 h 133"/>
              <a:gd name="T48" fmla="*/ 12 w 91"/>
              <a:gd name="T49" fmla="*/ 20 h 133"/>
              <a:gd name="T50" fmla="*/ 14 w 91"/>
              <a:gd name="T51" fmla="*/ 12 h 133"/>
              <a:gd name="T52" fmla="*/ 16 w 91"/>
              <a:gd name="T53" fmla="*/ 4 h 133"/>
              <a:gd name="T54" fmla="*/ 20 w 91"/>
              <a:gd name="T55" fmla="*/ 0 h 133"/>
              <a:gd name="T56" fmla="*/ 28 w 91"/>
              <a:gd name="T57" fmla="*/ 2 h 133"/>
              <a:gd name="T58" fmla="*/ 36 w 91"/>
              <a:gd name="T59" fmla="*/ 6 h 133"/>
              <a:gd name="T60" fmla="*/ 40 w 91"/>
              <a:gd name="T61" fmla="*/ 14 h 133"/>
              <a:gd name="T62" fmla="*/ 42 w 91"/>
              <a:gd name="T63" fmla="*/ 22 h 133"/>
              <a:gd name="T64" fmla="*/ 44 w 91"/>
              <a:gd name="T65" fmla="*/ 30 h 133"/>
              <a:gd name="T66" fmla="*/ 46 w 91"/>
              <a:gd name="T67" fmla="*/ 38 h 133"/>
              <a:gd name="T68" fmla="*/ 50 w 91"/>
              <a:gd name="T69" fmla="*/ 46 h 133"/>
              <a:gd name="T70" fmla="*/ 52 w 91"/>
              <a:gd name="T71" fmla="*/ 54 h 133"/>
              <a:gd name="T72" fmla="*/ 56 w 91"/>
              <a:gd name="T73" fmla="*/ 62 h 133"/>
              <a:gd name="T74" fmla="*/ 58 w 91"/>
              <a:gd name="T75" fmla="*/ 70 h 133"/>
              <a:gd name="T76" fmla="*/ 62 w 91"/>
              <a:gd name="T77" fmla="*/ 78 h 133"/>
              <a:gd name="T78" fmla="*/ 66 w 91"/>
              <a:gd name="T79" fmla="*/ 86 h 133"/>
              <a:gd name="T80" fmla="*/ 72 w 91"/>
              <a:gd name="T81" fmla="*/ 94 h 133"/>
              <a:gd name="T82" fmla="*/ 76 w 91"/>
              <a:gd name="T83" fmla="*/ 102 h 133"/>
              <a:gd name="T84" fmla="*/ 80 w 91"/>
              <a:gd name="T85" fmla="*/ 110 h 133"/>
              <a:gd name="T86" fmla="*/ 82 w 91"/>
              <a:gd name="T87" fmla="*/ 118 h 133"/>
              <a:gd name="T88" fmla="*/ 82 w 91"/>
              <a:gd name="T89" fmla="*/ 126 h 133"/>
              <a:gd name="T90" fmla="*/ 78 w 91"/>
              <a:gd name="T91" fmla="*/ 1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1" h="133">
                <a:moveTo>
                  <a:pt x="90" y="128"/>
                </a:moveTo>
                <a:lnTo>
                  <a:pt x="86" y="128"/>
                </a:lnTo>
                <a:lnTo>
                  <a:pt x="82" y="130"/>
                </a:lnTo>
                <a:lnTo>
                  <a:pt x="78" y="130"/>
                </a:lnTo>
                <a:lnTo>
                  <a:pt x="74" y="132"/>
                </a:lnTo>
                <a:lnTo>
                  <a:pt x="70" y="132"/>
                </a:lnTo>
                <a:lnTo>
                  <a:pt x="66" y="132"/>
                </a:lnTo>
                <a:lnTo>
                  <a:pt x="62" y="132"/>
                </a:lnTo>
                <a:lnTo>
                  <a:pt x="58" y="132"/>
                </a:lnTo>
                <a:lnTo>
                  <a:pt x="54" y="132"/>
                </a:lnTo>
                <a:lnTo>
                  <a:pt x="50" y="130"/>
                </a:lnTo>
                <a:lnTo>
                  <a:pt x="46" y="130"/>
                </a:lnTo>
                <a:lnTo>
                  <a:pt x="42" y="130"/>
                </a:lnTo>
                <a:lnTo>
                  <a:pt x="38" y="130"/>
                </a:lnTo>
                <a:lnTo>
                  <a:pt x="34" y="130"/>
                </a:lnTo>
                <a:lnTo>
                  <a:pt x="30" y="130"/>
                </a:lnTo>
                <a:lnTo>
                  <a:pt x="26" y="130"/>
                </a:lnTo>
                <a:lnTo>
                  <a:pt x="22" y="130"/>
                </a:lnTo>
                <a:lnTo>
                  <a:pt x="18" y="130"/>
                </a:lnTo>
                <a:lnTo>
                  <a:pt x="14" y="128"/>
                </a:lnTo>
                <a:lnTo>
                  <a:pt x="10" y="128"/>
                </a:lnTo>
                <a:lnTo>
                  <a:pt x="6" y="128"/>
                </a:lnTo>
                <a:lnTo>
                  <a:pt x="2" y="128"/>
                </a:lnTo>
                <a:lnTo>
                  <a:pt x="0" y="124"/>
                </a:lnTo>
                <a:lnTo>
                  <a:pt x="0" y="120"/>
                </a:lnTo>
                <a:lnTo>
                  <a:pt x="0" y="116"/>
                </a:lnTo>
                <a:lnTo>
                  <a:pt x="0" y="112"/>
                </a:lnTo>
                <a:lnTo>
                  <a:pt x="0" y="108"/>
                </a:lnTo>
                <a:lnTo>
                  <a:pt x="2" y="104"/>
                </a:lnTo>
                <a:lnTo>
                  <a:pt x="2" y="100"/>
                </a:lnTo>
                <a:lnTo>
                  <a:pt x="4" y="96"/>
                </a:lnTo>
                <a:lnTo>
                  <a:pt x="4" y="92"/>
                </a:lnTo>
                <a:lnTo>
                  <a:pt x="6" y="88"/>
                </a:lnTo>
                <a:lnTo>
                  <a:pt x="6" y="84"/>
                </a:lnTo>
                <a:lnTo>
                  <a:pt x="6" y="80"/>
                </a:lnTo>
                <a:lnTo>
                  <a:pt x="6" y="76"/>
                </a:lnTo>
                <a:lnTo>
                  <a:pt x="8" y="72"/>
                </a:lnTo>
                <a:lnTo>
                  <a:pt x="8" y="68"/>
                </a:lnTo>
                <a:lnTo>
                  <a:pt x="8" y="64"/>
                </a:lnTo>
                <a:lnTo>
                  <a:pt x="8" y="60"/>
                </a:lnTo>
                <a:lnTo>
                  <a:pt x="8" y="56"/>
                </a:lnTo>
                <a:lnTo>
                  <a:pt x="8" y="52"/>
                </a:lnTo>
                <a:lnTo>
                  <a:pt x="10" y="48"/>
                </a:lnTo>
                <a:lnTo>
                  <a:pt x="10" y="44"/>
                </a:lnTo>
                <a:lnTo>
                  <a:pt x="10" y="40"/>
                </a:lnTo>
                <a:lnTo>
                  <a:pt x="10" y="36"/>
                </a:lnTo>
                <a:lnTo>
                  <a:pt x="10" y="32"/>
                </a:lnTo>
                <a:lnTo>
                  <a:pt x="12" y="28"/>
                </a:lnTo>
                <a:lnTo>
                  <a:pt x="12" y="24"/>
                </a:lnTo>
                <a:lnTo>
                  <a:pt x="12" y="20"/>
                </a:lnTo>
                <a:lnTo>
                  <a:pt x="14" y="16"/>
                </a:lnTo>
                <a:lnTo>
                  <a:pt x="14" y="12"/>
                </a:lnTo>
                <a:lnTo>
                  <a:pt x="16" y="8"/>
                </a:lnTo>
                <a:lnTo>
                  <a:pt x="16" y="4"/>
                </a:lnTo>
                <a:lnTo>
                  <a:pt x="16" y="0"/>
                </a:lnTo>
                <a:lnTo>
                  <a:pt x="20" y="0"/>
                </a:lnTo>
                <a:lnTo>
                  <a:pt x="24" y="0"/>
                </a:lnTo>
                <a:lnTo>
                  <a:pt x="28" y="2"/>
                </a:lnTo>
                <a:lnTo>
                  <a:pt x="32" y="4"/>
                </a:lnTo>
                <a:lnTo>
                  <a:pt x="36" y="6"/>
                </a:lnTo>
                <a:lnTo>
                  <a:pt x="38" y="10"/>
                </a:lnTo>
                <a:lnTo>
                  <a:pt x="40" y="14"/>
                </a:lnTo>
                <a:lnTo>
                  <a:pt x="42" y="18"/>
                </a:lnTo>
                <a:lnTo>
                  <a:pt x="42" y="22"/>
                </a:lnTo>
                <a:lnTo>
                  <a:pt x="44" y="26"/>
                </a:lnTo>
                <a:lnTo>
                  <a:pt x="44" y="30"/>
                </a:lnTo>
                <a:lnTo>
                  <a:pt x="44" y="34"/>
                </a:lnTo>
                <a:lnTo>
                  <a:pt x="46" y="38"/>
                </a:lnTo>
                <a:lnTo>
                  <a:pt x="48" y="42"/>
                </a:lnTo>
                <a:lnTo>
                  <a:pt x="50" y="46"/>
                </a:lnTo>
                <a:lnTo>
                  <a:pt x="50" y="50"/>
                </a:lnTo>
                <a:lnTo>
                  <a:pt x="52" y="54"/>
                </a:lnTo>
                <a:lnTo>
                  <a:pt x="52" y="58"/>
                </a:lnTo>
                <a:lnTo>
                  <a:pt x="56" y="62"/>
                </a:lnTo>
                <a:lnTo>
                  <a:pt x="58" y="66"/>
                </a:lnTo>
                <a:lnTo>
                  <a:pt x="58" y="70"/>
                </a:lnTo>
                <a:lnTo>
                  <a:pt x="60" y="74"/>
                </a:lnTo>
                <a:lnTo>
                  <a:pt x="62" y="78"/>
                </a:lnTo>
                <a:lnTo>
                  <a:pt x="64" y="82"/>
                </a:lnTo>
                <a:lnTo>
                  <a:pt x="66" y="86"/>
                </a:lnTo>
                <a:lnTo>
                  <a:pt x="70" y="90"/>
                </a:lnTo>
                <a:lnTo>
                  <a:pt x="72" y="94"/>
                </a:lnTo>
                <a:lnTo>
                  <a:pt x="74" y="98"/>
                </a:lnTo>
                <a:lnTo>
                  <a:pt x="76" y="102"/>
                </a:lnTo>
                <a:lnTo>
                  <a:pt x="78" y="106"/>
                </a:lnTo>
                <a:lnTo>
                  <a:pt x="80" y="110"/>
                </a:lnTo>
                <a:lnTo>
                  <a:pt x="82" y="114"/>
                </a:lnTo>
                <a:lnTo>
                  <a:pt x="82" y="118"/>
                </a:lnTo>
                <a:lnTo>
                  <a:pt x="82" y="122"/>
                </a:lnTo>
                <a:lnTo>
                  <a:pt x="82" y="126"/>
                </a:lnTo>
                <a:lnTo>
                  <a:pt x="82" y="130"/>
                </a:lnTo>
                <a:lnTo>
                  <a:pt x="78" y="132"/>
                </a:lnTo>
                <a:lnTo>
                  <a:pt x="78" y="132"/>
                </a:lnTo>
              </a:path>
            </a:pathLst>
          </a:custGeom>
          <a:solidFill>
            <a:schemeClr val="bg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696" name="Freeform 40">
            <a:extLst>
              <a:ext uri="{FF2B5EF4-FFF2-40B4-BE49-F238E27FC236}">
                <a16:creationId xmlns:a16="http://schemas.microsoft.com/office/drawing/2014/main" id="{552AA135-8ABF-5447-A03B-16B4560E06B4}"/>
              </a:ext>
            </a:extLst>
          </p:cNvPr>
          <p:cNvSpPr>
            <a:spLocks/>
          </p:cNvSpPr>
          <p:nvPr/>
        </p:nvSpPr>
        <p:spPr bwMode="auto">
          <a:xfrm>
            <a:off x="2119313" y="5548313"/>
            <a:ext cx="58737" cy="203200"/>
          </a:xfrm>
          <a:custGeom>
            <a:avLst/>
            <a:gdLst>
              <a:gd name="T0" fmla="*/ 16 w 33"/>
              <a:gd name="T1" fmla="*/ 102 h 113"/>
              <a:gd name="T2" fmla="*/ 16 w 33"/>
              <a:gd name="T3" fmla="*/ 94 h 113"/>
              <a:gd name="T4" fmla="*/ 18 w 33"/>
              <a:gd name="T5" fmla="*/ 86 h 113"/>
              <a:gd name="T6" fmla="*/ 20 w 33"/>
              <a:gd name="T7" fmla="*/ 78 h 113"/>
              <a:gd name="T8" fmla="*/ 22 w 33"/>
              <a:gd name="T9" fmla="*/ 70 h 113"/>
              <a:gd name="T10" fmla="*/ 22 w 33"/>
              <a:gd name="T11" fmla="*/ 62 h 113"/>
              <a:gd name="T12" fmla="*/ 24 w 33"/>
              <a:gd name="T13" fmla="*/ 54 h 113"/>
              <a:gd name="T14" fmla="*/ 24 w 33"/>
              <a:gd name="T15" fmla="*/ 46 h 113"/>
              <a:gd name="T16" fmla="*/ 28 w 33"/>
              <a:gd name="T17" fmla="*/ 38 h 113"/>
              <a:gd name="T18" fmla="*/ 28 w 33"/>
              <a:gd name="T19" fmla="*/ 30 h 113"/>
              <a:gd name="T20" fmla="*/ 28 w 33"/>
              <a:gd name="T21" fmla="*/ 22 h 113"/>
              <a:gd name="T22" fmla="*/ 28 w 33"/>
              <a:gd name="T23" fmla="*/ 14 h 113"/>
              <a:gd name="T24" fmla="*/ 30 w 33"/>
              <a:gd name="T25" fmla="*/ 6 h 113"/>
              <a:gd name="T26" fmla="*/ 28 w 33"/>
              <a:gd name="T27" fmla="*/ 0 h 113"/>
              <a:gd name="T28" fmla="*/ 22 w 33"/>
              <a:gd name="T29" fmla="*/ 4 h 113"/>
              <a:gd name="T30" fmla="*/ 14 w 33"/>
              <a:gd name="T31" fmla="*/ 4 h 113"/>
              <a:gd name="T32" fmla="*/ 8 w 33"/>
              <a:gd name="T33" fmla="*/ 8 h 113"/>
              <a:gd name="T34" fmla="*/ 6 w 33"/>
              <a:gd name="T35" fmla="*/ 16 h 113"/>
              <a:gd name="T36" fmla="*/ 4 w 33"/>
              <a:gd name="T37" fmla="*/ 24 h 113"/>
              <a:gd name="T38" fmla="*/ 4 w 33"/>
              <a:gd name="T39" fmla="*/ 32 h 113"/>
              <a:gd name="T40" fmla="*/ 4 w 33"/>
              <a:gd name="T41" fmla="*/ 40 h 113"/>
              <a:gd name="T42" fmla="*/ 2 w 33"/>
              <a:gd name="T43" fmla="*/ 48 h 113"/>
              <a:gd name="T44" fmla="*/ 0 w 33"/>
              <a:gd name="T45" fmla="*/ 56 h 113"/>
              <a:gd name="T46" fmla="*/ 0 w 33"/>
              <a:gd name="T47" fmla="*/ 64 h 113"/>
              <a:gd name="T48" fmla="*/ 0 w 33"/>
              <a:gd name="T49" fmla="*/ 72 h 113"/>
              <a:gd name="T50" fmla="*/ 2 w 33"/>
              <a:gd name="T51" fmla="*/ 80 h 113"/>
              <a:gd name="T52" fmla="*/ 6 w 33"/>
              <a:gd name="T53" fmla="*/ 88 h 113"/>
              <a:gd name="T54" fmla="*/ 6 w 33"/>
              <a:gd name="T55" fmla="*/ 96 h 113"/>
              <a:gd name="T56" fmla="*/ 4 w 33"/>
              <a:gd name="T57" fmla="*/ 104 h 113"/>
              <a:gd name="T58" fmla="*/ 8 w 33"/>
              <a:gd name="T59" fmla="*/ 112 h 113"/>
              <a:gd name="T60" fmla="*/ 16 w 33"/>
              <a:gd name="T61" fmla="*/ 108 h 113"/>
              <a:gd name="T62" fmla="*/ 12 w 33"/>
              <a:gd name="T63" fmla="*/ 10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697" name="Freeform 41">
            <a:extLst>
              <a:ext uri="{FF2B5EF4-FFF2-40B4-BE49-F238E27FC236}">
                <a16:creationId xmlns:a16="http://schemas.microsoft.com/office/drawing/2014/main" id="{59005685-B96B-D04E-B55E-A90501F61FE3}"/>
              </a:ext>
            </a:extLst>
          </p:cNvPr>
          <p:cNvSpPr>
            <a:spLocks/>
          </p:cNvSpPr>
          <p:nvPr/>
        </p:nvSpPr>
        <p:spPr bwMode="auto">
          <a:xfrm>
            <a:off x="3227388" y="5954713"/>
            <a:ext cx="36512" cy="55562"/>
          </a:xfrm>
          <a:custGeom>
            <a:avLst/>
            <a:gdLst>
              <a:gd name="T0" fmla="*/ 18 w 21"/>
              <a:gd name="T1" fmla="*/ 4 h 31"/>
              <a:gd name="T2" fmla="*/ 16 w 21"/>
              <a:gd name="T3" fmla="*/ 8 h 31"/>
              <a:gd name="T4" fmla="*/ 16 w 21"/>
              <a:gd name="T5" fmla="*/ 12 h 31"/>
              <a:gd name="T6" fmla="*/ 12 w 21"/>
              <a:gd name="T7" fmla="*/ 16 h 31"/>
              <a:gd name="T8" fmla="*/ 12 w 21"/>
              <a:gd name="T9" fmla="*/ 20 h 31"/>
              <a:gd name="T10" fmla="*/ 14 w 21"/>
              <a:gd name="T11" fmla="*/ 16 h 31"/>
              <a:gd name="T12" fmla="*/ 16 w 21"/>
              <a:gd name="T13" fmla="*/ 12 h 31"/>
              <a:gd name="T14" fmla="*/ 16 w 21"/>
              <a:gd name="T15" fmla="*/ 16 h 31"/>
              <a:gd name="T16" fmla="*/ 14 w 21"/>
              <a:gd name="T17" fmla="*/ 20 h 31"/>
              <a:gd name="T18" fmla="*/ 16 w 21"/>
              <a:gd name="T19" fmla="*/ 16 h 31"/>
              <a:gd name="T20" fmla="*/ 16 w 21"/>
              <a:gd name="T21" fmla="*/ 20 h 31"/>
              <a:gd name="T22" fmla="*/ 18 w 21"/>
              <a:gd name="T23" fmla="*/ 16 h 31"/>
              <a:gd name="T24" fmla="*/ 14 w 21"/>
              <a:gd name="T25" fmla="*/ 18 h 31"/>
              <a:gd name="T26" fmla="*/ 12 w 21"/>
              <a:gd name="T27" fmla="*/ 14 h 31"/>
              <a:gd name="T28" fmla="*/ 8 w 21"/>
              <a:gd name="T29" fmla="*/ 20 h 31"/>
              <a:gd name="T30" fmla="*/ 6 w 21"/>
              <a:gd name="T31" fmla="*/ 24 h 31"/>
              <a:gd name="T32" fmla="*/ 2 w 21"/>
              <a:gd name="T33" fmla="*/ 30 h 31"/>
              <a:gd name="T34" fmla="*/ 2 w 21"/>
              <a:gd name="T35" fmla="*/ 24 h 31"/>
              <a:gd name="T36" fmla="*/ 4 w 21"/>
              <a:gd name="T37" fmla="*/ 20 h 31"/>
              <a:gd name="T38" fmla="*/ 6 w 21"/>
              <a:gd name="T39" fmla="*/ 16 h 31"/>
              <a:gd name="T40" fmla="*/ 4 w 21"/>
              <a:gd name="T41" fmla="*/ 20 h 31"/>
              <a:gd name="T42" fmla="*/ 4 w 21"/>
              <a:gd name="T43" fmla="*/ 24 h 31"/>
              <a:gd name="T44" fmla="*/ 6 w 21"/>
              <a:gd name="T45" fmla="*/ 20 h 31"/>
              <a:gd name="T46" fmla="*/ 8 w 21"/>
              <a:gd name="T47" fmla="*/ 16 h 31"/>
              <a:gd name="T48" fmla="*/ 12 w 21"/>
              <a:gd name="T49" fmla="*/ 12 h 31"/>
              <a:gd name="T50" fmla="*/ 14 w 21"/>
              <a:gd name="T51" fmla="*/ 8 h 31"/>
              <a:gd name="T52" fmla="*/ 12 w 21"/>
              <a:gd name="T53" fmla="*/ 14 h 31"/>
              <a:gd name="T54" fmla="*/ 10 w 21"/>
              <a:gd name="T55" fmla="*/ 18 h 31"/>
              <a:gd name="T56" fmla="*/ 10 w 21"/>
              <a:gd name="T57" fmla="*/ 12 h 31"/>
              <a:gd name="T58" fmla="*/ 12 w 21"/>
              <a:gd name="T59" fmla="*/ 8 h 31"/>
              <a:gd name="T60" fmla="*/ 10 w 21"/>
              <a:gd name="T61" fmla="*/ 12 h 31"/>
              <a:gd name="T62" fmla="*/ 8 w 21"/>
              <a:gd name="T63" fmla="*/ 16 h 31"/>
              <a:gd name="T64" fmla="*/ 6 w 21"/>
              <a:gd name="T65" fmla="*/ 20 h 31"/>
              <a:gd name="T66" fmla="*/ 6 w 21"/>
              <a:gd name="T67" fmla="*/ 16 h 31"/>
              <a:gd name="T68" fmla="*/ 6 w 21"/>
              <a:gd name="T69" fmla="*/ 12 h 31"/>
              <a:gd name="T70" fmla="*/ 10 w 21"/>
              <a:gd name="T71" fmla="*/ 8 h 31"/>
              <a:gd name="T72" fmla="*/ 10 w 21"/>
              <a:gd name="T73" fmla="*/ 4 h 31"/>
              <a:gd name="T74" fmla="*/ 10 w 21"/>
              <a:gd name="T75" fmla="*/ 8 h 31"/>
              <a:gd name="T76" fmla="*/ 8 w 21"/>
              <a:gd name="T77" fmla="*/ 12 h 31"/>
              <a:gd name="T78" fmla="*/ 6 w 21"/>
              <a:gd name="T79" fmla="*/ 16 h 31"/>
              <a:gd name="T80" fmla="*/ 6 w 21"/>
              <a:gd name="T81" fmla="*/ 20 h 31"/>
              <a:gd name="T82" fmla="*/ 10 w 21"/>
              <a:gd name="T83" fmla="*/ 14 h 31"/>
              <a:gd name="T84" fmla="*/ 12 w 21"/>
              <a:gd name="T85" fmla="*/ 8 h 31"/>
              <a:gd name="T86" fmla="*/ 16 w 21"/>
              <a:gd name="T87" fmla="*/ 6 h 31"/>
              <a:gd name="T88" fmla="*/ 16 w 21"/>
              <a:gd name="T89" fmla="*/ 2 h 31"/>
              <a:gd name="T90" fmla="*/ 20 w 21"/>
              <a:gd name="T91" fmla="*/ 0 h 31"/>
              <a:gd name="T92" fmla="*/ 20 w 21"/>
              <a:gd name="T93" fmla="*/ 4 h 31"/>
              <a:gd name="T94" fmla="*/ 20 w 21"/>
              <a:gd name="T95" fmla="*/ 8 h 31"/>
              <a:gd name="T96" fmla="*/ 18 w 21"/>
              <a:gd name="T97" fmla="*/ 12 h 31"/>
              <a:gd name="T98" fmla="*/ 16 w 21"/>
              <a:gd name="T99" fmla="*/ 16 h 31"/>
              <a:gd name="T100" fmla="*/ 14 w 21"/>
              <a:gd name="T101" fmla="*/ 20 h 31"/>
              <a:gd name="T102" fmla="*/ 12 w 21"/>
              <a:gd name="T103" fmla="*/ 24 h 31"/>
              <a:gd name="T104" fmla="*/ 10 w 21"/>
              <a:gd name="T105" fmla="*/ 20 h 31"/>
              <a:gd name="T106" fmla="*/ 10 w 21"/>
              <a:gd name="T107" fmla="*/ 16 h 31"/>
              <a:gd name="T108" fmla="*/ 12 w 21"/>
              <a:gd name="T109" fmla="*/ 12 h 31"/>
              <a:gd name="T110" fmla="*/ 12 w 21"/>
              <a:gd name="T111" fmla="*/ 8 h 31"/>
              <a:gd name="T112" fmla="*/ 8 w 21"/>
              <a:gd name="T113" fmla="*/ 10 h 31"/>
              <a:gd name="T114" fmla="*/ 6 w 21"/>
              <a:gd name="T115" fmla="*/ 14 h 31"/>
              <a:gd name="T116" fmla="*/ 4 w 21"/>
              <a:gd name="T117" fmla="*/ 18 h 31"/>
              <a:gd name="T118" fmla="*/ 2 w 21"/>
              <a:gd name="T119" fmla="*/ 22 h 31"/>
              <a:gd name="T120" fmla="*/ 0 w 21"/>
              <a:gd name="T121"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 h="31">
                <a:moveTo>
                  <a:pt x="18" y="4"/>
                </a:moveTo>
                <a:lnTo>
                  <a:pt x="16" y="8"/>
                </a:lnTo>
                <a:lnTo>
                  <a:pt x="16" y="12"/>
                </a:lnTo>
                <a:lnTo>
                  <a:pt x="12" y="16"/>
                </a:lnTo>
                <a:lnTo>
                  <a:pt x="12" y="20"/>
                </a:lnTo>
                <a:lnTo>
                  <a:pt x="14" y="16"/>
                </a:lnTo>
                <a:lnTo>
                  <a:pt x="16" y="12"/>
                </a:lnTo>
                <a:lnTo>
                  <a:pt x="16" y="16"/>
                </a:lnTo>
                <a:lnTo>
                  <a:pt x="14" y="20"/>
                </a:lnTo>
                <a:lnTo>
                  <a:pt x="16" y="16"/>
                </a:lnTo>
                <a:lnTo>
                  <a:pt x="16" y="20"/>
                </a:lnTo>
                <a:lnTo>
                  <a:pt x="18" y="16"/>
                </a:lnTo>
                <a:lnTo>
                  <a:pt x="14" y="18"/>
                </a:lnTo>
                <a:lnTo>
                  <a:pt x="12" y="14"/>
                </a:lnTo>
                <a:lnTo>
                  <a:pt x="8" y="20"/>
                </a:lnTo>
                <a:lnTo>
                  <a:pt x="6" y="24"/>
                </a:lnTo>
                <a:lnTo>
                  <a:pt x="2" y="30"/>
                </a:lnTo>
                <a:lnTo>
                  <a:pt x="2" y="24"/>
                </a:lnTo>
                <a:lnTo>
                  <a:pt x="4" y="20"/>
                </a:lnTo>
                <a:lnTo>
                  <a:pt x="6" y="16"/>
                </a:lnTo>
                <a:lnTo>
                  <a:pt x="4" y="20"/>
                </a:lnTo>
                <a:lnTo>
                  <a:pt x="4" y="24"/>
                </a:lnTo>
                <a:lnTo>
                  <a:pt x="6" y="20"/>
                </a:lnTo>
                <a:lnTo>
                  <a:pt x="8" y="16"/>
                </a:lnTo>
                <a:lnTo>
                  <a:pt x="12" y="12"/>
                </a:lnTo>
                <a:lnTo>
                  <a:pt x="14" y="8"/>
                </a:lnTo>
                <a:lnTo>
                  <a:pt x="12" y="14"/>
                </a:lnTo>
                <a:lnTo>
                  <a:pt x="10" y="18"/>
                </a:lnTo>
                <a:lnTo>
                  <a:pt x="10" y="12"/>
                </a:lnTo>
                <a:lnTo>
                  <a:pt x="12" y="8"/>
                </a:lnTo>
                <a:lnTo>
                  <a:pt x="10" y="12"/>
                </a:lnTo>
                <a:lnTo>
                  <a:pt x="8" y="16"/>
                </a:lnTo>
                <a:lnTo>
                  <a:pt x="6" y="20"/>
                </a:lnTo>
                <a:lnTo>
                  <a:pt x="6" y="16"/>
                </a:lnTo>
                <a:lnTo>
                  <a:pt x="6" y="12"/>
                </a:lnTo>
                <a:lnTo>
                  <a:pt x="10" y="8"/>
                </a:lnTo>
                <a:lnTo>
                  <a:pt x="10" y="4"/>
                </a:lnTo>
                <a:lnTo>
                  <a:pt x="10" y="8"/>
                </a:lnTo>
                <a:lnTo>
                  <a:pt x="8" y="12"/>
                </a:lnTo>
                <a:lnTo>
                  <a:pt x="6" y="16"/>
                </a:lnTo>
                <a:lnTo>
                  <a:pt x="6" y="20"/>
                </a:lnTo>
                <a:lnTo>
                  <a:pt x="10" y="14"/>
                </a:lnTo>
                <a:lnTo>
                  <a:pt x="12" y="8"/>
                </a:lnTo>
                <a:lnTo>
                  <a:pt x="16" y="6"/>
                </a:lnTo>
                <a:lnTo>
                  <a:pt x="16" y="2"/>
                </a:lnTo>
                <a:lnTo>
                  <a:pt x="20" y="0"/>
                </a:lnTo>
                <a:lnTo>
                  <a:pt x="20" y="4"/>
                </a:lnTo>
                <a:lnTo>
                  <a:pt x="20" y="8"/>
                </a:lnTo>
                <a:lnTo>
                  <a:pt x="18" y="12"/>
                </a:lnTo>
                <a:lnTo>
                  <a:pt x="16" y="16"/>
                </a:lnTo>
                <a:lnTo>
                  <a:pt x="14" y="20"/>
                </a:lnTo>
                <a:lnTo>
                  <a:pt x="12" y="24"/>
                </a:lnTo>
                <a:lnTo>
                  <a:pt x="10" y="20"/>
                </a:lnTo>
                <a:lnTo>
                  <a:pt x="10" y="16"/>
                </a:lnTo>
                <a:lnTo>
                  <a:pt x="12" y="12"/>
                </a:lnTo>
                <a:lnTo>
                  <a:pt x="12" y="8"/>
                </a:lnTo>
                <a:lnTo>
                  <a:pt x="8" y="10"/>
                </a:lnTo>
                <a:lnTo>
                  <a:pt x="6" y="14"/>
                </a:lnTo>
                <a:lnTo>
                  <a:pt x="4" y="18"/>
                </a:lnTo>
                <a:lnTo>
                  <a:pt x="2" y="22"/>
                </a:lnTo>
                <a:lnTo>
                  <a:pt x="0" y="2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698" name="Freeform 42">
            <a:extLst>
              <a:ext uri="{FF2B5EF4-FFF2-40B4-BE49-F238E27FC236}">
                <a16:creationId xmlns:a16="http://schemas.microsoft.com/office/drawing/2014/main" id="{7FEDAA63-7D7B-E24B-BCAD-F6DA832962D0}"/>
              </a:ext>
            </a:extLst>
          </p:cNvPr>
          <p:cNvSpPr>
            <a:spLocks/>
          </p:cNvSpPr>
          <p:nvPr/>
        </p:nvSpPr>
        <p:spPr bwMode="auto">
          <a:xfrm>
            <a:off x="3181350" y="5911850"/>
            <a:ext cx="41275" cy="69850"/>
          </a:xfrm>
          <a:custGeom>
            <a:avLst/>
            <a:gdLst>
              <a:gd name="T0" fmla="*/ 20 w 23"/>
              <a:gd name="T1" fmla="*/ 0 h 39"/>
              <a:gd name="T2" fmla="*/ 20 w 23"/>
              <a:gd name="T3" fmla="*/ 4 h 39"/>
              <a:gd name="T4" fmla="*/ 20 w 23"/>
              <a:gd name="T5" fmla="*/ 8 h 39"/>
              <a:gd name="T6" fmla="*/ 18 w 23"/>
              <a:gd name="T7" fmla="*/ 12 h 39"/>
              <a:gd name="T8" fmla="*/ 16 w 23"/>
              <a:gd name="T9" fmla="*/ 16 h 39"/>
              <a:gd name="T10" fmla="*/ 14 w 23"/>
              <a:gd name="T11" fmla="*/ 20 h 39"/>
              <a:gd name="T12" fmla="*/ 12 w 23"/>
              <a:gd name="T13" fmla="*/ 24 h 39"/>
              <a:gd name="T14" fmla="*/ 10 w 23"/>
              <a:gd name="T15" fmla="*/ 28 h 39"/>
              <a:gd name="T16" fmla="*/ 10 w 23"/>
              <a:gd name="T17" fmla="*/ 32 h 39"/>
              <a:gd name="T18" fmla="*/ 8 w 23"/>
              <a:gd name="T19" fmla="*/ 36 h 39"/>
              <a:gd name="T20" fmla="*/ 4 w 23"/>
              <a:gd name="T21" fmla="*/ 38 h 39"/>
              <a:gd name="T22" fmla="*/ 2 w 23"/>
              <a:gd name="T23" fmla="*/ 34 h 39"/>
              <a:gd name="T24" fmla="*/ 0 w 23"/>
              <a:gd name="T25" fmla="*/ 30 h 39"/>
              <a:gd name="T26" fmla="*/ 0 w 23"/>
              <a:gd name="T27" fmla="*/ 26 h 39"/>
              <a:gd name="T28" fmla="*/ 4 w 23"/>
              <a:gd name="T29" fmla="*/ 24 h 39"/>
              <a:gd name="T30" fmla="*/ 8 w 23"/>
              <a:gd name="T31" fmla="*/ 20 h 39"/>
              <a:gd name="T32" fmla="*/ 12 w 23"/>
              <a:gd name="T33" fmla="*/ 18 h 39"/>
              <a:gd name="T34" fmla="*/ 12 w 23"/>
              <a:gd name="T35" fmla="*/ 14 h 39"/>
              <a:gd name="T36" fmla="*/ 12 w 23"/>
              <a:gd name="T37" fmla="*/ 10 h 39"/>
              <a:gd name="T38" fmla="*/ 12 w 23"/>
              <a:gd name="T39" fmla="*/ 6 h 39"/>
              <a:gd name="T40" fmla="*/ 12 w 23"/>
              <a:gd name="T41" fmla="*/ 10 h 39"/>
              <a:gd name="T42" fmla="*/ 12 w 23"/>
              <a:gd name="T43" fmla="*/ 14 h 39"/>
              <a:gd name="T44" fmla="*/ 10 w 23"/>
              <a:gd name="T45" fmla="*/ 18 h 39"/>
              <a:gd name="T46" fmla="*/ 8 w 23"/>
              <a:gd name="T47" fmla="*/ 22 h 39"/>
              <a:gd name="T48" fmla="*/ 8 w 23"/>
              <a:gd name="T49" fmla="*/ 26 h 39"/>
              <a:gd name="T50" fmla="*/ 8 w 23"/>
              <a:gd name="T51" fmla="*/ 30 h 39"/>
              <a:gd name="T52" fmla="*/ 8 w 23"/>
              <a:gd name="T53" fmla="*/ 34 h 39"/>
              <a:gd name="T54" fmla="*/ 4 w 23"/>
              <a:gd name="T55" fmla="*/ 32 h 39"/>
              <a:gd name="T56" fmla="*/ 6 w 23"/>
              <a:gd name="T57" fmla="*/ 28 h 39"/>
              <a:gd name="T58" fmla="*/ 10 w 23"/>
              <a:gd name="T59" fmla="*/ 24 h 39"/>
              <a:gd name="T60" fmla="*/ 14 w 23"/>
              <a:gd name="T61" fmla="*/ 22 h 39"/>
              <a:gd name="T62" fmla="*/ 16 w 23"/>
              <a:gd name="T63" fmla="*/ 18 h 39"/>
              <a:gd name="T64" fmla="*/ 20 w 23"/>
              <a:gd name="T65" fmla="*/ 14 h 39"/>
              <a:gd name="T66" fmla="*/ 22 w 23"/>
              <a:gd name="T67" fmla="*/ 10 h 39"/>
              <a:gd name="T68" fmla="*/ 18 w 23"/>
              <a:gd name="T69" fmla="*/ 8 h 39"/>
              <a:gd name="T70" fmla="*/ 18 w 23"/>
              <a:gd name="T71" fmla="*/ 12 h 39"/>
              <a:gd name="T72" fmla="*/ 16 w 23"/>
              <a:gd name="T73" fmla="*/ 16 h 39"/>
              <a:gd name="T74" fmla="*/ 14 w 23"/>
              <a:gd name="T75"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 h="39">
                <a:moveTo>
                  <a:pt x="20" y="0"/>
                </a:moveTo>
                <a:lnTo>
                  <a:pt x="20" y="4"/>
                </a:lnTo>
                <a:lnTo>
                  <a:pt x="20" y="8"/>
                </a:lnTo>
                <a:lnTo>
                  <a:pt x="18" y="12"/>
                </a:lnTo>
                <a:lnTo>
                  <a:pt x="16" y="16"/>
                </a:lnTo>
                <a:lnTo>
                  <a:pt x="14" y="20"/>
                </a:lnTo>
                <a:lnTo>
                  <a:pt x="12" y="24"/>
                </a:lnTo>
                <a:lnTo>
                  <a:pt x="10" y="28"/>
                </a:lnTo>
                <a:lnTo>
                  <a:pt x="10" y="32"/>
                </a:lnTo>
                <a:lnTo>
                  <a:pt x="8" y="36"/>
                </a:lnTo>
                <a:lnTo>
                  <a:pt x="4" y="38"/>
                </a:lnTo>
                <a:lnTo>
                  <a:pt x="2" y="34"/>
                </a:lnTo>
                <a:lnTo>
                  <a:pt x="0" y="30"/>
                </a:lnTo>
                <a:lnTo>
                  <a:pt x="0" y="26"/>
                </a:lnTo>
                <a:lnTo>
                  <a:pt x="4" y="24"/>
                </a:lnTo>
                <a:lnTo>
                  <a:pt x="8" y="20"/>
                </a:lnTo>
                <a:lnTo>
                  <a:pt x="12" y="18"/>
                </a:lnTo>
                <a:lnTo>
                  <a:pt x="12" y="14"/>
                </a:lnTo>
                <a:lnTo>
                  <a:pt x="12" y="10"/>
                </a:lnTo>
                <a:lnTo>
                  <a:pt x="12" y="6"/>
                </a:lnTo>
                <a:lnTo>
                  <a:pt x="12" y="10"/>
                </a:lnTo>
                <a:lnTo>
                  <a:pt x="12" y="14"/>
                </a:lnTo>
                <a:lnTo>
                  <a:pt x="10" y="18"/>
                </a:lnTo>
                <a:lnTo>
                  <a:pt x="8" y="22"/>
                </a:lnTo>
                <a:lnTo>
                  <a:pt x="8" y="26"/>
                </a:lnTo>
                <a:lnTo>
                  <a:pt x="8" y="30"/>
                </a:lnTo>
                <a:lnTo>
                  <a:pt x="8" y="34"/>
                </a:lnTo>
                <a:lnTo>
                  <a:pt x="4" y="32"/>
                </a:lnTo>
                <a:lnTo>
                  <a:pt x="6" y="28"/>
                </a:lnTo>
                <a:lnTo>
                  <a:pt x="10" y="24"/>
                </a:lnTo>
                <a:lnTo>
                  <a:pt x="14" y="22"/>
                </a:lnTo>
                <a:lnTo>
                  <a:pt x="16" y="18"/>
                </a:lnTo>
                <a:lnTo>
                  <a:pt x="20" y="14"/>
                </a:lnTo>
                <a:lnTo>
                  <a:pt x="22" y="10"/>
                </a:lnTo>
                <a:lnTo>
                  <a:pt x="18" y="8"/>
                </a:lnTo>
                <a:lnTo>
                  <a:pt x="18" y="12"/>
                </a:lnTo>
                <a:lnTo>
                  <a:pt x="16" y="16"/>
                </a:lnTo>
                <a:lnTo>
                  <a:pt x="14" y="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699" name="Rectangle 43">
            <a:extLst>
              <a:ext uri="{FF2B5EF4-FFF2-40B4-BE49-F238E27FC236}">
                <a16:creationId xmlns:a16="http://schemas.microsoft.com/office/drawing/2014/main" id="{A8CF46DE-774D-A241-945C-CB937F48ABDC}"/>
              </a:ext>
            </a:extLst>
          </p:cNvPr>
          <p:cNvSpPr>
            <a:spLocks noChangeArrowheads="1"/>
          </p:cNvSpPr>
          <p:nvPr/>
        </p:nvSpPr>
        <p:spPr bwMode="auto">
          <a:xfrm rot="240000">
            <a:off x="2586038" y="5368925"/>
            <a:ext cx="1260475" cy="3730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1800" b="1">
                <a:solidFill>
                  <a:schemeClr val="hlink"/>
                </a:solidFill>
                <a:latin typeface="Comic Sans MS" panose="030F0902030302020204" pitchFamily="66" charset="0"/>
              </a:rPr>
              <a:t>TAURAT</a:t>
            </a:r>
          </a:p>
        </p:txBody>
      </p:sp>
      <p:sp>
        <p:nvSpPr>
          <p:cNvPr id="326700" name="Rectangle 44">
            <a:extLst>
              <a:ext uri="{FF2B5EF4-FFF2-40B4-BE49-F238E27FC236}">
                <a16:creationId xmlns:a16="http://schemas.microsoft.com/office/drawing/2014/main" id="{1C2C216D-3040-584A-A9B8-084638C34178}"/>
              </a:ext>
            </a:extLst>
          </p:cNvPr>
          <p:cNvSpPr>
            <a:spLocks noChangeArrowheads="1"/>
          </p:cNvSpPr>
          <p:nvPr/>
        </p:nvSpPr>
        <p:spPr bwMode="auto">
          <a:xfrm rot="3060000">
            <a:off x="2851151" y="4224337"/>
            <a:ext cx="2011362" cy="8302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1800" b="1">
                <a:solidFill>
                  <a:schemeClr val="hlink"/>
                </a:solidFill>
                <a:latin typeface="Comic Sans MS" panose="030F0902030302020204" pitchFamily="66" charset="0"/>
              </a:rPr>
              <a:t>PUISI</a:t>
            </a:r>
          </a:p>
          <a:p>
            <a:pPr>
              <a:spcBef>
                <a:spcPct val="50000"/>
              </a:spcBef>
            </a:pPr>
            <a:endParaRPr lang="en-US" altLang="en-US" sz="2000" b="1">
              <a:solidFill>
                <a:schemeClr val="hlink"/>
              </a:solidFill>
              <a:latin typeface="Helvetica BlackOblique" pitchFamily="2" charset="0"/>
            </a:endParaRPr>
          </a:p>
        </p:txBody>
      </p:sp>
      <p:sp>
        <p:nvSpPr>
          <p:cNvPr id="326701" name="Rectangle 45">
            <a:extLst>
              <a:ext uri="{FF2B5EF4-FFF2-40B4-BE49-F238E27FC236}">
                <a16:creationId xmlns:a16="http://schemas.microsoft.com/office/drawing/2014/main" id="{ADDDA0CD-7399-334A-AD22-29F245CAC85F}"/>
              </a:ext>
            </a:extLst>
          </p:cNvPr>
          <p:cNvSpPr>
            <a:spLocks noChangeArrowheads="1"/>
          </p:cNvSpPr>
          <p:nvPr/>
        </p:nvSpPr>
        <p:spPr bwMode="auto">
          <a:xfrm rot="4560000">
            <a:off x="3590131" y="4180682"/>
            <a:ext cx="2320925" cy="37306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1800" b="1">
                <a:solidFill>
                  <a:schemeClr val="hlink"/>
                </a:solidFill>
                <a:latin typeface="Comic Sans MS" panose="030F0902030302020204" pitchFamily="66" charset="0"/>
              </a:rPr>
              <a:t>NABI-NABI</a:t>
            </a:r>
          </a:p>
        </p:txBody>
      </p:sp>
      <p:sp>
        <p:nvSpPr>
          <p:cNvPr id="326707" name="Rectangle 51">
            <a:extLst>
              <a:ext uri="{FF2B5EF4-FFF2-40B4-BE49-F238E27FC236}">
                <a16:creationId xmlns:a16="http://schemas.microsoft.com/office/drawing/2014/main" id="{ED8D652E-14E5-8840-82B1-4FFBCB315610}"/>
              </a:ext>
            </a:extLst>
          </p:cNvPr>
          <p:cNvSpPr>
            <a:spLocks noChangeArrowheads="1"/>
          </p:cNvSpPr>
          <p:nvPr/>
        </p:nvSpPr>
        <p:spPr bwMode="auto">
          <a:xfrm rot="1560000">
            <a:off x="2527300" y="4824413"/>
            <a:ext cx="2078038" cy="37306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1800" b="1">
                <a:solidFill>
                  <a:schemeClr val="hlink"/>
                </a:solidFill>
                <a:latin typeface="Comic Sans MS" panose="030F0902030302020204" pitchFamily="66" charset="0"/>
              </a:rPr>
              <a:t>SEJARAH</a:t>
            </a:r>
          </a:p>
        </p:txBody>
      </p:sp>
      <p:grpSp>
        <p:nvGrpSpPr>
          <p:cNvPr id="326708" name="Group 52">
            <a:extLst>
              <a:ext uri="{FF2B5EF4-FFF2-40B4-BE49-F238E27FC236}">
                <a16:creationId xmlns:a16="http://schemas.microsoft.com/office/drawing/2014/main" id="{FCCBAAD3-926D-5341-994E-1A0A0FBDFFC6}"/>
              </a:ext>
            </a:extLst>
          </p:cNvPr>
          <p:cNvGrpSpPr>
            <a:grpSpLocks/>
          </p:cNvGrpSpPr>
          <p:nvPr/>
        </p:nvGrpSpPr>
        <p:grpSpPr bwMode="auto">
          <a:xfrm>
            <a:off x="6188075" y="1150938"/>
            <a:ext cx="1006475" cy="1425575"/>
            <a:chOff x="4392" y="752"/>
            <a:chExt cx="576" cy="792"/>
          </a:xfrm>
        </p:grpSpPr>
        <p:sp>
          <p:nvSpPr>
            <p:cNvPr id="326709" name="Rectangle 53">
              <a:extLst>
                <a:ext uri="{FF2B5EF4-FFF2-40B4-BE49-F238E27FC236}">
                  <a16:creationId xmlns:a16="http://schemas.microsoft.com/office/drawing/2014/main" id="{283F9AA9-7509-2F45-8812-DAFFF556B849}"/>
                </a:ext>
              </a:extLst>
            </p:cNvPr>
            <p:cNvSpPr>
              <a:spLocks noChangeArrowheads="1"/>
            </p:cNvSpPr>
            <p:nvPr/>
          </p:nvSpPr>
          <p:spPr bwMode="auto">
            <a:xfrm>
              <a:off x="4608" y="752"/>
              <a:ext cx="152" cy="792"/>
            </a:xfrm>
            <a:prstGeom prst="rect">
              <a:avLst/>
            </a:prstGeom>
            <a:solidFill>
              <a:schemeClr val="hlink"/>
            </a:solidFill>
            <a:ln w="12700">
              <a:solidFill>
                <a:schemeClr val="tx1"/>
              </a:solidFill>
              <a:miter lim="800000"/>
              <a:headEnd/>
              <a:tailEnd/>
            </a:ln>
            <a:effectLst>
              <a:outerShdw dist="35921" dir="2700000" algn="ctr" rotWithShape="0">
                <a:schemeClr val="tx1"/>
              </a:outerShdw>
            </a:effectLst>
          </p:spPr>
          <p:txBody>
            <a:bodyPr wrap="none" anchor="ctr"/>
            <a:lstStyle/>
            <a:p>
              <a:endParaRPr lang="en-US"/>
            </a:p>
          </p:txBody>
        </p:sp>
        <p:sp>
          <p:nvSpPr>
            <p:cNvPr id="326710" name="Rectangle 54">
              <a:extLst>
                <a:ext uri="{FF2B5EF4-FFF2-40B4-BE49-F238E27FC236}">
                  <a16:creationId xmlns:a16="http://schemas.microsoft.com/office/drawing/2014/main" id="{58A230EC-89C0-8D45-BF3E-62B1054E61C4}"/>
                </a:ext>
              </a:extLst>
            </p:cNvPr>
            <p:cNvSpPr>
              <a:spLocks noChangeArrowheads="1"/>
            </p:cNvSpPr>
            <p:nvPr/>
          </p:nvSpPr>
          <p:spPr bwMode="auto">
            <a:xfrm>
              <a:off x="4392" y="888"/>
              <a:ext cx="576" cy="144"/>
            </a:xfrm>
            <a:prstGeom prst="rect">
              <a:avLst/>
            </a:prstGeom>
            <a:solidFill>
              <a:schemeClr val="hlink"/>
            </a:solidFill>
            <a:ln w="12700">
              <a:solidFill>
                <a:schemeClr val="tx1"/>
              </a:solidFill>
              <a:miter lim="800000"/>
              <a:headEnd/>
              <a:tailEnd/>
            </a:ln>
            <a:effectLst>
              <a:outerShdw dist="35921" dir="2700000" algn="ctr" rotWithShape="0">
                <a:schemeClr val="tx1"/>
              </a:outerShdw>
            </a:effectLst>
          </p:spPr>
          <p:txBody>
            <a:bodyPr wrap="none" anchor="ctr"/>
            <a:lstStyle/>
            <a:p>
              <a:endParaRPr lang="en-US"/>
            </a:p>
          </p:txBody>
        </p:sp>
      </p:grpSp>
      <p:sp>
        <p:nvSpPr>
          <p:cNvPr id="326711" name="Oval 55">
            <a:extLst>
              <a:ext uri="{FF2B5EF4-FFF2-40B4-BE49-F238E27FC236}">
                <a16:creationId xmlns:a16="http://schemas.microsoft.com/office/drawing/2014/main" id="{A970F811-EFEC-C344-A5DF-5C7232FC96ED}"/>
              </a:ext>
            </a:extLst>
          </p:cNvPr>
          <p:cNvSpPr>
            <a:spLocks noChangeArrowheads="1"/>
          </p:cNvSpPr>
          <p:nvPr/>
        </p:nvSpPr>
        <p:spPr bwMode="auto">
          <a:xfrm rot="3254610">
            <a:off x="2008981" y="2170907"/>
            <a:ext cx="3306763" cy="4222750"/>
          </a:xfrm>
          <a:prstGeom prst="ellipse">
            <a:avLst/>
          </a:prstGeom>
          <a:noFill/>
          <a:ln w="76200">
            <a:solidFill>
              <a:schemeClr val="hlink"/>
            </a:solidFill>
            <a:round/>
            <a:headEnd/>
            <a:tailEnd/>
          </a:ln>
          <a:effectLst>
            <a:outerShdw dist="71842"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26712" name="Rectangle 56">
            <a:extLst>
              <a:ext uri="{FF2B5EF4-FFF2-40B4-BE49-F238E27FC236}">
                <a16:creationId xmlns:a16="http://schemas.microsoft.com/office/drawing/2014/main" id="{3E2BEBE6-2FF8-914F-8893-15B8DD07E5B4}"/>
              </a:ext>
            </a:extLst>
          </p:cNvPr>
          <p:cNvSpPr>
            <a:spLocks noChangeArrowheads="1"/>
          </p:cNvSpPr>
          <p:nvPr/>
        </p:nvSpPr>
        <p:spPr bwMode="auto">
          <a:xfrm>
            <a:off x="5435600" y="1566863"/>
            <a:ext cx="398463" cy="4318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6713" name="Rectangle 57">
            <a:extLst>
              <a:ext uri="{FF2B5EF4-FFF2-40B4-BE49-F238E27FC236}">
                <a16:creationId xmlns:a16="http://schemas.microsoft.com/office/drawing/2014/main" id="{287E633A-E1D5-3847-BF1A-E4A4401CD54A}"/>
              </a:ext>
            </a:extLst>
          </p:cNvPr>
          <p:cNvSpPr>
            <a:spLocks noChangeArrowheads="1"/>
          </p:cNvSpPr>
          <p:nvPr/>
        </p:nvSpPr>
        <p:spPr bwMode="auto">
          <a:xfrm>
            <a:off x="8102600" y="1473200"/>
            <a:ext cx="398463" cy="4318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6714" name="Rectangle 58">
            <a:extLst>
              <a:ext uri="{FF2B5EF4-FFF2-40B4-BE49-F238E27FC236}">
                <a16:creationId xmlns:a16="http://schemas.microsoft.com/office/drawing/2014/main" id="{3063F510-9EBF-FE42-8918-91BF6CDE202B}"/>
              </a:ext>
            </a:extLst>
          </p:cNvPr>
          <p:cNvSpPr>
            <a:spLocks noChangeArrowheads="1"/>
          </p:cNvSpPr>
          <p:nvPr/>
        </p:nvSpPr>
        <p:spPr bwMode="auto">
          <a:xfrm>
            <a:off x="8321675" y="3124200"/>
            <a:ext cx="398463" cy="4318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6715" name="Rectangle 59">
            <a:extLst>
              <a:ext uri="{FF2B5EF4-FFF2-40B4-BE49-F238E27FC236}">
                <a16:creationId xmlns:a16="http://schemas.microsoft.com/office/drawing/2014/main" id="{785BA926-4D81-0C49-9514-97AE21541103}"/>
              </a:ext>
            </a:extLst>
          </p:cNvPr>
          <p:cNvSpPr>
            <a:spLocks noChangeArrowheads="1"/>
          </p:cNvSpPr>
          <p:nvPr/>
        </p:nvSpPr>
        <p:spPr bwMode="auto">
          <a:xfrm>
            <a:off x="8432800" y="5435600"/>
            <a:ext cx="525463" cy="5080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6719" name="Rectangle 63">
            <a:extLst>
              <a:ext uri="{FF2B5EF4-FFF2-40B4-BE49-F238E27FC236}">
                <a16:creationId xmlns:a16="http://schemas.microsoft.com/office/drawing/2014/main" id="{A97BE34D-1CC3-F040-80A0-85049AC05482}"/>
              </a:ext>
            </a:extLst>
          </p:cNvPr>
          <p:cNvSpPr>
            <a:spLocks noChangeArrowheads="1"/>
          </p:cNvSpPr>
          <p:nvPr/>
        </p:nvSpPr>
        <p:spPr bwMode="auto">
          <a:xfrm>
            <a:off x="7607300" y="7377113"/>
            <a:ext cx="2111375" cy="2682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6724" name="Rectangle 68">
            <a:extLst>
              <a:ext uri="{FF2B5EF4-FFF2-40B4-BE49-F238E27FC236}">
                <a16:creationId xmlns:a16="http://schemas.microsoft.com/office/drawing/2014/main" id="{D26B816E-0982-D842-A68D-62A01BA38328}"/>
              </a:ext>
            </a:extLst>
          </p:cNvPr>
          <p:cNvSpPr>
            <a:spLocks noChangeArrowheads="1"/>
          </p:cNvSpPr>
          <p:nvPr/>
        </p:nvSpPr>
        <p:spPr bwMode="auto">
          <a:xfrm>
            <a:off x="0" y="9525"/>
            <a:ext cx="1243013" cy="7762875"/>
          </a:xfrm>
          <a:prstGeom prst="rect">
            <a:avLst/>
          </a:prstGeom>
          <a:gradFill rotWithShape="0">
            <a:gsLst>
              <a:gs pos="0">
                <a:srgbClr val="3399FF"/>
              </a:gs>
              <a:gs pos="100000">
                <a:srgbClr val="3399FF">
                  <a:gamma/>
                  <a:tint val="0"/>
                  <a:invGamma/>
                </a:srgbClr>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6717" name="Line 61">
            <a:extLst>
              <a:ext uri="{FF2B5EF4-FFF2-40B4-BE49-F238E27FC236}">
                <a16:creationId xmlns:a16="http://schemas.microsoft.com/office/drawing/2014/main" id="{DF89AAF9-84FE-9142-923C-0B8013975C8D}"/>
              </a:ext>
            </a:extLst>
          </p:cNvPr>
          <p:cNvSpPr>
            <a:spLocks noChangeShapeType="1"/>
          </p:cNvSpPr>
          <p:nvPr/>
        </p:nvSpPr>
        <p:spPr bwMode="auto">
          <a:xfrm>
            <a:off x="508000" y="533400"/>
            <a:ext cx="9017000" cy="0"/>
          </a:xfrm>
          <a:prstGeom prst="line">
            <a:avLst/>
          </a:prstGeom>
          <a:noFill/>
          <a:ln w="381000" cmpd="tri">
            <a:solidFill>
              <a:srgbClr val="063DE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6727" name="Line 71">
            <a:extLst>
              <a:ext uri="{FF2B5EF4-FFF2-40B4-BE49-F238E27FC236}">
                <a16:creationId xmlns:a16="http://schemas.microsoft.com/office/drawing/2014/main" id="{948428EE-BA93-AC45-9239-86FE5C936C1D}"/>
              </a:ext>
            </a:extLst>
          </p:cNvPr>
          <p:cNvSpPr>
            <a:spLocks noChangeShapeType="1"/>
          </p:cNvSpPr>
          <p:nvPr/>
        </p:nvSpPr>
        <p:spPr bwMode="auto">
          <a:xfrm>
            <a:off x="525463" y="7137400"/>
            <a:ext cx="9004300" cy="0"/>
          </a:xfrm>
          <a:prstGeom prst="line">
            <a:avLst/>
          </a:prstGeom>
          <a:noFill/>
          <a:ln w="381000" cmpd="tri">
            <a:solidFill>
              <a:srgbClr val="063DE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6718" name="Rectangle 62">
            <a:extLst>
              <a:ext uri="{FF2B5EF4-FFF2-40B4-BE49-F238E27FC236}">
                <a16:creationId xmlns:a16="http://schemas.microsoft.com/office/drawing/2014/main" id="{D9C19468-5E54-4946-B61D-FCCCFB244223}"/>
              </a:ext>
            </a:extLst>
          </p:cNvPr>
          <p:cNvSpPr>
            <a:spLocks noChangeArrowheads="1"/>
          </p:cNvSpPr>
          <p:nvPr/>
        </p:nvSpPr>
        <p:spPr bwMode="auto">
          <a:xfrm>
            <a:off x="3249613" y="6880225"/>
            <a:ext cx="3557587" cy="433388"/>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r>
              <a:rPr lang="en-US" altLang="en-US" sz="2200" b="1">
                <a:latin typeface="Comic Sans MS" panose="030F0902030302020204" pitchFamily="66" charset="0"/>
              </a:rPr>
              <a:t>Alkitab yang “TERBUKA”</a:t>
            </a:r>
          </a:p>
        </p:txBody>
      </p:sp>
      <p:sp>
        <p:nvSpPr>
          <p:cNvPr id="326728" name="Text Box 72">
            <a:extLst>
              <a:ext uri="{FF2B5EF4-FFF2-40B4-BE49-F238E27FC236}">
                <a16:creationId xmlns:a16="http://schemas.microsoft.com/office/drawing/2014/main" id="{9E2E7BBB-90B2-7C41-9B20-D7B9E69AD49E}"/>
              </a:ext>
            </a:extLst>
          </p:cNvPr>
          <p:cNvSpPr txBox="1">
            <a:spLocks noChangeArrowheads="1"/>
          </p:cNvSpPr>
          <p:nvPr/>
        </p:nvSpPr>
        <p:spPr bwMode="auto">
          <a:xfrm>
            <a:off x="9653588"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a:solidFill>
                  <a:srgbClr val="FFA27C"/>
                </a:solidFill>
              </a:rPr>
              <a:t> </a:t>
            </a:r>
          </a:p>
        </p:txBody>
      </p:sp>
      <p:sp>
        <p:nvSpPr>
          <p:cNvPr id="326734" name="Text Box 78">
            <a:extLst>
              <a:ext uri="{FF2B5EF4-FFF2-40B4-BE49-F238E27FC236}">
                <a16:creationId xmlns:a16="http://schemas.microsoft.com/office/drawing/2014/main" id="{1EB9C72E-D3A2-E444-B864-559D9ECD03DD}"/>
              </a:ext>
            </a:extLst>
          </p:cNvPr>
          <p:cNvSpPr txBox="1">
            <a:spLocks noChangeArrowheads="1"/>
          </p:cNvSpPr>
          <p:nvPr/>
        </p:nvSpPr>
        <p:spPr bwMode="auto">
          <a:xfrm>
            <a:off x="454025" y="7332663"/>
            <a:ext cx="995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latin typeface="Arial" panose="020B0604020202020204" pitchFamily="34" charset="0"/>
              </a:rPr>
              <a:t>©2006 TBBMI</a:t>
            </a:r>
          </a:p>
        </p:txBody>
      </p:sp>
      <p:sp>
        <p:nvSpPr>
          <p:cNvPr id="326737" name="Text Box 81">
            <a:extLst>
              <a:ext uri="{FF2B5EF4-FFF2-40B4-BE49-F238E27FC236}">
                <a16:creationId xmlns:a16="http://schemas.microsoft.com/office/drawing/2014/main" id="{7DF06A46-2C96-C84C-BCDA-DF0533862786}"/>
              </a:ext>
            </a:extLst>
          </p:cNvPr>
          <p:cNvSpPr txBox="1">
            <a:spLocks noChangeArrowheads="1"/>
          </p:cNvSpPr>
          <p:nvPr/>
        </p:nvSpPr>
        <p:spPr bwMode="auto">
          <a:xfrm>
            <a:off x="9001125" y="7335838"/>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04</a:t>
            </a:r>
          </a:p>
        </p:txBody>
      </p:sp>
      <p:sp>
        <p:nvSpPr>
          <p:cNvPr id="326739" name="Rectangle 83">
            <a:extLst>
              <a:ext uri="{FF2B5EF4-FFF2-40B4-BE49-F238E27FC236}">
                <a16:creationId xmlns:a16="http://schemas.microsoft.com/office/drawing/2014/main" id="{565F447A-6211-4E48-B904-598E3812EF1F}"/>
              </a:ext>
            </a:extLst>
          </p:cNvPr>
          <p:cNvSpPr>
            <a:spLocks noChangeArrowheads="1"/>
          </p:cNvSpPr>
          <p:nvPr/>
        </p:nvSpPr>
        <p:spPr bwMode="auto">
          <a:xfrm>
            <a:off x="8437563" y="7343775"/>
            <a:ext cx="7397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b="1">
                <a:effectLst>
                  <a:outerShdw blurRad="38100" dist="38100" dir="2700000" algn="tl">
                    <a:srgbClr val="C0C0C0"/>
                  </a:outerShdw>
                </a:effectLst>
              </a:rPr>
              <a:t>9.65.07.</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500"/>
                                  </p:stCondLst>
                                  <p:childTnLst>
                                    <p:set>
                                      <p:cBhvr>
                                        <p:cTn id="6" dur="1" fill="hold">
                                          <p:stCondLst>
                                            <p:cond delay="0"/>
                                          </p:stCondLst>
                                        </p:cTn>
                                        <p:tgtEl>
                                          <p:spTgt spid="326711"/>
                                        </p:tgtEl>
                                        <p:attrNameLst>
                                          <p:attrName>style.visibility</p:attrName>
                                        </p:attrNameLst>
                                      </p:cBhvr>
                                      <p:to>
                                        <p:strVal val="visible"/>
                                      </p:to>
                                    </p:set>
                                    <p:anim calcmode="lin" valueType="num">
                                      <p:cBhvr>
                                        <p:cTn id="7" dur="500" fill="hold"/>
                                        <p:tgtEl>
                                          <p:spTgt spid="326711"/>
                                        </p:tgtEl>
                                        <p:attrNameLst>
                                          <p:attrName>ppt_w</p:attrName>
                                        </p:attrNameLst>
                                      </p:cBhvr>
                                      <p:tavLst>
                                        <p:tav tm="0">
                                          <p:val>
                                            <p:fltVal val="0"/>
                                          </p:val>
                                        </p:tav>
                                        <p:tav tm="100000">
                                          <p:val>
                                            <p:strVal val="#ppt_w"/>
                                          </p:val>
                                        </p:tav>
                                      </p:tavLst>
                                    </p:anim>
                                    <p:anim calcmode="lin" valueType="num">
                                      <p:cBhvr>
                                        <p:cTn id="8" dur="500" fill="hold"/>
                                        <p:tgtEl>
                                          <p:spTgt spid="326711"/>
                                        </p:tgtEl>
                                        <p:attrNameLst>
                                          <p:attrName>ppt_h</p:attrName>
                                        </p:attrNameLst>
                                      </p:cBhvr>
                                      <p:tavLst>
                                        <p:tav tm="0">
                                          <p:val>
                                            <p:fltVal val="0"/>
                                          </p:val>
                                        </p:tav>
                                        <p:tav tm="100000">
                                          <p:val>
                                            <p:strVal val="#ppt_h"/>
                                          </p:val>
                                        </p:tav>
                                      </p:tavLst>
                                    </p:anim>
                                    <p:anim calcmode="lin" valueType="num">
                                      <p:cBhvr>
                                        <p:cTn id="9" dur="500" fill="hold"/>
                                        <p:tgtEl>
                                          <p:spTgt spid="326711"/>
                                        </p:tgtEl>
                                        <p:attrNameLst>
                                          <p:attrName>ppt_x</p:attrName>
                                        </p:attrNameLst>
                                      </p:cBhvr>
                                      <p:tavLst>
                                        <p:tav tm="0">
                                          <p:val>
                                            <p:fltVal val="0.5"/>
                                          </p:val>
                                        </p:tav>
                                        <p:tav tm="100000">
                                          <p:val>
                                            <p:strVal val="#ppt_x"/>
                                          </p:val>
                                        </p:tav>
                                      </p:tavLst>
                                    </p:anim>
                                    <p:anim calcmode="lin" valueType="num">
                                      <p:cBhvr>
                                        <p:cTn id="10" dur="500" fill="hold"/>
                                        <p:tgtEl>
                                          <p:spTgt spid="32671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grpId="0" nodeType="afterEffect">
                                  <p:stCondLst>
                                    <p:cond delay="500"/>
                                  </p:stCondLst>
                                  <p:childTnLst>
                                    <p:set>
                                      <p:cBhvr>
                                        <p:cTn id="13" dur="1" fill="hold">
                                          <p:stCondLst>
                                            <p:cond delay="0"/>
                                          </p:stCondLst>
                                        </p:cTn>
                                        <p:tgtEl>
                                          <p:spTgt spid="326699"/>
                                        </p:tgtEl>
                                        <p:attrNameLst>
                                          <p:attrName>style.visibility</p:attrName>
                                        </p:attrNameLst>
                                      </p:cBhvr>
                                      <p:to>
                                        <p:strVal val="visible"/>
                                      </p:to>
                                    </p:set>
                                    <p:anim calcmode="lin" valueType="num">
                                      <p:cBhvr>
                                        <p:cTn id="14" dur="500" fill="hold"/>
                                        <p:tgtEl>
                                          <p:spTgt spid="326699"/>
                                        </p:tgtEl>
                                        <p:attrNameLst>
                                          <p:attrName>ppt_w</p:attrName>
                                        </p:attrNameLst>
                                      </p:cBhvr>
                                      <p:tavLst>
                                        <p:tav tm="0">
                                          <p:val>
                                            <p:fltVal val="0"/>
                                          </p:val>
                                        </p:tav>
                                        <p:tav tm="100000">
                                          <p:val>
                                            <p:strVal val="#ppt_w"/>
                                          </p:val>
                                        </p:tav>
                                      </p:tavLst>
                                    </p:anim>
                                    <p:anim calcmode="lin" valueType="num">
                                      <p:cBhvr>
                                        <p:cTn id="15" dur="500" fill="hold"/>
                                        <p:tgtEl>
                                          <p:spTgt spid="326699"/>
                                        </p:tgtEl>
                                        <p:attrNameLst>
                                          <p:attrName>ppt_h</p:attrName>
                                        </p:attrNameLst>
                                      </p:cBhvr>
                                      <p:tavLst>
                                        <p:tav tm="0">
                                          <p:val>
                                            <p:fltVal val="0"/>
                                          </p:val>
                                        </p:tav>
                                        <p:tav tm="100000">
                                          <p:val>
                                            <p:strVal val="#ppt_h"/>
                                          </p:val>
                                        </p:tav>
                                      </p:tavLst>
                                    </p:anim>
                                    <p:anim calcmode="lin" valueType="num">
                                      <p:cBhvr>
                                        <p:cTn id="16" dur="500" fill="hold"/>
                                        <p:tgtEl>
                                          <p:spTgt spid="326699"/>
                                        </p:tgtEl>
                                        <p:attrNameLst>
                                          <p:attrName>ppt_x</p:attrName>
                                        </p:attrNameLst>
                                      </p:cBhvr>
                                      <p:tavLst>
                                        <p:tav tm="0">
                                          <p:val>
                                            <p:fltVal val="0.5"/>
                                          </p:val>
                                        </p:tav>
                                        <p:tav tm="100000">
                                          <p:val>
                                            <p:strVal val="#ppt_x"/>
                                          </p:val>
                                        </p:tav>
                                      </p:tavLst>
                                    </p:anim>
                                    <p:anim calcmode="lin" valueType="num">
                                      <p:cBhvr>
                                        <p:cTn id="17" dur="500" fill="hold"/>
                                        <p:tgtEl>
                                          <p:spTgt spid="326699"/>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grpId="0" nodeType="afterEffect">
                                  <p:stCondLst>
                                    <p:cond delay="500"/>
                                  </p:stCondLst>
                                  <p:childTnLst>
                                    <p:set>
                                      <p:cBhvr>
                                        <p:cTn id="20" dur="1" fill="hold">
                                          <p:stCondLst>
                                            <p:cond delay="0"/>
                                          </p:stCondLst>
                                        </p:cTn>
                                        <p:tgtEl>
                                          <p:spTgt spid="326707"/>
                                        </p:tgtEl>
                                        <p:attrNameLst>
                                          <p:attrName>style.visibility</p:attrName>
                                        </p:attrNameLst>
                                      </p:cBhvr>
                                      <p:to>
                                        <p:strVal val="visible"/>
                                      </p:to>
                                    </p:set>
                                    <p:anim calcmode="lin" valueType="num">
                                      <p:cBhvr>
                                        <p:cTn id="21" dur="500" fill="hold"/>
                                        <p:tgtEl>
                                          <p:spTgt spid="326707"/>
                                        </p:tgtEl>
                                        <p:attrNameLst>
                                          <p:attrName>ppt_w</p:attrName>
                                        </p:attrNameLst>
                                      </p:cBhvr>
                                      <p:tavLst>
                                        <p:tav tm="0">
                                          <p:val>
                                            <p:fltVal val="0"/>
                                          </p:val>
                                        </p:tav>
                                        <p:tav tm="100000">
                                          <p:val>
                                            <p:strVal val="#ppt_w"/>
                                          </p:val>
                                        </p:tav>
                                      </p:tavLst>
                                    </p:anim>
                                    <p:anim calcmode="lin" valueType="num">
                                      <p:cBhvr>
                                        <p:cTn id="22" dur="500" fill="hold"/>
                                        <p:tgtEl>
                                          <p:spTgt spid="326707"/>
                                        </p:tgtEl>
                                        <p:attrNameLst>
                                          <p:attrName>ppt_h</p:attrName>
                                        </p:attrNameLst>
                                      </p:cBhvr>
                                      <p:tavLst>
                                        <p:tav tm="0">
                                          <p:val>
                                            <p:fltVal val="0"/>
                                          </p:val>
                                        </p:tav>
                                        <p:tav tm="100000">
                                          <p:val>
                                            <p:strVal val="#ppt_h"/>
                                          </p:val>
                                        </p:tav>
                                      </p:tavLst>
                                    </p:anim>
                                    <p:anim calcmode="lin" valueType="num">
                                      <p:cBhvr>
                                        <p:cTn id="23" dur="500" fill="hold"/>
                                        <p:tgtEl>
                                          <p:spTgt spid="326707"/>
                                        </p:tgtEl>
                                        <p:attrNameLst>
                                          <p:attrName>ppt_x</p:attrName>
                                        </p:attrNameLst>
                                      </p:cBhvr>
                                      <p:tavLst>
                                        <p:tav tm="0">
                                          <p:val>
                                            <p:fltVal val="0.5"/>
                                          </p:val>
                                        </p:tav>
                                        <p:tav tm="100000">
                                          <p:val>
                                            <p:strVal val="#ppt_x"/>
                                          </p:val>
                                        </p:tav>
                                      </p:tavLst>
                                    </p:anim>
                                    <p:anim calcmode="lin" valueType="num">
                                      <p:cBhvr>
                                        <p:cTn id="24" dur="500" fill="hold"/>
                                        <p:tgtEl>
                                          <p:spTgt spid="326707"/>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3000"/>
                            </p:stCondLst>
                            <p:childTnLst>
                              <p:par>
                                <p:cTn id="26" presetID="23" presetClass="entr" presetSubtype="528" fill="hold" grpId="0" nodeType="afterEffect">
                                  <p:stCondLst>
                                    <p:cond delay="500"/>
                                  </p:stCondLst>
                                  <p:childTnLst>
                                    <p:set>
                                      <p:cBhvr>
                                        <p:cTn id="27" dur="1" fill="hold">
                                          <p:stCondLst>
                                            <p:cond delay="0"/>
                                          </p:stCondLst>
                                        </p:cTn>
                                        <p:tgtEl>
                                          <p:spTgt spid="326700"/>
                                        </p:tgtEl>
                                        <p:attrNameLst>
                                          <p:attrName>style.visibility</p:attrName>
                                        </p:attrNameLst>
                                      </p:cBhvr>
                                      <p:to>
                                        <p:strVal val="visible"/>
                                      </p:to>
                                    </p:set>
                                    <p:anim calcmode="lin" valueType="num">
                                      <p:cBhvr>
                                        <p:cTn id="28" dur="500" fill="hold"/>
                                        <p:tgtEl>
                                          <p:spTgt spid="326700"/>
                                        </p:tgtEl>
                                        <p:attrNameLst>
                                          <p:attrName>ppt_w</p:attrName>
                                        </p:attrNameLst>
                                      </p:cBhvr>
                                      <p:tavLst>
                                        <p:tav tm="0">
                                          <p:val>
                                            <p:fltVal val="0"/>
                                          </p:val>
                                        </p:tav>
                                        <p:tav tm="100000">
                                          <p:val>
                                            <p:strVal val="#ppt_w"/>
                                          </p:val>
                                        </p:tav>
                                      </p:tavLst>
                                    </p:anim>
                                    <p:anim calcmode="lin" valueType="num">
                                      <p:cBhvr>
                                        <p:cTn id="29" dur="500" fill="hold"/>
                                        <p:tgtEl>
                                          <p:spTgt spid="326700"/>
                                        </p:tgtEl>
                                        <p:attrNameLst>
                                          <p:attrName>ppt_h</p:attrName>
                                        </p:attrNameLst>
                                      </p:cBhvr>
                                      <p:tavLst>
                                        <p:tav tm="0">
                                          <p:val>
                                            <p:fltVal val="0"/>
                                          </p:val>
                                        </p:tav>
                                        <p:tav tm="100000">
                                          <p:val>
                                            <p:strVal val="#ppt_h"/>
                                          </p:val>
                                        </p:tav>
                                      </p:tavLst>
                                    </p:anim>
                                    <p:anim calcmode="lin" valueType="num">
                                      <p:cBhvr>
                                        <p:cTn id="30" dur="500" fill="hold"/>
                                        <p:tgtEl>
                                          <p:spTgt spid="326700"/>
                                        </p:tgtEl>
                                        <p:attrNameLst>
                                          <p:attrName>ppt_x</p:attrName>
                                        </p:attrNameLst>
                                      </p:cBhvr>
                                      <p:tavLst>
                                        <p:tav tm="0">
                                          <p:val>
                                            <p:fltVal val="0.5"/>
                                          </p:val>
                                        </p:tav>
                                        <p:tav tm="100000">
                                          <p:val>
                                            <p:strVal val="#ppt_x"/>
                                          </p:val>
                                        </p:tav>
                                      </p:tavLst>
                                    </p:anim>
                                    <p:anim calcmode="lin" valueType="num">
                                      <p:cBhvr>
                                        <p:cTn id="31" dur="500" fill="hold"/>
                                        <p:tgtEl>
                                          <p:spTgt spid="326700"/>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4000"/>
                            </p:stCondLst>
                            <p:childTnLst>
                              <p:par>
                                <p:cTn id="33" presetID="23" presetClass="entr" presetSubtype="528" fill="hold" grpId="0" nodeType="afterEffect">
                                  <p:stCondLst>
                                    <p:cond delay="500"/>
                                  </p:stCondLst>
                                  <p:childTnLst>
                                    <p:set>
                                      <p:cBhvr>
                                        <p:cTn id="34" dur="1" fill="hold">
                                          <p:stCondLst>
                                            <p:cond delay="0"/>
                                          </p:stCondLst>
                                        </p:cTn>
                                        <p:tgtEl>
                                          <p:spTgt spid="326701"/>
                                        </p:tgtEl>
                                        <p:attrNameLst>
                                          <p:attrName>style.visibility</p:attrName>
                                        </p:attrNameLst>
                                      </p:cBhvr>
                                      <p:to>
                                        <p:strVal val="visible"/>
                                      </p:to>
                                    </p:set>
                                    <p:anim calcmode="lin" valueType="num">
                                      <p:cBhvr>
                                        <p:cTn id="35" dur="500" fill="hold"/>
                                        <p:tgtEl>
                                          <p:spTgt spid="326701"/>
                                        </p:tgtEl>
                                        <p:attrNameLst>
                                          <p:attrName>ppt_w</p:attrName>
                                        </p:attrNameLst>
                                      </p:cBhvr>
                                      <p:tavLst>
                                        <p:tav tm="0">
                                          <p:val>
                                            <p:fltVal val="0"/>
                                          </p:val>
                                        </p:tav>
                                        <p:tav tm="100000">
                                          <p:val>
                                            <p:strVal val="#ppt_w"/>
                                          </p:val>
                                        </p:tav>
                                      </p:tavLst>
                                    </p:anim>
                                    <p:anim calcmode="lin" valueType="num">
                                      <p:cBhvr>
                                        <p:cTn id="36" dur="500" fill="hold"/>
                                        <p:tgtEl>
                                          <p:spTgt spid="326701"/>
                                        </p:tgtEl>
                                        <p:attrNameLst>
                                          <p:attrName>ppt_h</p:attrName>
                                        </p:attrNameLst>
                                      </p:cBhvr>
                                      <p:tavLst>
                                        <p:tav tm="0">
                                          <p:val>
                                            <p:fltVal val="0"/>
                                          </p:val>
                                        </p:tav>
                                        <p:tav tm="100000">
                                          <p:val>
                                            <p:strVal val="#ppt_h"/>
                                          </p:val>
                                        </p:tav>
                                      </p:tavLst>
                                    </p:anim>
                                    <p:anim calcmode="lin" valueType="num">
                                      <p:cBhvr>
                                        <p:cTn id="37" dur="500" fill="hold"/>
                                        <p:tgtEl>
                                          <p:spTgt spid="326701"/>
                                        </p:tgtEl>
                                        <p:attrNameLst>
                                          <p:attrName>ppt_x</p:attrName>
                                        </p:attrNameLst>
                                      </p:cBhvr>
                                      <p:tavLst>
                                        <p:tav tm="0">
                                          <p:val>
                                            <p:fltVal val="0.5"/>
                                          </p:val>
                                        </p:tav>
                                        <p:tav tm="100000">
                                          <p:val>
                                            <p:strVal val="#ppt_x"/>
                                          </p:val>
                                        </p:tav>
                                      </p:tavLst>
                                    </p:anim>
                                    <p:anim calcmode="lin" valueType="num">
                                      <p:cBhvr>
                                        <p:cTn id="38" dur="500" fill="hold"/>
                                        <p:tgtEl>
                                          <p:spTgt spid="32670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99" grpId="0" autoUpdateAnimBg="0"/>
      <p:bldP spid="326700" grpId="0" autoUpdateAnimBg="0"/>
      <p:bldP spid="326701" grpId="0" autoUpdateAnimBg="0"/>
      <p:bldP spid="326707"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Line 2">
            <a:extLst>
              <a:ext uri="{FF2B5EF4-FFF2-40B4-BE49-F238E27FC236}">
                <a16:creationId xmlns:a16="http://schemas.microsoft.com/office/drawing/2014/main" id="{228E6FCE-043D-1E48-AD6B-D78E3B22C041}"/>
              </a:ext>
            </a:extLst>
          </p:cNvPr>
          <p:cNvSpPr>
            <a:spLocks noChangeShapeType="1"/>
          </p:cNvSpPr>
          <p:nvPr/>
        </p:nvSpPr>
        <p:spPr bwMode="auto">
          <a:xfrm flipV="1">
            <a:off x="4038600" y="7037388"/>
            <a:ext cx="284163" cy="12700"/>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883" name="Line 3">
            <a:extLst>
              <a:ext uri="{FF2B5EF4-FFF2-40B4-BE49-F238E27FC236}">
                <a16:creationId xmlns:a16="http://schemas.microsoft.com/office/drawing/2014/main" id="{325712C1-AD4E-294B-AEA0-9408DB620ACF}"/>
              </a:ext>
            </a:extLst>
          </p:cNvPr>
          <p:cNvSpPr>
            <a:spLocks noChangeShapeType="1"/>
          </p:cNvSpPr>
          <p:nvPr/>
        </p:nvSpPr>
        <p:spPr bwMode="auto">
          <a:xfrm>
            <a:off x="3232150" y="4732338"/>
            <a:ext cx="752475"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884" name="Line 4">
            <a:extLst>
              <a:ext uri="{FF2B5EF4-FFF2-40B4-BE49-F238E27FC236}">
                <a16:creationId xmlns:a16="http://schemas.microsoft.com/office/drawing/2014/main" id="{E95F4ABA-CBE5-1E49-9388-4193BE1F77E5}"/>
              </a:ext>
            </a:extLst>
          </p:cNvPr>
          <p:cNvSpPr>
            <a:spLocks noChangeShapeType="1"/>
          </p:cNvSpPr>
          <p:nvPr/>
        </p:nvSpPr>
        <p:spPr bwMode="auto">
          <a:xfrm flipV="1">
            <a:off x="1454150" y="7329488"/>
            <a:ext cx="2590800"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885" name="Line 5">
            <a:extLst>
              <a:ext uri="{FF2B5EF4-FFF2-40B4-BE49-F238E27FC236}">
                <a16:creationId xmlns:a16="http://schemas.microsoft.com/office/drawing/2014/main" id="{689BD251-4EB8-5849-BD6F-3009D37FEAE1}"/>
              </a:ext>
            </a:extLst>
          </p:cNvPr>
          <p:cNvSpPr>
            <a:spLocks noChangeShapeType="1"/>
          </p:cNvSpPr>
          <p:nvPr/>
        </p:nvSpPr>
        <p:spPr bwMode="auto">
          <a:xfrm flipV="1">
            <a:off x="1444625" y="338138"/>
            <a:ext cx="1588" cy="70342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886" name="Line 6">
            <a:extLst>
              <a:ext uri="{FF2B5EF4-FFF2-40B4-BE49-F238E27FC236}">
                <a16:creationId xmlns:a16="http://schemas.microsoft.com/office/drawing/2014/main" id="{09535A80-9FB4-4045-892A-F9EA96CECBEF}"/>
              </a:ext>
            </a:extLst>
          </p:cNvPr>
          <p:cNvSpPr>
            <a:spLocks noChangeShapeType="1"/>
          </p:cNvSpPr>
          <p:nvPr/>
        </p:nvSpPr>
        <p:spPr bwMode="auto">
          <a:xfrm>
            <a:off x="1409700" y="360363"/>
            <a:ext cx="2566988"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887" name="Line 7">
            <a:extLst>
              <a:ext uri="{FF2B5EF4-FFF2-40B4-BE49-F238E27FC236}">
                <a16:creationId xmlns:a16="http://schemas.microsoft.com/office/drawing/2014/main" id="{192406D4-CE50-CE4F-9EC1-D17D713BB06F}"/>
              </a:ext>
            </a:extLst>
          </p:cNvPr>
          <p:cNvSpPr>
            <a:spLocks noChangeShapeType="1"/>
          </p:cNvSpPr>
          <p:nvPr/>
        </p:nvSpPr>
        <p:spPr bwMode="auto">
          <a:xfrm flipH="1" flipV="1">
            <a:off x="3948113" y="338138"/>
            <a:ext cx="1587" cy="438626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888" name="Freeform 8">
            <a:extLst>
              <a:ext uri="{FF2B5EF4-FFF2-40B4-BE49-F238E27FC236}">
                <a16:creationId xmlns:a16="http://schemas.microsoft.com/office/drawing/2014/main" id="{804E1B34-4D7C-5946-A3AA-19509312EF6B}"/>
              </a:ext>
            </a:extLst>
          </p:cNvPr>
          <p:cNvSpPr>
            <a:spLocks/>
          </p:cNvSpPr>
          <p:nvPr/>
        </p:nvSpPr>
        <p:spPr bwMode="auto">
          <a:xfrm>
            <a:off x="3200400" y="4752975"/>
            <a:ext cx="738188" cy="2452688"/>
          </a:xfrm>
          <a:custGeom>
            <a:avLst/>
            <a:gdLst>
              <a:gd name="T0" fmla="*/ 50 w 465"/>
              <a:gd name="T1" fmla="*/ 0 h 1561"/>
              <a:gd name="T2" fmla="*/ 465 w 465"/>
              <a:gd name="T3" fmla="*/ 1548 h 1561"/>
              <a:gd name="T4" fmla="*/ 427 w 465"/>
              <a:gd name="T5" fmla="*/ 1561 h 1561"/>
              <a:gd name="T6" fmla="*/ 0 w 465"/>
              <a:gd name="T7" fmla="*/ 12 h 1561"/>
              <a:gd name="T8" fmla="*/ 50 w 465"/>
              <a:gd name="T9" fmla="*/ 0 h 1561"/>
            </a:gdLst>
            <a:ahLst/>
            <a:cxnLst>
              <a:cxn ang="0">
                <a:pos x="T0" y="T1"/>
              </a:cxn>
              <a:cxn ang="0">
                <a:pos x="T2" y="T3"/>
              </a:cxn>
              <a:cxn ang="0">
                <a:pos x="T4" y="T5"/>
              </a:cxn>
              <a:cxn ang="0">
                <a:pos x="T6" y="T7"/>
              </a:cxn>
              <a:cxn ang="0">
                <a:pos x="T8" y="T9"/>
              </a:cxn>
            </a:cxnLst>
            <a:rect l="0" t="0" r="r" b="b"/>
            <a:pathLst>
              <a:path w="465" h="1561">
                <a:moveTo>
                  <a:pt x="50" y="0"/>
                </a:moveTo>
                <a:lnTo>
                  <a:pt x="465" y="1548"/>
                </a:lnTo>
                <a:lnTo>
                  <a:pt x="427" y="1561"/>
                </a:lnTo>
                <a:lnTo>
                  <a:pt x="0" y="12"/>
                </a:lnTo>
                <a:lnTo>
                  <a:pt x="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0889" name="Line 9">
            <a:extLst>
              <a:ext uri="{FF2B5EF4-FFF2-40B4-BE49-F238E27FC236}">
                <a16:creationId xmlns:a16="http://schemas.microsoft.com/office/drawing/2014/main" id="{4DC668CE-FAAF-284A-A7F9-BF4CCAACFBC7}"/>
              </a:ext>
            </a:extLst>
          </p:cNvPr>
          <p:cNvSpPr>
            <a:spLocks noChangeShapeType="1"/>
          </p:cNvSpPr>
          <p:nvPr/>
        </p:nvSpPr>
        <p:spPr bwMode="auto">
          <a:xfrm>
            <a:off x="3459163" y="4932363"/>
            <a:ext cx="798512"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890" name="Line 10">
            <a:extLst>
              <a:ext uri="{FF2B5EF4-FFF2-40B4-BE49-F238E27FC236}">
                <a16:creationId xmlns:a16="http://schemas.microsoft.com/office/drawing/2014/main" id="{FA564BB2-E77C-924C-81CE-F9ECCD97E831}"/>
              </a:ext>
            </a:extLst>
          </p:cNvPr>
          <p:cNvSpPr>
            <a:spLocks noChangeShapeType="1"/>
          </p:cNvSpPr>
          <p:nvPr/>
        </p:nvSpPr>
        <p:spPr bwMode="auto">
          <a:xfrm flipV="1">
            <a:off x="1825625" y="352425"/>
            <a:ext cx="1588" cy="6988175"/>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891" name="Freeform 11">
            <a:extLst>
              <a:ext uri="{FF2B5EF4-FFF2-40B4-BE49-F238E27FC236}">
                <a16:creationId xmlns:a16="http://schemas.microsoft.com/office/drawing/2014/main" id="{BC779140-E162-E84A-95ED-7878D7E65DDF}"/>
              </a:ext>
            </a:extLst>
          </p:cNvPr>
          <p:cNvSpPr>
            <a:spLocks/>
          </p:cNvSpPr>
          <p:nvPr/>
        </p:nvSpPr>
        <p:spPr bwMode="auto">
          <a:xfrm>
            <a:off x="3459163" y="4953000"/>
            <a:ext cx="638175" cy="2097088"/>
          </a:xfrm>
          <a:custGeom>
            <a:avLst/>
            <a:gdLst>
              <a:gd name="T0" fmla="*/ 51 w 402"/>
              <a:gd name="T1" fmla="*/ 0 h 1321"/>
              <a:gd name="T2" fmla="*/ 402 w 402"/>
              <a:gd name="T3" fmla="*/ 1309 h 1321"/>
              <a:gd name="T4" fmla="*/ 352 w 402"/>
              <a:gd name="T5" fmla="*/ 1321 h 1321"/>
              <a:gd name="T6" fmla="*/ 0 w 402"/>
              <a:gd name="T7" fmla="*/ 12 h 1321"/>
              <a:gd name="T8" fmla="*/ 51 w 402"/>
              <a:gd name="T9" fmla="*/ 0 h 1321"/>
            </a:gdLst>
            <a:ahLst/>
            <a:cxnLst>
              <a:cxn ang="0">
                <a:pos x="T0" y="T1"/>
              </a:cxn>
              <a:cxn ang="0">
                <a:pos x="T2" y="T3"/>
              </a:cxn>
              <a:cxn ang="0">
                <a:pos x="T4" y="T5"/>
              </a:cxn>
              <a:cxn ang="0">
                <a:pos x="T6" y="T7"/>
              </a:cxn>
              <a:cxn ang="0">
                <a:pos x="T8" y="T9"/>
              </a:cxn>
            </a:cxnLst>
            <a:rect l="0" t="0" r="r" b="b"/>
            <a:pathLst>
              <a:path w="402" h="1321">
                <a:moveTo>
                  <a:pt x="51" y="0"/>
                </a:moveTo>
                <a:lnTo>
                  <a:pt x="402" y="1309"/>
                </a:lnTo>
                <a:lnTo>
                  <a:pt x="352" y="1321"/>
                </a:lnTo>
                <a:lnTo>
                  <a:pt x="0" y="12"/>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0892" name="Line 12">
            <a:extLst>
              <a:ext uri="{FF2B5EF4-FFF2-40B4-BE49-F238E27FC236}">
                <a16:creationId xmlns:a16="http://schemas.microsoft.com/office/drawing/2014/main" id="{E6F028B5-F9A0-0541-9C81-4F3BA180BCB4}"/>
              </a:ext>
            </a:extLst>
          </p:cNvPr>
          <p:cNvSpPr>
            <a:spLocks noChangeShapeType="1"/>
          </p:cNvSpPr>
          <p:nvPr/>
        </p:nvSpPr>
        <p:spPr bwMode="auto">
          <a:xfrm>
            <a:off x="3894138" y="7170738"/>
            <a:ext cx="192087"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893" name="Line 13">
            <a:extLst>
              <a:ext uri="{FF2B5EF4-FFF2-40B4-BE49-F238E27FC236}">
                <a16:creationId xmlns:a16="http://schemas.microsoft.com/office/drawing/2014/main" id="{E85BE1AA-D799-CD49-9F46-1C600AE4CA2C}"/>
              </a:ext>
            </a:extLst>
          </p:cNvPr>
          <p:cNvSpPr>
            <a:spLocks noChangeShapeType="1"/>
          </p:cNvSpPr>
          <p:nvPr/>
        </p:nvSpPr>
        <p:spPr bwMode="auto">
          <a:xfrm flipV="1">
            <a:off x="4044950" y="7180263"/>
            <a:ext cx="1588" cy="1889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894" name="Line 14">
            <a:extLst>
              <a:ext uri="{FF2B5EF4-FFF2-40B4-BE49-F238E27FC236}">
                <a16:creationId xmlns:a16="http://schemas.microsoft.com/office/drawing/2014/main" id="{F7A072EB-C0D6-7B4E-AE5B-7FA7DDF58D98}"/>
              </a:ext>
            </a:extLst>
          </p:cNvPr>
          <p:cNvSpPr>
            <a:spLocks noChangeShapeType="1"/>
          </p:cNvSpPr>
          <p:nvPr/>
        </p:nvSpPr>
        <p:spPr bwMode="auto">
          <a:xfrm>
            <a:off x="3949700" y="3638550"/>
            <a:ext cx="0" cy="10033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895" name="Line 15">
            <a:extLst>
              <a:ext uri="{FF2B5EF4-FFF2-40B4-BE49-F238E27FC236}">
                <a16:creationId xmlns:a16="http://schemas.microsoft.com/office/drawing/2014/main" id="{D6D0E37B-6884-C349-9C2C-619F99A2B774}"/>
              </a:ext>
            </a:extLst>
          </p:cNvPr>
          <p:cNvSpPr>
            <a:spLocks noChangeShapeType="1"/>
          </p:cNvSpPr>
          <p:nvPr/>
        </p:nvSpPr>
        <p:spPr bwMode="auto">
          <a:xfrm>
            <a:off x="3200400" y="4730750"/>
            <a:ext cx="330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896" name="Rectangle 16">
            <a:extLst>
              <a:ext uri="{FF2B5EF4-FFF2-40B4-BE49-F238E27FC236}">
                <a16:creationId xmlns:a16="http://schemas.microsoft.com/office/drawing/2014/main" id="{E32DCBBB-2289-374E-A2D9-479B8A1FC512}"/>
              </a:ext>
            </a:extLst>
          </p:cNvPr>
          <p:cNvSpPr>
            <a:spLocks noChangeArrowheads="1"/>
          </p:cNvSpPr>
          <p:nvPr/>
        </p:nvSpPr>
        <p:spPr bwMode="auto">
          <a:xfrm>
            <a:off x="2532063" y="22669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890897" name="Line 17">
            <a:extLst>
              <a:ext uri="{FF2B5EF4-FFF2-40B4-BE49-F238E27FC236}">
                <a16:creationId xmlns:a16="http://schemas.microsoft.com/office/drawing/2014/main" id="{3A566111-17AB-C04E-9AD2-1F7C9A30FF06}"/>
              </a:ext>
            </a:extLst>
          </p:cNvPr>
          <p:cNvSpPr>
            <a:spLocks noChangeShapeType="1"/>
          </p:cNvSpPr>
          <p:nvPr/>
        </p:nvSpPr>
        <p:spPr bwMode="auto">
          <a:xfrm>
            <a:off x="2044700" y="83661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898" name="Line 18">
            <a:extLst>
              <a:ext uri="{FF2B5EF4-FFF2-40B4-BE49-F238E27FC236}">
                <a16:creationId xmlns:a16="http://schemas.microsoft.com/office/drawing/2014/main" id="{C0EFEA4C-5FD6-0E48-8053-A52054708F32}"/>
              </a:ext>
            </a:extLst>
          </p:cNvPr>
          <p:cNvSpPr>
            <a:spLocks noChangeShapeType="1"/>
          </p:cNvSpPr>
          <p:nvPr/>
        </p:nvSpPr>
        <p:spPr bwMode="auto">
          <a:xfrm>
            <a:off x="2044700" y="221456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899" name="Line 19">
            <a:extLst>
              <a:ext uri="{FF2B5EF4-FFF2-40B4-BE49-F238E27FC236}">
                <a16:creationId xmlns:a16="http://schemas.microsoft.com/office/drawing/2014/main" id="{7EC21059-993A-2147-9AF7-9CE15D6B1843}"/>
              </a:ext>
            </a:extLst>
          </p:cNvPr>
          <p:cNvSpPr>
            <a:spLocks noChangeShapeType="1"/>
          </p:cNvSpPr>
          <p:nvPr/>
        </p:nvSpPr>
        <p:spPr bwMode="auto">
          <a:xfrm>
            <a:off x="2044700" y="2633663"/>
            <a:ext cx="173355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900" name="Line 20">
            <a:extLst>
              <a:ext uri="{FF2B5EF4-FFF2-40B4-BE49-F238E27FC236}">
                <a16:creationId xmlns:a16="http://schemas.microsoft.com/office/drawing/2014/main" id="{1D9D75BE-7E8F-9D43-8DA1-CE8F2953162E}"/>
              </a:ext>
            </a:extLst>
          </p:cNvPr>
          <p:cNvSpPr>
            <a:spLocks noChangeShapeType="1"/>
          </p:cNvSpPr>
          <p:nvPr/>
        </p:nvSpPr>
        <p:spPr bwMode="auto">
          <a:xfrm>
            <a:off x="1984375" y="7110413"/>
            <a:ext cx="1654175"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901" name="Line 21">
            <a:extLst>
              <a:ext uri="{FF2B5EF4-FFF2-40B4-BE49-F238E27FC236}">
                <a16:creationId xmlns:a16="http://schemas.microsoft.com/office/drawing/2014/main" id="{4460BEDA-BC7B-7448-A310-94247C7F355E}"/>
              </a:ext>
            </a:extLst>
          </p:cNvPr>
          <p:cNvSpPr>
            <a:spLocks noChangeShapeType="1"/>
          </p:cNvSpPr>
          <p:nvPr/>
        </p:nvSpPr>
        <p:spPr bwMode="auto">
          <a:xfrm>
            <a:off x="2005013" y="6710363"/>
            <a:ext cx="153511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902" name="Line 22">
            <a:extLst>
              <a:ext uri="{FF2B5EF4-FFF2-40B4-BE49-F238E27FC236}">
                <a16:creationId xmlns:a16="http://schemas.microsoft.com/office/drawing/2014/main" id="{EAB47200-9A43-5442-A5E2-90002A65198B}"/>
              </a:ext>
            </a:extLst>
          </p:cNvPr>
          <p:cNvSpPr>
            <a:spLocks noChangeShapeType="1"/>
          </p:cNvSpPr>
          <p:nvPr/>
        </p:nvSpPr>
        <p:spPr bwMode="auto">
          <a:xfrm>
            <a:off x="1984375" y="6291263"/>
            <a:ext cx="14557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903" name="Line 23">
            <a:extLst>
              <a:ext uri="{FF2B5EF4-FFF2-40B4-BE49-F238E27FC236}">
                <a16:creationId xmlns:a16="http://schemas.microsoft.com/office/drawing/2014/main" id="{9E4FBF43-F7A5-0B4B-A439-A191570CA706}"/>
              </a:ext>
            </a:extLst>
          </p:cNvPr>
          <p:cNvSpPr>
            <a:spLocks noChangeShapeType="1"/>
          </p:cNvSpPr>
          <p:nvPr/>
        </p:nvSpPr>
        <p:spPr bwMode="auto">
          <a:xfrm>
            <a:off x="2024063" y="5872163"/>
            <a:ext cx="123666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904" name="Line 24">
            <a:extLst>
              <a:ext uri="{FF2B5EF4-FFF2-40B4-BE49-F238E27FC236}">
                <a16:creationId xmlns:a16="http://schemas.microsoft.com/office/drawing/2014/main" id="{2D06A884-F12D-0244-A128-40C811E70140}"/>
              </a:ext>
            </a:extLst>
          </p:cNvPr>
          <p:cNvSpPr>
            <a:spLocks noChangeShapeType="1"/>
          </p:cNvSpPr>
          <p:nvPr/>
        </p:nvSpPr>
        <p:spPr bwMode="auto">
          <a:xfrm>
            <a:off x="2044700" y="5511800"/>
            <a:ext cx="12160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905" name="Line 25">
            <a:extLst>
              <a:ext uri="{FF2B5EF4-FFF2-40B4-BE49-F238E27FC236}">
                <a16:creationId xmlns:a16="http://schemas.microsoft.com/office/drawing/2014/main" id="{07F6C16E-7FD9-6840-9DDB-44B38FA65AF3}"/>
              </a:ext>
            </a:extLst>
          </p:cNvPr>
          <p:cNvSpPr>
            <a:spLocks noChangeShapeType="1"/>
          </p:cNvSpPr>
          <p:nvPr/>
        </p:nvSpPr>
        <p:spPr bwMode="auto">
          <a:xfrm>
            <a:off x="2063750" y="5011738"/>
            <a:ext cx="111760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906" name="Line 26">
            <a:extLst>
              <a:ext uri="{FF2B5EF4-FFF2-40B4-BE49-F238E27FC236}">
                <a16:creationId xmlns:a16="http://schemas.microsoft.com/office/drawing/2014/main" id="{46622B34-B991-3349-8B6D-3D0EB27083F3}"/>
              </a:ext>
            </a:extLst>
          </p:cNvPr>
          <p:cNvSpPr>
            <a:spLocks noChangeShapeType="1"/>
          </p:cNvSpPr>
          <p:nvPr/>
        </p:nvSpPr>
        <p:spPr bwMode="auto">
          <a:xfrm>
            <a:off x="2063750" y="4532313"/>
            <a:ext cx="1376363"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907" name="Line 27">
            <a:extLst>
              <a:ext uri="{FF2B5EF4-FFF2-40B4-BE49-F238E27FC236}">
                <a16:creationId xmlns:a16="http://schemas.microsoft.com/office/drawing/2014/main" id="{57A947DB-CE7E-474B-936C-817B107C1DCB}"/>
              </a:ext>
            </a:extLst>
          </p:cNvPr>
          <p:cNvSpPr>
            <a:spLocks noChangeShapeType="1"/>
          </p:cNvSpPr>
          <p:nvPr/>
        </p:nvSpPr>
        <p:spPr bwMode="auto">
          <a:xfrm>
            <a:off x="2044700" y="4213225"/>
            <a:ext cx="1414463"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908" name="Line 28">
            <a:extLst>
              <a:ext uri="{FF2B5EF4-FFF2-40B4-BE49-F238E27FC236}">
                <a16:creationId xmlns:a16="http://schemas.microsoft.com/office/drawing/2014/main" id="{2DFCE1BC-B449-E94C-9548-CF9BFF94C9E3}"/>
              </a:ext>
            </a:extLst>
          </p:cNvPr>
          <p:cNvSpPr>
            <a:spLocks noChangeShapeType="1"/>
          </p:cNvSpPr>
          <p:nvPr/>
        </p:nvSpPr>
        <p:spPr bwMode="auto">
          <a:xfrm>
            <a:off x="2063750" y="3673475"/>
            <a:ext cx="17748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909" name="Rectangle 29">
            <a:extLst>
              <a:ext uri="{FF2B5EF4-FFF2-40B4-BE49-F238E27FC236}">
                <a16:creationId xmlns:a16="http://schemas.microsoft.com/office/drawing/2014/main" id="{57C2EA62-9C74-7B42-AD17-B7E30A8103D8}"/>
              </a:ext>
            </a:extLst>
          </p:cNvPr>
          <p:cNvSpPr>
            <a:spLocks noChangeArrowheads="1"/>
          </p:cNvSpPr>
          <p:nvPr/>
        </p:nvSpPr>
        <p:spPr bwMode="auto">
          <a:xfrm>
            <a:off x="1903413" y="34655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90910" name="Rectangle 30">
            <a:extLst>
              <a:ext uri="{FF2B5EF4-FFF2-40B4-BE49-F238E27FC236}">
                <a16:creationId xmlns:a16="http://schemas.microsoft.com/office/drawing/2014/main" id="{46A3783E-94B2-1F48-9E8E-595B56EF5C15}"/>
              </a:ext>
            </a:extLst>
          </p:cNvPr>
          <p:cNvSpPr>
            <a:spLocks noChangeArrowheads="1"/>
          </p:cNvSpPr>
          <p:nvPr/>
        </p:nvSpPr>
        <p:spPr bwMode="auto">
          <a:xfrm>
            <a:off x="1912938" y="43164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890911" name="Rectangle 31">
            <a:extLst>
              <a:ext uri="{FF2B5EF4-FFF2-40B4-BE49-F238E27FC236}">
                <a16:creationId xmlns:a16="http://schemas.microsoft.com/office/drawing/2014/main" id="{C90CC796-FA7C-1E47-826D-EAE5170D9FE0}"/>
              </a:ext>
            </a:extLst>
          </p:cNvPr>
          <p:cNvSpPr>
            <a:spLocks noChangeArrowheads="1"/>
          </p:cNvSpPr>
          <p:nvPr/>
        </p:nvSpPr>
        <p:spPr bwMode="auto">
          <a:xfrm>
            <a:off x="1900238" y="4786313"/>
            <a:ext cx="3302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a:t>
            </a:r>
            <a:r>
              <a:rPr lang="en-US" altLang="en-US" sz="1300" b="1">
                <a:solidFill>
                  <a:srgbClr val="000000"/>
                </a:solidFill>
                <a:latin typeface="Helvetica" pitchFamily="2" charset="0"/>
                <a:ea typeface="Helvetica" pitchFamily="2" charset="0"/>
                <a:cs typeface="Helvetica" pitchFamily="2" charset="0"/>
              </a:rPr>
              <a:t>PS</a:t>
            </a:r>
            <a:r>
              <a:rPr lang="en-US" altLang="en-US" sz="1300" b="1">
                <a:solidFill>
                  <a:srgbClr val="000000"/>
                </a:solidFill>
                <a:latin typeface="Helvetica" pitchFamily="2" charset="0"/>
              </a:rPr>
              <a:t>)</a:t>
            </a:r>
          </a:p>
        </p:txBody>
      </p:sp>
      <p:sp>
        <p:nvSpPr>
          <p:cNvPr id="890912" name="Rectangle 32">
            <a:extLst>
              <a:ext uri="{FF2B5EF4-FFF2-40B4-BE49-F238E27FC236}">
                <a16:creationId xmlns:a16="http://schemas.microsoft.com/office/drawing/2014/main" id="{9011507D-D708-5543-95F5-04F5E5C02F05}"/>
              </a:ext>
            </a:extLst>
          </p:cNvPr>
          <p:cNvSpPr>
            <a:spLocks noChangeArrowheads="1"/>
          </p:cNvSpPr>
          <p:nvPr/>
        </p:nvSpPr>
        <p:spPr bwMode="auto">
          <a:xfrm>
            <a:off x="1816100" y="3990975"/>
            <a:ext cx="7080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1200" b="1">
                <a:latin typeface="Helvetica" pitchFamily="2" charset="0"/>
              </a:rPr>
              <a:t>(D)</a:t>
            </a:r>
          </a:p>
        </p:txBody>
      </p:sp>
      <p:sp>
        <p:nvSpPr>
          <p:cNvPr id="890913" name="Rectangle 33">
            <a:extLst>
              <a:ext uri="{FF2B5EF4-FFF2-40B4-BE49-F238E27FC236}">
                <a16:creationId xmlns:a16="http://schemas.microsoft.com/office/drawing/2014/main" id="{6D31FE30-7485-EF42-9645-66B908CB10BD}"/>
              </a:ext>
            </a:extLst>
          </p:cNvPr>
          <p:cNvSpPr>
            <a:spLocks noChangeArrowheads="1"/>
          </p:cNvSpPr>
          <p:nvPr/>
        </p:nvSpPr>
        <p:spPr bwMode="auto">
          <a:xfrm>
            <a:off x="3429000" y="4048125"/>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890914" name="AutoShape 34">
            <a:extLst>
              <a:ext uri="{FF2B5EF4-FFF2-40B4-BE49-F238E27FC236}">
                <a16:creationId xmlns:a16="http://schemas.microsoft.com/office/drawing/2014/main" id="{93D2AE63-CE2C-A043-B46C-5F1D76475758}"/>
              </a:ext>
            </a:extLst>
          </p:cNvPr>
          <p:cNvSpPr>
            <a:spLocks noChangeArrowheads="1"/>
          </p:cNvSpPr>
          <p:nvPr/>
        </p:nvSpPr>
        <p:spPr bwMode="auto">
          <a:xfrm rot="16200000" flipH="1">
            <a:off x="2538413" y="4919662"/>
            <a:ext cx="241300" cy="479425"/>
          </a:xfrm>
          <a:prstGeom prst="rightArrow">
            <a:avLst>
              <a:gd name="adj1" fmla="val 50000"/>
              <a:gd name="adj2" fmla="val 5000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15" name="Rectangle 35">
            <a:extLst>
              <a:ext uri="{FF2B5EF4-FFF2-40B4-BE49-F238E27FC236}">
                <a16:creationId xmlns:a16="http://schemas.microsoft.com/office/drawing/2014/main" id="{66BCB568-62EC-6546-917F-11AA6CE92315}"/>
              </a:ext>
            </a:extLst>
          </p:cNvPr>
          <p:cNvSpPr>
            <a:spLocks noChangeArrowheads="1"/>
          </p:cNvSpPr>
          <p:nvPr/>
        </p:nvSpPr>
        <p:spPr bwMode="auto">
          <a:xfrm>
            <a:off x="2243138" y="468313"/>
            <a:ext cx="10683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Yosua</a:t>
            </a:r>
          </a:p>
        </p:txBody>
      </p:sp>
      <p:sp>
        <p:nvSpPr>
          <p:cNvPr id="890917" name="Rectangle 37">
            <a:extLst>
              <a:ext uri="{FF2B5EF4-FFF2-40B4-BE49-F238E27FC236}">
                <a16:creationId xmlns:a16="http://schemas.microsoft.com/office/drawing/2014/main" id="{AFA66C62-4160-8947-92BC-EDAB11C3D287}"/>
              </a:ext>
            </a:extLst>
          </p:cNvPr>
          <p:cNvSpPr>
            <a:spLocks noChangeArrowheads="1"/>
          </p:cNvSpPr>
          <p:nvPr/>
        </p:nvSpPr>
        <p:spPr bwMode="auto">
          <a:xfrm>
            <a:off x="2403475" y="2249488"/>
            <a:ext cx="5937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Rut</a:t>
            </a:r>
            <a:endParaRPr lang="en-US" altLang="en-US" sz="2800">
              <a:latin typeface="Arial" panose="020B0604020202020204" pitchFamily="34" charset="0"/>
            </a:endParaRPr>
          </a:p>
        </p:txBody>
      </p:sp>
      <p:sp>
        <p:nvSpPr>
          <p:cNvPr id="890921" name="Rectangle 41">
            <a:extLst>
              <a:ext uri="{FF2B5EF4-FFF2-40B4-BE49-F238E27FC236}">
                <a16:creationId xmlns:a16="http://schemas.microsoft.com/office/drawing/2014/main" id="{DBE0375A-FCCB-E842-8E7A-4906C8216975}"/>
              </a:ext>
            </a:extLst>
          </p:cNvPr>
          <p:cNvSpPr>
            <a:spLocks noChangeArrowheads="1"/>
          </p:cNvSpPr>
          <p:nvPr/>
        </p:nvSpPr>
        <p:spPr bwMode="auto">
          <a:xfrm>
            <a:off x="2057400" y="5151438"/>
            <a:ext cx="889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I Taw</a:t>
            </a:r>
          </a:p>
        </p:txBody>
      </p:sp>
      <p:sp>
        <p:nvSpPr>
          <p:cNvPr id="890922" name="Rectangle 42">
            <a:extLst>
              <a:ext uri="{FF2B5EF4-FFF2-40B4-BE49-F238E27FC236}">
                <a16:creationId xmlns:a16="http://schemas.microsoft.com/office/drawing/2014/main" id="{53B7ECA4-1894-684F-B92B-3FB7846AE947}"/>
              </a:ext>
            </a:extLst>
          </p:cNvPr>
          <p:cNvSpPr>
            <a:spLocks noChangeArrowheads="1"/>
          </p:cNvSpPr>
          <p:nvPr/>
        </p:nvSpPr>
        <p:spPr bwMode="auto">
          <a:xfrm>
            <a:off x="1982788" y="5510213"/>
            <a:ext cx="9874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II Taw</a:t>
            </a:r>
          </a:p>
        </p:txBody>
      </p:sp>
      <p:sp>
        <p:nvSpPr>
          <p:cNvPr id="890923" name="Rectangle 43">
            <a:extLst>
              <a:ext uri="{FF2B5EF4-FFF2-40B4-BE49-F238E27FC236}">
                <a16:creationId xmlns:a16="http://schemas.microsoft.com/office/drawing/2014/main" id="{F722E3FE-908E-134E-8084-1260CD3F48C6}"/>
              </a:ext>
            </a:extLst>
          </p:cNvPr>
          <p:cNvSpPr>
            <a:spLocks noChangeArrowheads="1"/>
          </p:cNvSpPr>
          <p:nvPr/>
        </p:nvSpPr>
        <p:spPr bwMode="auto">
          <a:xfrm>
            <a:off x="2339975" y="5932488"/>
            <a:ext cx="75088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Ezra</a:t>
            </a:r>
          </a:p>
        </p:txBody>
      </p:sp>
      <p:sp>
        <p:nvSpPr>
          <p:cNvPr id="890924" name="Rectangle 44">
            <a:extLst>
              <a:ext uri="{FF2B5EF4-FFF2-40B4-BE49-F238E27FC236}">
                <a16:creationId xmlns:a16="http://schemas.microsoft.com/office/drawing/2014/main" id="{EF493197-CF33-A74E-BCC1-F6D64FACB63D}"/>
              </a:ext>
            </a:extLst>
          </p:cNvPr>
          <p:cNvSpPr>
            <a:spLocks noChangeArrowheads="1"/>
          </p:cNvSpPr>
          <p:nvPr/>
        </p:nvSpPr>
        <p:spPr bwMode="auto">
          <a:xfrm>
            <a:off x="1916113" y="6329363"/>
            <a:ext cx="21018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l"/>
            <a:r>
              <a:rPr lang="en-US" altLang="en-US" sz="2800" b="1">
                <a:solidFill>
                  <a:srgbClr val="000000"/>
                </a:solidFill>
                <a:latin typeface="Arial" panose="020B0604020202020204" pitchFamily="34" charset="0"/>
              </a:rPr>
              <a:t>Nehemia</a:t>
            </a:r>
          </a:p>
        </p:txBody>
      </p:sp>
      <p:sp>
        <p:nvSpPr>
          <p:cNvPr id="890925" name="Rectangle 45">
            <a:extLst>
              <a:ext uri="{FF2B5EF4-FFF2-40B4-BE49-F238E27FC236}">
                <a16:creationId xmlns:a16="http://schemas.microsoft.com/office/drawing/2014/main" id="{55061840-BB84-8745-B7E7-723797399175}"/>
              </a:ext>
            </a:extLst>
          </p:cNvPr>
          <p:cNvSpPr>
            <a:spLocks noChangeArrowheads="1"/>
          </p:cNvSpPr>
          <p:nvPr/>
        </p:nvSpPr>
        <p:spPr bwMode="auto">
          <a:xfrm>
            <a:off x="2263775" y="6737350"/>
            <a:ext cx="1327150"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l"/>
            <a:r>
              <a:rPr lang="en-US" altLang="en-US" sz="2800" b="1">
                <a:solidFill>
                  <a:schemeClr val="hlink"/>
                </a:solidFill>
                <a:latin typeface="Arial" panose="020B0604020202020204" pitchFamily="34" charset="0"/>
              </a:rPr>
              <a:t>Ester</a:t>
            </a:r>
          </a:p>
        </p:txBody>
      </p:sp>
      <p:grpSp>
        <p:nvGrpSpPr>
          <p:cNvPr id="890928" name="Group 48">
            <a:extLst>
              <a:ext uri="{FF2B5EF4-FFF2-40B4-BE49-F238E27FC236}">
                <a16:creationId xmlns:a16="http://schemas.microsoft.com/office/drawing/2014/main" id="{7497C39A-2A94-B04B-87ED-DC211A21DBBA}"/>
              </a:ext>
            </a:extLst>
          </p:cNvPr>
          <p:cNvGrpSpPr>
            <a:grpSpLocks/>
          </p:cNvGrpSpPr>
          <p:nvPr/>
        </p:nvGrpSpPr>
        <p:grpSpPr bwMode="auto">
          <a:xfrm>
            <a:off x="3203575" y="3754438"/>
            <a:ext cx="741363" cy="663575"/>
            <a:chOff x="2036" y="2302"/>
            <a:chExt cx="467" cy="418"/>
          </a:xfrm>
        </p:grpSpPr>
        <p:sp>
          <p:nvSpPr>
            <p:cNvPr id="890929" name="Text Box 49">
              <a:extLst>
                <a:ext uri="{FF2B5EF4-FFF2-40B4-BE49-F238E27FC236}">
                  <a16:creationId xmlns:a16="http://schemas.microsoft.com/office/drawing/2014/main" id="{0A547014-EAD6-F844-AF0E-B18D3765A146}"/>
                </a:ext>
              </a:extLst>
            </p:cNvPr>
            <p:cNvSpPr txBox="1">
              <a:spLocks noChangeArrowheads="1"/>
            </p:cNvSpPr>
            <p:nvPr/>
          </p:nvSpPr>
          <p:spPr bwMode="auto">
            <a:xfrm>
              <a:off x="2036" y="2344"/>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DC</a:t>
              </a:r>
              <a:endParaRPr lang="en-US" altLang="en-US" sz="2000" b="1" i="1">
                <a:solidFill>
                  <a:srgbClr val="00DFCA"/>
                </a:solidFill>
                <a:latin typeface="Comic Sans MS" panose="030F0902030302020204" pitchFamily="66" charset="0"/>
              </a:endParaRPr>
            </a:p>
          </p:txBody>
        </p:sp>
        <p:grpSp>
          <p:nvGrpSpPr>
            <p:cNvPr id="890930" name="Group 50">
              <a:extLst>
                <a:ext uri="{FF2B5EF4-FFF2-40B4-BE49-F238E27FC236}">
                  <a16:creationId xmlns:a16="http://schemas.microsoft.com/office/drawing/2014/main" id="{75AAE6B5-FB08-C944-8D28-669A8FAB34B2}"/>
                </a:ext>
              </a:extLst>
            </p:cNvPr>
            <p:cNvGrpSpPr>
              <a:grpSpLocks/>
            </p:cNvGrpSpPr>
            <p:nvPr/>
          </p:nvGrpSpPr>
          <p:grpSpPr bwMode="auto">
            <a:xfrm>
              <a:off x="2105" y="2302"/>
              <a:ext cx="364" cy="418"/>
              <a:chOff x="1084" y="711"/>
              <a:chExt cx="2950" cy="2769"/>
            </a:xfrm>
          </p:grpSpPr>
          <p:grpSp>
            <p:nvGrpSpPr>
              <p:cNvPr id="890931" name="Group 51">
                <a:extLst>
                  <a:ext uri="{FF2B5EF4-FFF2-40B4-BE49-F238E27FC236}">
                    <a16:creationId xmlns:a16="http://schemas.microsoft.com/office/drawing/2014/main" id="{A29ED0FD-6378-AA45-8A30-D3FECF2C383D}"/>
                  </a:ext>
                </a:extLst>
              </p:cNvPr>
              <p:cNvGrpSpPr>
                <a:grpSpLocks/>
              </p:cNvGrpSpPr>
              <p:nvPr/>
            </p:nvGrpSpPr>
            <p:grpSpPr bwMode="auto">
              <a:xfrm>
                <a:off x="1084" y="711"/>
                <a:ext cx="2950" cy="2769"/>
                <a:chOff x="2707" y="548"/>
                <a:chExt cx="2950" cy="2769"/>
              </a:xfrm>
            </p:grpSpPr>
            <p:grpSp>
              <p:nvGrpSpPr>
                <p:cNvPr id="890932" name="Group 52">
                  <a:extLst>
                    <a:ext uri="{FF2B5EF4-FFF2-40B4-BE49-F238E27FC236}">
                      <a16:creationId xmlns:a16="http://schemas.microsoft.com/office/drawing/2014/main" id="{C7FDC26A-C340-0E47-81A1-561B0A5E05DF}"/>
                    </a:ext>
                  </a:extLst>
                </p:cNvPr>
                <p:cNvGrpSpPr>
                  <a:grpSpLocks/>
                </p:cNvGrpSpPr>
                <p:nvPr/>
              </p:nvGrpSpPr>
              <p:grpSpPr bwMode="auto">
                <a:xfrm>
                  <a:off x="3180" y="1046"/>
                  <a:ext cx="2105" cy="1421"/>
                  <a:chOff x="578" y="2316"/>
                  <a:chExt cx="2105" cy="1421"/>
                </a:xfrm>
              </p:grpSpPr>
              <p:sp>
                <p:nvSpPr>
                  <p:cNvPr id="890933" name="Freeform 53" descr="Cork">
                    <a:extLst>
                      <a:ext uri="{FF2B5EF4-FFF2-40B4-BE49-F238E27FC236}">
                        <a16:creationId xmlns:a16="http://schemas.microsoft.com/office/drawing/2014/main" id="{E0144377-F6B4-2E4A-9984-AF7536EEF923}"/>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90934" name="Freeform 54" descr="Cork">
                    <a:extLst>
                      <a:ext uri="{FF2B5EF4-FFF2-40B4-BE49-F238E27FC236}">
                        <a16:creationId xmlns:a16="http://schemas.microsoft.com/office/drawing/2014/main" id="{67BA4CA6-1227-9849-8451-C6DAFA636C2C}"/>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890935" name="Picture 55">
                  <a:extLst>
                    <a:ext uri="{FF2B5EF4-FFF2-40B4-BE49-F238E27FC236}">
                      <a16:creationId xmlns:a16="http://schemas.microsoft.com/office/drawing/2014/main" id="{BDDC46E8-C4A6-DD4B-BC63-E7CE3346137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90936" name="Freeform 56">
                <a:extLst>
                  <a:ext uri="{FF2B5EF4-FFF2-40B4-BE49-F238E27FC236}">
                    <a16:creationId xmlns:a16="http://schemas.microsoft.com/office/drawing/2014/main" id="{523F082C-C270-2443-811B-A147C60FEF53}"/>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90937" name="Freeform 57">
                <a:extLst>
                  <a:ext uri="{FF2B5EF4-FFF2-40B4-BE49-F238E27FC236}">
                    <a16:creationId xmlns:a16="http://schemas.microsoft.com/office/drawing/2014/main" id="{452D6344-9D2B-FA43-A250-5C8C35CA32A7}"/>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90938" name="Freeform 58">
                <a:extLst>
                  <a:ext uri="{FF2B5EF4-FFF2-40B4-BE49-F238E27FC236}">
                    <a16:creationId xmlns:a16="http://schemas.microsoft.com/office/drawing/2014/main" id="{211D941A-54B2-E740-BA49-A0C731148A6D}"/>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90939" name="Freeform 59">
                <a:extLst>
                  <a:ext uri="{FF2B5EF4-FFF2-40B4-BE49-F238E27FC236}">
                    <a16:creationId xmlns:a16="http://schemas.microsoft.com/office/drawing/2014/main" id="{7907AC7F-C313-7D4B-94A0-32A51363E74B}"/>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890940" name="Freeform 60">
                <a:extLst>
                  <a:ext uri="{FF2B5EF4-FFF2-40B4-BE49-F238E27FC236}">
                    <a16:creationId xmlns:a16="http://schemas.microsoft.com/office/drawing/2014/main" id="{3CD50ABD-BB72-DB40-8A3E-DC602899EB66}"/>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sp>
        <p:nvSpPr>
          <p:cNvPr id="890941" name="Rectangle 61">
            <a:extLst>
              <a:ext uri="{FF2B5EF4-FFF2-40B4-BE49-F238E27FC236}">
                <a16:creationId xmlns:a16="http://schemas.microsoft.com/office/drawing/2014/main" id="{A2245C81-8879-814F-A641-557E85C0C2C5}"/>
              </a:ext>
            </a:extLst>
          </p:cNvPr>
          <p:cNvSpPr>
            <a:spLocks noChangeArrowheads="1"/>
          </p:cNvSpPr>
          <p:nvPr/>
        </p:nvSpPr>
        <p:spPr bwMode="auto">
          <a:xfrm>
            <a:off x="1808163" y="5091113"/>
            <a:ext cx="23653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90942" name="Rectangle 62">
            <a:extLst>
              <a:ext uri="{FF2B5EF4-FFF2-40B4-BE49-F238E27FC236}">
                <a16:creationId xmlns:a16="http://schemas.microsoft.com/office/drawing/2014/main" id="{CEEF8D33-023D-9C42-A591-AC5B8C3DA8CF}"/>
              </a:ext>
            </a:extLst>
          </p:cNvPr>
          <p:cNvSpPr>
            <a:spLocks noChangeArrowheads="1"/>
          </p:cNvSpPr>
          <p:nvPr/>
        </p:nvSpPr>
        <p:spPr bwMode="auto">
          <a:xfrm>
            <a:off x="3241675" y="5081588"/>
            <a:ext cx="2365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890943" name="Rectangle 63">
            <a:extLst>
              <a:ext uri="{FF2B5EF4-FFF2-40B4-BE49-F238E27FC236}">
                <a16:creationId xmlns:a16="http://schemas.microsoft.com/office/drawing/2014/main" id="{3FB92319-A021-D646-AEDE-17EEF7682CA5}"/>
              </a:ext>
            </a:extLst>
          </p:cNvPr>
          <p:cNvSpPr>
            <a:spLocks noChangeArrowheads="1"/>
          </p:cNvSpPr>
          <p:nvPr/>
        </p:nvSpPr>
        <p:spPr bwMode="auto">
          <a:xfrm>
            <a:off x="4979988" y="1119188"/>
            <a:ext cx="4708525" cy="61499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90944" name="Picture 64">
            <a:extLst>
              <a:ext uri="{FF2B5EF4-FFF2-40B4-BE49-F238E27FC236}">
                <a16:creationId xmlns:a16="http://schemas.microsoft.com/office/drawing/2014/main" id="{D38C46AD-910D-9643-97A4-78169ECCC3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886" r="15105"/>
          <a:stretch>
            <a:fillRect/>
          </a:stretch>
        </p:blipFill>
        <p:spPr bwMode="auto">
          <a:xfrm>
            <a:off x="4967288" y="404813"/>
            <a:ext cx="4738687" cy="6910387"/>
          </a:xfrm>
          <a:prstGeom prst="rect">
            <a:avLst/>
          </a:prstGeom>
          <a:noFill/>
          <a:extLst>
            <a:ext uri="{909E8E84-426E-40DD-AFC4-6F175D3DCCD1}">
              <a14:hiddenFill xmlns:a14="http://schemas.microsoft.com/office/drawing/2010/main">
                <a:solidFill>
                  <a:srgbClr val="FFFFFF"/>
                </a:solidFill>
              </a14:hiddenFill>
            </a:ext>
          </a:extLst>
        </p:spPr>
      </p:pic>
      <p:sp>
        <p:nvSpPr>
          <p:cNvPr id="890945" name="Rectangle 65">
            <a:extLst>
              <a:ext uri="{FF2B5EF4-FFF2-40B4-BE49-F238E27FC236}">
                <a16:creationId xmlns:a16="http://schemas.microsoft.com/office/drawing/2014/main" id="{FBCCD184-BEA8-0248-B11F-785360088FEF}"/>
              </a:ext>
            </a:extLst>
          </p:cNvPr>
          <p:cNvSpPr>
            <a:spLocks noChangeArrowheads="1"/>
          </p:cNvSpPr>
          <p:nvPr/>
        </p:nvSpPr>
        <p:spPr bwMode="auto">
          <a:xfrm>
            <a:off x="4968875" y="404813"/>
            <a:ext cx="4706938" cy="6875462"/>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46" name="Rectangle 66">
            <a:extLst>
              <a:ext uri="{FF2B5EF4-FFF2-40B4-BE49-F238E27FC236}">
                <a16:creationId xmlns:a16="http://schemas.microsoft.com/office/drawing/2014/main" id="{21A1CB70-31ED-2249-AE87-26A1F0F7B29D}"/>
              </a:ext>
            </a:extLst>
          </p:cNvPr>
          <p:cNvSpPr>
            <a:spLocks noChangeArrowheads="1"/>
          </p:cNvSpPr>
          <p:nvPr/>
        </p:nvSpPr>
        <p:spPr bwMode="auto">
          <a:xfrm>
            <a:off x="5011738" y="433388"/>
            <a:ext cx="4694237" cy="68214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48" name="Rectangle 68">
            <a:extLst>
              <a:ext uri="{FF2B5EF4-FFF2-40B4-BE49-F238E27FC236}">
                <a16:creationId xmlns:a16="http://schemas.microsoft.com/office/drawing/2014/main" id="{F29EFCAD-7D9B-AF43-AC6E-CB9DD9779AAB}"/>
              </a:ext>
            </a:extLst>
          </p:cNvPr>
          <p:cNvSpPr>
            <a:spLocks noChangeArrowheads="1"/>
          </p:cNvSpPr>
          <p:nvPr/>
        </p:nvSpPr>
        <p:spPr bwMode="auto">
          <a:xfrm>
            <a:off x="2205038" y="3279775"/>
            <a:ext cx="1462087"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l"/>
            <a:r>
              <a:rPr lang="en-US" altLang="en-US" sz="2800" b="1">
                <a:latin typeface="Arial" panose="020B0604020202020204" pitchFamily="34" charset="0"/>
              </a:rPr>
              <a:t>I Samuel</a:t>
            </a:r>
            <a:endParaRPr lang="en-US" altLang="en-US" sz="2800">
              <a:latin typeface="Arial" panose="020B0604020202020204" pitchFamily="34" charset="0"/>
            </a:endParaRPr>
          </a:p>
        </p:txBody>
      </p:sp>
      <p:sp>
        <p:nvSpPr>
          <p:cNvPr id="890949" name="Rectangle 69">
            <a:extLst>
              <a:ext uri="{FF2B5EF4-FFF2-40B4-BE49-F238E27FC236}">
                <a16:creationId xmlns:a16="http://schemas.microsoft.com/office/drawing/2014/main" id="{B08BDC16-E9DC-D247-B720-7E77FC2E0523}"/>
              </a:ext>
            </a:extLst>
          </p:cNvPr>
          <p:cNvSpPr>
            <a:spLocks noChangeArrowheads="1"/>
          </p:cNvSpPr>
          <p:nvPr/>
        </p:nvSpPr>
        <p:spPr bwMode="auto">
          <a:xfrm>
            <a:off x="2130425" y="3816350"/>
            <a:ext cx="1243013"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l"/>
            <a:r>
              <a:rPr lang="en-US" altLang="en-US" sz="2800" b="1">
                <a:latin typeface="Arial" panose="020B0604020202020204" pitchFamily="34" charset="0"/>
              </a:rPr>
              <a:t>II Sam’l</a:t>
            </a:r>
            <a:endParaRPr lang="en-US" altLang="en-US" sz="2800">
              <a:latin typeface="Arial" panose="020B0604020202020204" pitchFamily="34" charset="0"/>
            </a:endParaRPr>
          </a:p>
        </p:txBody>
      </p:sp>
      <p:sp>
        <p:nvSpPr>
          <p:cNvPr id="890950" name="Rectangle 70">
            <a:extLst>
              <a:ext uri="{FF2B5EF4-FFF2-40B4-BE49-F238E27FC236}">
                <a16:creationId xmlns:a16="http://schemas.microsoft.com/office/drawing/2014/main" id="{AC29AAEF-5ABD-6943-ACAE-14E60ADD4EB3}"/>
              </a:ext>
            </a:extLst>
          </p:cNvPr>
          <p:cNvSpPr>
            <a:spLocks noChangeArrowheads="1"/>
          </p:cNvSpPr>
          <p:nvPr/>
        </p:nvSpPr>
        <p:spPr bwMode="auto">
          <a:xfrm>
            <a:off x="2232025" y="4573588"/>
            <a:ext cx="10334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sz="2800" b="1">
                <a:latin typeface="Arial" panose="020B0604020202020204" pitchFamily="34" charset="0"/>
              </a:rPr>
              <a:t>II Raj</a:t>
            </a:r>
          </a:p>
        </p:txBody>
      </p:sp>
      <p:sp>
        <p:nvSpPr>
          <p:cNvPr id="890951" name="Rectangle 71">
            <a:extLst>
              <a:ext uri="{FF2B5EF4-FFF2-40B4-BE49-F238E27FC236}">
                <a16:creationId xmlns:a16="http://schemas.microsoft.com/office/drawing/2014/main" id="{1B475B95-B085-564A-9D0C-AC1B66D745EB}"/>
              </a:ext>
            </a:extLst>
          </p:cNvPr>
          <p:cNvSpPr>
            <a:spLocks noChangeArrowheads="1"/>
          </p:cNvSpPr>
          <p:nvPr/>
        </p:nvSpPr>
        <p:spPr bwMode="auto">
          <a:xfrm>
            <a:off x="2343150" y="4103688"/>
            <a:ext cx="11334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sz="2800" b="1">
                <a:latin typeface="Arial" panose="020B0604020202020204" pitchFamily="34" charset="0"/>
              </a:rPr>
              <a:t>I Raja</a:t>
            </a:r>
          </a:p>
        </p:txBody>
      </p:sp>
      <p:sp>
        <p:nvSpPr>
          <p:cNvPr id="890952" name="Oval 72">
            <a:extLst>
              <a:ext uri="{FF2B5EF4-FFF2-40B4-BE49-F238E27FC236}">
                <a16:creationId xmlns:a16="http://schemas.microsoft.com/office/drawing/2014/main" id="{BB476645-1893-924A-9DD1-1F1B6335F46F}"/>
              </a:ext>
            </a:extLst>
          </p:cNvPr>
          <p:cNvSpPr>
            <a:spLocks noChangeArrowheads="1"/>
          </p:cNvSpPr>
          <p:nvPr/>
        </p:nvSpPr>
        <p:spPr bwMode="auto">
          <a:xfrm>
            <a:off x="1871663" y="6623050"/>
            <a:ext cx="1965325" cy="639763"/>
          </a:xfrm>
          <a:prstGeom prst="ellipse">
            <a:avLst/>
          </a:prstGeom>
          <a:noFill/>
          <a:ln w="76200">
            <a:solidFill>
              <a:schemeClr val="hlink"/>
            </a:solidFill>
            <a:round/>
            <a:headEnd/>
            <a:tailEnd/>
          </a:ln>
          <a:effectLst>
            <a:outerShdw dist="71842"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90955" name="Text Box 75">
            <a:extLst>
              <a:ext uri="{FF2B5EF4-FFF2-40B4-BE49-F238E27FC236}">
                <a16:creationId xmlns:a16="http://schemas.microsoft.com/office/drawing/2014/main" id="{DC556A48-B09D-1241-8A76-A1B59FEA90E4}"/>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grpSp>
        <p:nvGrpSpPr>
          <p:cNvPr id="890961" name="Group 81">
            <a:extLst>
              <a:ext uri="{FF2B5EF4-FFF2-40B4-BE49-F238E27FC236}">
                <a16:creationId xmlns:a16="http://schemas.microsoft.com/office/drawing/2014/main" id="{16AABE2D-C361-2B4B-8D23-E871CDD3237B}"/>
              </a:ext>
            </a:extLst>
          </p:cNvPr>
          <p:cNvGrpSpPr>
            <a:grpSpLocks/>
          </p:cNvGrpSpPr>
          <p:nvPr/>
        </p:nvGrpSpPr>
        <p:grpSpPr bwMode="auto">
          <a:xfrm>
            <a:off x="5340350" y="6034088"/>
            <a:ext cx="4025900" cy="822325"/>
            <a:chOff x="3409" y="3801"/>
            <a:chExt cx="2536" cy="518"/>
          </a:xfrm>
        </p:grpSpPr>
        <p:sp>
          <p:nvSpPr>
            <p:cNvPr id="890962" name="AutoShape 82">
              <a:extLst>
                <a:ext uri="{FF2B5EF4-FFF2-40B4-BE49-F238E27FC236}">
                  <a16:creationId xmlns:a16="http://schemas.microsoft.com/office/drawing/2014/main" id="{F5B6FE21-B119-DA4E-AE1C-E26AEE5CE92E}"/>
                </a:ext>
              </a:extLst>
            </p:cNvPr>
            <p:cNvSpPr>
              <a:spLocks noChangeArrowheads="1"/>
            </p:cNvSpPr>
            <p:nvPr/>
          </p:nvSpPr>
          <p:spPr bwMode="auto">
            <a:xfrm>
              <a:off x="3409" y="3801"/>
              <a:ext cx="2536" cy="518"/>
            </a:xfrm>
            <a:prstGeom prst="roundRect">
              <a:avLst>
                <a:gd name="adj" fmla="val 16667"/>
              </a:avLst>
            </a:prstGeom>
            <a:noFill/>
            <a:ln w="57150">
              <a:solidFill>
                <a:schemeClr val="bg1"/>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90963" name="Text Box 83">
              <a:extLst>
                <a:ext uri="{FF2B5EF4-FFF2-40B4-BE49-F238E27FC236}">
                  <a16:creationId xmlns:a16="http://schemas.microsoft.com/office/drawing/2014/main" id="{AE3AC1BC-7C17-8440-A8BB-7625493C28AB}"/>
                </a:ext>
              </a:extLst>
            </p:cNvPr>
            <p:cNvSpPr txBox="1">
              <a:spLocks noChangeArrowheads="1"/>
            </p:cNvSpPr>
            <p:nvPr/>
          </p:nvSpPr>
          <p:spPr bwMode="auto">
            <a:xfrm>
              <a:off x="3433" y="3838"/>
              <a:ext cx="2492"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Prakiraan Waktu Alkitab: 480 S.M.  </a:t>
              </a:r>
            </a:p>
          </p:txBody>
        </p:sp>
      </p:grpSp>
      <p:pic>
        <p:nvPicPr>
          <p:cNvPr id="890964" name="Picture 84">
            <a:extLst>
              <a:ext uri="{FF2B5EF4-FFF2-40B4-BE49-F238E27FC236}">
                <a16:creationId xmlns:a16="http://schemas.microsoft.com/office/drawing/2014/main" id="{4D94B759-7E88-B740-83A4-97D7470465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890966" name="Rectangle 86">
            <a:extLst>
              <a:ext uri="{FF2B5EF4-FFF2-40B4-BE49-F238E27FC236}">
                <a16:creationId xmlns:a16="http://schemas.microsoft.com/office/drawing/2014/main" id="{3762CCFC-9810-864F-A3B2-3C782F5052AB}"/>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890967" name="Rectangle 87">
            <a:extLst>
              <a:ext uri="{FF2B5EF4-FFF2-40B4-BE49-F238E27FC236}">
                <a16:creationId xmlns:a16="http://schemas.microsoft.com/office/drawing/2014/main" id="{BC1FF987-8EC2-A54A-A8F1-E5C633E99F2F}"/>
              </a:ext>
            </a:extLst>
          </p:cNvPr>
          <p:cNvSpPr>
            <a:spLocks noChangeArrowheads="1"/>
          </p:cNvSpPr>
          <p:nvPr/>
        </p:nvSpPr>
        <p:spPr bwMode="auto">
          <a:xfrm>
            <a:off x="5170488" y="2293938"/>
            <a:ext cx="4349750" cy="13985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400" b="1" i="1">
                <a:solidFill>
                  <a:schemeClr val="bg1"/>
                </a:solidFill>
                <a:latin typeface="Helvetica" pitchFamily="2" charset="0"/>
              </a:rPr>
              <a:t>MENSET</a:t>
            </a:r>
          </a:p>
          <a:p>
            <a:pPr algn="ctr">
              <a:lnSpc>
                <a:spcPct val="50000"/>
              </a:lnSpc>
              <a:spcBef>
                <a:spcPct val="50000"/>
              </a:spcBef>
            </a:pPr>
            <a:r>
              <a:rPr lang="en-US" altLang="en-US" sz="4400" b="1" i="1">
                <a:solidFill>
                  <a:schemeClr val="bg1"/>
                </a:solidFill>
                <a:latin typeface="Helvetica" pitchFamily="2" charset="0"/>
              </a:rPr>
              <a:t> KITAB</a:t>
            </a:r>
            <a:endParaRPr lang="en-US" altLang="en-US" sz="2000" b="1" u="sng">
              <a:solidFill>
                <a:schemeClr val="bg1"/>
              </a:solidFill>
              <a:latin typeface="Helvetica" pitchFamily="2" charset="0"/>
            </a:endParaRPr>
          </a:p>
          <a:p>
            <a:pPr algn="ctr">
              <a:lnSpc>
                <a:spcPct val="50000"/>
              </a:lnSpc>
              <a:spcBef>
                <a:spcPct val="50000"/>
              </a:spcBef>
            </a:pPr>
            <a:endParaRPr lang="en-US" altLang="en-US" sz="2000" b="1" u="sng">
              <a:solidFill>
                <a:schemeClr val="bg1"/>
              </a:solidFill>
              <a:latin typeface="Helvetica" pitchFamily="2" charset="0"/>
            </a:endParaRPr>
          </a:p>
        </p:txBody>
      </p:sp>
      <p:sp>
        <p:nvSpPr>
          <p:cNvPr id="890968" name="Text Box 88">
            <a:extLst>
              <a:ext uri="{FF2B5EF4-FFF2-40B4-BE49-F238E27FC236}">
                <a16:creationId xmlns:a16="http://schemas.microsoft.com/office/drawing/2014/main" id="{DDC6FBA3-70C3-2D4E-BC4B-1F758FD05BB2}"/>
              </a:ext>
            </a:extLst>
          </p:cNvPr>
          <p:cNvSpPr txBox="1">
            <a:spLocks noChangeArrowheads="1"/>
          </p:cNvSpPr>
          <p:nvPr/>
        </p:nvSpPr>
        <p:spPr bwMode="auto">
          <a:xfrm>
            <a:off x="5194300" y="4533900"/>
            <a:ext cx="4330700" cy="52705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65000"/>
              </a:lnSpc>
              <a:spcBef>
                <a:spcPct val="50000"/>
              </a:spcBef>
            </a:pPr>
            <a:r>
              <a:rPr lang="en-US" altLang="en-US" sz="4400" b="1">
                <a:solidFill>
                  <a:srgbClr val="FFEA18"/>
                </a:solidFill>
                <a:latin typeface="Helvetica" pitchFamily="2" charset="0"/>
              </a:rPr>
              <a:t>“SEJARAH”</a:t>
            </a:r>
          </a:p>
        </p:txBody>
      </p:sp>
      <p:sp>
        <p:nvSpPr>
          <p:cNvPr id="890969" name="Text Box 89">
            <a:extLst>
              <a:ext uri="{FF2B5EF4-FFF2-40B4-BE49-F238E27FC236}">
                <a16:creationId xmlns:a16="http://schemas.microsoft.com/office/drawing/2014/main" id="{7EAA468A-F2FC-D34E-A3FB-DB44E2E69FBB}"/>
              </a:ext>
            </a:extLst>
          </p:cNvPr>
          <p:cNvSpPr txBox="1">
            <a:spLocks noChangeArrowheads="1"/>
          </p:cNvSpPr>
          <p:nvPr/>
        </p:nvSpPr>
        <p:spPr bwMode="auto">
          <a:xfrm>
            <a:off x="5586413" y="3654425"/>
            <a:ext cx="3621087" cy="57943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1">
                <a:solidFill>
                  <a:srgbClr val="FFEA18"/>
                </a:solidFill>
                <a:latin typeface="Helvetica" pitchFamily="2" charset="0"/>
              </a:rPr>
              <a:t>12</a:t>
            </a:r>
            <a:r>
              <a:rPr lang="en-US" altLang="en-US" sz="2400" b="1">
                <a:solidFill>
                  <a:srgbClr val="FFEA18"/>
                </a:solidFill>
                <a:latin typeface="Helvetica" pitchFamily="2" charset="0"/>
              </a:rPr>
              <a:t>  KITAB</a:t>
            </a:r>
          </a:p>
        </p:txBody>
      </p:sp>
      <p:sp>
        <p:nvSpPr>
          <p:cNvPr id="890970" name="Text Box 90">
            <a:extLst>
              <a:ext uri="{FF2B5EF4-FFF2-40B4-BE49-F238E27FC236}">
                <a16:creationId xmlns:a16="http://schemas.microsoft.com/office/drawing/2014/main" id="{14C752D0-6B07-3041-A329-B4F413D3AFD9}"/>
              </a:ext>
            </a:extLst>
          </p:cNvPr>
          <p:cNvSpPr txBox="1">
            <a:spLocks noChangeArrowheads="1"/>
          </p:cNvSpPr>
          <p:nvPr/>
        </p:nvSpPr>
        <p:spPr bwMode="auto">
          <a:xfrm>
            <a:off x="9078913" y="7467600"/>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890971" name="Text Box 91">
            <a:extLst>
              <a:ext uri="{FF2B5EF4-FFF2-40B4-BE49-F238E27FC236}">
                <a16:creationId xmlns:a16="http://schemas.microsoft.com/office/drawing/2014/main" id="{7AC1E0A3-1142-F54C-A777-ACB8EE0DA555}"/>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40</a:t>
            </a:r>
          </a:p>
        </p:txBody>
      </p:sp>
      <p:sp>
        <p:nvSpPr>
          <p:cNvPr id="890972" name="Rectangle 92">
            <a:extLst>
              <a:ext uri="{FF2B5EF4-FFF2-40B4-BE49-F238E27FC236}">
                <a16:creationId xmlns:a16="http://schemas.microsoft.com/office/drawing/2014/main" id="{24818793-B085-5D43-8814-AC4183303913}"/>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890973" name="Rectangle 93">
            <a:extLst>
              <a:ext uri="{FF2B5EF4-FFF2-40B4-BE49-F238E27FC236}">
                <a16:creationId xmlns:a16="http://schemas.microsoft.com/office/drawing/2014/main" id="{CE76423F-2C16-EF46-9427-C94D28A186B1}"/>
              </a:ext>
            </a:extLst>
          </p:cNvPr>
          <p:cNvSpPr>
            <a:spLocks noChangeArrowheads="1"/>
          </p:cNvSpPr>
          <p:nvPr/>
        </p:nvSpPr>
        <p:spPr bwMode="auto">
          <a:xfrm>
            <a:off x="6289675" y="584200"/>
            <a:ext cx="3571875" cy="17303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a:p>
            <a:pPr algn="ctr">
              <a:lnSpc>
                <a:spcPct val="110000"/>
              </a:lnSpc>
              <a:spcBef>
                <a:spcPct val="50000"/>
              </a:spcBef>
            </a:pPr>
            <a:endParaRPr lang="en-US" altLang="en-US" sz="2200" b="1" u="sng">
              <a:solidFill>
                <a:schemeClr val="bg1"/>
              </a:solidFill>
              <a:latin typeface="Arial" panose="020B0604020202020204" pitchFamily="34" charset="0"/>
            </a:endParaRPr>
          </a:p>
        </p:txBody>
      </p:sp>
      <p:sp>
        <p:nvSpPr>
          <p:cNvPr id="890974" name="Text Box 94">
            <a:extLst>
              <a:ext uri="{FF2B5EF4-FFF2-40B4-BE49-F238E27FC236}">
                <a16:creationId xmlns:a16="http://schemas.microsoft.com/office/drawing/2014/main" id="{28B72BFE-1FE2-5E47-B45F-24EED7EBACA3}"/>
              </a:ext>
            </a:extLst>
          </p:cNvPr>
          <p:cNvSpPr txBox="1">
            <a:spLocks noChangeArrowheads="1"/>
          </p:cNvSpPr>
          <p:nvPr/>
        </p:nvSpPr>
        <p:spPr bwMode="auto">
          <a:xfrm rot="-5400000">
            <a:off x="-1208881" y="3420269"/>
            <a:ext cx="5614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KITAB SEJARAH(12)</a:t>
            </a:r>
          </a:p>
        </p:txBody>
      </p:sp>
      <p:sp>
        <p:nvSpPr>
          <p:cNvPr id="890975" name="Rectangle 95">
            <a:extLst>
              <a:ext uri="{FF2B5EF4-FFF2-40B4-BE49-F238E27FC236}">
                <a16:creationId xmlns:a16="http://schemas.microsoft.com/office/drawing/2014/main" id="{6B214A84-0200-F742-BA93-944E24CC00AE}"/>
              </a:ext>
            </a:extLst>
          </p:cNvPr>
          <p:cNvSpPr>
            <a:spLocks noChangeArrowheads="1"/>
          </p:cNvSpPr>
          <p:nvPr/>
        </p:nvSpPr>
        <p:spPr bwMode="auto">
          <a:xfrm>
            <a:off x="1928813" y="1835150"/>
            <a:ext cx="19335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400" b="1">
                <a:solidFill>
                  <a:srgbClr val="000000"/>
                </a:solidFill>
                <a:latin typeface="Arial" panose="020B0604020202020204" pitchFamily="34" charset="0"/>
              </a:rPr>
              <a:t>Hakim-Hakim</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890952"/>
                                        </p:tgtEl>
                                        <p:attrNameLst>
                                          <p:attrName>style.visibility</p:attrName>
                                        </p:attrNameLst>
                                      </p:cBhvr>
                                      <p:to>
                                        <p:strVal val="visible"/>
                                      </p:to>
                                    </p:set>
                                    <p:anim calcmode="lin" valueType="num">
                                      <p:cBhvr additive="base">
                                        <p:cTn id="7" dur="500" fill="hold"/>
                                        <p:tgtEl>
                                          <p:spTgt spid="890952"/>
                                        </p:tgtEl>
                                        <p:attrNameLst>
                                          <p:attrName>ppt_x</p:attrName>
                                        </p:attrNameLst>
                                      </p:cBhvr>
                                      <p:tavLst>
                                        <p:tav tm="0">
                                          <p:val>
                                            <p:strVal val="0-#ppt_w/2"/>
                                          </p:val>
                                        </p:tav>
                                        <p:tav tm="100000">
                                          <p:val>
                                            <p:strVal val="#ppt_x"/>
                                          </p:val>
                                        </p:tav>
                                      </p:tavLst>
                                    </p:anim>
                                    <p:anim calcmode="lin" valueType="num">
                                      <p:cBhvr additive="base">
                                        <p:cTn id="8" dur="500" fill="hold"/>
                                        <p:tgtEl>
                                          <p:spTgt spid="8909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34" name="Line 2">
            <a:extLst>
              <a:ext uri="{FF2B5EF4-FFF2-40B4-BE49-F238E27FC236}">
                <a16:creationId xmlns:a16="http://schemas.microsoft.com/office/drawing/2014/main" id="{D24F444C-83CA-8D41-9E36-2F683280660B}"/>
              </a:ext>
            </a:extLst>
          </p:cNvPr>
          <p:cNvSpPr>
            <a:spLocks noChangeShapeType="1"/>
          </p:cNvSpPr>
          <p:nvPr/>
        </p:nvSpPr>
        <p:spPr bwMode="auto">
          <a:xfrm flipV="1">
            <a:off x="4038600" y="7037388"/>
            <a:ext cx="284163" cy="12700"/>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35" name="Line 3">
            <a:extLst>
              <a:ext uri="{FF2B5EF4-FFF2-40B4-BE49-F238E27FC236}">
                <a16:creationId xmlns:a16="http://schemas.microsoft.com/office/drawing/2014/main" id="{07D53B3D-3A59-8848-81C7-D076E2E3B18E}"/>
              </a:ext>
            </a:extLst>
          </p:cNvPr>
          <p:cNvSpPr>
            <a:spLocks noChangeShapeType="1"/>
          </p:cNvSpPr>
          <p:nvPr/>
        </p:nvSpPr>
        <p:spPr bwMode="auto">
          <a:xfrm>
            <a:off x="3232150" y="4732338"/>
            <a:ext cx="752475"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36" name="Line 4">
            <a:extLst>
              <a:ext uri="{FF2B5EF4-FFF2-40B4-BE49-F238E27FC236}">
                <a16:creationId xmlns:a16="http://schemas.microsoft.com/office/drawing/2014/main" id="{33B6B86D-B970-EB4E-B186-98602BC6A98C}"/>
              </a:ext>
            </a:extLst>
          </p:cNvPr>
          <p:cNvSpPr>
            <a:spLocks noChangeShapeType="1"/>
          </p:cNvSpPr>
          <p:nvPr/>
        </p:nvSpPr>
        <p:spPr bwMode="auto">
          <a:xfrm flipV="1">
            <a:off x="1454150" y="7329488"/>
            <a:ext cx="2590800"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37" name="Line 5">
            <a:extLst>
              <a:ext uri="{FF2B5EF4-FFF2-40B4-BE49-F238E27FC236}">
                <a16:creationId xmlns:a16="http://schemas.microsoft.com/office/drawing/2014/main" id="{80C090B5-616C-CC4D-AFC5-7A785319D85C}"/>
              </a:ext>
            </a:extLst>
          </p:cNvPr>
          <p:cNvSpPr>
            <a:spLocks noChangeShapeType="1"/>
          </p:cNvSpPr>
          <p:nvPr/>
        </p:nvSpPr>
        <p:spPr bwMode="auto">
          <a:xfrm flipV="1">
            <a:off x="1444625" y="338138"/>
            <a:ext cx="1588" cy="70342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38" name="Line 6">
            <a:extLst>
              <a:ext uri="{FF2B5EF4-FFF2-40B4-BE49-F238E27FC236}">
                <a16:creationId xmlns:a16="http://schemas.microsoft.com/office/drawing/2014/main" id="{299AE900-56B5-D54E-A718-F425AEA0F797}"/>
              </a:ext>
            </a:extLst>
          </p:cNvPr>
          <p:cNvSpPr>
            <a:spLocks noChangeShapeType="1"/>
          </p:cNvSpPr>
          <p:nvPr/>
        </p:nvSpPr>
        <p:spPr bwMode="auto">
          <a:xfrm>
            <a:off x="1409700" y="360363"/>
            <a:ext cx="2566988"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39" name="Line 7">
            <a:extLst>
              <a:ext uri="{FF2B5EF4-FFF2-40B4-BE49-F238E27FC236}">
                <a16:creationId xmlns:a16="http://schemas.microsoft.com/office/drawing/2014/main" id="{4A2DEE97-5231-274F-BA75-3FAC375335AE}"/>
              </a:ext>
            </a:extLst>
          </p:cNvPr>
          <p:cNvSpPr>
            <a:spLocks noChangeShapeType="1"/>
          </p:cNvSpPr>
          <p:nvPr/>
        </p:nvSpPr>
        <p:spPr bwMode="auto">
          <a:xfrm flipH="1" flipV="1">
            <a:off x="3948113" y="338138"/>
            <a:ext cx="1587" cy="438626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40" name="Freeform 8">
            <a:extLst>
              <a:ext uri="{FF2B5EF4-FFF2-40B4-BE49-F238E27FC236}">
                <a16:creationId xmlns:a16="http://schemas.microsoft.com/office/drawing/2014/main" id="{8AC31097-A2B6-D24F-A9DE-FC8417419842}"/>
              </a:ext>
            </a:extLst>
          </p:cNvPr>
          <p:cNvSpPr>
            <a:spLocks/>
          </p:cNvSpPr>
          <p:nvPr/>
        </p:nvSpPr>
        <p:spPr bwMode="auto">
          <a:xfrm>
            <a:off x="3200400" y="4752975"/>
            <a:ext cx="738188" cy="2452688"/>
          </a:xfrm>
          <a:custGeom>
            <a:avLst/>
            <a:gdLst>
              <a:gd name="T0" fmla="*/ 50 w 465"/>
              <a:gd name="T1" fmla="*/ 0 h 1561"/>
              <a:gd name="T2" fmla="*/ 465 w 465"/>
              <a:gd name="T3" fmla="*/ 1548 h 1561"/>
              <a:gd name="T4" fmla="*/ 427 w 465"/>
              <a:gd name="T5" fmla="*/ 1561 h 1561"/>
              <a:gd name="T6" fmla="*/ 0 w 465"/>
              <a:gd name="T7" fmla="*/ 12 h 1561"/>
              <a:gd name="T8" fmla="*/ 50 w 465"/>
              <a:gd name="T9" fmla="*/ 0 h 1561"/>
            </a:gdLst>
            <a:ahLst/>
            <a:cxnLst>
              <a:cxn ang="0">
                <a:pos x="T0" y="T1"/>
              </a:cxn>
              <a:cxn ang="0">
                <a:pos x="T2" y="T3"/>
              </a:cxn>
              <a:cxn ang="0">
                <a:pos x="T4" y="T5"/>
              </a:cxn>
              <a:cxn ang="0">
                <a:pos x="T6" y="T7"/>
              </a:cxn>
              <a:cxn ang="0">
                <a:pos x="T8" y="T9"/>
              </a:cxn>
            </a:cxnLst>
            <a:rect l="0" t="0" r="r" b="b"/>
            <a:pathLst>
              <a:path w="465" h="1561">
                <a:moveTo>
                  <a:pt x="50" y="0"/>
                </a:moveTo>
                <a:lnTo>
                  <a:pt x="465" y="1548"/>
                </a:lnTo>
                <a:lnTo>
                  <a:pt x="427" y="1561"/>
                </a:lnTo>
                <a:lnTo>
                  <a:pt x="0" y="12"/>
                </a:lnTo>
                <a:lnTo>
                  <a:pt x="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441" name="Line 9">
            <a:extLst>
              <a:ext uri="{FF2B5EF4-FFF2-40B4-BE49-F238E27FC236}">
                <a16:creationId xmlns:a16="http://schemas.microsoft.com/office/drawing/2014/main" id="{327C9E1E-479C-F44A-BD59-9D8A602054F3}"/>
              </a:ext>
            </a:extLst>
          </p:cNvPr>
          <p:cNvSpPr>
            <a:spLocks noChangeShapeType="1"/>
          </p:cNvSpPr>
          <p:nvPr/>
        </p:nvSpPr>
        <p:spPr bwMode="auto">
          <a:xfrm>
            <a:off x="3459163" y="4932363"/>
            <a:ext cx="798512"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42" name="Line 10">
            <a:extLst>
              <a:ext uri="{FF2B5EF4-FFF2-40B4-BE49-F238E27FC236}">
                <a16:creationId xmlns:a16="http://schemas.microsoft.com/office/drawing/2014/main" id="{4D1B942C-56C7-6646-B12E-7F3069D9D4BC}"/>
              </a:ext>
            </a:extLst>
          </p:cNvPr>
          <p:cNvSpPr>
            <a:spLocks noChangeShapeType="1"/>
          </p:cNvSpPr>
          <p:nvPr/>
        </p:nvSpPr>
        <p:spPr bwMode="auto">
          <a:xfrm flipV="1">
            <a:off x="1825625" y="352425"/>
            <a:ext cx="1588" cy="6988175"/>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43" name="Freeform 11">
            <a:extLst>
              <a:ext uri="{FF2B5EF4-FFF2-40B4-BE49-F238E27FC236}">
                <a16:creationId xmlns:a16="http://schemas.microsoft.com/office/drawing/2014/main" id="{ECC7E2EA-2812-5042-95CC-84313AEDC6E1}"/>
              </a:ext>
            </a:extLst>
          </p:cNvPr>
          <p:cNvSpPr>
            <a:spLocks/>
          </p:cNvSpPr>
          <p:nvPr/>
        </p:nvSpPr>
        <p:spPr bwMode="auto">
          <a:xfrm>
            <a:off x="3459163" y="4953000"/>
            <a:ext cx="638175" cy="2097088"/>
          </a:xfrm>
          <a:custGeom>
            <a:avLst/>
            <a:gdLst>
              <a:gd name="T0" fmla="*/ 51 w 402"/>
              <a:gd name="T1" fmla="*/ 0 h 1321"/>
              <a:gd name="T2" fmla="*/ 402 w 402"/>
              <a:gd name="T3" fmla="*/ 1309 h 1321"/>
              <a:gd name="T4" fmla="*/ 352 w 402"/>
              <a:gd name="T5" fmla="*/ 1321 h 1321"/>
              <a:gd name="T6" fmla="*/ 0 w 402"/>
              <a:gd name="T7" fmla="*/ 12 h 1321"/>
              <a:gd name="T8" fmla="*/ 51 w 402"/>
              <a:gd name="T9" fmla="*/ 0 h 1321"/>
            </a:gdLst>
            <a:ahLst/>
            <a:cxnLst>
              <a:cxn ang="0">
                <a:pos x="T0" y="T1"/>
              </a:cxn>
              <a:cxn ang="0">
                <a:pos x="T2" y="T3"/>
              </a:cxn>
              <a:cxn ang="0">
                <a:pos x="T4" y="T5"/>
              </a:cxn>
              <a:cxn ang="0">
                <a:pos x="T6" y="T7"/>
              </a:cxn>
              <a:cxn ang="0">
                <a:pos x="T8" y="T9"/>
              </a:cxn>
            </a:cxnLst>
            <a:rect l="0" t="0" r="r" b="b"/>
            <a:pathLst>
              <a:path w="402" h="1321">
                <a:moveTo>
                  <a:pt x="51" y="0"/>
                </a:moveTo>
                <a:lnTo>
                  <a:pt x="402" y="1309"/>
                </a:lnTo>
                <a:lnTo>
                  <a:pt x="352" y="1321"/>
                </a:lnTo>
                <a:lnTo>
                  <a:pt x="0" y="12"/>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444" name="Line 12">
            <a:extLst>
              <a:ext uri="{FF2B5EF4-FFF2-40B4-BE49-F238E27FC236}">
                <a16:creationId xmlns:a16="http://schemas.microsoft.com/office/drawing/2014/main" id="{864992FB-C6EA-F14D-B807-6A751C56538F}"/>
              </a:ext>
            </a:extLst>
          </p:cNvPr>
          <p:cNvSpPr>
            <a:spLocks noChangeShapeType="1"/>
          </p:cNvSpPr>
          <p:nvPr/>
        </p:nvSpPr>
        <p:spPr bwMode="auto">
          <a:xfrm>
            <a:off x="3894138" y="7170738"/>
            <a:ext cx="192087"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45" name="Line 13">
            <a:extLst>
              <a:ext uri="{FF2B5EF4-FFF2-40B4-BE49-F238E27FC236}">
                <a16:creationId xmlns:a16="http://schemas.microsoft.com/office/drawing/2014/main" id="{CC33B8BC-E8E6-9E44-8322-453DF6B3B13B}"/>
              </a:ext>
            </a:extLst>
          </p:cNvPr>
          <p:cNvSpPr>
            <a:spLocks noChangeShapeType="1"/>
          </p:cNvSpPr>
          <p:nvPr/>
        </p:nvSpPr>
        <p:spPr bwMode="auto">
          <a:xfrm flipV="1">
            <a:off x="4044950" y="7180263"/>
            <a:ext cx="1588" cy="188912"/>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46" name="Line 14">
            <a:extLst>
              <a:ext uri="{FF2B5EF4-FFF2-40B4-BE49-F238E27FC236}">
                <a16:creationId xmlns:a16="http://schemas.microsoft.com/office/drawing/2014/main" id="{C240F934-73F2-114F-9C8C-420A47310AE1}"/>
              </a:ext>
            </a:extLst>
          </p:cNvPr>
          <p:cNvSpPr>
            <a:spLocks noChangeShapeType="1"/>
          </p:cNvSpPr>
          <p:nvPr/>
        </p:nvSpPr>
        <p:spPr bwMode="auto">
          <a:xfrm>
            <a:off x="3949700" y="3638550"/>
            <a:ext cx="0" cy="10033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447" name="Line 15">
            <a:extLst>
              <a:ext uri="{FF2B5EF4-FFF2-40B4-BE49-F238E27FC236}">
                <a16:creationId xmlns:a16="http://schemas.microsoft.com/office/drawing/2014/main" id="{1B212FA3-2B37-FD4B-A1A6-34AF4F8B7986}"/>
              </a:ext>
            </a:extLst>
          </p:cNvPr>
          <p:cNvSpPr>
            <a:spLocks noChangeShapeType="1"/>
          </p:cNvSpPr>
          <p:nvPr/>
        </p:nvSpPr>
        <p:spPr bwMode="auto">
          <a:xfrm>
            <a:off x="3200400" y="4730750"/>
            <a:ext cx="330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448" name="Rectangle 16">
            <a:extLst>
              <a:ext uri="{FF2B5EF4-FFF2-40B4-BE49-F238E27FC236}">
                <a16:creationId xmlns:a16="http://schemas.microsoft.com/office/drawing/2014/main" id="{BC9EF07F-DA20-5C40-8388-4079E3339570}"/>
              </a:ext>
            </a:extLst>
          </p:cNvPr>
          <p:cNvSpPr>
            <a:spLocks noChangeArrowheads="1"/>
          </p:cNvSpPr>
          <p:nvPr/>
        </p:nvSpPr>
        <p:spPr bwMode="auto">
          <a:xfrm>
            <a:off x="2532063" y="22669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42449" name="Line 17">
            <a:extLst>
              <a:ext uri="{FF2B5EF4-FFF2-40B4-BE49-F238E27FC236}">
                <a16:creationId xmlns:a16="http://schemas.microsoft.com/office/drawing/2014/main" id="{0BBBF0AF-0B35-6B4D-9336-768F9F664E8C}"/>
              </a:ext>
            </a:extLst>
          </p:cNvPr>
          <p:cNvSpPr>
            <a:spLocks noChangeShapeType="1"/>
          </p:cNvSpPr>
          <p:nvPr/>
        </p:nvSpPr>
        <p:spPr bwMode="auto">
          <a:xfrm>
            <a:off x="2044700" y="83661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50" name="Line 18">
            <a:extLst>
              <a:ext uri="{FF2B5EF4-FFF2-40B4-BE49-F238E27FC236}">
                <a16:creationId xmlns:a16="http://schemas.microsoft.com/office/drawing/2014/main" id="{C1141115-8498-E24F-BCD4-4DC653F524F4}"/>
              </a:ext>
            </a:extLst>
          </p:cNvPr>
          <p:cNvSpPr>
            <a:spLocks noChangeShapeType="1"/>
          </p:cNvSpPr>
          <p:nvPr/>
        </p:nvSpPr>
        <p:spPr bwMode="auto">
          <a:xfrm>
            <a:off x="2044700" y="2214563"/>
            <a:ext cx="17732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51" name="Line 19">
            <a:extLst>
              <a:ext uri="{FF2B5EF4-FFF2-40B4-BE49-F238E27FC236}">
                <a16:creationId xmlns:a16="http://schemas.microsoft.com/office/drawing/2014/main" id="{2D2E4302-6969-0A4A-98DD-B7DD6568214F}"/>
              </a:ext>
            </a:extLst>
          </p:cNvPr>
          <p:cNvSpPr>
            <a:spLocks noChangeShapeType="1"/>
          </p:cNvSpPr>
          <p:nvPr/>
        </p:nvSpPr>
        <p:spPr bwMode="auto">
          <a:xfrm>
            <a:off x="2044700" y="2633663"/>
            <a:ext cx="173355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52" name="Line 20">
            <a:extLst>
              <a:ext uri="{FF2B5EF4-FFF2-40B4-BE49-F238E27FC236}">
                <a16:creationId xmlns:a16="http://schemas.microsoft.com/office/drawing/2014/main" id="{8604B723-C1BB-AC4D-B57E-3B24ED01CD29}"/>
              </a:ext>
            </a:extLst>
          </p:cNvPr>
          <p:cNvSpPr>
            <a:spLocks noChangeShapeType="1"/>
          </p:cNvSpPr>
          <p:nvPr/>
        </p:nvSpPr>
        <p:spPr bwMode="auto">
          <a:xfrm>
            <a:off x="1984375" y="7110413"/>
            <a:ext cx="1654175"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53" name="Line 21">
            <a:extLst>
              <a:ext uri="{FF2B5EF4-FFF2-40B4-BE49-F238E27FC236}">
                <a16:creationId xmlns:a16="http://schemas.microsoft.com/office/drawing/2014/main" id="{A305EEBC-28D5-C44C-914D-9BFEEF1E1CE7}"/>
              </a:ext>
            </a:extLst>
          </p:cNvPr>
          <p:cNvSpPr>
            <a:spLocks noChangeShapeType="1"/>
          </p:cNvSpPr>
          <p:nvPr/>
        </p:nvSpPr>
        <p:spPr bwMode="auto">
          <a:xfrm>
            <a:off x="2005013" y="6710363"/>
            <a:ext cx="153511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54" name="Line 22">
            <a:extLst>
              <a:ext uri="{FF2B5EF4-FFF2-40B4-BE49-F238E27FC236}">
                <a16:creationId xmlns:a16="http://schemas.microsoft.com/office/drawing/2014/main" id="{73E2E8DF-4E76-FB4E-BE55-C05ADB01BFFC}"/>
              </a:ext>
            </a:extLst>
          </p:cNvPr>
          <p:cNvSpPr>
            <a:spLocks noChangeShapeType="1"/>
          </p:cNvSpPr>
          <p:nvPr/>
        </p:nvSpPr>
        <p:spPr bwMode="auto">
          <a:xfrm>
            <a:off x="1984375" y="6291263"/>
            <a:ext cx="1455738"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55" name="Line 23">
            <a:extLst>
              <a:ext uri="{FF2B5EF4-FFF2-40B4-BE49-F238E27FC236}">
                <a16:creationId xmlns:a16="http://schemas.microsoft.com/office/drawing/2014/main" id="{D93D254A-CE87-F34A-98A9-508580C85CB1}"/>
              </a:ext>
            </a:extLst>
          </p:cNvPr>
          <p:cNvSpPr>
            <a:spLocks noChangeShapeType="1"/>
          </p:cNvSpPr>
          <p:nvPr/>
        </p:nvSpPr>
        <p:spPr bwMode="auto">
          <a:xfrm>
            <a:off x="2024063" y="5872163"/>
            <a:ext cx="1236662"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56" name="Line 24">
            <a:extLst>
              <a:ext uri="{FF2B5EF4-FFF2-40B4-BE49-F238E27FC236}">
                <a16:creationId xmlns:a16="http://schemas.microsoft.com/office/drawing/2014/main" id="{9A758262-573B-E64E-84F2-DC3CBC0FC8F8}"/>
              </a:ext>
            </a:extLst>
          </p:cNvPr>
          <p:cNvSpPr>
            <a:spLocks noChangeShapeType="1"/>
          </p:cNvSpPr>
          <p:nvPr/>
        </p:nvSpPr>
        <p:spPr bwMode="auto">
          <a:xfrm>
            <a:off x="2044700" y="5511800"/>
            <a:ext cx="12160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57" name="Line 25">
            <a:extLst>
              <a:ext uri="{FF2B5EF4-FFF2-40B4-BE49-F238E27FC236}">
                <a16:creationId xmlns:a16="http://schemas.microsoft.com/office/drawing/2014/main" id="{17D8A926-76BD-2F47-A7E0-6A610FE8E9E4}"/>
              </a:ext>
            </a:extLst>
          </p:cNvPr>
          <p:cNvSpPr>
            <a:spLocks noChangeShapeType="1"/>
          </p:cNvSpPr>
          <p:nvPr/>
        </p:nvSpPr>
        <p:spPr bwMode="auto">
          <a:xfrm>
            <a:off x="2063750" y="5011738"/>
            <a:ext cx="1117600"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58" name="Line 26">
            <a:extLst>
              <a:ext uri="{FF2B5EF4-FFF2-40B4-BE49-F238E27FC236}">
                <a16:creationId xmlns:a16="http://schemas.microsoft.com/office/drawing/2014/main" id="{2496FC6A-B00C-6247-9C61-07E440C04283}"/>
              </a:ext>
            </a:extLst>
          </p:cNvPr>
          <p:cNvSpPr>
            <a:spLocks noChangeShapeType="1"/>
          </p:cNvSpPr>
          <p:nvPr/>
        </p:nvSpPr>
        <p:spPr bwMode="auto">
          <a:xfrm>
            <a:off x="2063750" y="4532313"/>
            <a:ext cx="1376363" cy="158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59" name="Line 27">
            <a:extLst>
              <a:ext uri="{FF2B5EF4-FFF2-40B4-BE49-F238E27FC236}">
                <a16:creationId xmlns:a16="http://schemas.microsoft.com/office/drawing/2014/main" id="{A922CA10-25A7-2D4E-87C0-DF35FF809B7D}"/>
              </a:ext>
            </a:extLst>
          </p:cNvPr>
          <p:cNvSpPr>
            <a:spLocks noChangeShapeType="1"/>
          </p:cNvSpPr>
          <p:nvPr/>
        </p:nvSpPr>
        <p:spPr bwMode="auto">
          <a:xfrm>
            <a:off x="2044700" y="4213225"/>
            <a:ext cx="1414463"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60" name="Line 28">
            <a:extLst>
              <a:ext uri="{FF2B5EF4-FFF2-40B4-BE49-F238E27FC236}">
                <a16:creationId xmlns:a16="http://schemas.microsoft.com/office/drawing/2014/main" id="{1866B6A7-F9E1-A74E-8C28-920299C39C34}"/>
              </a:ext>
            </a:extLst>
          </p:cNvPr>
          <p:cNvSpPr>
            <a:spLocks noChangeShapeType="1"/>
          </p:cNvSpPr>
          <p:nvPr/>
        </p:nvSpPr>
        <p:spPr bwMode="auto">
          <a:xfrm>
            <a:off x="2063750" y="3673475"/>
            <a:ext cx="1774825" cy="15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61" name="Rectangle 29">
            <a:extLst>
              <a:ext uri="{FF2B5EF4-FFF2-40B4-BE49-F238E27FC236}">
                <a16:creationId xmlns:a16="http://schemas.microsoft.com/office/drawing/2014/main" id="{A283E600-172C-084F-AFA1-3C72047EC652}"/>
              </a:ext>
            </a:extLst>
          </p:cNvPr>
          <p:cNvSpPr>
            <a:spLocks noChangeArrowheads="1"/>
          </p:cNvSpPr>
          <p:nvPr/>
        </p:nvSpPr>
        <p:spPr bwMode="auto">
          <a:xfrm>
            <a:off x="1903413" y="34655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1042462" name="Rectangle 30">
            <a:extLst>
              <a:ext uri="{FF2B5EF4-FFF2-40B4-BE49-F238E27FC236}">
                <a16:creationId xmlns:a16="http://schemas.microsoft.com/office/drawing/2014/main" id="{A609C8C7-B19A-4F45-B8AA-98F3E1F2A863}"/>
              </a:ext>
            </a:extLst>
          </p:cNvPr>
          <p:cNvSpPr>
            <a:spLocks noChangeArrowheads="1"/>
          </p:cNvSpPr>
          <p:nvPr/>
        </p:nvSpPr>
        <p:spPr bwMode="auto">
          <a:xfrm>
            <a:off x="1912938" y="4316413"/>
            <a:ext cx="220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t>
            </a:r>
            <a:endParaRPr lang="en-US" altLang="en-US" sz="1400">
              <a:latin typeface="Helvetica" pitchFamily="2" charset="0"/>
            </a:endParaRPr>
          </a:p>
        </p:txBody>
      </p:sp>
      <p:sp>
        <p:nvSpPr>
          <p:cNvPr id="1042463" name="Rectangle 31">
            <a:extLst>
              <a:ext uri="{FF2B5EF4-FFF2-40B4-BE49-F238E27FC236}">
                <a16:creationId xmlns:a16="http://schemas.microsoft.com/office/drawing/2014/main" id="{28C30E1B-FEE1-4E4E-ADF8-13F67FEDFC97}"/>
              </a:ext>
            </a:extLst>
          </p:cNvPr>
          <p:cNvSpPr>
            <a:spLocks noChangeArrowheads="1"/>
          </p:cNvSpPr>
          <p:nvPr/>
        </p:nvSpPr>
        <p:spPr bwMode="auto">
          <a:xfrm>
            <a:off x="1900238" y="4786313"/>
            <a:ext cx="3302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(PS)</a:t>
            </a:r>
            <a:endParaRPr lang="en-US" altLang="en-US" sz="1400">
              <a:latin typeface="Helvetica" pitchFamily="2" charset="0"/>
            </a:endParaRPr>
          </a:p>
        </p:txBody>
      </p:sp>
      <p:sp>
        <p:nvSpPr>
          <p:cNvPr id="1042464" name="Rectangle 32">
            <a:extLst>
              <a:ext uri="{FF2B5EF4-FFF2-40B4-BE49-F238E27FC236}">
                <a16:creationId xmlns:a16="http://schemas.microsoft.com/office/drawing/2014/main" id="{5D33E7DB-2D3A-5D47-BD45-6C642CE1A350}"/>
              </a:ext>
            </a:extLst>
          </p:cNvPr>
          <p:cNvSpPr>
            <a:spLocks noChangeArrowheads="1"/>
          </p:cNvSpPr>
          <p:nvPr/>
        </p:nvSpPr>
        <p:spPr bwMode="auto">
          <a:xfrm>
            <a:off x="1816100" y="3990975"/>
            <a:ext cx="7080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1200" b="1">
                <a:latin typeface="Helvetica" pitchFamily="2" charset="0"/>
              </a:rPr>
              <a:t>(D)</a:t>
            </a:r>
          </a:p>
        </p:txBody>
      </p:sp>
      <p:sp>
        <p:nvSpPr>
          <p:cNvPr id="1042465" name="Rectangle 33">
            <a:extLst>
              <a:ext uri="{FF2B5EF4-FFF2-40B4-BE49-F238E27FC236}">
                <a16:creationId xmlns:a16="http://schemas.microsoft.com/office/drawing/2014/main" id="{B3B2317B-F426-FA4A-AFFC-4B65F40C4FDD}"/>
              </a:ext>
            </a:extLst>
          </p:cNvPr>
          <p:cNvSpPr>
            <a:spLocks noChangeArrowheads="1"/>
          </p:cNvSpPr>
          <p:nvPr/>
        </p:nvSpPr>
        <p:spPr bwMode="auto">
          <a:xfrm>
            <a:off x="3429000" y="4048125"/>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1042466" name="AutoShape 34">
            <a:extLst>
              <a:ext uri="{FF2B5EF4-FFF2-40B4-BE49-F238E27FC236}">
                <a16:creationId xmlns:a16="http://schemas.microsoft.com/office/drawing/2014/main" id="{DBAE9455-6476-6B42-BFE4-81271EA7C529}"/>
              </a:ext>
            </a:extLst>
          </p:cNvPr>
          <p:cNvSpPr>
            <a:spLocks noChangeArrowheads="1"/>
          </p:cNvSpPr>
          <p:nvPr/>
        </p:nvSpPr>
        <p:spPr bwMode="auto">
          <a:xfrm rot="16200000" flipH="1">
            <a:off x="2538413" y="4919662"/>
            <a:ext cx="241300" cy="479425"/>
          </a:xfrm>
          <a:prstGeom prst="rightArrow">
            <a:avLst>
              <a:gd name="adj1" fmla="val 50000"/>
              <a:gd name="adj2" fmla="val 5000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467" name="Rectangle 35">
            <a:extLst>
              <a:ext uri="{FF2B5EF4-FFF2-40B4-BE49-F238E27FC236}">
                <a16:creationId xmlns:a16="http://schemas.microsoft.com/office/drawing/2014/main" id="{B66BF03A-2319-3642-B856-0D36B8EDFC00}"/>
              </a:ext>
            </a:extLst>
          </p:cNvPr>
          <p:cNvSpPr>
            <a:spLocks noChangeArrowheads="1"/>
          </p:cNvSpPr>
          <p:nvPr/>
        </p:nvSpPr>
        <p:spPr bwMode="auto">
          <a:xfrm>
            <a:off x="2243138" y="468313"/>
            <a:ext cx="10683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Yosua</a:t>
            </a:r>
          </a:p>
        </p:txBody>
      </p:sp>
      <p:sp>
        <p:nvSpPr>
          <p:cNvPr id="1042469" name="Rectangle 37">
            <a:extLst>
              <a:ext uri="{FF2B5EF4-FFF2-40B4-BE49-F238E27FC236}">
                <a16:creationId xmlns:a16="http://schemas.microsoft.com/office/drawing/2014/main" id="{D2BDF5D5-6A47-F243-8300-E7C666AC67E1}"/>
              </a:ext>
            </a:extLst>
          </p:cNvPr>
          <p:cNvSpPr>
            <a:spLocks noChangeArrowheads="1"/>
          </p:cNvSpPr>
          <p:nvPr/>
        </p:nvSpPr>
        <p:spPr bwMode="auto">
          <a:xfrm>
            <a:off x="2403475" y="2249488"/>
            <a:ext cx="5937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Rut</a:t>
            </a:r>
            <a:endParaRPr lang="en-US" altLang="en-US" sz="2800">
              <a:latin typeface="Arial" panose="020B0604020202020204" pitchFamily="34" charset="0"/>
            </a:endParaRPr>
          </a:p>
        </p:txBody>
      </p:sp>
      <p:sp>
        <p:nvSpPr>
          <p:cNvPr id="1042470" name="Rectangle 38">
            <a:extLst>
              <a:ext uri="{FF2B5EF4-FFF2-40B4-BE49-F238E27FC236}">
                <a16:creationId xmlns:a16="http://schemas.microsoft.com/office/drawing/2014/main" id="{28E250A3-6449-3744-B9F1-B18E2D2ADF3F}"/>
              </a:ext>
            </a:extLst>
          </p:cNvPr>
          <p:cNvSpPr>
            <a:spLocks noChangeArrowheads="1"/>
          </p:cNvSpPr>
          <p:nvPr/>
        </p:nvSpPr>
        <p:spPr bwMode="auto">
          <a:xfrm>
            <a:off x="2057400" y="5151438"/>
            <a:ext cx="889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I Taw</a:t>
            </a:r>
          </a:p>
        </p:txBody>
      </p:sp>
      <p:sp>
        <p:nvSpPr>
          <p:cNvPr id="1042471" name="Rectangle 39">
            <a:extLst>
              <a:ext uri="{FF2B5EF4-FFF2-40B4-BE49-F238E27FC236}">
                <a16:creationId xmlns:a16="http://schemas.microsoft.com/office/drawing/2014/main" id="{035DC667-37BA-DB44-BAF9-9CBC06B7902E}"/>
              </a:ext>
            </a:extLst>
          </p:cNvPr>
          <p:cNvSpPr>
            <a:spLocks noChangeArrowheads="1"/>
          </p:cNvSpPr>
          <p:nvPr/>
        </p:nvSpPr>
        <p:spPr bwMode="auto">
          <a:xfrm>
            <a:off x="1982788" y="5510213"/>
            <a:ext cx="9874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II Taw</a:t>
            </a:r>
          </a:p>
        </p:txBody>
      </p:sp>
      <p:sp>
        <p:nvSpPr>
          <p:cNvPr id="1042472" name="Rectangle 40">
            <a:extLst>
              <a:ext uri="{FF2B5EF4-FFF2-40B4-BE49-F238E27FC236}">
                <a16:creationId xmlns:a16="http://schemas.microsoft.com/office/drawing/2014/main" id="{0177618D-F924-4641-965E-7E5D7E16D0A4}"/>
              </a:ext>
            </a:extLst>
          </p:cNvPr>
          <p:cNvSpPr>
            <a:spLocks noChangeArrowheads="1"/>
          </p:cNvSpPr>
          <p:nvPr/>
        </p:nvSpPr>
        <p:spPr bwMode="auto">
          <a:xfrm>
            <a:off x="2339975" y="5932488"/>
            <a:ext cx="75088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800" b="1">
                <a:solidFill>
                  <a:srgbClr val="000000"/>
                </a:solidFill>
                <a:latin typeface="Arial" panose="020B0604020202020204" pitchFamily="34" charset="0"/>
              </a:rPr>
              <a:t>Ezra</a:t>
            </a:r>
          </a:p>
        </p:txBody>
      </p:sp>
      <p:sp>
        <p:nvSpPr>
          <p:cNvPr id="1042473" name="Rectangle 41">
            <a:extLst>
              <a:ext uri="{FF2B5EF4-FFF2-40B4-BE49-F238E27FC236}">
                <a16:creationId xmlns:a16="http://schemas.microsoft.com/office/drawing/2014/main" id="{CDD697DD-2248-8B41-AB76-8D3B4E4DF946}"/>
              </a:ext>
            </a:extLst>
          </p:cNvPr>
          <p:cNvSpPr>
            <a:spLocks noChangeArrowheads="1"/>
          </p:cNvSpPr>
          <p:nvPr/>
        </p:nvSpPr>
        <p:spPr bwMode="auto">
          <a:xfrm>
            <a:off x="1916113" y="6329363"/>
            <a:ext cx="21018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l"/>
            <a:r>
              <a:rPr lang="en-US" altLang="en-US" sz="2800" b="1">
                <a:solidFill>
                  <a:srgbClr val="000000"/>
                </a:solidFill>
                <a:latin typeface="Arial" panose="020B0604020202020204" pitchFamily="34" charset="0"/>
              </a:rPr>
              <a:t>Nehemia</a:t>
            </a:r>
          </a:p>
        </p:txBody>
      </p:sp>
      <p:sp>
        <p:nvSpPr>
          <p:cNvPr id="1042474" name="Rectangle 42">
            <a:extLst>
              <a:ext uri="{FF2B5EF4-FFF2-40B4-BE49-F238E27FC236}">
                <a16:creationId xmlns:a16="http://schemas.microsoft.com/office/drawing/2014/main" id="{AF6069B5-BEBF-4F43-B158-F6042A01AC88}"/>
              </a:ext>
            </a:extLst>
          </p:cNvPr>
          <p:cNvSpPr>
            <a:spLocks noChangeArrowheads="1"/>
          </p:cNvSpPr>
          <p:nvPr/>
        </p:nvSpPr>
        <p:spPr bwMode="auto">
          <a:xfrm>
            <a:off x="2263775" y="6737350"/>
            <a:ext cx="1327150"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l"/>
            <a:r>
              <a:rPr lang="en-US" altLang="en-US" sz="2800" b="1">
                <a:latin typeface="Arial" panose="020B0604020202020204" pitchFamily="34" charset="0"/>
              </a:rPr>
              <a:t>Ester</a:t>
            </a:r>
            <a:endParaRPr lang="en-US" altLang="en-US" sz="2800" b="1">
              <a:solidFill>
                <a:schemeClr val="hlink"/>
              </a:solidFill>
              <a:latin typeface="Arial" panose="020B0604020202020204" pitchFamily="34" charset="0"/>
            </a:endParaRPr>
          </a:p>
        </p:txBody>
      </p:sp>
      <p:grpSp>
        <p:nvGrpSpPr>
          <p:cNvPr id="1042476" name="Group 44">
            <a:extLst>
              <a:ext uri="{FF2B5EF4-FFF2-40B4-BE49-F238E27FC236}">
                <a16:creationId xmlns:a16="http://schemas.microsoft.com/office/drawing/2014/main" id="{336271E8-1E6A-6340-8C2D-26D50E0E0A66}"/>
              </a:ext>
            </a:extLst>
          </p:cNvPr>
          <p:cNvGrpSpPr>
            <a:grpSpLocks/>
          </p:cNvGrpSpPr>
          <p:nvPr/>
        </p:nvGrpSpPr>
        <p:grpSpPr bwMode="auto">
          <a:xfrm>
            <a:off x="3203575" y="3754438"/>
            <a:ext cx="741363" cy="663575"/>
            <a:chOff x="2036" y="2302"/>
            <a:chExt cx="467" cy="418"/>
          </a:xfrm>
        </p:grpSpPr>
        <p:sp>
          <p:nvSpPr>
            <p:cNvPr id="1042477" name="Text Box 45">
              <a:extLst>
                <a:ext uri="{FF2B5EF4-FFF2-40B4-BE49-F238E27FC236}">
                  <a16:creationId xmlns:a16="http://schemas.microsoft.com/office/drawing/2014/main" id="{4D79B5DA-7EEB-1F40-B553-236FD4EF467B}"/>
                </a:ext>
              </a:extLst>
            </p:cNvPr>
            <p:cNvSpPr txBox="1">
              <a:spLocks noChangeArrowheads="1"/>
            </p:cNvSpPr>
            <p:nvPr/>
          </p:nvSpPr>
          <p:spPr bwMode="auto">
            <a:xfrm>
              <a:off x="2036" y="2344"/>
              <a:ext cx="46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i="1">
                  <a:latin typeface="Kosher-Normal" charset="0"/>
                </a:rPr>
                <a:t>DC</a:t>
              </a:r>
              <a:endParaRPr lang="en-US" altLang="en-US" sz="2000" b="1" i="1">
                <a:solidFill>
                  <a:srgbClr val="00DFCA"/>
                </a:solidFill>
                <a:latin typeface="Comic Sans MS" panose="030F0902030302020204" pitchFamily="66" charset="0"/>
              </a:endParaRPr>
            </a:p>
          </p:txBody>
        </p:sp>
        <p:grpSp>
          <p:nvGrpSpPr>
            <p:cNvPr id="1042478" name="Group 46">
              <a:extLst>
                <a:ext uri="{FF2B5EF4-FFF2-40B4-BE49-F238E27FC236}">
                  <a16:creationId xmlns:a16="http://schemas.microsoft.com/office/drawing/2014/main" id="{03DC7EB4-74DB-6E40-AC6B-BFB719931FEA}"/>
                </a:ext>
              </a:extLst>
            </p:cNvPr>
            <p:cNvGrpSpPr>
              <a:grpSpLocks/>
            </p:cNvGrpSpPr>
            <p:nvPr/>
          </p:nvGrpSpPr>
          <p:grpSpPr bwMode="auto">
            <a:xfrm>
              <a:off x="2105" y="2302"/>
              <a:ext cx="364" cy="418"/>
              <a:chOff x="1084" y="711"/>
              <a:chExt cx="2950" cy="2769"/>
            </a:xfrm>
          </p:grpSpPr>
          <p:grpSp>
            <p:nvGrpSpPr>
              <p:cNvPr id="1042479" name="Group 47">
                <a:extLst>
                  <a:ext uri="{FF2B5EF4-FFF2-40B4-BE49-F238E27FC236}">
                    <a16:creationId xmlns:a16="http://schemas.microsoft.com/office/drawing/2014/main" id="{9935B5E9-F1DC-5246-AB66-92B74A1EF80C}"/>
                  </a:ext>
                </a:extLst>
              </p:cNvPr>
              <p:cNvGrpSpPr>
                <a:grpSpLocks/>
              </p:cNvGrpSpPr>
              <p:nvPr/>
            </p:nvGrpSpPr>
            <p:grpSpPr bwMode="auto">
              <a:xfrm>
                <a:off x="1084" y="711"/>
                <a:ext cx="2950" cy="2769"/>
                <a:chOff x="2707" y="548"/>
                <a:chExt cx="2950" cy="2769"/>
              </a:xfrm>
            </p:grpSpPr>
            <p:grpSp>
              <p:nvGrpSpPr>
                <p:cNvPr id="1042480" name="Group 48">
                  <a:extLst>
                    <a:ext uri="{FF2B5EF4-FFF2-40B4-BE49-F238E27FC236}">
                      <a16:creationId xmlns:a16="http://schemas.microsoft.com/office/drawing/2014/main" id="{960E4F1D-D2E1-BC49-8EBD-F0FE459AC50B}"/>
                    </a:ext>
                  </a:extLst>
                </p:cNvPr>
                <p:cNvGrpSpPr>
                  <a:grpSpLocks/>
                </p:cNvGrpSpPr>
                <p:nvPr/>
              </p:nvGrpSpPr>
              <p:grpSpPr bwMode="auto">
                <a:xfrm>
                  <a:off x="3180" y="1046"/>
                  <a:ext cx="2105" cy="1421"/>
                  <a:chOff x="578" y="2316"/>
                  <a:chExt cx="2105" cy="1421"/>
                </a:xfrm>
              </p:grpSpPr>
              <p:sp>
                <p:nvSpPr>
                  <p:cNvPr id="1042481" name="Freeform 49" descr="Cork">
                    <a:extLst>
                      <a:ext uri="{FF2B5EF4-FFF2-40B4-BE49-F238E27FC236}">
                        <a16:creationId xmlns:a16="http://schemas.microsoft.com/office/drawing/2014/main" id="{F68F9BEA-51AB-AC4F-8699-48D27450AB4E}"/>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42482" name="Freeform 50" descr="Cork">
                    <a:extLst>
                      <a:ext uri="{FF2B5EF4-FFF2-40B4-BE49-F238E27FC236}">
                        <a16:creationId xmlns:a16="http://schemas.microsoft.com/office/drawing/2014/main" id="{9C311C95-2954-B440-8E68-61294F1A4B0F}"/>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1042483" name="Picture 51">
                  <a:extLst>
                    <a:ext uri="{FF2B5EF4-FFF2-40B4-BE49-F238E27FC236}">
                      <a16:creationId xmlns:a16="http://schemas.microsoft.com/office/drawing/2014/main" id="{A3361088-F24B-BC4B-B9AE-F4197E650E7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42484" name="Freeform 52">
                <a:extLst>
                  <a:ext uri="{FF2B5EF4-FFF2-40B4-BE49-F238E27FC236}">
                    <a16:creationId xmlns:a16="http://schemas.microsoft.com/office/drawing/2014/main" id="{C75372F3-BE38-894A-8EC9-B93DD6A9D8A8}"/>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42485" name="Freeform 53">
                <a:extLst>
                  <a:ext uri="{FF2B5EF4-FFF2-40B4-BE49-F238E27FC236}">
                    <a16:creationId xmlns:a16="http://schemas.microsoft.com/office/drawing/2014/main" id="{2951A47F-1A43-EA45-84E3-D080BE8199F3}"/>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42486" name="Freeform 54">
                <a:extLst>
                  <a:ext uri="{FF2B5EF4-FFF2-40B4-BE49-F238E27FC236}">
                    <a16:creationId xmlns:a16="http://schemas.microsoft.com/office/drawing/2014/main" id="{48C799ED-5BAB-9C4A-9561-DC9612077FAD}"/>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42487" name="Freeform 55">
                <a:extLst>
                  <a:ext uri="{FF2B5EF4-FFF2-40B4-BE49-F238E27FC236}">
                    <a16:creationId xmlns:a16="http://schemas.microsoft.com/office/drawing/2014/main" id="{E73286E2-5459-C348-80E6-B20AFE13531F}"/>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42488" name="Freeform 56">
                <a:extLst>
                  <a:ext uri="{FF2B5EF4-FFF2-40B4-BE49-F238E27FC236}">
                    <a16:creationId xmlns:a16="http://schemas.microsoft.com/office/drawing/2014/main" id="{D7003FC7-4B3C-8844-81C8-81F48005987B}"/>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grpSp>
      <p:sp>
        <p:nvSpPr>
          <p:cNvPr id="1042489" name="Rectangle 57">
            <a:extLst>
              <a:ext uri="{FF2B5EF4-FFF2-40B4-BE49-F238E27FC236}">
                <a16:creationId xmlns:a16="http://schemas.microsoft.com/office/drawing/2014/main" id="{173EC16D-237D-5943-A155-FB49B0144B7D}"/>
              </a:ext>
            </a:extLst>
          </p:cNvPr>
          <p:cNvSpPr>
            <a:spLocks noChangeArrowheads="1"/>
          </p:cNvSpPr>
          <p:nvPr/>
        </p:nvSpPr>
        <p:spPr bwMode="auto">
          <a:xfrm>
            <a:off x="1808163" y="5091113"/>
            <a:ext cx="23653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1042490" name="Rectangle 58">
            <a:extLst>
              <a:ext uri="{FF2B5EF4-FFF2-40B4-BE49-F238E27FC236}">
                <a16:creationId xmlns:a16="http://schemas.microsoft.com/office/drawing/2014/main" id="{0E1A2296-D0AE-D843-9F3C-9F9680D9C292}"/>
              </a:ext>
            </a:extLst>
          </p:cNvPr>
          <p:cNvSpPr>
            <a:spLocks noChangeArrowheads="1"/>
          </p:cNvSpPr>
          <p:nvPr/>
        </p:nvSpPr>
        <p:spPr bwMode="auto">
          <a:xfrm>
            <a:off x="3241675" y="5081588"/>
            <a:ext cx="2365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a:solidFill>
                  <a:srgbClr val="000000"/>
                </a:solidFill>
                <a:latin typeface="Helvetica" pitchFamily="2" charset="0"/>
              </a:rPr>
              <a:t>)</a:t>
            </a:r>
            <a:endParaRPr lang="en-US" altLang="en-US" sz="2400">
              <a:latin typeface="Helvetica" pitchFamily="2" charset="0"/>
            </a:endParaRPr>
          </a:p>
        </p:txBody>
      </p:sp>
      <p:sp>
        <p:nvSpPr>
          <p:cNvPr id="1042491" name="Rectangle 59">
            <a:extLst>
              <a:ext uri="{FF2B5EF4-FFF2-40B4-BE49-F238E27FC236}">
                <a16:creationId xmlns:a16="http://schemas.microsoft.com/office/drawing/2014/main" id="{EA81DB61-1B74-6146-A45E-3934B082CBDE}"/>
              </a:ext>
            </a:extLst>
          </p:cNvPr>
          <p:cNvSpPr>
            <a:spLocks noChangeArrowheads="1"/>
          </p:cNvSpPr>
          <p:nvPr/>
        </p:nvSpPr>
        <p:spPr bwMode="auto">
          <a:xfrm>
            <a:off x="4979988" y="1119188"/>
            <a:ext cx="4708525" cy="61499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42492" name="Picture 60">
            <a:extLst>
              <a:ext uri="{FF2B5EF4-FFF2-40B4-BE49-F238E27FC236}">
                <a16:creationId xmlns:a16="http://schemas.microsoft.com/office/drawing/2014/main" id="{2DD0C2B3-03C5-0948-9257-612E39AE3B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886" r="15105"/>
          <a:stretch>
            <a:fillRect/>
          </a:stretch>
        </p:blipFill>
        <p:spPr bwMode="auto">
          <a:xfrm>
            <a:off x="4967288" y="404813"/>
            <a:ext cx="4738687" cy="6910387"/>
          </a:xfrm>
          <a:prstGeom prst="rect">
            <a:avLst/>
          </a:prstGeom>
          <a:noFill/>
          <a:extLst>
            <a:ext uri="{909E8E84-426E-40DD-AFC4-6F175D3DCCD1}">
              <a14:hiddenFill xmlns:a14="http://schemas.microsoft.com/office/drawing/2010/main">
                <a:solidFill>
                  <a:srgbClr val="FFFFFF"/>
                </a:solidFill>
              </a14:hiddenFill>
            </a:ext>
          </a:extLst>
        </p:spPr>
      </p:pic>
      <p:sp>
        <p:nvSpPr>
          <p:cNvPr id="1042493" name="Rectangle 61">
            <a:extLst>
              <a:ext uri="{FF2B5EF4-FFF2-40B4-BE49-F238E27FC236}">
                <a16:creationId xmlns:a16="http://schemas.microsoft.com/office/drawing/2014/main" id="{9F248D10-80B1-EA4E-8FAB-F2302D6AD6FA}"/>
              </a:ext>
            </a:extLst>
          </p:cNvPr>
          <p:cNvSpPr>
            <a:spLocks noChangeArrowheads="1"/>
          </p:cNvSpPr>
          <p:nvPr/>
        </p:nvSpPr>
        <p:spPr bwMode="auto">
          <a:xfrm>
            <a:off x="4968875" y="404813"/>
            <a:ext cx="4706938" cy="6875462"/>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494" name="Rectangle 62">
            <a:extLst>
              <a:ext uri="{FF2B5EF4-FFF2-40B4-BE49-F238E27FC236}">
                <a16:creationId xmlns:a16="http://schemas.microsoft.com/office/drawing/2014/main" id="{182F8431-D457-044A-98DB-E9566A0D84B8}"/>
              </a:ext>
            </a:extLst>
          </p:cNvPr>
          <p:cNvSpPr>
            <a:spLocks noChangeArrowheads="1"/>
          </p:cNvSpPr>
          <p:nvPr/>
        </p:nvSpPr>
        <p:spPr bwMode="auto">
          <a:xfrm>
            <a:off x="5011738" y="433388"/>
            <a:ext cx="4694237" cy="6821487"/>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495" name="Rectangle 63">
            <a:extLst>
              <a:ext uri="{FF2B5EF4-FFF2-40B4-BE49-F238E27FC236}">
                <a16:creationId xmlns:a16="http://schemas.microsoft.com/office/drawing/2014/main" id="{AE903926-D77B-2840-879E-33C23864F689}"/>
              </a:ext>
            </a:extLst>
          </p:cNvPr>
          <p:cNvSpPr>
            <a:spLocks noChangeArrowheads="1"/>
          </p:cNvSpPr>
          <p:nvPr/>
        </p:nvSpPr>
        <p:spPr bwMode="auto">
          <a:xfrm>
            <a:off x="2205038" y="3279775"/>
            <a:ext cx="1462087"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l"/>
            <a:r>
              <a:rPr lang="en-US" altLang="en-US" sz="2800" b="1">
                <a:latin typeface="Arial" panose="020B0604020202020204" pitchFamily="34" charset="0"/>
              </a:rPr>
              <a:t>I Samuel</a:t>
            </a:r>
            <a:endParaRPr lang="en-US" altLang="en-US" sz="2800">
              <a:latin typeface="Arial" panose="020B0604020202020204" pitchFamily="34" charset="0"/>
            </a:endParaRPr>
          </a:p>
        </p:txBody>
      </p:sp>
      <p:sp>
        <p:nvSpPr>
          <p:cNvPr id="1042496" name="Rectangle 64">
            <a:extLst>
              <a:ext uri="{FF2B5EF4-FFF2-40B4-BE49-F238E27FC236}">
                <a16:creationId xmlns:a16="http://schemas.microsoft.com/office/drawing/2014/main" id="{45BB54A6-79CF-AB43-BE4D-68C12F4C6793}"/>
              </a:ext>
            </a:extLst>
          </p:cNvPr>
          <p:cNvSpPr>
            <a:spLocks noChangeArrowheads="1"/>
          </p:cNvSpPr>
          <p:nvPr/>
        </p:nvSpPr>
        <p:spPr bwMode="auto">
          <a:xfrm>
            <a:off x="2130425" y="3816350"/>
            <a:ext cx="1243013"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l"/>
            <a:r>
              <a:rPr lang="en-US" altLang="en-US" sz="2800" b="1">
                <a:latin typeface="Arial" panose="020B0604020202020204" pitchFamily="34" charset="0"/>
              </a:rPr>
              <a:t>II Sam’l</a:t>
            </a:r>
            <a:endParaRPr lang="en-US" altLang="en-US" sz="2800">
              <a:latin typeface="Arial" panose="020B0604020202020204" pitchFamily="34" charset="0"/>
            </a:endParaRPr>
          </a:p>
        </p:txBody>
      </p:sp>
      <p:sp>
        <p:nvSpPr>
          <p:cNvPr id="1042497" name="Rectangle 65">
            <a:extLst>
              <a:ext uri="{FF2B5EF4-FFF2-40B4-BE49-F238E27FC236}">
                <a16:creationId xmlns:a16="http://schemas.microsoft.com/office/drawing/2014/main" id="{FDAD8B54-EE0A-0249-AF61-75F596910FA3}"/>
              </a:ext>
            </a:extLst>
          </p:cNvPr>
          <p:cNvSpPr>
            <a:spLocks noChangeArrowheads="1"/>
          </p:cNvSpPr>
          <p:nvPr/>
        </p:nvSpPr>
        <p:spPr bwMode="auto">
          <a:xfrm>
            <a:off x="2232025" y="4573588"/>
            <a:ext cx="10334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sz="2800" b="1">
                <a:latin typeface="Arial" panose="020B0604020202020204" pitchFamily="34" charset="0"/>
              </a:rPr>
              <a:t>II Raj</a:t>
            </a:r>
          </a:p>
        </p:txBody>
      </p:sp>
      <p:sp>
        <p:nvSpPr>
          <p:cNvPr id="1042498" name="Rectangle 66">
            <a:extLst>
              <a:ext uri="{FF2B5EF4-FFF2-40B4-BE49-F238E27FC236}">
                <a16:creationId xmlns:a16="http://schemas.microsoft.com/office/drawing/2014/main" id="{6469B10D-229A-7142-8C5F-7E3BB5A7E8DA}"/>
              </a:ext>
            </a:extLst>
          </p:cNvPr>
          <p:cNvSpPr>
            <a:spLocks noChangeArrowheads="1"/>
          </p:cNvSpPr>
          <p:nvPr/>
        </p:nvSpPr>
        <p:spPr bwMode="auto">
          <a:xfrm>
            <a:off x="2343150" y="4103688"/>
            <a:ext cx="11334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sz="2800" b="1">
                <a:latin typeface="Arial" panose="020B0604020202020204" pitchFamily="34" charset="0"/>
              </a:rPr>
              <a:t>I Raja</a:t>
            </a:r>
          </a:p>
        </p:txBody>
      </p:sp>
      <p:sp>
        <p:nvSpPr>
          <p:cNvPr id="1042501" name="Text Box 69">
            <a:extLst>
              <a:ext uri="{FF2B5EF4-FFF2-40B4-BE49-F238E27FC236}">
                <a16:creationId xmlns:a16="http://schemas.microsoft.com/office/drawing/2014/main" id="{2AFEF4C9-E6CF-6E49-B9B4-6E6D0394C537}"/>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grpSp>
        <p:nvGrpSpPr>
          <p:cNvPr id="1042506" name="Group 74">
            <a:extLst>
              <a:ext uri="{FF2B5EF4-FFF2-40B4-BE49-F238E27FC236}">
                <a16:creationId xmlns:a16="http://schemas.microsoft.com/office/drawing/2014/main" id="{E522AE1D-5743-7143-B96A-2D729FCBD13D}"/>
              </a:ext>
            </a:extLst>
          </p:cNvPr>
          <p:cNvGrpSpPr>
            <a:grpSpLocks/>
          </p:cNvGrpSpPr>
          <p:nvPr/>
        </p:nvGrpSpPr>
        <p:grpSpPr bwMode="auto">
          <a:xfrm>
            <a:off x="5340350" y="6034088"/>
            <a:ext cx="4025900" cy="822325"/>
            <a:chOff x="3409" y="3801"/>
            <a:chExt cx="2536" cy="518"/>
          </a:xfrm>
        </p:grpSpPr>
        <p:sp>
          <p:nvSpPr>
            <p:cNvPr id="1042507" name="AutoShape 75">
              <a:extLst>
                <a:ext uri="{FF2B5EF4-FFF2-40B4-BE49-F238E27FC236}">
                  <a16:creationId xmlns:a16="http://schemas.microsoft.com/office/drawing/2014/main" id="{6223712A-3615-B743-9764-A1B66DE8763E}"/>
                </a:ext>
              </a:extLst>
            </p:cNvPr>
            <p:cNvSpPr>
              <a:spLocks noChangeArrowheads="1"/>
            </p:cNvSpPr>
            <p:nvPr/>
          </p:nvSpPr>
          <p:spPr bwMode="auto">
            <a:xfrm>
              <a:off x="3409" y="3801"/>
              <a:ext cx="2536" cy="518"/>
            </a:xfrm>
            <a:prstGeom prst="roundRect">
              <a:avLst>
                <a:gd name="adj" fmla="val 16667"/>
              </a:avLst>
            </a:prstGeom>
            <a:noFill/>
            <a:ln w="57150">
              <a:solidFill>
                <a:schemeClr val="bg1"/>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42508" name="Text Box 76">
              <a:extLst>
                <a:ext uri="{FF2B5EF4-FFF2-40B4-BE49-F238E27FC236}">
                  <a16:creationId xmlns:a16="http://schemas.microsoft.com/office/drawing/2014/main" id="{A0F5654A-E468-D945-B877-A024F1A9834B}"/>
                </a:ext>
              </a:extLst>
            </p:cNvPr>
            <p:cNvSpPr txBox="1">
              <a:spLocks noChangeArrowheads="1"/>
            </p:cNvSpPr>
            <p:nvPr/>
          </p:nvSpPr>
          <p:spPr bwMode="auto">
            <a:xfrm>
              <a:off x="3433" y="3838"/>
              <a:ext cx="2492"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Prakiraan Waktu Alkitab: 1400 S.M. ke 480 S.M.  </a:t>
              </a:r>
            </a:p>
          </p:txBody>
        </p:sp>
      </p:grpSp>
      <p:pic>
        <p:nvPicPr>
          <p:cNvPr id="1042509" name="Picture 77">
            <a:extLst>
              <a:ext uri="{FF2B5EF4-FFF2-40B4-BE49-F238E27FC236}">
                <a16:creationId xmlns:a16="http://schemas.microsoft.com/office/drawing/2014/main" id="{4ACFD118-5EE9-0F44-B1A4-1B67485873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42511" name="Rectangle 79">
            <a:extLst>
              <a:ext uri="{FF2B5EF4-FFF2-40B4-BE49-F238E27FC236}">
                <a16:creationId xmlns:a16="http://schemas.microsoft.com/office/drawing/2014/main" id="{DA70DFDF-BD89-B84D-84F5-11C7E901FA0C}"/>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1042512" name="Rectangle 80">
            <a:extLst>
              <a:ext uri="{FF2B5EF4-FFF2-40B4-BE49-F238E27FC236}">
                <a16:creationId xmlns:a16="http://schemas.microsoft.com/office/drawing/2014/main" id="{456A51D9-F1D0-7C49-BD8A-567E04DC31C1}"/>
              </a:ext>
            </a:extLst>
          </p:cNvPr>
          <p:cNvSpPr>
            <a:spLocks noChangeArrowheads="1"/>
          </p:cNvSpPr>
          <p:nvPr/>
        </p:nvSpPr>
        <p:spPr bwMode="auto">
          <a:xfrm>
            <a:off x="5170488" y="2293938"/>
            <a:ext cx="4349750" cy="13985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400" b="1" i="1">
                <a:solidFill>
                  <a:schemeClr val="bg1"/>
                </a:solidFill>
                <a:latin typeface="Helvetica" pitchFamily="2" charset="0"/>
              </a:rPr>
              <a:t>MENSET</a:t>
            </a:r>
          </a:p>
          <a:p>
            <a:pPr algn="ctr">
              <a:lnSpc>
                <a:spcPct val="50000"/>
              </a:lnSpc>
              <a:spcBef>
                <a:spcPct val="50000"/>
              </a:spcBef>
            </a:pPr>
            <a:r>
              <a:rPr lang="en-US" altLang="en-US" sz="4400" b="1" i="1">
                <a:solidFill>
                  <a:schemeClr val="bg1"/>
                </a:solidFill>
                <a:latin typeface="Helvetica" pitchFamily="2" charset="0"/>
              </a:rPr>
              <a:t> KITAB</a:t>
            </a:r>
            <a:endParaRPr lang="en-US" altLang="en-US" sz="2000" b="1" u="sng">
              <a:solidFill>
                <a:schemeClr val="bg1"/>
              </a:solidFill>
              <a:latin typeface="Helvetica" pitchFamily="2" charset="0"/>
            </a:endParaRPr>
          </a:p>
          <a:p>
            <a:pPr algn="ctr">
              <a:lnSpc>
                <a:spcPct val="50000"/>
              </a:lnSpc>
              <a:spcBef>
                <a:spcPct val="50000"/>
              </a:spcBef>
            </a:pPr>
            <a:endParaRPr lang="en-US" altLang="en-US" sz="2000" b="1" u="sng">
              <a:solidFill>
                <a:schemeClr val="bg1"/>
              </a:solidFill>
              <a:latin typeface="Helvetica" pitchFamily="2" charset="0"/>
            </a:endParaRPr>
          </a:p>
        </p:txBody>
      </p:sp>
      <p:sp>
        <p:nvSpPr>
          <p:cNvPr id="1042513" name="Text Box 81">
            <a:extLst>
              <a:ext uri="{FF2B5EF4-FFF2-40B4-BE49-F238E27FC236}">
                <a16:creationId xmlns:a16="http://schemas.microsoft.com/office/drawing/2014/main" id="{9F1734F1-E07D-1A48-B942-B3A8AFF63AED}"/>
              </a:ext>
            </a:extLst>
          </p:cNvPr>
          <p:cNvSpPr txBox="1">
            <a:spLocks noChangeArrowheads="1"/>
          </p:cNvSpPr>
          <p:nvPr/>
        </p:nvSpPr>
        <p:spPr bwMode="auto">
          <a:xfrm>
            <a:off x="5194300" y="4533900"/>
            <a:ext cx="4330700" cy="52705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65000"/>
              </a:lnSpc>
              <a:spcBef>
                <a:spcPct val="50000"/>
              </a:spcBef>
            </a:pPr>
            <a:r>
              <a:rPr lang="en-US" altLang="en-US" sz="4400" b="1">
                <a:solidFill>
                  <a:srgbClr val="FFEA18"/>
                </a:solidFill>
                <a:latin typeface="Helvetica" pitchFamily="2" charset="0"/>
              </a:rPr>
              <a:t>“SEJARAH”</a:t>
            </a:r>
          </a:p>
        </p:txBody>
      </p:sp>
      <p:sp>
        <p:nvSpPr>
          <p:cNvPr id="1042514" name="Text Box 82">
            <a:extLst>
              <a:ext uri="{FF2B5EF4-FFF2-40B4-BE49-F238E27FC236}">
                <a16:creationId xmlns:a16="http://schemas.microsoft.com/office/drawing/2014/main" id="{499D4E68-45FF-6D44-8CF4-7520F5297DE4}"/>
              </a:ext>
            </a:extLst>
          </p:cNvPr>
          <p:cNvSpPr txBox="1">
            <a:spLocks noChangeArrowheads="1"/>
          </p:cNvSpPr>
          <p:nvPr/>
        </p:nvSpPr>
        <p:spPr bwMode="auto">
          <a:xfrm>
            <a:off x="5586413" y="3654425"/>
            <a:ext cx="3621087" cy="57943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1">
                <a:solidFill>
                  <a:srgbClr val="FFEA18"/>
                </a:solidFill>
                <a:latin typeface="Helvetica" pitchFamily="2" charset="0"/>
              </a:rPr>
              <a:t>12</a:t>
            </a:r>
            <a:r>
              <a:rPr lang="en-US" altLang="en-US" sz="2400" b="1">
                <a:solidFill>
                  <a:srgbClr val="FFEA18"/>
                </a:solidFill>
                <a:latin typeface="Helvetica" pitchFamily="2" charset="0"/>
              </a:rPr>
              <a:t>  KITAB</a:t>
            </a:r>
          </a:p>
        </p:txBody>
      </p:sp>
      <p:sp>
        <p:nvSpPr>
          <p:cNvPr id="1042515" name="Text Box 83">
            <a:extLst>
              <a:ext uri="{FF2B5EF4-FFF2-40B4-BE49-F238E27FC236}">
                <a16:creationId xmlns:a16="http://schemas.microsoft.com/office/drawing/2014/main" id="{875308A4-88D4-4940-B6A1-D912265B2A16}"/>
              </a:ext>
            </a:extLst>
          </p:cNvPr>
          <p:cNvSpPr txBox="1">
            <a:spLocks noChangeArrowheads="1"/>
          </p:cNvSpPr>
          <p:nvPr/>
        </p:nvSpPr>
        <p:spPr bwMode="auto">
          <a:xfrm>
            <a:off x="9078913" y="7467600"/>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1042516" name="Text Box 84">
            <a:extLst>
              <a:ext uri="{FF2B5EF4-FFF2-40B4-BE49-F238E27FC236}">
                <a16:creationId xmlns:a16="http://schemas.microsoft.com/office/drawing/2014/main" id="{9691C974-B338-C64B-A436-C690B613BDC2}"/>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41</a:t>
            </a:r>
          </a:p>
        </p:txBody>
      </p:sp>
      <p:sp>
        <p:nvSpPr>
          <p:cNvPr id="1042518" name="Rectangle 86">
            <a:extLst>
              <a:ext uri="{FF2B5EF4-FFF2-40B4-BE49-F238E27FC236}">
                <a16:creationId xmlns:a16="http://schemas.microsoft.com/office/drawing/2014/main" id="{07D81D46-8CC4-6B47-A66B-D8877BDCE6A6}"/>
              </a:ext>
            </a:extLst>
          </p:cNvPr>
          <p:cNvSpPr>
            <a:spLocks noChangeArrowheads="1"/>
          </p:cNvSpPr>
          <p:nvPr/>
        </p:nvSpPr>
        <p:spPr bwMode="auto">
          <a:xfrm>
            <a:off x="1338263" y="288925"/>
            <a:ext cx="2773362" cy="7145338"/>
          </a:xfrm>
          <a:prstGeom prst="rect">
            <a:avLst/>
          </a:prstGeom>
          <a:noFill/>
          <a:ln w="203200" cmpd="tri">
            <a:solidFill>
              <a:schemeClr val="hlink"/>
            </a:solidFill>
            <a:miter lim="800000"/>
            <a:headEnd/>
            <a:tailEnd/>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b="1">
              <a:solidFill>
                <a:schemeClr val="hlink"/>
              </a:solidFill>
            </a:endParaRPr>
          </a:p>
        </p:txBody>
      </p:sp>
      <p:sp>
        <p:nvSpPr>
          <p:cNvPr id="1042519" name="Rectangle 87">
            <a:extLst>
              <a:ext uri="{FF2B5EF4-FFF2-40B4-BE49-F238E27FC236}">
                <a16:creationId xmlns:a16="http://schemas.microsoft.com/office/drawing/2014/main" id="{CF3CD6D0-B958-3F4B-B8C2-46D9D72008AE}"/>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1042520" name="Rectangle 88">
            <a:extLst>
              <a:ext uri="{FF2B5EF4-FFF2-40B4-BE49-F238E27FC236}">
                <a16:creationId xmlns:a16="http://schemas.microsoft.com/office/drawing/2014/main" id="{84ED88A5-2EC0-EA47-B9D3-B67C5E5DE79A}"/>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p>
        </p:txBody>
      </p:sp>
      <p:sp>
        <p:nvSpPr>
          <p:cNvPr id="1042521" name="Text Box 89">
            <a:extLst>
              <a:ext uri="{FF2B5EF4-FFF2-40B4-BE49-F238E27FC236}">
                <a16:creationId xmlns:a16="http://schemas.microsoft.com/office/drawing/2014/main" id="{D8647015-63AB-FB43-92A4-834DDE1A2419}"/>
              </a:ext>
            </a:extLst>
          </p:cNvPr>
          <p:cNvSpPr txBox="1">
            <a:spLocks noChangeArrowheads="1"/>
          </p:cNvSpPr>
          <p:nvPr/>
        </p:nvSpPr>
        <p:spPr bwMode="auto">
          <a:xfrm rot="-5400000">
            <a:off x="-1208881" y="3418681"/>
            <a:ext cx="5614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KITAB SEJARAH(12)</a:t>
            </a:r>
          </a:p>
        </p:txBody>
      </p:sp>
      <p:sp>
        <p:nvSpPr>
          <p:cNvPr id="1042522" name="Rectangle 90">
            <a:extLst>
              <a:ext uri="{FF2B5EF4-FFF2-40B4-BE49-F238E27FC236}">
                <a16:creationId xmlns:a16="http://schemas.microsoft.com/office/drawing/2014/main" id="{E2E89D37-72C4-4245-BCDB-DB28C3A83577}"/>
              </a:ext>
            </a:extLst>
          </p:cNvPr>
          <p:cNvSpPr>
            <a:spLocks noChangeArrowheads="1"/>
          </p:cNvSpPr>
          <p:nvPr/>
        </p:nvSpPr>
        <p:spPr bwMode="auto">
          <a:xfrm>
            <a:off x="1928813" y="1835150"/>
            <a:ext cx="19335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400" b="1">
                <a:solidFill>
                  <a:srgbClr val="000000"/>
                </a:solidFill>
                <a:latin typeface="Arial" panose="020B0604020202020204" pitchFamily="34" charset="0"/>
              </a:rPr>
              <a:t>Hakim-Hakim</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42518"/>
                                        </p:tgtEl>
                                        <p:attrNameLst>
                                          <p:attrName>style.visibility</p:attrName>
                                        </p:attrNameLst>
                                      </p:cBhvr>
                                      <p:to>
                                        <p:strVal val="visible"/>
                                      </p:to>
                                    </p:set>
                                    <p:animEffect transition="in" filter="dissolve">
                                      <p:cBhvr>
                                        <p:cTn id="7" dur="500"/>
                                        <p:tgtEl>
                                          <p:spTgt spid="1042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518"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3810" name="Picture 2">
            <a:extLst>
              <a:ext uri="{FF2B5EF4-FFF2-40B4-BE49-F238E27FC236}">
                <a16:creationId xmlns:a16="http://schemas.microsoft.com/office/drawing/2014/main" id="{455EA369-D165-5E4B-98F3-2FF82A4FF5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8" y="492125"/>
            <a:ext cx="8996362" cy="6777038"/>
          </a:xfrm>
          <a:prstGeom prst="rect">
            <a:avLst/>
          </a:prstGeom>
          <a:noFill/>
          <a:ln w="76200">
            <a:solidFill>
              <a:srgbClr val="1822CD"/>
            </a:solidFill>
            <a:miter lim="800000"/>
            <a:headEnd/>
            <a:tailEnd/>
          </a:ln>
          <a:effectLst>
            <a:outerShdw dist="40161" dir="1106097"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143811" name="Rectangle 3">
            <a:extLst>
              <a:ext uri="{FF2B5EF4-FFF2-40B4-BE49-F238E27FC236}">
                <a16:creationId xmlns:a16="http://schemas.microsoft.com/office/drawing/2014/main" id="{D0722D0A-D597-B347-A82A-C8CCA89D3730}"/>
              </a:ext>
            </a:extLst>
          </p:cNvPr>
          <p:cNvSpPr>
            <a:spLocks noChangeArrowheads="1"/>
          </p:cNvSpPr>
          <p:nvPr/>
        </p:nvSpPr>
        <p:spPr bwMode="auto">
          <a:xfrm>
            <a:off x="490538" y="476250"/>
            <a:ext cx="9021762" cy="6811963"/>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43812" name="Group 4">
            <a:extLst>
              <a:ext uri="{FF2B5EF4-FFF2-40B4-BE49-F238E27FC236}">
                <a16:creationId xmlns:a16="http://schemas.microsoft.com/office/drawing/2014/main" id="{A6B6597D-726E-EA43-92AF-18AE0E0D0C5F}"/>
              </a:ext>
            </a:extLst>
          </p:cNvPr>
          <p:cNvGrpSpPr>
            <a:grpSpLocks/>
          </p:cNvGrpSpPr>
          <p:nvPr/>
        </p:nvGrpSpPr>
        <p:grpSpPr bwMode="auto">
          <a:xfrm>
            <a:off x="1252538" y="1524000"/>
            <a:ext cx="3700462" cy="4927600"/>
            <a:chOff x="789" y="960"/>
            <a:chExt cx="2331" cy="3104"/>
          </a:xfrm>
        </p:grpSpPr>
        <p:grpSp>
          <p:nvGrpSpPr>
            <p:cNvPr id="1143813" name="Group 5">
              <a:extLst>
                <a:ext uri="{FF2B5EF4-FFF2-40B4-BE49-F238E27FC236}">
                  <a16:creationId xmlns:a16="http://schemas.microsoft.com/office/drawing/2014/main" id="{FB4C2CBF-5B1C-354A-A4E4-1619628ACC81}"/>
                </a:ext>
              </a:extLst>
            </p:cNvPr>
            <p:cNvGrpSpPr>
              <a:grpSpLocks/>
            </p:cNvGrpSpPr>
            <p:nvPr/>
          </p:nvGrpSpPr>
          <p:grpSpPr bwMode="auto">
            <a:xfrm>
              <a:off x="789" y="960"/>
              <a:ext cx="2331" cy="3104"/>
              <a:chOff x="736" y="822"/>
              <a:chExt cx="2331" cy="3104"/>
            </a:xfrm>
          </p:grpSpPr>
          <p:pic>
            <p:nvPicPr>
              <p:cNvPr id="1143814" name="Picture 6">
                <a:extLst>
                  <a:ext uri="{FF2B5EF4-FFF2-40B4-BE49-F238E27FC236}">
                    <a16:creationId xmlns:a16="http://schemas.microsoft.com/office/drawing/2014/main" id="{7DFF7715-778A-DB49-9027-8FD581DFA78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 y="825"/>
                <a:ext cx="2296" cy="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3815" name="Rectangle 7">
                <a:extLst>
                  <a:ext uri="{FF2B5EF4-FFF2-40B4-BE49-F238E27FC236}">
                    <a16:creationId xmlns:a16="http://schemas.microsoft.com/office/drawing/2014/main" id="{808CDEF0-988F-F744-8A85-654E550414F0}"/>
                  </a:ext>
                </a:extLst>
              </p:cNvPr>
              <p:cNvSpPr>
                <a:spLocks noChangeArrowheads="1"/>
              </p:cNvSpPr>
              <p:nvPr/>
            </p:nvSpPr>
            <p:spPr bwMode="auto">
              <a:xfrm>
                <a:off x="742" y="822"/>
                <a:ext cx="2325" cy="3104"/>
              </a:xfrm>
              <a:prstGeom prst="rect">
                <a:avLst/>
              </a:prstGeom>
              <a:noFill/>
              <a:ln w="50800">
                <a:solidFill>
                  <a:srgbClr val="00279F"/>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1143816" name="Group 8">
              <a:extLst>
                <a:ext uri="{FF2B5EF4-FFF2-40B4-BE49-F238E27FC236}">
                  <a16:creationId xmlns:a16="http://schemas.microsoft.com/office/drawing/2014/main" id="{855B904C-DC00-A047-90FE-E5B7E707775A}"/>
                </a:ext>
              </a:extLst>
            </p:cNvPr>
            <p:cNvGrpSpPr>
              <a:grpSpLocks/>
            </p:cNvGrpSpPr>
            <p:nvPr/>
          </p:nvGrpSpPr>
          <p:grpSpPr bwMode="auto">
            <a:xfrm>
              <a:off x="2139" y="3193"/>
              <a:ext cx="536" cy="213"/>
              <a:chOff x="2139" y="3193"/>
              <a:chExt cx="536" cy="213"/>
            </a:xfrm>
          </p:grpSpPr>
          <p:sp>
            <p:nvSpPr>
              <p:cNvPr id="1143817" name="Rectangle 9">
                <a:extLst>
                  <a:ext uri="{FF2B5EF4-FFF2-40B4-BE49-F238E27FC236}">
                    <a16:creationId xmlns:a16="http://schemas.microsoft.com/office/drawing/2014/main" id="{36538393-B0A0-774D-8AC6-9589BD6397E9}"/>
                  </a:ext>
                </a:extLst>
              </p:cNvPr>
              <p:cNvSpPr>
                <a:spLocks noChangeArrowheads="1"/>
              </p:cNvSpPr>
              <p:nvPr/>
            </p:nvSpPr>
            <p:spPr bwMode="auto">
              <a:xfrm rot="-88947">
                <a:off x="2139" y="3193"/>
                <a:ext cx="29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500" b="1">
                    <a:latin typeface="Helvetica" pitchFamily="2" charset="0"/>
                  </a:rPr>
                  <a:t>Nahum</a:t>
                </a:r>
              </a:p>
            </p:txBody>
          </p:sp>
          <p:sp>
            <p:nvSpPr>
              <p:cNvPr id="1143818" name="Text Box 10">
                <a:extLst>
                  <a:ext uri="{FF2B5EF4-FFF2-40B4-BE49-F238E27FC236}">
                    <a16:creationId xmlns:a16="http://schemas.microsoft.com/office/drawing/2014/main" id="{EA4745AA-C295-9A4B-B06F-3CC65F60B26C}"/>
                  </a:ext>
                </a:extLst>
              </p:cNvPr>
              <p:cNvSpPr txBox="1">
                <a:spLocks noChangeArrowheads="1"/>
              </p:cNvSpPr>
              <p:nvPr/>
            </p:nvSpPr>
            <p:spPr bwMode="auto">
              <a:xfrm>
                <a:off x="2173" y="3227"/>
                <a:ext cx="502"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500" b="1">
                    <a:latin typeface="Helvetica" pitchFamily="2" charset="0"/>
                  </a:rPr>
                  <a:t>(Niveveh)</a:t>
                </a:r>
              </a:p>
            </p:txBody>
          </p:sp>
          <p:sp>
            <p:nvSpPr>
              <p:cNvPr id="1143819" name="Rectangle 11">
                <a:extLst>
                  <a:ext uri="{FF2B5EF4-FFF2-40B4-BE49-F238E27FC236}">
                    <a16:creationId xmlns:a16="http://schemas.microsoft.com/office/drawing/2014/main" id="{BBA894FB-3D3C-1E4F-9331-078D6D30D0DA}"/>
                  </a:ext>
                </a:extLst>
              </p:cNvPr>
              <p:cNvSpPr>
                <a:spLocks noChangeArrowheads="1"/>
              </p:cNvSpPr>
              <p:nvPr/>
            </p:nvSpPr>
            <p:spPr bwMode="auto">
              <a:xfrm>
                <a:off x="2143" y="3302"/>
                <a:ext cx="457"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500" b="1">
                    <a:latin typeface="Helvetica" pitchFamily="2" charset="0"/>
                  </a:rPr>
                  <a:t>Zefanya</a:t>
                </a:r>
              </a:p>
            </p:txBody>
          </p:sp>
        </p:grpSp>
      </p:grpSp>
      <p:sp>
        <p:nvSpPr>
          <p:cNvPr id="1143820" name="Text Box 12">
            <a:extLst>
              <a:ext uri="{FF2B5EF4-FFF2-40B4-BE49-F238E27FC236}">
                <a16:creationId xmlns:a16="http://schemas.microsoft.com/office/drawing/2014/main" id="{AD431160-59D1-4244-9EBC-4DA71859CBE7}"/>
              </a:ext>
            </a:extLst>
          </p:cNvPr>
          <p:cNvSpPr txBox="1">
            <a:spLocks noChangeArrowheads="1"/>
          </p:cNvSpPr>
          <p:nvPr/>
        </p:nvSpPr>
        <p:spPr bwMode="auto">
          <a:xfrm>
            <a:off x="5172075" y="1790700"/>
            <a:ext cx="3683000" cy="51911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800" b="1">
                <a:solidFill>
                  <a:srgbClr val="66FFFF"/>
                </a:solidFill>
                <a:latin typeface="Helvetica" pitchFamily="2" charset="0"/>
              </a:rPr>
              <a:t> KRONOLOGI</a:t>
            </a:r>
          </a:p>
        </p:txBody>
      </p:sp>
      <p:sp>
        <p:nvSpPr>
          <p:cNvPr id="1143821" name="Text Box 13">
            <a:extLst>
              <a:ext uri="{FF2B5EF4-FFF2-40B4-BE49-F238E27FC236}">
                <a16:creationId xmlns:a16="http://schemas.microsoft.com/office/drawing/2014/main" id="{013C234B-D87C-E743-B8E3-A3EE547D3CCA}"/>
              </a:ext>
            </a:extLst>
          </p:cNvPr>
          <p:cNvSpPr txBox="1">
            <a:spLocks noChangeArrowheads="1"/>
          </p:cNvSpPr>
          <p:nvPr/>
        </p:nvSpPr>
        <p:spPr bwMode="auto">
          <a:xfrm>
            <a:off x="5146675" y="2882900"/>
            <a:ext cx="3619500" cy="94615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800" b="1">
                <a:solidFill>
                  <a:srgbClr val="66FFFF"/>
                </a:solidFill>
                <a:latin typeface="Helvetica" pitchFamily="2" charset="0"/>
              </a:rPr>
              <a:t>TAURAT &amp; SEJARAH</a:t>
            </a:r>
          </a:p>
        </p:txBody>
      </p:sp>
      <p:sp>
        <p:nvSpPr>
          <p:cNvPr id="1143822" name="Text Box 14">
            <a:extLst>
              <a:ext uri="{FF2B5EF4-FFF2-40B4-BE49-F238E27FC236}">
                <a16:creationId xmlns:a16="http://schemas.microsoft.com/office/drawing/2014/main" id="{007025E6-9413-9C4A-BA91-BFD957B90378}"/>
              </a:ext>
            </a:extLst>
          </p:cNvPr>
          <p:cNvSpPr txBox="1">
            <a:spLocks noChangeArrowheads="1"/>
          </p:cNvSpPr>
          <p:nvPr/>
        </p:nvSpPr>
        <p:spPr bwMode="auto">
          <a:xfrm>
            <a:off x="5146675" y="4165600"/>
            <a:ext cx="4406900" cy="51911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800" b="1">
                <a:solidFill>
                  <a:srgbClr val="66FFFF"/>
                </a:solidFill>
                <a:latin typeface="Helvetica" pitchFamily="2" charset="0"/>
              </a:rPr>
              <a:t>PUISI &amp; NABI-NABI</a:t>
            </a:r>
          </a:p>
        </p:txBody>
      </p:sp>
      <p:sp>
        <p:nvSpPr>
          <p:cNvPr id="1143823" name="Text Box 15">
            <a:extLst>
              <a:ext uri="{FF2B5EF4-FFF2-40B4-BE49-F238E27FC236}">
                <a16:creationId xmlns:a16="http://schemas.microsoft.com/office/drawing/2014/main" id="{3A92BE26-E70B-2541-A7CF-F7D647C9F389}"/>
              </a:ext>
            </a:extLst>
          </p:cNvPr>
          <p:cNvSpPr txBox="1">
            <a:spLocks noChangeArrowheads="1"/>
          </p:cNvSpPr>
          <p:nvPr/>
        </p:nvSpPr>
        <p:spPr bwMode="auto">
          <a:xfrm>
            <a:off x="5133975" y="5372100"/>
            <a:ext cx="4038600" cy="94615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800" b="1">
                <a:solidFill>
                  <a:srgbClr val="66FFFF"/>
                </a:solidFill>
                <a:latin typeface="Helvetica" pitchFamily="2" charset="0"/>
              </a:rPr>
              <a:t>ALAT BANTU INGATAN</a:t>
            </a:r>
          </a:p>
        </p:txBody>
      </p:sp>
      <p:pic>
        <p:nvPicPr>
          <p:cNvPr id="1143824" name="Picture 16">
            <a:extLst>
              <a:ext uri="{FF2B5EF4-FFF2-40B4-BE49-F238E27FC236}">
                <a16:creationId xmlns:a16="http://schemas.microsoft.com/office/drawing/2014/main" id="{C3ECC4D3-92D3-FB45-91B9-8ABB6ACEC8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724" t="15381" r="21606" b="10156"/>
          <a:stretch>
            <a:fillRect/>
          </a:stretch>
        </p:blipFill>
        <p:spPr bwMode="auto">
          <a:xfrm>
            <a:off x="901700" y="4159250"/>
            <a:ext cx="3694113" cy="2800350"/>
          </a:xfrm>
          <a:prstGeom prst="rect">
            <a:avLst/>
          </a:prstGeom>
          <a:noFill/>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pic>
        <p:nvPicPr>
          <p:cNvPr id="1143825" name="Picture 17">
            <a:extLst>
              <a:ext uri="{FF2B5EF4-FFF2-40B4-BE49-F238E27FC236}">
                <a16:creationId xmlns:a16="http://schemas.microsoft.com/office/drawing/2014/main" id="{0526996F-5218-CB41-BCDD-A16BB9DE26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78" t="14502" r="21875" b="10156"/>
          <a:stretch>
            <a:fillRect/>
          </a:stretch>
        </p:blipFill>
        <p:spPr bwMode="auto">
          <a:xfrm>
            <a:off x="5232400" y="719138"/>
            <a:ext cx="4097338" cy="3168650"/>
          </a:xfrm>
          <a:prstGeom prst="rect">
            <a:avLst/>
          </a:prstGeom>
          <a:noFill/>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143826" name="Text Box 18">
            <a:extLst>
              <a:ext uri="{FF2B5EF4-FFF2-40B4-BE49-F238E27FC236}">
                <a16:creationId xmlns:a16="http://schemas.microsoft.com/office/drawing/2014/main" id="{A3526C76-129A-344C-8DBD-6785634C5E68}"/>
              </a:ext>
            </a:extLst>
          </p:cNvPr>
          <p:cNvSpPr txBox="1">
            <a:spLocks noChangeArrowheads="1"/>
          </p:cNvSpPr>
          <p:nvPr/>
        </p:nvSpPr>
        <p:spPr bwMode="auto">
          <a:xfrm>
            <a:off x="9653588"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a:solidFill>
                  <a:srgbClr val="FFA27C"/>
                </a:solidFill>
              </a:rPr>
              <a:t> </a:t>
            </a:r>
          </a:p>
        </p:txBody>
      </p:sp>
      <p:sp>
        <p:nvSpPr>
          <p:cNvPr id="1143827" name="Text Box 19">
            <a:extLst>
              <a:ext uri="{FF2B5EF4-FFF2-40B4-BE49-F238E27FC236}">
                <a16:creationId xmlns:a16="http://schemas.microsoft.com/office/drawing/2014/main" id="{7B4CF28E-EB4D-6C48-8715-D16BAD30767A}"/>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1143832" name="Text Box 24">
            <a:extLst>
              <a:ext uri="{FF2B5EF4-FFF2-40B4-BE49-F238E27FC236}">
                <a16:creationId xmlns:a16="http://schemas.microsoft.com/office/drawing/2014/main" id="{7C1D340B-910F-C748-9EEC-1D0D94BF26A3}"/>
              </a:ext>
            </a:extLst>
          </p:cNvPr>
          <p:cNvSpPr txBox="1">
            <a:spLocks noChangeArrowheads="1"/>
          </p:cNvSpPr>
          <p:nvPr/>
        </p:nvSpPr>
        <p:spPr bwMode="auto">
          <a:xfrm>
            <a:off x="9078913" y="7467600"/>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1143833" name="Text Box 25">
            <a:extLst>
              <a:ext uri="{FF2B5EF4-FFF2-40B4-BE49-F238E27FC236}">
                <a16:creationId xmlns:a16="http://schemas.microsoft.com/office/drawing/2014/main" id="{36C4BD48-8326-E74B-8E18-496C4B20846F}"/>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42</a:t>
            </a:r>
          </a:p>
        </p:txBody>
      </p:sp>
      <p:sp>
        <p:nvSpPr>
          <p:cNvPr id="1143836" name="Rectangle 28">
            <a:extLst>
              <a:ext uri="{FF2B5EF4-FFF2-40B4-BE49-F238E27FC236}">
                <a16:creationId xmlns:a16="http://schemas.microsoft.com/office/drawing/2014/main" id="{211FA525-435C-3C4B-BB5C-46D6270241C2}"/>
              </a:ext>
            </a:extLst>
          </p:cNvPr>
          <p:cNvSpPr>
            <a:spLocks noChangeArrowheads="1"/>
          </p:cNvSpPr>
          <p:nvPr/>
        </p:nvSpPr>
        <p:spPr bwMode="auto">
          <a:xfrm>
            <a:off x="9661525" y="7312025"/>
            <a:ext cx="33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t>4</a:t>
            </a:r>
          </a:p>
        </p:txBody>
      </p:sp>
      <p:sp>
        <p:nvSpPr>
          <p:cNvPr id="1143838" name="AutoShape 30">
            <a:extLst>
              <a:ext uri="{FF2B5EF4-FFF2-40B4-BE49-F238E27FC236}">
                <a16:creationId xmlns:a16="http://schemas.microsoft.com/office/drawing/2014/main" id="{07189A0D-275B-4D43-BDFA-CE37171015B6}"/>
              </a:ext>
            </a:extLst>
          </p:cNvPr>
          <p:cNvSpPr>
            <a:spLocks noChangeArrowheads="1"/>
          </p:cNvSpPr>
          <p:nvPr/>
        </p:nvSpPr>
        <p:spPr bwMode="auto">
          <a:xfrm>
            <a:off x="3048000" y="1792288"/>
            <a:ext cx="1157288" cy="4445000"/>
          </a:xfrm>
          <a:prstGeom prst="roundRect">
            <a:avLst>
              <a:gd name="adj" fmla="val 16667"/>
            </a:avLst>
          </a:prstGeom>
          <a:noFill/>
          <a:ln w="76200">
            <a:solidFill>
              <a:schemeClr val="accent2"/>
            </a:solidFill>
            <a:round/>
            <a:headEnd/>
            <a:tailEnd/>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1143828" name="Group 20">
            <a:extLst>
              <a:ext uri="{FF2B5EF4-FFF2-40B4-BE49-F238E27FC236}">
                <a16:creationId xmlns:a16="http://schemas.microsoft.com/office/drawing/2014/main" id="{DCD903F3-0BAC-4142-9612-91CC774A179B}"/>
              </a:ext>
            </a:extLst>
          </p:cNvPr>
          <p:cNvGrpSpPr>
            <a:grpSpLocks/>
          </p:cNvGrpSpPr>
          <p:nvPr/>
        </p:nvGrpSpPr>
        <p:grpSpPr bwMode="auto">
          <a:xfrm>
            <a:off x="3090863" y="1836738"/>
            <a:ext cx="4033837" cy="2938462"/>
            <a:chOff x="1947" y="1157"/>
            <a:chExt cx="2541" cy="1851"/>
          </a:xfrm>
        </p:grpSpPr>
        <p:sp>
          <p:nvSpPr>
            <p:cNvPr id="1143829" name="AutoShape 21">
              <a:extLst>
                <a:ext uri="{FF2B5EF4-FFF2-40B4-BE49-F238E27FC236}">
                  <a16:creationId xmlns:a16="http://schemas.microsoft.com/office/drawing/2014/main" id="{CBCAAED2-DBA4-AA41-A1E7-D9CFBED5C2C2}"/>
                </a:ext>
              </a:extLst>
            </p:cNvPr>
            <p:cNvSpPr>
              <a:spLocks noChangeArrowheads="1"/>
            </p:cNvSpPr>
            <p:nvPr/>
          </p:nvSpPr>
          <p:spPr bwMode="auto">
            <a:xfrm>
              <a:off x="1947" y="1157"/>
              <a:ext cx="672" cy="1185"/>
            </a:xfrm>
            <a:prstGeom prst="roundRect">
              <a:avLst>
                <a:gd name="adj" fmla="val 16667"/>
              </a:avLst>
            </a:prstGeom>
            <a:noFill/>
            <a:ln w="76200">
              <a:solidFill>
                <a:schemeClr val="hlink"/>
              </a:solidFill>
              <a:round/>
              <a:headEnd/>
              <a:tailEnd/>
            </a:ln>
            <a:effectLst>
              <a:outerShdw dist="56796" dir="3806097"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43830" name="Oval 22">
              <a:extLst>
                <a:ext uri="{FF2B5EF4-FFF2-40B4-BE49-F238E27FC236}">
                  <a16:creationId xmlns:a16="http://schemas.microsoft.com/office/drawing/2014/main" id="{D24D3C89-3F0D-F14E-830C-EA38AF41B6F7}"/>
                </a:ext>
              </a:extLst>
            </p:cNvPr>
            <p:cNvSpPr>
              <a:spLocks noChangeArrowheads="1"/>
            </p:cNvSpPr>
            <p:nvPr/>
          </p:nvSpPr>
          <p:spPr bwMode="auto">
            <a:xfrm>
              <a:off x="3165" y="2542"/>
              <a:ext cx="1323" cy="466"/>
            </a:xfrm>
            <a:prstGeom prst="ellipse">
              <a:avLst/>
            </a:prstGeom>
            <a:noFill/>
            <a:ln w="76200">
              <a:solidFill>
                <a:schemeClr val="hlink"/>
              </a:solidFill>
              <a:round/>
              <a:headEnd/>
              <a:tailEnd/>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43831" name="Line 23">
              <a:extLst>
                <a:ext uri="{FF2B5EF4-FFF2-40B4-BE49-F238E27FC236}">
                  <a16:creationId xmlns:a16="http://schemas.microsoft.com/office/drawing/2014/main" id="{E2F0DD3A-A279-4443-9309-9B7E3703B3CE}"/>
                </a:ext>
              </a:extLst>
            </p:cNvPr>
            <p:cNvSpPr>
              <a:spLocks noChangeShapeType="1"/>
            </p:cNvSpPr>
            <p:nvPr/>
          </p:nvSpPr>
          <p:spPr bwMode="auto">
            <a:xfrm flipH="1" flipV="1">
              <a:off x="2602" y="1764"/>
              <a:ext cx="1227" cy="758"/>
            </a:xfrm>
            <a:prstGeom prst="line">
              <a:avLst/>
            </a:prstGeom>
            <a:noFill/>
            <a:ln w="76200">
              <a:solidFill>
                <a:schemeClr val="hlink"/>
              </a:solidFill>
              <a:prstDash val="sysDot"/>
              <a:round/>
              <a:headEnd/>
              <a:tailEnd/>
            </a:ln>
            <a:effectLst>
              <a:outerShdw dist="56796" dir="3806097"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143838"/>
                                        </p:tgtEl>
                                        <p:attrNameLst>
                                          <p:attrName>style.visibility</p:attrName>
                                        </p:attrNameLst>
                                      </p:cBhvr>
                                      <p:to>
                                        <p:strVal val="visible"/>
                                      </p:to>
                                    </p:set>
                                    <p:animEffect transition="in" filter="wipe(up)">
                                      <p:cBhvr>
                                        <p:cTn id="7" dur="500"/>
                                        <p:tgtEl>
                                          <p:spTgt spid="1143838"/>
                                        </p:tgtEl>
                                      </p:cBhvr>
                                    </p:animEffect>
                                  </p:childTnLst>
                                  <p:subTnLst>
                                    <p:set>
                                      <p:cBhvr override="childStyle">
                                        <p:cTn dur="1" fill="hold" display="0" masterRel="nextClick" afterEffect="1"/>
                                        <p:tgtEl>
                                          <p:spTgt spid="1143838"/>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143828"/>
                                        </p:tgtEl>
                                        <p:attrNameLst>
                                          <p:attrName>style.visibility</p:attrName>
                                        </p:attrNameLst>
                                      </p:cBhvr>
                                      <p:to>
                                        <p:strVal val="visible"/>
                                      </p:to>
                                    </p:set>
                                    <p:animEffect transition="in" filter="wipe(left)">
                                      <p:cBhvr>
                                        <p:cTn id="12" dur="500"/>
                                        <p:tgtEl>
                                          <p:spTgt spid="11438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43824"/>
                                        </p:tgtEl>
                                        <p:attrNameLst>
                                          <p:attrName>style.visibility</p:attrName>
                                        </p:attrNameLst>
                                      </p:cBhvr>
                                      <p:to>
                                        <p:strVal val="visible"/>
                                      </p:to>
                                    </p:set>
                                    <p:animEffect transition="in" filter="dissolve">
                                      <p:cBhvr>
                                        <p:cTn id="17" dur="500"/>
                                        <p:tgtEl>
                                          <p:spTgt spid="11438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143825"/>
                                        </p:tgtEl>
                                        <p:attrNameLst>
                                          <p:attrName>style.visibility</p:attrName>
                                        </p:attrNameLst>
                                      </p:cBhvr>
                                      <p:to>
                                        <p:strVal val="visible"/>
                                      </p:to>
                                    </p:set>
                                    <p:animEffect transition="in" filter="wipe(left)">
                                      <p:cBhvr>
                                        <p:cTn id="22" dur="500"/>
                                        <p:tgtEl>
                                          <p:spTgt spid="1143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Line 2">
            <a:extLst>
              <a:ext uri="{FF2B5EF4-FFF2-40B4-BE49-F238E27FC236}">
                <a16:creationId xmlns:a16="http://schemas.microsoft.com/office/drawing/2014/main" id="{A8C17825-6732-0D45-9775-C8361CD8DB62}"/>
              </a:ext>
            </a:extLst>
          </p:cNvPr>
          <p:cNvSpPr>
            <a:spLocks noChangeShapeType="1"/>
          </p:cNvSpPr>
          <p:nvPr/>
        </p:nvSpPr>
        <p:spPr bwMode="auto">
          <a:xfrm flipH="1" flipV="1">
            <a:off x="3576638" y="388938"/>
            <a:ext cx="14287" cy="5360987"/>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187" name="Rectangle 3">
            <a:extLst>
              <a:ext uri="{FF2B5EF4-FFF2-40B4-BE49-F238E27FC236}">
                <a16:creationId xmlns:a16="http://schemas.microsoft.com/office/drawing/2014/main" id="{D7C78C51-BBFF-494E-BE07-2F723F476414}"/>
              </a:ext>
            </a:extLst>
          </p:cNvPr>
          <p:cNvSpPr>
            <a:spLocks noChangeArrowheads="1"/>
          </p:cNvSpPr>
          <p:nvPr/>
        </p:nvSpPr>
        <p:spPr bwMode="auto">
          <a:xfrm>
            <a:off x="1649413" y="1327150"/>
            <a:ext cx="1006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b="1">
                <a:latin typeface="Helvetica" pitchFamily="2" charset="0"/>
              </a:rPr>
              <a:t>SEMUA</a:t>
            </a:r>
          </a:p>
        </p:txBody>
      </p:sp>
      <p:sp>
        <p:nvSpPr>
          <p:cNvPr id="989188" name="Rectangle 4">
            <a:extLst>
              <a:ext uri="{FF2B5EF4-FFF2-40B4-BE49-F238E27FC236}">
                <a16:creationId xmlns:a16="http://schemas.microsoft.com/office/drawing/2014/main" id="{CDEB10FE-56D0-DB41-93E3-5CA823A7776A}"/>
              </a:ext>
            </a:extLst>
          </p:cNvPr>
          <p:cNvSpPr>
            <a:spLocks noChangeArrowheads="1"/>
          </p:cNvSpPr>
          <p:nvPr/>
        </p:nvSpPr>
        <p:spPr bwMode="auto">
          <a:xfrm>
            <a:off x="2754313" y="1366838"/>
            <a:ext cx="646112"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 ATAU</a:t>
            </a:r>
          </a:p>
        </p:txBody>
      </p:sp>
      <p:sp>
        <p:nvSpPr>
          <p:cNvPr id="989189" name="Rectangle 5">
            <a:extLst>
              <a:ext uri="{FF2B5EF4-FFF2-40B4-BE49-F238E27FC236}">
                <a16:creationId xmlns:a16="http://schemas.microsoft.com/office/drawing/2014/main" id="{7FE2D43E-8D6A-8543-8865-D74FD758410E}"/>
              </a:ext>
            </a:extLst>
          </p:cNvPr>
          <p:cNvSpPr>
            <a:spLocks noChangeArrowheads="1"/>
          </p:cNvSpPr>
          <p:nvPr/>
        </p:nvSpPr>
        <p:spPr bwMode="auto">
          <a:xfrm>
            <a:off x="1843088" y="1597025"/>
            <a:ext cx="7683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"PUISI" </a:t>
            </a:r>
          </a:p>
        </p:txBody>
      </p:sp>
      <p:sp>
        <p:nvSpPr>
          <p:cNvPr id="989190" name="Rectangle 6">
            <a:extLst>
              <a:ext uri="{FF2B5EF4-FFF2-40B4-BE49-F238E27FC236}">
                <a16:creationId xmlns:a16="http://schemas.microsoft.com/office/drawing/2014/main" id="{F85BB494-F05D-6542-8035-400EA9D1A6EE}"/>
              </a:ext>
            </a:extLst>
          </p:cNvPr>
          <p:cNvSpPr>
            <a:spLocks noChangeArrowheads="1"/>
          </p:cNvSpPr>
          <p:nvPr/>
        </p:nvSpPr>
        <p:spPr bwMode="auto">
          <a:xfrm>
            <a:off x="2097088" y="1774825"/>
            <a:ext cx="6540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PADA </a:t>
            </a:r>
          </a:p>
        </p:txBody>
      </p:sp>
      <p:sp>
        <p:nvSpPr>
          <p:cNvPr id="989191" name="Line 7">
            <a:extLst>
              <a:ext uri="{FF2B5EF4-FFF2-40B4-BE49-F238E27FC236}">
                <a16:creationId xmlns:a16="http://schemas.microsoft.com/office/drawing/2014/main" id="{B06329EE-AE2F-6747-8284-FE30B5636CC6}"/>
              </a:ext>
            </a:extLst>
          </p:cNvPr>
          <p:cNvSpPr>
            <a:spLocks noChangeShapeType="1"/>
          </p:cNvSpPr>
          <p:nvPr/>
        </p:nvSpPr>
        <p:spPr bwMode="auto">
          <a:xfrm>
            <a:off x="1730375" y="1217613"/>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192" name="Line 8">
            <a:extLst>
              <a:ext uri="{FF2B5EF4-FFF2-40B4-BE49-F238E27FC236}">
                <a16:creationId xmlns:a16="http://schemas.microsoft.com/office/drawing/2014/main" id="{0F96BF3C-5D0F-1442-BF31-277C75267A3B}"/>
              </a:ext>
            </a:extLst>
          </p:cNvPr>
          <p:cNvSpPr>
            <a:spLocks noChangeShapeType="1"/>
          </p:cNvSpPr>
          <p:nvPr/>
        </p:nvSpPr>
        <p:spPr bwMode="auto">
          <a:xfrm>
            <a:off x="2724150" y="1217613"/>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193" name="Rectangle 9">
            <a:extLst>
              <a:ext uri="{FF2B5EF4-FFF2-40B4-BE49-F238E27FC236}">
                <a16:creationId xmlns:a16="http://schemas.microsoft.com/office/drawing/2014/main" id="{ED970B63-CC04-6147-BF51-65F82F2B62C8}"/>
              </a:ext>
            </a:extLst>
          </p:cNvPr>
          <p:cNvSpPr>
            <a:spLocks noChangeArrowheads="1"/>
          </p:cNvSpPr>
          <p:nvPr/>
        </p:nvSpPr>
        <p:spPr bwMode="auto">
          <a:xfrm>
            <a:off x="2759075" y="603250"/>
            <a:ext cx="8223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kira-kira:</a:t>
            </a:r>
          </a:p>
        </p:txBody>
      </p:sp>
      <p:sp>
        <p:nvSpPr>
          <p:cNvPr id="989194" name="Line 10">
            <a:extLst>
              <a:ext uri="{FF2B5EF4-FFF2-40B4-BE49-F238E27FC236}">
                <a16:creationId xmlns:a16="http://schemas.microsoft.com/office/drawing/2014/main" id="{FF8D2100-9F08-8848-BD9F-D84FDB328E73}"/>
              </a:ext>
            </a:extLst>
          </p:cNvPr>
          <p:cNvSpPr>
            <a:spLocks noChangeShapeType="1"/>
          </p:cNvSpPr>
          <p:nvPr/>
        </p:nvSpPr>
        <p:spPr bwMode="auto">
          <a:xfrm>
            <a:off x="1704975" y="539908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195" name="Line 11">
            <a:extLst>
              <a:ext uri="{FF2B5EF4-FFF2-40B4-BE49-F238E27FC236}">
                <a16:creationId xmlns:a16="http://schemas.microsoft.com/office/drawing/2014/main" id="{5ED7BB66-2420-1D48-8EC2-970825983AE8}"/>
              </a:ext>
            </a:extLst>
          </p:cNvPr>
          <p:cNvSpPr>
            <a:spLocks noChangeShapeType="1"/>
          </p:cNvSpPr>
          <p:nvPr/>
        </p:nvSpPr>
        <p:spPr bwMode="auto">
          <a:xfrm>
            <a:off x="2724150" y="539908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198" name="Line 14">
            <a:extLst>
              <a:ext uri="{FF2B5EF4-FFF2-40B4-BE49-F238E27FC236}">
                <a16:creationId xmlns:a16="http://schemas.microsoft.com/office/drawing/2014/main" id="{4EE87A0D-CCED-0C48-A575-B0E00CE4A9FF}"/>
              </a:ext>
            </a:extLst>
          </p:cNvPr>
          <p:cNvSpPr>
            <a:spLocks noChangeShapeType="1"/>
          </p:cNvSpPr>
          <p:nvPr/>
        </p:nvSpPr>
        <p:spPr bwMode="auto">
          <a:xfrm>
            <a:off x="2698750"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199" name="Line 15">
            <a:extLst>
              <a:ext uri="{FF2B5EF4-FFF2-40B4-BE49-F238E27FC236}">
                <a16:creationId xmlns:a16="http://schemas.microsoft.com/office/drawing/2014/main" id="{2D4DA049-5E90-964D-85AA-AA4BF5372770}"/>
              </a:ext>
            </a:extLst>
          </p:cNvPr>
          <p:cNvSpPr>
            <a:spLocks noChangeShapeType="1"/>
          </p:cNvSpPr>
          <p:nvPr/>
        </p:nvSpPr>
        <p:spPr bwMode="auto">
          <a:xfrm>
            <a:off x="1730375"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00" name="Rectangle 16">
            <a:extLst>
              <a:ext uri="{FF2B5EF4-FFF2-40B4-BE49-F238E27FC236}">
                <a16:creationId xmlns:a16="http://schemas.microsoft.com/office/drawing/2014/main" id="{A9E5ECF0-BC6E-BC48-85E7-9187EA89868A}"/>
              </a:ext>
            </a:extLst>
          </p:cNvPr>
          <p:cNvSpPr>
            <a:spLocks noChangeArrowheads="1"/>
          </p:cNvSpPr>
          <p:nvPr/>
        </p:nvSpPr>
        <p:spPr bwMode="auto">
          <a:xfrm>
            <a:off x="1589088" y="842963"/>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2.</a:t>
            </a:r>
          </a:p>
        </p:txBody>
      </p:sp>
      <p:sp>
        <p:nvSpPr>
          <p:cNvPr id="989201" name="Line 17">
            <a:extLst>
              <a:ext uri="{FF2B5EF4-FFF2-40B4-BE49-F238E27FC236}">
                <a16:creationId xmlns:a16="http://schemas.microsoft.com/office/drawing/2014/main" id="{F169ABA3-CCA8-CB46-9A97-E2AA39FC5540}"/>
              </a:ext>
            </a:extLst>
          </p:cNvPr>
          <p:cNvSpPr>
            <a:spLocks noChangeShapeType="1"/>
          </p:cNvSpPr>
          <p:nvPr/>
        </p:nvSpPr>
        <p:spPr bwMode="auto">
          <a:xfrm>
            <a:off x="2698750" y="26987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02" name="Line 18">
            <a:extLst>
              <a:ext uri="{FF2B5EF4-FFF2-40B4-BE49-F238E27FC236}">
                <a16:creationId xmlns:a16="http://schemas.microsoft.com/office/drawing/2014/main" id="{BA395DD6-7CE9-064A-BE87-B8E8DD0C6350}"/>
              </a:ext>
            </a:extLst>
          </p:cNvPr>
          <p:cNvSpPr>
            <a:spLocks noChangeShapeType="1"/>
          </p:cNvSpPr>
          <p:nvPr/>
        </p:nvSpPr>
        <p:spPr bwMode="auto">
          <a:xfrm>
            <a:off x="2698750"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03" name="Line 19">
            <a:extLst>
              <a:ext uri="{FF2B5EF4-FFF2-40B4-BE49-F238E27FC236}">
                <a16:creationId xmlns:a16="http://schemas.microsoft.com/office/drawing/2014/main" id="{8673FDB8-1994-CF45-B077-77D1A9C821CD}"/>
              </a:ext>
            </a:extLst>
          </p:cNvPr>
          <p:cNvSpPr>
            <a:spLocks noChangeShapeType="1"/>
          </p:cNvSpPr>
          <p:nvPr/>
        </p:nvSpPr>
        <p:spPr bwMode="auto">
          <a:xfrm>
            <a:off x="1743075"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04" name="Line 20">
            <a:extLst>
              <a:ext uri="{FF2B5EF4-FFF2-40B4-BE49-F238E27FC236}">
                <a16:creationId xmlns:a16="http://schemas.microsoft.com/office/drawing/2014/main" id="{68BFA1F5-73C8-A840-AB5D-3987FEC17D97}"/>
              </a:ext>
            </a:extLst>
          </p:cNvPr>
          <p:cNvSpPr>
            <a:spLocks noChangeShapeType="1"/>
          </p:cNvSpPr>
          <p:nvPr/>
        </p:nvSpPr>
        <p:spPr bwMode="auto">
          <a:xfrm>
            <a:off x="1704975" y="539908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05" name="Line 21">
            <a:extLst>
              <a:ext uri="{FF2B5EF4-FFF2-40B4-BE49-F238E27FC236}">
                <a16:creationId xmlns:a16="http://schemas.microsoft.com/office/drawing/2014/main" id="{60EA8231-2A3E-954B-A205-B28C123A2D51}"/>
              </a:ext>
            </a:extLst>
          </p:cNvPr>
          <p:cNvSpPr>
            <a:spLocks noChangeShapeType="1"/>
          </p:cNvSpPr>
          <p:nvPr/>
        </p:nvSpPr>
        <p:spPr bwMode="auto">
          <a:xfrm>
            <a:off x="2724150" y="539908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06" name="Line 22">
            <a:extLst>
              <a:ext uri="{FF2B5EF4-FFF2-40B4-BE49-F238E27FC236}">
                <a16:creationId xmlns:a16="http://schemas.microsoft.com/office/drawing/2014/main" id="{CC9A755B-B1E9-8A47-90B1-2AAD39B92312}"/>
              </a:ext>
            </a:extLst>
          </p:cNvPr>
          <p:cNvSpPr>
            <a:spLocks noChangeShapeType="1"/>
          </p:cNvSpPr>
          <p:nvPr/>
        </p:nvSpPr>
        <p:spPr bwMode="auto">
          <a:xfrm>
            <a:off x="1743075" y="539908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07" name="Line 23">
            <a:extLst>
              <a:ext uri="{FF2B5EF4-FFF2-40B4-BE49-F238E27FC236}">
                <a16:creationId xmlns:a16="http://schemas.microsoft.com/office/drawing/2014/main" id="{BE3651D5-9AB3-F248-9687-69E5A869B20E}"/>
              </a:ext>
            </a:extLst>
          </p:cNvPr>
          <p:cNvSpPr>
            <a:spLocks noChangeShapeType="1"/>
          </p:cNvSpPr>
          <p:nvPr/>
        </p:nvSpPr>
        <p:spPr bwMode="auto">
          <a:xfrm>
            <a:off x="2724150" y="539908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10" name="Text Box 26">
            <a:extLst>
              <a:ext uri="{FF2B5EF4-FFF2-40B4-BE49-F238E27FC236}">
                <a16:creationId xmlns:a16="http://schemas.microsoft.com/office/drawing/2014/main" id="{BD2A9BE4-4A4B-834F-80F2-8FD3E8142DDB}"/>
              </a:ext>
            </a:extLst>
          </p:cNvPr>
          <p:cNvSpPr txBox="1">
            <a:spLocks noChangeArrowheads="1"/>
          </p:cNvSpPr>
          <p:nvPr/>
        </p:nvSpPr>
        <p:spPr bwMode="auto">
          <a:xfrm rot="-5400000">
            <a:off x="986632" y="3244056"/>
            <a:ext cx="5614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KITAB PUISI(6)</a:t>
            </a:r>
            <a:endParaRPr lang="en-US" altLang="en-US" sz="1000">
              <a:latin typeface="Arial Black" panose="020B0604020202020204" pitchFamily="34" charset="0"/>
            </a:endParaRPr>
          </a:p>
        </p:txBody>
      </p:sp>
      <p:sp>
        <p:nvSpPr>
          <p:cNvPr id="989211" name="Line 27">
            <a:extLst>
              <a:ext uri="{FF2B5EF4-FFF2-40B4-BE49-F238E27FC236}">
                <a16:creationId xmlns:a16="http://schemas.microsoft.com/office/drawing/2014/main" id="{D33F2536-B11E-6C46-B80B-116392A1C9DF}"/>
              </a:ext>
            </a:extLst>
          </p:cNvPr>
          <p:cNvSpPr>
            <a:spLocks noChangeShapeType="1"/>
          </p:cNvSpPr>
          <p:nvPr/>
        </p:nvSpPr>
        <p:spPr bwMode="auto">
          <a:xfrm>
            <a:off x="1262063" y="6232525"/>
            <a:ext cx="203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12" name="Line 28">
            <a:extLst>
              <a:ext uri="{FF2B5EF4-FFF2-40B4-BE49-F238E27FC236}">
                <a16:creationId xmlns:a16="http://schemas.microsoft.com/office/drawing/2014/main" id="{97CC9E35-947F-724E-85B6-CBC6F158308E}"/>
              </a:ext>
            </a:extLst>
          </p:cNvPr>
          <p:cNvSpPr>
            <a:spLocks noChangeShapeType="1"/>
          </p:cNvSpPr>
          <p:nvPr/>
        </p:nvSpPr>
        <p:spPr bwMode="auto">
          <a:xfrm>
            <a:off x="1739900" y="442753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13" name="Line 29">
            <a:extLst>
              <a:ext uri="{FF2B5EF4-FFF2-40B4-BE49-F238E27FC236}">
                <a16:creationId xmlns:a16="http://schemas.microsoft.com/office/drawing/2014/main" id="{8D823F49-5A8D-4F48-B81F-8223D3335A1C}"/>
              </a:ext>
            </a:extLst>
          </p:cNvPr>
          <p:cNvSpPr>
            <a:spLocks noChangeShapeType="1"/>
          </p:cNvSpPr>
          <p:nvPr/>
        </p:nvSpPr>
        <p:spPr bwMode="auto">
          <a:xfrm>
            <a:off x="2720975" y="442753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14" name="Line 30">
            <a:extLst>
              <a:ext uri="{FF2B5EF4-FFF2-40B4-BE49-F238E27FC236}">
                <a16:creationId xmlns:a16="http://schemas.microsoft.com/office/drawing/2014/main" id="{FCC3B2F4-CBC4-7D40-A393-1789EFC2D232}"/>
              </a:ext>
            </a:extLst>
          </p:cNvPr>
          <p:cNvSpPr>
            <a:spLocks noChangeShapeType="1"/>
          </p:cNvSpPr>
          <p:nvPr/>
        </p:nvSpPr>
        <p:spPr bwMode="auto">
          <a:xfrm flipH="1" flipV="1">
            <a:off x="1370013" y="6265863"/>
            <a:ext cx="0" cy="863600"/>
          </a:xfrm>
          <a:prstGeom prst="line">
            <a:avLst/>
          </a:prstGeom>
          <a:noFill/>
          <a:ln w="508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16" name="Rectangle 32">
            <a:extLst>
              <a:ext uri="{FF2B5EF4-FFF2-40B4-BE49-F238E27FC236}">
                <a16:creationId xmlns:a16="http://schemas.microsoft.com/office/drawing/2014/main" id="{13BBE0EA-D986-E445-9B6E-54FB860BDDF6}"/>
              </a:ext>
            </a:extLst>
          </p:cNvPr>
          <p:cNvSpPr>
            <a:spLocks noChangeArrowheads="1"/>
          </p:cNvSpPr>
          <p:nvPr/>
        </p:nvSpPr>
        <p:spPr bwMode="auto">
          <a:xfrm>
            <a:off x="1741488" y="1954213"/>
            <a:ext cx="1931987"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PERIODE "RAJA-RAJA"</a:t>
            </a:r>
          </a:p>
        </p:txBody>
      </p:sp>
      <p:sp>
        <p:nvSpPr>
          <p:cNvPr id="989217" name="Rectangle 33">
            <a:extLst>
              <a:ext uri="{FF2B5EF4-FFF2-40B4-BE49-F238E27FC236}">
                <a16:creationId xmlns:a16="http://schemas.microsoft.com/office/drawing/2014/main" id="{C774C5D3-01B6-864B-A7D7-5F3C4D66855C}"/>
              </a:ext>
            </a:extLst>
          </p:cNvPr>
          <p:cNvSpPr>
            <a:spLocks noChangeArrowheads="1"/>
          </p:cNvSpPr>
          <p:nvPr/>
        </p:nvSpPr>
        <p:spPr bwMode="auto">
          <a:xfrm>
            <a:off x="1649413" y="1312863"/>
            <a:ext cx="100647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b="1">
                <a:latin typeface="Helvetica" pitchFamily="2" charset="0"/>
              </a:rPr>
              <a:t>SEMUA</a:t>
            </a:r>
          </a:p>
        </p:txBody>
      </p:sp>
      <p:sp>
        <p:nvSpPr>
          <p:cNvPr id="989218" name="Rectangle 34">
            <a:extLst>
              <a:ext uri="{FF2B5EF4-FFF2-40B4-BE49-F238E27FC236}">
                <a16:creationId xmlns:a16="http://schemas.microsoft.com/office/drawing/2014/main" id="{E93FB8D9-A167-AA4D-9859-E64AAB89E18A}"/>
              </a:ext>
            </a:extLst>
          </p:cNvPr>
          <p:cNvSpPr>
            <a:spLocks noChangeArrowheads="1"/>
          </p:cNvSpPr>
          <p:nvPr/>
        </p:nvSpPr>
        <p:spPr bwMode="auto">
          <a:xfrm>
            <a:off x="2752725" y="1366838"/>
            <a:ext cx="646113"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 ATAU</a:t>
            </a:r>
          </a:p>
        </p:txBody>
      </p:sp>
      <p:sp>
        <p:nvSpPr>
          <p:cNvPr id="989219" name="Rectangle 35">
            <a:extLst>
              <a:ext uri="{FF2B5EF4-FFF2-40B4-BE49-F238E27FC236}">
                <a16:creationId xmlns:a16="http://schemas.microsoft.com/office/drawing/2014/main" id="{2C3CB22D-43A9-3B49-9A80-CE6CDC75927E}"/>
              </a:ext>
            </a:extLst>
          </p:cNvPr>
          <p:cNvSpPr>
            <a:spLocks noChangeArrowheads="1"/>
          </p:cNvSpPr>
          <p:nvPr/>
        </p:nvSpPr>
        <p:spPr bwMode="auto">
          <a:xfrm>
            <a:off x="1843088" y="1597025"/>
            <a:ext cx="7683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"PUISI" </a:t>
            </a:r>
          </a:p>
        </p:txBody>
      </p:sp>
      <p:sp>
        <p:nvSpPr>
          <p:cNvPr id="989220" name="Rectangle 36">
            <a:extLst>
              <a:ext uri="{FF2B5EF4-FFF2-40B4-BE49-F238E27FC236}">
                <a16:creationId xmlns:a16="http://schemas.microsoft.com/office/drawing/2014/main" id="{389632A1-755B-CC45-9794-366E4C53073F}"/>
              </a:ext>
            </a:extLst>
          </p:cNvPr>
          <p:cNvSpPr>
            <a:spLocks noChangeArrowheads="1"/>
          </p:cNvSpPr>
          <p:nvPr/>
        </p:nvSpPr>
        <p:spPr bwMode="auto">
          <a:xfrm>
            <a:off x="2097088" y="1774825"/>
            <a:ext cx="6540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PADA </a:t>
            </a:r>
          </a:p>
        </p:txBody>
      </p:sp>
      <p:sp>
        <p:nvSpPr>
          <p:cNvPr id="989221" name="Rectangle 37">
            <a:extLst>
              <a:ext uri="{FF2B5EF4-FFF2-40B4-BE49-F238E27FC236}">
                <a16:creationId xmlns:a16="http://schemas.microsoft.com/office/drawing/2014/main" id="{097DD76B-B61C-C44B-B0CD-231463D82F98}"/>
              </a:ext>
            </a:extLst>
          </p:cNvPr>
          <p:cNvSpPr>
            <a:spLocks noChangeArrowheads="1"/>
          </p:cNvSpPr>
          <p:nvPr/>
        </p:nvSpPr>
        <p:spPr bwMode="auto">
          <a:xfrm>
            <a:off x="2759075" y="603250"/>
            <a:ext cx="1809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endParaRPr lang="en-US" altLang="en-US" sz="1200" b="1">
              <a:latin typeface="Helvetica" pitchFamily="2" charset="0"/>
            </a:endParaRPr>
          </a:p>
        </p:txBody>
      </p:sp>
      <p:sp>
        <p:nvSpPr>
          <p:cNvPr id="989223" name="Line 39">
            <a:extLst>
              <a:ext uri="{FF2B5EF4-FFF2-40B4-BE49-F238E27FC236}">
                <a16:creationId xmlns:a16="http://schemas.microsoft.com/office/drawing/2014/main" id="{F35EDC91-4CA4-DB4B-B565-F1E46FE38672}"/>
              </a:ext>
            </a:extLst>
          </p:cNvPr>
          <p:cNvSpPr>
            <a:spLocks noChangeShapeType="1"/>
          </p:cNvSpPr>
          <p:nvPr/>
        </p:nvSpPr>
        <p:spPr bwMode="auto">
          <a:xfrm>
            <a:off x="1743075" y="26987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lstStyle/>
          <a:p>
            <a:endParaRPr lang="en-US"/>
          </a:p>
        </p:txBody>
      </p:sp>
      <p:sp>
        <p:nvSpPr>
          <p:cNvPr id="989224" name="Rectangle 40">
            <a:extLst>
              <a:ext uri="{FF2B5EF4-FFF2-40B4-BE49-F238E27FC236}">
                <a16:creationId xmlns:a16="http://schemas.microsoft.com/office/drawing/2014/main" id="{DB41F9E8-6F5D-C249-969F-BBDA3E0C2280}"/>
              </a:ext>
            </a:extLst>
          </p:cNvPr>
          <p:cNvSpPr>
            <a:spLocks noChangeArrowheads="1"/>
          </p:cNvSpPr>
          <p:nvPr/>
        </p:nvSpPr>
        <p:spPr bwMode="auto">
          <a:xfrm>
            <a:off x="1741488" y="1954213"/>
            <a:ext cx="1931987"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PERIODE "RAJA-RAJA"</a:t>
            </a:r>
          </a:p>
        </p:txBody>
      </p:sp>
      <p:sp>
        <p:nvSpPr>
          <p:cNvPr id="989250" name="Arc 66" descr="Small grid">
            <a:extLst>
              <a:ext uri="{FF2B5EF4-FFF2-40B4-BE49-F238E27FC236}">
                <a16:creationId xmlns:a16="http://schemas.microsoft.com/office/drawing/2014/main" id="{9BBD5E18-A70A-184B-BA45-89CAD99E9DFD}"/>
              </a:ext>
            </a:extLst>
          </p:cNvPr>
          <p:cNvSpPr>
            <a:spLocks/>
          </p:cNvSpPr>
          <p:nvPr/>
        </p:nvSpPr>
        <p:spPr bwMode="auto">
          <a:xfrm rot="16133306">
            <a:off x="922337" y="1782763"/>
            <a:ext cx="557213" cy="4968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blipFill dpi="0" rotWithShape="0">
            <a:blip r:embed="rId3"/>
            <a:srcRect/>
            <a:tile tx="0" ty="0" sx="100000" sy="100000" flip="none" algn="tl"/>
          </a:blip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b="1"/>
          </a:p>
        </p:txBody>
      </p:sp>
      <p:sp>
        <p:nvSpPr>
          <p:cNvPr id="989251" name="Rectangle 67">
            <a:extLst>
              <a:ext uri="{FF2B5EF4-FFF2-40B4-BE49-F238E27FC236}">
                <a16:creationId xmlns:a16="http://schemas.microsoft.com/office/drawing/2014/main" id="{A6CAB97F-C926-8248-9589-C71F49F097A7}"/>
              </a:ext>
            </a:extLst>
          </p:cNvPr>
          <p:cNvSpPr>
            <a:spLocks noChangeArrowheads="1"/>
          </p:cNvSpPr>
          <p:nvPr/>
        </p:nvSpPr>
        <p:spPr bwMode="auto">
          <a:xfrm>
            <a:off x="1527175" y="2351088"/>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989252" name="Rectangle 68">
            <a:extLst>
              <a:ext uri="{FF2B5EF4-FFF2-40B4-BE49-F238E27FC236}">
                <a16:creationId xmlns:a16="http://schemas.microsoft.com/office/drawing/2014/main" id="{C1B7D6C4-4D01-4E43-ABA2-EE44EE266786}"/>
              </a:ext>
            </a:extLst>
          </p:cNvPr>
          <p:cNvSpPr>
            <a:spLocks noChangeArrowheads="1"/>
          </p:cNvSpPr>
          <p:nvPr/>
        </p:nvSpPr>
        <p:spPr bwMode="auto">
          <a:xfrm>
            <a:off x="1522413" y="3175000"/>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989253" name="Rectangle 69">
            <a:extLst>
              <a:ext uri="{FF2B5EF4-FFF2-40B4-BE49-F238E27FC236}">
                <a16:creationId xmlns:a16="http://schemas.microsoft.com/office/drawing/2014/main" id="{2A2F9DFC-B9A5-3A46-9C87-5C8416336FC6}"/>
              </a:ext>
            </a:extLst>
          </p:cNvPr>
          <p:cNvSpPr>
            <a:spLocks noChangeArrowheads="1"/>
          </p:cNvSpPr>
          <p:nvPr/>
        </p:nvSpPr>
        <p:spPr bwMode="auto">
          <a:xfrm>
            <a:off x="1525588" y="4054475"/>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989254" name="Rectangle 70">
            <a:extLst>
              <a:ext uri="{FF2B5EF4-FFF2-40B4-BE49-F238E27FC236}">
                <a16:creationId xmlns:a16="http://schemas.microsoft.com/office/drawing/2014/main" id="{37DD5A81-C797-9544-B328-B089817E3112}"/>
              </a:ext>
            </a:extLst>
          </p:cNvPr>
          <p:cNvSpPr>
            <a:spLocks noChangeArrowheads="1"/>
          </p:cNvSpPr>
          <p:nvPr/>
        </p:nvSpPr>
        <p:spPr bwMode="auto">
          <a:xfrm>
            <a:off x="1525588" y="5033963"/>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989256" name="Text Box 72">
            <a:extLst>
              <a:ext uri="{FF2B5EF4-FFF2-40B4-BE49-F238E27FC236}">
                <a16:creationId xmlns:a16="http://schemas.microsoft.com/office/drawing/2014/main" id="{7813AF54-21DA-B047-B78B-4612615D3187}"/>
              </a:ext>
            </a:extLst>
          </p:cNvPr>
          <p:cNvSpPr txBox="1">
            <a:spLocks noChangeArrowheads="1"/>
          </p:cNvSpPr>
          <p:nvPr/>
        </p:nvSpPr>
        <p:spPr bwMode="auto">
          <a:xfrm>
            <a:off x="9612313" y="7350125"/>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p>
            <a:pPr algn="ctr">
              <a:spcBef>
                <a:spcPct val="50000"/>
              </a:spcBef>
            </a:pPr>
            <a:r>
              <a:rPr lang="en-US" altLang="en-US" sz="2000"/>
              <a:t> </a:t>
            </a:r>
          </a:p>
        </p:txBody>
      </p:sp>
      <p:pic>
        <p:nvPicPr>
          <p:cNvPr id="989257" name="Picture 73">
            <a:extLst>
              <a:ext uri="{FF2B5EF4-FFF2-40B4-BE49-F238E27FC236}">
                <a16:creationId xmlns:a16="http://schemas.microsoft.com/office/drawing/2014/main" id="{57897083-A2F5-EF45-94B7-EBE69606B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267" r="29369" b="9608"/>
          <a:stretch>
            <a:fillRect/>
          </a:stretch>
        </p:blipFill>
        <p:spPr bwMode="auto">
          <a:xfrm>
            <a:off x="4937125" y="450850"/>
            <a:ext cx="4721225" cy="6153150"/>
          </a:xfrm>
          <a:prstGeom prst="rect">
            <a:avLst/>
          </a:prstGeom>
          <a:noFill/>
          <a:extLst>
            <a:ext uri="{909E8E84-426E-40DD-AFC4-6F175D3DCCD1}">
              <a14:hiddenFill xmlns:a14="http://schemas.microsoft.com/office/drawing/2010/main">
                <a:solidFill>
                  <a:srgbClr val="FFFFFF"/>
                </a:solidFill>
              </a14:hiddenFill>
            </a:ext>
          </a:extLst>
        </p:spPr>
      </p:pic>
      <p:sp>
        <p:nvSpPr>
          <p:cNvPr id="989258" name="Rectangle 74">
            <a:extLst>
              <a:ext uri="{FF2B5EF4-FFF2-40B4-BE49-F238E27FC236}">
                <a16:creationId xmlns:a16="http://schemas.microsoft.com/office/drawing/2014/main" id="{9A798FA3-59E5-B343-B45B-91D3F18508E8}"/>
              </a:ext>
            </a:extLst>
          </p:cNvPr>
          <p:cNvSpPr>
            <a:spLocks noChangeArrowheads="1"/>
          </p:cNvSpPr>
          <p:nvPr/>
        </p:nvSpPr>
        <p:spPr bwMode="auto">
          <a:xfrm>
            <a:off x="5000625" y="412750"/>
            <a:ext cx="4692650" cy="6235700"/>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59" name="Rectangle 75">
            <a:extLst>
              <a:ext uri="{FF2B5EF4-FFF2-40B4-BE49-F238E27FC236}">
                <a16:creationId xmlns:a16="http://schemas.microsoft.com/office/drawing/2014/main" id="{6FDECEBC-4FDE-F942-A2EF-BDB9CCD4F49C}"/>
              </a:ext>
            </a:extLst>
          </p:cNvPr>
          <p:cNvSpPr>
            <a:spLocks noChangeArrowheads="1"/>
          </p:cNvSpPr>
          <p:nvPr/>
        </p:nvSpPr>
        <p:spPr bwMode="auto">
          <a:xfrm>
            <a:off x="4997450" y="398463"/>
            <a:ext cx="4694238" cy="6235700"/>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60" name="Line 76">
            <a:extLst>
              <a:ext uri="{FF2B5EF4-FFF2-40B4-BE49-F238E27FC236}">
                <a16:creationId xmlns:a16="http://schemas.microsoft.com/office/drawing/2014/main" id="{5E649C76-EDDD-9540-8E61-7E9E8DB947E9}"/>
              </a:ext>
            </a:extLst>
          </p:cNvPr>
          <p:cNvSpPr>
            <a:spLocks noChangeShapeType="1"/>
          </p:cNvSpPr>
          <p:nvPr/>
        </p:nvSpPr>
        <p:spPr bwMode="auto">
          <a:xfrm>
            <a:off x="5500688" y="2935288"/>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89261" name="Line 77">
            <a:extLst>
              <a:ext uri="{FF2B5EF4-FFF2-40B4-BE49-F238E27FC236}">
                <a16:creationId xmlns:a16="http://schemas.microsoft.com/office/drawing/2014/main" id="{F1E3F8DD-B91D-2041-AE4E-FD72C2210770}"/>
              </a:ext>
            </a:extLst>
          </p:cNvPr>
          <p:cNvSpPr>
            <a:spLocks noChangeShapeType="1"/>
          </p:cNvSpPr>
          <p:nvPr/>
        </p:nvSpPr>
        <p:spPr bwMode="auto">
          <a:xfrm>
            <a:off x="7129463" y="2933700"/>
            <a:ext cx="2112962"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89262" name="Line 78">
            <a:extLst>
              <a:ext uri="{FF2B5EF4-FFF2-40B4-BE49-F238E27FC236}">
                <a16:creationId xmlns:a16="http://schemas.microsoft.com/office/drawing/2014/main" id="{8D897D95-DF39-414B-BD96-4CBAD34A6542}"/>
              </a:ext>
            </a:extLst>
          </p:cNvPr>
          <p:cNvSpPr>
            <a:spLocks noChangeShapeType="1"/>
          </p:cNvSpPr>
          <p:nvPr/>
        </p:nvSpPr>
        <p:spPr bwMode="auto">
          <a:xfrm>
            <a:off x="5519738" y="3765550"/>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89263" name="Line 79">
            <a:extLst>
              <a:ext uri="{FF2B5EF4-FFF2-40B4-BE49-F238E27FC236}">
                <a16:creationId xmlns:a16="http://schemas.microsoft.com/office/drawing/2014/main" id="{92785664-5F4B-8447-BC02-F0BF968D592A}"/>
              </a:ext>
            </a:extLst>
          </p:cNvPr>
          <p:cNvSpPr>
            <a:spLocks noChangeShapeType="1"/>
          </p:cNvSpPr>
          <p:nvPr/>
        </p:nvSpPr>
        <p:spPr bwMode="auto">
          <a:xfrm>
            <a:off x="7148513" y="3765550"/>
            <a:ext cx="2112962"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89264" name="Line 80">
            <a:extLst>
              <a:ext uri="{FF2B5EF4-FFF2-40B4-BE49-F238E27FC236}">
                <a16:creationId xmlns:a16="http://schemas.microsoft.com/office/drawing/2014/main" id="{FC2FDD54-0C71-E84F-AB0C-C20E02D3DC9D}"/>
              </a:ext>
            </a:extLst>
          </p:cNvPr>
          <p:cNvSpPr>
            <a:spLocks noChangeShapeType="1"/>
          </p:cNvSpPr>
          <p:nvPr/>
        </p:nvSpPr>
        <p:spPr bwMode="auto">
          <a:xfrm>
            <a:off x="5508625" y="4595813"/>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89265" name="Line 81">
            <a:extLst>
              <a:ext uri="{FF2B5EF4-FFF2-40B4-BE49-F238E27FC236}">
                <a16:creationId xmlns:a16="http://schemas.microsoft.com/office/drawing/2014/main" id="{EF49E1DF-9F1E-BB42-981C-0CB7B25FC05C}"/>
              </a:ext>
            </a:extLst>
          </p:cNvPr>
          <p:cNvSpPr>
            <a:spLocks noChangeShapeType="1"/>
          </p:cNvSpPr>
          <p:nvPr/>
        </p:nvSpPr>
        <p:spPr bwMode="auto">
          <a:xfrm>
            <a:off x="7137400" y="4595813"/>
            <a:ext cx="2112963"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89266" name="Line 82">
            <a:extLst>
              <a:ext uri="{FF2B5EF4-FFF2-40B4-BE49-F238E27FC236}">
                <a16:creationId xmlns:a16="http://schemas.microsoft.com/office/drawing/2014/main" id="{3ACAB62A-9BA8-C84B-B98D-9EE1F2F9F38A}"/>
              </a:ext>
            </a:extLst>
          </p:cNvPr>
          <p:cNvSpPr>
            <a:spLocks noChangeShapeType="1"/>
          </p:cNvSpPr>
          <p:nvPr/>
        </p:nvSpPr>
        <p:spPr bwMode="auto">
          <a:xfrm>
            <a:off x="5503863" y="5414963"/>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89267" name="Line 83">
            <a:extLst>
              <a:ext uri="{FF2B5EF4-FFF2-40B4-BE49-F238E27FC236}">
                <a16:creationId xmlns:a16="http://schemas.microsoft.com/office/drawing/2014/main" id="{74BE9651-951A-134D-AAE8-8C72CA904E6E}"/>
              </a:ext>
            </a:extLst>
          </p:cNvPr>
          <p:cNvSpPr>
            <a:spLocks noChangeShapeType="1"/>
          </p:cNvSpPr>
          <p:nvPr/>
        </p:nvSpPr>
        <p:spPr bwMode="auto">
          <a:xfrm>
            <a:off x="7132638" y="5414963"/>
            <a:ext cx="2112962"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89268" name="Line 84">
            <a:extLst>
              <a:ext uri="{FF2B5EF4-FFF2-40B4-BE49-F238E27FC236}">
                <a16:creationId xmlns:a16="http://schemas.microsoft.com/office/drawing/2014/main" id="{0573D390-7466-3D46-83CA-EF25AA41CFDE}"/>
              </a:ext>
            </a:extLst>
          </p:cNvPr>
          <p:cNvSpPr>
            <a:spLocks noChangeShapeType="1"/>
          </p:cNvSpPr>
          <p:nvPr/>
        </p:nvSpPr>
        <p:spPr bwMode="auto">
          <a:xfrm>
            <a:off x="5508625" y="6257925"/>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89269" name="Line 85">
            <a:extLst>
              <a:ext uri="{FF2B5EF4-FFF2-40B4-BE49-F238E27FC236}">
                <a16:creationId xmlns:a16="http://schemas.microsoft.com/office/drawing/2014/main" id="{E59ACD93-219E-6F49-9782-8ADB37A31988}"/>
              </a:ext>
            </a:extLst>
          </p:cNvPr>
          <p:cNvSpPr>
            <a:spLocks noChangeShapeType="1"/>
          </p:cNvSpPr>
          <p:nvPr/>
        </p:nvSpPr>
        <p:spPr bwMode="auto">
          <a:xfrm>
            <a:off x="7137400" y="6253163"/>
            <a:ext cx="2112963"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89281" name="Text Box 97">
            <a:extLst>
              <a:ext uri="{FF2B5EF4-FFF2-40B4-BE49-F238E27FC236}">
                <a16:creationId xmlns:a16="http://schemas.microsoft.com/office/drawing/2014/main" id="{C76AC427-0D9C-E141-8C11-8D26154B8499}"/>
              </a:ext>
            </a:extLst>
          </p:cNvPr>
          <p:cNvSpPr txBox="1">
            <a:spLocks noChangeArrowheads="1"/>
          </p:cNvSpPr>
          <p:nvPr/>
        </p:nvSpPr>
        <p:spPr bwMode="auto">
          <a:xfrm>
            <a:off x="4562475" y="7515225"/>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solidFill>
                <a:schemeClr val="tx2"/>
              </a:solidFill>
            </a:endParaRPr>
          </a:p>
        </p:txBody>
      </p:sp>
      <p:sp>
        <p:nvSpPr>
          <p:cNvPr id="989282" name="Rectangle 98">
            <a:extLst>
              <a:ext uri="{FF2B5EF4-FFF2-40B4-BE49-F238E27FC236}">
                <a16:creationId xmlns:a16="http://schemas.microsoft.com/office/drawing/2014/main" id="{29242A36-8874-0B4E-A8B9-B434C612C054}"/>
              </a:ext>
            </a:extLst>
          </p:cNvPr>
          <p:cNvSpPr>
            <a:spLocks noChangeArrowheads="1"/>
          </p:cNvSpPr>
          <p:nvPr/>
        </p:nvSpPr>
        <p:spPr bwMode="auto">
          <a:xfrm>
            <a:off x="7666038" y="2411413"/>
            <a:ext cx="933450" cy="304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r>
              <a:rPr lang="en-US" altLang="en-US" sz="1400" b="1">
                <a:solidFill>
                  <a:schemeClr val="bg1"/>
                </a:solidFill>
                <a:latin typeface="Helvetica" pitchFamily="2" charset="0"/>
              </a:rPr>
              <a:t>kira-kira:</a:t>
            </a:r>
          </a:p>
        </p:txBody>
      </p:sp>
      <p:pic>
        <p:nvPicPr>
          <p:cNvPr id="989285" name="Picture 101">
            <a:extLst>
              <a:ext uri="{FF2B5EF4-FFF2-40B4-BE49-F238E27FC236}">
                <a16:creationId xmlns:a16="http://schemas.microsoft.com/office/drawing/2014/main" id="{23B08713-8F90-D442-A6A6-2CFA29D790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989286" name="Rectangle 102">
            <a:extLst>
              <a:ext uri="{FF2B5EF4-FFF2-40B4-BE49-F238E27FC236}">
                <a16:creationId xmlns:a16="http://schemas.microsoft.com/office/drawing/2014/main" id="{6CD8966F-ECC4-8346-AD09-FC212DE16269}"/>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989287" name="Text Box 103">
            <a:extLst>
              <a:ext uri="{FF2B5EF4-FFF2-40B4-BE49-F238E27FC236}">
                <a16:creationId xmlns:a16="http://schemas.microsoft.com/office/drawing/2014/main" id="{2B0E9C7F-1B4B-8148-A2FD-8269E2171501}"/>
              </a:ext>
            </a:extLst>
          </p:cNvPr>
          <p:cNvSpPr txBox="1">
            <a:spLocks noChangeArrowheads="1"/>
          </p:cNvSpPr>
          <p:nvPr/>
        </p:nvSpPr>
        <p:spPr bwMode="auto">
          <a:xfrm>
            <a:off x="5283200" y="1933575"/>
            <a:ext cx="4111625" cy="579438"/>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1" i="1">
                <a:solidFill>
                  <a:srgbClr val="FFF819"/>
                </a:solidFill>
                <a:latin typeface="Helvetica" pitchFamily="2" charset="0"/>
              </a:rPr>
              <a:t>"PUISI"</a:t>
            </a:r>
          </a:p>
        </p:txBody>
      </p:sp>
      <p:sp>
        <p:nvSpPr>
          <p:cNvPr id="989289" name="AutoShape 105">
            <a:extLst>
              <a:ext uri="{FF2B5EF4-FFF2-40B4-BE49-F238E27FC236}">
                <a16:creationId xmlns:a16="http://schemas.microsoft.com/office/drawing/2014/main" id="{3D21003D-4CE4-544D-91C8-8456FAFCB233}"/>
              </a:ext>
            </a:extLst>
          </p:cNvPr>
          <p:cNvSpPr>
            <a:spLocks noChangeArrowheads="1"/>
          </p:cNvSpPr>
          <p:nvPr/>
        </p:nvSpPr>
        <p:spPr bwMode="auto">
          <a:xfrm rot="16320000">
            <a:off x="64294" y="1042194"/>
            <a:ext cx="474662" cy="317500"/>
          </a:xfrm>
          <a:prstGeom prst="triangle">
            <a:avLst>
              <a:gd name="adj" fmla="val 4999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90" name="Rectangle 106" descr="Small grid">
            <a:extLst>
              <a:ext uri="{FF2B5EF4-FFF2-40B4-BE49-F238E27FC236}">
                <a16:creationId xmlns:a16="http://schemas.microsoft.com/office/drawing/2014/main" id="{9AB27DC2-839B-FB41-A9D4-91A88A29822C}"/>
              </a:ext>
            </a:extLst>
          </p:cNvPr>
          <p:cNvSpPr>
            <a:spLocks noChangeArrowheads="1"/>
          </p:cNvSpPr>
          <p:nvPr/>
        </p:nvSpPr>
        <p:spPr bwMode="auto">
          <a:xfrm>
            <a:off x="434975" y="1101725"/>
            <a:ext cx="1185863" cy="203200"/>
          </a:xfrm>
          <a:prstGeom prst="rect">
            <a:avLst/>
          </a:prstGeom>
          <a:blipFill dpi="0" rotWithShape="0">
            <a:blip r:embed="rId3"/>
            <a:srcRect/>
            <a:tile tx="0" ty="0" sx="100000" sy="100000" flip="none" algn="tl"/>
          </a:blip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en-US"/>
          </a:p>
        </p:txBody>
      </p:sp>
      <p:sp>
        <p:nvSpPr>
          <p:cNvPr id="989292" name="Rectangle 108" descr="Small grid">
            <a:extLst>
              <a:ext uri="{FF2B5EF4-FFF2-40B4-BE49-F238E27FC236}">
                <a16:creationId xmlns:a16="http://schemas.microsoft.com/office/drawing/2014/main" id="{2D85A98F-70F3-7443-85BA-0126977CA58C}"/>
              </a:ext>
            </a:extLst>
          </p:cNvPr>
          <p:cNvSpPr>
            <a:spLocks noChangeArrowheads="1"/>
          </p:cNvSpPr>
          <p:nvPr/>
        </p:nvSpPr>
        <p:spPr bwMode="auto">
          <a:xfrm>
            <a:off x="984250" y="2273300"/>
            <a:ext cx="468313" cy="3989388"/>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93" name="Line 109">
            <a:extLst>
              <a:ext uri="{FF2B5EF4-FFF2-40B4-BE49-F238E27FC236}">
                <a16:creationId xmlns:a16="http://schemas.microsoft.com/office/drawing/2014/main" id="{42F08945-119F-6C4D-88F2-76D04AF0AF85}"/>
              </a:ext>
            </a:extLst>
          </p:cNvPr>
          <p:cNvSpPr>
            <a:spLocks noChangeShapeType="1"/>
          </p:cNvSpPr>
          <p:nvPr/>
        </p:nvSpPr>
        <p:spPr bwMode="auto">
          <a:xfrm>
            <a:off x="977900" y="2314575"/>
            <a:ext cx="0" cy="483552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94" name="Rectangle 110" descr="Small grid">
            <a:extLst>
              <a:ext uri="{FF2B5EF4-FFF2-40B4-BE49-F238E27FC236}">
                <a16:creationId xmlns:a16="http://schemas.microsoft.com/office/drawing/2014/main" id="{4BDADDEE-D835-6045-BD87-E74C84E425F6}"/>
              </a:ext>
            </a:extLst>
          </p:cNvPr>
          <p:cNvSpPr>
            <a:spLocks noChangeArrowheads="1"/>
          </p:cNvSpPr>
          <p:nvPr/>
        </p:nvSpPr>
        <p:spPr bwMode="auto">
          <a:xfrm>
            <a:off x="990600" y="6116638"/>
            <a:ext cx="366713" cy="992187"/>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97" name="AutoShape 113">
            <a:extLst>
              <a:ext uri="{FF2B5EF4-FFF2-40B4-BE49-F238E27FC236}">
                <a16:creationId xmlns:a16="http://schemas.microsoft.com/office/drawing/2014/main" id="{0E445F92-A2DC-8F4D-A1D2-AAF8D30BE6B1}"/>
              </a:ext>
            </a:extLst>
          </p:cNvPr>
          <p:cNvSpPr>
            <a:spLocks noChangeArrowheads="1"/>
          </p:cNvSpPr>
          <p:nvPr/>
        </p:nvSpPr>
        <p:spPr bwMode="auto">
          <a:xfrm>
            <a:off x="1384300" y="577850"/>
            <a:ext cx="2351088" cy="736600"/>
          </a:xfrm>
          <a:prstGeom prst="roundRect">
            <a:avLst>
              <a:gd name="adj" fmla="val 16667"/>
            </a:avLst>
          </a:prstGeom>
          <a:noFill/>
          <a:ln w="76200">
            <a:solidFill>
              <a:schemeClr val="hlink"/>
            </a:solidFill>
            <a:round/>
            <a:headEnd/>
            <a:tailEnd/>
          </a:ln>
          <a:effectLst>
            <a:outerShdw dist="63500" dir="221219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89298" name="AutoShape 114">
            <a:extLst>
              <a:ext uri="{FF2B5EF4-FFF2-40B4-BE49-F238E27FC236}">
                <a16:creationId xmlns:a16="http://schemas.microsoft.com/office/drawing/2014/main" id="{D25CB47F-7ED3-BE4E-85FE-30D077A6E35E}"/>
              </a:ext>
            </a:extLst>
          </p:cNvPr>
          <p:cNvSpPr>
            <a:spLocks noChangeArrowheads="1"/>
          </p:cNvSpPr>
          <p:nvPr/>
        </p:nvSpPr>
        <p:spPr bwMode="auto">
          <a:xfrm>
            <a:off x="5230813" y="2376488"/>
            <a:ext cx="4284662" cy="736600"/>
          </a:xfrm>
          <a:prstGeom prst="roundRect">
            <a:avLst>
              <a:gd name="adj" fmla="val 16667"/>
            </a:avLst>
          </a:prstGeom>
          <a:noFill/>
          <a:ln w="76200">
            <a:solidFill>
              <a:schemeClr val="hlink"/>
            </a:solidFill>
            <a:round/>
            <a:headEnd/>
            <a:tailEnd/>
          </a:ln>
          <a:effectLst>
            <a:outerShdw dist="63500" dir="221219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89299" name="Line 115">
            <a:extLst>
              <a:ext uri="{FF2B5EF4-FFF2-40B4-BE49-F238E27FC236}">
                <a16:creationId xmlns:a16="http://schemas.microsoft.com/office/drawing/2014/main" id="{CA4BD553-4CFF-834F-9431-F816AFF3FE57}"/>
              </a:ext>
            </a:extLst>
          </p:cNvPr>
          <p:cNvSpPr>
            <a:spLocks noChangeShapeType="1"/>
          </p:cNvSpPr>
          <p:nvPr/>
        </p:nvSpPr>
        <p:spPr bwMode="auto">
          <a:xfrm>
            <a:off x="3767138" y="950913"/>
            <a:ext cx="1398587" cy="1790700"/>
          </a:xfrm>
          <a:prstGeom prst="line">
            <a:avLst/>
          </a:prstGeom>
          <a:noFill/>
          <a:ln w="76200">
            <a:solidFill>
              <a:schemeClr val="hlink"/>
            </a:solidFill>
            <a:prstDash val="sysDot"/>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89300" name="Text Box 116">
            <a:extLst>
              <a:ext uri="{FF2B5EF4-FFF2-40B4-BE49-F238E27FC236}">
                <a16:creationId xmlns:a16="http://schemas.microsoft.com/office/drawing/2014/main" id="{963DD774-C5E1-8147-9FA2-77F1FD938386}"/>
              </a:ext>
            </a:extLst>
          </p:cNvPr>
          <p:cNvSpPr txBox="1">
            <a:spLocks noChangeArrowheads="1"/>
          </p:cNvSpPr>
          <p:nvPr/>
        </p:nvSpPr>
        <p:spPr bwMode="auto">
          <a:xfrm>
            <a:off x="9078913" y="7467600"/>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989301" name="Text Box 117">
            <a:extLst>
              <a:ext uri="{FF2B5EF4-FFF2-40B4-BE49-F238E27FC236}">
                <a16:creationId xmlns:a16="http://schemas.microsoft.com/office/drawing/2014/main" id="{54D18803-EA0F-664A-B2BE-409F0F9688CA}"/>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43</a:t>
            </a:r>
          </a:p>
        </p:txBody>
      </p:sp>
      <p:sp>
        <p:nvSpPr>
          <p:cNvPr id="989302" name="Rectangle 118">
            <a:extLst>
              <a:ext uri="{FF2B5EF4-FFF2-40B4-BE49-F238E27FC236}">
                <a16:creationId xmlns:a16="http://schemas.microsoft.com/office/drawing/2014/main" id="{F33C2C5A-A8EF-714C-8302-61BB82E0D6BF}"/>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989303" name="Rectangle 119">
            <a:extLst>
              <a:ext uri="{FF2B5EF4-FFF2-40B4-BE49-F238E27FC236}">
                <a16:creationId xmlns:a16="http://schemas.microsoft.com/office/drawing/2014/main" id="{5AE22729-4D5C-B946-B61C-A38D68C7977E}"/>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
        <p:nvSpPr>
          <p:cNvPr id="989304" name="Rectangle 120">
            <a:extLst>
              <a:ext uri="{FF2B5EF4-FFF2-40B4-BE49-F238E27FC236}">
                <a16:creationId xmlns:a16="http://schemas.microsoft.com/office/drawing/2014/main" id="{4EEC1686-C25D-E54D-B31F-6B33EEF5E0F1}"/>
              </a:ext>
            </a:extLst>
          </p:cNvPr>
          <p:cNvSpPr>
            <a:spLocks noChangeArrowheads="1"/>
          </p:cNvSpPr>
          <p:nvPr/>
        </p:nvSpPr>
        <p:spPr bwMode="auto">
          <a:xfrm>
            <a:off x="1897063" y="846138"/>
            <a:ext cx="942975" cy="4540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en-US" sz="2400" b="1">
                <a:solidFill>
                  <a:schemeClr val="hlink"/>
                </a:solidFill>
                <a:latin typeface="Helvetica" pitchFamily="2" charset="0"/>
              </a:rPr>
              <a:t>Ayub</a:t>
            </a:r>
          </a:p>
        </p:txBody>
      </p:sp>
      <p:grpSp>
        <p:nvGrpSpPr>
          <p:cNvPr id="989305" name="Group 121">
            <a:extLst>
              <a:ext uri="{FF2B5EF4-FFF2-40B4-BE49-F238E27FC236}">
                <a16:creationId xmlns:a16="http://schemas.microsoft.com/office/drawing/2014/main" id="{FBD9869B-F80E-BE49-AF9B-757247B11EEC}"/>
              </a:ext>
            </a:extLst>
          </p:cNvPr>
          <p:cNvGrpSpPr>
            <a:grpSpLocks/>
          </p:cNvGrpSpPr>
          <p:nvPr/>
        </p:nvGrpSpPr>
        <p:grpSpPr bwMode="auto">
          <a:xfrm>
            <a:off x="2806700" y="774700"/>
            <a:ext cx="644525" cy="498475"/>
            <a:chOff x="1952" y="554"/>
            <a:chExt cx="406" cy="314"/>
          </a:xfrm>
        </p:grpSpPr>
        <p:sp>
          <p:nvSpPr>
            <p:cNvPr id="989306" name="Rectangle 122">
              <a:extLst>
                <a:ext uri="{FF2B5EF4-FFF2-40B4-BE49-F238E27FC236}">
                  <a16:creationId xmlns:a16="http://schemas.microsoft.com/office/drawing/2014/main" id="{01F54CE4-02F4-EE46-BBDF-542EC97B53CE}"/>
                </a:ext>
              </a:extLst>
            </p:cNvPr>
            <p:cNvSpPr>
              <a:spLocks noChangeArrowheads="1"/>
            </p:cNvSpPr>
            <p:nvPr/>
          </p:nvSpPr>
          <p:spPr bwMode="auto">
            <a:xfrm>
              <a:off x="1952" y="554"/>
              <a:ext cx="406" cy="190"/>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en-US" sz="1400" b="1">
                  <a:solidFill>
                    <a:schemeClr val="hlink"/>
                  </a:solidFill>
                  <a:latin typeface="Helvetica" pitchFamily="2" charset="0"/>
                </a:rPr>
                <a:t>Abra-</a:t>
              </a:r>
            </a:p>
          </p:txBody>
        </p:sp>
        <p:sp>
          <p:nvSpPr>
            <p:cNvPr id="989307" name="Rectangle 123">
              <a:extLst>
                <a:ext uri="{FF2B5EF4-FFF2-40B4-BE49-F238E27FC236}">
                  <a16:creationId xmlns:a16="http://schemas.microsoft.com/office/drawing/2014/main" id="{AAFAFC02-71C3-714B-BFEF-60CA750EFC44}"/>
                </a:ext>
              </a:extLst>
            </p:cNvPr>
            <p:cNvSpPr>
              <a:spLocks noChangeArrowheads="1"/>
            </p:cNvSpPr>
            <p:nvPr/>
          </p:nvSpPr>
          <p:spPr bwMode="auto">
            <a:xfrm>
              <a:off x="1960" y="678"/>
              <a:ext cx="344" cy="190"/>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en-US" sz="1400" b="1">
                  <a:solidFill>
                    <a:schemeClr val="hlink"/>
                  </a:solidFill>
                  <a:latin typeface="Helvetica" pitchFamily="2" charset="0"/>
                </a:rPr>
                <a:t>ham</a:t>
              </a:r>
            </a:p>
          </p:txBody>
        </p:sp>
      </p:grpSp>
      <p:sp>
        <p:nvSpPr>
          <p:cNvPr id="989308" name="Rectangle 124">
            <a:extLst>
              <a:ext uri="{FF2B5EF4-FFF2-40B4-BE49-F238E27FC236}">
                <a16:creationId xmlns:a16="http://schemas.microsoft.com/office/drawing/2014/main" id="{56557DBC-1A70-6445-BEDE-BBA2D0520FDB}"/>
              </a:ext>
            </a:extLst>
          </p:cNvPr>
          <p:cNvSpPr>
            <a:spLocks noChangeArrowheads="1"/>
          </p:cNvSpPr>
          <p:nvPr/>
        </p:nvSpPr>
        <p:spPr bwMode="auto">
          <a:xfrm>
            <a:off x="5773738" y="2579688"/>
            <a:ext cx="903287" cy="3937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en-US" sz="2000" b="1">
                <a:solidFill>
                  <a:schemeClr val="bg1"/>
                </a:solidFill>
                <a:latin typeface="Helvetica" pitchFamily="2" charset="0"/>
              </a:rPr>
              <a:t>AYUB</a:t>
            </a:r>
          </a:p>
        </p:txBody>
      </p:sp>
      <p:sp>
        <p:nvSpPr>
          <p:cNvPr id="989309" name="Rectangle 125">
            <a:extLst>
              <a:ext uri="{FF2B5EF4-FFF2-40B4-BE49-F238E27FC236}">
                <a16:creationId xmlns:a16="http://schemas.microsoft.com/office/drawing/2014/main" id="{7B29E830-27AE-8A4A-9388-E7E8D6047D8F}"/>
              </a:ext>
            </a:extLst>
          </p:cNvPr>
          <p:cNvSpPr>
            <a:spLocks noChangeArrowheads="1"/>
          </p:cNvSpPr>
          <p:nvPr/>
        </p:nvSpPr>
        <p:spPr bwMode="auto">
          <a:xfrm>
            <a:off x="7437438" y="2374900"/>
            <a:ext cx="1497012" cy="577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80000"/>
              </a:lnSpc>
            </a:pPr>
            <a:endParaRPr lang="en-US" altLang="en-US" sz="2000" b="1">
              <a:solidFill>
                <a:schemeClr val="bg1"/>
              </a:solidFill>
              <a:latin typeface="Helvetica" pitchFamily="2" charset="0"/>
            </a:endParaRPr>
          </a:p>
          <a:p>
            <a:pPr algn="ctr">
              <a:lnSpc>
                <a:spcPct val="80000"/>
              </a:lnSpc>
            </a:pPr>
            <a:r>
              <a:rPr lang="en-US" altLang="en-US" sz="2000" b="1">
                <a:solidFill>
                  <a:schemeClr val="bg1"/>
                </a:solidFill>
                <a:latin typeface="Helvetica" pitchFamily="2" charset="0"/>
              </a:rPr>
              <a:t>ABRAHAM</a:t>
            </a:r>
          </a:p>
        </p:txBody>
      </p:sp>
      <p:sp>
        <p:nvSpPr>
          <p:cNvPr id="989314" name="Rectangle 130">
            <a:extLst>
              <a:ext uri="{FF2B5EF4-FFF2-40B4-BE49-F238E27FC236}">
                <a16:creationId xmlns:a16="http://schemas.microsoft.com/office/drawing/2014/main" id="{56942F7F-C3F8-3146-92A6-0B2BF409F62A}"/>
              </a:ext>
            </a:extLst>
          </p:cNvPr>
          <p:cNvSpPr>
            <a:spLocks noChangeArrowheads="1"/>
          </p:cNvSpPr>
          <p:nvPr/>
        </p:nvSpPr>
        <p:spPr bwMode="auto">
          <a:xfrm>
            <a:off x="9661525" y="7312025"/>
            <a:ext cx="33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t>4</a:t>
            </a:r>
          </a:p>
        </p:txBody>
      </p:sp>
      <p:sp>
        <p:nvSpPr>
          <p:cNvPr id="989288" name="Rectangle 104">
            <a:extLst>
              <a:ext uri="{FF2B5EF4-FFF2-40B4-BE49-F238E27FC236}">
                <a16:creationId xmlns:a16="http://schemas.microsoft.com/office/drawing/2014/main" id="{A0A3435E-0E31-F64C-A5D3-A7AF4802A230}"/>
              </a:ext>
            </a:extLst>
          </p:cNvPr>
          <p:cNvSpPr>
            <a:spLocks noChangeArrowheads="1"/>
          </p:cNvSpPr>
          <p:nvPr/>
        </p:nvSpPr>
        <p:spPr bwMode="auto">
          <a:xfrm>
            <a:off x="1457325" y="328613"/>
            <a:ext cx="2551113" cy="5483225"/>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89313" name="Group 129">
            <a:extLst>
              <a:ext uri="{FF2B5EF4-FFF2-40B4-BE49-F238E27FC236}">
                <a16:creationId xmlns:a16="http://schemas.microsoft.com/office/drawing/2014/main" id="{2DD51C69-2FE4-2C40-8C82-DDEE9C59306F}"/>
              </a:ext>
            </a:extLst>
          </p:cNvPr>
          <p:cNvGrpSpPr>
            <a:grpSpLocks/>
          </p:cNvGrpSpPr>
          <p:nvPr/>
        </p:nvGrpSpPr>
        <p:grpSpPr bwMode="auto">
          <a:xfrm>
            <a:off x="1447800" y="2446338"/>
            <a:ext cx="4044950" cy="2366962"/>
            <a:chOff x="180" y="1187"/>
            <a:chExt cx="2548" cy="1491"/>
          </a:xfrm>
        </p:grpSpPr>
        <p:sp>
          <p:nvSpPr>
            <p:cNvPr id="989311" name="AutoShape 127">
              <a:extLst>
                <a:ext uri="{FF2B5EF4-FFF2-40B4-BE49-F238E27FC236}">
                  <a16:creationId xmlns:a16="http://schemas.microsoft.com/office/drawing/2014/main" id="{BDA672C1-E399-6949-B5BB-5EAEF1EF9E38}"/>
                </a:ext>
              </a:extLst>
            </p:cNvPr>
            <p:cNvSpPr>
              <a:spLocks noChangeArrowheads="1"/>
            </p:cNvSpPr>
            <p:nvPr/>
          </p:nvSpPr>
          <p:spPr bwMode="auto">
            <a:xfrm>
              <a:off x="180" y="1187"/>
              <a:ext cx="2548" cy="1491"/>
            </a:xfrm>
            <a:prstGeom prst="roundRect">
              <a:avLst>
                <a:gd name="adj" fmla="val 1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76200">
              <a:solidFill>
                <a:schemeClr val="bg1"/>
              </a:solidFill>
              <a:round/>
              <a:headEnd/>
              <a:tailEnd/>
            </a:ln>
            <a:effectLst>
              <a:outerShdw dist="63500" dir="3187806" algn="ctr" rotWithShape="0">
                <a:schemeClr val="tx1"/>
              </a:outerShdw>
            </a:effectLst>
          </p:spPr>
          <p:txBody>
            <a:bodyPr wrap="none" anchor="ctr"/>
            <a:lstStyle/>
            <a:p>
              <a:endParaRPr lang="en-US"/>
            </a:p>
          </p:txBody>
        </p:sp>
        <p:sp>
          <p:nvSpPr>
            <p:cNvPr id="989312" name="Text Box 128">
              <a:extLst>
                <a:ext uri="{FF2B5EF4-FFF2-40B4-BE49-F238E27FC236}">
                  <a16:creationId xmlns:a16="http://schemas.microsoft.com/office/drawing/2014/main" id="{82DF764F-5E6D-FB46-B376-1B71ECCE4D93}"/>
                </a:ext>
              </a:extLst>
            </p:cNvPr>
            <p:cNvSpPr txBox="1">
              <a:spLocks noChangeArrowheads="1"/>
            </p:cNvSpPr>
            <p:nvPr/>
          </p:nvSpPr>
          <p:spPr bwMode="auto">
            <a:xfrm>
              <a:off x="189" y="1276"/>
              <a:ext cx="2507" cy="1009"/>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hlink"/>
                  </a:solidFill>
                  <a:miter lim="800000"/>
                  <a:headEnd/>
                  <a:tailEnd/>
                </a14:hiddenLine>
              </a:ext>
            </a:extLst>
          </p:spPr>
          <p:txBody>
            <a:bodyPr>
              <a:spAutoFit/>
            </a:bodyPr>
            <a:lstStyle/>
            <a:p>
              <a:pPr algn="ctr">
                <a:lnSpc>
                  <a:spcPct val="110000"/>
                </a:lnSpc>
                <a:spcBef>
                  <a:spcPct val="50000"/>
                </a:spcBef>
              </a:pPr>
              <a:r>
                <a:rPr lang="en-US" altLang="en-US" sz="3000" b="1">
                  <a:solidFill>
                    <a:srgbClr val="66FFFF"/>
                  </a:solidFill>
                  <a:latin typeface="Helvetica" pitchFamily="2" charset="0"/>
                </a:rPr>
                <a:t>“AYUB” DITULIS SEBELUM PERIODE RAJA-RAJA</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89297"/>
                                        </p:tgtEl>
                                        <p:attrNameLst>
                                          <p:attrName>style.visibility</p:attrName>
                                        </p:attrNameLst>
                                      </p:cBhvr>
                                      <p:to>
                                        <p:strVal val="visible"/>
                                      </p:to>
                                    </p:set>
                                    <p:animEffect transition="in" filter="wipe(left)">
                                      <p:cBhvr>
                                        <p:cTn id="7" dur="500"/>
                                        <p:tgtEl>
                                          <p:spTgt spid="9892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89304"/>
                                        </p:tgtEl>
                                        <p:attrNameLst>
                                          <p:attrName>style.visibility</p:attrName>
                                        </p:attrNameLst>
                                      </p:cBhvr>
                                      <p:to>
                                        <p:strVal val="visible"/>
                                      </p:to>
                                    </p:set>
                                    <p:animEffect transition="in" filter="dissolve">
                                      <p:cBhvr>
                                        <p:cTn id="12" dur="500"/>
                                        <p:tgtEl>
                                          <p:spTgt spid="989304"/>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989305"/>
                                        </p:tgtEl>
                                        <p:attrNameLst>
                                          <p:attrName>style.visibility</p:attrName>
                                        </p:attrNameLst>
                                      </p:cBhvr>
                                      <p:to>
                                        <p:strVal val="visible"/>
                                      </p:to>
                                    </p:set>
                                    <p:animEffect transition="in" filter="dissolve">
                                      <p:cBhvr>
                                        <p:cTn id="16" dur="500"/>
                                        <p:tgtEl>
                                          <p:spTgt spid="98930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989299"/>
                                        </p:tgtEl>
                                        <p:attrNameLst>
                                          <p:attrName>style.visibility</p:attrName>
                                        </p:attrNameLst>
                                      </p:cBhvr>
                                      <p:to>
                                        <p:strVal val="visible"/>
                                      </p:to>
                                    </p:set>
                                    <p:animEffect transition="in" filter="wipe(left)">
                                      <p:cBhvr>
                                        <p:cTn id="21" dur="500"/>
                                        <p:tgtEl>
                                          <p:spTgt spid="989299"/>
                                        </p:tgtEl>
                                      </p:cBhvr>
                                    </p:animEffect>
                                  </p:childTnLst>
                                </p:cTn>
                              </p:par>
                            </p:childTnLst>
                          </p:cTn>
                        </p:par>
                        <p:par>
                          <p:cTn id="22" fill="hold" nodeType="afterGroup">
                            <p:stCondLst>
                              <p:cond delay="500"/>
                            </p:stCondLst>
                            <p:childTnLst>
                              <p:par>
                                <p:cTn id="23" presetID="22" presetClass="entr" presetSubtype="8" fill="hold" nodeType="afterEffect">
                                  <p:stCondLst>
                                    <p:cond delay="0"/>
                                  </p:stCondLst>
                                  <p:childTnLst>
                                    <p:set>
                                      <p:cBhvr>
                                        <p:cTn id="24" dur="1" fill="hold">
                                          <p:stCondLst>
                                            <p:cond delay="0"/>
                                          </p:stCondLst>
                                        </p:cTn>
                                        <p:tgtEl>
                                          <p:spTgt spid="989298"/>
                                        </p:tgtEl>
                                        <p:attrNameLst>
                                          <p:attrName>style.visibility</p:attrName>
                                        </p:attrNameLst>
                                      </p:cBhvr>
                                      <p:to>
                                        <p:strVal val="visible"/>
                                      </p:to>
                                    </p:set>
                                    <p:animEffect transition="in" filter="wipe(left)">
                                      <p:cBhvr>
                                        <p:cTn id="25" dur="500"/>
                                        <p:tgtEl>
                                          <p:spTgt spid="989298"/>
                                        </p:tgtEl>
                                      </p:cBhvr>
                                    </p:animEffect>
                                  </p:childTnLst>
                                </p:cTn>
                              </p:par>
                            </p:childTnLst>
                          </p:cTn>
                        </p:par>
                        <p:par>
                          <p:cTn id="26" fill="hold" nodeType="afterGroup">
                            <p:stCondLst>
                              <p:cond delay="1000"/>
                            </p:stCondLst>
                            <p:childTnLst>
                              <p:par>
                                <p:cTn id="27" presetID="9" presetClass="entr" presetSubtype="0" fill="hold" grpId="0" nodeType="afterEffect">
                                  <p:stCondLst>
                                    <p:cond delay="0"/>
                                  </p:stCondLst>
                                  <p:childTnLst>
                                    <p:set>
                                      <p:cBhvr>
                                        <p:cTn id="28" dur="1" fill="hold">
                                          <p:stCondLst>
                                            <p:cond delay="0"/>
                                          </p:stCondLst>
                                        </p:cTn>
                                        <p:tgtEl>
                                          <p:spTgt spid="989308"/>
                                        </p:tgtEl>
                                        <p:attrNameLst>
                                          <p:attrName>style.visibility</p:attrName>
                                        </p:attrNameLst>
                                      </p:cBhvr>
                                      <p:to>
                                        <p:strVal val="visible"/>
                                      </p:to>
                                    </p:set>
                                    <p:animEffect transition="in" filter="dissolve">
                                      <p:cBhvr>
                                        <p:cTn id="29" dur="500"/>
                                        <p:tgtEl>
                                          <p:spTgt spid="989308"/>
                                        </p:tgtEl>
                                      </p:cBhvr>
                                    </p:animEffect>
                                  </p:childTnLst>
                                </p:cTn>
                              </p:par>
                            </p:childTnLst>
                          </p:cTn>
                        </p:par>
                        <p:par>
                          <p:cTn id="30" fill="hold" nodeType="afterGroup">
                            <p:stCondLst>
                              <p:cond delay="1500"/>
                            </p:stCondLst>
                            <p:childTnLst>
                              <p:par>
                                <p:cTn id="31" presetID="9" presetClass="entr" presetSubtype="0" fill="hold" grpId="0" nodeType="afterEffect">
                                  <p:stCondLst>
                                    <p:cond delay="0"/>
                                  </p:stCondLst>
                                  <p:childTnLst>
                                    <p:set>
                                      <p:cBhvr>
                                        <p:cTn id="32" dur="1" fill="hold">
                                          <p:stCondLst>
                                            <p:cond delay="0"/>
                                          </p:stCondLst>
                                        </p:cTn>
                                        <p:tgtEl>
                                          <p:spTgt spid="989309"/>
                                        </p:tgtEl>
                                        <p:attrNameLst>
                                          <p:attrName>style.visibility</p:attrName>
                                        </p:attrNameLst>
                                      </p:cBhvr>
                                      <p:to>
                                        <p:strVal val="visible"/>
                                      </p:to>
                                    </p:set>
                                    <p:animEffect transition="in" filter="dissolve">
                                      <p:cBhvr>
                                        <p:cTn id="33" dur="500"/>
                                        <p:tgtEl>
                                          <p:spTgt spid="98930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989313"/>
                                        </p:tgtEl>
                                        <p:attrNameLst>
                                          <p:attrName>style.visibility</p:attrName>
                                        </p:attrNameLst>
                                      </p:cBhvr>
                                      <p:to>
                                        <p:strVal val="visible"/>
                                      </p:to>
                                    </p:set>
                                    <p:animEffect transition="in" filter="dissolve">
                                      <p:cBhvr>
                                        <p:cTn id="38" dur="500"/>
                                        <p:tgtEl>
                                          <p:spTgt spid="989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9304" grpId="0" autoUpdateAnimBg="0"/>
      <p:bldP spid="989308" grpId="0" autoUpdateAnimBg="0"/>
      <p:bldP spid="989309"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359" name="Text Box 127">
            <a:extLst>
              <a:ext uri="{FF2B5EF4-FFF2-40B4-BE49-F238E27FC236}">
                <a16:creationId xmlns:a16="http://schemas.microsoft.com/office/drawing/2014/main" id="{1883778F-BC7C-2B4E-BEB9-01B6F08401F0}"/>
              </a:ext>
            </a:extLst>
          </p:cNvPr>
          <p:cNvSpPr txBox="1">
            <a:spLocks noChangeArrowheads="1"/>
          </p:cNvSpPr>
          <p:nvPr/>
        </p:nvSpPr>
        <p:spPr bwMode="auto">
          <a:xfrm rot="-5400000">
            <a:off x="986632" y="3244056"/>
            <a:ext cx="5614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KITAB PUISI(6)</a:t>
            </a:r>
            <a:endParaRPr lang="en-US" altLang="en-US" sz="1000">
              <a:latin typeface="Arial Black" panose="020B0604020202020204" pitchFamily="34" charset="0"/>
            </a:endParaRPr>
          </a:p>
        </p:txBody>
      </p:sp>
      <p:sp>
        <p:nvSpPr>
          <p:cNvPr id="991234" name="Line 2">
            <a:extLst>
              <a:ext uri="{FF2B5EF4-FFF2-40B4-BE49-F238E27FC236}">
                <a16:creationId xmlns:a16="http://schemas.microsoft.com/office/drawing/2014/main" id="{C0376C0D-3437-A645-A581-D5530758A45B}"/>
              </a:ext>
            </a:extLst>
          </p:cNvPr>
          <p:cNvSpPr>
            <a:spLocks noChangeShapeType="1"/>
          </p:cNvSpPr>
          <p:nvPr/>
        </p:nvSpPr>
        <p:spPr bwMode="auto">
          <a:xfrm flipH="1" flipV="1">
            <a:off x="3576638" y="388938"/>
            <a:ext cx="15875" cy="5281612"/>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35" name="Rectangle 3">
            <a:extLst>
              <a:ext uri="{FF2B5EF4-FFF2-40B4-BE49-F238E27FC236}">
                <a16:creationId xmlns:a16="http://schemas.microsoft.com/office/drawing/2014/main" id="{D603A4BD-D802-BB48-8BEA-6F2A15BE887D}"/>
              </a:ext>
            </a:extLst>
          </p:cNvPr>
          <p:cNvSpPr>
            <a:spLocks noChangeArrowheads="1"/>
          </p:cNvSpPr>
          <p:nvPr/>
        </p:nvSpPr>
        <p:spPr bwMode="auto">
          <a:xfrm>
            <a:off x="1833563" y="1296988"/>
            <a:ext cx="100647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b="1">
                <a:latin typeface="Helvetica" pitchFamily="2" charset="0"/>
              </a:rPr>
              <a:t>SEMUA</a:t>
            </a:r>
          </a:p>
        </p:txBody>
      </p:sp>
      <p:sp>
        <p:nvSpPr>
          <p:cNvPr id="991236" name="Rectangle 4">
            <a:extLst>
              <a:ext uri="{FF2B5EF4-FFF2-40B4-BE49-F238E27FC236}">
                <a16:creationId xmlns:a16="http://schemas.microsoft.com/office/drawing/2014/main" id="{8A540B89-EB2C-874F-8474-C14DFB3CAF46}"/>
              </a:ext>
            </a:extLst>
          </p:cNvPr>
          <p:cNvSpPr>
            <a:spLocks noChangeArrowheads="1"/>
          </p:cNvSpPr>
          <p:nvPr/>
        </p:nvSpPr>
        <p:spPr bwMode="auto">
          <a:xfrm>
            <a:off x="2752725" y="1366838"/>
            <a:ext cx="646113"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 ATAU</a:t>
            </a:r>
          </a:p>
        </p:txBody>
      </p:sp>
      <p:sp>
        <p:nvSpPr>
          <p:cNvPr id="991237" name="Rectangle 5">
            <a:extLst>
              <a:ext uri="{FF2B5EF4-FFF2-40B4-BE49-F238E27FC236}">
                <a16:creationId xmlns:a16="http://schemas.microsoft.com/office/drawing/2014/main" id="{C5CA2255-2AB8-424D-A45A-34C5CE27A39D}"/>
              </a:ext>
            </a:extLst>
          </p:cNvPr>
          <p:cNvSpPr>
            <a:spLocks noChangeArrowheads="1"/>
          </p:cNvSpPr>
          <p:nvPr/>
        </p:nvSpPr>
        <p:spPr bwMode="auto">
          <a:xfrm>
            <a:off x="1843088" y="1597025"/>
            <a:ext cx="1362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"PUISI" DITULIS</a:t>
            </a:r>
          </a:p>
        </p:txBody>
      </p:sp>
      <p:sp>
        <p:nvSpPr>
          <p:cNvPr id="991238" name="Rectangle 6">
            <a:extLst>
              <a:ext uri="{FF2B5EF4-FFF2-40B4-BE49-F238E27FC236}">
                <a16:creationId xmlns:a16="http://schemas.microsoft.com/office/drawing/2014/main" id="{87CD94E7-18F1-3646-BFDA-FF540AEE70D4}"/>
              </a:ext>
            </a:extLst>
          </p:cNvPr>
          <p:cNvSpPr>
            <a:spLocks noChangeArrowheads="1"/>
          </p:cNvSpPr>
          <p:nvPr/>
        </p:nvSpPr>
        <p:spPr bwMode="auto">
          <a:xfrm>
            <a:off x="2097088" y="1774825"/>
            <a:ext cx="6540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PADA </a:t>
            </a:r>
          </a:p>
        </p:txBody>
      </p:sp>
      <p:sp>
        <p:nvSpPr>
          <p:cNvPr id="991239" name="Line 7">
            <a:extLst>
              <a:ext uri="{FF2B5EF4-FFF2-40B4-BE49-F238E27FC236}">
                <a16:creationId xmlns:a16="http://schemas.microsoft.com/office/drawing/2014/main" id="{AF349519-183A-AA42-B9E7-82AC89BDFDF2}"/>
              </a:ext>
            </a:extLst>
          </p:cNvPr>
          <p:cNvSpPr>
            <a:spLocks noChangeShapeType="1"/>
          </p:cNvSpPr>
          <p:nvPr/>
        </p:nvSpPr>
        <p:spPr bwMode="auto">
          <a:xfrm>
            <a:off x="1730375" y="1217613"/>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40" name="Line 8">
            <a:extLst>
              <a:ext uri="{FF2B5EF4-FFF2-40B4-BE49-F238E27FC236}">
                <a16:creationId xmlns:a16="http://schemas.microsoft.com/office/drawing/2014/main" id="{E586C344-A1EC-6F45-9D79-11FA8CE608F3}"/>
              </a:ext>
            </a:extLst>
          </p:cNvPr>
          <p:cNvSpPr>
            <a:spLocks noChangeShapeType="1"/>
          </p:cNvSpPr>
          <p:nvPr/>
        </p:nvSpPr>
        <p:spPr bwMode="auto">
          <a:xfrm>
            <a:off x="2724150" y="1217613"/>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41" name="Rectangle 9">
            <a:extLst>
              <a:ext uri="{FF2B5EF4-FFF2-40B4-BE49-F238E27FC236}">
                <a16:creationId xmlns:a16="http://schemas.microsoft.com/office/drawing/2014/main" id="{C382E461-C20B-274F-B93D-43A0F692EFB2}"/>
              </a:ext>
            </a:extLst>
          </p:cNvPr>
          <p:cNvSpPr>
            <a:spLocks noChangeArrowheads="1"/>
          </p:cNvSpPr>
          <p:nvPr/>
        </p:nvSpPr>
        <p:spPr bwMode="auto">
          <a:xfrm>
            <a:off x="2759075" y="603250"/>
            <a:ext cx="8223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kira-kira:</a:t>
            </a:r>
          </a:p>
        </p:txBody>
      </p:sp>
      <p:sp>
        <p:nvSpPr>
          <p:cNvPr id="991242" name="Line 10">
            <a:extLst>
              <a:ext uri="{FF2B5EF4-FFF2-40B4-BE49-F238E27FC236}">
                <a16:creationId xmlns:a16="http://schemas.microsoft.com/office/drawing/2014/main" id="{3313C0EF-6CF3-4146-8DC5-ECD699231D26}"/>
              </a:ext>
            </a:extLst>
          </p:cNvPr>
          <p:cNvSpPr>
            <a:spLocks noChangeShapeType="1"/>
          </p:cNvSpPr>
          <p:nvPr/>
        </p:nvSpPr>
        <p:spPr bwMode="auto">
          <a:xfrm>
            <a:off x="1704975" y="539908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43" name="Line 11">
            <a:extLst>
              <a:ext uri="{FF2B5EF4-FFF2-40B4-BE49-F238E27FC236}">
                <a16:creationId xmlns:a16="http://schemas.microsoft.com/office/drawing/2014/main" id="{DFE86DE0-BF12-8F45-A669-4FDA0F67F311}"/>
              </a:ext>
            </a:extLst>
          </p:cNvPr>
          <p:cNvSpPr>
            <a:spLocks noChangeShapeType="1"/>
          </p:cNvSpPr>
          <p:nvPr/>
        </p:nvSpPr>
        <p:spPr bwMode="auto">
          <a:xfrm>
            <a:off x="2724150" y="539908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46" name="Line 14">
            <a:extLst>
              <a:ext uri="{FF2B5EF4-FFF2-40B4-BE49-F238E27FC236}">
                <a16:creationId xmlns:a16="http://schemas.microsoft.com/office/drawing/2014/main" id="{2AEA8A05-05DE-CA43-800C-2D0FA28D277D}"/>
              </a:ext>
            </a:extLst>
          </p:cNvPr>
          <p:cNvSpPr>
            <a:spLocks noChangeShapeType="1"/>
          </p:cNvSpPr>
          <p:nvPr/>
        </p:nvSpPr>
        <p:spPr bwMode="auto">
          <a:xfrm>
            <a:off x="2698750"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47" name="Line 15">
            <a:extLst>
              <a:ext uri="{FF2B5EF4-FFF2-40B4-BE49-F238E27FC236}">
                <a16:creationId xmlns:a16="http://schemas.microsoft.com/office/drawing/2014/main" id="{F6013F45-6B14-5D4C-9D9C-53E391AC76D2}"/>
              </a:ext>
            </a:extLst>
          </p:cNvPr>
          <p:cNvSpPr>
            <a:spLocks noChangeShapeType="1"/>
          </p:cNvSpPr>
          <p:nvPr/>
        </p:nvSpPr>
        <p:spPr bwMode="auto">
          <a:xfrm>
            <a:off x="1730375"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48" name="Rectangle 16">
            <a:extLst>
              <a:ext uri="{FF2B5EF4-FFF2-40B4-BE49-F238E27FC236}">
                <a16:creationId xmlns:a16="http://schemas.microsoft.com/office/drawing/2014/main" id="{8ABFE3F6-1914-EA4C-AD0A-AC5C8AC8CAE6}"/>
              </a:ext>
            </a:extLst>
          </p:cNvPr>
          <p:cNvSpPr>
            <a:spLocks noChangeArrowheads="1"/>
          </p:cNvSpPr>
          <p:nvPr/>
        </p:nvSpPr>
        <p:spPr bwMode="auto">
          <a:xfrm>
            <a:off x="1589088" y="842963"/>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2.</a:t>
            </a:r>
          </a:p>
        </p:txBody>
      </p:sp>
      <p:sp>
        <p:nvSpPr>
          <p:cNvPr id="991249" name="Line 17">
            <a:extLst>
              <a:ext uri="{FF2B5EF4-FFF2-40B4-BE49-F238E27FC236}">
                <a16:creationId xmlns:a16="http://schemas.microsoft.com/office/drawing/2014/main" id="{436DB599-63E2-444D-9628-973D406EB611}"/>
              </a:ext>
            </a:extLst>
          </p:cNvPr>
          <p:cNvSpPr>
            <a:spLocks noChangeShapeType="1"/>
          </p:cNvSpPr>
          <p:nvPr/>
        </p:nvSpPr>
        <p:spPr bwMode="auto">
          <a:xfrm>
            <a:off x="2698750" y="26987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50" name="Line 18">
            <a:extLst>
              <a:ext uri="{FF2B5EF4-FFF2-40B4-BE49-F238E27FC236}">
                <a16:creationId xmlns:a16="http://schemas.microsoft.com/office/drawing/2014/main" id="{FA56F324-D886-464C-B37E-B38E7152B3D5}"/>
              </a:ext>
            </a:extLst>
          </p:cNvPr>
          <p:cNvSpPr>
            <a:spLocks noChangeShapeType="1"/>
          </p:cNvSpPr>
          <p:nvPr/>
        </p:nvSpPr>
        <p:spPr bwMode="auto">
          <a:xfrm>
            <a:off x="2698750"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51" name="Line 19">
            <a:extLst>
              <a:ext uri="{FF2B5EF4-FFF2-40B4-BE49-F238E27FC236}">
                <a16:creationId xmlns:a16="http://schemas.microsoft.com/office/drawing/2014/main" id="{5976B58E-281C-5C40-BDEC-64B90EFC2EFA}"/>
              </a:ext>
            </a:extLst>
          </p:cNvPr>
          <p:cNvSpPr>
            <a:spLocks noChangeShapeType="1"/>
          </p:cNvSpPr>
          <p:nvPr/>
        </p:nvSpPr>
        <p:spPr bwMode="auto">
          <a:xfrm>
            <a:off x="1743075"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52" name="Line 20">
            <a:extLst>
              <a:ext uri="{FF2B5EF4-FFF2-40B4-BE49-F238E27FC236}">
                <a16:creationId xmlns:a16="http://schemas.microsoft.com/office/drawing/2014/main" id="{7638E6ED-BFBA-3B4A-9354-FDF96F94F429}"/>
              </a:ext>
            </a:extLst>
          </p:cNvPr>
          <p:cNvSpPr>
            <a:spLocks noChangeShapeType="1"/>
          </p:cNvSpPr>
          <p:nvPr/>
        </p:nvSpPr>
        <p:spPr bwMode="auto">
          <a:xfrm>
            <a:off x="1704975" y="539908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53" name="Line 21">
            <a:extLst>
              <a:ext uri="{FF2B5EF4-FFF2-40B4-BE49-F238E27FC236}">
                <a16:creationId xmlns:a16="http://schemas.microsoft.com/office/drawing/2014/main" id="{D3BA6FF1-EB53-7943-A410-CB3F739EDBAD}"/>
              </a:ext>
            </a:extLst>
          </p:cNvPr>
          <p:cNvSpPr>
            <a:spLocks noChangeShapeType="1"/>
          </p:cNvSpPr>
          <p:nvPr/>
        </p:nvSpPr>
        <p:spPr bwMode="auto">
          <a:xfrm>
            <a:off x="2724150" y="539908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54" name="Line 22">
            <a:extLst>
              <a:ext uri="{FF2B5EF4-FFF2-40B4-BE49-F238E27FC236}">
                <a16:creationId xmlns:a16="http://schemas.microsoft.com/office/drawing/2014/main" id="{8866A4FD-B66B-E44E-A961-72FC5E00F930}"/>
              </a:ext>
            </a:extLst>
          </p:cNvPr>
          <p:cNvSpPr>
            <a:spLocks noChangeShapeType="1"/>
          </p:cNvSpPr>
          <p:nvPr/>
        </p:nvSpPr>
        <p:spPr bwMode="auto">
          <a:xfrm>
            <a:off x="1743075" y="539908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55" name="Line 23">
            <a:extLst>
              <a:ext uri="{FF2B5EF4-FFF2-40B4-BE49-F238E27FC236}">
                <a16:creationId xmlns:a16="http://schemas.microsoft.com/office/drawing/2014/main" id="{75FC1A21-A173-1E4B-B904-B1389F530F8D}"/>
              </a:ext>
            </a:extLst>
          </p:cNvPr>
          <p:cNvSpPr>
            <a:spLocks noChangeShapeType="1"/>
          </p:cNvSpPr>
          <p:nvPr/>
        </p:nvSpPr>
        <p:spPr bwMode="auto">
          <a:xfrm>
            <a:off x="2724150" y="539908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59" name="Line 27">
            <a:extLst>
              <a:ext uri="{FF2B5EF4-FFF2-40B4-BE49-F238E27FC236}">
                <a16:creationId xmlns:a16="http://schemas.microsoft.com/office/drawing/2014/main" id="{4D099135-D0CB-8748-9044-1E0D4F044BAD}"/>
              </a:ext>
            </a:extLst>
          </p:cNvPr>
          <p:cNvSpPr>
            <a:spLocks noChangeShapeType="1"/>
          </p:cNvSpPr>
          <p:nvPr/>
        </p:nvSpPr>
        <p:spPr bwMode="auto">
          <a:xfrm>
            <a:off x="1362075" y="6232525"/>
            <a:ext cx="203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60" name="Line 28">
            <a:extLst>
              <a:ext uri="{FF2B5EF4-FFF2-40B4-BE49-F238E27FC236}">
                <a16:creationId xmlns:a16="http://schemas.microsoft.com/office/drawing/2014/main" id="{BDCFF50A-71ED-964C-8CC2-06133154C72F}"/>
              </a:ext>
            </a:extLst>
          </p:cNvPr>
          <p:cNvSpPr>
            <a:spLocks noChangeShapeType="1"/>
          </p:cNvSpPr>
          <p:nvPr/>
        </p:nvSpPr>
        <p:spPr bwMode="auto">
          <a:xfrm>
            <a:off x="1739900" y="442753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61" name="Line 29">
            <a:extLst>
              <a:ext uri="{FF2B5EF4-FFF2-40B4-BE49-F238E27FC236}">
                <a16:creationId xmlns:a16="http://schemas.microsoft.com/office/drawing/2014/main" id="{F8078C24-5F09-ED49-8D6A-243F342E535D}"/>
              </a:ext>
            </a:extLst>
          </p:cNvPr>
          <p:cNvSpPr>
            <a:spLocks noChangeShapeType="1"/>
          </p:cNvSpPr>
          <p:nvPr/>
        </p:nvSpPr>
        <p:spPr bwMode="auto">
          <a:xfrm>
            <a:off x="2720975" y="442753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62" name="Line 30">
            <a:extLst>
              <a:ext uri="{FF2B5EF4-FFF2-40B4-BE49-F238E27FC236}">
                <a16:creationId xmlns:a16="http://schemas.microsoft.com/office/drawing/2014/main" id="{4D9C94A7-FEA4-9444-82CE-706F8AF4425D}"/>
              </a:ext>
            </a:extLst>
          </p:cNvPr>
          <p:cNvSpPr>
            <a:spLocks noChangeShapeType="1"/>
          </p:cNvSpPr>
          <p:nvPr/>
        </p:nvSpPr>
        <p:spPr bwMode="auto">
          <a:xfrm flipH="1" flipV="1">
            <a:off x="1384300" y="6265863"/>
            <a:ext cx="0" cy="863600"/>
          </a:xfrm>
          <a:prstGeom prst="line">
            <a:avLst/>
          </a:prstGeom>
          <a:noFill/>
          <a:ln w="508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63" name="Line 31">
            <a:extLst>
              <a:ext uri="{FF2B5EF4-FFF2-40B4-BE49-F238E27FC236}">
                <a16:creationId xmlns:a16="http://schemas.microsoft.com/office/drawing/2014/main" id="{67758804-7C99-6F4C-9EDB-ABB382107261}"/>
              </a:ext>
            </a:extLst>
          </p:cNvPr>
          <p:cNvSpPr>
            <a:spLocks noChangeShapeType="1"/>
          </p:cNvSpPr>
          <p:nvPr/>
        </p:nvSpPr>
        <p:spPr bwMode="auto">
          <a:xfrm rot="-48513567" flipH="1" flipV="1">
            <a:off x="1467645" y="6168231"/>
            <a:ext cx="4762" cy="200025"/>
          </a:xfrm>
          <a:prstGeom prst="line">
            <a:avLst/>
          </a:prstGeom>
          <a:noFill/>
          <a:ln w="508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65" name="Rectangle 33">
            <a:extLst>
              <a:ext uri="{FF2B5EF4-FFF2-40B4-BE49-F238E27FC236}">
                <a16:creationId xmlns:a16="http://schemas.microsoft.com/office/drawing/2014/main" id="{415A4845-96C0-0243-A9CD-24DD948D3E84}"/>
              </a:ext>
            </a:extLst>
          </p:cNvPr>
          <p:cNvSpPr>
            <a:spLocks noChangeArrowheads="1"/>
          </p:cNvSpPr>
          <p:nvPr/>
        </p:nvSpPr>
        <p:spPr bwMode="auto">
          <a:xfrm>
            <a:off x="1831975" y="1296988"/>
            <a:ext cx="100647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b="1">
                <a:latin typeface="Helvetica" pitchFamily="2" charset="0"/>
              </a:rPr>
              <a:t>SEMUA</a:t>
            </a:r>
          </a:p>
        </p:txBody>
      </p:sp>
      <p:sp>
        <p:nvSpPr>
          <p:cNvPr id="991266" name="Rectangle 34">
            <a:extLst>
              <a:ext uri="{FF2B5EF4-FFF2-40B4-BE49-F238E27FC236}">
                <a16:creationId xmlns:a16="http://schemas.microsoft.com/office/drawing/2014/main" id="{3924C1E6-B793-434A-AB89-E007728F8212}"/>
              </a:ext>
            </a:extLst>
          </p:cNvPr>
          <p:cNvSpPr>
            <a:spLocks noChangeArrowheads="1"/>
          </p:cNvSpPr>
          <p:nvPr/>
        </p:nvSpPr>
        <p:spPr bwMode="auto">
          <a:xfrm>
            <a:off x="2754313" y="1366838"/>
            <a:ext cx="646112"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 ATAU</a:t>
            </a:r>
          </a:p>
        </p:txBody>
      </p:sp>
      <p:sp>
        <p:nvSpPr>
          <p:cNvPr id="991267" name="Rectangle 35">
            <a:extLst>
              <a:ext uri="{FF2B5EF4-FFF2-40B4-BE49-F238E27FC236}">
                <a16:creationId xmlns:a16="http://schemas.microsoft.com/office/drawing/2014/main" id="{AAA06157-089F-084D-8E12-4376B964DDA0}"/>
              </a:ext>
            </a:extLst>
          </p:cNvPr>
          <p:cNvSpPr>
            <a:spLocks noChangeArrowheads="1"/>
          </p:cNvSpPr>
          <p:nvPr/>
        </p:nvSpPr>
        <p:spPr bwMode="auto">
          <a:xfrm>
            <a:off x="1843088" y="1597025"/>
            <a:ext cx="1362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"PUISI" DITULIS</a:t>
            </a:r>
          </a:p>
        </p:txBody>
      </p:sp>
      <p:sp>
        <p:nvSpPr>
          <p:cNvPr id="991268" name="Rectangle 36">
            <a:extLst>
              <a:ext uri="{FF2B5EF4-FFF2-40B4-BE49-F238E27FC236}">
                <a16:creationId xmlns:a16="http://schemas.microsoft.com/office/drawing/2014/main" id="{21C86D16-7C25-834A-B381-01444024C6DA}"/>
              </a:ext>
            </a:extLst>
          </p:cNvPr>
          <p:cNvSpPr>
            <a:spLocks noChangeArrowheads="1"/>
          </p:cNvSpPr>
          <p:nvPr/>
        </p:nvSpPr>
        <p:spPr bwMode="auto">
          <a:xfrm>
            <a:off x="2097088" y="1774825"/>
            <a:ext cx="9080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PADA PE-</a:t>
            </a:r>
          </a:p>
        </p:txBody>
      </p:sp>
      <p:sp>
        <p:nvSpPr>
          <p:cNvPr id="991269" name="Rectangle 37">
            <a:extLst>
              <a:ext uri="{FF2B5EF4-FFF2-40B4-BE49-F238E27FC236}">
                <a16:creationId xmlns:a16="http://schemas.microsoft.com/office/drawing/2014/main" id="{114ED3E4-7AFB-5E48-95B7-D969B230B85C}"/>
              </a:ext>
            </a:extLst>
          </p:cNvPr>
          <p:cNvSpPr>
            <a:spLocks noChangeArrowheads="1"/>
          </p:cNvSpPr>
          <p:nvPr/>
        </p:nvSpPr>
        <p:spPr bwMode="auto">
          <a:xfrm>
            <a:off x="2759075" y="603250"/>
            <a:ext cx="1809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endParaRPr lang="en-US" altLang="en-US" sz="1200" b="1">
              <a:latin typeface="Helvetica" pitchFamily="2" charset="0"/>
            </a:endParaRPr>
          </a:p>
        </p:txBody>
      </p:sp>
      <p:sp>
        <p:nvSpPr>
          <p:cNvPr id="991271" name="Line 39">
            <a:extLst>
              <a:ext uri="{FF2B5EF4-FFF2-40B4-BE49-F238E27FC236}">
                <a16:creationId xmlns:a16="http://schemas.microsoft.com/office/drawing/2014/main" id="{E668D4AB-B4DD-F645-8B2D-6516A2643E1C}"/>
              </a:ext>
            </a:extLst>
          </p:cNvPr>
          <p:cNvSpPr>
            <a:spLocks noChangeShapeType="1"/>
          </p:cNvSpPr>
          <p:nvPr/>
        </p:nvSpPr>
        <p:spPr bwMode="auto">
          <a:xfrm>
            <a:off x="1743075" y="26987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lstStyle/>
          <a:p>
            <a:endParaRPr lang="en-US"/>
          </a:p>
        </p:txBody>
      </p:sp>
      <p:sp>
        <p:nvSpPr>
          <p:cNvPr id="991272" name="Rectangle 40">
            <a:extLst>
              <a:ext uri="{FF2B5EF4-FFF2-40B4-BE49-F238E27FC236}">
                <a16:creationId xmlns:a16="http://schemas.microsoft.com/office/drawing/2014/main" id="{5FBC4BD6-9E8B-F649-83CA-73085DA77CFC}"/>
              </a:ext>
            </a:extLst>
          </p:cNvPr>
          <p:cNvSpPr>
            <a:spLocks noChangeArrowheads="1"/>
          </p:cNvSpPr>
          <p:nvPr/>
        </p:nvSpPr>
        <p:spPr bwMode="auto">
          <a:xfrm>
            <a:off x="1741488" y="1954213"/>
            <a:ext cx="1728787"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RIODE "RAJA-RAJA"</a:t>
            </a:r>
          </a:p>
        </p:txBody>
      </p:sp>
      <p:sp>
        <p:nvSpPr>
          <p:cNvPr id="991273" name="Rectangle 41">
            <a:extLst>
              <a:ext uri="{FF2B5EF4-FFF2-40B4-BE49-F238E27FC236}">
                <a16:creationId xmlns:a16="http://schemas.microsoft.com/office/drawing/2014/main" id="{C406CDF7-D0E0-6643-A291-231A34A146A9}"/>
              </a:ext>
            </a:extLst>
          </p:cNvPr>
          <p:cNvSpPr>
            <a:spLocks noChangeArrowheads="1"/>
          </p:cNvSpPr>
          <p:nvPr/>
        </p:nvSpPr>
        <p:spPr bwMode="auto">
          <a:xfrm>
            <a:off x="1897063" y="846138"/>
            <a:ext cx="942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2400" b="1">
                <a:latin typeface="Helvetica" pitchFamily="2" charset="0"/>
              </a:rPr>
              <a:t>Ayub</a:t>
            </a:r>
          </a:p>
        </p:txBody>
      </p:sp>
      <p:grpSp>
        <p:nvGrpSpPr>
          <p:cNvPr id="991295" name="Group 63">
            <a:extLst>
              <a:ext uri="{FF2B5EF4-FFF2-40B4-BE49-F238E27FC236}">
                <a16:creationId xmlns:a16="http://schemas.microsoft.com/office/drawing/2014/main" id="{82262D37-705E-374A-A048-6B6A3620051F}"/>
              </a:ext>
            </a:extLst>
          </p:cNvPr>
          <p:cNvGrpSpPr>
            <a:grpSpLocks/>
          </p:cNvGrpSpPr>
          <p:nvPr/>
        </p:nvGrpSpPr>
        <p:grpSpPr bwMode="auto">
          <a:xfrm>
            <a:off x="2806700" y="774700"/>
            <a:ext cx="644525" cy="498475"/>
            <a:chOff x="1952" y="554"/>
            <a:chExt cx="406" cy="314"/>
          </a:xfrm>
        </p:grpSpPr>
        <p:sp>
          <p:nvSpPr>
            <p:cNvPr id="991296" name="Rectangle 64">
              <a:extLst>
                <a:ext uri="{FF2B5EF4-FFF2-40B4-BE49-F238E27FC236}">
                  <a16:creationId xmlns:a16="http://schemas.microsoft.com/office/drawing/2014/main" id="{EA13D58D-025B-D54B-82AD-6F83CBD81251}"/>
                </a:ext>
              </a:extLst>
            </p:cNvPr>
            <p:cNvSpPr>
              <a:spLocks noChangeArrowheads="1"/>
            </p:cNvSpPr>
            <p:nvPr/>
          </p:nvSpPr>
          <p:spPr bwMode="auto">
            <a:xfrm>
              <a:off x="1952" y="554"/>
              <a:ext cx="406"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Abra-</a:t>
              </a:r>
            </a:p>
          </p:txBody>
        </p:sp>
        <p:sp>
          <p:nvSpPr>
            <p:cNvPr id="991297" name="Rectangle 65">
              <a:extLst>
                <a:ext uri="{FF2B5EF4-FFF2-40B4-BE49-F238E27FC236}">
                  <a16:creationId xmlns:a16="http://schemas.microsoft.com/office/drawing/2014/main" id="{3FB31123-7396-A84B-92E4-F56B5C06395E}"/>
                </a:ext>
              </a:extLst>
            </p:cNvPr>
            <p:cNvSpPr>
              <a:spLocks noChangeArrowheads="1"/>
            </p:cNvSpPr>
            <p:nvPr/>
          </p:nvSpPr>
          <p:spPr bwMode="auto">
            <a:xfrm>
              <a:off x="1960" y="678"/>
              <a:ext cx="344"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ham</a:t>
              </a:r>
            </a:p>
          </p:txBody>
        </p:sp>
      </p:grpSp>
      <p:sp>
        <p:nvSpPr>
          <p:cNvPr id="991298" name="Arc 66" descr="Small grid">
            <a:extLst>
              <a:ext uri="{FF2B5EF4-FFF2-40B4-BE49-F238E27FC236}">
                <a16:creationId xmlns:a16="http://schemas.microsoft.com/office/drawing/2014/main" id="{74F7FF80-6F71-F346-BDFE-B75AFC4A1FCC}"/>
              </a:ext>
            </a:extLst>
          </p:cNvPr>
          <p:cNvSpPr>
            <a:spLocks/>
          </p:cNvSpPr>
          <p:nvPr/>
        </p:nvSpPr>
        <p:spPr bwMode="auto">
          <a:xfrm rot="16133306">
            <a:off x="995362" y="1738313"/>
            <a:ext cx="557213" cy="5857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blipFill dpi="0" rotWithShape="0">
            <a:blip r:embed="rId3"/>
            <a:srcRect/>
            <a:tile tx="0" ty="0" sx="100000" sy="100000" flip="none" algn="tl"/>
          </a:blip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b="1"/>
          </a:p>
        </p:txBody>
      </p:sp>
      <p:sp>
        <p:nvSpPr>
          <p:cNvPr id="991299" name="Rectangle 67">
            <a:extLst>
              <a:ext uri="{FF2B5EF4-FFF2-40B4-BE49-F238E27FC236}">
                <a16:creationId xmlns:a16="http://schemas.microsoft.com/office/drawing/2014/main" id="{5C7C8C39-7FA4-054A-97D1-FCCA8906F1AA}"/>
              </a:ext>
            </a:extLst>
          </p:cNvPr>
          <p:cNvSpPr>
            <a:spLocks noChangeArrowheads="1"/>
          </p:cNvSpPr>
          <p:nvPr/>
        </p:nvSpPr>
        <p:spPr bwMode="auto">
          <a:xfrm>
            <a:off x="1527175" y="2351088"/>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991300" name="Rectangle 68">
            <a:extLst>
              <a:ext uri="{FF2B5EF4-FFF2-40B4-BE49-F238E27FC236}">
                <a16:creationId xmlns:a16="http://schemas.microsoft.com/office/drawing/2014/main" id="{F0F03095-CA80-0048-8A3A-3CE8017EB622}"/>
              </a:ext>
            </a:extLst>
          </p:cNvPr>
          <p:cNvSpPr>
            <a:spLocks noChangeArrowheads="1"/>
          </p:cNvSpPr>
          <p:nvPr/>
        </p:nvSpPr>
        <p:spPr bwMode="auto">
          <a:xfrm>
            <a:off x="1522413" y="3175000"/>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991301" name="Rectangle 69">
            <a:extLst>
              <a:ext uri="{FF2B5EF4-FFF2-40B4-BE49-F238E27FC236}">
                <a16:creationId xmlns:a16="http://schemas.microsoft.com/office/drawing/2014/main" id="{C6AB3E1E-1468-2149-B6A2-1AE20C8D144C}"/>
              </a:ext>
            </a:extLst>
          </p:cNvPr>
          <p:cNvSpPr>
            <a:spLocks noChangeArrowheads="1"/>
          </p:cNvSpPr>
          <p:nvPr/>
        </p:nvSpPr>
        <p:spPr bwMode="auto">
          <a:xfrm>
            <a:off x="1525588" y="4054475"/>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991302" name="Rectangle 70">
            <a:extLst>
              <a:ext uri="{FF2B5EF4-FFF2-40B4-BE49-F238E27FC236}">
                <a16:creationId xmlns:a16="http://schemas.microsoft.com/office/drawing/2014/main" id="{564CDF5F-2E52-5B4C-876F-CBFC7B098FDC}"/>
              </a:ext>
            </a:extLst>
          </p:cNvPr>
          <p:cNvSpPr>
            <a:spLocks noChangeArrowheads="1"/>
          </p:cNvSpPr>
          <p:nvPr/>
        </p:nvSpPr>
        <p:spPr bwMode="auto">
          <a:xfrm>
            <a:off x="1525588" y="5033963"/>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991304" name="Text Box 72">
            <a:extLst>
              <a:ext uri="{FF2B5EF4-FFF2-40B4-BE49-F238E27FC236}">
                <a16:creationId xmlns:a16="http://schemas.microsoft.com/office/drawing/2014/main" id="{2951E976-4A84-9048-B2DD-0845A740867E}"/>
              </a:ext>
            </a:extLst>
          </p:cNvPr>
          <p:cNvSpPr txBox="1">
            <a:spLocks noChangeArrowheads="1"/>
          </p:cNvSpPr>
          <p:nvPr/>
        </p:nvSpPr>
        <p:spPr bwMode="auto">
          <a:xfrm>
            <a:off x="9612313" y="7350125"/>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p>
            <a:pPr algn="ctr">
              <a:spcBef>
                <a:spcPct val="50000"/>
              </a:spcBef>
            </a:pPr>
            <a:r>
              <a:rPr lang="en-US" altLang="en-US" sz="2000"/>
              <a:t> </a:t>
            </a:r>
          </a:p>
        </p:txBody>
      </p:sp>
      <p:pic>
        <p:nvPicPr>
          <p:cNvPr id="991305" name="Picture 73">
            <a:extLst>
              <a:ext uri="{FF2B5EF4-FFF2-40B4-BE49-F238E27FC236}">
                <a16:creationId xmlns:a16="http://schemas.microsoft.com/office/drawing/2014/main" id="{94D389BB-29B5-3841-8C71-D850AD050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267" r="29369" b="9608"/>
          <a:stretch>
            <a:fillRect/>
          </a:stretch>
        </p:blipFill>
        <p:spPr bwMode="auto">
          <a:xfrm>
            <a:off x="4937125" y="450850"/>
            <a:ext cx="4721225" cy="6184900"/>
          </a:xfrm>
          <a:prstGeom prst="rect">
            <a:avLst/>
          </a:prstGeom>
          <a:noFill/>
          <a:extLst>
            <a:ext uri="{909E8E84-426E-40DD-AFC4-6F175D3DCCD1}">
              <a14:hiddenFill xmlns:a14="http://schemas.microsoft.com/office/drawing/2010/main">
                <a:solidFill>
                  <a:srgbClr val="FFFFFF"/>
                </a:solidFill>
              </a14:hiddenFill>
            </a:ext>
          </a:extLst>
        </p:spPr>
      </p:pic>
      <p:sp>
        <p:nvSpPr>
          <p:cNvPr id="991306" name="Rectangle 74">
            <a:extLst>
              <a:ext uri="{FF2B5EF4-FFF2-40B4-BE49-F238E27FC236}">
                <a16:creationId xmlns:a16="http://schemas.microsoft.com/office/drawing/2014/main" id="{A3EB2C78-F77A-7942-8091-6B2276E2A3CC}"/>
              </a:ext>
            </a:extLst>
          </p:cNvPr>
          <p:cNvSpPr>
            <a:spLocks noChangeArrowheads="1"/>
          </p:cNvSpPr>
          <p:nvPr/>
        </p:nvSpPr>
        <p:spPr bwMode="auto">
          <a:xfrm>
            <a:off x="5000625" y="412750"/>
            <a:ext cx="4692650" cy="6203950"/>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307" name="Rectangle 75">
            <a:extLst>
              <a:ext uri="{FF2B5EF4-FFF2-40B4-BE49-F238E27FC236}">
                <a16:creationId xmlns:a16="http://schemas.microsoft.com/office/drawing/2014/main" id="{FF59FCEA-D5E0-6D4E-B394-BB212A4477BA}"/>
              </a:ext>
            </a:extLst>
          </p:cNvPr>
          <p:cNvSpPr>
            <a:spLocks noChangeArrowheads="1"/>
          </p:cNvSpPr>
          <p:nvPr/>
        </p:nvSpPr>
        <p:spPr bwMode="auto">
          <a:xfrm>
            <a:off x="4997450" y="398463"/>
            <a:ext cx="4694238" cy="6219825"/>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308" name="Line 76">
            <a:extLst>
              <a:ext uri="{FF2B5EF4-FFF2-40B4-BE49-F238E27FC236}">
                <a16:creationId xmlns:a16="http://schemas.microsoft.com/office/drawing/2014/main" id="{01A7C092-26E0-634A-AA1A-33E5A92860A7}"/>
              </a:ext>
            </a:extLst>
          </p:cNvPr>
          <p:cNvSpPr>
            <a:spLocks noChangeShapeType="1"/>
          </p:cNvSpPr>
          <p:nvPr/>
        </p:nvSpPr>
        <p:spPr bwMode="auto">
          <a:xfrm>
            <a:off x="5500688" y="2935288"/>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1309" name="Line 77">
            <a:extLst>
              <a:ext uri="{FF2B5EF4-FFF2-40B4-BE49-F238E27FC236}">
                <a16:creationId xmlns:a16="http://schemas.microsoft.com/office/drawing/2014/main" id="{C450BE8C-0D84-BF44-A0EE-FF0113426C42}"/>
              </a:ext>
            </a:extLst>
          </p:cNvPr>
          <p:cNvSpPr>
            <a:spLocks noChangeShapeType="1"/>
          </p:cNvSpPr>
          <p:nvPr/>
        </p:nvSpPr>
        <p:spPr bwMode="auto">
          <a:xfrm>
            <a:off x="7129463" y="2933700"/>
            <a:ext cx="2112962"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1310" name="Line 78">
            <a:extLst>
              <a:ext uri="{FF2B5EF4-FFF2-40B4-BE49-F238E27FC236}">
                <a16:creationId xmlns:a16="http://schemas.microsoft.com/office/drawing/2014/main" id="{D0C86266-6A0E-5544-94E7-004ED43F00FB}"/>
              </a:ext>
            </a:extLst>
          </p:cNvPr>
          <p:cNvSpPr>
            <a:spLocks noChangeShapeType="1"/>
          </p:cNvSpPr>
          <p:nvPr/>
        </p:nvSpPr>
        <p:spPr bwMode="auto">
          <a:xfrm>
            <a:off x="5519738" y="3765550"/>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1311" name="Line 79">
            <a:extLst>
              <a:ext uri="{FF2B5EF4-FFF2-40B4-BE49-F238E27FC236}">
                <a16:creationId xmlns:a16="http://schemas.microsoft.com/office/drawing/2014/main" id="{2A9502A3-A5C4-6847-BB1B-EEEC93C930F8}"/>
              </a:ext>
            </a:extLst>
          </p:cNvPr>
          <p:cNvSpPr>
            <a:spLocks noChangeShapeType="1"/>
          </p:cNvSpPr>
          <p:nvPr/>
        </p:nvSpPr>
        <p:spPr bwMode="auto">
          <a:xfrm>
            <a:off x="7148513" y="3765550"/>
            <a:ext cx="2112962"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1312" name="Line 80">
            <a:extLst>
              <a:ext uri="{FF2B5EF4-FFF2-40B4-BE49-F238E27FC236}">
                <a16:creationId xmlns:a16="http://schemas.microsoft.com/office/drawing/2014/main" id="{86CF7FA2-D628-C149-9835-60F63A0A501A}"/>
              </a:ext>
            </a:extLst>
          </p:cNvPr>
          <p:cNvSpPr>
            <a:spLocks noChangeShapeType="1"/>
          </p:cNvSpPr>
          <p:nvPr/>
        </p:nvSpPr>
        <p:spPr bwMode="auto">
          <a:xfrm>
            <a:off x="5508625" y="4595813"/>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1313" name="Line 81">
            <a:extLst>
              <a:ext uri="{FF2B5EF4-FFF2-40B4-BE49-F238E27FC236}">
                <a16:creationId xmlns:a16="http://schemas.microsoft.com/office/drawing/2014/main" id="{D14845A2-DCB2-DC44-8CB0-C28DAE605D8D}"/>
              </a:ext>
            </a:extLst>
          </p:cNvPr>
          <p:cNvSpPr>
            <a:spLocks noChangeShapeType="1"/>
          </p:cNvSpPr>
          <p:nvPr/>
        </p:nvSpPr>
        <p:spPr bwMode="auto">
          <a:xfrm>
            <a:off x="7137400" y="4595813"/>
            <a:ext cx="2112963"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1314" name="Line 82">
            <a:extLst>
              <a:ext uri="{FF2B5EF4-FFF2-40B4-BE49-F238E27FC236}">
                <a16:creationId xmlns:a16="http://schemas.microsoft.com/office/drawing/2014/main" id="{EEC0B46F-035B-9D47-8CE6-0E5D25EA494C}"/>
              </a:ext>
            </a:extLst>
          </p:cNvPr>
          <p:cNvSpPr>
            <a:spLocks noChangeShapeType="1"/>
          </p:cNvSpPr>
          <p:nvPr/>
        </p:nvSpPr>
        <p:spPr bwMode="auto">
          <a:xfrm>
            <a:off x="5503863" y="5414963"/>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1315" name="Line 83">
            <a:extLst>
              <a:ext uri="{FF2B5EF4-FFF2-40B4-BE49-F238E27FC236}">
                <a16:creationId xmlns:a16="http://schemas.microsoft.com/office/drawing/2014/main" id="{0FD6E54E-94B3-4B47-BFCA-3ED2AD0BB526}"/>
              </a:ext>
            </a:extLst>
          </p:cNvPr>
          <p:cNvSpPr>
            <a:spLocks noChangeShapeType="1"/>
          </p:cNvSpPr>
          <p:nvPr/>
        </p:nvSpPr>
        <p:spPr bwMode="auto">
          <a:xfrm>
            <a:off x="7132638" y="5414963"/>
            <a:ext cx="2112962"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1316" name="Line 84">
            <a:extLst>
              <a:ext uri="{FF2B5EF4-FFF2-40B4-BE49-F238E27FC236}">
                <a16:creationId xmlns:a16="http://schemas.microsoft.com/office/drawing/2014/main" id="{7A3CB04F-FE34-C648-96FF-55515EB60C2B}"/>
              </a:ext>
            </a:extLst>
          </p:cNvPr>
          <p:cNvSpPr>
            <a:spLocks noChangeShapeType="1"/>
          </p:cNvSpPr>
          <p:nvPr/>
        </p:nvSpPr>
        <p:spPr bwMode="auto">
          <a:xfrm>
            <a:off x="5508625" y="6257925"/>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1317" name="Line 85">
            <a:extLst>
              <a:ext uri="{FF2B5EF4-FFF2-40B4-BE49-F238E27FC236}">
                <a16:creationId xmlns:a16="http://schemas.microsoft.com/office/drawing/2014/main" id="{34F1E8C6-788E-4C42-A3E7-E615974AF46D}"/>
              </a:ext>
            </a:extLst>
          </p:cNvPr>
          <p:cNvSpPr>
            <a:spLocks noChangeShapeType="1"/>
          </p:cNvSpPr>
          <p:nvPr/>
        </p:nvSpPr>
        <p:spPr bwMode="auto">
          <a:xfrm>
            <a:off x="7137400" y="6253163"/>
            <a:ext cx="2112963"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1320" name="Rectangle 88">
            <a:extLst>
              <a:ext uri="{FF2B5EF4-FFF2-40B4-BE49-F238E27FC236}">
                <a16:creationId xmlns:a16="http://schemas.microsoft.com/office/drawing/2014/main" id="{57EA3B65-1B3E-5549-8FEA-7D5B18604D7C}"/>
              </a:ext>
            </a:extLst>
          </p:cNvPr>
          <p:cNvSpPr>
            <a:spLocks noChangeArrowheads="1"/>
          </p:cNvSpPr>
          <p:nvPr/>
        </p:nvSpPr>
        <p:spPr bwMode="auto">
          <a:xfrm>
            <a:off x="5773738" y="2579688"/>
            <a:ext cx="903287" cy="3937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en-US" sz="2000" b="1">
                <a:solidFill>
                  <a:schemeClr val="bg1"/>
                </a:solidFill>
                <a:latin typeface="Helvetica" pitchFamily="2" charset="0"/>
              </a:rPr>
              <a:t>AYUB</a:t>
            </a:r>
          </a:p>
        </p:txBody>
      </p:sp>
      <p:sp>
        <p:nvSpPr>
          <p:cNvPr id="991329" name="Text Box 97">
            <a:extLst>
              <a:ext uri="{FF2B5EF4-FFF2-40B4-BE49-F238E27FC236}">
                <a16:creationId xmlns:a16="http://schemas.microsoft.com/office/drawing/2014/main" id="{E56125C9-ACA9-A043-9EC2-3AA5FE000581}"/>
              </a:ext>
            </a:extLst>
          </p:cNvPr>
          <p:cNvSpPr txBox="1">
            <a:spLocks noChangeArrowheads="1"/>
          </p:cNvSpPr>
          <p:nvPr/>
        </p:nvSpPr>
        <p:spPr bwMode="auto">
          <a:xfrm>
            <a:off x="4562475" y="7515225"/>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solidFill>
                <a:schemeClr val="tx2"/>
              </a:solidFill>
            </a:endParaRPr>
          </a:p>
        </p:txBody>
      </p:sp>
      <p:sp>
        <p:nvSpPr>
          <p:cNvPr id="991330" name="Rectangle 98">
            <a:extLst>
              <a:ext uri="{FF2B5EF4-FFF2-40B4-BE49-F238E27FC236}">
                <a16:creationId xmlns:a16="http://schemas.microsoft.com/office/drawing/2014/main" id="{D9A4056D-82B4-D646-8B37-46E81B3B7373}"/>
              </a:ext>
            </a:extLst>
          </p:cNvPr>
          <p:cNvSpPr>
            <a:spLocks noChangeArrowheads="1"/>
          </p:cNvSpPr>
          <p:nvPr/>
        </p:nvSpPr>
        <p:spPr bwMode="auto">
          <a:xfrm>
            <a:off x="7666038" y="2411413"/>
            <a:ext cx="933450" cy="304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r>
              <a:rPr lang="en-US" altLang="en-US" sz="1400" b="1">
                <a:solidFill>
                  <a:schemeClr val="bg1"/>
                </a:solidFill>
                <a:latin typeface="Helvetica" pitchFamily="2" charset="0"/>
              </a:rPr>
              <a:t>kira-kira:</a:t>
            </a:r>
          </a:p>
        </p:txBody>
      </p:sp>
      <p:pic>
        <p:nvPicPr>
          <p:cNvPr id="991333" name="Picture 101">
            <a:extLst>
              <a:ext uri="{FF2B5EF4-FFF2-40B4-BE49-F238E27FC236}">
                <a16:creationId xmlns:a16="http://schemas.microsoft.com/office/drawing/2014/main" id="{031B263E-4AE2-8B44-A044-1C3A3880E3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991334" name="Rectangle 102">
            <a:extLst>
              <a:ext uri="{FF2B5EF4-FFF2-40B4-BE49-F238E27FC236}">
                <a16:creationId xmlns:a16="http://schemas.microsoft.com/office/drawing/2014/main" id="{6D640C2B-114C-7448-90EF-C60F1EA07745}"/>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991335" name="Text Box 103">
            <a:extLst>
              <a:ext uri="{FF2B5EF4-FFF2-40B4-BE49-F238E27FC236}">
                <a16:creationId xmlns:a16="http://schemas.microsoft.com/office/drawing/2014/main" id="{EDD77341-3E01-0246-AEC8-B38D87EA14F1}"/>
              </a:ext>
            </a:extLst>
          </p:cNvPr>
          <p:cNvSpPr txBox="1">
            <a:spLocks noChangeArrowheads="1"/>
          </p:cNvSpPr>
          <p:nvPr/>
        </p:nvSpPr>
        <p:spPr bwMode="auto">
          <a:xfrm>
            <a:off x="5283200" y="1933575"/>
            <a:ext cx="4111625" cy="579438"/>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1" i="1">
                <a:solidFill>
                  <a:srgbClr val="FFF819"/>
                </a:solidFill>
                <a:latin typeface="Helvetica" pitchFamily="2" charset="0"/>
              </a:rPr>
              <a:t>"PUISI"</a:t>
            </a:r>
          </a:p>
        </p:txBody>
      </p:sp>
      <p:sp>
        <p:nvSpPr>
          <p:cNvPr id="991336" name="Rectangle 104">
            <a:extLst>
              <a:ext uri="{FF2B5EF4-FFF2-40B4-BE49-F238E27FC236}">
                <a16:creationId xmlns:a16="http://schemas.microsoft.com/office/drawing/2014/main" id="{35F27C96-B7D2-7E41-9A57-4B332574CDE4}"/>
              </a:ext>
            </a:extLst>
          </p:cNvPr>
          <p:cNvSpPr>
            <a:spLocks noChangeArrowheads="1"/>
          </p:cNvSpPr>
          <p:nvPr/>
        </p:nvSpPr>
        <p:spPr bwMode="auto">
          <a:xfrm>
            <a:off x="1560513" y="365125"/>
            <a:ext cx="2551112" cy="5310188"/>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337" name="AutoShape 105">
            <a:extLst>
              <a:ext uri="{FF2B5EF4-FFF2-40B4-BE49-F238E27FC236}">
                <a16:creationId xmlns:a16="http://schemas.microsoft.com/office/drawing/2014/main" id="{0E9EEC00-B1A4-7447-AA26-73B0CD9AE683}"/>
              </a:ext>
            </a:extLst>
          </p:cNvPr>
          <p:cNvSpPr>
            <a:spLocks noChangeArrowheads="1"/>
          </p:cNvSpPr>
          <p:nvPr/>
        </p:nvSpPr>
        <p:spPr bwMode="auto">
          <a:xfrm rot="16320000">
            <a:off x="64294" y="1042194"/>
            <a:ext cx="474662" cy="317500"/>
          </a:xfrm>
          <a:prstGeom prst="triangle">
            <a:avLst>
              <a:gd name="adj" fmla="val 4999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338" name="Rectangle 106" descr="Small grid">
            <a:extLst>
              <a:ext uri="{FF2B5EF4-FFF2-40B4-BE49-F238E27FC236}">
                <a16:creationId xmlns:a16="http://schemas.microsoft.com/office/drawing/2014/main" id="{4F82F2E7-1E7E-C94E-AB59-03081D8955AA}"/>
              </a:ext>
            </a:extLst>
          </p:cNvPr>
          <p:cNvSpPr>
            <a:spLocks noChangeArrowheads="1"/>
          </p:cNvSpPr>
          <p:nvPr/>
        </p:nvSpPr>
        <p:spPr bwMode="auto">
          <a:xfrm>
            <a:off x="434975" y="1101725"/>
            <a:ext cx="1185863" cy="203200"/>
          </a:xfrm>
          <a:prstGeom prst="rect">
            <a:avLst/>
          </a:prstGeom>
          <a:blipFill dpi="0" rotWithShape="0">
            <a:blip r:embed="rId3"/>
            <a:srcRect/>
            <a:tile tx="0" ty="0" sx="100000" sy="100000" flip="none" algn="tl"/>
          </a:blip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en-US"/>
          </a:p>
        </p:txBody>
      </p:sp>
      <p:sp>
        <p:nvSpPr>
          <p:cNvPr id="991339" name="Rectangle 107">
            <a:extLst>
              <a:ext uri="{FF2B5EF4-FFF2-40B4-BE49-F238E27FC236}">
                <a16:creationId xmlns:a16="http://schemas.microsoft.com/office/drawing/2014/main" id="{55DF1681-85CB-3F4D-831D-35167E258D6F}"/>
              </a:ext>
            </a:extLst>
          </p:cNvPr>
          <p:cNvSpPr>
            <a:spLocks noChangeArrowheads="1"/>
          </p:cNvSpPr>
          <p:nvPr/>
        </p:nvSpPr>
        <p:spPr bwMode="auto">
          <a:xfrm>
            <a:off x="981075" y="2338388"/>
            <a:ext cx="577850" cy="3897312"/>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340" name="Rectangle 108" descr="Small grid">
            <a:extLst>
              <a:ext uri="{FF2B5EF4-FFF2-40B4-BE49-F238E27FC236}">
                <a16:creationId xmlns:a16="http://schemas.microsoft.com/office/drawing/2014/main" id="{3F013D4C-2F68-3F48-B10B-C7498872F488}"/>
              </a:ext>
            </a:extLst>
          </p:cNvPr>
          <p:cNvSpPr>
            <a:spLocks noChangeArrowheads="1"/>
          </p:cNvSpPr>
          <p:nvPr/>
        </p:nvSpPr>
        <p:spPr bwMode="auto">
          <a:xfrm>
            <a:off x="1003300" y="2270125"/>
            <a:ext cx="542925" cy="3989388"/>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341" name="Line 109">
            <a:extLst>
              <a:ext uri="{FF2B5EF4-FFF2-40B4-BE49-F238E27FC236}">
                <a16:creationId xmlns:a16="http://schemas.microsoft.com/office/drawing/2014/main" id="{C4ED5EC6-CC1C-B44E-917A-B61E382B407D}"/>
              </a:ext>
            </a:extLst>
          </p:cNvPr>
          <p:cNvSpPr>
            <a:spLocks noChangeShapeType="1"/>
          </p:cNvSpPr>
          <p:nvPr/>
        </p:nvSpPr>
        <p:spPr bwMode="auto">
          <a:xfrm>
            <a:off x="977900" y="6019800"/>
            <a:ext cx="0" cy="11303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342" name="Rectangle 110" descr="Small grid">
            <a:extLst>
              <a:ext uri="{FF2B5EF4-FFF2-40B4-BE49-F238E27FC236}">
                <a16:creationId xmlns:a16="http://schemas.microsoft.com/office/drawing/2014/main" id="{2F21AD78-282C-104A-8B86-F973A9BC2229}"/>
              </a:ext>
            </a:extLst>
          </p:cNvPr>
          <p:cNvSpPr>
            <a:spLocks noChangeArrowheads="1"/>
          </p:cNvSpPr>
          <p:nvPr/>
        </p:nvSpPr>
        <p:spPr bwMode="auto">
          <a:xfrm>
            <a:off x="1004888" y="6130925"/>
            <a:ext cx="366712" cy="992188"/>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343" name="Rectangle 111">
            <a:extLst>
              <a:ext uri="{FF2B5EF4-FFF2-40B4-BE49-F238E27FC236}">
                <a16:creationId xmlns:a16="http://schemas.microsoft.com/office/drawing/2014/main" id="{4BE101AA-3452-0948-9564-4CDFC9D6B6F4}"/>
              </a:ext>
            </a:extLst>
          </p:cNvPr>
          <p:cNvSpPr>
            <a:spLocks noChangeArrowheads="1"/>
          </p:cNvSpPr>
          <p:nvPr/>
        </p:nvSpPr>
        <p:spPr bwMode="auto">
          <a:xfrm>
            <a:off x="7437438" y="2374900"/>
            <a:ext cx="1497012" cy="577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80000"/>
              </a:lnSpc>
            </a:pPr>
            <a:endParaRPr lang="en-US" altLang="en-US" sz="2000" b="1">
              <a:solidFill>
                <a:schemeClr val="bg1"/>
              </a:solidFill>
              <a:latin typeface="Helvetica" pitchFamily="2" charset="0"/>
            </a:endParaRPr>
          </a:p>
          <a:p>
            <a:pPr algn="ctr">
              <a:lnSpc>
                <a:spcPct val="80000"/>
              </a:lnSpc>
            </a:pPr>
            <a:r>
              <a:rPr lang="en-US" altLang="en-US" sz="2000" b="1">
                <a:solidFill>
                  <a:schemeClr val="bg1"/>
                </a:solidFill>
                <a:latin typeface="Helvetica" pitchFamily="2" charset="0"/>
              </a:rPr>
              <a:t>ABRAHAM</a:t>
            </a:r>
          </a:p>
        </p:txBody>
      </p:sp>
      <p:grpSp>
        <p:nvGrpSpPr>
          <p:cNvPr id="991352" name="Group 120">
            <a:extLst>
              <a:ext uri="{FF2B5EF4-FFF2-40B4-BE49-F238E27FC236}">
                <a16:creationId xmlns:a16="http://schemas.microsoft.com/office/drawing/2014/main" id="{23CF2516-BB1B-604B-A3B5-D55116D1DF1C}"/>
              </a:ext>
            </a:extLst>
          </p:cNvPr>
          <p:cNvGrpSpPr>
            <a:grpSpLocks/>
          </p:cNvGrpSpPr>
          <p:nvPr/>
        </p:nvGrpSpPr>
        <p:grpSpPr bwMode="auto">
          <a:xfrm>
            <a:off x="5337175" y="3182938"/>
            <a:ext cx="4044950" cy="2366962"/>
            <a:chOff x="361" y="2800"/>
            <a:chExt cx="2548" cy="1491"/>
          </a:xfrm>
        </p:grpSpPr>
        <p:sp>
          <p:nvSpPr>
            <p:cNvPr id="991351" name="AutoShape 119">
              <a:extLst>
                <a:ext uri="{FF2B5EF4-FFF2-40B4-BE49-F238E27FC236}">
                  <a16:creationId xmlns:a16="http://schemas.microsoft.com/office/drawing/2014/main" id="{1892BE0B-E83E-EE46-A958-9C152AE0932A}"/>
                </a:ext>
              </a:extLst>
            </p:cNvPr>
            <p:cNvSpPr>
              <a:spLocks noChangeArrowheads="1"/>
            </p:cNvSpPr>
            <p:nvPr/>
          </p:nvSpPr>
          <p:spPr bwMode="auto">
            <a:xfrm>
              <a:off x="361" y="2800"/>
              <a:ext cx="2548" cy="1491"/>
            </a:xfrm>
            <a:prstGeom prst="roundRect">
              <a:avLst>
                <a:gd name="adj" fmla="val 1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76200">
              <a:solidFill>
                <a:schemeClr val="bg1"/>
              </a:solidFill>
              <a:round/>
              <a:headEnd/>
              <a:tailEnd/>
            </a:ln>
            <a:effectLst>
              <a:outerShdw dist="63500" dir="3187806" algn="ctr" rotWithShape="0">
                <a:schemeClr val="tx1"/>
              </a:outerShdw>
            </a:effectLst>
          </p:spPr>
          <p:txBody>
            <a:bodyPr wrap="none" anchor="ctr"/>
            <a:lstStyle/>
            <a:p>
              <a:endParaRPr lang="en-US"/>
            </a:p>
          </p:txBody>
        </p:sp>
        <p:sp>
          <p:nvSpPr>
            <p:cNvPr id="991350" name="Text Box 118">
              <a:extLst>
                <a:ext uri="{FF2B5EF4-FFF2-40B4-BE49-F238E27FC236}">
                  <a16:creationId xmlns:a16="http://schemas.microsoft.com/office/drawing/2014/main" id="{3F2F5C62-0C65-5A49-87D5-8098D079CE0E}"/>
                </a:ext>
              </a:extLst>
            </p:cNvPr>
            <p:cNvSpPr txBox="1">
              <a:spLocks noChangeArrowheads="1"/>
            </p:cNvSpPr>
            <p:nvPr/>
          </p:nvSpPr>
          <p:spPr bwMode="auto">
            <a:xfrm>
              <a:off x="361" y="2952"/>
              <a:ext cx="2507" cy="1215"/>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hlink"/>
                  </a:solidFill>
                  <a:miter lim="800000"/>
                  <a:headEnd/>
                  <a:tailEnd/>
                </a14:hiddenLine>
              </a:ext>
            </a:extLst>
          </p:spPr>
          <p:txBody>
            <a:bodyPr>
              <a:spAutoFit/>
            </a:bodyPr>
            <a:lstStyle/>
            <a:p>
              <a:pPr algn="ctr">
                <a:lnSpc>
                  <a:spcPct val="70000"/>
                </a:lnSpc>
                <a:spcBef>
                  <a:spcPct val="50000"/>
                </a:spcBef>
              </a:pPr>
              <a:r>
                <a:rPr lang="en-US" altLang="en-US" sz="2800" b="1">
                  <a:solidFill>
                    <a:srgbClr val="66FFFF"/>
                  </a:solidFill>
                  <a:latin typeface="Helvetica" pitchFamily="2" charset="0"/>
                </a:rPr>
                <a:t>SEMUA KITAB</a:t>
              </a:r>
            </a:p>
            <a:p>
              <a:pPr algn="ctr">
                <a:lnSpc>
                  <a:spcPct val="70000"/>
                </a:lnSpc>
                <a:spcBef>
                  <a:spcPct val="50000"/>
                </a:spcBef>
              </a:pPr>
              <a:r>
                <a:rPr lang="en-US" altLang="en-US" sz="2800" b="1">
                  <a:solidFill>
                    <a:srgbClr val="66FFFF"/>
                  </a:solidFill>
                  <a:latin typeface="Helvetica" pitchFamily="2" charset="0"/>
                </a:rPr>
                <a:t>"PUISI" DITULIS</a:t>
              </a:r>
            </a:p>
            <a:p>
              <a:pPr algn="ctr">
                <a:lnSpc>
                  <a:spcPct val="70000"/>
                </a:lnSpc>
                <a:spcBef>
                  <a:spcPct val="50000"/>
                </a:spcBef>
              </a:pPr>
              <a:r>
                <a:rPr lang="en-US" altLang="en-US" sz="2800" b="1">
                  <a:solidFill>
                    <a:srgbClr val="66FFFF"/>
                  </a:solidFill>
                  <a:latin typeface="Helvetica" pitchFamily="2" charset="0"/>
                </a:rPr>
                <a:t>Pada PERIODE </a:t>
              </a:r>
            </a:p>
            <a:p>
              <a:pPr algn="ctr">
                <a:lnSpc>
                  <a:spcPct val="70000"/>
                </a:lnSpc>
                <a:spcBef>
                  <a:spcPct val="50000"/>
                </a:spcBef>
              </a:pPr>
              <a:r>
                <a:rPr lang="en-US" altLang="en-US" sz="2800" b="1">
                  <a:solidFill>
                    <a:srgbClr val="66FFFF"/>
                  </a:solidFill>
                  <a:latin typeface="Helvetica" pitchFamily="2" charset="0"/>
                </a:rPr>
                <a:t>"RAJA-RAJA"</a:t>
              </a:r>
            </a:p>
          </p:txBody>
        </p:sp>
      </p:grpSp>
      <p:sp>
        <p:nvSpPr>
          <p:cNvPr id="991353" name="AutoShape 121">
            <a:extLst>
              <a:ext uri="{FF2B5EF4-FFF2-40B4-BE49-F238E27FC236}">
                <a16:creationId xmlns:a16="http://schemas.microsoft.com/office/drawing/2014/main" id="{5BA6EBD5-194E-8641-9961-37D7D55FC1EC}"/>
              </a:ext>
            </a:extLst>
          </p:cNvPr>
          <p:cNvSpPr>
            <a:spLocks noChangeArrowheads="1"/>
          </p:cNvSpPr>
          <p:nvPr/>
        </p:nvSpPr>
        <p:spPr bwMode="auto">
          <a:xfrm>
            <a:off x="1714500" y="1314450"/>
            <a:ext cx="1628775" cy="1055688"/>
          </a:xfrm>
          <a:prstGeom prst="roundRect">
            <a:avLst>
              <a:gd name="adj" fmla="val 16667"/>
            </a:avLst>
          </a:prstGeom>
          <a:noFill/>
          <a:ln w="76200">
            <a:solidFill>
              <a:schemeClr val="hlink"/>
            </a:solidFill>
            <a:round/>
            <a:headEnd/>
            <a:tailEnd/>
          </a:ln>
          <a:effectLst>
            <a:outerShdw dist="63500" dir="221219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91354" name="AutoShape 122">
            <a:extLst>
              <a:ext uri="{FF2B5EF4-FFF2-40B4-BE49-F238E27FC236}">
                <a16:creationId xmlns:a16="http://schemas.microsoft.com/office/drawing/2014/main" id="{B85889F1-E013-B541-86F6-7DB5CB336A51}"/>
              </a:ext>
            </a:extLst>
          </p:cNvPr>
          <p:cNvSpPr>
            <a:spLocks noChangeArrowheads="1"/>
          </p:cNvSpPr>
          <p:nvPr/>
        </p:nvSpPr>
        <p:spPr bwMode="auto">
          <a:xfrm>
            <a:off x="5157788" y="3111500"/>
            <a:ext cx="4386262" cy="2700338"/>
          </a:xfrm>
          <a:prstGeom prst="roundRect">
            <a:avLst>
              <a:gd name="adj" fmla="val 16667"/>
            </a:avLst>
          </a:prstGeom>
          <a:noFill/>
          <a:ln w="76200">
            <a:solidFill>
              <a:schemeClr val="hlink"/>
            </a:solidFill>
            <a:round/>
            <a:headEnd/>
            <a:tailEnd/>
          </a:ln>
          <a:effectLst>
            <a:outerShdw dist="63500" dir="221219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91355" name="Line 123">
            <a:extLst>
              <a:ext uri="{FF2B5EF4-FFF2-40B4-BE49-F238E27FC236}">
                <a16:creationId xmlns:a16="http://schemas.microsoft.com/office/drawing/2014/main" id="{2A89BBFA-D3BD-1B42-87A0-C6FC02DF18D9}"/>
              </a:ext>
            </a:extLst>
          </p:cNvPr>
          <p:cNvSpPr>
            <a:spLocks noChangeShapeType="1"/>
          </p:cNvSpPr>
          <p:nvPr/>
        </p:nvSpPr>
        <p:spPr bwMode="auto">
          <a:xfrm>
            <a:off x="3409950" y="1778000"/>
            <a:ext cx="1743075" cy="2582863"/>
          </a:xfrm>
          <a:prstGeom prst="line">
            <a:avLst/>
          </a:prstGeom>
          <a:noFill/>
          <a:ln w="76200">
            <a:solidFill>
              <a:schemeClr val="hlink"/>
            </a:solidFill>
            <a:prstDash val="sysDot"/>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1356" name="Text Box 124">
            <a:extLst>
              <a:ext uri="{FF2B5EF4-FFF2-40B4-BE49-F238E27FC236}">
                <a16:creationId xmlns:a16="http://schemas.microsoft.com/office/drawing/2014/main" id="{13D56AF6-D161-DE41-9377-EEAF5EE05C77}"/>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44</a:t>
            </a:r>
          </a:p>
        </p:txBody>
      </p:sp>
      <p:sp>
        <p:nvSpPr>
          <p:cNvPr id="991357" name="Rectangle 125">
            <a:extLst>
              <a:ext uri="{FF2B5EF4-FFF2-40B4-BE49-F238E27FC236}">
                <a16:creationId xmlns:a16="http://schemas.microsoft.com/office/drawing/2014/main" id="{B7C91314-56D2-C04D-AAD4-E6D1460F5F9D}"/>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991358" name="Rectangle 126">
            <a:extLst>
              <a:ext uri="{FF2B5EF4-FFF2-40B4-BE49-F238E27FC236}">
                <a16:creationId xmlns:a16="http://schemas.microsoft.com/office/drawing/2014/main" id="{C66BB72E-2D2F-AA4F-89CA-A84E6755582F}"/>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91353"/>
                                        </p:tgtEl>
                                        <p:attrNameLst>
                                          <p:attrName>style.visibility</p:attrName>
                                        </p:attrNameLst>
                                      </p:cBhvr>
                                      <p:to>
                                        <p:strVal val="visible"/>
                                      </p:to>
                                    </p:set>
                                    <p:animEffect transition="in" filter="wipe(left)">
                                      <p:cBhvr>
                                        <p:cTn id="7" dur="500"/>
                                        <p:tgtEl>
                                          <p:spTgt spid="99135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91355"/>
                                        </p:tgtEl>
                                        <p:attrNameLst>
                                          <p:attrName>style.visibility</p:attrName>
                                        </p:attrNameLst>
                                      </p:cBhvr>
                                      <p:to>
                                        <p:strVal val="visible"/>
                                      </p:to>
                                    </p:set>
                                    <p:animEffect transition="in" filter="wipe(left)">
                                      <p:cBhvr>
                                        <p:cTn id="11" dur="500"/>
                                        <p:tgtEl>
                                          <p:spTgt spid="991355"/>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991354"/>
                                        </p:tgtEl>
                                        <p:attrNameLst>
                                          <p:attrName>style.visibility</p:attrName>
                                        </p:attrNameLst>
                                      </p:cBhvr>
                                      <p:to>
                                        <p:strVal val="visible"/>
                                      </p:to>
                                    </p:set>
                                    <p:animEffect transition="in" filter="wipe(left)">
                                      <p:cBhvr>
                                        <p:cTn id="15" dur="500"/>
                                        <p:tgtEl>
                                          <p:spTgt spid="991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100" name="Line 244">
            <a:extLst>
              <a:ext uri="{FF2B5EF4-FFF2-40B4-BE49-F238E27FC236}">
                <a16:creationId xmlns:a16="http://schemas.microsoft.com/office/drawing/2014/main" id="{B0377624-315D-254F-8391-7B0A3D7E6A90}"/>
              </a:ext>
            </a:extLst>
          </p:cNvPr>
          <p:cNvSpPr>
            <a:spLocks noChangeShapeType="1"/>
          </p:cNvSpPr>
          <p:nvPr/>
        </p:nvSpPr>
        <p:spPr bwMode="auto">
          <a:xfrm>
            <a:off x="2058988" y="1889125"/>
            <a:ext cx="0" cy="186213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858" name="Rectangle 2">
            <a:extLst>
              <a:ext uri="{FF2B5EF4-FFF2-40B4-BE49-F238E27FC236}">
                <a16:creationId xmlns:a16="http://schemas.microsoft.com/office/drawing/2014/main" id="{41EB541F-9653-5242-BBE6-58549053701D}"/>
              </a:ext>
            </a:extLst>
          </p:cNvPr>
          <p:cNvSpPr>
            <a:spLocks noChangeArrowheads="1"/>
          </p:cNvSpPr>
          <p:nvPr/>
        </p:nvSpPr>
        <p:spPr bwMode="auto">
          <a:xfrm>
            <a:off x="2871788" y="44069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17859" name="Rectangle 3">
            <a:extLst>
              <a:ext uri="{FF2B5EF4-FFF2-40B4-BE49-F238E27FC236}">
                <a16:creationId xmlns:a16="http://schemas.microsoft.com/office/drawing/2014/main" id="{9159A490-1932-8143-BC33-A742E758D049}"/>
              </a:ext>
            </a:extLst>
          </p:cNvPr>
          <p:cNvSpPr>
            <a:spLocks noChangeArrowheads="1"/>
          </p:cNvSpPr>
          <p:nvPr/>
        </p:nvSpPr>
        <p:spPr bwMode="auto">
          <a:xfrm>
            <a:off x="2855913" y="46624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17860" name="Rectangle 4">
            <a:extLst>
              <a:ext uri="{FF2B5EF4-FFF2-40B4-BE49-F238E27FC236}">
                <a16:creationId xmlns:a16="http://schemas.microsoft.com/office/drawing/2014/main" id="{7B90A0A6-3436-4145-92AB-C616A7B0499B}"/>
              </a:ext>
            </a:extLst>
          </p:cNvPr>
          <p:cNvSpPr>
            <a:spLocks noChangeArrowheads="1"/>
          </p:cNvSpPr>
          <p:nvPr/>
        </p:nvSpPr>
        <p:spPr bwMode="auto">
          <a:xfrm>
            <a:off x="2840038" y="4965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17861" name="Rectangle 5">
            <a:extLst>
              <a:ext uri="{FF2B5EF4-FFF2-40B4-BE49-F238E27FC236}">
                <a16:creationId xmlns:a16="http://schemas.microsoft.com/office/drawing/2014/main" id="{B1AE1D8D-6CE7-9A45-9DF5-F0D4CF9FCB3F}"/>
              </a:ext>
            </a:extLst>
          </p:cNvPr>
          <p:cNvSpPr>
            <a:spLocks noChangeArrowheads="1"/>
          </p:cNvSpPr>
          <p:nvPr/>
        </p:nvSpPr>
        <p:spPr bwMode="auto">
          <a:xfrm>
            <a:off x="2840038" y="51752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17862" name="Line 6">
            <a:extLst>
              <a:ext uri="{FF2B5EF4-FFF2-40B4-BE49-F238E27FC236}">
                <a16:creationId xmlns:a16="http://schemas.microsoft.com/office/drawing/2014/main" id="{92CD7E07-FFB5-0D4F-8149-604F3F72AB22}"/>
              </a:ext>
            </a:extLst>
          </p:cNvPr>
          <p:cNvSpPr>
            <a:spLocks noChangeShapeType="1"/>
          </p:cNvSpPr>
          <p:nvPr/>
        </p:nvSpPr>
        <p:spPr bwMode="auto">
          <a:xfrm>
            <a:off x="2138363" y="5561013"/>
            <a:ext cx="417512"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863" name="Line 7">
            <a:extLst>
              <a:ext uri="{FF2B5EF4-FFF2-40B4-BE49-F238E27FC236}">
                <a16:creationId xmlns:a16="http://schemas.microsoft.com/office/drawing/2014/main" id="{8831E80A-A453-1644-B459-A22394D686FD}"/>
              </a:ext>
            </a:extLst>
          </p:cNvPr>
          <p:cNvSpPr>
            <a:spLocks noChangeShapeType="1"/>
          </p:cNvSpPr>
          <p:nvPr/>
        </p:nvSpPr>
        <p:spPr bwMode="auto">
          <a:xfrm>
            <a:off x="1460500" y="3740150"/>
            <a:ext cx="635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864" name="Line 8">
            <a:extLst>
              <a:ext uri="{FF2B5EF4-FFF2-40B4-BE49-F238E27FC236}">
                <a16:creationId xmlns:a16="http://schemas.microsoft.com/office/drawing/2014/main" id="{898C9282-7D5C-3F42-A5FE-E1C6D6771C10}"/>
              </a:ext>
            </a:extLst>
          </p:cNvPr>
          <p:cNvSpPr>
            <a:spLocks noChangeShapeType="1"/>
          </p:cNvSpPr>
          <p:nvPr/>
        </p:nvSpPr>
        <p:spPr bwMode="auto">
          <a:xfrm>
            <a:off x="547688" y="5822950"/>
            <a:ext cx="1595437"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865" name="Freeform 9">
            <a:extLst>
              <a:ext uri="{FF2B5EF4-FFF2-40B4-BE49-F238E27FC236}">
                <a16:creationId xmlns:a16="http://schemas.microsoft.com/office/drawing/2014/main" id="{70F4DD6B-0F20-2C4E-AF34-986AF4224005}"/>
              </a:ext>
            </a:extLst>
          </p:cNvPr>
          <p:cNvSpPr>
            <a:spLocks/>
          </p:cNvSpPr>
          <p:nvPr/>
        </p:nvSpPr>
        <p:spPr bwMode="auto">
          <a:xfrm>
            <a:off x="1473200" y="3749675"/>
            <a:ext cx="590550" cy="1981200"/>
          </a:xfrm>
          <a:custGeom>
            <a:avLst/>
            <a:gdLst>
              <a:gd name="T0" fmla="*/ 40 w 372"/>
              <a:gd name="T1" fmla="*/ 0 h 1248"/>
              <a:gd name="T2" fmla="*/ 372 w 372"/>
              <a:gd name="T3" fmla="*/ 1238 h 1248"/>
              <a:gd name="T4" fmla="*/ 342 w 372"/>
              <a:gd name="T5" fmla="*/ 1248 h 1248"/>
              <a:gd name="T6" fmla="*/ 0 w 372"/>
              <a:gd name="T7" fmla="*/ 10 h 1248"/>
              <a:gd name="T8" fmla="*/ 40 w 372"/>
              <a:gd name="T9" fmla="*/ 0 h 1248"/>
            </a:gdLst>
            <a:ahLst/>
            <a:cxnLst>
              <a:cxn ang="0">
                <a:pos x="T0" y="T1"/>
              </a:cxn>
              <a:cxn ang="0">
                <a:pos x="T2" y="T3"/>
              </a:cxn>
              <a:cxn ang="0">
                <a:pos x="T4" y="T5"/>
              </a:cxn>
              <a:cxn ang="0">
                <a:pos x="T6" y="T7"/>
              </a:cxn>
              <a:cxn ang="0">
                <a:pos x="T8" y="T9"/>
              </a:cxn>
            </a:cxnLst>
            <a:rect l="0" t="0" r="r" b="b"/>
            <a:pathLst>
              <a:path w="372" h="1248">
                <a:moveTo>
                  <a:pt x="40" y="0"/>
                </a:moveTo>
                <a:lnTo>
                  <a:pt x="372" y="1238"/>
                </a:lnTo>
                <a:lnTo>
                  <a:pt x="342" y="1248"/>
                </a:lnTo>
                <a:lnTo>
                  <a:pt x="0" y="10"/>
                </a:lnTo>
                <a:lnTo>
                  <a:pt x="40" y="0"/>
                </a:lnTo>
                <a:close/>
              </a:path>
            </a:pathLst>
          </a:custGeom>
          <a:solidFill>
            <a:srgbClr val="000000"/>
          </a:solidFill>
          <a:ln w="19050" cmpd="sng">
            <a:solidFill>
              <a:srgbClr val="000000"/>
            </a:solidFill>
            <a:round/>
            <a:headEnd/>
            <a:tailEnd/>
          </a:ln>
        </p:spPr>
        <p:txBody>
          <a:bodyPr/>
          <a:lstStyle/>
          <a:p>
            <a:endParaRPr lang="en-US"/>
          </a:p>
        </p:txBody>
      </p:sp>
      <p:sp>
        <p:nvSpPr>
          <p:cNvPr id="1017867" name="Line 11">
            <a:extLst>
              <a:ext uri="{FF2B5EF4-FFF2-40B4-BE49-F238E27FC236}">
                <a16:creationId xmlns:a16="http://schemas.microsoft.com/office/drawing/2014/main" id="{19D3A255-D54B-724C-9BF2-CB472B6A86C1}"/>
              </a:ext>
            </a:extLst>
          </p:cNvPr>
          <p:cNvSpPr>
            <a:spLocks noChangeShapeType="1"/>
          </p:cNvSpPr>
          <p:nvPr/>
        </p:nvSpPr>
        <p:spPr bwMode="auto">
          <a:xfrm>
            <a:off x="1681163" y="3894138"/>
            <a:ext cx="889000" cy="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868" name="Freeform 12">
            <a:extLst>
              <a:ext uri="{FF2B5EF4-FFF2-40B4-BE49-F238E27FC236}">
                <a16:creationId xmlns:a16="http://schemas.microsoft.com/office/drawing/2014/main" id="{D21D1353-8410-B84F-A7E0-E4059E20F741}"/>
              </a:ext>
            </a:extLst>
          </p:cNvPr>
          <p:cNvSpPr>
            <a:spLocks/>
          </p:cNvSpPr>
          <p:nvPr/>
        </p:nvSpPr>
        <p:spPr bwMode="auto">
          <a:xfrm>
            <a:off x="1681163" y="3910013"/>
            <a:ext cx="509587" cy="1676400"/>
          </a:xfrm>
          <a:custGeom>
            <a:avLst/>
            <a:gdLst>
              <a:gd name="T0" fmla="*/ 40 w 321"/>
              <a:gd name="T1" fmla="*/ 0 h 1056"/>
              <a:gd name="T2" fmla="*/ 321 w 321"/>
              <a:gd name="T3" fmla="*/ 1046 h 1056"/>
              <a:gd name="T4" fmla="*/ 281 w 321"/>
              <a:gd name="T5" fmla="*/ 1056 h 1056"/>
              <a:gd name="T6" fmla="*/ 0 w 321"/>
              <a:gd name="T7" fmla="*/ 10 h 1056"/>
              <a:gd name="T8" fmla="*/ 40 w 321"/>
              <a:gd name="T9" fmla="*/ 0 h 1056"/>
            </a:gdLst>
            <a:ahLst/>
            <a:cxnLst>
              <a:cxn ang="0">
                <a:pos x="T0" y="T1"/>
              </a:cxn>
              <a:cxn ang="0">
                <a:pos x="T2" y="T3"/>
              </a:cxn>
              <a:cxn ang="0">
                <a:pos x="T4" y="T5"/>
              </a:cxn>
              <a:cxn ang="0">
                <a:pos x="T6" y="T7"/>
              </a:cxn>
              <a:cxn ang="0">
                <a:pos x="T8" y="T9"/>
              </a:cxn>
            </a:cxnLst>
            <a:rect l="0" t="0" r="r" b="b"/>
            <a:pathLst>
              <a:path w="321" h="1056">
                <a:moveTo>
                  <a:pt x="40" y="0"/>
                </a:moveTo>
                <a:lnTo>
                  <a:pt x="321" y="1046"/>
                </a:lnTo>
                <a:lnTo>
                  <a:pt x="281" y="1056"/>
                </a:lnTo>
                <a:lnTo>
                  <a:pt x="0" y="1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7869" name="Line 13">
            <a:extLst>
              <a:ext uri="{FF2B5EF4-FFF2-40B4-BE49-F238E27FC236}">
                <a16:creationId xmlns:a16="http://schemas.microsoft.com/office/drawing/2014/main" id="{21C18627-ED4F-0447-A99F-DEB6B4391F4F}"/>
              </a:ext>
            </a:extLst>
          </p:cNvPr>
          <p:cNvSpPr>
            <a:spLocks noChangeShapeType="1"/>
          </p:cNvSpPr>
          <p:nvPr/>
        </p:nvSpPr>
        <p:spPr bwMode="auto">
          <a:xfrm flipV="1">
            <a:off x="3817938" y="1016000"/>
            <a:ext cx="1587" cy="62547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870" name="Line 14">
            <a:extLst>
              <a:ext uri="{FF2B5EF4-FFF2-40B4-BE49-F238E27FC236}">
                <a16:creationId xmlns:a16="http://schemas.microsoft.com/office/drawing/2014/main" id="{D1EB23AA-8493-3340-A7B7-E32D6EA206A1}"/>
              </a:ext>
            </a:extLst>
          </p:cNvPr>
          <p:cNvSpPr>
            <a:spLocks noChangeShapeType="1"/>
          </p:cNvSpPr>
          <p:nvPr/>
        </p:nvSpPr>
        <p:spPr bwMode="auto">
          <a:xfrm>
            <a:off x="2016125" y="5708650"/>
            <a:ext cx="127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871" name="Line 15">
            <a:extLst>
              <a:ext uri="{FF2B5EF4-FFF2-40B4-BE49-F238E27FC236}">
                <a16:creationId xmlns:a16="http://schemas.microsoft.com/office/drawing/2014/main" id="{97848E1A-2DEF-654F-9420-DD51AF051867}"/>
              </a:ext>
            </a:extLst>
          </p:cNvPr>
          <p:cNvSpPr>
            <a:spLocks noChangeShapeType="1"/>
          </p:cNvSpPr>
          <p:nvPr/>
        </p:nvSpPr>
        <p:spPr bwMode="auto">
          <a:xfrm flipV="1">
            <a:off x="2111375" y="5743575"/>
            <a:ext cx="1588" cy="7937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872" name="Line 16">
            <a:extLst>
              <a:ext uri="{FF2B5EF4-FFF2-40B4-BE49-F238E27FC236}">
                <a16:creationId xmlns:a16="http://schemas.microsoft.com/office/drawing/2014/main" id="{F6C0EE1D-A037-E34B-AE6D-1AE5CECE13F5}"/>
              </a:ext>
            </a:extLst>
          </p:cNvPr>
          <p:cNvSpPr>
            <a:spLocks noChangeShapeType="1"/>
          </p:cNvSpPr>
          <p:nvPr/>
        </p:nvSpPr>
        <p:spPr bwMode="auto">
          <a:xfrm>
            <a:off x="500063" y="5635625"/>
            <a:ext cx="13239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873" name="Line 17">
            <a:extLst>
              <a:ext uri="{FF2B5EF4-FFF2-40B4-BE49-F238E27FC236}">
                <a16:creationId xmlns:a16="http://schemas.microsoft.com/office/drawing/2014/main" id="{C5208DCB-F26E-244C-A07C-0496828FDA36}"/>
              </a:ext>
            </a:extLst>
          </p:cNvPr>
          <p:cNvSpPr>
            <a:spLocks noChangeShapeType="1"/>
          </p:cNvSpPr>
          <p:nvPr/>
        </p:nvSpPr>
        <p:spPr bwMode="auto">
          <a:xfrm>
            <a:off x="515938" y="5314950"/>
            <a:ext cx="1228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874" name="Line 18">
            <a:extLst>
              <a:ext uri="{FF2B5EF4-FFF2-40B4-BE49-F238E27FC236}">
                <a16:creationId xmlns:a16="http://schemas.microsoft.com/office/drawing/2014/main" id="{40A68102-58F8-A445-A3FE-3707BFCE3E1F}"/>
              </a:ext>
            </a:extLst>
          </p:cNvPr>
          <p:cNvSpPr>
            <a:spLocks noChangeShapeType="1"/>
          </p:cNvSpPr>
          <p:nvPr/>
        </p:nvSpPr>
        <p:spPr bwMode="auto">
          <a:xfrm>
            <a:off x="500063" y="4979988"/>
            <a:ext cx="1165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875" name="Line 19">
            <a:extLst>
              <a:ext uri="{FF2B5EF4-FFF2-40B4-BE49-F238E27FC236}">
                <a16:creationId xmlns:a16="http://schemas.microsoft.com/office/drawing/2014/main" id="{B4A508C8-F155-5C48-9BA8-284813279830}"/>
              </a:ext>
            </a:extLst>
          </p:cNvPr>
          <p:cNvSpPr>
            <a:spLocks noChangeShapeType="1"/>
          </p:cNvSpPr>
          <p:nvPr/>
        </p:nvSpPr>
        <p:spPr bwMode="auto">
          <a:xfrm>
            <a:off x="533400" y="4645025"/>
            <a:ext cx="987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876" name="Line 20">
            <a:extLst>
              <a:ext uri="{FF2B5EF4-FFF2-40B4-BE49-F238E27FC236}">
                <a16:creationId xmlns:a16="http://schemas.microsoft.com/office/drawing/2014/main" id="{4806CF01-E94F-DA46-AC06-5CA9ACC8D356}"/>
              </a:ext>
            </a:extLst>
          </p:cNvPr>
          <p:cNvSpPr>
            <a:spLocks noChangeShapeType="1"/>
          </p:cNvSpPr>
          <p:nvPr/>
        </p:nvSpPr>
        <p:spPr bwMode="auto">
          <a:xfrm>
            <a:off x="549275" y="4357688"/>
            <a:ext cx="9715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877" name="Line 21">
            <a:extLst>
              <a:ext uri="{FF2B5EF4-FFF2-40B4-BE49-F238E27FC236}">
                <a16:creationId xmlns:a16="http://schemas.microsoft.com/office/drawing/2014/main" id="{2673B3EE-13CE-3945-8F49-7153F644EB62}"/>
              </a:ext>
            </a:extLst>
          </p:cNvPr>
          <p:cNvSpPr>
            <a:spLocks noChangeShapeType="1"/>
          </p:cNvSpPr>
          <p:nvPr/>
        </p:nvSpPr>
        <p:spPr bwMode="auto">
          <a:xfrm>
            <a:off x="565150" y="3957638"/>
            <a:ext cx="8921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878" name="Line 22">
            <a:extLst>
              <a:ext uri="{FF2B5EF4-FFF2-40B4-BE49-F238E27FC236}">
                <a16:creationId xmlns:a16="http://schemas.microsoft.com/office/drawing/2014/main" id="{405F483D-62FA-1D40-816B-E40A3F2D806E}"/>
              </a:ext>
            </a:extLst>
          </p:cNvPr>
          <p:cNvSpPr>
            <a:spLocks noChangeShapeType="1"/>
          </p:cNvSpPr>
          <p:nvPr/>
        </p:nvSpPr>
        <p:spPr bwMode="auto">
          <a:xfrm>
            <a:off x="565150" y="3600450"/>
            <a:ext cx="11001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879" name="Line 23">
            <a:extLst>
              <a:ext uri="{FF2B5EF4-FFF2-40B4-BE49-F238E27FC236}">
                <a16:creationId xmlns:a16="http://schemas.microsoft.com/office/drawing/2014/main" id="{F13469EB-43E0-224E-B2A5-E8E3B16E18EC}"/>
              </a:ext>
            </a:extLst>
          </p:cNvPr>
          <p:cNvSpPr>
            <a:spLocks noChangeShapeType="1"/>
          </p:cNvSpPr>
          <p:nvPr/>
        </p:nvSpPr>
        <p:spPr bwMode="auto">
          <a:xfrm>
            <a:off x="549275" y="3344863"/>
            <a:ext cx="11318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880" name="Line 24">
            <a:extLst>
              <a:ext uri="{FF2B5EF4-FFF2-40B4-BE49-F238E27FC236}">
                <a16:creationId xmlns:a16="http://schemas.microsoft.com/office/drawing/2014/main" id="{44C540F8-4B8C-9449-9336-55BC408E1D50}"/>
              </a:ext>
            </a:extLst>
          </p:cNvPr>
          <p:cNvSpPr>
            <a:spLocks noChangeShapeType="1"/>
          </p:cNvSpPr>
          <p:nvPr/>
        </p:nvSpPr>
        <p:spPr bwMode="auto">
          <a:xfrm>
            <a:off x="565150" y="2938463"/>
            <a:ext cx="1419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881" name="Rectangle 25">
            <a:extLst>
              <a:ext uri="{FF2B5EF4-FFF2-40B4-BE49-F238E27FC236}">
                <a16:creationId xmlns:a16="http://schemas.microsoft.com/office/drawing/2014/main" id="{346E8B1E-F04D-CC42-A345-DA26289BBADE}"/>
              </a:ext>
            </a:extLst>
          </p:cNvPr>
          <p:cNvSpPr>
            <a:spLocks noChangeArrowheads="1"/>
          </p:cNvSpPr>
          <p:nvPr/>
        </p:nvSpPr>
        <p:spPr bwMode="auto">
          <a:xfrm>
            <a:off x="2501900" y="5243513"/>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a:t>
            </a:r>
            <a:endParaRPr lang="en-US" altLang="en-US" sz="1400">
              <a:latin typeface="Helvetica" pitchFamily="2" charset="0"/>
            </a:endParaRPr>
          </a:p>
        </p:txBody>
      </p:sp>
      <p:sp>
        <p:nvSpPr>
          <p:cNvPr id="1017882" name="Line 26">
            <a:extLst>
              <a:ext uri="{FF2B5EF4-FFF2-40B4-BE49-F238E27FC236}">
                <a16:creationId xmlns:a16="http://schemas.microsoft.com/office/drawing/2014/main" id="{1C24EF74-B6F3-2B49-982B-C8C0E25060A5}"/>
              </a:ext>
            </a:extLst>
          </p:cNvPr>
          <p:cNvSpPr>
            <a:spLocks noChangeShapeType="1"/>
          </p:cNvSpPr>
          <p:nvPr/>
        </p:nvSpPr>
        <p:spPr bwMode="auto">
          <a:xfrm>
            <a:off x="2636838" y="13382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883" name="Line 27">
            <a:extLst>
              <a:ext uri="{FF2B5EF4-FFF2-40B4-BE49-F238E27FC236}">
                <a16:creationId xmlns:a16="http://schemas.microsoft.com/office/drawing/2014/main" id="{E46F479C-942F-0D4F-8EC5-264A7B9E9694}"/>
              </a:ext>
            </a:extLst>
          </p:cNvPr>
          <p:cNvSpPr>
            <a:spLocks noChangeShapeType="1"/>
          </p:cNvSpPr>
          <p:nvPr/>
        </p:nvSpPr>
        <p:spPr bwMode="auto">
          <a:xfrm>
            <a:off x="2636838" y="13700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884" name="Line 28">
            <a:extLst>
              <a:ext uri="{FF2B5EF4-FFF2-40B4-BE49-F238E27FC236}">
                <a16:creationId xmlns:a16="http://schemas.microsoft.com/office/drawing/2014/main" id="{037CAF8C-B8CB-A943-B272-67FFC936E044}"/>
              </a:ext>
            </a:extLst>
          </p:cNvPr>
          <p:cNvSpPr>
            <a:spLocks noChangeShapeType="1"/>
          </p:cNvSpPr>
          <p:nvPr/>
        </p:nvSpPr>
        <p:spPr bwMode="auto">
          <a:xfrm>
            <a:off x="2654300" y="17383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885" name="Line 29">
            <a:extLst>
              <a:ext uri="{FF2B5EF4-FFF2-40B4-BE49-F238E27FC236}">
                <a16:creationId xmlns:a16="http://schemas.microsoft.com/office/drawing/2014/main" id="{35E4D559-7A0F-6C45-991C-AB7B7A3147B4}"/>
              </a:ext>
            </a:extLst>
          </p:cNvPr>
          <p:cNvSpPr>
            <a:spLocks noChangeShapeType="1"/>
          </p:cNvSpPr>
          <p:nvPr/>
        </p:nvSpPr>
        <p:spPr bwMode="auto">
          <a:xfrm>
            <a:off x="2654300" y="22971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886" name="Rectangle 30">
            <a:extLst>
              <a:ext uri="{FF2B5EF4-FFF2-40B4-BE49-F238E27FC236}">
                <a16:creationId xmlns:a16="http://schemas.microsoft.com/office/drawing/2014/main" id="{98A30519-F505-D144-84C0-0B5A3F7F4CE9}"/>
              </a:ext>
            </a:extLst>
          </p:cNvPr>
          <p:cNvSpPr>
            <a:spLocks noChangeArrowheads="1"/>
          </p:cNvSpPr>
          <p:nvPr/>
        </p:nvSpPr>
        <p:spPr bwMode="auto">
          <a:xfrm>
            <a:off x="2868613" y="5386388"/>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017887" name="Rectangle 31">
            <a:extLst>
              <a:ext uri="{FF2B5EF4-FFF2-40B4-BE49-F238E27FC236}">
                <a16:creationId xmlns:a16="http://schemas.microsoft.com/office/drawing/2014/main" id="{B475487D-0E89-B54E-BB7C-F72747658C98}"/>
              </a:ext>
            </a:extLst>
          </p:cNvPr>
          <p:cNvSpPr>
            <a:spLocks noChangeArrowheads="1"/>
          </p:cNvSpPr>
          <p:nvPr/>
        </p:nvSpPr>
        <p:spPr bwMode="auto">
          <a:xfrm>
            <a:off x="2900363" y="5386388"/>
            <a:ext cx="24288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1017888" name="Rectangle 32">
            <a:extLst>
              <a:ext uri="{FF2B5EF4-FFF2-40B4-BE49-F238E27FC236}">
                <a16:creationId xmlns:a16="http://schemas.microsoft.com/office/drawing/2014/main" id="{75EA81B9-4259-2549-A636-56AEB4A2E89F}"/>
              </a:ext>
            </a:extLst>
          </p:cNvPr>
          <p:cNvSpPr>
            <a:spLocks noChangeArrowheads="1"/>
          </p:cNvSpPr>
          <p:nvPr/>
        </p:nvSpPr>
        <p:spPr bwMode="auto">
          <a:xfrm>
            <a:off x="3059113" y="5386388"/>
            <a:ext cx="4286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YEHUDA</a:t>
            </a:r>
            <a:endParaRPr lang="en-US" altLang="en-US" sz="1400">
              <a:latin typeface="Helvetica" pitchFamily="2" charset="0"/>
            </a:endParaRPr>
          </a:p>
        </p:txBody>
      </p:sp>
      <p:sp>
        <p:nvSpPr>
          <p:cNvPr id="1017889" name="Rectangle 33">
            <a:extLst>
              <a:ext uri="{FF2B5EF4-FFF2-40B4-BE49-F238E27FC236}">
                <a16:creationId xmlns:a16="http://schemas.microsoft.com/office/drawing/2014/main" id="{777A3A5E-9FD0-F749-AD51-E4F29A4002B0}"/>
              </a:ext>
            </a:extLst>
          </p:cNvPr>
          <p:cNvSpPr>
            <a:spLocks noChangeArrowheads="1"/>
          </p:cNvSpPr>
          <p:nvPr/>
        </p:nvSpPr>
        <p:spPr bwMode="auto">
          <a:xfrm>
            <a:off x="2868613" y="5514975"/>
            <a:ext cx="2286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017890" name="Rectangle 34">
            <a:extLst>
              <a:ext uri="{FF2B5EF4-FFF2-40B4-BE49-F238E27FC236}">
                <a16:creationId xmlns:a16="http://schemas.microsoft.com/office/drawing/2014/main" id="{5CCC892D-585C-5042-A117-C90DFBE467F2}"/>
              </a:ext>
            </a:extLst>
          </p:cNvPr>
          <p:cNvSpPr>
            <a:spLocks noChangeArrowheads="1"/>
          </p:cNvSpPr>
          <p:nvPr/>
        </p:nvSpPr>
        <p:spPr bwMode="auto">
          <a:xfrm>
            <a:off x="3163888" y="5489575"/>
            <a:ext cx="7715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u="sng">
                <a:solidFill>
                  <a:srgbClr val="000000"/>
                </a:solidFill>
                <a:latin typeface="Helvetica" pitchFamily="2" charset="0"/>
              </a:rPr>
              <a:t>PEMBUANGAN:</a:t>
            </a:r>
            <a:endParaRPr lang="en-US" altLang="en-US" sz="1400">
              <a:latin typeface="Helvetica" pitchFamily="2" charset="0"/>
            </a:endParaRPr>
          </a:p>
        </p:txBody>
      </p:sp>
      <p:grpSp>
        <p:nvGrpSpPr>
          <p:cNvPr id="1017891" name="Group 35">
            <a:extLst>
              <a:ext uri="{FF2B5EF4-FFF2-40B4-BE49-F238E27FC236}">
                <a16:creationId xmlns:a16="http://schemas.microsoft.com/office/drawing/2014/main" id="{F6790B64-2E3E-C74D-B897-260F060324A4}"/>
              </a:ext>
            </a:extLst>
          </p:cNvPr>
          <p:cNvGrpSpPr>
            <a:grpSpLocks/>
          </p:cNvGrpSpPr>
          <p:nvPr/>
        </p:nvGrpSpPr>
        <p:grpSpPr bwMode="auto">
          <a:xfrm>
            <a:off x="2613025" y="1387475"/>
            <a:ext cx="531813" cy="122238"/>
            <a:chOff x="1739" y="1086"/>
            <a:chExt cx="335" cy="77"/>
          </a:xfrm>
        </p:grpSpPr>
        <p:sp>
          <p:nvSpPr>
            <p:cNvPr id="1017892" name="Rectangle 36">
              <a:extLst>
                <a:ext uri="{FF2B5EF4-FFF2-40B4-BE49-F238E27FC236}">
                  <a16:creationId xmlns:a16="http://schemas.microsoft.com/office/drawing/2014/main" id="{EFA180DA-97B2-024A-8DF7-E4914D424F96}"/>
                </a:ext>
              </a:extLst>
            </p:cNvPr>
            <p:cNvSpPr>
              <a:spLocks noChangeArrowheads="1"/>
            </p:cNvSpPr>
            <p:nvPr/>
          </p:nvSpPr>
          <p:spPr bwMode="auto">
            <a:xfrm>
              <a:off x="1739" y="1086"/>
              <a:ext cx="15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1017893" name="Rectangle 37">
              <a:extLst>
                <a:ext uri="{FF2B5EF4-FFF2-40B4-BE49-F238E27FC236}">
                  <a16:creationId xmlns:a16="http://schemas.microsoft.com/office/drawing/2014/main" id="{830D93FF-1A53-0E44-A811-AF0F3042EE5D}"/>
                </a:ext>
              </a:extLst>
            </p:cNvPr>
            <p:cNvSpPr>
              <a:spLocks noChangeArrowheads="1"/>
            </p:cNvSpPr>
            <p:nvPr/>
          </p:nvSpPr>
          <p:spPr bwMode="auto">
            <a:xfrm>
              <a:off x="1839" y="1086"/>
              <a:ext cx="23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ISRAEL</a:t>
              </a:r>
              <a:endParaRPr lang="en-US" altLang="en-US" sz="1400">
                <a:latin typeface="Helvetica" pitchFamily="2" charset="0"/>
              </a:endParaRPr>
            </a:p>
          </p:txBody>
        </p:sp>
      </p:grpSp>
      <p:sp>
        <p:nvSpPr>
          <p:cNvPr id="1017894" name="Rectangle 38">
            <a:extLst>
              <a:ext uri="{FF2B5EF4-FFF2-40B4-BE49-F238E27FC236}">
                <a16:creationId xmlns:a16="http://schemas.microsoft.com/office/drawing/2014/main" id="{A331B61C-E0BF-734B-809F-DE35B9C5FA06}"/>
              </a:ext>
            </a:extLst>
          </p:cNvPr>
          <p:cNvSpPr>
            <a:spLocks noChangeArrowheads="1"/>
          </p:cNvSpPr>
          <p:nvPr/>
        </p:nvSpPr>
        <p:spPr bwMode="auto">
          <a:xfrm>
            <a:off x="3008313" y="1476375"/>
            <a:ext cx="8223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(N. KERAJAAN):</a:t>
            </a:r>
            <a:endParaRPr lang="en-US" altLang="en-US" sz="1400">
              <a:latin typeface="Helvetica" pitchFamily="2" charset="0"/>
            </a:endParaRPr>
          </a:p>
        </p:txBody>
      </p:sp>
      <p:sp>
        <p:nvSpPr>
          <p:cNvPr id="1017895" name="Rectangle 39">
            <a:extLst>
              <a:ext uri="{FF2B5EF4-FFF2-40B4-BE49-F238E27FC236}">
                <a16:creationId xmlns:a16="http://schemas.microsoft.com/office/drawing/2014/main" id="{3A8CAB45-8809-B44D-B76B-96CC6499C505}"/>
              </a:ext>
            </a:extLst>
          </p:cNvPr>
          <p:cNvSpPr>
            <a:spLocks noChangeArrowheads="1"/>
          </p:cNvSpPr>
          <p:nvPr/>
        </p:nvSpPr>
        <p:spPr bwMode="auto">
          <a:xfrm>
            <a:off x="2803525" y="2479675"/>
            <a:ext cx="857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017896" name="Rectangle 40">
            <a:extLst>
              <a:ext uri="{FF2B5EF4-FFF2-40B4-BE49-F238E27FC236}">
                <a16:creationId xmlns:a16="http://schemas.microsoft.com/office/drawing/2014/main" id="{3A1B7EF1-2CB9-0F44-98C0-0810FB3C881F}"/>
              </a:ext>
            </a:extLst>
          </p:cNvPr>
          <p:cNvSpPr>
            <a:spLocks noChangeArrowheads="1"/>
          </p:cNvSpPr>
          <p:nvPr/>
        </p:nvSpPr>
        <p:spPr bwMode="auto">
          <a:xfrm>
            <a:off x="2871788" y="2479675"/>
            <a:ext cx="24288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KPD</a:t>
            </a:r>
            <a:endParaRPr lang="en-US" altLang="en-US" sz="1400">
              <a:latin typeface="Helvetica" pitchFamily="2" charset="0"/>
            </a:endParaRPr>
          </a:p>
        </p:txBody>
      </p:sp>
      <p:sp>
        <p:nvSpPr>
          <p:cNvPr id="1017897" name="Rectangle 41">
            <a:extLst>
              <a:ext uri="{FF2B5EF4-FFF2-40B4-BE49-F238E27FC236}">
                <a16:creationId xmlns:a16="http://schemas.microsoft.com/office/drawing/2014/main" id="{FAF2D7D8-4A56-0D4E-B3BF-9407C72F7E8A}"/>
              </a:ext>
            </a:extLst>
          </p:cNvPr>
          <p:cNvSpPr>
            <a:spLocks noChangeArrowheads="1"/>
          </p:cNvSpPr>
          <p:nvPr/>
        </p:nvSpPr>
        <p:spPr bwMode="auto">
          <a:xfrm>
            <a:off x="3043238" y="24796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1017898" name="Rectangle 42">
            <a:extLst>
              <a:ext uri="{FF2B5EF4-FFF2-40B4-BE49-F238E27FC236}">
                <a16:creationId xmlns:a16="http://schemas.microsoft.com/office/drawing/2014/main" id="{38360D5D-8C6D-5343-B180-7F6BD1C78041}"/>
              </a:ext>
            </a:extLst>
          </p:cNvPr>
          <p:cNvSpPr>
            <a:spLocks noChangeArrowheads="1"/>
          </p:cNvSpPr>
          <p:nvPr/>
        </p:nvSpPr>
        <p:spPr bwMode="auto">
          <a:xfrm>
            <a:off x="2803525" y="2608263"/>
            <a:ext cx="2286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017899" name="Rectangle 43">
            <a:extLst>
              <a:ext uri="{FF2B5EF4-FFF2-40B4-BE49-F238E27FC236}">
                <a16:creationId xmlns:a16="http://schemas.microsoft.com/office/drawing/2014/main" id="{E612E521-77B3-944F-8355-B609E30F88E3}"/>
              </a:ext>
            </a:extLst>
          </p:cNvPr>
          <p:cNvSpPr>
            <a:spLocks noChangeArrowheads="1"/>
          </p:cNvSpPr>
          <p:nvPr/>
        </p:nvSpPr>
        <p:spPr bwMode="auto">
          <a:xfrm>
            <a:off x="2909888" y="2582863"/>
            <a:ext cx="1714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endParaRPr lang="en-US" altLang="en-US" sz="1400">
              <a:latin typeface="Helvetica" pitchFamily="2" charset="0"/>
            </a:endParaRPr>
          </a:p>
        </p:txBody>
      </p:sp>
      <p:sp>
        <p:nvSpPr>
          <p:cNvPr id="1017900" name="Rectangle 44">
            <a:extLst>
              <a:ext uri="{FF2B5EF4-FFF2-40B4-BE49-F238E27FC236}">
                <a16:creationId xmlns:a16="http://schemas.microsoft.com/office/drawing/2014/main" id="{430CAFCB-FD79-1B4F-AAC2-D1E4A16C158A}"/>
              </a:ext>
            </a:extLst>
          </p:cNvPr>
          <p:cNvSpPr>
            <a:spLocks noChangeArrowheads="1"/>
          </p:cNvSpPr>
          <p:nvPr/>
        </p:nvSpPr>
        <p:spPr bwMode="auto">
          <a:xfrm>
            <a:off x="3216275" y="2576513"/>
            <a:ext cx="57626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MEROSOT:</a:t>
            </a:r>
            <a:endParaRPr lang="en-US" altLang="en-US" sz="1400">
              <a:latin typeface="Helvetica" pitchFamily="2" charset="0"/>
            </a:endParaRPr>
          </a:p>
        </p:txBody>
      </p:sp>
      <p:sp>
        <p:nvSpPr>
          <p:cNvPr id="1017901" name="Rectangle 45">
            <a:extLst>
              <a:ext uri="{FF2B5EF4-FFF2-40B4-BE49-F238E27FC236}">
                <a16:creationId xmlns:a16="http://schemas.microsoft.com/office/drawing/2014/main" id="{09384276-AE96-EE4C-8849-0B3E394A4E6F}"/>
              </a:ext>
            </a:extLst>
          </p:cNvPr>
          <p:cNvSpPr>
            <a:spLocks noChangeArrowheads="1"/>
          </p:cNvSpPr>
          <p:nvPr/>
        </p:nvSpPr>
        <p:spPr bwMode="auto">
          <a:xfrm>
            <a:off x="2708275" y="6265863"/>
            <a:ext cx="17145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1017902" name="Rectangle 46">
            <a:extLst>
              <a:ext uri="{FF2B5EF4-FFF2-40B4-BE49-F238E27FC236}">
                <a16:creationId xmlns:a16="http://schemas.microsoft.com/office/drawing/2014/main" id="{CDA3850F-0FD3-9D4F-993E-32C1A0E660F7}"/>
              </a:ext>
            </a:extLst>
          </p:cNvPr>
          <p:cNvSpPr>
            <a:spLocks noChangeArrowheads="1"/>
          </p:cNvSpPr>
          <p:nvPr/>
        </p:nvSpPr>
        <p:spPr bwMode="auto">
          <a:xfrm>
            <a:off x="2868613" y="6265863"/>
            <a:ext cx="24288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KPD </a:t>
            </a:r>
            <a:endParaRPr lang="en-US" altLang="en-US" sz="1400">
              <a:latin typeface="Helvetica" pitchFamily="2" charset="0"/>
            </a:endParaRPr>
          </a:p>
        </p:txBody>
      </p:sp>
      <p:sp>
        <p:nvSpPr>
          <p:cNvPr id="1017903" name="Rectangle 47">
            <a:extLst>
              <a:ext uri="{FF2B5EF4-FFF2-40B4-BE49-F238E27FC236}">
                <a16:creationId xmlns:a16="http://schemas.microsoft.com/office/drawing/2014/main" id="{361E14A0-5988-F042-9196-9DF9733BE696}"/>
              </a:ext>
            </a:extLst>
          </p:cNvPr>
          <p:cNvSpPr>
            <a:spLocks noChangeArrowheads="1"/>
          </p:cNvSpPr>
          <p:nvPr/>
        </p:nvSpPr>
        <p:spPr bwMode="auto">
          <a:xfrm>
            <a:off x="3027363" y="6265863"/>
            <a:ext cx="42862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latin typeface="Helvetica" pitchFamily="2" charset="0"/>
              </a:rPr>
              <a:t>YEHUDA</a:t>
            </a:r>
            <a:endParaRPr lang="en-US" altLang="en-US" sz="1400">
              <a:latin typeface="Helvetica" pitchFamily="2" charset="0"/>
            </a:endParaRPr>
          </a:p>
        </p:txBody>
      </p:sp>
      <p:sp>
        <p:nvSpPr>
          <p:cNvPr id="1017904" name="Rectangle 48">
            <a:extLst>
              <a:ext uri="{FF2B5EF4-FFF2-40B4-BE49-F238E27FC236}">
                <a16:creationId xmlns:a16="http://schemas.microsoft.com/office/drawing/2014/main" id="{F3450AE2-DDE1-2B4D-8A68-B9FC5AFE4F6D}"/>
              </a:ext>
            </a:extLst>
          </p:cNvPr>
          <p:cNvSpPr>
            <a:spLocks noChangeArrowheads="1"/>
          </p:cNvSpPr>
          <p:nvPr/>
        </p:nvSpPr>
        <p:spPr bwMode="auto">
          <a:xfrm>
            <a:off x="2708275" y="6392863"/>
            <a:ext cx="22860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1017905" name="Rectangle 49">
            <a:extLst>
              <a:ext uri="{FF2B5EF4-FFF2-40B4-BE49-F238E27FC236}">
                <a16:creationId xmlns:a16="http://schemas.microsoft.com/office/drawing/2014/main" id="{40E24852-5C0A-0E4B-948F-32D7428C460A}"/>
              </a:ext>
            </a:extLst>
          </p:cNvPr>
          <p:cNvSpPr>
            <a:spLocks noChangeArrowheads="1"/>
          </p:cNvSpPr>
          <p:nvPr/>
        </p:nvSpPr>
        <p:spPr bwMode="auto">
          <a:xfrm>
            <a:off x="2795588" y="6367463"/>
            <a:ext cx="25717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         </a:t>
            </a:r>
            <a:endParaRPr lang="en-US" altLang="en-US" sz="1400">
              <a:latin typeface="Helvetica" pitchFamily="2" charset="0"/>
            </a:endParaRPr>
          </a:p>
        </p:txBody>
      </p:sp>
      <p:sp>
        <p:nvSpPr>
          <p:cNvPr id="1017906" name="Rectangle 50">
            <a:extLst>
              <a:ext uri="{FF2B5EF4-FFF2-40B4-BE49-F238E27FC236}">
                <a16:creationId xmlns:a16="http://schemas.microsoft.com/office/drawing/2014/main" id="{A1437F8C-2544-C44B-BB44-555D2B044B51}"/>
              </a:ext>
            </a:extLst>
          </p:cNvPr>
          <p:cNvSpPr>
            <a:spLocks noChangeArrowheads="1"/>
          </p:cNvSpPr>
          <p:nvPr/>
        </p:nvSpPr>
        <p:spPr bwMode="auto">
          <a:xfrm>
            <a:off x="3257550" y="6367463"/>
            <a:ext cx="461963"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u="sng">
                <a:latin typeface="Helvetica" pitchFamily="2" charset="0"/>
              </a:rPr>
              <a:t>KEMBALI</a:t>
            </a:r>
            <a:endParaRPr lang="en-US" altLang="en-US" sz="1400">
              <a:latin typeface="Helvetica" pitchFamily="2" charset="0"/>
            </a:endParaRPr>
          </a:p>
        </p:txBody>
      </p:sp>
      <p:sp>
        <p:nvSpPr>
          <p:cNvPr id="1017907" name="Rectangle 51">
            <a:extLst>
              <a:ext uri="{FF2B5EF4-FFF2-40B4-BE49-F238E27FC236}">
                <a16:creationId xmlns:a16="http://schemas.microsoft.com/office/drawing/2014/main" id="{9852581D-58F0-7345-B9F9-12D61D346394}"/>
              </a:ext>
            </a:extLst>
          </p:cNvPr>
          <p:cNvSpPr>
            <a:spLocks noChangeArrowheads="1"/>
          </p:cNvSpPr>
          <p:nvPr/>
        </p:nvSpPr>
        <p:spPr bwMode="auto">
          <a:xfrm>
            <a:off x="3681413" y="6392863"/>
            <a:ext cx="3333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a:t>
            </a:r>
            <a:endParaRPr lang="en-US" altLang="en-US" sz="1400">
              <a:latin typeface="Helvetica" pitchFamily="2" charset="0"/>
            </a:endParaRPr>
          </a:p>
        </p:txBody>
      </p:sp>
      <p:sp>
        <p:nvSpPr>
          <p:cNvPr id="1017908" name="Rectangle 52">
            <a:extLst>
              <a:ext uri="{FF2B5EF4-FFF2-40B4-BE49-F238E27FC236}">
                <a16:creationId xmlns:a16="http://schemas.microsoft.com/office/drawing/2014/main" id="{8CB931CB-B053-B841-B296-C780E5248995}"/>
              </a:ext>
            </a:extLst>
          </p:cNvPr>
          <p:cNvSpPr>
            <a:spLocks noChangeArrowheads="1"/>
          </p:cNvSpPr>
          <p:nvPr/>
        </p:nvSpPr>
        <p:spPr bwMode="auto">
          <a:xfrm>
            <a:off x="2884488" y="3902075"/>
            <a:ext cx="285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017909" name="Rectangle 53">
            <a:extLst>
              <a:ext uri="{FF2B5EF4-FFF2-40B4-BE49-F238E27FC236}">
                <a16:creationId xmlns:a16="http://schemas.microsoft.com/office/drawing/2014/main" id="{ABD90664-BBC8-554D-95F8-8AAA6D1505B3}"/>
              </a:ext>
            </a:extLst>
          </p:cNvPr>
          <p:cNvSpPr>
            <a:spLocks noChangeArrowheads="1"/>
          </p:cNvSpPr>
          <p:nvPr/>
        </p:nvSpPr>
        <p:spPr bwMode="auto">
          <a:xfrm>
            <a:off x="2916238" y="3902075"/>
            <a:ext cx="214312"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a:t>
            </a:r>
            <a:endParaRPr lang="en-US" altLang="en-US" sz="1400">
              <a:latin typeface="Helvetica" pitchFamily="2" charset="0"/>
            </a:endParaRPr>
          </a:p>
        </p:txBody>
      </p:sp>
      <p:sp>
        <p:nvSpPr>
          <p:cNvPr id="1017910" name="Rectangle 54">
            <a:extLst>
              <a:ext uri="{FF2B5EF4-FFF2-40B4-BE49-F238E27FC236}">
                <a16:creationId xmlns:a16="http://schemas.microsoft.com/office/drawing/2014/main" id="{1068404E-AA13-F940-90B5-752BD4FFBD65}"/>
              </a:ext>
            </a:extLst>
          </p:cNvPr>
          <p:cNvSpPr>
            <a:spLocks noChangeArrowheads="1"/>
          </p:cNvSpPr>
          <p:nvPr/>
        </p:nvSpPr>
        <p:spPr bwMode="auto">
          <a:xfrm>
            <a:off x="3043238" y="39020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1017911" name="Rectangle 55">
            <a:extLst>
              <a:ext uri="{FF2B5EF4-FFF2-40B4-BE49-F238E27FC236}">
                <a16:creationId xmlns:a16="http://schemas.microsoft.com/office/drawing/2014/main" id="{F116A456-4080-3B42-802C-B149906357FC}"/>
              </a:ext>
            </a:extLst>
          </p:cNvPr>
          <p:cNvSpPr>
            <a:spLocks noChangeArrowheads="1"/>
          </p:cNvSpPr>
          <p:nvPr/>
        </p:nvSpPr>
        <p:spPr bwMode="auto">
          <a:xfrm>
            <a:off x="2884488" y="4013200"/>
            <a:ext cx="3714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017912" name="Rectangle 56">
            <a:extLst>
              <a:ext uri="{FF2B5EF4-FFF2-40B4-BE49-F238E27FC236}">
                <a16:creationId xmlns:a16="http://schemas.microsoft.com/office/drawing/2014/main" id="{EB13C6B4-6371-9E40-87BB-31ECD1664269}"/>
              </a:ext>
            </a:extLst>
          </p:cNvPr>
          <p:cNvSpPr>
            <a:spLocks noChangeArrowheads="1"/>
          </p:cNvSpPr>
          <p:nvPr/>
        </p:nvSpPr>
        <p:spPr bwMode="auto">
          <a:xfrm>
            <a:off x="3216275" y="40132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17913" name="Rectangle 57">
            <a:extLst>
              <a:ext uri="{FF2B5EF4-FFF2-40B4-BE49-F238E27FC236}">
                <a16:creationId xmlns:a16="http://schemas.microsoft.com/office/drawing/2014/main" id="{DDAE293D-34FC-724B-9F3F-1883515BCA51}"/>
              </a:ext>
            </a:extLst>
          </p:cNvPr>
          <p:cNvSpPr>
            <a:spLocks noChangeArrowheads="1"/>
          </p:cNvSpPr>
          <p:nvPr/>
        </p:nvSpPr>
        <p:spPr bwMode="auto">
          <a:xfrm>
            <a:off x="3330575" y="4013200"/>
            <a:ext cx="3683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KRISIS</a:t>
            </a:r>
            <a:endParaRPr lang="en-US" altLang="en-US" sz="1400">
              <a:latin typeface="Helvetica" pitchFamily="2" charset="0"/>
            </a:endParaRPr>
          </a:p>
        </p:txBody>
      </p:sp>
      <p:sp>
        <p:nvSpPr>
          <p:cNvPr id="1017914" name="Rectangle 58">
            <a:extLst>
              <a:ext uri="{FF2B5EF4-FFF2-40B4-BE49-F238E27FC236}">
                <a16:creationId xmlns:a16="http://schemas.microsoft.com/office/drawing/2014/main" id="{4D49E57E-7B85-4640-A881-78CA07BB630A}"/>
              </a:ext>
            </a:extLst>
          </p:cNvPr>
          <p:cNvSpPr>
            <a:spLocks noChangeArrowheads="1"/>
          </p:cNvSpPr>
          <p:nvPr/>
        </p:nvSpPr>
        <p:spPr bwMode="auto">
          <a:xfrm>
            <a:off x="3665538" y="4013200"/>
            <a:ext cx="333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a:t>
            </a:r>
            <a:endParaRPr lang="en-US" altLang="en-US" sz="1400">
              <a:latin typeface="Helvetica" pitchFamily="2" charset="0"/>
            </a:endParaRPr>
          </a:p>
        </p:txBody>
      </p:sp>
      <p:sp>
        <p:nvSpPr>
          <p:cNvPr id="1017915" name="Freeform 59">
            <a:extLst>
              <a:ext uri="{FF2B5EF4-FFF2-40B4-BE49-F238E27FC236}">
                <a16:creationId xmlns:a16="http://schemas.microsoft.com/office/drawing/2014/main" id="{A6C03299-9F20-6248-8286-15D41B0B06B9}"/>
              </a:ext>
            </a:extLst>
          </p:cNvPr>
          <p:cNvSpPr>
            <a:spLocks/>
          </p:cNvSpPr>
          <p:nvPr/>
        </p:nvSpPr>
        <p:spPr bwMode="auto">
          <a:xfrm>
            <a:off x="2636838"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7916" name="Freeform 60">
            <a:extLst>
              <a:ext uri="{FF2B5EF4-FFF2-40B4-BE49-F238E27FC236}">
                <a16:creationId xmlns:a16="http://schemas.microsoft.com/office/drawing/2014/main" id="{6598BC16-8BF8-B446-A22E-F516C6365BDE}"/>
              </a:ext>
            </a:extLst>
          </p:cNvPr>
          <p:cNvSpPr>
            <a:spLocks/>
          </p:cNvSpPr>
          <p:nvPr/>
        </p:nvSpPr>
        <p:spPr bwMode="auto">
          <a:xfrm>
            <a:off x="2876550"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7917" name="Freeform 61">
            <a:extLst>
              <a:ext uri="{FF2B5EF4-FFF2-40B4-BE49-F238E27FC236}">
                <a16:creationId xmlns:a16="http://schemas.microsoft.com/office/drawing/2014/main" id="{0A49D443-69F4-6948-A51B-77115F67B90C}"/>
              </a:ext>
            </a:extLst>
          </p:cNvPr>
          <p:cNvSpPr>
            <a:spLocks/>
          </p:cNvSpPr>
          <p:nvPr/>
        </p:nvSpPr>
        <p:spPr bwMode="auto">
          <a:xfrm>
            <a:off x="3116263" y="2376488"/>
            <a:ext cx="158750" cy="47625"/>
          </a:xfrm>
          <a:custGeom>
            <a:avLst/>
            <a:gdLst>
              <a:gd name="T0" fmla="*/ 0 w 100"/>
              <a:gd name="T1" fmla="*/ 0 h 30"/>
              <a:gd name="T2" fmla="*/ 100 w 100"/>
              <a:gd name="T3" fmla="*/ 0 h 30"/>
              <a:gd name="T4" fmla="*/ 100 w 100"/>
              <a:gd name="T5" fmla="*/ 20 h 30"/>
              <a:gd name="T6" fmla="*/ 100 w 100"/>
              <a:gd name="T7" fmla="*/ 30 h 30"/>
              <a:gd name="T8" fmla="*/ 0 w 100"/>
              <a:gd name="T9" fmla="*/ 30 h 30"/>
              <a:gd name="T10" fmla="*/ 0 w 100"/>
              <a:gd name="T11" fmla="*/ 20 h 30"/>
              <a:gd name="T12" fmla="*/ 0 w 10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0" h="30">
                <a:moveTo>
                  <a:pt x="0" y="0"/>
                </a:moveTo>
                <a:lnTo>
                  <a:pt x="100" y="0"/>
                </a:lnTo>
                <a:lnTo>
                  <a:pt x="100" y="20"/>
                </a:lnTo>
                <a:lnTo>
                  <a:pt x="100"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7918" name="Freeform 62">
            <a:extLst>
              <a:ext uri="{FF2B5EF4-FFF2-40B4-BE49-F238E27FC236}">
                <a16:creationId xmlns:a16="http://schemas.microsoft.com/office/drawing/2014/main" id="{41B1C201-D9BA-234E-8FB9-A2ABC4C7E0A6}"/>
              </a:ext>
            </a:extLst>
          </p:cNvPr>
          <p:cNvSpPr>
            <a:spLocks/>
          </p:cNvSpPr>
          <p:nvPr/>
        </p:nvSpPr>
        <p:spPr bwMode="auto">
          <a:xfrm>
            <a:off x="3338513"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7919" name="Freeform 63">
            <a:extLst>
              <a:ext uri="{FF2B5EF4-FFF2-40B4-BE49-F238E27FC236}">
                <a16:creationId xmlns:a16="http://schemas.microsoft.com/office/drawing/2014/main" id="{49B63B9B-BCF3-DB40-89CB-9CEDFF787772}"/>
              </a:ext>
            </a:extLst>
          </p:cNvPr>
          <p:cNvSpPr>
            <a:spLocks/>
          </p:cNvSpPr>
          <p:nvPr/>
        </p:nvSpPr>
        <p:spPr bwMode="auto">
          <a:xfrm>
            <a:off x="3578225"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7920" name="Rectangle 64">
            <a:extLst>
              <a:ext uri="{FF2B5EF4-FFF2-40B4-BE49-F238E27FC236}">
                <a16:creationId xmlns:a16="http://schemas.microsoft.com/office/drawing/2014/main" id="{9F51A5E6-F140-DF41-862E-E4E7C08CCDDC}"/>
              </a:ext>
            </a:extLst>
          </p:cNvPr>
          <p:cNvSpPr>
            <a:spLocks noChangeArrowheads="1"/>
          </p:cNvSpPr>
          <p:nvPr/>
        </p:nvSpPr>
        <p:spPr bwMode="auto">
          <a:xfrm>
            <a:off x="2868613" y="1122363"/>
            <a:ext cx="8080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(SAMUEL)</a:t>
            </a:r>
            <a:endParaRPr lang="en-US" altLang="en-US" sz="1400">
              <a:latin typeface="Helvetica" pitchFamily="2" charset="0"/>
            </a:endParaRPr>
          </a:p>
        </p:txBody>
      </p:sp>
      <p:sp>
        <p:nvSpPr>
          <p:cNvPr id="1017921" name="Line 65">
            <a:extLst>
              <a:ext uri="{FF2B5EF4-FFF2-40B4-BE49-F238E27FC236}">
                <a16:creationId xmlns:a16="http://schemas.microsoft.com/office/drawing/2014/main" id="{A658D730-1E0E-124E-A5ED-290C652FCDE3}"/>
              </a:ext>
            </a:extLst>
          </p:cNvPr>
          <p:cNvSpPr>
            <a:spLocks noChangeShapeType="1"/>
          </p:cNvSpPr>
          <p:nvPr/>
        </p:nvSpPr>
        <p:spPr bwMode="auto">
          <a:xfrm flipV="1">
            <a:off x="2454275" y="795338"/>
            <a:ext cx="1588" cy="31083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922" name="Rectangle 66">
            <a:extLst>
              <a:ext uri="{FF2B5EF4-FFF2-40B4-BE49-F238E27FC236}">
                <a16:creationId xmlns:a16="http://schemas.microsoft.com/office/drawing/2014/main" id="{DFC9D580-8C5D-7847-A492-BA0634B906C0}"/>
              </a:ext>
            </a:extLst>
          </p:cNvPr>
          <p:cNvSpPr>
            <a:spLocks noChangeArrowheads="1"/>
          </p:cNvSpPr>
          <p:nvPr/>
        </p:nvSpPr>
        <p:spPr bwMode="auto">
          <a:xfrm>
            <a:off x="396875" y="4035425"/>
            <a:ext cx="195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1017923" name="Rectangle 67">
            <a:extLst>
              <a:ext uri="{FF2B5EF4-FFF2-40B4-BE49-F238E27FC236}">
                <a16:creationId xmlns:a16="http://schemas.microsoft.com/office/drawing/2014/main" id="{5A1C6770-76F2-C541-BCAA-BA75639BD3BD}"/>
              </a:ext>
            </a:extLst>
          </p:cNvPr>
          <p:cNvSpPr>
            <a:spLocks noChangeArrowheads="1"/>
          </p:cNvSpPr>
          <p:nvPr/>
        </p:nvSpPr>
        <p:spPr bwMode="auto">
          <a:xfrm>
            <a:off x="1487488" y="4025900"/>
            <a:ext cx="195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1017924" name="Rectangle 68">
            <a:extLst>
              <a:ext uri="{FF2B5EF4-FFF2-40B4-BE49-F238E27FC236}">
                <a16:creationId xmlns:a16="http://schemas.microsoft.com/office/drawing/2014/main" id="{211A6D2C-2764-A94B-B605-6CB2AB6F639B}"/>
              </a:ext>
            </a:extLst>
          </p:cNvPr>
          <p:cNvSpPr>
            <a:spLocks noChangeArrowheads="1"/>
          </p:cNvSpPr>
          <p:nvPr/>
        </p:nvSpPr>
        <p:spPr bwMode="auto">
          <a:xfrm>
            <a:off x="1655763" y="3189288"/>
            <a:ext cx="1539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100" b="1">
                <a:solidFill>
                  <a:srgbClr val="000000"/>
                </a:solidFill>
                <a:latin typeface="Helvetica" pitchFamily="2" charset="0"/>
              </a:rPr>
              <a:t>}</a:t>
            </a:r>
            <a:endParaRPr lang="en-US" altLang="en-US" sz="1400">
              <a:latin typeface="Helvetica" pitchFamily="2" charset="0"/>
            </a:endParaRPr>
          </a:p>
        </p:txBody>
      </p:sp>
      <p:sp>
        <p:nvSpPr>
          <p:cNvPr id="1017925" name="Freeform 69">
            <a:extLst>
              <a:ext uri="{FF2B5EF4-FFF2-40B4-BE49-F238E27FC236}">
                <a16:creationId xmlns:a16="http://schemas.microsoft.com/office/drawing/2014/main" id="{741FA3E3-1BDF-6E49-8326-1001B4CFB364}"/>
              </a:ext>
            </a:extLst>
          </p:cNvPr>
          <p:cNvSpPr>
            <a:spLocks/>
          </p:cNvSpPr>
          <p:nvPr/>
        </p:nvSpPr>
        <p:spPr bwMode="auto">
          <a:xfrm rot="5350910">
            <a:off x="988219" y="3945731"/>
            <a:ext cx="127000" cy="223838"/>
          </a:xfrm>
          <a:custGeom>
            <a:avLst/>
            <a:gdLst>
              <a:gd name="T0" fmla="*/ 0 w 80"/>
              <a:gd name="T1" fmla="*/ 50 h 141"/>
              <a:gd name="T2" fmla="*/ 50 w 80"/>
              <a:gd name="T3" fmla="*/ 50 h 141"/>
              <a:gd name="T4" fmla="*/ 50 w 80"/>
              <a:gd name="T5" fmla="*/ 0 h 141"/>
              <a:gd name="T6" fmla="*/ 80 w 80"/>
              <a:gd name="T7" fmla="*/ 71 h 141"/>
              <a:gd name="T8" fmla="*/ 50 w 80"/>
              <a:gd name="T9" fmla="*/ 141 h 141"/>
              <a:gd name="T10" fmla="*/ 50 w 80"/>
              <a:gd name="T11" fmla="*/ 91 h 141"/>
              <a:gd name="T12" fmla="*/ 0 w 80"/>
              <a:gd name="T13" fmla="*/ 91 h 141"/>
              <a:gd name="T14" fmla="*/ 0 w 80"/>
              <a:gd name="T15" fmla="*/ 5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1">
                <a:moveTo>
                  <a:pt x="0" y="50"/>
                </a:moveTo>
                <a:lnTo>
                  <a:pt x="50" y="50"/>
                </a:lnTo>
                <a:lnTo>
                  <a:pt x="50" y="0"/>
                </a:lnTo>
                <a:lnTo>
                  <a:pt x="80" y="71"/>
                </a:lnTo>
                <a:lnTo>
                  <a:pt x="50" y="141"/>
                </a:lnTo>
                <a:lnTo>
                  <a:pt x="50" y="91"/>
                </a:lnTo>
                <a:lnTo>
                  <a:pt x="0" y="91"/>
                </a:lnTo>
                <a:lnTo>
                  <a:pt x="0" y="50"/>
                </a:lnTo>
                <a:close/>
              </a:path>
            </a:pathLst>
          </a:custGeom>
          <a:solidFill>
            <a:srgbClr val="000000"/>
          </a:solidFill>
          <a:ln w="15875">
            <a:solidFill>
              <a:srgbClr val="000000"/>
            </a:solidFill>
            <a:prstDash val="solid"/>
            <a:round/>
            <a:headEnd/>
            <a:tailEnd/>
          </a:ln>
        </p:spPr>
        <p:txBody>
          <a:bodyPr/>
          <a:lstStyle/>
          <a:p>
            <a:endParaRPr lang="en-US"/>
          </a:p>
        </p:txBody>
      </p:sp>
      <p:sp>
        <p:nvSpPr>
          <p:cNvPr id="1017926" name="Line 70">
            <a:extLst>
              <a:ext uri="{FF2B5EF4-FFF2-40B4-BE49-F238E27FC236}">
                <a16:creationId xmlns:a16="http://schemas.microsoft.com/office/drawing/2014/main" id="{EF49E837-B1DE-CE44-8AAD-800A31E33F21}"/>
              </a:ext>
            </a:extLst>
          </p:cNvPr>
          <p:cNvSpPr>
            <a:spLocks noChangeShapeType="1"/>
          </p:cNvSpPr>
          <p:nvPr/>
        </p:nvSpPr>
        <p:spPr bwMode="auto">
          <a:xfrm>
            <a:off x="2636838" y="28876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927" name="Line 71">
            <a:extLst>
              <a:ext uri="{FF2B5EF4-FFF2-40B4-BE49-F238E27FC236}">
                <a16:creationId xmlns:a16="http://schemas.microsoft.com/office/drawing/2014/main" id="{50B2F22B-B37E-6743-AE15-C4FBAE8E8CCD}"/>
              </a:ext>
            </a:extLst>
          </p:cNvPr>
          <p:cNvSpPr>
            <a:spLocks noChangeShapeType="1"/>
          </p:cNvSpPr>
          <p:nvPr/>
        </p:nvSpPr>
        <p:spPr bwMode="auto">
          <a:xfrm>
            <a:off x="2620963" y="374967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928" name="Line 72">
            <a:extLst>
              <a:ext uri="{FF2B5EF4-FFF2-40B4-BE49-F238E27FC236}">
                <a16:creationId xmlns:a16="http://schemas.microsoft.com/office/drawing/2014/main" id="{FC5802D7-349F-604C-84F2-8C8504CAE182}"/>
              </a:ext>
            </a:extLst>
          </p:cNvPr>
          <p:cNvSpPr>
            <a:spLocks noChangeShapeType="1"/>
          </p:cNvSpPr>
          <p:nvPr/>
        </p:nvSpPr>
        <p:spPr bwMode="auto">
          <a:xfrm>
            <a:off x="2617788" y="430847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929" name="Line 73">
            <a:extLst>
              <a:ext uri="{FF2B5EF4-FFF2-40B4-BE49-F238E27FC236}">
                <a16:creationId xmlns:a16="http://schemas.microsoft.com/office/drawing/2014/main" id="{FEC1CD96-FA82-AA4E-8B91-4F462FD2982B}"/>
              </a:ext>
            </a:extLst>
          </p:cNvPr>
          <p:cNvSpPr>
            <a:spLocks noChangeShapeType="1"/>
          </p:cNvSpPr>
          <p:nvPr/>
        </p:nvSpPr>
        <p:spPr bwMode="auto">
          <a:xfrm>
            <a:off x="2620963" y="459740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930" name="Line 74">
            <a:extLst>
              <a:ext uri="{FF2B5EF4-FFF2-40B4-BE49-F238E27FC236}">
                <a16:creationId xmlns:a16="http://schemas.microsoft.com/office/drawing/2014/main" id="{AD70ADC4-E694-7342-A60A-F1270D408AC5}"/>
              </a:ext>
            </a:extLst>
          </p:cNvPr>
          <p:cNvSpPr>
            <a:spLocks noChangeShapeType="1"/>
          </p:cNvSpPr>
          <p:nvPr/>
        </p:nvSpPr>
        <p:spPr bwMode="auto">
          <a:xfrm>
            <a:off x="2617788" y="52197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931" name="Line 75">
            <a:extLst>
              <a:ext uri="{FF2B5EF4-FFF2-40B4-BE49-F238E27FC236}">
                <a16:creationId xmlns:a16="http://schemas.microsoft.com/office/drawing/2014/main" id="{D9636461-0DA3-CE41-BFDE-8963FB098D0A}"/>
              </a:ext>
            </a:extLst>
          </p:cNvPr>
          <p:cNvSpPr>
            <a:spLocks noChangeShapeType="1"/>
          </p:cNvSpPr>
          <p:nvPr/>
        </p:nvSpPr>
        <p:spPr bwMode="auto">
          <a:xfrm>
            <a:off x="2620963" y="57785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932" name="Line 76">
            <a:extLst>
              <a:ext uri="{FF2B5EF4-FFF2-40B4-BE49-F238E27FC236}">
                <a16:creationId xmlns:a16="http://schemas.microsoft.com/office/drawing/2014/main" id="{3EC7D029-5DDC-E248-B757-CD3F76B36236}"/>
              </a:ext>
            </a:extLst>
          </p:cNvPr>
          <p:cNvSpPr>
            <a:spLocks noChangeShapeType="1"/>
          </p:cNvSpPr>
          <p:nvPr/>
        </p:nvSpPr>
        <p:spPr bwMode="auto">
          <a:xfrm>
            <a:off x="2620963" y="6081713"/>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017933" name="Line 77">
            <a:extLst>
              <a:ext uri="{FF2B5EF4-FFF2-40B4-BE49-F238E27FC236}">
                <a16:creationId xmlns:a16="http://schemas.microsoft.com/office/drawing/2014/main" id="{13308C3C-A710-2B41-A432-6A54A4848768}"/>
              </a:ext>
            </a:extLst>
          </p:cNvPr>
          <p:cNvSpPr>
            <a:spLocks noChangeShapeType="1"/>
          </p:cNvSpPr>
          <p:nvPr/>
        </p:nvSpPr>
        <p:spPr bwMode="auto">
          <a:xfrm>
            <a:off x="2636838" y="6656388"/>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017934" name="Line 78">
            <a:extLst>
              <a:ext uri="{FF2B5EF4-FFF2-40B4-BE49-F238E27FC236}">
                <a16:creationId xmlns:a16="http://schemas.microsoft.com/office/drawing/2014/main" id="{99B1DCE1-8E5F-6143-83F0-F1ABBC9FC8A8}"/>
              </a:ext>
            </a:extLst>
          </p:cNvPr>
          <p:cNvSpPr>
            <a:spLocks noChangeShapeType="1"/>
          </p:cNvSpPr>
          <p:nvPr/>
        </p:nvSpPr>
        <p:spPr bwMode="auto">
          <a:xfrm>
            <a:off x="2620963" y="6927850"/>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017935" name="Line 79">
            <a:extLst>
              <a:ext uri="{FF2B5EF4-FFF2-40B4-BE49-F238E27FC236}">
                <a16:creationId xmlns:a16="http://schemas.microsoft.com/office/drawing/2014/main" id="{D18EC44C-B408-B44E-8822-9DC93CA3CE96}"/>
              </a:ext>
            </a:extLst>
          </p:cNvPr>
          <p:cNvSpPr>
            <a:spLocks noChangeShapeType="1"/>
          </p:cNvSpPr>
          <p:nvPr/>
        </p:nvSpPr>
        <p:spPr bwMode="auto">
          <a:xfrm>
            <a:off x="2636838" y="7216775"/>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017936" name="Rectangle 80">
            <a:extLst>
              <a:ext uri="{FF2B5EF4-FFF2-40B4-BE49-F238E27FC236}">
                <a16:creationId xmlns:a16="http://schemas.microsoft.com/office/drawing/2014/main" id="{64B34B88-57BB-0142-A56A-87E656B134D4}"/>
              </a:ext>
            </a:extLst>
          </p:cNvPr>
          <p:cNvSpPr>
            <a:spLocks noChangeArrowheads="1"/>
          </p:cNvSpPr>
          <p:nvPr/>
        </p:nvSpPr>
        <p:spPr bwMode="auto">
          <a:xfrm>
            <a:off x="2641600" y="55118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1017937" name="Rectangle 81">
            <a:extLst>
              <a:ext uri="{FF2B5EF4-FFF2-40B4-BE49-F238E27FC236}">
                <a16:creationId xmlns:a16="http://schemas.microsoft.com/office/drawing/2014/main" id="{8CD10D48-DAB6-1B49-9A56-DEBDDBC00AB4}"/>
              </a:ext>
            </a:extLst>
          </p:cNvPr>
          <p:cNvSpPr>
            <a:spLocks noChangeArrowheads="1"/>
          </p:cNvSpPr>
          <p:nvPr/>
        </p:nvSpPr>
        <p:spPr bwMode="auto">
          <a:xfrm>
            <a:off x="2833688" y="42719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17938" name="Rectangle 82">
            <a:extLst>
              <a:ext uri="{FF2B5EF4-FFF2-40B4-BE49-F238E27FC236}">
                <a16:creationId xmlns:a16="http://schemas.microsoft.com/office/drawing/2014/main" id="{DED0A036-59B9-094D-BFC5-7E688BAE662A}"/>
              </a:ext>
            </a:extLst>
          </p:cNvPr>
          <p:cNvSpPr>
            <a:spLocks noChangeArrowheads="1"/>
          </p:cNvSpPr>
          <p:nvPr/>
        </p:nvSpPr>
        <p:spPr bwMode="auto">
          <a:xfrm>
            <a:off x="2654300" y="259556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1017939" name="Rectangle 83">
            <a:extLst>
              <a:ext uri="{FF2B5EF4-FFF2-40B4-BE49-F238E27FC236}">
                <a16:creationId xmlns:a16="http://schemas.microsoft.com/office/drawing/2014/main" id="{E552A4E4-0E03-E549-8878-54E05E3FF8C5}"/>
              </a:ext>
            </a:extLst>
          </p:cNvPr>
          <p:cNvSpPr>
            <a:spLocks noChangeArrowheads="1"/>
          </p:cNvSpPr>
          <p:nvPr/>
        </p:nvSpPr>
        <p:spPr bwMode="auto">
          <a:xfrm>
            <a:off x="2632075" y="103981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1017940" name="Rectangle 84">
            <a:extLst>
              <a:ext uri="{FF2B5EF4-FFF2-40B4-BE49-F238E27FC236}">
                <a16:creationId xmlns:a16="http://schemas.microsoft.com/office/drawing/2014/main" id="{B2704F82-889A-304B-BC1C-4C2D1BC788F0}"/>
              </a:ext>
            </a:extLst>
          </p:cNvPr>
          <p:cNvSpPr>
            <a:spLocks noChangeArrowheads="1"/>
          </p:cNvSpPr>
          <p:nvPr/>
        </p:nvSpPr>
        <p:spPr bwMode="auto">
          <a:xfrm>
            <a:off x="2635250" y="2187575"/>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1017941" name="Rectangle 85">
            <a:extLst>
              <a:ext uri="{FF2B5EF4-FFF2-40B4-BE49-F238E27FC236}">
                <a16:creationId xmlns:a16="http://schemas.microsoft.com/office/drawing/2014/main" id="{F6D390F2-1A47-FF45-9951-81E5F7E663AE}"/>
              </a:ext>
            </a:extLst>
          </p:cNvPr>
          <p:cNvSpPr>
            <a:spLocks noChangeArrowheads="1"/>
          </p:cNvSpPr>
          <p:nvPr/>
        </p:nvSpPr>
        <p:spPr bwMode="auto">
          <a:xfrm>
            <a:off x="460375" y="2833688"/>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1017942" name="Rectangle 86">
            <a:extLst>
              <a:ext uri="{FF2B5EF4-FFF2-40B4-BE49-F238E27FC236}">
                <a16:creationId xmlns:a16="http://schemas.microsoft.com/office/drawing/2014/main" id="{9A71AEBC-ECD8-514A-91CB-E456EA625C9C}"/>
              </a:ext>
            </a:extLst>
          </p:cNvPr>
          <p:cNvSpPr>
            <a:spLocks noChangeArrowheads="1"/>
          </p:cNvSpPr>
          <p:nvPr/>
        </p:nvSpPr>
        <p:spPr bwMode="auto">
          <a:xfrm>
            <a:off x="444500" y="3203575"/>
            <a:ext cx="177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(D)</a:t>
            </a:r>
            <a:endParaRPr lang="en-US" altLang="en-US" sz="1400">
              <a:latin typeface="Helvetica" pitchFamily="2" charset="0"/>
            </a:endParaRPr>
          </a:p>
        </p:txBody>
      </p:sp>
      <p:sp>
        <p:nvSpPr>
          <p:cNvPr id="1017943" name="Rectangle 87">
            <a:extLst>
              <a:ext uri="{FF2B5EF4-FFF2-40B4-BE49-F238E27FC236}">
                <a16:creationId xmlns:a16="http://schemas.microsoft.com/office/drawing/2014/main" id="{CD59491C-03AF-9142-AF00-8C1F4B12F801}"/>
              </a:ext>
            </a:extLst>
          </p:cNvPr>
          <p:cNvSpPr>
            <a:spLocks noChangeArrowheads="1"/>
          </p:cNvSpPr>
          <p:nvPr/>
        </p:nvSpPr>
        <p:spPr bwMode="auto">
          <a:xfrm>
            <a:off x="304800" y="3798888"/>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(PS)</a:t>
            </a:r>
            <a:endParaRPr lang="en-US" altLang="en-US" sz="1400">
              <a:latin typeface="Helvetica" pitchFamily="2" charset="0"/>
            </a:endParaRPr>
          </a:p>
        </p:txBody>
      </p:sp>
      <p:sp>
        <p:nvSpPr>
          <p:cNvPr id="1017944" name="Rectangle 88">
            <a:extLst>
              <a:ext uri="{FF2B5EF4-FFF2-40B4-BE49-F238E27FC236}">
                <a16:creationId xmlns:a16="http://schemas.microsoft.com/office/drawing/2014/main" id="{63CD6CEC-2CC5-6548-AB33-1DB8DAF78410}"/>
              </a:ext>
            </a:extLst>
          </p:cNvPr>
          <p:cNvSpPr>
            <a:spLocks noChangeArrowheads="1"/>
          </p:cNvSpPr>
          <p:nvPr/>
        </p:nvSpPr>
        <p:spPr bwMode="auto">
          <a:xfrm>
            <a:off x="933450" y="2933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17945" name="Rectangle 89">
            <a:extLst>
              <a:ext uri="{FF2B5EF4-FFF2-40B4-BE49-F238E27FC236}">
                <a16:creationId xmlns:a16="http://schemas.microsoft.com/office/drawing/2014/main" id="{FD7A231C-F4F0-004B-8AFF-CFB6D6B26BDB}"/>
              </a:ext>
            </a:extLst>
          </p:cNvPr>
          <p:cNvSpPr>
            <a:spLocks noChangeArrowheads="1"/>
          </p:cNvSpPr>
          <p:nvPr/>
        </p:nvSpPr>
        <p:spPr bwMode="auto">
          <a:xfrm>
            <a:off x="3054350" y="17653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17946" name="Rectangle 90">
            <a:extLst>
              <a:ext uri="{FF2B5EF4-FFF2-40B4-BE49-F238E27FC236}">
                <a16:creationId xmlns:a16="http://schemas.microsoft.com/office/drawing/2014/main" id="{73DBE7B6-5423-8D4B-B6B6-8E980340ECAF}"/>
              </a:ext>
            </a:extLst>
          </p:cNvPr>
          <p:cNvSpPr>
            <a:spLocks noChangeArrowheads="1"/>
          </p:cNvSpPr>
          <p:nvPr/>
        </p:nvSpPr>
        <p:spPr bwMode="auto">
          <a:xfrm>
            <a:off x="3038475" y="20526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17947" name="Rectangle 91">
            <a:extLst>
              <a:ext uri="{FF2B5EF4-FFF2-40B4-BE49-F238E27FC236}">
                <a16:creationId xmlns:a16="http://schemas.microsoft.com/office/drawing/2014/main" id="{94414CA5-DDC1-9E4F-AB84-C412A3F0B2F7}"/>
              </a:ext>
            </a:extLst>
          </p:cNvPr>
          <p:cNvSpPr>
            <a:spLocks noChangeArrowheads="1"/>
          </p:cNvSpPr>
          <p:nvPr/>
        </p:nvSpPr>
        <p:spPr bwMode="auto">
          <a:xfrm>
            <a:off x="2878138" y="22447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17948" name="Rectangle 92">
            <a:extLst>
              <a:ext uri="{FF2B5EF4-FFF2-40B4-BE49-F238E27FC236}">
                <a16:creationId xmlns:a16="http://schemas.microsoft.com/office/drawing/2014/main" id="{35F1A569-377A-1D4A-B4C1-562F92115134}"/>
              </a:ext>
            </a:extLst>
          </p:cNvPr>
          <p:cNvSpPr>
            <a:spLocks noChangeArrowheads="1"/>
          </p:cNvSpPr>
          <p:nvPr/>
        </p:nvSpPr>
        <p:spPr bwMode="auto">
          <a:xfrm>
            <a:off x="3054350" y="28987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17949" name="Rectangle 93">
            <a:extLst>
              <a:ext uri="{FF2B5EF4-FFF2-40B4-BE49-F238E27FC236}">
                <a16:creationId xmlns:a16="http://schemas.microsoft.com/office/drawing/2014/main" id="{17CA91BF-2DEE-BB45-832E-EDD59AD79B4C}"/>
              </a:ext>
            </a:extLst>
          </p:cNvPr>
          <p:cNvSpPr>
            <a:spLocks noChangeArrowheads="1"/>
          </p:cNvSpPr>
          <p:nvPr/>
        </p:nvSpPr>
        <p:spPr bwMode="auto">
          <a:xfrm>
            <a:off x="2894013" y="36830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17950" name="Rectangle 94">
            <a:extLst>
              <a:ext uri="{FF2B5EF4-FFF2-40B4-BE49-F238E27FC236}">
                <a16:creationId xmlns:a16="http://schemas.microsoft.com/office/drawing/2014/main" id="{164D513A-550F-DF42-9271-6329E0B4956B}"/>
              </a:ext>
            </a:extLst>
          </p:cNvPr>
          <p:cNvSpPr>
            <a:spLocks noChangeArrowheads="1"/>
          </p:cNvSpPr>
          <p:nvPr/>
        </p:nvSpPr>
        <p:spPr bwMode="auto">
          <a:xfrm>
            <a:off x="2894013" y="3827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17951" name="Rectangle 95">
            <a:extLst>
              <a:ext uri="{FF2B5EF4-FFF2-40B4-BE49-F238E27FC236}">
                <a16:creationId xmlns:a16="http://schemas.microsoft.com/office/drawing/2014/main" id="{13355A70-322D-6D4E-B6D3-2C01496D075D}"/>
              </a:ext>
            </a:extLst>
          </p:cNvPr>
          <p:cNvSpPr>
            <a:spLocks noChangeArrowheads="1"/>
          </p:cNvSpPr>
          <p:nvPr/>
        </p:nvSpPr>
        <p:spPr bwMode="auto">
          <a:xfrm>
            <a:off x="2989263" y="34591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17952" name="Rectangle 96">
            <a:extLst>
              <a:ext uri="{FF2B5EF4-FFF2-40B4-BE49-F238E27FC236}">
                <a16:creationId xmlns:a16="http://schemas.microsoft.com/office/drawing/2014/main" id="{11667C3E-9536-7449-BF7B-C872CB590A0B}"/>
              </a:ext>
            </a:extLst>
          </p:cNvPr>
          <p:cNvSpPr>
            <a:spLocks noChangeArrowheads="1"/>
          </p:cNvSpPr>
          <p:nvPr/>
        </p:nvSpPr>
        <p:spPr bwMode="auto">
          <a:xfrm>
            <a:off x="3117850" y="31702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17953" name="Rectangle 97">
            <a:extLst>
              <a:ext uri="{FF2B5EF4-FFF2-40B4-BE49-F238E27FC236}">
                <a16:creationId xmlns:a16="http://schemas.microsoft.com/office/drawing/2014/main" id="{84EF8D70-1F71-AB42-80C2-8C0B2DE2652E}"/>
              </a:ext>
            </a:extLst>
          </p:cNvPr>
          <p:cNvSpPr>
            <a:spLocks noChangeArrowheads="1"/>
          </p:cNvSpPr>
          <p:nvPr/>
        </p:nvSpPr>
        <p:spPr bwMode="auto">
          <a:xfrm>
            <a:off x="2894013" y="4624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17954" name="Rectangle 98">
            <a:extLst>
              <a:ext uri="{FF2B5EF4-FFF2-40B4-BE49-F238E27FC236}">
                <a16:creationId xmlns:a16="http://schemas.microsoft.com/office/drawing/2014/main" id="{C25AB3FE-0409-B645-96AB-80E373178755}"/>
              </a:ext>
            </a:extLst>
          </p:cNvPr>
          <p:cNvSpPr>
            <a:spLocks noChangeArrowheads="1"/>
          </p:cNvSpPr>
          <p:nvPr/>
        </p:nvSpPr>
        <p:spPr bwMode="auto">
          <a:xfrm>
            <a:off x="2878138" y="492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17955" name="Rectangle 99">
            <a:extLst>
              <a:ext uri="{FF2B5EF4-FFF2-40B4-BE49-F238E27FC236}">
                <a16:creationId xmlns:a16="http://schemas.microsoft.com/office/drawing/2014/main" id="{37E683A2-3C62-E241-AC42-E2F3F918F15B}"/>
              </a:ext>
            </a:extLst>
          </p:cNvPr>
          <p:cNvSpPr>
            <a:spLocks noChangeArrowheads="1"/>
          </p:cNvSpPr>
          <p:nvPr/>
        </p:nvSpPr>
        <p:spPr bwMode="auto">
          <a:xfrm>
            <a:off x="2878138" y="51371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17956" name="Rectangle 100">
            <a:extLst>
              <a:ext uri="{FF2B5EF4-FFF2-40B4-BE49-F238E27FC236}">
                <a16:creationId xmlns:a16="http://schemas.microsoft.com/office/drawing/2014/main" id="{516167EE-C990-444E-B716-E7F986300749}"/>
              </a:ext>
            </a:extLst>
          </p:cNvPr>
          <p:cNvSpPr>
            <a:spLocks noChangeArrowheads="1"/>
          </p:cNvSpPr>
          <p:nvPr/>
        </p:nvSpPr>
        <p:spPr bwMode="auto">
          <a:xfrm>
            <a:off x="2692400" y="5051425"/>
            <a:ext cx="2444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
              </a:rPr>
              <a:t>       </a:t>
            </a:r>
            <a:endParaRPr lang="en-US" altLang="en-US" sz="1400">
              <a:latin typeface="Helvetica" pitchFamily="2" charset="0"/>
            </a:endParaRPr>
          </a:p>
        </p:txBody>
      </p:sp>
      <p:sp>
        <p:nvSpPr>
          <p:cNvPr id="1017957" name="Rectangle 101">
            <a:extLst>
              <a:ext uri="{FF2B5EF4-FFF2-40B4-BE49-F238E27FC236}">
                <a16:creationId xmlns:a16="http://schemas.microsoft.com/office/drawing/2014/main" id="{43C0DEAB-E687-9D41-91EB-19788EEB5D16}"/>
              </a:ext>
            </a:extLst>
          </p:cNvPr>
          <p:cNvSpPr>
            <a:spLocks noChangeArrowheads="1"/>
          </p:cNvSpPr>
          <p:nvPr/>
        </p:nvSpPr>
        <p:spPr bwMode="auto">
          <a:xfrm>
            <a:off x="3022600" y="58070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17958" name="Rectangle 102">
            <a:extLst>
              <a:ext uri="{FF2B5EF4-FFF2-40B4-BE49-F238E27FC236}">
                <a16:creationId xmlns:a16="http://schemas.microsoft.com/office/drawing/2014/main" id="{055CCCA0-F58A-2E4F-9B7A-88AB084E19CF}"/>
              </a:ext>
            </a:extLst>
          </p:cNvPr>
          <p:cNvSpPr>
            <a:spLocks noChangeArrowheads="1"/>
          </p:cNvSpPr>
          <p:nvPr/>
        </p:nvSpPr>
        <p:spPr bwMode="auto">
          <a:xfrm>
            <a:off x="3006725" y="609441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17959" name="Rectangle 103">
            <a:extLst>
              <a:ext uri="{FF2B5EF4-FFF2-40B4-BE49-F238E27FC236}">
                <a16:creationId xmlns:a16="http://schemas.microsoft.com/office/drawing/2014/main" id="{41B9BAED-C8BC-E844-85DA-8A3A0354E27E}"/>
              </a:ext>
            </a:extLst>
          </p:cNvPr>
          <p:cNvSpPr>
            <a:spLocks noChangeArrowheads="1"/>
          </p:cNvSpPr>
          <p:nvPr/>
        </p:nvSpPr>
        <p:spPr bwMode="auto">
          <a:xfrm>
            <a:off x="2814638" y="69564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17960" name="Rectangle 104">
            <a:extLst>
              <a:ext uri="{FF2B5EF4-FFF2-40B4-BE49-F238E27FC236}">
                <a16:creationId xmlns:a16="http://schemas.microsoft.com/office/drawing/2014/main" id="{38AB359E-6DC1-2345-9B73-B3A20755A94E}"/>
              </a:ext>
            </a:extLst>
          </p:cNvPr>
          <p:cNvSpPr>
            <a:spLocks noChangeArrowheads="1"/>
          </p:cNvSpPr>
          <p:nvPr/>
        </p:nvSpPr>
        <p:spPr bwMode="auto">
          <a:xfrm>
            <a:off x="2894013" y="72278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17961" name="Rectangle 105">
            <a:extLst>
              <a:ext uri="{FF2B5EF4-FFF2-40B4-BE49-F238E27FC236}">
                <a16:creationId xmlns:a16="http://schemas.microsoft.com/office/drawing/2014/main" id="{540B128B-4AA7-9848-B4C0-04B5EB9833BE}"/>
              </a:ext>
            </a:extLst>
          </p:cNvPr>
          <p:cNvSpPr>
            <a:spLocks noChangeArrowheads="1"/>
          </p:cNvSpPr>
          <p:nvPr/>
        </p:nvSpPr>
        <p:spPr bwMode="auto">
          <a:xfrm>
            <a:off x="2533650" y="2174875"/>
            <a:ext cx="3429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
              </a:rPr>
              <a:t>        </a:t>
            </a:r>
            <a:endParaRPr lang="en-US" altLang="en-US" sz="1400">
              <a:latin typeface="Helvetica" pitchFamily="2" charset="0"/>
            </a:endParaRPr>
          </a:p>
        </p:txBody>
      </p:sp>
      <p:sp>
        <p:nvSpPr>
          <p:cNvPr id="1017962" name="Rectangle 106">
            <a:extLst>
              <a:ext uri="{FF2B5EF4-FFF2-40B4-BE49-F238E27FC236}">
                <a16:creationId xmlns:a16="http://schemas.microsoft.com/office/drawing/2014/main" id="{D39A17A5-1827-3D4E-86F2-E20894E4C385}"/>
              </a:ext>
            </a:extLst>
          </p:cNvPr>
          <p:cNvSpPr>
            <a:spLocks noChangeArrowheads="1"/>
          </p:cNvSpPr>
          <p:nvPr/>
        </p:nvSpPr>
        <p:spPr bwMode="auto">
          <a:xfrm>
            <a:off x="3101975" y="238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17963" name="AutoShape 107">
            <a:extLst>
              <a:ext uri="{FF2B5EF4-FFF2-40B4-BE49-F238E27FC236}">
                <a16:creationId xmlns:a16="http://schemas.microsoft.com/office/drawing/2014/main" id="{C4988026-4777-B147-8F30-45EACB5216F5}"/>
              </a:ext>
            </a:extLst>
          </p:cNvPr>
          <p:cNvSpPr>
            <a:spLocks noChangeArrowheads="1"/>
          </p:cNvSpPr>
          <p:nvPr/>
        </p:nvSpPr>
        <p:spPr bwMode="auto">
          <a:xfrm flipH="1">
            <a:off x="1789113" y="3225800"/>
            <a:ext cx="400050" cy="444500"/>
          </a:xfrm>
          <a:prstGeom prst="rightArrow">
            <a:avLst>
              <a:gd name="adj1" fmla="val 50000"/>
              <a:gd name="adj2" fmla="val 5000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964" name="Rectangle 108">
            <a:extLst>
              <a:ext uri="{FF2B5EF4-FFF2-40B4-BE49-F238E27FC236}">
                <a16:creationId xmlns:a16="http://schemas.microsoft.com/office/drawing/2014/main" id="{75234DE4-F237-734C-A7C6-4A1FC96E827D}"/>
              </a:ext>
            </a:extLst>
          </p:cNvPr>
          <p:cNvSpPr>
            <a:spLocks noChangeArrowheads="1"/>
          </p:cNvSpPr>
          <p:nvPr/>
        </p:nvSpPr>
        <p:spPr bwMode="auto">
          <a:xfrm>
            <a:off x="431800" y="3444875"/>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1017965" name="Rectangle 109">
            <a:extLst>
              <a:ext uri="{FF2B5EF4-FFF2-40B4-BE49-F238E27FC236}">
                <a16:creationId xmlns:a16="http://schemas.microsoft.com/office/drawing/2014/main" id="{4E1E764A-B3AC-FF41-80B6-89C3239B1E66}"/>
              </a:ext>
            </a:extLst>
          </p:cNvPr>
          <p:cNvSpPr>
            <a:spLocks noChangeArrowheads="1"/>
          </p:cNvSpPr>
          <p:nvPr/>
        </p:nvSpPr>
        <p:spPr bwMode="auto">
          <a:xfrm>
            <a:off x="650875" y="4129088"/>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Taw</a:t>
            </a:r>
            <a:endParaRPr lang="en-US" altLang="en-US">
              <a:latin typeface="Helvetica" pitchFamily="2" charset="0"/>
            </a:endParaRPr>
          </a:p>
        </p:txBody>
      </p:sp>
      <p:sp>
        <p:nvSpPr>
          <p:cNvPr id="1017966" name="Rectangle 110">
            <a:extLst>
              <a:ext uri="{FF2B5EF4-FFF2-40B4-BE49-F238E27FC236}">
                <a16:creationId xmlns:a16="http://schemas.microsoft.com/office/drawing/2014/main" id="{A3EF3C73-6C2B-9040-BB29-FF020B6F44AE}"/>
              </a:ext>
            </a:extLst>
          </p:cNvPr>
          <p:cNvSpPr>
            <a:spLocks noChangeArrowheads="1"/>
          </p:cNvSpPr>
          <p:nvPr/>
        </p:nvSpPr>
        <p:spPr bwMode="auto">
          <a:xfrm>
            <a:off x="606425" y="442118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Taw</a:t>
            </a:r>
            <a:endParaRPr lang="en-US" altLang="en-US">
              <a:latin typeface="Helvetica" pitchFamily="2" charset="0"/>
            </a:endParaRPr>
          </a:p>
        </p:txBody>
      </p:sp>
      <p:sp>
        <p:nvSpPr>
          <p:cNvPr id="1017967" name="Rectangle 111">
            <a:extLst>
              <a:ext uri="{FF2B5EF4-FFF2-40B4-BE49-F238E27FC236}">
                <a16:creationId xmlns:a16="http://schemas.microsoft.com/office/drawing/2014/main" id="{71022542-5EEB-864C-A4F8-29DE243E90BB}"/>
              </a:ext>
            </a:extLst>
          </p:cNvPr>
          <p:cNvSpPr>
            <a:spLocks noChangeArrowheads="1"/>
          </p:cNvSpPr>
          <p:nvPr/>
        </p:nvSpPr>
        <p:spPr bwMode="auto">
          <a:xfrm>
            <a:off x="890588" y="4749800"/>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Ezra</a:t>
            </a:r>
            <a:endParaRPr lang="en-US" altLang="en-US">
              <a:latin typeface="Helvetica" pitchFamily="2" charset="0"/>
            </a:endParaRPr>
          </a:p>
        </p:txBody>
      </p:sp>
      <p:sp>
        <p:nvSpPr>
          <p:cNvPr id="1017968" name="Rectangle 112">
            <a:extLst>
              <a:ext uri="{FF2B5EF4-FFF2-40B4-BE49-F238E27FC236}">
                <a16:creationId xmlns:a16="http://schemas.microsoft.com/office/drawing/2014/main" id="{D7AD6DDB-CC12-BE44-AA19-0FA6EB4DAFA9}"/>
              </a:ext>
            </a:extLst>
          </p:cNvPr>
          <p:cNvSpPr>
            <a:spLocks noChangeArrowheads="1"/>
          </p:cNvSpPr>
          <p:nvPr/>
        </p:nvSpPr>
        <p:spPr bwMode="auto">
          <a:xfrm>
            <a:off x="596900" y="5092700"/>
            <a:ext cx="952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Nehemia</a:t>
            </a:r>
            <a:endParaRPr lang="en-US" altLang="en-US" b="1">
              <a:latin typeface="Helvetica" pitchFamily="2" charset="0"/>
            </a:endParaRPr>
          </a:p>
        </p:txBody>
      </p:sp>
      <p:sp>
        <p:nvSpPr>
          <p:cNvPr id="1017969" name="Rectangle 113">
            <a:extLst>
              <a:ext uri="{FF2B5EF4-FFF2-40B4-BE49-F238E27FC236}">
                <a16:creationId xmlns:a16="http://schemas.microsoft.com/office/drawing/2014/main" id="{995A2DCF-C334-9B4E-A521-1EC935F2C11C}"/>
              </a:ext>
            </a:extLst>
          </p:cNvPr>
          <p:cNvSpPr>
            <a:spLocks noChangeArrowheads="1"/>
          </p:cNvSpPr>
          <p:nvPr/>
        </p:nvSpPr>
        <p:spPr bwMode="auto">
          <a:xfrm>
            <a:off x="830263" y="5414963"/>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Ester</a:t>
            </a:r>
            <a:endParaRPr lang="en-US" altLang="en-US">
              <a:latin typeface="Helvetica" pitchFamily="2" charset="0"/>
            </a:endParaRPr>
          </a:p>
        </p:txBody>
      </p:sp>
      <p:sp>
        <p:nvSpPr>
          <p:cNvPr id="1017970" name="Rectangle 114">
            <a:extLst>
              <a:ext uri="{FF2B5EF4-FFF2-40B4-BE49-F238E27FC236}">
                <a16:creationId xmlns:a16="http://schemas.microsoft.com/office/drawing/2014/main" id="{49267074-CA92-5842-9F2E-3D82881F64A5}"/>
              </a:ext>
            </a:extLst>
          </p:cNvPr>
          <p:cNvSpPr>
            <a:spLocks noChangeArrowheads="1"/>
          </p:cNvSpPr>
          <p:nvPr/>
        </p:nvSpPr>
        <p:spPr bwMode="auto">
          <a:xfrm>
            <a:off x="731838" y="2717800"/>
            <a:ext cx="8905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700" b="1">
                <a:solidFill>
                  <a:srgbClr val="000000"/>
                </a:solidFill>
                <a:latin typeface="Helvetica" pitchFamily="2" charset="0"/>
              </a:rPr>
              <a:t>I Samuel</a:t>
            </a:r>
            <a:endParaRPr lang="en-US" altLang="en-US" sz="1400">
              <a:latin typeface="Helvetica" pitchFamily="2" charset="0"/>
            </a:endParaRPr>
          </a:p>
        </p:txBody>
      </p:sp>
      <p:sp>
        <p:nvSpPr>
          <p:cNvPr id="1017971" name="Rectangle 115">
            <a:extLst>
              <a:ext uri="{FF2B5EF4-FFF2-40B4-BE49-F238E27FC236}">
                <a16:creationId xmlns:a16="http://schemas.microsoft.com/office/drawing/2014/main" id="{5B7EBFFD-4011-4841-8E7B-4415F6656915}"/>
              </a:ext>
            </a:extLst>
          </p:cNvPr>
          <p:cNvSpPr>
            <a:spLocks noChangeArrowheads="1"/>
          </p:cNvSpPr>
          <p:nvPr/>
        </p:nvSpPr>
        <p:spPr bwMode="auto">
          <a:xfrm>
            <a:off x="668338" y="3114675"/>
            <a:ext cx="1003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Samuel</a:t>
            </a:r>
            <a:endParaRPr lang="en-US" altLang="en-US" sz="1400">
              <a:latin typeface="Helvetica" pitchFamily="2" charset="0"/>
            </a:endParaRPr>
          </a:p>
        </p:txBody>
      </p:sp>
      <p:sp>
        <p:nvSpPr>
          <p:cNvPr id="1017972" name="Rectangle 116">
            <a:extLst>
              <a:ext uri="{FF2B5EF4-FFF2-40B4-BE49-F238E27FC236}">
                <a16:creationId xmlns:a16="http://schemas.microsoft.com/office/drawing/2014/main" id="{F5BCC0D6-D1AC-D846-977E-A4743B9974DA}"/>
              </a:ext>
            </a:extLst>
          </p:cNvPr>
          <p:cNvSpPr>
            <a:spLocks noChangeArrowheads="1"/>
          </p:cNvSpPr>
          <p:nvPr/>
        </p:nvSpPr>
        <p:spPr bwMode="auto">
          <a:xfrm>
            <a:off x="782638" y="336867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Raja</a:t>
            </a:r>
            <a:endParaRPr lang="en-US" altLang="en-US">
              <a:latin typeface="Helvetica" pitchFamily="2" charset="0"/>
            </a:endParaRPr>
          </a:p>
        </p:txBody>
      </p:sp>
      <p:sp>
        <p:nvSpPr>
          <p:cNvPr id="1017973" name="Rectangle 117">
            <a:extLst>
              <a:ext uri="{FF2B5EF4-FFF2-40B4-BE49-F238E27FC236}">
                <a16:creationId xmlns:a16="http://schemas.microsoft.com/office/drawing/2014/main" id="{84C70CAA-8620-9942-9B6E-495AE0587387}"/>
              </a:ext>
            </a:extLst>
          </p:cNvPr>
          <p:cNvSpPr>
            <a:spLocks noChangeArrowheads="1"/>
          </p:cNvSpPr>
          <p:nvPr/>
        </p:nvSpPr>
        <p:spPr bwMode="auto">
          <a:xfrm>
            <a:off x="641350" y="3730625"/>
            <a:ext cx="673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Raja</a:t>
            </a:r>
            <a:endParaRPr lang="en-US" altLang="en-US">
              <a:latin typeface="Helvetica" pitchFamily="2" charset="0"/>
            </a:endParaRPr>
          </a:p>
        </p:txBody>
      </p:sp>
      <p:sp>
        <p:nvSpPr>
          <p:cNvPr id="1017974" name="Rectangle 118" descr="Small grid">
            <a:extLst>
              <a:ext uri="{FF2B5EF4-FFF2-40B4-BE49-F238E27FC236}">
                <a16:creationId xmlns:a16="http://schemas.microsoft.com/office/drawing/2014/main" id="{5B21CE61-9502-9E4E-BB86-DED27D65E8D4}"/>
              </a:ext>
            </a:extLst>
          </p:cNvPr>
          <p:cNvSpPr>
            <a:spLocks noChangeArrowheads="1"/>
          </p:cNvSpPr>
          <p:nvPr/>
        </p:nvSpPr>
        <p:spPr bwMode="auto">
          <a:xfrm>
            <a:off x="2189163" y="582613"/>
            <a:ext cx="254000" cy="298132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975" name="Arc 119">
            <a:extLst>
              <a:ext uri="{FF2B5EF4-FFF2-40B4-BE49-F238E27FC236}">
                <a16:creationId xmlns:a16="http://schemas.microsoft.com/office/drawing/2014/main" id="{5E9DDEED-48EB-1541-98E6-8FBB5150AA71}"/>
              </a:ext>
            </a:extLst>
          </p:cNvPr>
          <p:cNvSpPr>
            <a:spLocks/>
          </p:cNvSpPr>
          <p:nvPr/>
        </p:nvSpPr>
        <p:spPr bwMode="auto">
          <a:xfrm rot="10860000">
            <a:off x="2457450" y="569913"/>
            <a:ext cx="92075" cy="27463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381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976" name="Line 120">
            <a:extLst>
              <a:ext uri="{FF2B5EF4-FFF2-40B4-BE49-F238E27FC236}">
                <a16:creationId xmlns:a16="http://schemas.microsoft.com/office/drawing/2014/main" id="{7ADED6A0-A3A8-4B4D-AC4D-9B72E456F934}"/>
              </a:ext>
            </a:extLst>
          </p:cNvPr>
          <p:cNvSpPr>
            <a:spLocks noChangeShapeType="1"/>
          </p:cNvSpPr>
          <p:nvPr/>
        </p:nvSpPr>
        <p:spPr bwMode="auto">
          <a:xfrm flipH="1" flipV="1">
            <a:off x="3830638" y="360363"/>
            <a:ext cx="0" cy="4381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977" name="Line 121">
            <a:extLst>
              <a:ext uri="{FF2B5EF4-FFF2-40B4-BE49-F238E27FC236}">
                <a16:creationId xmlns:a16="http://schemas.microsoft.com/office/drawing/2014/main" id="{615692C9-2316-DD4D-B90A-B213508092EB}"/>
              </a:ext>
            </a:extLst>
          </p:cNvPr>
          <p:cNvSpPr>
            <a:spLocks noChangeShapeType="1"/>
          </p:cNvSpPr>
          <p:nvPr/>
        </p:nvSpPr>
        <p:spPr bwMode="auto">
          <a:xfrm>
            <a:off x="2670175" y="571500"/>
            <a:ext cx="4937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978" name="Line 122">
            <a:extLst>
              <a:ext uri="{FF2B5EF4-FFF2-40B4-BE49-F238E27FC236}">
                <a16:creationId xmlns:a16="http://schemas.microsoft.com/office/drawing/2014/main" id="{B2D43B63-F0BC-194E-A028-BF2CA7185E90}"/>
              </a:ext>
            </a:extLst>
          </p:cNvPr>
          <p:cNvSpPr>
            <a:spLocks noChangeShapeType="1"/>
          </p:cNvSpPr>
          <p:nvPr/>
        </p:nvSpPr>
        <p:spPr bwMode="auto">
          <a:xfrm>
            <a:off x="3290888" y="571500"/>
            <a:ext cx="479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979" name="Line 123">
            <a:extLst>
              <a:ext uri="{FF2B5EF4-FFF2-40B4-BE49-F238E27FC236}">
                <a16:creationId xmlns:a16="http://schemas.microsoft.com/office/drawing/2014/main" id="{AE11DE13-1B4F-0141-9F60-2512A8D497D0}"/>
              </a:ext>
            </a:extLst>
          </p:cNvPr>
          <p:cNvSpPr>
            <a:spLocks noChangeShapeType="1"/>
          </p:cNvSpPr>
          <p:nvPr/>
        </p:nvSpPr>
        <p:spPr bwMode="auto">
          <a:xfrm>
            <a:off x="2651125" y="2012950"/>
            <a:ext cx="11160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980" name="Line 124">
            <a:extLst>
              <a:ext uri="{FF2B5EF4-FFF2-40B4-BE49-F238E27FC236}">
                <a16:creationId xmlns:a16="http://schemas.microsoft.com/office/drawing/2014/main" id="{E37F670A-5357-3F4F-BC91-9399B1292BF9}"/>
              </a:ext>
            </a:extLst>
          </p:cNvPr>
          <p:cNvSpPr>
            <a:spLocks noChangeShapeType="1"/>
          </p:cNvSpPr>
          <p:nvPr/>
        </p:nvSpPr>
        <p:spPr bwMode="auto">
          <a:xfrm>
            <a:off x="2620963" y="34512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981" name="Rectangle 125">
            <a:extLst>
              <a:ext uri="{FF2B5EF4-FFF2-40B4-BE49-F238E27FC236}">
                <a16:creationId xmlns:a16="http://schemas.microsoft.com/office/drawing/2014/main" id="{CBD76473-A5D3-3643-AA63-3C0461EECD1F}"/>
              </a:ext>
            </a:extLst>
          </p:cNvPr>
          <p:cNvSpPr>
            <a:spLocks noChangeArrowheads="1"/>
          </p:cNvSpPr>
          <p:nvPr/>
        </p:nvSpPr>
        <p:spPr bwMode="auto">
          <a:xfrm>
            <a:off x="4243388" y="186690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(N)</a:t>
            </a:r>
          </a:p>
        </p:txBody>
      </p:sp>
      <p:sp>
        <p:nvSpPr>
          <p:cNvPr id="1017982" name="Rectangle 126">
            <a:extLst>
              <a:ext uri="{FF2B5EF4-FFF2-40B4-BE49-F238E27FC236}">
                <a16:creationId xmlns:a16="http://schemas.microsoft.com/office/drawing/2014/main" id="{B82DE66F-AC77-AA4D-9638-4C37A9784510}"/>
              </a:ext>
            </a:extLst>
          </p:cNvPr>
          <p:cNvSpPr>
            <a:spLocks noChangeArrowheads="1"/>
          </p:cNvSpPr>
          <p:nvPr/>
        </p:nvSpPr>
        <p:spPr bwMode="auto">
          <a:xfrm>
            <a:off x="4224338" y="3041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017983" name="Rectangle 127">
            <a:extLst>
              <a:ext uri="{FF2B5EF4-FFF2-40B4-BE49-F238E27FC236}">
                <a16:creationId xmlns:a16="http://schemas.microsoft.com/office/drawing/2014/main" id="{DC393A8D-C10B-1A41-A70F-0122934674E5}"/>
              </a:ext>
            </a:extLst>
          </p:cNvPr>
          <p:cNvSpPr>
            <a:spLocks noChangeArrowheads="1"/>
          </p:cNvSpPr>
          <p:nvPr/>
        </p:nvSpPr>
        <p:spPr bwMode="auto">
          <a:xfrm>
            <a:off x="4225925" y="4438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017984" name="Rectangle 128">
            <a:extLst>
              <a:ext uri="{FF2B5EF4-FFF2-40B4-BE49-F238E27FC236}">
                <a16:creationId xmlns:a16="http://schemas.microsoft.com/office/drawing/2014/main" id="{A1557BD6-866B-194A-A49D-0CA808856B0B}"/>
              </a:ext>
            </a:extLst>
          </p:cNvPr>
          <p:cNvSpPr>
            <a:spLocks noChangeArrowheads="1"/>
          </p:cNvSpPr>
          <p:nvPr/>
        </p:nvSpPr>
        <p:spPr bwMode="auto">
          <a:xfrm>
            <a:off x="4211638" y="573246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017985" name="Rectangle 129">
            <a:extLst>
              <a:ext uri="{FF2B5EF4-FFF2-40B4-BE49-F238E27FC236}">
                <a16:creationId xmlns:a16="http://schemas.microsoft.com/office/drawing/2014/main" id="{E43420D6-07F9-CB45-B0C3-3FDE6EE65BDE}"/>
              </a:ext>
            </a:extLst>
          </p:cNvPr>
          <p:cNvSpPr>
            <a:spLocks noChangeArrowheads="1"/>
          </p:cNvSpPr>
          <p:nvPr/>
        </p:nvSpPr>
        <p:spPr bwMode="auto">
          <a:xfrm>
            <a:off x="4210050" y="6661150"/>
            <a:ext cx="622300" cy="3635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017986" name="Line 130">
            <a:extLst>
              <a:ext uri="{FF2B5EF4-FFF2-40B4-BE49-F238E27FC236}">
                <a16:creationId xmlns:a16="http://schemas.microsoft.com/office/drawing/2014/main" id="{65CA8EB0-2630-124D-AFA9-726CA49DB613}"/>
              </a:ext>
            </a:extLst>
          </p:cNvPr>
          <p:cNvSpPr>
            <a:spLocks noChangeShapeType="1"/>
          </p:cNvSpPr>
          <p:nvPr/>
        </p:nvSpPr>
        <p:spPr bwMode="auto">
          <a:xfrm>
            <a:off x="2649538" y="31670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987" name="Line 131">
            <a:extLst>
              <a:ext uri="{FF2B5EF4-FFF2-40B4-BE49-F238E27FC236}">
                <a16:creationId xmlns:a16="http://schemas.microsoft.com/office/drawing/2014/main" id="{29A2695F-E883-BB41-8A08-368FFD499DAD}"/>
              </a:ext>
            </a:extLst>
          </p:cNvPr>
          <p:cNvSpPr>
            <a:spLocks noChangeShapeType="1"/>
          </p:cNvSpPr>
          <p:nvPr/>
        </p:nvSpPr>
        <p:spPr bwMode="auto">
          <a:xfrm>
            <a:off x="2620963" y="490855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017989" name="Group 133">
            <a:extLst>
              <a:ext uri="{FF2B5EF4-FFF2-40B4-BE49-F238E27FC236}">
                <a16:creationId xmlns:a16="http://schemas.microsoft.com/office/drawing/2014/main" id="{A3BD5A96-952E-2A4E-BE8C-7DA30188D55F}"/>
              </a:ext>
            </a:extLst>
          </p:cNvPr>
          <p:cNvGrpSpPr>
            <a:grpSpLocks/>
          </p:cNvGrpSpPr>
          <p:nvPr/>
        </p:nvGrpSpPr>
        <p:grpSpPr bwMode="auto">
          <a:xfrm>
            <a:off x="1901825" y="4265613"/>
            <a:ext cx="765175" cy="1147762"/>
            <a:chOff x="89" y="3487"/>
            <a:chExt cx="482" cy="723"/>
          </a:xfrm>
        </p:grpSpPr>
        <p:sp>
          <p:nvSpPr>
            <p:cNvPr id="1017990" name="Rectangle 134">
              <a:extLst>
                <a:ext uri="{FF2B5EF4-FFF2-40B4-BE49-F238E27FC236}">
                  <a16:creationId xmlns:a16="http://schemas.microsoft.com/office/drawing/2014/main" id="{1F6CA6DE-1F0C-9740-95E5-FB16FA00BA53}"/>
                </a:ext>
              </a:extLst>
            </p:cNvPr>
            <p:cNvSpPr>
              <a:spLocks noChangeArrowheads="1"/>
            </p:cNvSpPr>
            <p:nvPr/>
          </p:nvSpPr>
          <p:spPr bwMode="auto">
            <a:xfrm>
              <a:off x="89" y="3487"/>
              <a:ext cx="15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NABI</a:t>
              </a:r>
              <a:endParaRPr lang="en-US" altLang="en-US" sz="1400">
                <a:latin typeface="Helvetica" pitchFamily="2" charset="0"/>
              </a:endParaRPr>
            </a:p>
          </p:txBody>
        </p:sp>
        <p:sp>
          <p:nvSpPr>
            <p:cNvPr id="1017991" name="Rectangle 135">
              <a:extLst>
                <a:ext uri="{FF2B5EF4-FFF2-40B4-BE49-F238E27FC236}">
                  <a16:creationId xmlns:a16="http://schemas.microsoft.com/office/drawing/2014/main" id="{3860B0AF-2793-554B-B343-32FA0A1ACF86}"/>
                </a:ext>
              </a:extLst>
            </p:cNvPr>
            <p:cNvSpPr>
              <a:spLocks noChangeArrowheads="1"/>
            </p:cNvSpPr>
            <p:nvPr/>
          </p:nvSpPr>
          <p:spPr bwMode="auto">
            <a:xfrm>
              <a:off x="89" y="356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MENULIS</a:t>
              </a:r>
              <a:endParaRPr lang="en-US" altLang="en-US" sz="1400">
                <a:latin typeface="Helvetica" pitchFamily="2" charset="0"/>
              </a:endParaRPr>
            </a:p>
          </p:txBody>
        </p:sp>
        <p:sp>
          <p:nvSpPr>
            <p:cNvPr id="1017992" name="Rectangle 136">
              <a:extLst>
                <a:ext uri="{FF2B5EF4-FFF2-40B4-BE49-F238E27FC236}">
                  <a16:creationId xmlns:a16="http://schemas.microsoft.com/office/drawing/2014/main" id="{6AEB3C99-8854-FD40-818F-FAA0CB66FB63}"/>
                </a:ext>
              </a:extLst>
            </p:cNvPr>
            <p:cNvSpPr>
              <a:spLocks noChangeArrowheads="1"/>
            </p:cNvSpPr>
            <p:nvPr/>
          </p:nvSpPr>
          <p:spPr bwMode="auto">
            <a:xfrm>
              <a:off x="89" y="364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SELAMA</a:t>
              </a:r>
              <a:endParaRPr lang="en-US" altLang="en-US" sz="1400">
                <a:latin typeface="Helvetica" pitchFamily="2" charset="0"/>
              </a:endParaRPr>
            </a:p>
          </p:txBody>
        </p:sp>
        <p:sp>
          <p:nvSpPr>
            <p:cNvPr id="1017993" name="Rectangle 137">
              <a:extLst>
                <a:ext uri="{FF2B5EF4-FFF2-40B4-BE49-F238E27FC236}">
                  <a16:creationId xmlns:a16="http://schemas.microsoft.com/office/drawing/2014/main" id="{0F38BF8E-5C9A-7D49-9B7F-2E79B65BF836}"/>
                </a:ext>
              </a:extLst>
            </p:cNvPr>
            <p:cNvSpPr>
              <a:spLocks noChangeArrowheads="1"/>
            </p:cNvSpPr>
            <p:nvPr/>
          </p:nvSpPr>
          <p:spPr bwMode="auto">
            <a:xfrm>
              <a:off x="89" y="3725"/>
              <a:ext cx="27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EMPAT</a:t>
              </a:r>
              <a:endParaRPr lang="en-US" altLang="en-US" sz="1400">
                <a:latin typeface="Helvetica" pitchFamily="2" charset="0"/>
              </a:endParaRPr>
            </a:p>
          </p:txBody>
        </p:sp>
        <p:sp>
          <p:nvSpPr>
            <p:cNvPr id="1017994" name="Rectangle 138">
              <a:extLst>
                <a:ext uri="{FF2B5EF4-FFF2-40B4-BE49-F238E27FC236}">
                  <a16:creationId xmlns:a16="http://schemas.microsoft.com/office/drawing/2014/main" id="{AC7BD783-A8B1-334F-B6A1-C3689E952703}"/>
                </a:ext>
              </a:extLst>
            </p:cNvPr>
            <p:cNvSpPr>
              <a:spLocks noChangeArrowheads="1"/>
            </p:cNvSpPr>
            <p:nvPr/>
          </p:nvSpPr>
          <p:spPr bwMode="auto">
            <a:xfrm>
              <a:off x="89" y="3803"/>
              <a:ext cx="29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RATUS</a:t>
              </a:r>
              <a:endParaRPr lang="en-US" altLang="en-US" sz="1400">
                <a:latin typeface="Helvetica" pitchFamily="2" charset="0"/>
              </a:endParaRPr>
            </a:p>
          </p:txBody>
        </p:sp>
        <p:sp>
          <p:nvSpPr>
            <p:cNvPr id="1017995" name="Rectangle 139">
              <a:extLst>
                <a:ext uri="{FF2B5EF4-FFF2-40B4-BE49-F238E27FC236}">
                  <a16:creationId xmlns:a16="http://schemas.microsoft.com/office/drawing/2014/main" id="{2DB876E6-E979-9B46-BFA0-AAF64FAD20D5}"/>
                </a:ext>
              </a:extLst>
            </p:cNvPr>
            <p:cNvSpPr>
              <a:spLocks noChangeArrowheads="1"/>
            </p:cNvSpPr>
            <p:nvPr/>
          </p:nvSpPr>
          <p:spPr bwMode="auto">
            <a:xfrm>
              <a:off x="89" y="3885"/>
              <a:ext cx="33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TAHUN</a:t>
              </a:r>
              <a:endParaRPr lang="en-US" altLang="en-US" sz="1400">
                <a:latin typeface="Helvetica" pitchFamily="2" charset="0"/>
              </a:endParaRPr>
            </a:p>
          </p:txBody>
        </p:sp>
        <p:sp>
          <p:nvSpPr>
            <p:cNvPr id="1017996" name="Rectangle 140">
              <a:extLst>
                <a:ext uri="{FF2B5EF4-FFF2-40B4-BE49-F238E27FC236}">
                  <a16:creationId xmlns:a16="http://schemas.microsoft.com/office/drawing/2014/main" id="{2FA39CFF-FF1F-8544-95FA-251460E1C080}"/>
                </a:ext>
              </a:extLst>
            </p:cNvPr>
            <p:cNvSpPr>
              <a:spLocks noChangeArrowheads="1"/>
            </p:cNvSpPr>
            <p:nvPr/>
          </p:nvSpPr>
          <p:spPr bwMode="auto">
            <a:xfrm>
              <a:off x="89" y="3972"/>
              <a:ext cx="42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SETELAH</a:t>
              </a:r>
              <a:endParaRPr lang="en-US" altLang="en-US" sz="1400">
                <a:latin typeface="Helvetica" pitchFamily="2" charset="0"/>
              </a:endParaRPr>
            </a:p>
          </p:txBody>
        </p:sp>
        <p:sp>
          <p:nvSpPr>
            <p:cNvPr id="1017997" name="Rectangle 141">
              <a:extLst>
                <a:ext uri="{FF2B5EF4-FFF2-40B4-BE49-F238E27FC236}">
                  <a16:creationId xmlns:a16="http://schemas.microsoft.com/office/drawing/2014/main" id="{623EB8D0-2790-2349-A95F-2C1AF5399A47}"/>
                </a:ext>
              </a:extLst>
            </p:cNvPr>
            <p:cNvSpPr>
              <a:spLocks noChangeArrowheads="1"/>
            </p:cNvSpPr>
            <p:nvPr/>
          </p:nvSpPr>
          <p:spPr bwMode="auto">
            <a:xfrm>
              <a:off x="101" y="4056"/>
              <a:ext cx="1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 </a:t>
              </a:r>
              <a:endParaRPr lang="en-US" altLang="en-US" sz="1400">
                <a:latin typeface="Helvetica" pitchFamily="2" charset="0"/>
              </a:endParaRPr>
            </a:p>
          </p:txBody>
        </p:sp>
        <p:sp>
          <p:nvSpPr>
            <p:cNvPr id="1017998" name="Rectangle 142">
              <a:extLst>
                <a:ext uri="{FF2B5EF4-FFF2-40B4-BE49-F238E27FC236}">
                  <a16:creationId xmlns:a16="http://schemas.microsoft.com/office/drawing/2014/main" id="{533E5285-1E70-104F-B05F-421248300522}"/>
                </a:ext>
              </a:extLst>
            </p:cNvPr>
            <p:cNvSpPr>
              <a:spLocks noChangeArrowheads="1"/>
            </p:cNvSpPr>
            <p:nvPr/>
          </p:nvSpPr>
          <p:spPr bwMode="auto">
            <a:xfrm>
              <a:off x="125" y="4133"/>
              <a:ext cx="4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"PECAH"</a:t>
              </a:r>
              <a:endParaRPr lang="en-US" altLang="en-US" sz="1400">
                <a:latin typeface="Helvetica" pitchFamily="2" charset="0"/>
              </a:endParaRPr>
            </a:p>
          </p:txBody>
        </p:sp>
      </p:grpSp>
      <p:sp>
        <p:nvSpPr>
          <p:cNvPr id="1018001" name="Rectangle 145">
            <a:extLst>
              <a:ext uri="{FF2B5EF4-FFF2-40B4-BE49-F238E27FC236}">
                <a16:creationId xmlns:a16="http://schemas.microsoft.com/office/drawing/2014/main" id="{BF6F5269-8F67-E443-95FE-25303E5C957E}"/>
              </a:ext>
            </a:extLst>
          </p:cNvPr>
          <p:cNvSpPr>
            <a:spLocks noChangeArrowheads="1"/>
          </p:cNvSpPr>
          <p:nvPr/>
        </p:nvSpPr>
        <p:spPr bwMode="auto">
          <a:xfrm>
            <a:off x="2644775" y="5105400"/>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1018002" name="Rectangle 146">
            <a:extLst>
              <a:ext uri="{FF2B5EF4-FFF2-40B4-BE49-F238E27FC236}">
                <a16:creationId xmlns:a16="http://schemas.microsoft.com/office/drawing/2014/main" id="{99EB57A9-0022-5740-A07E-23499408788F}"/>
              </a:ext>
            </a:extLst>
          </p:cNvPr>
          <p:cNvSpPr>
            <a:spLocks noChangeArrowheads="1"/>
          </p:cNvSpPr>
          <p:nvPr/>
        </p:nvSpPr>
        <p:spPr bwMode="auto">
          <a:xfrm>
            <a:off x="2641600" y="5981700"/>
            <a:ext cx="222250" cy="7620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1018003" name="Rectangle 147">
            <a:extLst>
              <a:ext uri="{FF2B5EF4-FFF2-40B4-BE49-F238E27FC236}">
                <a16:creationId xmlns:a16="http://schemas.microsoft.com/office/drawing/2014/main" id="{BA9F1866-22F3-A947-BC79-D5DC12F146CD}"/>
              </a:ext>
            </a:extLst>
          </p:cNvPr>
          <p:cNvSpPr>
            <a:spLocks noChangeArrowheads="1"/>
          </p:cNvSpPr>
          <p:nvPr/>
        </p:nvSpPr>
        <p:spPr bwMode="auto">
          <a:xfrm>
            <a:off x="3032125" y="54864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18004" name="Rectangle 148">
            <a:extLst>
              <a:ext uri="{FF2B5EF4-FFF2-40B4-BE49-F238E27FC236}">
                <a16:creationId xmlns:a16="http://schemas.microsoft.com/office/drawing/2014/main" id="{01A8F81A-872E-6F41-A35B-A9897B3E96E5}"/>
              </a:ext>
            </a:extLst>
          </p:cNvPr>
          <p:cNvSpPr>
            <a:spLocks noChangeArrowheads="1"/>
          </p:cNvSpPr>
          <p:nvPr/>
        </p:nvSpPr>
        <p:spPr bwMode="auto">
          <a:xfrm>
            <a:off x="2813050" y="6426200"/>
            <a:ext cx="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endParaRPr lang="en-US" altLang="en-US" b="1">
              <a:latin typeface="Helvetica" pitchFamily="2" charset="0"/>
            </a:endParaRPr>
          </a:p>
        </p:txBody>
      </p:sp>
      <p:sp>
        <p:nvSpPr>
          <p:cNvPr id="1018006" name="Rectangle 150">
            <a:extLst>
              <a:ext uri="{FF2B5EF4-FFF2-40B4-BE49-F238E27FC236}">
                <a16:creationId xmlns:a16="http://schemas.microsoft.com/office/drawing/2014/main" id="{788F3160-C22A-1248-95D2-74734B85DAFF}"/>
              </a:ext>
            </a:extLst>
          </p:cNvPr>
          <p:cNvSpPr>
            <a:spLocks noChangeArrowheads="1"/>
          </p:cNvSpPr>
          <p:nvPr/>
        </p:nvSpPr>
        <p:spPr bwMode="auto">
          <a:xfrm>
            <a:off x="2774950" y="6983413"/>
            <a:ext cx="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endParaRPr lang="en-US" altLang="en-US" b="1">
              <a:latin typeface="Helvetica" pitchFamily="2" charset="0"/>
            </a:endParaRPr>
          </a:p>
        </p:txBody>
      </p:sp>
      <p:sp>
        <p:nvSpPr>
          <p:cNvPr id="1018007" name="Text Box 151">
            <a:extLst>
              <a:ext uri="{FF2B5EF4-FFF2-40B4-BE49-F238E27FC236}">
                <a16:creationId xmlns:a16="http://schemas.microsoft.com/office/drawing/2014/main" id="{4D5D7ADD-1038-0F42-806A-36403856BDFC}"/>
              </a:ext>
            </a:extLst>
          </p:cNvPr>
          <p:cNvSpPr txBox="1">
            <a:spLocks noChangeArrowheads="1"/>
          </p:cNvSpPr>
          <p:nvPr/>
        </p:nvSpPr>
        <p:spPr bwMode="auto">
          <a:xfrm>
            <a:off x="2157413" y="5738813"/>
            <a:ext cx="747712"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000000"/>
                </a:solidFill>
                <a:latin typeface="Helvetica" pitchFamily="2" charset="0"/>
              </a:rPr>
              <a:t>*</a:t>
            </a:r>
          </a:p>
        </p:txBody>
      </p:sp>
      <p:sp>
        <p:nvSpPr>
          <p:cNvPr id="1018008" name="Text Box 152">
            <a:extLst>
              <a:ext uri="{FF2B5EF4-FFF2-40B4-BE49-F238E27FC236}">
                <a16:creationId xmlns:a16="http://schemas.microsoft.com/office/drawing/2014/main" id="{7D06B039-06D4-0A46-899A-B642B48AB3BF}"/>
              </a:ext>
            </a:extLst>
          </p:cNvPr>
          <p:cNvSpPr txBox="1">
            <a:spLocks noChangeArrowheads="1"/>
          </p:cNvSpPr>
          <p:nvPr/>
        </p:nvSpPr>
        <p:spPr bwMode="auto">
          <a:xfrm rot="-5400000">
            <a:off x="3975100" y="1673225"/>
            <a:ext cx="32067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endParaRPr lang="en-US" altLang="en-US" sz="900">
              <a:latin typeface="Arial Black" panose="020B0604020202020204" pitchFamily="34" charset="0"/>
            </a:endParaRPr>
          </a:p>
        </p:txBody>
      </p:sp>
      <p:sp>
        <p:nvSpPr>
          <p:cNvPr id="1018009" name="Text Box 153">
            <a:extLst>
              <a:ext uri="{FF2B5EF4-FFF2-40B4-BE49-F238E27FC236}">
                <a16:creationId xmlns:a16="http://schemas.microsoft.com/office/drawing/2014/main" id="{948A68CA-CF8F-204D-9044-51573F105AE5}"/>
              </a:ext>
            </a:extLst>
          </p:cNvPr>
          <p:cNvSpPr txBox="1">
            <a:spLocks noChangeArrowheads="1"/>
          </p:cNvSpPr>
          <p:nvPr/>
        </p:nvSpPr>
        <p:spPr bwMode="auto">
          <a:xfrm rot="-5400000">
            <a:off x="2075657" y="3606006"/>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1018013" name="Rectangle 157">
            <a:extLst>
              <a:ext uri="{FF2B5EF4-FFF2-40B4-BE49-F238E27FC236}">
                <a16:creationId xmlns:a16="http://schemas.microsoft.com/office/drawing/2014/main" id="{2BA40FD0-3166-B649-878E-0B8A7FF60A20}"/>
              </a:ext>
            </a:extLst>
          </p:cNvPr>
          <p:cNvSpPr>
            <a:spLocks noChangeArrowheads="1"/>
          </p:cNvSpPr>
          <p:nvPr/>
        </p:nvSpPr>
        <p:spPr bwMode="auto">
          <a:xfrm>
            <a:off x="2900363" y="2162175"/>
            <a:ext cx="0"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endParaRPr lang="en-US" altLang="en-US" sz="1000">
              <a:latin typeface="Arial" panose="020B0604020202020204" pitchFamily="34" charset="0"/>
            </a:endParaRPr>
          </a:p>
        </p:txBody>
      </p:sp>
      <p:sp>
        <p:nvSpPr>
          <p:cNvPr id="1018022" name="Rectangle 166">
            <a:extLst>
              <a:ext uri="{FF2B5EF4-FFF2-40B4-BE49-F238E27FC236}">
                <a16:creationId xmlns:a16="http://schemas.microsoft.com/office/drawing/2014/main" id="{8FF21533-DD15-7B49-BC16-927A85140904}"/>
              </a:ext>
            </a:extLst>
          </p:cNvPr>
          <p:cNvSpPr>
            <a:spLocks noChangeArrowheads="1"/>
          </p:cNvSpPr>
          <p:nvPr/>
        </p:nvSpPr>
        <p:spPr bwMode="auto">
          <a:xfrm>
            <a:off x="2562225" y="4046538"/>
            <a:ext cx="1873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1018023" name="Rectangle 167">
            <a:extLst>
              <a:ext uri="{FF2B5EF4-FFF2-40B4-BE49-F238E27FC236}">
                <a16:creationId xmlns:a16="http://schemas.microsoft.com/office/drawing/2014/main" id="{30310990-3887-0949-8745-BAA5F94319C2}"/>
              </a:ext>
            </a:extLst>
          </p:cNvPr>
          <p:cNvSpPr>
            <a:spLocks noChangeArrowheads="1"/>
          </p:cNvSpPr>
          <p:nvPr/>
        </p:nvSpPr>
        <p:spPr bwMode="auto">
          <a:xfrm>
            <a:off x="2641600" y="3606800"/>
            <a:ext cx="22225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5000">
                <a:latin typeface="Helvetica" pitchFamily="2" charset="0"/>
              </a:rPr>
              <a:t>•</a:t>
            </a:r>
            <a:endParaRPr lang="en-US" altLang="en-US" sz="2000">
              <a:latin typeface="Helvetica" pitchFamily="2" charset="0"/>
            </a:endParaRPr>
          </a:p>
        </p:txBody>
      </p:sp>
      <p:sp>
        <p:nvSpPr>
          <p:cNvPr id="1018026" name="Line 170">
            <a:extLst>
              <a:ext uri="{FF2B5EF4-FFF2-40B4-BE49-F238E27FC236}">
                <a16:creationId xmlns:a16="http://schemas.microsoft.com/office/drawing/2014/main" id="{3DCDED38-81BD-994E-B48E-7AD4028C0F5A}"/>
              </a:ext>
            </a:extLst>
          </p:cNvPr>
          <p:cNvSpPr>
            <a:spLocks noChangeShapeType="1"/>
          </p:cNvSpPr>
          <p:nvPr/>
        </p:nvSpPr>
        <p:spPr bwMode="auto">
          <a:xfrm>
            <a:off x="2559050" y="571500"/>
            <a:ext cx="0" cy="22066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027" name="Line 171">
            <a:extLst>
              <a:ext uri="{FF2B5EF4-FFF2-40B4-BE49-F238E27FC236}">
                <a16:creationId xmlns:a16="http://schemas.microsoft.com/office/drawing/2014/main" id="{17FC95A6-B742-F541-B5A6-E9750EC204A1}"/>
              </a:ext>
            </a:extLst>
          </p:cNvPr>
          <p:cNvSpPr>
            <a:spLocks noChangeShapeType="1"/>
          </p:cNvSpPr>
          <p:nvPr/>
        </p:nvSpPr>
        <p:spPr bwMode="auto">
          <a:xfrm>
            <a:off x="2516188" y="814388"/>
            <a:ext cx="1676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028" name="Line 172">
            <a:extLst>
              <a:ext uri="{FF2B5EF4-FFF2-40B4-BE49-F238E27FC236}">
                <a16:creationId xmlns:a16="http://schemas.microsoft.com/office/drawing/2014/main" id="{80C58E37-BE42-A24B-A488-8C999625E599}"/>
              </a:ext>
            </a:extLst>
          </p:cNvPr>
          <p:cNvSpPr>
            <a:spLocks noChangeShapeType="1"/>
          </p:cNvSpPr>
          <p:nvPr/>
        </p:nvSpPr>
        <p:spPr bwMode="auto">
          <a:xfrm>
            <a:off x="4152900" y="182563"/>
            <a:ext cx="0" cy="6048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029" name="Line 173">
            <a:extLst>
              <a:ext uri="{FF2B5EF4-FFF2-40B4-BE49-F238E27FC236}">
                <a16:creationId xmlns:a16="http://schemas.microsoft.com/office/drawing/2014/main" id="{59BC99F4-BE12-B94E-8C90-6C090DDD929E}"/>
              </a:ext>
            </a:extLst>
          </p:cNvPr>
          <p:cNvSpPr>
            <a:spLocks noChangeShapeType="1"/>
          </p:cNvSpPr>
          <p:nvPr/>
        </p:nvSpPr>
        <p:spPr bwMode="auto">
          <a:xfrm>
            <a:off x="2535238" y="1011238"/>
            <a:ext cx="0" cy="29035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030" name="Line 174">
            <a:extLst>
              <a:ext uri="{FF2B5EF4-FFF2-40B4-BE49-F238E27FC236}">
                <a16:creationId xmlns:a16="http://schemas.microsoft.com/office/drawing/2014/main" id="{681A504D-C1EE-5041-8392-75F6ECCB0FB9}"/>
              </a:ext>
            </a:extLst>
          </p:cNvPr>
          <p:cNvSpPr>
            <a:spLocks noChangeShapeType="1"/>
          </p:cNvSpPr>
          <p:nvPr/>
        </p:nvSpPr>
        <p:spPr bwMode="auto">
          <a:xfrm>
            <a:off x="2511425" y="1001713"/>
            <a:ext cx="1693863"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031" name="Line 175">
            <a:extLst>
              <a:ext uri="{FF2B5EF4-FFF2-40B4-BE49-F238E27FC236}">
                <a16:creationId xmlns:a16="http://schemas.microsoft.com/office/drawing/2014/main" id="{C543DD46-4B4A-8A47-953E-98AC964B2E12}"/>
              </a:ext>
            </a:extLst>
          </p:cNvPr>
          <p:cNvSpPr>
            <a:spLocks noChangeShapeType="1"/>
          </p:cNvSpPr>
          <p:nvPr/>
        </p:nvSpPr>
        <p:spPr bwMode="auto">
          <a:xfrm>
            <a:off x="2509838" y="7305675"/>
            <a:ext cx="1693862" cy="0"/>
          </a:xfrm>
          <a:prstGeom prst="line">
            <a:avLst/>
          </a:prstGeom>
          <a:noFill/>
          <a:ln w="76200">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18032" name="Line 176">
            <a:extLst>
              <a:ext uri="{FF2B5EF4-FFF2-40B4-BE49-F238E27FC236}">
                <a16:creationId xmlns:a16="http://schemas.microsoft.com/office/drawing/2014/main" id="{5296C9A0-74E6-6941-AD31-300F4F95ECF2}"/>
              </a:ext>
            </a:extLst>
          </p:cNvPr>
          <p:cNvSpPr>
            <a:spLocks noChangeShapeType="1"/>
          </p:cNvSpPr>
          <p:nvPr/>
        </p:nvSpPr>
        <p:spPr bwMode="auto">
          <a:xfrm>
            <a:off x="4164013" y="1006475"/>
            <a:ext cx="0" cy="62801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033" name="Line 177">
            <a:extLst>
              <a:ext uri="{FF2B5EF4-FFF2-40B4-BE49-F238E27FC236}">
                <a16:creationId xmlns:a16="http://schemas.microsoft.com/office/drawing/2014/main" id="{CA060E4D-9591-5346-A79E-7A28B4CD4D7A}"/>
              </a:ext>
            </a:extLst>
          </p:cNvPr>
          <p:cNvSpPr>
            <a:spLocks noChangeShapeType="1"/>
          </p:cNvSpPr>
          <p:nvPr/>
        </p:nvSpPr>
        <p:spPr bwMode="auto">
          <a:xfrm>
            <a:off x="2541588" y="5576888"/>
            <a:ext cx="0" cy="17129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035" name="Rectangle 179" descr="Small grid">
            <a:extLst>
              <a:ext uri="{FF2B5EF4-FFF2-40B4-BE49-F238E27FC236}">
                <a16:creationId xmlns:a16="http://schemas.microsoft.com/office/drawing/2014/main" id="{B27E4D28-956A-754F-836E-68F6C676F5CE}"/>
              </a:ext>
            </a:extLst>
          </p:cNvPr>
          <p:cNvSpPr>
            <a:spLocks noChangeArrowheads="1"/>
          </p:cNvSpPr>
          <p:nvPr/>
        </p:nvSpPr>
        <p:spPr bwMode="auto">
          <a:xfrm>
            <a:off x="1985963" y="3365500"/>
            <a:ext cx="247650" cy="1524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036" name="Line 180">
            <a:extLst>
              <a:ext uri="{FF2B5EF4-FFF2-40B4-BE49-F238E27FC236}">
                <a16:creationId xmlns:a16="http://schemas.microsoft.com/office/drawing/2014/main" id="{8ADC4D99-B007-754D-A777-61608A814FF9}"/>
              </a:ext>
            </a:extLst>
          </p:cNvPr>
          <p:cNvSpPr>
            <a:spLocks noChangeShapeType="1"/>
          </p:cNvSpPr>
          <p:nvPr/>
        </p:nvSpPr>
        <p:spPr bwMode="auto">
          <a:xfrm>
            <a:off x="2597150" y="1079500"/>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039" name="Text Box 183">
            <a:extLst>
              <a:ext uri="{FF2B5EF4-FFF2-40B4-BE49-F238E27FC236}">
                <a16:creationId xmlns:a16="http://schemas.microsoft.com/office/drawing/2014/main" id="{86960577-77F0-624E-A32D-2364D2ECF6F9}"/>
              </a:ext>
            </a:extLst>
          </p:cNvPr>
          <p:cNvSpPr txBox="1">
            <a:spLocks noChangeArrowheads="1"/>
          </p:cNvSpPr>
          <p:nvPr/>
        </p:nvSpPr>
        <p:spPr bwMode="auto">
          <a:xfrm>
            <a:off x="3278188" y="4052888"/>
            <a:ext cx="7397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1400" i="1">
                <a:latin typeface="Kosher-Normal" charset="0"/>
              </a:rPr>
              <a:t>NC</a:t>
            </a:r>
            <a:endParaRPr lang="en-US" altLang="en-US" sz="1400" b="1" i="1">
              <a:solidFill>
                <a:srgbClr val="00DFCA"/>
              </a:solidFill>
              <a:latin typeface="Comic Sans MS" panose="030F0902030302020204" pitchFamily="66" charset="0"/>
            </a:endParaRPr>
          </a:p>
        </p:txBody>
      </p:sp>
      <p:grpSp>
        <p:nvGrpSpPr>
          <p:cNvPr id="1018040" name="Group 184">
            <a:extLst>
              <a:ext uri="{FF2B5EF4-FFF2-40B4-BE49-F238E27FC236}">
                <a16:creationId xmlns:a16="http://schemas.microsoft.com/office/drawing/2014/main" id="{BF4F1135-7F36-BE45-8B8C-F0CFEB7D226A}"/>
              </a:ext>
            </a:extLst>
          </p:cNvPr>
          <p:cNvGrpSpPr>
            <a:grpSpLocks/>
          </p:cNvGrpSpPr>
          <p:nvPr/>
        </p:nvGrpSpPr>
        <p:grpSpPr bwMode="auto">
          <a:xfrm>
            <a:off x="3462338" y="4022725"/>
            <a:ext cx="420687" cy="477838"/>
            <a:chOff x="1084" y="711"/>
            <a:chExt cx="2950" cy="2769"/>
          </a:xfrm>
        </p:grpSpPr>
        <p:grpSp>
          <p:nvGrpSpPr>
            <p:cNvPr id="1018041" name="Group 185">
              <a:extLst>
                <a:ext uri="{FF2B5EF4-FFF2-40B4-BE49-F238E27FC236}">
                  <a16:creationId xmlns:a16="http://schemas.microsoft.com/office/drawing/2014/main" id="{3692A64C-6C94-0343-9A37-8FC9A588481B}"/>
                </a:ext>
              </a:extLst>
            </p:cNvPr>
            <p:cNvGrpSpPr>
              <a:grpSpLocks/>
            </p:cNvGrpSpPr>
            <p:nvPr/>
          </p:nvGrpSpPr>
          <p:grpSpPr bwMode="auto">
            <a:xfrm>
              <a:off x="1084" y="711"/>
              <a:ext cx="2950" cy="2769"/>
              <a:chOff x="2707" y="548"/>
              <a:chExt cx="2950" cy="2769"/>
            </a:xfrm>
          </p:grpSpPr>
          <p:grpSp>
            <p:nvGrpSpPr>
              <p:cNvPr id="1018042" name="Group 186">
                <a:extLst>
                  <a:ext uri="{FF2B5EF4-FFF2-40B4-BE49-F238E27FC236}">
                    <a16:creationId xmlns:a16="http://schemas.microsoft.com/office/drawing/2014/main" id="{70F1501D-D163-1D4F-98D5-001ED59240AC}"/>
                  </a:ext>
                </a:extLst>
              </p:cNvPr>
              <p:cNvGrpSpPr>
                <a:grpSpLocks/>
              </p:cNvGrpSpPr>
              <p:nvPr/>
            </p:nvGrpSpPr>
            <p:grpSpPr bwMode="auto">
              <a:xfrm>
                <a:off x="3180" y="1046"/>
                <a:ext cx="2105" cy="1421"/>
                <a:chOff x="578" y="2316"/>
                <a:chExt cx="2105" cy="1421"/>
              </a:xfrm>
            </p:grpSpPr>
            <p:sp>
              <p:nvSpPr>
                <p:cNvPr id="1018043" name="Freeform 187" descr="Cork">
                  <a:extLst>
                    <a:ext uri="{FF2B5EF4-FFF2-40B4-BE49-F238E27FC236}">
                      <a16:creationId xmlns:a16="http://schemas.microsoft.com/office/drawing/2014/main" id="{643F476A-A1A3-E048-B667-5C2B72A5700D}"/>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18044" name="Freeform 188" descr="Cork">
                  <a:extLst>
                    <a:ext uri="{FF2B5EF4-FFF2-40B4-BE49-F238E27FC236}">
                      <a16:creationId xmlns:a16="http://schemas.microsoft.com/office/drawing/2014/main" id="{79A1333E-1C11-244F-BFF8-3A33D7377D6C}"/>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1018045" name="Picture 189">
                <a:extLst>
                  <a:ext uri="{FF2B5EF4-FFF2-40B4-BE49-F238E27FC236}">
                    <a16:creationId xmlns:a16="http://schemas.microsoft.com/office/drawing/2014/main" id="{9D1924B6-7D59-3A4D-A344-0B7882C9DDA6}"/>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18046" name="Freeform 190">
              <a:extLst>
                <a:ext uri="{FF2B5EF4-FFF2-40B4-BE49-F238E27FC236}">
                  <a16:creationId xmlns:a16="http://schemas.microsoft.com/office/drawing/2014/main" id="{D1D72DB0-81EA-F249-BFD2-34100131D450}"/>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18047" name="Freeform 191">
              <a:extLst>
                <a:ext uri="{FF2B5EF4-FFF2-40B4-BE49-F238E27FC236}">
                  <a16:creationId xmlns:a16="http://schemas.microsoft.com/office/drawing/2014/main" id="{E3F971F2-4091-3249-883F-4A34FDFBC16E}"/>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18048" name="Freeform 192">
              <a:extLst>
                <a:ext uri="{FF2B5EF4-FFF2-40B4-BE49-F238E27FC236}">
                  <a16:creationId xmlns:a16="http://schemas.microsoft.com/office/drawing/2014/main" id="{7744EEEB-CB9C-0340-88D8-61A3A2437E69}"/>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18049" name="Freeform 193">
              <a:extLst>
                <a:ext uri="{FF2B5EF4-FFF2-40B4-BE49-F238E27FC236}">
                  <a16:creationId xmlns:a16="http://schemas.microsoft.com/office/drawing/2014/main" id="{127803B1-8E46-D44B-9A92-9B07840AD7C3}"/>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18050" name="Freeform 194">
              <a:extLst>
                <a:ext uri="{FF2B5EF4-FFF2-40B4-BE49-F238E27FC236}">
                  <a16:creationId xmlns:a16="http://schemas.microsoft.com/office/drawing/2014/main" id="{0B8A5E15-9810-2340-B02E-0A733DB5E021}"/>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1018060" name="Text Box 204">
            <a:extLst>
              <a:ext uri="{FF2B5EF4-FFF2-40B4-BE49-F238E27FC236}">
                <a16:creationId xmlns:a16="http://schemas.microsoft.com/office/drawing/2014/main" id="{0F5E5888-377D-0148-9588-F358549DEFF2}"/>
              </a:ext>
            </a:extLst>
          </p:cNvPr>
          <p:cNvSpPr txBox="1">
            <a:spLocks noChangeArrowheads="1"/>
          </p:cNvSpPr>
          <p:nvPr/>
        </p:nvSpPr>
        <p:spPr bwMode="auto">
          <a:xfrm>
            <a:off x="9612313" y="7350125"/>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p>
            <a:pPr algn="ctr">
              <a:spcBef>
                <a:spcPct val="50000"/>
              </a:spcBef>
            </a:pPr>
            <a:r>
              <a:rPr lang="en-US" altLang="en-US" sz="2000"/>
              <a:t> </a:t>
            </a:r>
          </a:p>
        </p:txBody>
      </p:sp>
      <p:pic>
        <p:nvPicPr>
          <p:cNvPr id="1018061" name="Picture 205">
            <a:extLst>
              <a:ext uri="{FF2B5EF4-FFF2-40B4-BE49-F238E27FC236}">
                <a16:creationId xmlns:a16="http://schemas.microsoft.com/office/drawing/2014/main" id="{B20EC9E3-D460-2649-A9E7-80EA8765A9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3267" r="29369" b="9608"/>
          <a:stretch>
            <a:fillRect/>
          </a:stretch>
        </p:blipFill>
        <p:spPr bwMode="auto">
          <a:xfrm>
            <a:off x="4937125" y="450850"/>
            <a:ext cx="4721225" cy="6767513"/>
          </a:xfrm>
          <a:prstGeom prst="rect">
            <a:avLst/>
          </a:prstGeom>
          <a:noFill/>
          <a:extLst>
            <a:ext uri="{909E8E84-426E-40DD-AFC4-6F175D3DCCD1}">
              <a14:hiddenFill xmlns:a14="http://schemas.microsoft.com/office/drawing/2010/main">
                <a:solidFill>
                  <a:srgbClr val="FFFFFF"/>
                </a:solidFill>
              </a14:hiddenFill>
            </a:ext>
          </a:extLst>
        </p:spPr>
      </p:pic>
      <p:sp>
        <p:nvSpPr>
          <p:cNvPr id="1018062" name="Rectangle 206">
            <a:extLst>
              <a:ext uri="{FF2B5EF4-FFF2-40B4-BE49-F238E27FC236}">
                <a16:creationId xmlns:a16="http://schemas.microsoft.com/office/drawing/2014/main" id="{6124A4B1-A538-4D4B-AEB5-FB23FFCBC948}"/>
              </a:ext>
            </a:extLst>
          </p:cNvPr>
          <p:cNvSpPr>
            <a:spLocks noChangeArrowheads="1"/>
          </p:cNvSpPr>
          <p:nvPr/>
        </p:nvSpPr>
        <p:spPr bwMode="auto">
          <a:xfrm>
            <a:off x="5000625" y="412750"/>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063" name="Rectangle 207">
            <a:extLst>
              <a:ext uri="{FF2B5EF4-FFF2-40B4-BE49-F238E27FC236}">
                <a16:creationId xmlns:a16="http://schemas.microsoft.com/office/drawing/2014/main" id="{467E8B60-A195-D041-B990-144209398A97}"/>
              </a:ext>
            </a:extLst>
          </p:cNvPr>
          <p:cNvSpPr>
            <a:spLocks noChangeArrowheads="1"/>
          </p:cNvSpPr>
          <p:nvPr/>
        </p:nvSpPr>
        <p:spPr bwMode="auto">
          <a:xfrm>
            <a:off x="4997450" y="398463"/>
            <a:ext cx="4694238" cy="6850062"/>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064" name="Line 208">
            <a:extLst>
              <a:ext uri="{FF2B5EF4-FFF2-40B4-BE49-F238E27FC236}">
                <a16:creationId xmlns:a16="http://schemas.microsoft.com/office/drawing/2014/main" id="{23A4EC95-8EA8-0D42-871A-E24E7448A25E}"/>
              </a:ext>
            </a:extLst>
          </p:cNvPr>
          <p:cNvSpPr>
            <a:spLocks noChangeShapeType="1"/>
          </p:cNvSpPr>
          <p:nvPr/>
        </p:nvSpPr>
        <p:spPr bwMode="auto">
          <a:xfrm>
            <a:off x="5500688" y="2935288"/>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18065" name="Line 209">
            <a:extLst>
              <a:ext uri="{FF2B5EF4-FFF2-40B4-BE49-F238E27FC236}">
                <a16:creationId xmlns:a16="http://schemas.microsoft.com/office/drawing/2014/main" id="{029CFE2C-B2E0-EA40-8053-2B4458BFE25E}"/>
              </a:ext>
            </a:extLst>
          </p:cNvPr>
          <p:cNvSpPr>
            <a:spLocks noChangeShapeType="1"/>
          </p:cNvSpPr>
          <p:nvPr/>
        </p:nvSpPr>
        <p:spPr bwMode="auto">
          <a:xfrm>
            <a:off x="7129463" y="2933700"/>
            <a:ext cx="2112962"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18066" name="Line 210">
            <a:extLst>
              <a:ext uri="{FF2B5EF4-FFF2-40B4-BE49-F238E27FC236}">
                <a16:creationId xmlns:a16="http://schemas.microsoft.com/office/drawing/2014/main" id="{5327741D-53F7-6A4F-8673-8AD76B86B030}"/>
              </a:ext>
            </a:extLst>
          </p:cNvPr>
          <p:cNvSpPr>
            <a:spLocks noChangeShapeType="1"/>
          </p:cNvSpPr>
          <p:nvPr/>
        </p:nvSpPr>
        <p:spPr bwMode="auto">
          <a:xfrm>
            <a:off x="5519738" y="3765550"/>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18067" name="Line 211">
            <a:extLst>
              <a:ext uri="{FF2B5EF4-FFF2-40B4-BE49-F238E27FC236}">
                <a16:creationId xmlns:a16="http://schemas.microsoft.com/office/drawing/2014/main" id="{53BC9D8B-D9A3-5141-ADE9-F3D1C4B58496}"/>
              </a:ext>
            </a:extLst>
          </p:cNvPr>
          <p:cNvSpPr>
            <a:spLocks noChangeShapeType="1"/>
          </p:cNvSpPr>
          <p:nvPr/>
        </p:nvSpPr>
        <p:spPr bwMode="auto">
          <a:xfrm>
            <a:off x="7148513" y="3765550"/>
            <a:ext cx="2112962"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18068" name="Line 212">
            <a:extLst>
              <a:ext uri="{FF2B5EF4-FFF2-40B4-BE49-F238E27FC236}">
                <a16:creationId xmlns:a16="http://schemas.microsoft.com/office/drawing/2014/main" id="{9BB4F212-ABFB-504F-B81B-C31AC729D883}"/>
              </a:ext>
            </a:extLst>
          </p:cNvPr>
          <p:cNvSpPr>
            <a:spLocks noChangeShapeType="1"/>
          </p:cNvSpPr>
          <p:nvPr/>
        </p:nvSpPr>
        <p:spPr bwMode="auto">
          <a:xfrm>
            <a:off x="5508625" y="4595813"/>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18069" name="Line 213">
            <a:extLst>
              <a:ext uri="{FF2B5EF4-FFF2-40B4-BE49-F238E27FC236}">
                <a16:creationId xmlns:a16="http://schemas.microsoft.com/office/drawing/2014/main" id="{C96FD70D-1B36-1B41-8678-8A46BF6A7DDF}"/>
              </a:ext>
            </a:extLst>
          </p:cNvPr>
          <p:cNvSpPr>
            <a:spLocks noChangeShapeType="1"/>
          </p:cNvSpPr>
          <p:nvPr/>
        </p:nvSpPr>
        <p:spPr bwMode="auto">
          <a:xfrm>
            <a:off x="7137400" y="4595813"/>
            <a:ext cx="2112963"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18070" name="Line 214">
            <a:extLst>
              <a:ext uri="{FF2B5EF4-FFF2-40B4-BE49-F238E27FC236}">
                <a16:creationId xmlns:a16="http://schemas.microsoft.com/office/drawing/2014/main" id="{7674A540-0773-4143-8FF1-DAC6E2003484}"/>
              </a:ext>
            </a:extLst>
          </p:cNvPr>
          <p:cNvSpPr>
            <a:spLocks noChangeShapeType="1"/>
          </p:cNvSpPr>
          <p:nvPr/>
        </p:nvSpPr>
        <p:spPr bwMode="auto">
          <a:xfrm>
            <a:off x="5503863" y="5414963"/>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18071" name="Line 215">
            <a:extLst>
              <a:ext uri="{FF2B5EF4-FFF2-40B4-BE49-F238E27FC236}">
                <a16:creationId xmlns:a16="http://schemas.microsoft.com/office/drawing/2014/main" id="{36DCF9DD-879E-8C40-A7C6-E4B1C4D959AA}"/>
              </a:ext>
            </a:extLst>
          </p:cNvPr>
          <p:cNvSpPr>
            <a:spLocks noChangeShapeType="1"/>
          </p:cNvSpPr>
          <p:nvPr/>
        </p:nvSpPr>
        <p:spPr bwMode="auto">
          <a:xfrm>
            <a:off x="7132638" y="5414963"/>
            <a:ext cx="2112962"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18072" name="Line 216">
            <a:extLst>
              <a:ext uri="{FF2B5EF4-FFF2-40B4-BE49-F238E27FC236}">
                <a16:creationId xmlns:a16="http://schemas.microsoft.com/office/drawing/2014/main" id="{AB9DBA09-4AC5-E645-B143-2B781EFC3E05}"/>
              </a:ext>
            </a:extLst>
          </p:cNvPr>
          <p:cNvSpPr>
            <a:spLocks noChangeShapeType="1"/>
          </p:cNvSpPr>
          <p:nvPr/>
        </p:nvSpPr>
        <p:spPr bwMode="auto">
          <a:xfrm>
            <a:off x="5508625" y="6257925"/>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18073" name="Line 217">
            <a:extLst>
              <a:ext uri="{FF2B5EF4-FFF2-40B4-BE49-F238E27FC236}">
                <a16:creationId xmlns:a16="http://schemas.microsoft.com/office/drawing/2014/main" id="{BF0E9E0D-3660-554A-9864-14BEEF1FAD94}"/>
              </a:ext>
            </a:extLst>
          </p:cNvPr>
          <p:cNvSpPr>
            <a:spLocks noChangeShapeType="1"/>
          </p:cNvSpPr>
          <p:nvPr/>
        </p:nvSpPr>
        <p:spPr bwMode="auto">
          <a:xfrm>
            <a:off x="7137400" y="6253163"/>
            <a:ext cx="2112963"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18076" name="Rectangle 220">
            <a:extLst>
              <a:ext uri="{FF2B5EF4-FFF2-40B4-BE49-F238E27FC236}">
                <a16:creationId xmlns:a16="http://schemas.microsoft.com/office/drawing/2014/main" id="{3FAEDD1C-2E23-3749-9419-1F99C41B03B4}"/>
              </a:ext>
            </a:extLst>
          </p:cNvPr>
          <p:cNvSpPr>
            <a:spLocks noChangeArrowheads="1"/>
          </p:cNvSpPr>
          <p:nvPr/>
        </p:nvSpPr>
        <p:spPr bwMode="auto">
          <a:xfrm>
            <a:off x="5773738" y="2579688"/>
            <a:ext cx="903287" cy="3937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en-US" sz="2000" b="1">
                <a:solidFill>
                  <a:schemeClr val="bg1"/>
                </a:solidFill>
                <a:latin typeface="Helvetica" pitchFamily="2" charset="0"/>
              </a:rPr>
              <a:t>AYUB</a:t>
            </a:r>
          </a:p>
        </p:txBody>
      </p:sp>
      <p:sp>
        <p:nvSpPr>
          <p:cNvPr id="1018079" name="Text Box 223">
            <a:extLst>
              <a:ext uri="{FF2B5EF4-FFF2-40B4-BE49-F238E27FC236}">
                <a16:creationId xmlns:a16="http://schemas.microsoft.com/office/drawing/2014/main" id="{65E54E62-8DED-2342-8FB6-90467CFBF7AB}"/>
              </a:ext>
            </a:extLst>
          </p:cNvPr>
          <p:cNvSpPr txBox="1">
            <a:spLocks noChangeArrowheads="1"/>
          </p:cNvSpPr>
          <p:nvPr/>
        </p:nvSpPr>
        <p:spPr bwMode="auto">
          <a:xfrm>
            <a:off x="4562475" y="7515225"/>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solidFill>
                <a:schemeClr val="tx2"/>
              </a:solidFill>
            </a:endParaRPr>
          </a:p>
        </p:txBody>
      </p:sp>
      <p:sp>
        <p:nvSpPr>
          <p:cNvPr id="1018080" name="Rectangle 224">
            <a:extLst>
              <a:ext uri="{FF2B5EF4-FFF2-40B4-BE49-F238E27FC236}">
                <a16:creationId xmlns:a16="http://schemas.microsoft.com/office/drawing/2014/main" id="{A4D6EC90-8162-8941-B11F-097E57777D30}"/>
              </a:ext>
            </a:extLst>
          </p:cNvPr>
          <p:cNvSpPr>
            <a:spLocks noChangeArrowheads="1"/>
          </p:cNvSpPr>
          <p:nvPr/>
        </p:nvSpPr>
        <p:spPr bwMode="auto">
          <a:xfrm>
            <a:off x="7666038" y="2411413"/>
            <a:ext cx="933450" cy="304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r>
              <a:rPr lang="en-US" altLang="en-US" sz="1400" b="1">
                <a:solidFill>
                  <a:schemeClr val="bg1"/>
                </a:solidFill>
                <a:latin typeface="Helvetica" pitchFamily="2" charset="0"/>
              </a:rPr>
              <a:t>kira-kira:</a:t>
            </a:r>
          </a:p>
        </p:txBody>
      </p:sp>
      <p:pic>
        <p:nvPicPr>
          <p:cNvPr id="1018081" name="Picture 225">
            <a:extLst>
              <a:ext uri="{FF2B5EF4-FFF2-40B4-BE49-F238E27FC236}">
                <a16:creationId xmlns:a16="http://schemas.microsoft.com/office/drawing/2014/main" id="{58FC6259-58DB-B84C-8481-C0492EFB78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18082" name="Rectangle 226">
            <a:extLst>
              <a:ext uri="{FF2B5EF4-FFF2-40B4-BE49-F238E27FC236}">
                <a16:creationId xmlns:a16="http://schemas.microsoft.com/office/drawing/2014/main" id="{029BE721-6C8C-004E-B069-349EA2B7E940}"/>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1018083" name="Text Box 227">
            <a:extLst>
              <a:ext uri="{FF2B5EF4-FFF2-40B4-BE49-F238E27FC236}">
                <a16:creationId xmlns:a16="http://schemas.microsoft.com/office/drawing/2014/main" id="{447E5B46-B12F-A044-8FFA-5883CF554F2F}"/>
              </a:ext>
            </a:extLst>
          </p:cNvPr>
          <p:cNvSpPr txBox="1">
            <a:spLocks noChangeArrowheads="1"/>
          </p:cNvSpPr>
          <p:nvPr/>
        </p:nvSpPr>
        <p:spPr bwMode="auto">
          <a:xfrm>
            <a:off x="5283200" y="1933575"/>
            <a:ext cx="4111625" cy="579438"/>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1" i="1">
                <a:solidFill>
                  <a:srgbClr val="FFF819"/>
                </a:solidFill>
                <a:latin typeface="Helvetica" pitchFamily="2" charset="0"/>
              </a:rPr>
              <a:t>"PUISI"</a:t>
            </a:r>
          </a:p>
        </p:txBody>
      </p:sp>
      <p:sp>
        <p:nvSpPr>
          <p:cNvPr id="1018084" name="Rectangle 228">
            <a:extLst>
              <a:ext uri="{FF2B5EF4-FFF2-40B4-BE49-F238E27FC236}">
                <a16:creationId xmlns:a16="http://schemas.microsoft.com/office/drawing/2014/main" id="{8E5ABA23-03F7-2545-AA08-8D4321D32A50}"/>
              </a:ext>
            </a:extLst>
          </p:cNvPr>
          <p:cNvSpPr>
            <a:spLocks noChangeArrowheads="1"/>
          </p:cNvSpPr>
          <p:nvPr/>
        </p:nvSpPr>
        <p:spPr bwMode="auto">
          <a:xfrm>
            <a:off x="7437438" y="2374900"/>
            <a:ext cx="1497012" cy="577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80000"/>
              </a:lnSpc>
            </a:pPr>
            <a:endParaRPr lang="en-US" altLang="en-US" sz="2000" b="1">
              <a:solidFill>
                <a:schemeClr val="bg1"/>
              </a:solidFill>
              <a:latin typeface="Helvetica" pitchFamily="2" charset="0"/>
            </a:endParaRPr>
          </a:p>
          <a:p>
            <a:pPr algn="ctr">
              <a:lnSpc>
                <a:spcPct val="80000"/>
              </a:lnSpc>
            </a:pPr>
            <a:r>
              <a:rPr lang="en-US" altLang="en-US" sz="2000" b="1">
                <a:solidFill>
                  <a:schemeClr val="bg1"/>
                </a:solidFill>
                <a:latin typeface="Helvetica" pitchFamily="2" charset="0"/>
              </a:rPr>
              <a:t>ABRAHAM</a:t>
            </a:r>
          </a:p>
        </p:txBody>
      </p:sp>
      <p:grpSp>
        <p:nvGrpSpPr>
          <p:cNvPr id="1018086" name="Group 230">
            <a:extLst>
              <a:ext uri="{FF2B5EF4-FFF2-40B4-BE49-F238E27FC236}">
                <a16:creationId xmlns:a16="http://schemas.microsoft.com/office/drawing/2014/main" id="{8DDA24A2-CBC2-224E-817F-E3BC5505F1FB}"/>
              </a:ext>
            </a:extLst>
          </p:cNvPr>
          <p:cNvGrpSpPr>
            <a:grpSpLocks/>
          </p:cNvGrpSpPr>
          <p:nvPr/>
        </p:nvGrpSpPr>
        <p:grpSpPr bwMode="auto">
          <a:xfrm>
            <a:off x="5321300" y="3275013"/>
            <a:ext cx="4044950" cy="2366962"/>
            <a:chOff x="361" y="2800"/>
            <a:chExt cx="2548" cy="1491"/>
          </a:xfrm>
        </p:grpSpPr>
        <p:sp>
          <p:nvSpPr>
            <p:cNvPr id="1018087" name="AutoShape 231">
              <a:extLst>
                <a:ext uri="{FF2B5EF4-FFF2-40B4-BE49-F238E27FC236}">
                  <a16:creationId xmlns:a16="http://schemas.microsoft.com/office/drawing/2014/main" id="{A76739EA-46EF-E347-97A7-5C05ABD81B7B}"/>
                </a:ext>
              </a:extLst>
            </p:cNvPr>
            <p:cNvSpPr>
              <a:spLocks noChangeArrowheads="1"/>
            </p:cNvSpPr>
            <p:nvPr/>
          </p:nvSpPr>
          <p:spPr bwMode="auto">
            <a:xfrm>
              <a:off x="361" y="2800"/>
              <a:ext cx="2548" cy="1491"/>
            </a:xfrm>
            <a:prstGeom prst="roundRect">
              <a:avLst>
                <a:gd name="adj" fmla="val 1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76200">
              <a:solidFill>
                <a:schemeClr val="bg1"/>
              </a:solidFill>
              <a:round/>
              <a:headEnd/>
              <a:tailEnd/>
            </a:ln>
            <a:effectLst>
              <a:outerShdw dist="63500" dir="3187806" algn="ctr" rotWithShape="0">
                <a:schemeClr val="tx1"/>
              </a:outerShdw>
            </a:effectLst>
          </p:spPr>
          <p:txBody>
            <a:bodyPr wrap="none" anchor="ctr"/>
            <a:lstStyle/>
            <a:p>
              <a:endParaRPr lang="en-US"/>
            </a:p>
          </p:txBody>
        </p:sp>
        <p:sp>
          <p:nvSpPr>
            <p:cNvPr id="1018088" name="Text Box 232">
              <a:extLst>
                <a:ext uri="{FF2B5EF4-FFF2-40B4-BE49-F238E27FC236}">
                  <a16:creationId xmlns:a16="http://schemas.microsoft.com/office/drawing/2014/main" id="{02743A48-AE41-214E-ADFD-55CA68AFAA9B}"/>
                </a:ext>
              </a:extLst>
            </p:cNvPr>
            <p:cNvSpPr txBox="1">
              <a:spLocks noChangeArrowheads="1"/>
            </p:cNvSpPr>
            <p:nvPr/>
          </p:nvSpPr>
          <p:spPr bwMode="auto">
            <a:xfrm>
              <a:off x="361" y="2952"/>
              <a:ext cx="2507" cy="1215"/>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hlink"/>
                  </a:solidFill>
                  <a:miter lim="800000"/>
                  <a:headEnd/>
                  <a:tailEnd/>
                </a14:hiddenLine>
              </a:ext>
            </a:extLst>
          </p:spPr>
          <p:txBody>
            <a:bodyPr>
              <a:spAutoFit/>
            </a:bodyPr>
            <a:lstStyle/>
            <a:p>
              <a:pPr algn="ctr">
                <a:lnSpc>
                  <a:spcPct val="70000"/>
                </a:lnSpc>
                <a:spcBef>
                  <a:spcPct val="50000"/>
                </a:spcBef>
              </a:pPr>
              <a:r>
                <a:rPr lang="en-US" altLang="en-US" sz="2800" b="1">
                  <a:solidFill>
                    <a:srgbClr val="66FFFF"/>
                  </a:solidFill>
                  <a:latin typeface="Helvetica" pitchFamily="2" charset="0"/>
                </a:rPr>
                <a:t>SEMUA KITAB</a:t>
              </a:r>
            </a:p>
            <a:p>
              <a:pPr algn="ctr">
                <a:lnSpc>
                  <a:spcPct val="70000"/>
                </a:lnSpc>
                <a:spcBef>
                  <a:spcPct val="50000"/>
                </a:spcBef>
              </a:pPr>
              <a:r>
                <a:rPr lang="en-US" altLang="en-US" sz="2800" b="1">
                  <a:solidFill>
                    <a:srgbClr val="66FFFF"/>
                  </a:solidFill>
                  <a:latin typeface="Helvetica" pitchFamily="2" charset="0"/>
                </a:rPr>
                <a:t>"PUISI" DITULIS</a:t>
              </a:r>
            </a:p>
            <a:p>
              <a:pPr algn="ctr">
                <a:lnSpc>
                  <a:spcPct val="70000"/>
                </a:lnSpc>
                <a:spcBef>
                  <a:spcPct val="50000"/>
                </a:spcBef>
              </a:pPr>
              <a:r>
                <a:rPr lang="en-US" altLang="en-US" sz="2800" b="1">
                  <a:solidFill>
                    <a:srgbClr val="66FFFF"/>
                  </a:solidFill>
                  <a:latin typeface="Helvetica" pitchFamily="2" charset="0"/>
                </a:rPr>
                <a:t>Pada PERIODE</a:t>
              </a:r>
            </a:p>
            <a:p>
              <a:pPr algn="ctr">
                <a:lnSpc>
                  <a:spcPct val="70000"/>
                </a:lnSpc>
                <a:spcBef>
                  <a:spcPct val="50000"/>
                </a:spcBef>
              </a:pPr>
              <a:r>
                <a:rPr lang="en-US" altLang="en-US" sz="2800" b="1">
                  <a:solidFill>
                    <a:srgbClr val="66FFFF"/>
                  </a:solidFill>
                  <a:latin typeface="Helvetica" pitchFamily="2" charset="0"/>
                </a:rPr>
                <a:t> "RAJA-RAJA"</a:t>
              </a:r>
            </a:p>
          </p:txBody>
        </p:sp>
      </p:grpSp>
      <p:sp>
        <p:nvSpPr>
          <p:cNvPr id="1018089" name="AutoShape 233">
            <a:extLst>
              <a:ext uri="{FF2B5EF4-FFF2-40B4-BE49-F238E27FC236}">
                <a16:creationId xmlns:a16="http://schemas.microsoft.com/office/drawing/2014/main" id="{AAD29CB4-6145-A24B-822A-037BAE79FCD4}"/>
              </a:ext>
            </a:extLst>
          </p:cNvPr>
          <p:cNvSpPr>
            <a:spLocks noChangeArrowheads="1"/>
          </p:cNvSpPr>
          <p:nvPr/>
        </p:nvSpPr>
        <p:spPr bwMode="auto">
          <a:xfrm>
            <a:off x="5157788" y="3111500"/>
            <a:ext cx="4386262" cy="2700338"/>
          </a:xfrm>
          <a:prstGeom prst="roundRect">
            <a:avLst>
              <a:gd name="adj" fmla="val 16667"/>
            </a:avLst>
          </a:prstGeom>
          <a:noFill/>
          <a:ln w="76200">
            <a:solidFill>
              <a:schemeClr val="hlink"/>
            </a:solidFill>
            <a:round/>
            <a:headEnd/>
            <a:tailEnd/>
          </a:ln>
          <a:effectLst>
            <a:outerShdw dist="63500" dir="221219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1018099" name="Group 243">
            <a:extLst>
              <a:ext uri="{FF2B5EF4-FFF2-40B4-BE49-F238E27FC236}">
                <a16:creationId xmlns:a16="http://schemas.microsoft.com/office/drawing/2014/main" id="{1EF9DCEE-9C94-704B-BD74-6131D3A05070}"/>
              </a:ext>
            </a:extLst>
          </p:cNvPr>
          <p:cNvGrpSpPr>
            <a:grpSpLocks/>
          </p:cNvGrpSpPr>
          <p:nvPr/>
        </p:nvGrpSpPr>
        <p:grpSpPr bwMode="auto">
          <a:xfrm>
            <a:off x="1276350" y="2738438"/>
            <a:ext cx="3883025" cy="1735137"/>
            <a:chOff x="804" y="1725"/>
            <a:chExt cx="2446" cy="1093"/>
          </a:xfrm>
        </p:grpSpPr>
        <p:sp>
          <p:nvSpPr>
            <p:cNvPr id="1018094" name="AutoShape 238">
              <a:extLst>
                <a:ext uri="{FF2B5EF4-FFF2-40B4-BE49-F238E27FC236}">
                  <a16:creationId xmlns:a16="http://schemas.microsoft.com/office/drawing/2014/main" id="{B6108DAB-A2E4-224C-863E-8C074A9E5777}"/>
                </a:ext>
              </a:extLst>
            </p:cNvPr>
            <p:cNvSpPr>
              <a:spLocks noChangeArrowheads="1"/>
            </p:cNvSpPr>
            <p:nvPr/>
          </p:nvSpPr>
          <p:spPr bwMode="auto">
            <a:xfrm>
              <a:off x="804" y="1725"/>
              <a:ext cx="1146" cy="1093"/>
            </a:xfrm>
            <a:prstGeom prst="roundRect">
              <a:avLst>
                <a:gd name="adj" fmla="val 16667"/>
              </a:avLst>
            </a:prstGeom>
            <a:noFill/>
            <a:ln w="76200">
              <a:solidFill>
                <a:schemeClr val="hlink"/>
              </a:solidFill>
              <a:round/>
              <a:headEnd/>
              <a:tailEnd/>
            </a:ln>
            <a:effectLst>
              <a:outerShdw dist="63500" dir="221219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18095" name="Line 239">
              <a:extLst>
                <a:ext uri="{FF2B5EF4-FFF2-40B4-BE49-F238E27FC236}">
                  <a16:creationId xmlns:a16="http://schemas.microsoft.com/office/drawing/2014/main" id="{501F0ED8-40E7-EB47-8613-66055FE3C026}"/>
                </a:ext>
              </a:extLst>
            </p:cNvPr>
            <p:cNvSpPr>
              <a:spLocks noChangeShapeType="1"/>
            </p:cNvSpPr>
            <p:nvPr/>
          </p:nvSpPr>
          <p:spPr bwMode="auto">
            <a:xfrm>
              <a:off x="1961" y="2262"/>
              <a:ext cx="1289" cy="510"/>
            </a:xfrm>
            <a:prstGeom prst="line">
              <a:avLst/>
            </a:prstGeom>
            <a:noFill/>
            <a:ln w="76200">
              <a:solidFill>
                <a:schemeClr val="hlink"/>
              </a:solidFill>
              <a:prstDash val="sysDot"/>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1018097" name="Text Box 241">
            <a:extLst>
              <a:ext uri="{FF2B5EF4-FFF2-40B4-BE49-F238E27FC236}">
                <a16:creationId xmlns:a16="http://schemas.microsoft.com/office/drawing/2014/main" id="{B42FE0C6-14E2-AB48-9255-B46A3DCD4E04}"/>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45</a:t>
            </a:r>
          </a:p>
        </p:txBody>
      </p:sp>
      <p:sp>
        <p:nvSpPr>
          <p:cNvPr id="1018098" name="Rectangle 242">
            <a:extLst>
              <a:ext uri="{FF2B5EF4-FFF2-40B4-BE49-F238E27FC236}">
                <a16:creationId xmlns:a16="http://schemas.microsoft.com/office/drawing/2014/main" id="{4AEA4E34-A1EC-8245-9B33-BCD6397CB39B}"/>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1018090" name="AutoShape 234">
            <a:extLst>
              <a:ext uri="{FF2B5EF4-FFF2-40B4-BE49-F238E27FC236}">
                <a16:creationId xmlns:a16="http://schemas.microsoft.com/office/drawing/2014/main" id="{E71CE0C0-8339-5746-B587-604D9AECC91A}"/>
              </a:ext>
            </a:extLst>
          </p:cNvPr>
          <p:cNvSpPr>
            <a:spLocks noChangeArrowheads="1"/>
          </p:cNvSpPr>
          <p:nvPr/>
        </p:nvSpPr>
        <p:spPr bwMode="auto">
          <a:xfrm>
            <a:off x="1901825" y="455613"/>
            <a:ext cx="633413" cy="2913062"/>
          </a:xfrm>
          <a:prstGeom prst="downArrow">
            <a:avLst>
              <a:gd name="adj1" fmla="val 50000"/>
              <a:gd name="adj2" fmla="val 114975"/>
            </a:avLst>
          </a:prstGeom>
          <a:gradFill rotWithShape="0">
            <a:gsLst>
              <a:gs pos="0">
                <a:srgbClr val="66FF33">
                  <a:gamma/>
                  <a:shade val="0"/>
                  <a:invGamma/>
                </a:srgbClr>
              </a:gs>
              <a:gs pos="50000">
                <a:srgbClr val="66FF33"/>
              </a:gs>
              <a:gs pos="100000">
                <a:srgbClr val="66FF33">
                  <a:gamma/>
                  <a:shade val="0"/>
                  <a:invGamma/>
                </a:srgbClr>
              </a:gs>
            </a:gsLst>
            <a:lin ang="5400000" scaled="1"/>
          </a:gradFill>
          <a:ln w="381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solidFill>
                <a:schemeClr val="hlink"/>
              </a:solidFill>
              <a:latin typeface="Engravers MT" panose="02090707080505020304" pitchFamily="18" charset="77"/>
            </a:endParaRPr>
          </a:p>
        </p:txBody>
      </p:sp>
      <p:sp>
        <p:nvSpPr>
          <p:cNvPr id="1018101" name="Rectangle 245">
            <a:extLst>
              <a:ext uri="{FF2B5EF4-FFF2-40B4-BE49-F238E27FC236}">
                <a16:creationId xmlns:a16="http://schemas.microsoft.com/office/drawing/2014/main" id="{152789E9-BBC5-F046-90E0-948B836DF74D}"/>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grpSp>
        <p:nvGrpSpPr>
          <p:cNvPr id="1018114" name="Group 258">
            <a:extLst>
              <a:ext uri="{FF2B5EF4-FFF2-40B4-BE49-F238E27FC236}">
                <a16:creationId xmlns:a16="http://schemas.microsoft.com/office/drawing/2014/main" id="{EDC567FD-F03B-554D-8209-6607C5AD5296}"/>
              </a:ext>
            </a:extLst>
          </p:cNvPr>
          <p:cNvGrpSpPr>
            <a:grpSpLocks/>
          </p:cNvGrpSpPr>
          <p:nvPr/>
        </p:nvGrpSpPr>
        <p:grpSpPr bwMode="auto">
          <a:xfrm>
            <a:off x="1539875" y="2890838"/>
            <a:ext cx="534988" cy="477837"/>
            <a:chOff x="437" y="657"/>
            <a:chExt cx="337" cy="301"/>
          </a:xfrm>
        </p:grpSpPr>
        <p:grpSp>
          <p:nvGrpSpPr>
            <p:cNvPr id="1018102" name="Group 246">
              <a:extLst>
                <a:ext uri="{FF2B5EF4-FFF2-40B4-BE49-F238E27FC236}">
                  <a16:creationId xmlns:a16="http://schemas.microsoft.com/office/drawing/2014/main" id="{9D56B867-53EC-9141-8C38-21C914496B36}"/>
                </a:ext>
              </a:extLst>
            </p:cNvPr>
            <p:cNvGrpSpPr>
              <a:grpSpLocks/>
            </p:cNvGrpSpPr>
            <p:nvPr/>
          </p:nvGrpSpPr>
          <p:grpSpPr bwMode="auto">
            <a:xfrm>
              <a:off x="482" y="657"/>
              <a:ext cx="265" cy="301"/>
              <a:chOff x="1084" y="711"/>
              <a:chExt cx="2950" cy="2769"/>
            </a:xfrm>
          </p:grpSpPr>
          <p:grpSp>
            <p:nvGrpSpPr>
              <p:cNvPr id="1018103" name="Group 247">
                <a:extLst>
                  <a:ext uri="{FF2B5EF4-FFF2-40B4-BE49-F238E27FC236}">
                    <a16:creationId xmlns:a16="http://schemas.microsoft.com/office/drawing/2014/main" id="{578D145E-FA8D-3347-92EF-FF9FA2BDA736}"/>
                  </a:ext>
                </a:extLst>
              </p:cNvPr>
              <p:cNvGrpSpPr>
                <a:grpSpLocks/>
              </p:cNvGrpSpPr>
              <p:nvPr/>
            </p:nvGrpSpPr>
            <p:grpSpPr bwMode="auto">
              <a:xfrm>
                <a:off x="1084" y="711"/>
                <a:ext cx="2950" cy="2769"/>
                <a:chOff x="2707" y="548"/>
                <a:chExt cx="2950" cy="2769"/>
              </a:xfrm>
            </p:grpSpPr>
            <p:grpSp>
              <p:nvGrpSpPr>
                <p:cNvPr id="1018104" name="Group 248">
                  <a:extLst>
                    <a:ext uri="{FF2B5EF4-FFF2-40B4-BE49-F238E27FC236}">
                      <a16:creationId xmlns:a16="http://schemas.microsoft.com/office/drawing/2014/main" id="{3EEDD22D-092D-C147-93C9-1BE4E58EB005}"/>
                    </a:ext>
                  </a:extLst>
                </p:cNvPr>
                <p:cNvGrpSpPr>
                  <a:grpSpLocks/>
                </p:cNvGrpSpPr>
                <p:nvPr/>
              </p:nvGrpSpPr>
              <p:grpSpPr bwMode="auto">
                <a:xfrm>
                  <a:off x="3180" y="1046"/>
                  <a:ext cx="2105" cy="1421"/>
                  <a:chOff x="578" y="2316"/>
                  <a:chExt cx="2105" cy="1421"/>
                </a:xfrm>
              </p:grpSpPr>
              <p:sp>
                <p:nvSpPr>
                  <p:cNvPr id="1018105" name="Freeform 249" descr="Cork">
                    <a:extLst>
                      <a:ext uri="{FF2B5EF4-FFF2-40B4-BE49-F238E27FC236}">
                        <a16:creationId xmlns:a16="http://schemas.microsoft.com/office/drawing/2014/main" id="{FE3B1C0C-AFDE-5E46-9E0D-5261AF34C3F3}"/>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18106" name="Freeform 250" descr="Cork">
                    <a:extLst>
                      <a:ext uri="{FF2B5EF4-FFF2-40B4-BE49-F238E27FC236}">
                        <a16:creationId xmlns:a16="http://schemas.microsoft.com/office/drawing/2014/main" id="{3D65CD86-BD3B-974C-926B-F4ECA7C9B55F}"/>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1018107" name="Picture 251">
                  <a:extLst>
                    <a:ext uri="{FF2B5EF4-FFF2-40B4-BE49-F238E27FC236}">
                      <a16:creationId xmlns:a16="http://schemas.microsoft.com/office/drawing/2014/main" id="{3C3262C8-2F97-9748-AD46-562F23D2D5B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18108" name="Freeform 252">
                <a:extLst>
                  <a:ext uri="{FF2B5EF4-FFF2-40B4-BE49-F238E27FC236}">
                    <a16:creationId xmlns:a16="http://schemas.microsoft.com/office/drawing/2014/main" id="{56E0AB2C-6D16-F444-B4E0-CCE1BE622890}"/>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18109" name="Freeform 253">
                <a:extLst>
                  <a:ext uri="{FF2B5EF4-FFF2-40B4-BE49-F238E27FC236}">
                    <a16:creationId xmlns:a16="http://schemas.microsoft.com/office/drawing/2014/main" id="{ADDEBF82-CBD4-9944-B545-4D20A7A1E6BD}"/>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18110" name="Freeform 254">
                <a:extLst>
                  <a:ext uri="{FF2B5EF4-FFF2-40B4-BE49-F238E27FC236}">
                    <a16:creationId xmlns:a16="http://schemas.microsoft.com/office/drawing/2014/main" id="{8DADC236-3603-D446-B397-FF3570B8AF01}"/>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18111" name="Freeform 255">
                <a:extLst>
                  <a:ext uri="{FF2B5EF4-FFF2-40B4-BE49-F238E27FC236}">
                    <a16:creationId xmlns:a16="http://schemas.microsoft.com/office/drawing/2014/main" id="{12BCCDB7-D846-9B49-A2BD-64152DA414B5}"/>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18112" name="Freeform 256">
                <a:extLst>
                  <a:ext uri="{FF2B5EF4-FFF2-40B4-BE49-F238E27FC236}">
                    <a16:creationId xmlns:a16="http://schemas.microsoft.com/office/drawing/2014/main" id="{DF037E44-897F-D740-931E-21F98B50BD77}"/>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1018113" name="Text Box 257">
              <a:extLst>
                <a:ext uri="{FF2B5EF4-FFF2-40B4-BE49-F238E27FC236}">
                  <a16:creationId xmlns:a16="http://schemas.microsoft.com/office/drawing/2014/main" id="{48273E37-4BCC-C042-BDFC-39531A635DA8}"/>
                </a:ext>
              </a:extLst>
            </p:cNvPr>
            <p:cNvSpPr txBox="1">
              <a:spLocks noChangeArrowheads="1"/>
            </p:cNvSpPr>
            <p:nvPr/>
          </p:nvSpPr>
          <p:spPr bwMode="auto">
            <a:xfrm>
              <a:off x="437" y="698"/>
              <a:ext cx="33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200">
                  <a:latin typeface="Kosher-Normal" charset="0"/>
                </a:rPr>
                <a:t>DC</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1" fill="hold" grpId="0" nodeType="afterEffect">
                                  <p:stCondLst>
                                    <p:cond delay="0"/>
                                  </p:stCondLst>
                                  <p:childTnLst>
                                    <p:set>
                                      <p:cBhvr>
                                        <p:cTn id="6" dur="1" fill="hold">
                                          <p:stCondLst>
                                            <p:cond delay="0"/>
                                          </p:stCondLst>
                                        </p:cTn>
                                        <p:tgtEl>
                                          <p:spTgt spid="1018090"/>
                                        </p:tgtEl>
                                        <p:attrNameLst>
                                          <p:attrName>style.visibility</p:attrName>
                                        </p:attrNameLst>
                                      </p:cBhvr>
                                      <p:to>
                                        <p:strVal val="visible"/>
                                      </p:to>
                                    </p:set>
                                    <p:anim calcmode="lin" valueType="num">
                                      <p:cBhvr additive="base">
                                        <p:cTn id="7" dur="5000" fill="hold"/>
                                        <p:tgtEl>
                                          <p:spTgt spid="1018090"/>
                                        </p:tgtEl>
                                        <p:attrNameLst>
                                          <p:attrName>ppt_x</p:attrName>
                                        </p:attrNameLst>
                                      </p:cBhvr>
                                      <p:tavLst>
                                        <p:tav tm="0">
                                          <p:val>
                                            <p:strVal val="#ppt_x"/>
                                          </p:val>
                                        </p:tav>
                                        <p:tav tm="100000">
                                          <p:val>
                                            <p:strVal val="#ppt_x"/>
                                          </p:val>
                                        </p:tav>
                                      </p:tavLst>
                                    </p:anim>
                                    <p:anim calcmode="lin" valueType="num">
                                      <p:cBhvr additive="base">
                                        <p:cTn id="8" dur="5000" fill="hold"/>
                                        <p:tgtEl>
                                          <p:spTgt spid="1018090"/>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0"/>
                            </p:stCondLst>
                            <p:childTnLst>
                              <p:par>
                                <p:cTn id="10" presetID="22" presetClass="entr" presetSubtype="2" fill="hold" nodeType="afterEffect">
                                  <p:stCondLst>
                                    <p:cond delay="0"/>
                                  </p:stCondLst>
                                  <p:childTnLst>
                                    <p:set>
                                      <p:cBhvr>
                                        <p:cTn id="11" dur="1" fill="hold">
                                          <p:stCondLst>
                                            <p:cond delay="0"/>
                                          </p:stCondLst>
                                        </p:cTn>
                                        <p:tgtEl>
                                          <p:spTgt spid="1018099"/>
                                        </p:tgtEl>
                                        <p:attrNameLst>
                                          <p:attrName>style.visibility</p:attrName>
                                        </p:attrNameLst>
                                      </p:cBhvr>
                                      <p:to>
                                        <p:strVal val="visible"/>
                                      </p:to>
                                    </p:set>
                                    <p:animEffect transition="in" filter="wipe(right)">
                                      <p:cBhvr>
                                        <p:cTn id="12" dur="500"/>
                                        <p:tgtEl>
                                          <p:spTgt spid="1018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8090"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Line 2">
            <a:extLst>
              <a:ext uri="{FF2B5EF4-FFF2-40B4-BE49-F238E27FC236}">
                <a16:creationId xmlns:a16="http://schemas.microsoft.com/office/drawing/2014/main" id="{29C2E206-7B0E-DB45-B4A1-492DC8FD36FB}"/>
              </a:ext>
            </a:extLst>
          </p:cNvPr>
          <p:cNvSpPr>
            <a:spLocks noChangeShapeType="1"/>
          </p:cNvSpPr>
          <p:nvPr/>
        </p:nvSpPr>
        <p:spPr bwMode="auto">
          <a:xfrm flipV="1">
            <a:off x="3576638" y="388938"/>
            <a:ext cx="0" cy="6307137"/>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31" name="Rectangle 3">
            <a:extLst>
              <a:ext uri="{FF2B5EF4-FFF2-40B4-BE49-F238E27FC236}">
                <a16:creationId xmlns:a16="http://schemas.microsoft.com/office/drawing/2014/main" id="{9C8E633B-651A-C743-857F-067333021F14}"/>
              </a:ext>
            </a:extLst>
          </p:cNvPr>
          <p:cNvSpPr>
            <a:spLocks noChangeArrowheads="1"/>
          </p:cNvSpPr>
          <p:nvPr/>
        </p:nvSpPr>
        <p:spPr bwMode="auto">
          <a:xfrm>
            <a:off x="1711325" y="1312863"/>
            <a:ext cx="100647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b="1">
                <a:latin typeface="Helvetica" pitchFamily="2" charset="0"/>
              </a:rPr>
              <a:t>SEMUA</a:t>
            </a:r>
          </a:p>
        </p:txBody>
      </p:sp>
      <p:sp>
        <p:nvSpPr>
          <p:cNvPr id="995332" name="Rectangle 4">
            <a:extLst>
              <a:ext uri="{FF2B5EF4-FFF2-40B4-BE49-F238E27FC236}">
                <a16:creationId xmlns:a16="http://schemas.microsoft.com/office/drawing/2014/main" id="{51176475-F245-A647-8D9A-A48E0A20106E}"/>
              </a:ext>
            </a:extLst>
          </p:cNvPr>
          <p:cNvSpPr>
            <a:spLocks noChangeArrowheads="1"/>
          </p:cNvSpPr>
          <p:nvPr/>
        </p:nvSpPr>
        <p:spPr bwMode="auto">
          <a:xfrm>
            <a:off x="2830513" y="1366838"/>
            <a:ext cx="646112"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 ATAU</a:t>
            </a:r>
          </a:p>
        </p:txBody>
      </p:sp>
      <p:sp>
        <p:nvSpPr>
          <p:cNvPr id="995333" name="Rectangle 5">
            <a:extLst>
              <a:ext uri="{FF2B5EF4-FFF2-40B4-BE49-F238E27FC236}">
                <a16:creationId xmlns:a16="http://schemas.microsoft.com/office/drawing/2014/main" id="{C54B95E8-D8CE-6847-811E-9FF81023D7FB}"/>
              </a:ext>
            </a:extLst>
          </p:cNvPr>
          <p:cNvSpPr>
            <a:spLocks noChangeArrowheads="1"/>
          </p:cNvSpPr>
          <p:nvPr/>
        </p:nvSpPr>
        <p:spPr bwMode="auto">
          <a:xfrm>
            <a:off x="1843088" y="1597025"/>
            <a:ext cx="1362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"PUISI" DITULIS</a:t>
            </a:r>
          </a:p>
        </p:txBody>
      </p:sp>
      <p:sp>
        <p:nvSpPr>
          <p:cNvPr id="995334" name="Rectangle 6">
            <a:extLst>
              <a:ext uri="{FF2B5EF4-FFF2-40B4-BE49-F238E27FC236}">
                <a16:creationId xmlns:a16="http://schemas.microsoft.com/office/drawing/2014/main" id="{FDCCB3A6-C9B2-524C-BE64-7976354579E4}"/>
              </a:ext>
            </a:extLst>
          </p:cNvPr>
          <p:cNvSpPr>
            <a:spLocks noChangeArrowheads="1"/>
          </p:cNvSpPr>
          <p:nvPr/>
        </p:nvSpPr>
        <p:spPr bwMode="auto">
          <a:xfrm>
            <a:off x="2097088" y="1774825"/>
            <a:ext cx="6540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PADA </a:t>
            </a:r>
          </a:p>
        </p:txBody>
      </p:sp>
      <p:sp>
        <p:nvSpPr>
          <p:cNvPr id="995335" name="Line 7">
            <a:extLst>
              <a:ext uri="{FF2B5EF4-FFF2-40B4-BE49-F238E27FC236}">
                <a16:creationId xmlns:a16="http://schemas.microsoft.com/office/drawing/2014/main" id="{6973805B-73BA-9E41-B4CC-F13275C42FDF}"/>
              </a:ext>
            </a:extLst>
          </p:cNvPr>
          <p:cNvSpPr>
            <a:spLocks noChangeShapeType="1"/>
          </p:cNvSpPr>
          <p:nvPr/>
        </p:nvSpPr>
        <p:spPr bwMode="auto">
          <a:xfrm>
            <a:off x="1730375" y="1217613"/>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36" name="Line 8">
            <a:extLst>
              <a:ext uri="{FF2B5EF4-FFF2-40B4-BE49-F238E27FC236}">
                <a16:creationId xmlns:a16="http://schemas.microsoft.com/office/drawing/2014/main" id="{C5F2E4E5-3097-4846-B639-6FB050583CB5}"/>
              </a:ext>
            </a:extLst>
          </p:cNvPr>
          <p:cNvSpPr>
            <a:spLocks noChangeShapeType="1"/>
          </p:cNvSpPr>
          <p:nvPr/>
        </p:nvSpPr>
        <p:spPr bwMode="auto">
          <a:xfrm>
            <a:off x="2724150" y="1217613"/>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37" name="Rectangle 9">
            <a:extLst>
              <a:ext uri="{FF2B5EF4-FFF2-40B4-BE49-F238E27FC236}">
                <a16:creationId xmlns:a16="http://schemas.microsoft.com/office/drawing/2014/main" id="{2DD25842-AE21-4349-9E04-58498D04B5CF}"/>
              </a:ext>
            </a:extLst>
          </p:cNvPr>
          <p:cNvSpPr>
            <a:spLocks noChangeArrowheads="1"/>
          </p:cNvSpPr>
          <p:nvPr/>
        </p:nvSpPr>
        <p:spPr bwMode="auto">
          <a:xfrm>
            <a:off x="2759075" y="603250"/>
            <a:ext cx="8223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kira-kira:</a:t>
            </a:r>
          </a:p>
        </p:txBody>
      </p:sp>
      <p:sp>
        <p:nvSpPr>
          <p:cNvPr id="995338" name="Line 10">
            <a:extLst>
              <a:ext uri="{FF2B5EF4-FFF2-40B4-BE49-F238E27FC236}">
                <a16:creationId xmlns:a16="http://schemas.microsoft.com/office/drawing/2014/main" id="{40584DC6-DD2A-A64D-BA36-A3129B6482E6}"/>
              </a:ext>
            </a:extLst>
          </p:cNvPr>
          <p:cNvSpPr>
            <a:spLocks noChangeShapeType="1"/>
          </p:cNvSpPr>
          <p:nvPr/>
        </p:nvSpPr>
        <p:spPr bwMode="auto">
          <a:xfrm>
            <a:off x="1704975" y="539908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39" name="Line 11">
            <a:extLst>
              <a:ext uri="{FF2B5EF4-FFF2-40B4-BE49-F238E27FC236}">
                <a16:creationId xmlns:a16="http://schemas.microsoft.com/office/drawing/2014/main" id="{7D84C1C4-2977-2D42-B7D5-0E1DD2E9F2CE}"/>
              </a:ext>
            </a:extLst>
          </p:cNvPr>
          <p:cNvSpPr>
            <a:spLocks noChangeShapeType="1"/>
          </p:cNvSpPr>
          <p:nvPr/>
        </p:nvSpPr>
        <p:spPr bwMode="auto">
          <a:xfrm>
            <a:off x="2724150" y="539908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42" name="Line 14">
            <a:extLst>
              <a:ext uri="{FF2B5EF4-FFF2-40B4-BE49-F238E27FC236}">
                <a16:creationId xmlns:a16="http://schemas.microsoft.com/office/drawing/2014/main" id="{7D0042C9-8312-9949-B5D0-E4C18933FAA4}"/>
              </a:ext>
            </a:extLst>
          </p:cNvPr>
          <p:cNvSpPr>
            <a:spLocks noChangeShapeType="1"/>
          </p:cNvSpPr>
          <p:nvPr/>
        </p:nvSpPr>
        <p:spPr bwMode="auto">
          <a:xfrm>
            <a:off x="2698750"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43" name="Line 15">
            <a:extLst>
              <a:ext uri="{FF2B5EF4-FFF2-40B4-BE49-F238E27FC236}">
                <a16:creationId xmlns:a16="http://schemas.microsoft.com/office/drawing/2014/main" id="{6706BA90-0C5B-0B40-A369-816044C8F596}"/>
              </a:ext>
            </a:extLst>
          </p:cNvPr>
          <p:cNvSpPr>
            <a:spLocks noChangeShapeType="1"/>
          </p:cNvSpPr>
          <p:nvPr/>
        </p:nvSpPr>
        <p:spPr bwMode="auto">
          <a:xfrm>
            <a:off x="1730375"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44" name="Rectangle 16">
            <a:extLst>
              <a:ext uri="{FF2B5EF4-FFF2-40B4-BE49-F238E27FC236}">
                <a16:creationId xmlns:a16="http://schemas.microsoft.com/office/drawing/2014/main" id="{4E8422BA-743D-DF42-B3C1-DFC0F654E7B3}"/>
              </a:ext>
            </a:extLst>
          </p:cNvPr>
          <p:cNvSpPr>
            <a:spLocks noChangeArrowheads="1"/>
          </p:cNvSpPr>
          <p:nvPr/>
        </p:nvSpPr>
        <p:spPr bwMode="auto">
          <a:xfrm>
            <a:off x="1589088" y="842963"/>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2.</a:t>
            </a:r>
          </a:p>
        </p:txBody>
      </p:sp>
      <p:sp>
        <p:nvSpPr>
          <p:cNvPr id="995345" name="Line 17">
            <a:extLst>
              <a:ext uri="{FF2B5EF4-FFF2-40B4-BE49-F238E27FC236}">
                <a16:creationId xmlns:a16="http://schemas.microsoft.com/office/drawing/2014/main" id="{7ED344D0-9C01-0943-9941-0F0BE0BCA502}"/>
              </a:ext>
            </a:extLst>
          </p:cNvPr>
          <p:cNvSpPr>
            <a:spLocks noChangeShapeType="1"/>
          </p:cNvSpPr>
          <p:nvPr/>
        </p:nvSpPr>
        <p:spPr bwMode="auto">
          <a:xfrm>
            <a:off x="2698750" y="26987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46" name="Line 18">
            <a:extLst>
              <a:ext uri="{FF2B5EF4-FFF2-40B4-BE49-F238E27FC236}">
                <a16:creationId xmlns:a16="http://schemas.microsoft.com/office/drawing/2014/main" id="{E16C2EF5-6331-FE42-840E-A3BB49274219}"/>
              </a:ext>
            </a:extLst>
          </p:cNvPr>
          <p:cNvSpPr>
            <a:spLocks noChangeShapeType="1"/>
          </p:cNvSpPr>
          <p:nvPr/>
        </p:nvSpPr>
        <p:spPr bwMode="auto">
          <a:xfrm>
            <a:off x="2698750"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47" name="Line 19">
            <a:extLst>
              <a:ext uri="{FF2B5EF4-FFF2-40B4-BE49-F238E27FC236}">
                <a16:creationId xmlns:a16="http://schemas.microsoft.com/office/drawing/2014/main" id="{D76D217F-F579-7B40-9219-B6653DB632FA}"/>
              </a:ext>
            </a:extLst>
          </p:cNvPr>
          <p:cNvSpPr>
            <a:spLocks noChangeShapeType="1"/>
          </p:cNvSpPr>
          <p:nvPr/>
        </p:nvSpPr>
        <p:spPr bwMode="auto">
          <a:xfrm>
            <a:off x="1743075"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48" name="Line 20">
            <a:extLst>
              <a:ext uri="{FF2B5EF4-FFF2-40B4-BE49-F238E27FC236}">
                <a16:creationId xmlns:a16="http://schemas.microsoft.com/office/drawing/2014/main" id="{AB4EBE89-0E57-FC40-9A4B-62C4271C74FC}"/>
              </a:ext>
            </a:extLst>
          </p:cNvPr>
          <p:cNvSpPr>
            <a:spLocks noChangeShapeType="1"/>
          </p:cNvSpPr>
          <p:nvPr/>
        </p:nvSpPr>
        <p:spPr bwMode="auto">
          <a:xfrm>
            <a:off x="1704975" y="539908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49" name="Line 21">
            <a:extLst>
              <a:ext uri="{FF2B5EF4-FFF2-40B4-BE49-F238E27FC236}">
                <a16:creationId xmlns:a16="http://schemas.microsoft.com/office/drawing/2014/main" id="{65C34DCE-A953-9D4C-9EE5-1C291720BD8B}"/>
              </a:ext>
            </a:extLst>
          </p:cNvPr>
          <p:cNvSpPr>
            <a:spLocks noChangeShapeType="1"/>
          </p:cNvSpPr>
          <p:nvPr/>
        </p:nvSpPr>
        <p:spPr bwMode="auto">
          <a:xfrm>
            <a:off x="2724150" y="539908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50" name="Line 22">
            <a:extLst>
              <a:ext uri="{FF2B5EF4-FFF2-40B4-BE49-F238E27FC236}">
                <a16:creationId xmlns:a16="http://schemas.microsoft.com/office/drawing/2014/main" id="{450F390E-767F-3645-97C6-5FD6016944F2}"/>
              </a:ext>
            </a:extLst>
          </p:cNvPr>
          <p:cNvSpPr>
            <a:spLocks noChangeShapeType="1"/>
          </p:cNvSpPr>
          <p:nvPr/>
        </p:nvSpPr>
        <p:spPr bwMode="auto">
          <a:xfrm>
            <a:off x="1743075" y="539908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51" name="Line 23">
            <a:extLst>
              <a:ext uri="{FF2B5EF4-FFF2-40B4-BE49-F238E27FC236}">
                <a16:creationId xmlns:a16="http://schemas.microsoft.com/office/drawing/2014/main" id="{E210197F-B6DB-3446-BAA0-A25A2496F70F}"/>
              </a:ext>
            </a:extLst>
          </p:cNvPr>
          <p:cNvSpPr>
            <a:spLocks noChangeShapeType="1"/>
          </p:cNvSpPr>
          <p:nvPr/>
        </p:nvSpPr>
        <p:spPr bwMode="auto">
          <a:xfrm>
            <a:off x="2724150" y="539908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54" name="Text Box 26">
            <a:extLst>
              <a:ext uri="{FF2B5EF4-FFF2-40B4-BE49-F238E27FC236}">
                <a16:creationId xmlns:a16="http://schemas.microsoft.com/office/drawing/2014/main" id="{0349CA37-9986-9549-8FEF-11343EE3AB6C}"/>
              </a:ext>
            </a:extLst>
          </p:cNvPr>
          <p:cNvSpPr txBox="1">
            <a:spLocks noChangeArrowheads="1"/>
          </p:cNvSpPr>
          <p:nvPr/>
        </p:nvSpPr>
        <p:spPr bwMode="auto">
          <a:xfrm rot="-5400000">
            <a:off x="1000919" y="3258344"/>
            <a:ext cx="5614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KITAB PUISI(6)</a:t>
            </a:r>
            <a:endParaRPr lang="en-US" altLang="en-US" sz="1000">
              <a:latin typeface="Arial Black" panose="020B0604020202020204" pitchFamily="34" charset="0"/>
            </a:endParaRPr>
          </a:p>
        </p:txBody>
      </p:sp>
      <p:sp>
        <p:nvSpPr>
          <p:cNvPr id="995355" name="Line 27">
            <a:extLst>
              <a:ext uri="{FF2B5EF4-FFF2-40B4-BE49-F238E27FC236}">
                <a16:creationId xmlns:a16="http://schemas.microsoft.com/office/drawing/2014/main" id="{6EC3C7F9-2245-3E4D-89A4-08FE6317366E}"/>
              </a:ext>
            </a:extLst>
          </p:cNvPr>
          <p:cNvSpPr>
            <a:spLocks noChangeShapeType="1"/>
          </p:cNvSpPr>
          <p:nvPr/>
        </p:nvSpPr>
        <p:spPr bwMode="auto">
          <a:xfrm>
            <a:off x="1362075" y="6232525"/>
            <a:ext cx="203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56" name="Line 28">
            <a:extLst>
              <a:ext uri="{FF2B5EF4-FFF2-40B4-BE49-F238E27FC236}">
                <a16:creationId xmlns:a16="http://schemas.microsoft.com/office/drawing/2014/main" id="{D7757A40-B4C2-FD4D-B804-4FBA781CE6B8}"/>
              </a:ext>
            </a:extLst>
          </p:cNvPr>
          <p:cNvSpPr>
            <a:spLocks noChangeShapeType="1"/>
          </p:cNvSpPr>
          <p:nvPr/>
        </p:nvSpPr>
        <p:spPr bwMode="auto">
          <a:xfrm>
            <a:off x="1739900" y="442753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57" name="Line 29">
            <a:extLst>
              <a:ext uri="{FF2B5EF4-FFF2-40B4-BE49-F238E27FC236}">
                <a16:creationId xmlns:a16="http://schemas.microsoft.com/office/drawing/2014/main" id="{C9CF3A83-4265-9445-9631-764A9575742C}"/>
              </a:ext>
            </a:extLst>
          </p:cNvPr>
          <p:cNvSpPr>
            <a:spLocks noChangeShapeType="1"/>
          </p:cNvSpPr>
          <p:nvPr/>
        </p:nvSpPr>
        <p:spPr bwMode="auto">
          <a:xfrm>
            <a:off x="2720975" y="442753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58" name="Line 30">
            <a:extLst>
              <a:ext uri="{FF2B5EF4-FFF2-40B4-BE49-F238E27FC236}">
                <a16:creationId xmlns:a16="http://schemas.microsoft.com/office/drawing/2014/main" id="{FAFA27D8-FC57-1F4C-8A3C-91CACA5345E3}"/>
              </a:ext>
            </a:extLst>
          </p:cNvPr>
          <p:cNvSpPr>
            <a:spLocks noChangeShapeType="1"/>
          </p:cNvSpPr>
          <p:nvPr/>
        </p:nvSpPr>
        <p:spPr bwMode="auto">
          <a:xfrm flipH="1" flipV="1">
            <a:off x="1384300" y="6265863"/>
            <a:ext cx="0" cy="863600"/>
          </a:xfrm>
          <a:prstGeom prst="line">
            <a:avLst/>
          </a:prstGeom>
          <a:noFill/>
          <a:ln w="508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59" name="Line 31">
            <a:extLst>
              <a:ext uri="{FF2B5EF4-FFF2-40B4-BE49-F238E27FC236}">
                <a16:creationId xmlns:a16="http://schemas.microsoft.com/office/drawing/2014/main" id="{07093F52-1E4E-8741-85CE-267DA1D71EE8}"/>
              </a:ext>
            </a:extLst>
          </p:cNvPr>
          <p:cNvSpPr>
            <a:spLocks noChangeShapeType="1"/>
          </p:cNvSpPr>
          <p:nvPr/>
        </p:nvSpPr>
        <p:spPr bwMode="auto">
          <a:xfrm rot="-48513567" flipH="1" flipV="1">
            <a:off x="1467645" y="6168231"/>
            <a:ext cx="4762" cy="200025"/>
          </a:xfrm>
          <a:prstGeom prst="line">
            <a:avLst/>
          </a:prstGeom>
          <a:noFill/>
          <a:ln w="508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60" name="Rectangle 32">
            <a:extLst>
              <a:ext uri="{FF2B5EF4-FFF2-40B4-BE49-F238E27FC236}">
                <a16:creationId xmlns:a16="http://schemas.microsoft.com/office/drawing/2014/main" id="{BBB213DF-E8AE-014C-9CD0-8060056BC9D9}"/>
              </a:ext>
            </a:extLst>
          </p:cNvPr>
          <p:cNvSpPr>
            <a:spLocks noChangeArrowheads="1"/>
          </p:cNvSpPr>
          <p:nvPr/>
        </p:nvSpPr>
        <p:spPr bwMode="auto">
          <a:xfrm>
            <a:off x="1741488" y="1954213"/>
            <a:ext cx="1931987"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PERIODE "RAJA-RAJA"</a:t>
            </a:r>
          </a:p>
        </p:txBody>
      </p:sp>
      <p:sp>
        <p:nvSpPr>
          <p:cNvPr id="995361" name="Rectangle 33">
            <a:extLst>
              <a:ext uri="{FF2B5EF4-FFF2-40B4-BE49-F238E27FC236}">
                <a16:creationId xmlns:a16="http://schemas.microsoft.com/office/drawing/2014/main" id="{62015D14-CF6D-BB49-BA68-F76E556F344D}"/>
              </a:ext>
            </a:extLst>
          </p:cNvPr>
          <p:cNvSpPr>
            <a:spLocks noChangeArrowheads="1"/>
          </p:cNvSpPr>
          <p:nvPr/>
        </p:nvSpPr>
        <p:spPr bwMode="auto">
          <a:xfrm>
            <a:off x="1709738" y="1296988"/>
            <a:ext cx="100647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b="1">
                <a:latin typeface="Helvetica" pitchFamily="2" charset="0"/>
              </a:rPr>
              <a:t>SEMUA</a:t>
            </a:r>
          </a:p>
        </p:txBody>
      </p:sp>
      <p:sp>
        <p:nvSpPr>
          <p:cNvPr id="995362" name="Rectangle 34">
            <a:extLst>
              <a:ext uri="{FF2B5EF4-FFF2-40B4-BE49-F238E27FC236}">
                <a16:creationId xmlns:a16="http://schemas.microsoft.com/office/drawing/2014/main" id="{8B2CB83C-CBA8-1745-8866-0ADB1BF84295}"/>
              </a:ext>
            </a:extLst>
          </p:cNvPr>
          <p:cNvSpPr>
            <a:spLocks noChangeArrowheads="1"/>
          </p:cNvSpPr>
          <p:nvPr/>
        </p:nvSpPr>
        <p:spPr bwMode="auto">
          <a:xfrm>
            <a:off x="2814638" y="1366838"/>
            <a:ext cx="646112"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 ATAU</a:t>
            </a:r>
          </a:p>
        </p:txBody>
      </p:sp>
      <p:sp>
        <p:nvSpPr>
          <p:cNvPr id="995363" name="Rectangle 35">
            <a:extLst>
              <a:ext uri="{FF2B5EF4-FFF2-40B4-BE49-F238E27FC236}">
                <a16:creationId xmlns:a16="http://schemas.microsoft.com/office/drawing/2014/main" id="{9BE0B9CB-83C4-464A-A061-8F4D27EE238E}"/>
              </a:ext>
            </a:extLst>
          </p:cNvPr>
          <p:cNvSpPr>
            <a:spLocks noChangeArrowheads="1"/>
          </p:cNvSpPr>
          <p:nvPr/>
        </p:nvSpPr>
        <p:spPr bwMode="auto">
          <a:xfrm>
            <a:off x="1843088" y="1597025"/>
            <a:ext cx="1362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"PUISI" DITULIS</a:t>
            </a:r>
          </a:p>
        </p:txBody>
      </p:sp>
      <p:sp>
        <p:nvSpPr>
          <p:cNvPr id="995364" name="Rectangle 36">
            <a:extLst>
              <a:ext uri="{FF2B5EF4-FFF2-40B4-BE49-F238E27FC236}">
                <a16:creationId xmlns:a16="http://schemas.microsoft.com/office/drawing/2014/main" id="{E97334A6-BE28-824A-AA33-154A7C820F60}"/>
              </a:ext>
            </a:extLst>
          </p:cNvPr>
          <p:cNvSpPr>
            <a:spLocks noChangeArrowheads="1"/>
          </p:cNvSpPr>
          <p:nvPr/>
        </p:nvSpPr>
        <p:spPr bwMode="auto">
          <a:xfrm>
            <a:off x="2097088" y="1774825"/>
            <a:ext cx="6540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PADA </a:t>
            </a:r>
          </a:p>
        </p:txBody>
      </p:sp>
      <p:sp>
        <p:nvSpPr>
          <p:cNvPr id="995365" name="Rectangle 37">
            <a:extLst>
              <a:ext uri="{FF2B5EF4-FFF2-40B4-BE49-F238E27FC236}">
                <a16:creationId xmlns:a16="http://schemas.microsoft.com/office/drawing/2014/main" id="{3D278FFA-2E42-CD45-B82F-790CD06A540F}"/>
              </a:ext>
            </a:extLst>
          </p:cNvPr>
          <p:cNvSpPr>
            <a:spLocks noChangeArrowheads="1"/>
          </p:cNvSpPr>
          <p:nvPr/>
        </p:nvSpPr>
        <p:spPr bwMode="auto">
          <a:xfrm>
            <a:off x="2759075" y="603250"/>
            <a:ext cx="1809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endParaRPr lang="en-US" altLang="en-US" sz="1200" b="1">
              <a:latin typeface="Helvetica" pitchFamily="2" charset="0"/>
            </a:endParaRPr>
          </a:p>
        </p:txBody>
      </p:sp>
      <p:sp>
        <p:nvSpPr>
          <p:cNvPr id="995367" name="Line 39">
            <a:extLst>
              <a:ext uri="{FF2B5EF4-FFF2-40B4-BE49-F238E27FC236}">
                <a16:creationId xmlns:a16="http://schemas.microsoft.com/office/drawing/2014/main" id="{A87B733F-9B60-814F-B4A5-F44209134ADD}"/>
              </a:ext>
            </a:extLst>
          </p:cNvPr>
          <p:cNvSpPr>
            <a:spLocks noChangeShapeType="1"/>
          </p:cNvSpPr>
          <p:nvPr/>
        </p:nvSpPr>
        <p:spPr bwMode="auto">
          <a:xfrm>
            <a:off x="1743075" y="26987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lstStyle/>
          <a:p>
            <a:endParaRPr lang="en-US"/>
          </a:p>
        </p:txBody>
      </p:sp>
      <p:sp>
        <p:nvSpPr>
          <p:cNvPr id="995368" name="Rectangle 40">
            <a:extLst>
              <a:ext uri="{FF2B5EF4-FFF2-40B4-BE49-F238E27FC236}">
                <a16:creationId xmlns:a16="http://schemas.microsoft.com/office/drawing/2014/main" id="{CBFED08D-51A1-9241-804C-57AD3DDD9F6B}"/>
              </a:ext>
            </a:extLst>
          </p:cNvPr>
          <p:cNvSpPr>
            <a:spLocks noChangeArrowheads="1"/>
          </p:cNvSpPr>
          <p:nvPr/>
        </p:nvSpPr>
        <p:spPr bwMode="auto">
          <a:xfrm>
            <a:off x="1741488" y="1954213"/>
            <a:ext cx="1931987"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PERIODE "RAJA-RAJA"</a:t>
            </a:r>
          </a:p>
        </p:txBody>
      </p:sp>
      <p:sp>
        <p:nvSpPr>
          <p:cNvPr id="995369" name="Rectangle 41">
            <a:extLst>
              <a:ext uri="{FF2B5EF4-FFF2-40B4-BE49-F238E27FC236}">
                <a16:creationId xmlns:a16="http://schemas.microsoft.com/office/drawing/2014/main" id="{76EEBFAD-1FF5-8C4F-B66B-C8C188E0E221}"/>
              </a:ext>
            </a:extLst>
          </p:cNvPr>
          <p:cNvSpPr>
            <a:spLocks noChangeArrowheads="1"/>
          </p:cNvSpPr>
          <p:nvPr/>
        </p:nvSpPr>
        <p:spPr bwMode="auto">
          <a:xfrm>
            <a:off x="1897063" y="846138"/>
            <a:ext cx="942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2400" b="1">
                <a:latin typeface="Helvetica" pitchFamily="2" charset="0"/>
              </a:rPr>
              <a:t>Ayub</a:t>
            </a:r>
          </a:p>
        </p:txBody>
      </p:sp>
      <p:sp>
        <p:nvSpPr>
          <p:cNvPr id="995373" name="Rectangle 45">
            <a:extLst>
              <a:ext uri="{FF2B5EF4-FFF2-40B4-BE49-F238E27FC236}">
                <a16:creationId xmlns:a16="http://schemas.microsoft.com/office/drawing/2014/main" id="{1659FE5B-BBE0-A44D-8DF8-35974D5960A5}"/>
              </a:ext>
            </a:extLst>
          </p:cNvPr>
          <p:cNvSpPr>
            <a:spLocks noChangeArrowheads="1"/>
          </p:cNvSpPr>
          <p:nvPr/>
        </p:nvSpPr>
        <p:spPr bwMode="auto">
          <a:xfrm>
            <a:off x="1811338" y="2338388"/>
            <a:ext cx="8413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2400" b="1">
                <a:latin typeface="Helvetica" pitchFamily="2" charset="0"/>
              </a:rPr>
              <a:t>Maz.</a:t>
            </a:r>
          </a:p>
        </p:txBody>
      </p:sp>
      <p:grpSp>
        <p:nvGrpSpPr>
          <p:cNvPr id="995374" name="Group 46">
            <a:extLst>
              <a:ext uri="{FF2B5EF4-FFF2-40B4-BE49-F238E27FC236}">
                <a16:creationId xmlns:a16="http://schemas.microsoft.com/office/drawing/2014/main" id="{F34505A3-55C7-FB48-8272-ACAD795127CC}"/>
              </a:ext>
            </a:extLst>
          </p:cNvPr>
          <p:cNvGrpSpPr>
            <a:grpSpLocks/>
          </p:cNvGrpSpPr>
          <p:nvPr/>
        </p:nvGrpSpPr>
        <p:grpSpPr bwMode="auto">
          <a:xfrm>
            <a:off x="2608263" y="2279650"/>
            <a:ext cx="919162" cy="481013"/>
            <a:chOff x="1836" y="1501"/>
            <a:chExt cx="579" cy="303"/>
          </a:xfrm>
        </p:grpSpPr>
        <p:sp>
          <p:nvSpPr>
            <p:cNvPr id="995375" name="Rectangle 47">
              <a:extLst>
                <a:ext uri="{FF2B5EF4-FFF2-40B4-BE49-F238E27FC236}">
                  <a16:creationId xmlns:a16="http://schemas.microsoft.com/office/drawing/2014/main" id="{38FDF96F-C294-414C-AF0D-21E262445C76}"/>
                </a:ext>
              </a:extLst>
            </p:cNvPr>
            <p:cNvSpPr>
              <a:spLocks noChangeArrowheads="1"/>
            </p:cNvSpPr>
            <p:nvPr/>
          </p:nvSpPr>
          <p:spPr bwMode="auto">
            <a:xfrm>
              <a:off x="1904" y="1614"/>
              <a:ext cx="492"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1 Musa</a:t>
              </a:r>
            </a:p>
          </p:txBody>
        </p:sp>
        <p:sp>
          <p:nvSpPr>
            <p:cNvPr id="995376" name="Rectangle 48">
              <a:extLst>
                <a:ext uri="{FF2B5EF4-FFF2-40B4-BE49-F238E27FC236}">
                  <a16:creationId xmlns:a16="http://schemas.microsoft.com/office/drawing/2014/main" id="{C58F5815-02F4-BB4A-8581-4B3530D740EA}"/>
                </a:ext>
              </a:extLst>
            </p:cNvPr>
            <p:cNvSpPr>
              <a:spLocks noChangeArrowheads="1"/>
            </p:cNvSpPr>
            <p:nvPr/>
          </p:nvSpPr>
          <p:spPr bwMode="auto">
            <a:xfrm>
              <a:off x="1836" y="1501"/>
              <a:ext cx="579"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1/2 Daud</a:t>
              </a:r>
            </a:p>
          </p:txBody>
        </p:sp>
      </p:grpSp>
      <p:grpSp>
        <p:nvGrpSpPr>
          <p:cNvPr id="995391" name="Group 63">
            <a:extLst>
              <a:ext uri="{FF2B5EF4-FFF2-40B4-BE49-F238E27FC236}">
                <a16:creationId xmlns:a16="http://schemas.microsoft.com/office/drawing/2014/main" id="{7AAF5707-16BD-DE45-BCB5-EB4B42B9C192}"/>
              </a:ext>
            </a:extLst>
          </p:cNvPr>
          <p:cNvGrpSpPr>
            <a:grpSpLocks/>
          </p:cNvGrpSpPr>
          <p:nvPr/>
        </p:nvGrpSpPr>
        <p:grpSpPr bwMode="auto">
          <a:xfrm>
            <a:off x="2806700" y="774700"/>
            <a:ext cx="644525" cy="498475"/>
            <a:chOff x="1952" y="554"/>
            <a:chExt cx="406" cy="314"/>
          </a:xfrm>
        </p:grpSpPr>
        <p:sp>
          <p:nvSpPr>
            <p:cNvPr id="995392" name="Rectangle 64">
              <a:extLst>
                <a:ext uri="{FF2B5EF4-FFF2-40B4-BE49-F238E27FC236}">
                  <a16:creationId xmlns:a16="http://schemas.microsoft.com/office/drawing/2014/main" id="{0A3FCDD1-B422-E445-B37A-68CEB705ADA9}"/>
                </a:ext>
              </a:extLst>
            </p:cNvPr>
            <p:cNvSpPr>
              <a:spLocks noChangeArrowheads="1"/>
            </p:cNvSpPr>
            <p:nvPr/>
          </p:nvSpPr>
          <p:spPr bwMode="auto">
            <a:xfrm>
              <a:off x="1952" y="554"/>
              <a:ext cx="406"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Abra-</a:t>
              </a:r>
            </a:p>
          </p:txBody>
        </p:sp>
        <p:sp>
          <p:nvSpPr>
            <p:cNvPr id="995393" name="Rectangle 65">
              <a:extLst>
                <a:ext uri="{FF2B5EF4-FFF2-40B4-BE49-F238E27FC236}">
                  <a16:creationId xmlns:a16="http://schemas.microsoft.com/office/drawing/2014/main" id="{A6EFF1CF-BE84-F94A-A51E-888115783883}"/>
                </a:ext>
              </a:extLst>
            </p:cNvPr>
            <p:cNvSpPr>
              <a:spLocks noChangeArrowheads="1"/>
            </p:cNvSpPr>
            <p:nvPr/>
          </p:nvSpPr>
          <p:spPr bwMode="auto">
            <a:xfrm>
              <a:off x="1960" y="678"/>
              <a:ext cx="344"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ham</a:t>
              </a:r>
            </a:p>
          </p:txBody>
        </p:sp>
      </p:grpSp>
      <p:sp>
        <p:nvSpPr>
          <p:cNvPr id="995394" name="Arc 66" descr="Small grid">
            <a:extLst>
              <a:ext uri="{FF2B5EF4-FFF2-40B4-BE49-F238E27FC236}">
                <a16:creationId xmlns:a16="http://schemas.microsoft.com/office/drawing/2014/main" id="{63F3ABAB-5528-1640-9871-B53E3360D8B0}"/>
              </a:ext>
            </a:extLst>
          </p:cNvPr>
          <p:cNvSpPr>
            <a:spLocks/>
          </p:cNvSpPr>
          <p:nvPr/>
        </p:nvSpPr>
        <p:spPr bwMode="auto">
          <a:xfrm rot="16133306">
            <a:off x="995362" y="1738313"/>
            <a:ext cx="557213" cy="5857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blipFill dpi="0" rotWithShape="0">
            <a:blip r:embed="rId3"/>
            <a:srcRect/>
            <a:tile tx="0" ty="0" sx="100000" sy="100000" flip="none" algn="tl"/>
          </a:blip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b="1"/>
          </a:p>
        </p:txBody>
      </p:sp>
      <p:sp>
        <p:nvSpPr>
          <p:cNvPr id="995395" name="Rectangle 67">
            <a:extLst>
              <a:ext uri="{FF2B5EF4-FFF2-40B4-BE49-F238E27FC236}">
                <a16:creationId xmlns:a16="http://schemas.microsoft.com/office/drawing/2014/main" id="{FEC3765F-5DA8-1448-9F37-B7995027596C}"/>
              </a:ext>
            </a:extLst>
          </p:cNvPr>
          <p:cNvSpPr>
            <a:spLocks noChangeArrowheads="1"/>
          </p:cNvSpPr>
          <p:nvPr/>
        </p:nvSpPr>
        <p:spPr bwMode="auto">
          <a:xfrm>
            <a:off x="1527175" y="2351088"/>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995396" name="Rectangle 68">
            <a:extLst>
              <a:ext uri="{FF2B5EF4-FFF2-40B4-BE49-F238E27FC236}">
                <a16:creationId xmlns:a16="http://schemas.microsoft.com/office/drawing/2014/main" id="{AE265666-93B2-AA48-96C4-28B0F200ACB0}"/>
              </a:ext>
            </a:extLst>
          </p:cNvPr>
          <p:cNvSpPr>
            <a:spLocks noChangeArrowheads="1"/>
          </p:cNvSpPr>
          <p:nvPr/>
        </p:nvSpPr>
        <p:spPr bwMode="auto">
          <a:xfrm>
            <a:off x="1522413" y="3175000"/>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995397" name="Rectangle 69">
            <a:extLst>
              <a:ext uri="{FF2B5EF4-FFF2-40B4-BE49-F238E27FC236}">
                <a16:creationId xmlns:a16="http://schemas.microsoft.com/office/drawing/2014/main" id="{AE88A94E-F13F-7C48-B0A4-3A7390CD2A02}"/>
              </a:ext>
            </a:extLst>
          </p:cNvPr>
          <p:cNvSpPr>
            <a:spLocks noChangeArrowheads="1"/>
          </p:cNvSpPr>
          <p:nvPr/>
        </p:nvSpPr>
        <p:spPr bwMode="auto">
          <a:xfrm>
            <a:off x="1525588" y="4054475"/>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995398" name="Rectangle 70">
            <a:extLst>
              <a:ext uri="{FF2B5EF4-FFF2-40B4-BE49-F238E27FC236}">
                <a16:creationId xmlns:a16="http://schemas.microsoft.com/office/drawing/2014/main" id="{FEBDEA75-5AD7-4943-9280-D94878F922B1}"/>
              </a:ext>
            </a:extLst>
          </p:cNvPr>
          <p:cNvSpPr>
            <a:spLocks noChangeArrowheads="1"/>
          </p:cNvSpPr>
          <p:nvPr/>
        </p:nvSpPr>
        <p:spPr bwMode="auto">
          <a:xfrm>
            <a:off x="1525588" y="5033963"/>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995400" name="Text Box 72">
            <a:extLst>
              <a:ext uri="{FF2B5EF4-FFF2-40B4-BE49-F238E27FC236}">
                <a16:creationId xmlns:a16="http://schemas.microsoft.com/office/drawing/2014/main" id="{D9941EDF-B94F-C141-8752-71A26F99071D}"/>
              </a:ext>
            </a:extLst>
          </p:cNvPr>
          <p:cNvSpPr txBox="1">
            <a:spLocks noChangeArrowheads="1"/>
          </p:cNvSpPr>
          <p:nvPr/>
        </p:nvSpPr>
        <p:spPr bwMode="auto">
          <a:xfrm>
            <a:off x="9612313" y="7350125"/>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p>
            <a:pPr algn="ctr">
              <a:spcBef>
                <a:spcPct val="50000"/>
              </a:spcBef>
            </a:pPr>
            <a:r>
              <a:rPr lang="en-US" altLang="en-US" sz="2000"/>
              <a:t> </a:t>
            </a:r>
          </a:p>
        </p:txBody>
      </p:sp>
      <p:pic>
        <p:nvPicPr>
          <p:cNvPr id="995401" name="Picture 73">
            <a:extLst>
              <a:ext uri="{FF2B5EF4-FFF2-40B4-BE49-F238E27FC236}">
                <a16:creationId xmlns:a16="http://schemas.microsoft.com/office/drawing/2014/main" id="{52454DE5-16F7-4249-9116-8B873F68A9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267" r="29369" b="9608"/>
          <a:stretch>
            <a:fillRect/>
          </a:stretch>
        </p:blipFill>
        <p:spPr bwMode="auto">
          <a:xfrm>
            <a:off x="4937125" y="450850"/>
            <a:ext cx="4721225" cy="6767513"/>
          </a:xfrm>
          <a:prstGeom prst="rect">
            <a:avLst/>
          </a:prstGeom>
          <a:noFill/>
          <a:extLst>
            <a:ext uri="{909E8E84-426E-40DD-AFC4-6F175D3DCCD1}">
              <a14:hiddenFill xmlns:a14="http://schemas.microsoft.com/office/drawing/2010/main">
                <a:solidFill>
                  <a:srgbClr val="FFFFFF"/>
                </a:solidFill>
              </a14:hiddenFill>
            </a:ext>
          </a:extLst>
        </p:spPr>
      </p:pic>
      <p:sp>
        <p:nvSpPr>
          <p:cNvPr id="995402" name="Rectangle 74">
            <a:extLst>
              <a:ext uri="{FF2B5EF4-FFF2-40B4-BE49-F238E27FC236}">
                <a16:creationId xmlns:a16="http://schemas.microsoft.com/office/drawing/2014/main" id="{2D63DCFF-CD90-504D-AB09-75EB145EE47B}"/>
              </a:ext>
            </a:extLst>
          </p:cNvPr>
          <p:cNvSpPr>
            <a:spLocks noChangeArrowheads="1"/>
          </p:cNvSpPr>
          <p:nvPr/>
        </p:nvSpPr>
        <p:spPr bwMode="auto">
          <a:xfrm>
            <a:off x="5000625" y="412750"/>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403" name="Rectangle 75">
            <a:extLst>
              <a:ext uri="{FF2B5EF4-FFF2-40B4-BE49-F238E27FC236}">
                <a16:creationId xmlns:a16="http://schemas.microsoft.com/office/drawing/2014/main" id="{AB5C61B3-CB37-3048-8BD1-CF70078229AE}"/>
              </a:ext>
            </a:extLst>
          </p:cNvPr>
          <p:cNvSpPr>
            <a:spLocks noChangeArrowheads="1"/>
          </p:cNvSpPr>
          <p:nvPr/>
        </p:nvSpPr>
        <p:spPr bwMode="auto">
          <a:xfrm>
            <a:off x="4997450" y="398463"/>
            <a:ext cx="4694238" cy="6850062"/>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404" name="Line 76">
            <a:extLst>
              <a:ext uri="{FF2B5EF4-FFF2-40B4-BE49-F238E27FC236}">
                <a16:creationId xmlns:a16="http://schemas.microsoft.com/office/drawing/2014/main" id="{918D9442-85A9-AD41-9AF5-37D908392022}"/>
              </a:ext>
            </a:extLst>
          </p:cNvPr>
          <p:cNvSpPr>
            <a:spLocks noChangeShapeType="1"/>
          </p:cNvSpPr>
          <p:nvPr/>
        </p:nvSpPr>
        <p:spPr bwMode="auto">
          <a:xfrm>
            <a:off x="5500688" y="2935288"/>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5405" name="Line 77">
            <a:extLst>
              <a:ext uri="{FF2B5EF4-FFF2-40B4-BE49-F238E27FC236}">
                <a16:creationId xmlns:a16="http://schemas.microsoft.com/office/drawing/2014/main" id="{0C2397B9-C889-FA4D-96EA-C0B534E92B59}"/>
              </a:ext>
            </a:extLst>
          </p:cNvPr>
          <p:cNvSpPr>
            <a:spLocks noChangeShapeType="1"/>
          </p:cNvSpPr>
          <p:nvPr/>
        </p:nvSpPr>
        <p:spPr bwMode="auto">
          <a:xfrm>
            <a:off x="7129463" y="2933700"/>
            <a:ext cx="2112962"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5406" name="Line 78">
            <a:extLst>
              <a:ext uri="{FF2B5EF4-FFF2-40B4-BE49-F238E27FC236}">
                <a16:creationId xmlns:a16="http://schemas.microsoft.com/office/drawing/2014/main" id="{A44F42B9-D802-CD41-875B-973FB17505F3}"/>
              </a:ext>
            </a:extLst>
          </p:cNvPr>
          <p:cNvSpPr>
            <a:spLocks noChangeShapeType="1"/>
          </p:cNvSpPr>
          <p:nvPr/>
        </p:nvSpPr>
        <p:spPr bwMode="auto">
          <a:xfrm>
            <a:off x="5519738" y="3765550"/>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5407" name="Line 79">
            <a:extLst>
              <a:ext uri="{FF2B5EF4-FFF2-40B4-BE49-F238E27FC236}">
                <a16:creationId xmlns:a16="http://schemas.microsoft.com/office/drawing/2014/main" id="{8C07055D-BE26-424B-83B7-B4AB2F11B295}"/>
              </a:ext>
            </a:extLst>
          </p:cNvPr>
          <p:cNvSpPr>
            <a:spLocks noChangeShapeType="1"/>
          </p:cNvSpPr>
          <p:nvPr/>
        </p:nvSpPr>
        <p:spPr bwMode="auto">
          <a:xfrm>
            <a:off x="7148513" y="3765550"/>
            <a:ext cx="2112962"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5408" name="Line 80">
            <a:extLst>
              <a:ext uri="{FF2B5EF4-FFF2-40B4-BE49-F238E27FC236}">
                <a16:creationId xmlns:a16="http://schemas.microsoft.com/office/drawing/2014/main" id="{83DFC6C1-2634-A348-BC3B-16844A42F721}"/>
              </a:ext>
            </a:extLst>
          </p:cNvPr>
          <p:cNvSpPr>
            <a:spLocks noChangeShapeType="1"/>
          </p:cNvSpPr>
          <p:nvPr/>
        </p:nvSpPr>
        <p:spPr bwMode="auto">
          <a:xfrm>
            <a:off x="5508625" y="4595813"/>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5409" name="Line 81">
            <a:extLst>
              <a:ext uri="{FF2B5EF4-FFF2-40B4-BE49-F238E27FC236}">
                <a16:creationId xmlns:a16="http://schemas.microsoft.com/office/drawing/2014/main" id="{80CC36CF-4117-A047-B58D-8EF229F9173B}"/>
              </a:ext>
            </a:extLst>
          </p:cNvPr>
          <p:cNvSpPr>
            <a:spLocks noChangeShapeType="1"/>
          </p:cNvSpPr>
          <p:nvPr/>
        </p:nvSpPr>
        <p:spPr bwMode="auto">
          <a:xfrm>
            <a:off x="7137400" y="4595813"/>
            <a:ext cx="2112963"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5410" name="Line 82">
            <a:extLst>
              <a:ext uri="{FF2B5EF4-FFF2-40B4-BE49-F238E27FC236}">
                <a16:creationId xmlns:a16="http://schemas.microsoft.com/office/drawing/2014/main" id="{CF85C97D-A917-7847-A280-2AA00D16284C}"/>
              </a:ext>
            </a:extLst>
          </p:cNvPr>
          <p:cNvSpPr>
            <a:spLocks noChangeShapeType="1"/>
          </p:cNvSpPr>
          <p:nvPr/>
        </p:nvSpPr>
        <p:spPr bwMode="auto">
          <a:xfrm>
            <a:off x="5503863" y="5414963"/>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5411" name="Line 83">
            <a:extLst>
              <a:ext uri="{FF2B5EF4-FFF2-40B4-BE49-F238E27FC236}">
                <a16:creationId xmlns:a16="http://schemas.microsoft.com/office/drawing/2014/main" id="{9A0E9301-48D4-2F4B-BA55-84627503F082}"/>
              </a:ext>
            </a:extLst>
          </p:cNvPr>
          <p:cNvSpPr>
            <a:spLocks noChangeShapeType="1"/>
          </p:cNvSpPr>
          <p:nvPr/>
        </p:nvSpPr>
        <p:spPr bwMode="auto">
          <a:xfrm>
            <a:off x="7132638" y="5414963"/>
            <a:ext cx="2112962"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5412" name="Line 84">
            <a:extLst>
              <a:ext uri="{FF2B5EF4-FFF2-40B4-BE49-F238E27FC236}">
                <a16:creationId xmlns:a16="http://schemas.microsoft.com/office/drawing/2014/main" id="{9346D154-26F0-B742-9A57-2B15E610B8BC}"/>
              </a:ext>
            </a:extLst>
          </p:cNvPr>
          <p:cNvSpPr>
            <a:spLocks noChangeShapeType="1"/>
          </p:cNvSpPr>
          <p:nvPr/>
        </p:nvSpPr>
        <p:spPr bwMode="auto">
          <a:xfrm>
            <a:off x="5508625" y="6257925"/>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5413" name="Line 85">
            <a:extLst>
              <a:ext uri="{FF2B5EF4-FFF2-40B4-BE49-F238E27FC236}">
                <a16:creationId xmlns:a16="http://schemas.microsoft.com/office/drawing/2014/main" id="{A1B15027-3DFD-0346-BCC0-6DA72D68D0B3}"/>
              </a:ext>
            </a:extLst>
          </p:cNvPr>
          <p:cNvSpPr>
            <a:spLocks noChangeShapeType="1"/>
          </p:cNvSpPr>
          <p:nvPr/>
        </p:nvSpPr>
        <p:spPr bwMode="auto">
          <a:xfrm>
            <a:off x="7137400" y="6253163"/>
            <a:ext cx="2112963"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5416" name="Rectangle 88">
            <a:extLst>
              <a:ext uri="{FF2B5EF4-FFF2-40B4-BE49-F238E27FC236}">
                <a16:creationId xmlns:a16="http://schemas.microsoft.com/office/drawing/2014/main" id="{77E56AE4-96BE-7743-BAF6-1E4DC68DD717}"/>
              </a:ext>
            </a:extLst>
          </p:cNvPr>
          <p:cNvSpPr>
            <a:spLocks noChangeArrowheads="1"/>
          </p:cNvSpPr>
          <p:nvPr/>
        </p:nvSpPr>
        <p:spPr bwMode="auto">
          <a:xfrm>
            <a:off x="5773738" y="2579688"/>
            <a:ext cx="903287" cy="3937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en-US" sz="2000" b="1">
                <a:solidFill>
                  <a:schemeClr val="bg1"/>
                </a:solidFill>
                <a:latin typeface="Helvetica" pitchFamily="2" charset="0"/>
              </a:rPr>
              <a:t>AYUB</a:t>
            </a:r>
          </a:p>
        </p:txBody>
      </p:sp>
      <p:sp>
        <p:nvSpPr>
          <p:cNvPr id="995417" name="Rectangle 89">
            <a:extLst>
              <a:ext uri="{FF2B5EF4-FFF2-40B4-BE49-F238E27FC236}">
                <a16:creationId xmlns:a16="http://schemas.microsoft.com/office/drawing/2014/main" id="{B5D08996-8B21-2D4E-8E62-77C002EFE454}"/>
              </a:ext>
            </a:extLst>
          </p:cNvPr>
          <p:cNvSpPr>
            <a:spLocks noChangeArrowheads="1"/>
          </p:cNvSpPr>
          <p:nvPr/>
        </p:nvSpPr>
        <p:spPr bwMode="auto">
          <a:xfrm>
            <a:off x="7510463" y="3225800"/>
            <a:ext cx="1339850" cy="577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80000"/>
              </a:lnSpc>
            </a:pPr>
            <a:r>
              <a:rPr lang="en-US" altLang="en-US" sz="2000" b="1">
                <a:solidFill>
                  <a:schemeClr val="bg1"/>
                </a:solidFill>
                <a:latin typeface="Helvetica" pitchFamily="2" charset="0"/>
              </a:rPr>
              <a:t>1/2 DAUD</a:t>
            </a:r>
          </a:p>
          <a:p>
            <a:pPr algn="ctr">
              <a:lnSpc>
                <a:spcPct val="80000"/>
              </a:lnSpc>
            </a:pPr>
            <a:r>
              <a:rPr lang="en-US" altLang="en-US" sz="2000" b="1">
                <a:solidFill>
                  <a:schemeClr val="bg1"/>
                </a:solidFill>
                <a:latin typeface="Helvetica" pitchFamily="2" charset="0"/>
              </a:rPr>
              <a:t>1 MUSA</a:t>
            </a:r>
          </a:p>
        </p:txBody>
      </p:sp>
      <p:sp>
        <p:nvSpPr>
          <p:cNvPr id="995418" name="Text Box 90">
            <a:extLst>
              <a:ext uri="{FF2B5EF4-FFF2-40B4-BE49-F238E27FC236}">
                <a16:creationId xmlns:a16="http://schemas.microsoft.com/office/drawing/2014/main" id="{377835D4-18E1-4349-8A17-D86359C434C6}"/>
              </a:ext>
            </a:extLst>
          </p:cNvPr>
          <p:cNvSpPr txBox="1">
            <a:spLocks noChangeArrowheads="1"/>
          </p:cNvSpPr>
          <p:nvPr/>
        </p:nvSpPr>
        <p:spPr bwMode="auto">
          <a:xfrm>
            <a:off x="5461000" y="3402013"/>
            <a:ext cx="1500188" cy="701675"/>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MAZMUR	</a:t>
            </a:r>
          </a:p>
        </p:txBody>
      </p:sp>
      <p:sp>
        <p:nvSpPr>
          <p:cNvPr id="995425" name="Text Box 97">
            <a:extLst>
              <a:ext uri="{FF2B5EF4-FFF2-40B4-BE49-F238E27FC236}">
                <a16:creationId xmlns:a16="http://schemas.microsoft.com/office/drawing/2014/main" id="{81C24DE5-178C-A34C-B1B9-1272AAA03CF2}"/>
              </a:ext>
            </a:extLst>
          </p:cNvPr>
          <p:cNvSpPr txBox="1">
            <a:spLocks noChangeArrowheads="1"/>
          </p:cNvSpPr>
          <p:nvPr/>
        </p:nvSpPr>
        <p:spPr bwMode="auto">
          <a:xfrm>
            <a:off x="4562475" y="7515225"/>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solidFill>
                <a:schemeClr val="tx2"/>
              </a:solidFill>
            </a:endParaRPr>
          </a:p>
        </p:txBody>
      </p:sp>
      <p:sp>
        <p:nvSpPr>
          <p:cNvPr id="995426" name="Rectangle 98">
            <a:extLst>
              <a:ext uri="{FF2B5EF4-FFF2-40B4-BE49-F238E27FC236}">
                <a16:creationId xmlns:a16="http://schemas.microsoft.com/office/drawing/2014/main" id="{EA10FBD7-939B-8842-A448-F7FB6A80D786}"/>
              </a:ext>
            </a:extLst>
          </p:cNvPr>
          <p:cNvSpPr>
            <a:spLocks noChangeArrowheads="1"/>
          </p:cNvSpPr>
          <p:nvPr/>
        </p:nvSpPr>
        <p:spPr bwMode="auto">
          <a:xfrm>
            <a:off x="7666038" y="2411413"/>
            <a:ext cx="933450" cy="304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r>
              <a:rPr lang="en-US" altLang="en-US" sz="1400" b="1">
                <a:solidFill>
                  <a:schemeClr val="bg1"/>
                </a:solidFill>
                <a:latin typeface="Helvetica" pitchFamily="2" charset="0"/>
              </a:rPr>
              <a:t>kira-kira:</a:t>
            </a:r>
          </a:p>
        </p:txBody>
      </p:sp>
      <p:pic>
        <p:nvPicPr>
          <p:cNvPr id="995429" name="Picture 101">
            <a:extLst>
              <a:ext uri="{FF2B5EF4-FFF2-40B4-BE49-F238E27FC236}">
                <a16:creationId xmlns:a16="http://schemas.microsoft.com/office/drawing/2014/main" id="{2D57C798-A5FE-5142-8472-23B095C14A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995430" name="Rectangle 102">
            <a:extLst>
              <a:ext uri="{FF2B5EF4-FFF2-40B4-BE49-F238E27FC236}">
                <a16:creationId xmlns:a16="http://schemas.microsoft.com/office/drawing/2014/main" id="{7F34756F-475E-E445-9E01-7D944BC0F2CA}"/>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995431" name="Text Box 103">
            <a:extLst>
              <a:ext uri="{FF2B5EF4-FFF2-40B4-BE49-F238E27FC236}">
                <a16:creationId xmlns:a16="http://schemas.microsoft.com/office/drawing/2014/main" id="{C1C3317B-3AC8-FA47-B133-4B6F68BE4BC3}"/>
              </a:ext>
            </a:extLst>
          </p:cNvPr>
          <p:cNvSpPr txBox="1">
            <a:spLocks noChangeArrowheads="1"/>
          </p:cNvSpPr>
          <p:nvPr/>
        </p:nvSpPr>
        <p:spPr bwMode="auto">
          <a:xfrm>
            <a:off x="5283200" y="1933575"/>
            <a:ext cx="4111625" cy="579438"/>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1" i="1">
                <a:solidFill>
                  <a:srgbClr val="FFF819"/>
                </a:solidFill>
                <a:latin typeface="Helvetica" pitchFamily="2" charset="0"/>
              </a:rPr>
              <a:t>"PUISI"</a:t>
            </a:r>
          </a:p>
        </p:txBody>
      </p:sp>
      <p:sp>
        <p:nvSpPr>
          <p:cNvPr id="995432" name="Rectangle 104">
            <a:extLst>
              <a:ext uri="{FF2B5EF4-FFF2-40B4-BE49-F238E27FC236}">
                <a16:creationId xmlns:a16="http://schemas.microsoft.com/office/drawing/2014/main" id="{0DE6BFCA-5D68-6245-895F-6541C61F6E8B}"/>
              </a:ext>
            </a:extLst>
          </p:cNvPr>
          <p:cNvSpPr>
            <a:spLocks noChangeArrowheads="1"/>
          </p:cNvSpPr>
          <p:nvPr/>
        </p:nvSpPr>
        <p:spPr bwMode="auto">
          <a:xfrm>
            <a:off x="1560513" y="365125"/>
            <a:ext cx="2551112" cy="6319838"/>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433" name="AutoShape 105">
            <a:extLst>
              <a:ext uri="{FF2B5EF4-FFF2-40B4-BE49-F238E27FC236}">
                <a16:creationId xmlns:a16="http://schemas.microsoft.com/office/drawing/2014/main" id="{008689B3-E6B6-2D48-A52A-DCAF78BF38A0}"/>
              </a:ext>
            </a:extLst>
          </p:cNvPr>
          <p:cNvSpPr>
            <a:spLocks noChangeArrowheads="1"/>
          </p:cNvSpPr>
          <p:nvPr/>
        </p:nvSpPr>
        <p:spPr bwMode="auto">
          <a:xfrm rot="16320000">
            <a:off x="64294" y="1042194"/>
            <a:ext cx="474662" cy="317500"/>
          </a:xfrm>
          <a:prstGeom prst="triangle">
            <a:avLst>
              <a:gd name="adj" fmla="val 4999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434" name="Rectangle 106" descr="Small grid">
            <a:extLst>
              <a:ext uri="{FF2B5EF4-FFF2-40B4-BE49-F238E27FC236}">
                <a16:creationId xmlns:a16="http://schemas.microsoft.com/office/drawing/2014/main" id="{4F1A3B56-C228-D247-B131-B0E94CD9A1BB}"/>
              </a:ext>
            </a:extLst>
          </p:cNvPr>
          <p:cNvSpPr>
            <a:spLocks noChangeArrowheads="1"/>
          </p:cNvSpPr>
          <p:nvPr/>
        </p:nvSpPr>
        <p:spPr bwMode="auto">
          <a:xfrm>
            <a:off x="434975" y="1101725"/>
            <a:ext cx="1185863" cy="203200"/>
          </a:xfrm>
          <a:prstGeom prst="rect">
            <a:avLst/>
          </a:prstGeom>
          <a:blipFill dpi="0" rotWithShape="0">
            <a:blip r:embed="rId3"/>
            <a:srcRect/>
            <a:tile tx="0" ty="0" sx="100000" sy="100000" flip="none" algn="tl"/>
          </a:blip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en-US"/>
          </a:p>
        </p:txBody>
      </p:sp>
      <p:sp>
        <p:nvSpPr>
          <p:cNvPr id="995435" name="Rectangle 107">
            <a:extLst>
              <a:ext uri="{FF2B5EF4-FFF2-40B4-BE49-F238E27FC236}">
                <a16:creationId xmlns:a16="http://schemas.microsoft.com/office/drawing/2014/main" id="{E0A40D58-4D65-534A-9204-42AADFB5A673}"/>
              </a:ext>
            </a:extLst>
          </p:cNvPr>
          <p:cNvSpPr>
            <a:spLocks noChangeArrowheads="1"/>
          </p:cNvSpPr>
          <p:nvPr/>
        </p:nvSpPr>
        <p:spPr bwMode="auto">
          <a:xfrm>
            <a:off x="981075" y="2338388"/>
            <a:ext cx="577850" cy="3897312"/>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436" name="Rectangle 108" descr="Small grid">
            <a:extLst>
              <a:ext uri="{FF2B5EF4-FFF2-40B4-BE49-F238E27FC236}">
                <a16:creationId xmlns:a16="http://schemas.microsoft.com/office/drawing/2014/main" id="{BAB94887-2553-A446-8ED3-D4C76E02157C}"/>
              </a:ext>
            </a:extLst>
          </p:cNvPr>
          <p:cNvSpPr>
            <a:spLocks noChangeArrowheads="1"/>
          </p:cNvSpPr>
          <p:nvPr/>
        </p:nvSpPr>
        <p:spPr bwMode="auto">
          <a:xfrm>
            <a:off x="1003300" y="2270125"/>
            <a:ext cx="542925" cy="3989388"/>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437" name="Line 109">
            <a:extLst>
              <a:ext uri="{FF2B5EF4-FFF2-40B4-BE49-F238E27FC236}">
                <a16:creationId xmlns:a16="http://schemas.microsoft.com/office/drawing/2014/main" id="{B045032D-CC31-7F47-9B09-32C76211B4A0}"/>
              </a:ext>
            </a:extLst>
          </p:cNvPr>
          <p:cNvSpPr>
            <a:spLocks noChangeShapeType="1"/>
          </p:cNvSpPr>
          <p:nvPr/>
        </p:nvSpPr>
        <p:spPr bwMode="auto">
          <a:xfrm>
            <a:off x="977900" y="6019800"/>
            <a:ext cx="0" cy="11303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438" name="Rectangle 110" descr="Small grid">
            <a:extLst>
              <a:ext uri="{FF2B5EF4-FFF2-40B4-BE49-F238E27FC236}">
                <a16:creationId xmlns:a16="http://schemas.microsoft.com/office/drawing/2014/main" id="{AA103D7D-6E4D-9F4B-9C1D-6175611E45E2}"/>
              </a:ext>
            </a:extLst>
          </p:cNvPr>
          <p:cNvSpPr>
            <a:spLocks noChangeArrowheads="1"/>
          </p:cNvSpPr>
          <p:nvPr/>
        </p:nvSpPr>
        <p:spPr bwMode="auto">
          <a:xfrm>
            <a:off x="1004888" y="6130925"/>
            <a:ext cx="366712" cy="992188"/>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439" name="Rectangle 111">
            <a:extLst>
              <a:ext uri="{FF2B5EF4-FFF2-40B4-BE49-F238E27FC236}">
                <a16:creationId xmlns:a16="http://schemas.microsoft.com/office/drawing/2014/main" id="{C0DEF964-E3CD-344A-9BE8-018DCC378234}"/>
              </a:ext>
            </a:extLst>
          </p:cNvPr>
          <p:cNvSpPr>
            <a:spLocks noChangeArrowheads="1"/>
          </p:cNvSpPr>
          <p:nvPr/>
        </p:nvSpPr>
        <p:spPr bwMode="auto">
          <a:xfrm>
            <a:off x="7437438" y="2374900"/>
            <a:ext cx="1497012" cy="577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80000"/>
              </a:lnSpc>
            </a:pPr>
            <a:endParaRPr lang="en-US" altLang="en-US" sz="2000" b="1">
              <a:solidFill>
                <a:schemeClr val="bg1"/>
              </a:solidFill>
              <a:latin typeface="Helvetica" pitchFamily="2" charset="0"/>
            </a:endParaRPr>
          </a:p>
          <a:p>
            <a:pPr algn="ctr">
              <a:lnSpc>
                <a:spcPct val="80000"/>
              </a:lnSpc>
            </a:pPr>
            <a:r>
              <a:rPr lang="en-US" altLang="en-US" sz="2000" b="1">
                <a:solidFill>
                  <a:schemeClr val="bg1"/>
                </a:solidFill>
                <a:latin typeface="Helvetica" pitchFamily="2" charset="0"/>
              </a:rPr>
              <a:t>ABRAHAM</a:t>
            </a:r>
          </a:p>
        </p:txBody>
      </p:sp>
      <p:sp>
        <p:nvSpPr>
          <p:cNvPr id="995440" name="AutoShape 112">
            <a:extLst>
              <a:ext uri="{FF2B5EF4-FFF2-40B4-BE49-F238E27FC236}">
                <a16:creationId xmlns:a16="http://schemas.microsoft.com/office/drawing/2014/main" id="{79E94F4E-9878-FD4A-B2DE-03AC7D18F0D2}"/>
              </a:ext>
            </a:extLst>
          </p:cNvPr>
          <p:cNvSpPr>
            <a:spLocks noChangeArrowheads="1"/>
          </p:cNvSpPr>
          <p:nvPr/>
        </p:nvSpPr>
        <p:spPr bwMode="auto">
          <a:xfrm>
            <a:off x="1370013" y="2114550"/>
            <a:ext cx="2351087" cy="736600"/>
          </a:xfrm>
          <a:prstGeom prst="roundRect">
            <a:avLst>
              <a:gd name="adj" fmla="val 16667"/>
            </a:avLst>
          </a:prstGeom>
          <a:noFill/>
          <a:ln w="76200">
            <a:solidFill>
              <a:schemeClr val="hlink"/>
            </a:solidFill>
            <a:round/>
            <a:headEnd/>
            <a:tailEnd/>
          </a:ln>
          <a:effectLst>
            <a:outerShdw dist="63500" dir="221219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95441" name="AutoShape 113">
            <a:extLst>
              <a:ext uri="{FF2B5EF4-FFF2-40B4-BE49-F238E27FC236}">
                <a16:creationId xmlns:a16="http://schemas.microsoft.com/office/drawing/2014/main" id="{D0187A90-D4FF-8A4A-8140-A847416F5191}"/>
              </a:ext>
            </a:extLst>
          </p:cNvPr>
          <p:cNvSpPr>
            <a:spLocks noChangeArrowheads="1"/>
          </p:cNvSpPr>
          <p:nvPr/>
        </p:nvSpPr>
        <p:spPr bwMode="auto">
          <a:xfrm>
            <a:off x="5202238" y="3162300"/>
            <a:ext cx="4284662" cy="736600"/>
          </a:xfrm>
          <a:prstGeom prst="roundRect">
            <a:avLst>
              <a:gd name="adj" fmla="val 16667"/>
            </a:avLst>
          </a:prstGeom>
          <a:noFill/>
          <a:ln w="76200">
            <a:solidFill>
              <a:schemeClr val="hlink"/>
            </a:solidFill>
            <a:round/>
            <a:headEnd/>
            <a:tailEnd/>
          </a:ln>
          <a:effectLst>
            <a:outerShdw dist="63500" dir="221219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95442" name="Line 114">
            <a:extLst>
              <a:ext uri="{FF2B5EF4-FFF2-40B4-BE49-F238E27FC236}">
                <a16:creationId xmlns:a16="http://schemas.microsoft.com/office/drawing/2014/main" id="{F77895AC-E411-AE4E-B36D-BE8D73D443F7}"/>
              </a:ext>
            </a:extLst>
          </p:cNvPr>
          <p:cNvSpPr>
            <a:spLocks noChangeShapeType="1"/>
          </p:cNvSpPr>
          <p:nvPr/>
        </p:nvSpPr>
        <p:spPr bwMode="auto">
          <a:xfrm>
            <a:off x="3698875" y="2476500"/>
            <a:ext cx="1438275" cy="1050925"/>
          </a:xfrm>
          <a:prstGeom prst="line">
            <a:avLst/>
          </a:prstGeom>
          <a:noFill/>
          <a:ln w="76200">
            <a:solidFill>
              <a:schemeClr val="hlink"/>
            </a:solidFill>
            <a:prstDash val="sysDot"/>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5443" name="Text Box 115">
            <a:extLst>
              <a:ext uri="{FF2B5EF4-FFF2-40B4-BE49-F238E27FC236}">
                <a16:creationId xmlns:a16="http://schemas.microsoft.com/office/drawing/2014/main" id="{C1249AF7-DC60-7F42-AE59-95BA53DCFDC4}"/>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46</a:t>
            </a:r>
          </a:p>
        </p:txBody>
      </p:sp>
      <p:sp>
        <p:nvSpPr>
          <p:cNvPr id="995444" name="Rectangle 116">
            <a:extLst>
              <a:ext uri="{FF2B5EF4-FFF2-40B4-BE49-F238E27FC236}">
                <a16:creationId xmlns:a16="http://schemas.microsoft.com/office/drawing/2014/main" id="{C89E7D2F-651C-F045-8A35-A21AAE153A9C}"/>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995445" name="Rectangle 117">
            <a:extLst>
              <a:ext uri="{FF2B5EF4-FFF2-40B4-BE49-F238E27FC236}">
                <a16:creationId xmlns:a16="http://schemas.microsoft.com/office/drawing/2014/main" id="{D36D5BE3-7CD7-A44C-9C9D-0AE25D499E81}"/>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pic>
        <p:nvPicPr>
          <p:cNvPr id="995446" name="Picture 118">
            <a:extLst>
              <a:ext uri="{FF2B5EF4-FFF2-40B4-BE49-F238E27FC236}">
                <a16:creationId xmlns:a16="http://schemas.microsoft.com/office/drawing/2014/main" id="{3604FBA6-0078-7A4C-B7E4-815A294F05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988" y="3154363"/>
            <a:ext cx="3889375" cy="2917825"/>
          </a:xfrm>
          <a:prstGeom prst="rect">
            <a:avLst/>
          </a:prstGeom>
          <a:noFill/>
          <a:effectLst>
            <a:outerShdw dist="10776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995458" name="Rectangle 130">
            <a:extLst>
              <a:ext uri="{FF2B5EF4-FFF2-40B4-BE49-F238E27FC236}">
                <a16:creationId xmlns:a16="http://schemas.microsoft.com/office/drawing/2014/main" id="{E8509AD5-BD9E-E845-A115-4B0CE814CDA3}"/>
              </a:ext>
            </a:extLst>
          </p:cNvPr>
          <p:cNvSpPr>
            <a:spLocks noChangeArrowheads="1"/>
          </p:cNvSpPr>
          <p:nvPr/>
        </p:nvSpPr>
        <p:spPr bwMode="auto">
          <a:xfrm>
            <a:off x="9661525" y="7312025"/>
            <a:ext cx="33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95440"/>
                                        </p:tgtEl>
                                        <p:attrNameLst>
                                          <p:attrName>style.visibility</p:attrName>
                                        </p:attrNameLst>
                                      </p:cBhvr>
                                      <p:to>
                                        <p:strVal val="visible"/>
                                      </p:to>
                                    </p:set>
                                    <p:animEffect transition="in" filter="wipe(left)">
                                      <p:cBhvr>
                                        <p:cTn id="7" dur="500"/>
                                        <p:tgtEl>
                                          <p:spTgt spid="99544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95442"/>
                                        </p:tgtEl>
                                        <p:attrNameLst>
                                          <p:attrName>style.visibility</p:attrName>
                                        </p:attrNameLst>
                                      </p:cBhvr>
                                      <p:to>
                                        <p:strVal val="visible"/>
                                      </p:to>
                                    </p:set>
                                    <p:animEffect transition="in" filter="wipe(left)">
                                      <p:cBhvr>
                                        <p:cTn id="11" dur="500"/>
                                        <p:tgtEl>
                                          <p:spTgt spid="995442"/>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995441"/>
                                        </p:tgtEl>
                                        <p:attrNameLst>
                                          <p:attrName>style.visibility</p:attrName>
                                        </p:attrNameLst>
                                      </p:cBhvr>
                                      <p:to>
                                        <p:strVal val="visible"/>
                                      </p:to>
                                    </p:set>
                                    <p:animEffect transition="in" filter="wipe(left)">
                                      <p:cBhvr>
                                        <p:cTn id="15" dur="500"/>
                                        <p:tgtEl>
                                          <p:spTgt spid="99544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nodeType="clickEffect">
                                  <p:stCondLst>
                                    <p:cond delay="0"/>
                                  </p:stCondLst>
                                  <p:childTnLst>
                                    <p:set>
                                      <p:cBhvr>
                                        <p:cTn id="19" dur="1" fill="hold">
                                          <p:stCondLst>
                                            <p:cond delay="0"/>
                                          </p:stCondLst>
                                        </p:cTn>
                                        <p:tgtEl>
                                          <p:spTgt spid="995446"/>
                                        </p:tgtEl>
                                        <p:attrNameLst>
                                          <p:attrName>style.visibility</p:attrName>
                                        </p:attrNameLst>
                                      </p:cBhvr>
                                      <p:to>
                                        <p:strVal val="visible"/>
                                      </p:to>
                                    </p:set>
                                    <p:anim calcmode="lin" valueType="num">
                                      <p:cBhvr additive="base">
                                        <p:cTn id="20" dur="500" fill="hold"/>
                                        <p:tgtEl>
                                          <p:spTgt spid="995446"/>
                                        </p:tgtEl>
                                        <p:attrNameLst>
                                          <p:attrName>ppt_x</p:attrName>
                                        </p:attrNameLst>
                                      </p:cBhvr>
                                      <p:tavLst>
                                        <p:tav tm="0">
                                          <p:val>
                                            <p:strVal val="0-#ppt_w/2"/>
                                          </p:val>
                                        </p:tav>
                                        <p:tav tm="100000">
                                          <p:val>
                                            <p:strVal val="#ppt_x"/>
                                          </p:val>
                                        </p:tav>
                                      </p:tavLst>
                                    </p:anim>
                                    <p:anim calcmode="lin" valueType="num">
                                      <p:cBhvr additive="base">
                                        <p:cTn id="21" dur="500" fill="hold"/>
                                        <p:tgtEl>
                                          <p:spTgt spid="9954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492" name="Text Box 116">
            <a:extLst>
              <a:ext uri="{FF2B5EF4-FFF2-40B4-BE49-F238E27FC236}">
                <a16:creationId xmlns:a16="http://schemas.microsoft.com/office/drawing/2014/main" id="{2EB24311-3ECD-0F49-92FD-9F018E1775CB}"/>
              </a:ext>
            </a:extLst>
          </p:cNvPr>
          <p:cNvSpPr txBox="1">
            <a:spLocks noChangeArrowheads="1"/>
          </p:cNvSpPr>
          <p:nvPr/>
        </p:nvSpPr>
        <p:spPr bwMode="auto">
          <a:xfrm rot="-5400000">
            <a:off x="1000919" y="3258344"/>
            <a:ext cx="5614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KITAB PUISI(6)</a:t>
            </a:r>
            <a:endParaRPr lang="en-US" altLang="en-US" sz="1000">
              <a:latin typeface="Arial Black" panose="020B0604020202020204" pitchFamily="34" charset="0"/>
            </a:endParaRPr>
          </a:p>
        </p:txBody>
      </p:sp>
      <p:sp>
        <p:nvSpPr>
          <p:cNvPr id="997378" name="Line 2">
            <a:extLst>
              <a:ext uri="{FF2B5EF4-FFF2-40B4-BE49-F238E27FC236}">
                <a16:creationId xmlns:a16="http://schemas.microsoft.com/office/drawing/2014/main" id="{A6725BFE-BCBA-BF4D-9CF4-C720FDBD21CC}"/>
              </a:ext>
            </a:extLst>
          </p:cNvPr>
          <p:cNvSpPr>
            <a:spLocks noChangeShapeType="1"/>
          </p:cNvSpPr>
          <p:nvPr/>
        </p:nvSpPr>
        <p:spPr bwMode="auto">
          <a:xfrm flipV="1">
            <a:off x="3576638" y="388938"/>
            <a:ext cx="0" cy="6307137"/>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379" name="Rectangle 3">
            <a:extLst>
              <a:ext uri="{FF2B5EF4-FFF2-40B4-BE49-F238E27FC236}">
                <a16:creationId xmlns:a16="http://schemas.microsoft.com/office/drawing/2014/main" id="{07B126B1-BFDC-B949-BA99-86FC60D8C344}"/>
              </a:ext>
            </a:extLst>
          </p:cNvPr>
          <p:cNvSpPr>
            <a:spLocks noChangeArrowheads="1"/>
          </p:cNvSpPr>
          <p:nvPr/>
        </p:nvSpPr>
        <p:spPr bwMode="auto">
          <a:xfrm>
            <a:off x="1619250" y="1266825"/>
            <a:ext cx="1006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b="1">
                <a:latin typeface="Helvetica" pitchFamily="2" charset="0"/>
              </a:rPr>
              <a:t>SEMUA</a:t>
            </a:r>
          </a:p>
        </p:txBody>
      </p:sp>
      <p:sp>
        <p:nvSpPr>
          <p:cNvPr id="997380" name="Rectangle 4">
            <a:extLst>
              <a:ext uri="{FF2B5EF4-FFF2-40B4-BE49-F238E27FC236}">
                <a16:creationId xmlns:a16="http://schemas.microsoft.com/office/drawing/2014/main" id="{4C8DEDA8-1DA7-1849-8B27-F2A93F2E66FF}"/>
              </a:ext>
            </a:extLst>
          </p:cNvPr>
          <p:cNvSpPr>
            <a:spLocks noChangeArrowheads="1"/>
          </p:cNvSpPr>
          <p:nvPr/>
        </p:nvSpPr>
        <p:spPr bwMode="auto">
          <a:xfrm>
            <a:off x="2905125" y="1366838"/>
            <a:ext cx="646113"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 ATAU</a:t>
            </a:r>
          </a:p>
        </p:txBody>
      </p:sp>
      <p:sp>
        <p:nvSpPr>
          <p:cNvPr id="997381" name="Rectangle 5">
            <a:extLst>
              <a:ext uri="{FF2B5EF4-FFF2-40B4-BE49-F238E27FC236}">
                <a16:creationId xmlns:a16="http://schemas.microsoft.com/office/drawing/2014/main" id="{D4A31BF7-9D26-BF48-87C2-FE8A7B981D8E}"/>
              </a:ext>
            </a:extLst>
          </p:cNvPr>
          <p:cNvSpPr>
            <a:spLocks noChangeArrowheads="1"/>
          </p:cNvSpPr>
          <p:nvPr/>
        </p:nvSpPr>
        <p:spPr bwMode="auto">
          <a:xfrm>
            <a:off x="1843088" y="1597025"/>
            <a:ext cx="1362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"PUISI" DITULIS</a:t>
            </a:r>
          </a:p>
        </p:txBody>
      </p:sp>
      <p:sp>
        <p:nvSpPr>
          <p:cNvPr id="997382" name="Rectangle 6">
            <a:extLst>
              <a:ext uri="{FF2B5EF4-FFF2-40B4-BE49-F238E27FC236}">
                <a16:creationId xmlns:a16="http://schemas.microsoft.com/office/drawing/2014/main" id="{1710296B-22E3-7643-80D3-052E40F3966D}"/>
              </a:ext>
            </a:extLst>
          </p:cNvPr>
          <p:cNvSpPr>
            <a:spLocks noChangeArrowheads="1"/>
          </p:cNvSpPr>
          <p:nvPr/>
        </p:nvSpPr>
        <p:spPr bwMode="auto">
          <a:xfrm>
            <a:off x="2097088" y="1774825"/>
            <a:ext cx="6540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PADA </a:t>
            </a:r>
          </a:p>
        </p:txBody>
      </p:sp>
      <p:sp>
        <p:nvSpPr>
          <p:cNvPr id="997383" name="Line 7">
            <a:extLst>
              <a:ext uri="{FF2B5EF4-FFF2-40B4-BE49-F238E27FC236}">
                <a16:creationId xmlns:a16="http://schemas.microsoft.com/office/drawing/2014/main" id="{5F7B11BB-F8C8-5745-B60A-F7DD8965E3A1}"/>
              </a:ext>
            </a:extLst>
          </p:cNvPr>
          <p:cNvSpPr>
            <a:spLocks noChangeShapeType="1"/>
          </p:cNvSpPr>
          <p:nvPr/>
        </p:nvSpPr>
        <p:spPr bwMode="auto">
          <a:xfrm>
            <a:off x="1730375" y="1217613"/>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384" name="Line 8">
            <a:extLst>
              <a:ext uri="{FF2B5EF4-FFF2-40B4-BE49-F238E27FC236}">
                <a16:creationId xmlns:a16="http://schemas.microsoft.com/office/drawing/2014/main" id="{153AF56F-D688-BF4F-8C5F-73F05C31CE35}"/>
              </a:ext>
            </a:extLst>
          </p:cNvPr>
          <p:cNvSpPr>
            <a:spLocks noChangeShapeType="1"/>
          </p:cNvSpPr>
          <p:nvPr/>
        </p:nvSpPr>
        <p:spPr bwMode="auto">
          <a:xfrm>
            <a:off x="2724150" y="1217613"/>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385" name="Rectangle 9">
            <a:extLst>
              <a:ext uri="{FF2B5EF4-FFF2-40B4-BE49-F238E27FC236}">
                <a16:creationId xmlns:a16="http://schemas.microsoft.com/office/drawing/2014/main" id="{B88C371A-C636-8B49-8110-716F42B5BAC2}"/>
              </a:ext>
            </a:extLst>
          </p:cNvPr>
          <p:cNvSpPr>
            <a:spLocks noChangeArrowheads="1"/>
          </p:cNvSpPr>
          <p:nvPr/>
        </p:nvSpPr>
        <p:spPr bwMode="auto">
          <a:xfrm>
            <a:off x="2759075" y="603250"/>
            <a:ext cx="8223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kira-kira:</a:t>
            </a:r>
          </a:p>
        </p:txBody>
      </p:sp>
      <p:sp>
        <p:nvSpPr>
          <p:cNvPr id="997386" name="Line 10">
            <a:extLst>
              <a:ext uri="{FF2B5EF4-FFF2-40B4-BE49-F238E27FC236}">
                <a16:creationId xmlns:a16="http://schemas.microsoft.com/office/drawing/2014/main" id="{CB28E1F3-977F-B94C-86D9-FBA67CBF09B4}"/>
              </a:ext>
            </a:extLst>
          </p:cNvPr>
          <p:cNvSpPr>
            <a:spLocks noChangeShapeType="1"/>
          </p:cNvSpPr>
          <p:nvPr/>
        </p:nvSpPr>
        <p:spPr bwMode="auto">
          <a:xfrm>
            <a:off x="1704975" y="539908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387" name="Line 11">
            <a:extLst>
              <a:ext uri="{FF2B5EF4-FFF2-40B4-BE49-F238E27FC236}">
                <a16:creationId xmlns:a16="http://schemas.microsoft.com/office/drawing/2014/main" id="{787D9C45-98DE-7243-BC91-3273C9722FB8}"/>
              </a:ext>
            </a:extLst>
          </p:cNvPr>
          <p:cNvSpPr>
            <a:spLocks noChangeShapeType="1"/>
          </p:cNvSpPr>
          <p:nvPr/>
        </p:nvSpPr>
        <p:spPr bwMode="auto">
          <a:xfrm>
            <a:off x="2724150" y="539908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390" name="Line 14">
            <a:extLst>
              <a:ext uri="{FF2B5EF4-FFF2-40B4-BE49-F238E27FC236}">
                <a16:creationId xmlns:a16="http://schemas.microsoft.com/office/drawing/2014/main" id="{F4F7BA10-0336-9A4C-A014-0DF98127B292}"/>
              </a:ext>
            </a:extLst>
          </p:cNvPr>
          <p:cNvSpPr>
            <a:spLocks noChangeShapeType="1"/>
          </p:cNvSpPr>
          <p:nvPr/>
        </p:nvSpPr>
        <p:spPr bwMode="auto">
          <a:xfrm>
            <a:off x="2698750"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391" name="Line 15">
            <a:extLst>
              <a:ext uri="{FF2B5EF4-FFF2-40B4-BE49-F238E27FC236}">
                <a16:creationId xmlns:a16="http://schemas.microsoft.com/office/drawing/2014/main" id="{39C9F3BF-0364-884B-9627-D7D6F14C4EFA}"/>
              </a:ext>
            </a:extLst>
          </p:cNvPr>
          <p:cNvSpPr>
            <a:spLocks noChangeShapeType="1"/>
          </p:cNvSpPr>
          <p:nvPr/>
        </p:nvSpPr>
        <p:spPr bwMode="auto">
          <a:xfrm>
            <a:off x="1730375"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392" name="Rectangle 16">
            <a:extLst>
              <a:ext uri="{FF2B5EF4-FFF2-40B4-BE49-F238E27FC236}">
                <a16:creationId xmlns:a16="http://schemas.microsoft.com/office/drawing/2014/main" id="{F3BC1A8F-1D5E-9C4C-9335-22D5415F7212}"/>
              </a:ext>
            </a:extLst>
          </p:cNvPr>
          <p:cNvSpPr>
            <a:spLocks noChangeArrowheads="1"/>
          </p:cNvSpPr>
          <p:nvPr/>
        </p:nvSpPr>
        <p:spPr bwMode="auto">
          <a:xfrm>
            <a:off x="1589088" y="842963"/>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2.</a:t>
            </a:r>
          </a:p>
        </p:txBody>
      </p:sp>
      <p:sp>
        <p:nvSpPr>
          <p:cNvPr id="997393" name="Line 17">
            <a:extLst>
              <a:ext uri="{FF2B5EF4-FFF2-40B4-BE49-F238E27FC236}">
                <a16:creationId xmlns:a16="http://schemas.microsoft.com/office/drawing/2014/main" id="{1D6EE5E8-D87C-D342-B875-44D02F128E32}"/>
              </a:ext>
            </a:extLst>
          </p:cNvPr>
          <p:cNvSpPr>
            <a:spLocks noChangeShapeType="1"/>
          </p:cNvSpPr>
          <p:nvPr/>
        </p:nvSpPr>
        <p:spPr bwMode="auto">
          <a:xfrm>
            <a:off x="2698750" y="26987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394" name="Line 18">
            <a:extLst>
              <a:ext uri="{FF2B5EF4-FFF2-40B4-BE49-F238E27FC236}">
                <a16:creationId xmlns:a16="http://schemas.microsoft.com/office/drawing/2014/main" id="{3F54F3B8-5711-8442-ACE1-20411355FA42}"/>
              </a:ext>
            </a:extLst>
          </p:cNvPr>
          <p:cNvSpPr>
            <a:spLocks noChangeShapeType="1"/>
          </p:cNvSpPr>
          <p:nvPr/>
        </p:nvSpPr>
        <p:spPr bwMode="auto">
          <a:xfrm>
            <a:off x="2698750"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395" name="Line 19">
            <a:extLst>
              <a:ext uri="{FF2B5EF4-FFF2-40B4-BE49-F238E27FC236}">
                <a16:creationId xmlns:a16="http://schemas.microsoft.com/office/drawing/2014/main" id="{F08B21C8-D228-AC45-A1C8-68A6AD46CC49}"/>
              </a:ext>
            </a:extLst>
          </p:cNvPr>
          <p:cNvSpPr>
            <a:spLocks noChangeShapeType="1"/>
          </p:cNvSpPr>
          <p:nvPr/>
        </p:nvSpPr>
        <p:spPr bwMode="auto">
          <a:xfrm>
            <a:off x="1743075"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396" name="Line 20">
            <a:extLst>
              <a:ext uri="{FF2B5EF4-FFF2-40B4-BE49-F238E27FC236}">
                <a16:creationId xmlns:a16="http://schemas.microsoft.com/office/drawing/2014/main" id="{1B310E4C-23E4-6840-8453-F23C4B0FA253}"/>
              </a:ext>
            </a:extLst>
          </p:cNvPr>
          <p:cNvSpPr>
            <a:spLocks noChangeShapeType="1"/>
          </p:cNvSpPr>
          <p:nvPr/>
        </p:nvSpPr>
        <p:spPr bwMode="auto">
          <a:xfrm>
            <a:off x="1704975" y="539908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397" name="Line 21">
            <a:extLst>
              <a:ext uri="{FF2B5EF4-FFF2-40B4-BE49-F238E27FC236}">
                <a16:creationId xmlns:a16="http://schemas.microsoft.com/office/drawing/2014/main" id="{186DC9F0-1CD2-B644-A6DE-40BDA36CE10A}"/>
              </a:ext>
            </a:extLst>
          </p:cNvPr>
          <p:cNvSpPr>
            <a:spLocks noChangeShapeType="1"/>
          </p:cNvSpPr>
          <p:nvPr/>
        </p:nvSpPr>
        <p:spPr bwMode="auto">
          <a:xfrm>
            <a:off x="2724150" y="539908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398" name="Line 22">
            <a:extLst>
              <a:ext uri="{FF2B5EF4-FFF2-40B4-BE49-F238E27FC236}">
                <a16:creationId xmlns:a16="http://schemas.microsoft.com/office/drawing/2014/main" id="{0548C23E-8B64-6F4F-B2E0-4C2106D13F62}"/>
              </a:ext>
            </a:extLst>
          </p:cNvPr>
          <p:cNvSpPr>
            <a:spLocks noChangeShapeType="1"/>
          </p:cNvSpPr>
          <p:nvPr/>
        </p:nvSpPr>
        <p:spPr bwMode="auto">
          <a:xfrm>
            <a:off x="1743075" y="539908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399" name="Line 23">
            <a:extLst>
              <a:ext uri="{FF2B5EF4-FFF2-40B4-BE49-F238E27FC236}">
                <a16:creationId xmlns:a16="http://schemas.microsoft.com/office/drawing/2014/main" id="{93181203-FD7B-7140-BC8E-215260FF8FDD}"/>
              </a:ext>
            </a:extLst>
          </p:cNvPr>
          <p:cNvSpPr>
            <a:spLocks noChangeShapeType="1"/>
          </p:cNvSpPr>
          <p:nvPr/>
        </p:nvSpPr>
        <p:spPr bwMode="auto">
          <a:xfrm>
            <a:off x="2724150" y="539908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402" name="Text Box 26">
            <a:extLst>
              <a:ext uri="{FF2B5EF4-FFF2-40B4-BE49-F238E27FC236}">
                <a16:creationId xmlns:a16="http://schemas.microsoft.com/office/drawing/2014/main" id="{C0AFC7E2-FF1E-484B-B0AB-972ED59551D1}"/>
              </a:ext>
            </a:extLst>
          </p:cNvPr>
          <p:cNvSpPr txBox="1">
            <a:spLocks noChangeArrowheads="1"/>
          </p:cNvSpPr>
          <p:nvPr/>
        </p:nvSpPr>
        <p:spPr bwMode="auto">
          <a:xfrm rot="-5400000">
            <a:off x="992982" y="2659856"/>
            <a:ext cx="56149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1000">
              <a:latin typeface="Arial Black" panose="020B0604020202020204" pitchFamily="34" charset="0"/>
            </a:endParaRPr>
          </a:p>
        </p:txBody>
      </p:sp>
      <p:sp>
        <p:nvSpPr>
          <p:cNvPr id="997403" name="Line 27">
            <a:extLst>
              <a:ext uri="{FF2B5EF4-FFF2-40B4-BE49-F238E27FC236}">
                <a16:creationId xmlns:a16="http://schemas.microsoft.com/office/drawing/2014/main" id="{6985D630-9436-7D46-9DB6-FC13B60FDBB0}"/>
              </a:ext>
            </a:extLst>
          </p:cNvPr>
          <p:cNvSpPr>
            <a:spLocks noChangeShapeType="1"/>
          </p:cNvSpPr>
          <p:nvPr/>
        </p:nvSpPr>
        <p:spPr bwMode="auto">
          <a:xfrm>
            <a:off x="1362075" y="6232525"/>
            <a:ext cx="203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404" name="Line 28">
            <a:extLst>
              <a:ext uri="{FF2B5EF4-FFF2-40B4-BE49-F238E27FC236}">
                <a16:creationId xmlns:a16="http://schemas.microsoft.com/office/drawing/2014/main" id="{C4CD4CC3-A918-0041-A177-AA53FEA77236}"/>
              </a:ext>
            </a:extLst>
          </p:cNvPr>
          <p:cNvSpPr>
            <a:spLocks noChangeShapeType="1"/>
          </p:cNvSpPr>
          <p:nvPr/>
        </p:nvSpPr>
        <p:spPr bwMode="auto">
          <a:xfrm>
            <a:off x="1739900" y="442753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405" name="Line 29">
            <a:extLst>
              <a:ext uri="{FF2B5EF4-FFF2-40B4-BE49-F238E27FC236}">
                <a16:creationId xmlns:a16="http://schemas.microsoft.com/office/drawing/2014/main" id="{7F5A1BFD-8CE2-D14A-AB52-E9A812D5D4B4}"/>
              </a:ext>
            </a:extLst>
          </p:cNvPr>
          <p:cNvSpPr>
            <a:spLocks noChangeShapeType="1"/>
          </p:cNvSpPr>
          <p:nvPr/>
        </p:nvSpPr>
        <p:spPr bwMode="auto">
          <a:xfrm>
            <a:off x="2720975" y="442753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406" name="Line 30">
            <a:extLst>
              <a:ext uri="{FF2B5EF4-FFF2-40B4-BE49-F238E27FC236}">
                <a16:creationId xmlns:a16="http://schemas.microsoft.com/office/drawing/2014/main" id="{C66B6748-B2C3-C640-A917-CAB22F891501}"/>
              </a:ext>
            </a:extLst>
          </p:cNvPr>
          <p:cNvSpPr>
            <a:spLocks noChangeShapeType="1"/>
          </p:cNvSpPr>
          <p:nvPr/>
        </p:nvSpPr>
        <p:spPr bwMode="auto">
          <a:xfrm flipH="1" flipV="1">
            <a:off x="1384300" y="6265863"/>
            <a:ext cx="0" cy="863600"/>
          </a:xfrm>
          <a:prstGeom prst="line">
            <a:avLst/>
          </a:prstGeom>
          <a:noFill/>
          <a:ln w="508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407" name="Line 31">
            <a:extLst>
              <a:ext uri="{FF2B5EF4-FFF2-40B4-BE49-F238E27FC236}">
                <a16:creationId xmlns:a16="http://schemas.microsoft.com/office/drawing/2014/main" id="{9D8B2CDE-B15A-5A4F-A2F1-8F862D8A935F}"/>
              </a:ext>
            </a:extLst>
          </p:cNvPr>
          <p:cNvSpPr>
            <a:spLocks noChangeShapeType="1"/>
          </p:cNvSpPr>
          <p:nvPr/>
        </p:nvSpPr>
        <p:spPr bwMode="auto">
          <a:xfrm rot="-48513567" flipH="1" flipV="1">
            <a:off x="1467645" y="6168231"/>
            <a:ext cx="4762" cy="200025"/>
          </a:xfrm>
          <a:prstGeom prst="line">
            <a:avLst/>
          </a:prstGeom>
          <a:noFill/>
          <a:ln w="508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408" name="Rectangle 32">
            <a:extLst>
              <a:ext uri="{FF2B5EF4-FFF2-40B4-BE49-F238E27FC236}">
                <a16:creationId xmlns:a16="http://schemas.microsoft.com/office/drawing/2014/main" id="{714519BE-9AB6-9F4D-BBDF-99797020F450}"/>
              </a:ext>
            </a:extLst>
          </p:cNvPr>
          <p:cNvSpPr>
            <a:spLocks noChangeArrowheads="1"/>
          </p:cNvSpPr>
          <p:nvPr/>
        </p:nvSpPr>
        <p:spPr bwMode="auto">
          <a:xfrm>
            <a:off x="1741488" y="1954213"/>
            <a:ext cx="1931987"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PERIODE "RAJA-RAJA"</a:t>
            </a:r>
          </a:p>
        </p:txBody>
      </p:sp>
      <p:sp>
        <p:nvSpPr>
          <p:cNvPr id="997409" name="Rectangle 33">
            <a:extLst>
              <a:ext uri="{FF2B5EF4-FFF2-40B4-BE49-F238E27FC236}">
                <a16:creationId xmlns:a16="http://schemas.microsoft.com/office/drawing/2014/main" id="{64DB1822-C47E-AD4A-B111-ACB78DE89548}"/>
              </a:ext>
            </a:extLst>
          </p:cNvPr>
          <p:cNvSpPr>
            <a:spLocks noChangeArrowheads="1"/>
          </p:cNvSpPr>
          <p:nvPr/>
        </p:nvSpPr>
        <p:spPr bwMode="auto">
          <a:xfrm>
            <a:off x="1619250" y="1266825"/>
            <a:ext cx="1006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b="1">
                <a:latin typeface="Helvetica" pitchFamily="2" charset="0"/>
              </a:rPr>
              <a:t>SEMUA</a:t>
            </a:r>
          </a:p>
        </p:txBody>
      </p:sp>
      <p:sp>
        <p:nvSpPr>
          <p:cNvPr id="997410" name="Rectangle 34">
            <a:extLst>
              <a:ext uri="{FF2B5EF4-FFF2-40B4-BE49-F238E27FC236}">
                <a16:creationId xmlns:a16="http://schemas.microsoft.com/office/drawing/2014/main" id="{7AE0E35B-AAE2-FF4E-9040-AF06332AB6BF}"/>
              </a:ext>
            </a:extLst>
          </p:cNvPr>
          <p:cNvSpPr>
            <a:spLocks noChangeArrowheads="1"/>
          </p:cNvSpPr>
          <p:nvPr/>
        </p:nvSpPr>
        <p:spPr bwMode="auto">
          <a:xfrm>
            <a:off x="2890838" y="1366838"/>
            <a:ext cx="646112"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 ATAU</a:t>
            </a:r>
          </a:p>
        </p:txBody>
      </p:sp>
      <p:sp>
        <p:nvSpPr>
          <p:cNvPr id="997411" name="Rectangle 35">
            <a:extLst>
              <a:ext uri="{FF2B5EF4-FFF2-40B4-BE49-F238E27FC236}">
                <a16:creationId xmlns:a16="http://schemas.microsoft.com/office/drawing/2014/main" id="{487915E1-0968-D748-88BF-329560AEFBB7}"/>
              </a:ext>
            </a:extLst>
          </p:cNvPr>
          <p:cNvSpPr>
            <a:spLocks noChangeArrowheads="1"/>
          </p:cNvSpPr>
          <p:nvPr/>
        </p:nvSpPr>
        <p:spPr bwMode="auto">
          <a:xfrm>
            <a:off x="1843088" y="1597025"/>
            <a:ext cx="1362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"PUISI" DITULIS</a:t>
            </a:r>
          </a:p>
        </p:txBody>
      </p:sp>
      <p:sp>
        <p:nvSpPr>
          <p:cNvPr id="997412" name="Rectangle 36">
            <a:extLst>
              <a:ext uri="{FF2B5EF4-FFF2-40B4-BE49-F238E27FC236}">
                <a16:creationId xmlns:a16="http://schemas.microsoft.com/office/drawing/2014/main" id="{11DE2EB2-E909-6841-B605-D9992441AC4E}"/>
              </a:ext>
            </a:extLst>
          </p:cNvPr>
          <p:cNvSpPr>
            <a:spLocks noChangeArrowheads="1"/>
          </p:cNvSpPr>
          <p:nvPr/>
        </p:nvSpPr>
        <p:spPr bwMode="auto">
          <a:xfrm>
            <a:off x="2097088" y="1774825"/>
            <a:ext cx="6540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PADA </a:t>
            </a:r>
          </a:p>
        </p:txBody>
      </p:sp>
      <p:sp>
        <p:nvSpPr>
          <p:cNvPr id="997413" name="Rectangle 37">
            <a:extLst>
              <a:ext uri="{FF2B5EF4-FFF2-40B4-BE49-F238E27FC236}">
                <a16:creationId xmlns:a16="http://schemas.microsoft.com/office/drawing/2014/main" id="{36BEB595-ED19-2940-928A-6258BA4F988B}"/>
              </a:ext>
            </a:extLst>
          </p:cNvPr>
          <p:cNvSpPr>
            <a:spLocks noChangeArrowheads="1"/>
          </p:cNvSpPr>
          <p:nvPr/>
        </p:nvSpPr>
        <p:spPr bwMode="auto">
          <a:xfrm>
            <a:off x="2759075" y="603250"/>
            <a:ext cx="1809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endParaRPr lang="en-US" altLang="en-US" sz="1200" b="1">
              <a:latin typeface="Helvetica" pitchFamily="2" charset="0"/>
            </a:endParaRPr>
          </a:p>
        </p:txBody>
      </p:sp>
      <p:sp>
        <p:nvSpPr>
          <p:cNvPr id="997415" name="Line 39">
            <a:extLst>
              <a:ext uri="{FF2B5EF4-FFF2-40B4-BE49-F238E27FC236}">
                <a16:creationId xmlns:a16="http://schemas.microsoft.com/office/drawing/2014/main" id="{35AA3C04-4B7F-BA4C-BF96-C62762C03D81}"/>
              </a:ext>
            </a:extLst>
          </p:cNvPr>
          <p:cNvSpPr>
            <a:spLocks noChangeShapeType="1"/>
          </p:cNvSpPr>
          <p:nvPr/>
        </p:nvSpPr>
        <p:spPr bwMode="auto">
          <a:xfrm>
            <a:off x="1743075" y="26987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lstStyle/>
          <a:p>
            <a:endParaRPr lang="en-US"/>
          </a:p>
        </p:txBody>
      </p:sp>
      <p:sp>
        <p:nvSpPr>
          <p:cNvPr id="997416" name="Rectangle 40">
            <a:extLst>
              <a:ext uri="{FF2B5EF4-FFF2-40B4-BE49-F238E27FC236}">
                <a16:creationId xmlns:a16="http://schemas.microsoft.com/office/drawing/2014/main" id="{5854EE62-FBF0-FF44-9F63-DF7536F64D79}"/>
              </a:ext>
            </a:extLst>
          </p:cNvPr>
          <p:cNvSpPr>
            <a:spLocks noChangeArrowheads="1"/>
          </p:cNvSpPr>
          <p:nvPr/>
        </p:nvSpPr>
        <p:spPr bwMode="auto">
          <a:xfrm>
            <a:off x="1741488" y="1954213"/>
            <a:ext cx="1931987"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PERIODE "RAJA-RAJA"</a:t>
            </a:r>
          </a:p>
        </p:txBody>
      </p:sp>
      <p:sp>
        <p:nvSpPr>
          <p:cNvPr id="997417" name="Rectangle 41">
            <a:extLst>
              <a:ext uri="{FF2B5EF4-FFF2-40B4-BE49-F238E27FC236}">
                <a16:creationId xmlns:a16="http://schemas.microsoft.com/office/drawing/2014/main" id="{674D0B03-F191-7D47-9D4D-69F78D1EE2DB}"/>
              </a:ext>
            </a:extLst>
          </p:cNvPr>
          <p:cNvSpPr>
            <a:spLocks noChangeArrowheads="1"/>
          </p:cNvSpPr>
          <p:nvPr/>
        </p:nvSpPr>
        <p:spPr bwMode="auto">
          <a:xfrm>
            <a:off x="1897063" y="846138"/>
            <a:ext cx="942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2400" b="1">
                <a:latin typeface="Helvetica" pitchFamily="2" charset="0"/>
              </a:rPr>
              <a:t>Ayub</a:t>
            </a:r>
          </a:p>
        </p:txBody>
      </p:sp>
      <p:sp>
        <p:nvSpPr>
          <p:cNvPr id="997421" name="Rectangle 45">
            <a:extLst>
              <a:ext uri="{FF2B5EF4-FFF2-40B4-BE49-F238E27FC236}">
                <a16:creationId xmlns:a16="http://schemas.microsoft.com/office/drawing/2014/main" id="{6D54EA3A-4663-8D46-98EB-AC892FD6A2CF}"/>
              </a:ext>
            </a:extLst>
          </p:cNvPr>
          <p:cNvSpPr>
            <a:spLocks noChangeArrowheads="1"/>
          </p:cNvSpPr>
          <p:nvPr/>
        </p:nvSpPr>
        <p:spPr bwMode="auto">
          <a:xfrm>
            <a:off x="1811338" y="2338388"/>
            <a:ext cx="8413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2400" b="1">
                <a:latin typeface="Helvetica" pitchFamily="2" charset="0"/>
              </a:rPr>
              <a:t>Maz.</a:t>
            </a:r>
          </a:p>
        </p:txBody>
      </p:sp>
      <p:grpSp>
        <p:nvGrpSpPr>
          <p:cNvPr id="997422" name="Group 46">
            <a:extLst>
              <a:ext uri="{FF2B5EF4-FFF2-40B4-BE49-F238E27FC236}">
                <a16:creationId xmlns:a16="http://schemas.microsoft.com/office/drawing/2014/main" id="{A5113FAF-0987-4844-AB52-11EF4D22F657}"/>
              </a:ext>
            </a:extLst>
          </p:cNvPr>
          <p:cNvGrpSpPr>
            <a:grpSpLocks/>
          </p:cNvGrpSpPr>
          <p:nvPr/>
        </p:nvGrpSpPr>
        <p:grpSpPr bwMode="auto">
          <a:xfrm>
            <a:off x="2608263" y="2279650"/>
            <a:ext cx="919162" cy="481013"/>
            <a:chOff x="1836" y="1501"/>
            <a:chExt cx="579" cy="303"/>
          </a:xfrm>
        </p:grpSpPr>
        <p:sp>
          <p:nvSpPr>
            <p:cNvPr id="997423" name="Rectangle 47">
              <a:extLst>
                <a:ext uri="{FF2B5EF4-FFF2-40B4-BE49-F238E27FC236}">
                  <a16:creationId xmlns:a16="http://schemas.microsoft.com/office/drawing/2014/main" id="{30243C96-2CC1-924F-A775-74CDAF14C8B9}"/>
                </a:ext>
              </a:extLst>
            </p:cNvPr>
            <p:cNvSpPr>
              <a:spLocks noChangeArrowheads="1"/>
            </p:cNvSpPr>
            <p:nvPr/>
          </p:nvSpPr>
          <p:spPr bwMode="auto">
            <a:xfrm>
              <a:off x="1904" y="1614"/>
              <a:ext cx="492"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1 Musa</a:t>
              </a:r>
            </a:p>
          </p:txBody>
        </p:sp>
        <p:sp>
          <p:nvSpPr>
            <p:cNvPr id="997424" name="Rectangle 48">
              <a:extLst>
                <a:ext uri="{FF2B5EF4-FFF2-40B4-BE49-F238E27FC236}">
                  <a16:creationId xmlns:a16="http://schemas.microsoft.com/office/drawing/2014/main" id="{BC0DF3BC-0E60-EE41-A896-43B3DE4E9E7D}"/>
                </a:ext>
              </a:extLst>
            </p:cNvPr>
            <p:cNvSpPr>
              <a:spLocks noChangeArrowheads="1"/>
            </p:cNvSpPr>
            <p:nvPr/>
          </p:nvSpPr>
          <p:spPr bwMode="auto">
            <a:xfrm>
              <a:off x="1836" y="1501"/>
              <a:ext cx="579"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1/2 Daud</a:t>
              </a:r>
            </a:p>
          </p:txBody>
        </p:sp>
      </p:grpSp>
      <p:grpSp>
        <p:nvGrpSpPr>
          <p:cNvPr id="997425" name="Group 49">
            <a:extLst>
              <a:ext uri="{FF2B5EF4-FFF2-40B4-BE49-F238E27FC236}">
                <a16:creationId xmlns:a16="http://schemas.microsoft.com/office/drawing/2014/main" id="{5410C2D6-9E42-EC44-87F2-DC4FEFEEDB6A}"/>
              </a:ext>
            </a:extLst>
          </p:cNvPr>
          <p:cNvGrpSpPr>
            <a:grpSpLocks/>
          </p:cNvGrpSpPr>
          <p:nvPr/>
        </p:nvGrpSpPr>
        <p:grpSpPr bwMode="auto">
          <a:xfrm>
            <a:off x="2514600" y="3109913"/>
            <a:ext cx="1349375" cy="474662"/>
            <a:chOff x="1844" y="2025"/>
            <a:chExt cx="850" cy="299"/>
          </a:xfrm>
        </p:grpSpPr>
        <p:sp>
          <p:nvSpPr>
            <p:cNvPr id="997426" name="Rectangle 50">
              <a:extLst>
                <a:ext uri="{FF2B5EF4-FFF2-40B4-BE49-F238E27FC236}">
                  <a16:creationId xmlns:a16="http://schemas.microsoft.com/office/drawing/2014/main" id="{ABC36F2F-915A-8148-8BA2-1F6781393F16}"/>
                </a:ext>
              </a:extLst>
            </p:cNvPr>
            <p:cNvSpPr>
              <a:spLocks noChangeArrowheads="1"/>
            </p:cNvSpPr>
            <p:nvPr/>
          </p:nvSpPr>
          <p:spPr bwMode="auto">
            <a:xfrm>
              <a:off x="1844" y="2134"/>
              <a:ext cx="850"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tentang hidup</a:t>
              </a:r>
            </a:p>
          </p:txBody>
        </p:sp>
        <p:sp>
          <p:nvSpPr>
            <p:cNvPr id="997427" name="Rectangle 51">
              <a:extLst>
                <a:ext uri="{FF2B5EF4-FFF2-40B4-BE49-F238E27FC236}">
                  <a16:creationId xmlns:a16="http://schemas.microsoft.com/office/drawing/2014/main" id="{23C8240E-1E81-E34B-A2B8-7CDFD018E394}"/>
                </a:ext>
              </a:extLst>
            </p:cNvPr>
            <p:cNvSpPr>
              <a:spLocks noChangeArrowheads="1"/>
            </p:cNvSpPr>
            <p:nvPr/>
          </p:nvSpPr>
          <p:spPr bwMode="auto">
            <a:xfrm>
              <a:off x="1856" y="2025"/>
              <a:ext cx="518"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Salomo</a:t>
              </a:r>
            </a:p>
          </p:txBody>
        </p:sp>
      </p:grpSp>
      <p:sp>
        <p:nvSpPr>
          <p:cNvPr id="997428" name="Rectangle 52">
            <a:extLst>
              <a:ext uri="{FF2B5EF4-FFF2-40B4-BE49-F238E27FC236}">
                <a16:creationId xmlns:a16="http://schemas.microsoft.com/office/drawing/2014/main" id="{27CF55C8-E885-B64E-B101-CAF499C9B688}"/>
              </a:ext>
            </a:extLst>
          </p:cNvPr>
          <p:cNvSpPr>
            <a:spLocks noChangeArrowheads="1"/>
          </p:cNvSpPr>
          <p:nvPr/>
        </p:nvSpPr>
        <p:spPr bwMode="auto">
          <a:xfrm>
            <a:off x="1781175" y="3187700"/>
            <a:ext cx="9271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2400" b="1">
                <a:latin typeface="Helvetica" pitchFamily="2" charset="0"/>
              </a:rPr>
              <a:t>Ams.</a:t>
            </a:r>
          </a:p>
        </p:txBody>
      </p:sp>
      <p:grpSp>
        <p:nvGrpSpPr>
          <p:cNvPr id="997439" name="Group 63">
            <a:extLst>
              <a:ext uri="{FF2B5EF4-FFF2-40B4-BE49-F238E27FC236}">
                <a16:creationId xmlns:a16="http://schemas.microsoft.com/office/drawing/2014/main" id="{62DE922B-7CDF-934A-B6B7-C31F04D373E2}"/>
              </a:ext>
            </a:extLst>
          </p:cNvPr>
          <p:cNvGrpSpPr>
            <a:grpSpLocks/>
          </p:cNvGrpSpPr>
          <p:nvPr/>
        </p:nvGrpSpPr>
        <p:grpSpPr bwMode="auto">
          <a:xfrm>
            <a:off x="2806700" y="774700"/>
            <a:ext cx="644525" cy="498475"/>
            <a:chOff x="1952" y="554"/>
            <a:chExt cx="406" cy="314"/>
          </a:xfrm>
        </p:grpSpPr>
        <p:sp>
          <p:nvSpPr>
            <p:cNvPr id="997440" name="Rectangle 64">
              <a:extLst>
                <a:ext uri="{FF2B5EF4-FFF2-40B4-BE49-F238E27FC236}">
                  <a16:creationId xmlns:a16="http://schemas.microsoft.com/office/drawing/2014/main" id="{742C176C-773E-3945-8F6E-CE68A7A9E290}"/>
                </a:ext>
              </a:extLst>
            </p:cNvPr>
            <p:cNvSpPr>
              <a:spLocks noChangeArrowheads="1"/>
            </p:cNvSpPr>
            <p:nvPr/>
          </p:nvSpPr>
          <p:spPr bwMode="auto">
            <a:xfrm>
              <a:off x="1952" y="554"/>
              <a:ext cx="406"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Abra-</a:t>
              </a:r>
            </a:p>
          </p:txBody>
        </p:sp>
        <p:sp>
          <p:nvSpPr>
            <p:cNvPr id="997441" name="Rectangle 65">
              <a:extLst>
                <a:ext uri="{FF2B5EF4-FFF2-40B4-BE49-F238E27FC236}">
                  <a16:creationId xmlns:a16="http://schemas.microsoft.com/office/drawing/2014/main" id="{8EFF3BBC-50FE-7D49-A2AF-5962EDD358D0}"/>
                </a:ext>
              </a:extLst>
            </p:cNvPr>
            <p:cNvSpPr>
              <a:spLocks noChangeArrowheads="1"/>
            </p:cNvSpPr>
            <p:nvPr/>
          </p:nvSpPr>
          <p:spPr bwMode="auto">
            <a:xfrm>
              <a:off x="1960" y="678"/>
              <a:ext cx="344"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ham</a:t>
              </a:r>
            </a:p>
          </p:txBody>
        </p:sp>
      </p:grpSp>
      <p:sp>
        <p:nvSpPr>
          <p:cNvPr id="997442" name="Arc 66" descr="Small grid">
            <a:extLst>
              <a:ext uri="{FF2B5EF4-FFF2-40B4-BE49-F238E27FC236}">
                <a16:creationId xmlns:a16="http://schemas.microsoft.com/office/drawing/2014/main" id="{B021E4AC-B133-5F47-A08B-718E9B9C9E68}"/>
              </a:ext>
            </a:extLst>
          </p:cNvPr>
          <p:cNvSpPr>
            <a:spLocks/>
          </p:cNvSpPr>
          <p:nvPr/>
        </p:nvSpPr>
        <p:spPr bwMode="auto">
          <a:xfrm rot="16133306">
            <a:off x="995362" y="1738313"/>
            <a:ext cx="557213" cy="5857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blipFill dpi="0" rotWithShape="0">
            <a:blip r:embed="rId3"/>
            <a:srcRect/>
            <a:tile tx="0" ty="0" sx="100000" sy="100000" flip="none" algn="tl"/>
          </a:blip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b="1"/>
          </a:p>
        </p:txBody>
      </p:sp>
      <p:sp>
        <p:nvSpPr>
          <p:cNvPr id="997443" name="Rectangle 67">
            <a:extLst>
              <a:ext uri="{FF2B5EF4-FFF2-40B4-BE49-F238E27FC236}">
                <a16:creationId xmlns:a16="http://schemas.microsoft.com/office/drawing/2014/main" id="{BA68DCC9-33AC-5C4D-A7BD-15E159402565}"/>
              </a:ext>
            </a:extLst>
          </p:cNvPr>
          <p:cNvSpPr>
            <a:spLocks noChangeArrowheads="1"/>
          </p:cNvSpPr>
          <p:nvPr/>
        </p:nvSpPr>
        <p:spPr bwMode="auto">
          <a:xfrm>
            <a:off x="1527175" y="2351088"/>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997444" name="Rectangle 68">
            <a:extLst>
              <a:ext uri="{FF2B5EF4-FFF2-40B4-BE49-F238E27FC236}">
                <a16:creationId xmlns:a16="http://schemas.microsoft.com/office/drawing/2014/main" id="{44DD428D-7BF9-674C-B259-E4B7408E752C}"/>
              </a:ext>
            </a:extLst>
          </p:cNvPr>
          <p:cNvSpPr>
            <a:spLocks noChangeArrowheads="1"/>
          </p:cNvSpPr>
          <p:nvPr/>
        </p:nvSpPr>
        <p:spPr bwMode="auto">
          <a:xfrm>
            <a:off x="1522413" y="3175000"/>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997445" name="Rectangle 69">
            <a:extLst>
              <a:ext uri="{FF2B5EF4-FFF2-40B4-BE49-F238E27FC236}">
                <a16:creationId xmlns:a16="http://schemas.microsoft.com/office/drawing/2014/main" id="{4DB22C39-51D9-EE48-8192-E36D9D5737F3}"/>
              </a:ext>
            </a:extLst>
          </p:cNvPr>
          <p:cNvSpPr>
            <a:spLocks noChangeArrowheads="1"/>
          </p:cNvSpPr>
          <p:nvPr/>
        </p:nvSpPr>
        <p:spPr bwMode="auto">
          <a:xfrm>
            <a:off x="1525588" y="4054475"/>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997446" name="Rectangle 70">
            <a:extLst>
              <a:ext uri="{FF2B5EF4-FFF2-40B4-BE49-F238E27FC236}">
                <a16:creationId xmlns:a16="http://schemas.microsoft.com/office/drawing/2014/main" id="{8B2D8E37-21B3-EB40-8477-E17790FFF714}"/>
              </a:ext>
            </a:extLst>
          </p:cNvPr>
          <p:cNvSpPr>
            <a:spLocks noChangeArrowheads="1"/>
          </p:cNvSpPr>
          <p:nvPr/>
        </p:nvSpPr>
        <p:spPr bwMode="auto">
          <a:xfrm>
            <a:off x="1525588" y="5033963"/>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997448" name="Text Box 72">
            <a:extLst>
              <a:ext uri="{FF2B5EF4-FFF2-40B4-BE49-F238E27FC236}">
                <a16:creationId xmlns:a16="http://schemas.microsoft.com/office/drawing/2014/main" id="{709B95F7-8755-0547-95C1-0EC7139B2EAC}"/>
              </a:ext>
            </a:extLst>
          </p:cNvPr>
          <p:cNvSpPr txBox="1">
            <a:spLocks noChangeArrowheads="1"/>
          </p:cNvSpPr>
          <p:nvPr/>
        </p:nvSpPr>
        <p:spPr bwMode="auto">
          <a:xfrm>
            <a:off x="9612313" y="7350125"/>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p>
            <a:pPr algn="ctr">
              <a:spcBef>
                <a:spcPct val="50000"/>
              </a:spcBef>
            </a:pPr>
            <a:r>
              <a:rPr lang="en-US" altLang="en-US" sz="2000"/>
              <a:t> </a:t>
            </a:r>
          </a:p>
        </p:txBody>
      </p:sp>
      <p:pic>
        <p:nvPicPr>
          <p:cNvPr id="997449" name="Picture 73">
            <a:extLst>
              <a:ext uri="{FF2B5EF4-FFF2-40B4-BE49-F238E27FC236}">
                <a16:creationId xmlns:a16="http://schemas.microsoft.com/office/drawing/2014/main" id="{AEB25506-13C6-824A-AC2B-41174941F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267" r="29369" b="9608"/>
          <a:stretch>
            <a:fillRect/>
          </a:stretch>
        </p:blipFill>
        <p:spPr bwMode="auto">
          <a:xfrm>
            <a:off x="4937125" y="450850"/>
            <a:ext cx="4721225" cy="6767513"/>
          </a:xfrm>
          <a:prstGeom prst="rect">
            <a:avLst/>
          </a:prstGeom>
          <a:noFill/>
          <a:extLst>
            <a:ext uri="{909E8E84-426E-40DD-AFC4-6F175D3DCCD1}">
              <a14:hiddenFill xmlns:a14="http://schemas.microsoft.com/office/drawing/2010/main">
                <a:solidFill>
                  <a:srgbClr val="FFFFFF"/>
                </a:solidFill>
              </a14:hiddenFill>
            </a:ext>
          </a:extLst>
        </p:spPr>
      </p:pic>
      <p:sp>
        <p:nvSpPr>
          <p:cNvPr id="997450" name="Rectangle 74">
            <a:extLst>
              <a:ext uri="{FF2B5EF4-FFF2-40B4-BE49-F238E27FC236}">
                <a16:creationId xmlns:a16="http://schemas.microsoft.com/office/drawing/2014/main" id="{2945CFBF-5E43-6240-B18E-BC43DE07DBD5}"/>
              </a:ext>
            </a:extLst>
          </p:cNvPr>
          <p:cNvSpPr>
            <a:spLocks noChangeArrowheads="1"/>
          </p:cNvSpPr>
          <p:nvPr/>
        </p:nvSpPr>
        <p:spPr bwMode="auto">
          <a:xfrm>
            <a:off x="5000625" y="412750"/>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451" name="Rectangle 75">
            <a:extLst>
              <a:ext uri="{FF2B5EF4-FFF2-40B4-BE49-F238E27FC236}">
                <a16:creationId xmlns:a16="http://schemas.microsoft.com/office/drawing/2014/main" id="{84EB63DA-6775-B241-97A8-C0455E5757D8}"/>
              </a:ext>
            </a:extLst>
          </p:cNvPr>
          <p:cNvSpPr>
            <a:spLocks noChangeArrowheads="1"/>
          </p:cNvSpPr>
          <p:nvPr/>
        </p:nvSpPr>
        <p:spPr bwMode="auto">
          <a:xfrm>
            <a:off x="4997450" y="398463"/>
            <a:ext cx="4694238" cy="6850062"/>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452" name="Line 76">
            <a:extLst>
              <a:ext uri="{FF2B5EF4-FFF2-40B4-BE49-F238E27FC236}">
                <a16:creationId xmlns:a16="http://schemas.microsoft.com/office/drawing/2014/main" id="{44518778-8AB7-A448-94E2-7FA10606D7F4}"/>
              </a:ext>
            </a:extLst>
          </p:cNvPr>
          <p:cNvSpPr>
            <a:spLocks noChangeShapeType="1"/>
          </p:cNvSpPr>
          <p:nvPr/>
        </p:nvSpPr>
        <p:spPr bwMode="auto">
          <a:xfrm>
            <a:off x="5500688" y="2935288"/>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7453" name="Line 77">
            <a:extLst>
              <a:ext uri="{FF2B5EF4-FFF2-40B4-BE49-F238E27FC236}">
                <a16:creationId xmlns:a16="http://schemas.microsoft.com/office/drawing/2014/main" id="{A9081470-875F-3B44-8B12-3DCF942C88B3}"/>
              </a:ext>
            </a:extLst>
          </p:cNvPr>
          <p:cNvSpPr>
            <a:spLocks noChangeShapeType="1"/>
          </p:cNvSpPr>
          <p:nvPr/>
        </p:nvSpPr>
        <p:spPr bwMode="auto">
          <a:xfrm>
            <a:off x="7129463" y="2933700"/>
            <a:ext cx="2112962"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7454" name="Line 78">
            <a:extLst>
              <a:ext uri="{FF2B5EF4-FFF2-40B4-BE49-F238E27FC236}">
                <a16:creationId xmlns:a16="http://schemas.microsoft.com/office/drawing/2014/main" id="{7FE09FC0-B450-AA43-92C5-A6D873BFE590}"/>
              </a:ext>
            </a:extLst>
          </p:cNvPr>
          <p:cNvSpPr>
            <a:spLocks noChangeShapeType="1"/>
          </p:cNvSpPr>
          <p:nvPr/>
        </p:nvSpPr>
        <p:spPr bwMode="auto">
          <a:xfrm>
            <a:off x="5519738" y="3765550"/>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7455" name="Line 79">
            <a:extLst>
              <a:ext uri="{FF2B5EF4-FFF2-40B4-BE49-F238E27FC236}">
                <a16:creationId xmlns:a16="http://schemas.microsoft.com/office/drawing/2014/main" id="{56F07104-49CD-9A42-B3B6-CEB057C4CB8D}"/>
              </a:ext>
            </a:extLst>
          </p:cNvPr>
          <p:cNvSpPr>
            <a:spLocks noChangeShapeType="1"/>
          </p:cNvSpPr>
          <p:nvPr/>
        </p:nvSpPr>
        <p:spPr bwMode="auto">
          <a:xfrm>
            <a:off x="7148513" y="3765550"/>
            <a:ext cx="2112962"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7456" name="Line 80">
            <a:extLst>
              <a:ext uri="{FF2B5EF4-FFF2-40B4-BE49-F238E27FC236}">
                <a16:creationId xmlns:a16="http://schemas.microsoft.com/office/drawing/2014/main" id="{999354DE-3268-6D4B-91C5-98C8DAC418C1}"/>
              </a:ext>
            </a:extLst>
          </p:cNvPr>
          <p:cNvSpPr>
            <a:spLocks noChangeShapeType="1"/>
          </p:cNvSpPr>
          <p:nvPr/>
        </p:nvSpPr>
        <p:spPr bwMode="auto">
          <a:xfrm>
            <a:off x="5508625" y="4595813"/>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7457" name="Line 81">
            <a:extLst>
              <a:ext uri="{FF2B5EF4-FFF2-40B4-BE49-F238E27FC236}">
                <a16:creationId xmlns:a16="http://schemas.microsoft.com/office/drawing/2014/main" id="{73445E31-0442-EF44-A35B-DD9E6DA01E9D}"/>
              </a:ext>
            </a:extLst>
          </p:cNvPr>
          <p:cNvSpPr>
            <a:spLocks noChangeShapeType="1"/>
          </p:cNvSpPr>
          <p:nvPr/>
        </p:nvSpPr>
        <p:spPr bwMode="auto">
          <a:xfrm>
            <a:off x="7137400" y="4595813"/>
            <a:ext cx="2112963"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7458" name="Line 82">
            <a:extLst>
              <a:ext uri="{FF2B5EF4-FFF2-40B4-BE49-F238E27FC236}">
                <a16:creationId xmlns:a16="http://schemas.microsoft.com/office/drawing/2014/main" id="{6A711B4A-C62F-C143-93FD-D6A28AAA08E9}"/>
              </a:ext>
            </a:extLst>
          </p:cNvPr>
          <p:cNvSpPr>
            <a:spLocks noChangeShapeType="1"/>
          </p:cNvSpPr>
          <p:nvPr/>
        </p:nvSpPr>
        <p:spPr bwMode="auto">
          <a:xfrm>
            <a:off x="5503863" y="5414963"/>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7459" name="Line 83">
            <a:extLst>
              <a:ext uri="{FF2B5EF4-FFF2-40B4-BE49-F238E27FC236}">
                <a16:creationId xmlns:a16="http://schemas.microsoft.com/office/drawing/2014/main" id="{47D41B74-4D10-C141-B233-CB33EE3D7728}"/>
              </a:ext>
            </a:extLst>
          </p:cNvPr>
          <p:cNvSpPr>
            <a:spLocks noChangeShapeType="1"/>
          </p:cNvSpPr>
          <p:nvPr/>
        </p:nvSpPr>
        <p:spPr bwMode="auto">
          <a:xfrm>
            <a:off x="7132638" y="5414963"/>
            <a:ext cx="2112962"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7460" name="Line 84">
            <a:extLst>
              <a:ext uri="{FF2B5EF4-FFF2-40B4-BE49-F238E27FC236}">
                <a16:creationId xmlns:a16="http://schemas.microsoft.com/office/drawing/2014/main" id="{449BBD78-6B39-2B44-86E7-958A9CD9A210}"/>
              </a:ext>
            </a:extLst>
          </p:cNvPr>
          <p:cNvSpPr>
            <a:spLocks noChangeShapeType="1"/>
          </p:cNvSpPr>
          <p:nvPr/>
        </p:nvSpPr>
        <p:spPr bwMode="auto">
          <a:xfrm>
            <a:off x="5508625" y="6257925"/>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7461" name="Line 85">
            <a:extLst>
              <a:ext uri="{FF2B5EF4-FFF2-40B4-BE49-F238E27FC236}">
                <a16:creationId xmlns:a16="http://schemas.microsoft.com/office/drawing/2014/main" id="{4F2DB046-3CDE-1D49-8DBF-8E615C6AF3A8}"/>
              </a:ext>
            </a:extLst>
          </p:cNvPr>
          <p:cNvSpPr>
            <a:spLocks noChangeShapeType="1"/>
          </p:cNvSpPr>
          <p:nvPr/>
        </p:nvSpPr>
        <p:spPr bwMode="auto">
          <a:xfrm>
            <a:off x="7137400" y="6253163"/>
            <a:ext cx="2112963"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7462" name="Line 86">
            <a:extLst>
              <a:ext uri="{FF2B5EF4-FFF2-40B4-BE49-F238E27FC236}">
                <a16:creationId xmlns:a16="http://schemas.microsoft.com/office/drawing/2014/main" id="{30BB982F-D132-AF4D-9C98-336378889891}"/>
              </a:ext>
            </a:extLst>
          </p:cNvPr>
          <p:cNvSpPr>
            <a:spLocks noChangeShapeType="1"/>
          </p:cNvSpPr>
          <p:nvPr/>
        </p:nvSpPr>
        <p:spPr bwMode="auto">
          <a:xfrm>
            <a:off x="5511800" y="7096125"/>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7463" name="Line 87">
            <a:extLst>
              <a:ext uri="{FF2B5EF4-FFF2-40B4-BE49-F238E27FC236}">
                <a16:creationId xmlns:a16="http://schemas.microsoft.com/office/drawing/2014/main" id="{A26D95AF-FC09-F246-BFD6-E7A97186BAD4}"/>
              </a:ext>
            </a:extLst>
          </p:cNvPr>
          <p:cNvSpPr>
            <a:spLocks noChangeShapeType="1"/>
          </p:cNvSpPr>
          <p:nvPr/>
        </p:nvSpPr>
        <p:spPr bwMode="auto">
          <a:xfrm>
            <a:off x="7140575" y="7096125"/>
            <a:ext cx="2112963"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7464" name="Rectangle 88">
            <a:extLst>
              <a:ext uri="{FF2B5EF4-FFF2-40B4-BE49-F238E27FC236}">
                <a16:creationId xmlns:a16="http://schemas.microsoft.com/office/drawing/2014/main" id="{0FABBC2E-46DD-EF40-A2CE-CFCD7C935486}"/>
              </a:ext>
            </a:extLst>
          </p:cNvPr>
          <p:cNvSpPr>
            <a:spLocks noChangeArrowheads="1"/>
          </p:cNvSpPr>
          <p:nvPr/>
        </p:nvSpPr>
        <p:spPr bwMode="auto">
          <a:xfrm>
            <a:off x="5773738" y="2579688"/>
            <a:ext cx="903287" cy="3937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en-US" sz="2000" b="1">
                <a:solidFill>
                  <a:schemeClr val="bg1"/>
                </a:solidFill>
                <a:latin typeface="Helvetica" pitchFamily="2" charset="0"/>
              </a:rPr>
              <a:t>AYUB</a:t>
            </a:r>
          </a:p>
        </p:txBody>
      </p:sp>
      <p:sp>
        <p:nvSpPr>
          <p:cNvPr id="997465" name="Rectangle 89">
            <a:extLst>
              <a:ext uri="{FF2B5EF4-FFF2-40B4-BE49-F238E27FC236}">
                <a16:creationId xmlns:a16="http://schemas.microsoft.com/office/drawing/2014/main" id="{D6E9FA72-F30F-EA4F-B629-BAEFE6D47C32}"/>
              </a:ext>
            </a:extLst>
          </p:cNvPr>
          <p:cNvSpPr>
            <a:spLocks noChangeArrowheads="1"/>
          </p:cNvSpPr>
          <p:nvPr/>
        </p:nvSpPr>
        <p:spPr bwMode="auto">
          <a:xfrm>
            <a:off x="7510463" y="3225800"/>
            <a:ext cx="1339850" cy="577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80000"/>
              </a:lnSpc>
            </a:pPr>
            <a:r>
              <a:rPr lang="en-US" altLang="en-US" sz="2000" b="1">
                <a:solidFill>
                  <a:schemeClr val="bg1"/>
                </a:solidFill>
                <a:latin typeface="Helvetica" pitchFamily="2" charset="0"/>
              </a:rPr>
              <a:t>1/2 DAUD</a:t>
            </a:r>
          </a:p>
          <a:p>
            <a:pPr algn="ctr">
              <a:lnSpc>
                <a:spcPct val="80000"/>
              </a:lnSpc>
            </a:pPr>
            <a:r>
              <a:rPr lang="en-US" altLang="en-US" sz="2000" b="1">
                <a:solidFill>
                  <a:schemeClr val="bg1"/>
                </a:solidFill>
                <a:latin typeface="Helvetica" pitchFamily="2" charset="0"/>
              </a:rPr>
              <a:t>1 MUSA</a:t>
            </a:r>
          </a:p>
        </p:txBody>
      </p:sp>
      <p:sp>
        <p:nvSpPr>
          <p:cNvPr id="997466" name="Text Box 90">
            <a:extLst>
              <a:ext uri="{FF2B5EF4-FFF2-40B4-BE49-F238E27FC236}">
                <a16:creationId xmlns:a16="http://schemas.microsoft.com/office/drawing/2014/main" id="{330482EB-387F-B341-B075-CF0D68A26630}"/>
              </a:ext>
            </a:extLst>
          </p:cNvPr>
          <p:cNvSpPr txBox="1">
            <a:spLocks noChangeArrowheads="1"/>
          </p:cNvSpPr>
          <p:nvPr/>
        </p:nvSpPr>
        <p:spPr bwMode="auto">
          <a:xfrm>
            <a:off x="5461000" y="3402013"/>
            <a:ext cx="1500188" cy="701675"/>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MAZMUR	</a:t>
            </a:r>
          </a:p>
        </p:txBody>
      </p:sp>
      <p:sp>
        <p:nvSpPr>
          <p:cNvPr id="997467" name="Rectangle 91">
            <a:extLst>
              <a:ext uri="{FF2B5EF4-FFF2-40B4-BE49-F238E27FC236}">
                <a16:creationId xmlns:a16="http://schemas.microsoft.com/office/drawing/2014/main" id="{41016242-6B19-5F47-B415-41CC873246F4}"/>
              </a:ext>
            </a:extLst>
          </p:cNvPr>
          <p:cNvSpPr>
            <a:spLocks noChangeArrowheads="1"/>
          </p:cNvSpPr>
          <p:nvPr/>
        </p:nvSpPr>
        <p:spPr bwMode="auto">
          <a:xfrm>
            <a:off x="7064375" y="4046538"/>
            <a:ext cx="2273300" cy="577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80000"/>
              </a:lnSpc>
            </a:pPr>
            <a:r>
              <a:rPr lang="en-US" altLang="en-US" sz="2000" b="1">
                <a:solidFill>
                  <a:schemeClr val="bg1"/>
                </a:solidFill>
                <a:latin typeface="Helvetica" pitchFamily="2" charset="0"/>
              </a:rPr>
              <a:t>SALOMO</a:t>
            </a:r>
          </a:p>
          <a:p>
            <a:pPr algn="ctr">
              <a:lnSpc>
                <a:spcPct val="80000"/>
              </a:lnSpc>
            </a:pPr>
            <a:r>
              <a:rPr lang="en-US" altLang="en-US" sz="2000" b="1">
                <a:solidFill>
                  <a:schemeClr val="bg1"/>
                </a:solidFill>
                <a:latin typeface="Helvetica" pitchFamily="2" charset="0"/>
              </a:rPr>
              <a:t>TENTANG HIDUP</a:t>
            </a:r>
          </a:p>
        </p:txBody>
      </p:sp>
      <p:sp>
        <p:nvSpPr>
          <p:cNvPr id="997468" name="Text Box 92">
            <a:extLst>
              <a:ext uri="{FF2B5EF4-FFF2-40B4-BE49-F238E27FC236}">
                <a16:creationId xmlns:a16="http://schemas.microsoft.com/office/drawing/2014/main" id="{CF43745B-3E20-AC40-B52A-CC0FED474CCA}"/>
              </a:ext>
            </a:extLst>
          </p:cNvPr>
          <p:cNvSpPr txBox="1">
            <a:spLocks noChangeArrowheads="1"/>
          </p:cNvSpPr>
          <p:nvPr/>
        </p:nvSpPr>
        <p:spPr bwMode="auto">
          <a:xfrm>
            <a:off x="5461000" y="4243388"/>
            <a:ext cx="1376363" cy="3968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AMSAL</a:t>
            </a:r>
          </a:p>
        </p:txBody>
      </p:sp>
      <p:sp>
        <p:nvSpPr>
          <p:cNvPr id="997473" name="Text Box 97">
            <a:extLst>
              <a:ext uri="{FF2B5EF4-FFF2-40B4-BE49-F238E27FC236}">
                <a16:creationId xmlns:a16="http://schemas.microsoft.com/office/drawing/2014/main" id="{14525812-9360-8443-A788-29BC754764F1}"/>
              </a:ext>
            </a:extLst>
          </p:cNvPr>
          <p:cNvSpPr txBox="1">
            <a:spLocks noChangeArrowheads="1"/>
          </p:cNvSpPr>
          <p:nvPr/>
        </p:nvSpPr>
        <p:spPr bwMode="auto">
          <a:xfrm>
            <a:off x="4562475" y="7515225"/>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solidFill>
                <a:schemeClr val="tx2"/>
              </a:solidFill>
            </a:endParaRPr>
          </a:p>
        </p:txBody>
      </p:sp>
      <p:sp>
        <p:nvSpPr>
          <p:cNvPr id="997474" name="Rectangle 98">
            <a:extLst>
              <a:ext uri="{FF2B5EF4-FFF2-40B4-BE49-F238E27FC236}">
                <a16:creationId xmlns:a16="http://schemas.microsoft.com/office/drawing/2014/main" id="{B6C55B29-25EF-EF49-B3FF-076DEE39280B}"/>
              </a:ext>
            </a:extLst>
          </p:cNvPr>
          <p:cNvSpPr>
            <a:spLocks noChangeArrowheads="1"/>
          </p:cNvSpPr>
          <p:nvPr/>
        </p:nvSpPr>
        <p:spPr bwMode="auto">
          <a:xfrm>
            <a:off x="7666038" y="2411413"/>
            <a:ext cx="933450" cy="304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r>
              <a:rPr lang="en-US" altLang="en-US" sz="1400" b="1">
                <a:solidFill>
                  <a:schemeClr val="bg1"/>
                </a:solidFill>
                <a:latin typeface="Helvetica" pitchFamily="2" charset="0"/>
              </a:rPr>
              <a:t>kira-kira:</a:t>
            </a:r>
          </a:p>
        </p:txBody>
      </p:sp>
      <p:pic>
        <p:nvPicPr>
          <p:cNvPr id="997477" name="Picture 101">
            <a:extLst>
              <a:ext uri="{FF2B5EF4-FFF2-40B4-BE49-F238E27FC236}">
                <a16:creationId xmlns:a16="http://schemas.microsoft.com/office/drawing/2014/main" id="{3CE67663-7FAF-FC49-8456-11DAA930E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997478" name="Rectangle 102">
            <a:extLst>
              <a:ext uri="{FF2B5EF4-FFF2-40B4-BE49-F238E27FC236}">
                <a16:creationId xmlns:a16="http://schemas.microsoft.com/office/drawing/2014/main" id="{5A3FE24F-A6D8-1843-A3EB-64825EFC286E}"/>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997479" name="Text Box 103">
            <a:extLst>
              <a:ext uri="{FF2B5EF4-FFF2-40B4-BE49-F238E27FC236}">
                <a16:creationId xmlns:a16="http://schemas.microsoft.com/office/drawing/2014/main" id="{2E4DEC77-D644-9645-B3B0-2D3832756566}"/>
              </a:ext>
            </a:extLst>
          </p:cNvPr>
          <p:cNvSpPr txBox="1">
            <a:spLocks noChangeArrowheads="1"/>
          </p:cNvSpPr>
          <p:nvPr/>
        </p:nvSpPr>
        <p:spPr bwMode="auto">
          <a:xfrm>
            <a:off x="5283200" y="1933575"/>
            <a:ext cx="4111625" cy="579438"/>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1" i="1">
                <a:solidFill>
                  <a:srgbClr val="FFF819"/>
                </a:solidFill>
                <a:latin typeface="Helvetica" pitchFamily="2" charset="0"/>
              </a:rPr>
              <a:t>"PUISI"</a:t>
            </a:r>
          </a:p>
        </p:txBody>
      </p:sp>
      <p:sp>
        <p:nvSpPr>
          <p:cNvPr id="997480" name="Rectangle 104">
            <a:extLst>
              <a:ext uri="{FF2B5EF4-FFF2-40B4-BE49-F238E27FC236}">
                <a16:creationId xmlns:a16="http://schemas.microsoft.com/office/drawing/2014/main" id="{37601692-9408-A940-89F1-F7A9E8557CE6}"/>
              </a:ext>
            </a:extLst>
          </p:cNvPr>
          <p:cNvSpPr>
            <a:spLocks noChangeArrowheads="1"/>
          </p:cNvSpPr>
          <p:nvPr/>
        </p:nvSpPr>
        <p:spPr bwMode="auto">
          <a:xfrm>
            <a:off x="1560513" y="365125"/>
            <a:ext cx="2551112" cy="6319838"/>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481" name="AutoShape 105">
            <a:extLst>
              <a:ext uri="{FF2B5EF4-FFF2-40B4-BE49-F238E27FC236}">
                <a16:creationId xmlns:a16="http://schemas.microsoft.com/office/drawing/2014/main" id="{FBABA4CB-8888-7847-9393-9FBD9D869A7F}"/>
              </a:ext>
            </a:extLst>
          </p:cNvPr>
          <p:cNvSpPr>
            <a:spLocks noChangeArrowheads="1"/>
          </p:cNvSpPr>
          <p:nvPr/>
        </p:nvSpPr>
        <p:spPr bwMode="auto">
          <a:xfrm rot="16320000">
            <a:off x="64294" y="1042194"/>
            <a:ext cx="474662" cy="317500"/>
          </a:xfrm>
          <a:prstGeom prst="triangle">
            <a:avLst>
              <a:gd name="adj" fmla="val 4999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482" name="Rectangle 106" descr="Small grid">
            <a:extLst>
              <a:ext uri="{FF2B5EF4-FFF2-40B4-BE49-F238E27FC236}">
                <a16:creationId xmlns:a16="http://schemas.microsoft.com/office/drawing/2014/main" id="{806ACFA6-3C89-4046-8D42-83D1572BFA02}"/>
              </a:ext>
            </a:extLst>
          </p:cNvPr>
          <p:cNvSpPr>
            <a:spLocks noChangeArrowheads="1"/>
          </p:cNvSpPr>
          <p:nvPr/>
        </p:nvSpPr>
        <p:spPr bwMode="auto">
          <a:xfrm>
            <a:off x="434975" y="1101725"/>
            <a:ext cx="1185863" cy="203200"/>
          </a:xfrm>
          <a:prstGeom prst="rect">
            <a:avLst/>
          </a:prstGeom>
          <a:blipFill dpi="0" rotWithShape="0">
            <a:blip r:embed="rId3"/>
            <a:srcRect/>
            <a:tile tx="0" ty="0" sx="100000" sy="100000" flip="none" algn="tl"/>
          </a:blip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en-US"/>
          </a:p>
        </p:txBody>
      </p:sp>
      <p:sp>
        <p:nvSpPr>
          <p:cNvPr id="997483" name="Rectangle 107">
            <a:extLst>
              <a:ext uri="{FF2B5EF4-FFF2-40B4-BE49-F238E27FC236}">
                <a16:creationId xmlns:a16="http://schemas.microsoft.com/office/drawing/2014/main" id="{0613EB2E-E76E-2B47-BAD4-4D5E3EA2CEAE}"/>
              </a:ext>
            </a:extLst>
          </p:cNvPr>
          <p:cNvSpPr>
            <a:spLocks noChangeArrowheads="1"/>
          </p:cNvSpPr>
          <p:nvPr/>
        </p:nvSpPr>
        <p:spPr bwMode="auto">
          <a:xfrm>
            <a:off x="981075" y="2338388"/>
            <a:ext cx="577850" cy="3897312"/>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484" name="Rectangle 108" descr="Small grid">
            <a:extLst>
              <a:ext uri="{FF2B5EF4-FFF2-40B4-BE49-F238E27FC236}">
                <a16:creationId xmlns:a16="http://schemas.microsoft.com/office/drawing/2014/main" id="{DDC7BEE6-7540-1143-ADC2-D856D38766E2}"/>
              </a:ext>
            </a:extLst>
          </p:cNvPr>
          <p:cNvSpPr>
            <a:spLocks noChangeArrowheads="1"/>
          </p:cNvSpPr>
          <p:nvPr/>
        </p:nvSpPr>
        <p:spPr bwMode="auto">
          <a:xfrm>
            <a:off x="1003300" y="2270125"/>
            <a:ext cx="542925" cy="3989388"/>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485" name="Line 109">
            <a:extLst>
              <a:ext uri="{FF2B5EF4-FFF2-40B4-BE49-F238E27FC236}">
                <a16:creationId xmlns:a16="http://schemas.microsoft.com/office/drawing/2014/main" id="{A072E5C6-5329-364F-AB08-2199EBB9FC28}"/>
              </a:ext>
            </a:extLst>
          </p:cNvPr>
          <p:cNvSpPr>
            <a:spLocks noChangeShapeType="1"/>
          </p:cNvSpPr>
          <p:nvPr/>
        </p:nvSpPr>
        <p:spPr bwMode="auto">
          <a:xfrm>
            <a:off x="977900" y="6019800"/>
            <a:ext cx="0" cy="11303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486" name="Rectangle 110" descr="Small grid">
            <a:extLst>
              <a:ext uri="{FF2B5EF4-FFF2-40B4-BE49-F238E27FC236}">
                <a16:creationId xmlns:a16="http://schemas.microsoft.com/office/drawing/2014/main" id="{9B836018-9CA4-4B40-B809-208D07766209}"/>
              </a:ext>
            </a:extLst>
          </p:cNvPr>
          <p:cNvSpPr>
            <a:spLocks noChangeArrowheads="1"/>
          </p:cNvSpPr>
          <p:nvPr/>
        </p:nvSpPr>
        <p:spPr bwMode="auto">
          <a:xfrm>
            <a:off x="1004888" y="6130925"/>
            <a:ext cx="366712" cy="992188"/>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487" name="Rectangle 111">
            <a:extLst>
              <a:ext uri="{FF2B5EF4-FFF2-40B4-BE49-F238E27FC236}">
                <a16:creationId xmlns:a16="http://schemas.microsoft.com/office/drawing/2014/main" id="{BB81ADB7-252B-1246-A89F-E345CF623DE0}"/>
              </a:ext>
            </a:extLst>
          </p:cNvPr>
          <p:cNvSpPr>
            <a:spLocks noChangeArrowheads="1"/>
          </p:cNvSpPr>
          <p:nvPr/>
        </p:nvSpPr>
        <p:spPr bwMode="auto">
          <a:xfrm>
            <a:off x="7437438" y="2374900"/>
            <a:ext cx="1497012" cy="577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80000"/>
              </a:lnSpc>
            </a:pPr>
            <a:endParaRPr lang="en-US" altLang="en-US" sz="2000" b="1">
              <a:solidFill>
                <a:schemeClr val="bg1"/>
              </a:solidFill>
              <a:latin typeface="Helvetica" pitchFamily="2" charset="0"/>
            </a:endParaRPr>
          </a:p>
          <a:p>
            <a:pPr algn="ctr">
              <a:lnSpc>
                <a:spcPct val="80000"/>
              </a:lnSpc>
            </a:pPr>
            <a:r>
              <a:rPr lang="en-US" altLang="en-US" sz="2000" b="1">
                <a:solidFill>
                  <a:schemeClr val="bg1"/>
                </a:solidFill>
                <a:latin typeface="Helvetica" pitchFamily="2" charset="0"/>
              </a:rPr>
              <a:t>ABRAHAM</a:t>
            </a:r>
          </a:p>
        </p:txBody>
      </p:sp>
      <p:sp>
        <p:nvSpPr>
          <p:cNvPr id="997488" name="AutoShape 112">
            <a:extLst>
              <a:ext uri="{FF2B5EF4-FFF2-40B4-BE49-F238E27FC236}">
                <a16:creationId xmlns:a16="http://schemas.microsoft.com/office/drawing/2014/main" id="{F9986826-37B1-B24F-8A20-054AB74858E5}"/>
              </a:ext>
            </a:extLst>
          </p:cNvPr>
          <p:cNvSpPr>
            <a:spLocks noChangeArrowheads="1"/>
          </p:cNvSpPr>
          <p:nvPr/>
        </p:nvSpPr>
        <p:spPr bwMode="auto">
          <a:xfrm>
            <a:off x="1370013" y="2971800"/>
            <a:ext cx="2351087" cy="736600"/>
          </a:xfrm>
          <a:prstGeom prst="roundRect">
            <a:avLst>
              <a:gd name="adj" fmla="val 16667"/>
            </a:avLst>
          </a:prstGeom>
          <a:noFill/>
          <a:ln w="76200">
            <a:solidFill>
              <a:schemeClr val="hlink"/>
            </a:solidFill>
            <a:round/>
            <a:headEnd/>
            <a:tailEnd/>
          </a:ln>
          <a:effectLst>
            <a:outerShdw dist="63500" dir="221219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97489" name="AutoShape 113">
            <a:extLst>
              <a:ext uri="{FF2B5EF4-FFF2-40B4-BE49-F238E27FC236}">
                <a16:creationId xmlns:a16="http://schemas.microsoft.com/office/drawing/2014/main" id="{5025B517-594E-AE48-85D2-269BF04956FC}"/>
              </a:ext>
            </a:extLst>
          </p:cNvPr>
          <p:cNvSpPr>
            <a:spLocks noChangeArrowheads="1"/>
          </p:cNvSpPr>
          <p:nvPr/>
        </p:nvSpPr>
        <p:spPr bwMode="auto">
          <a:xfrm>
            <a:off x="5202238" y="3962400"/>
            <a:ext cx="4284662" cy="736600"/>
          </a:xfrm>
          <a:prstGeom prst="roundRect">
            <a:avLst>
              <a:gd name="adj" fmla="val 16667"/>
            </a:avLst>
          </a:prstGeom>
          <a:noFill/>
          <a:ln w="76200">
            <a:solidFill>
              <a:schemeClr val="hlink"/>
            </a:solidFill>
            <a:round/>
            <a:headEnd/>
            <a:tailEnd/>
          </a:ln>
          <a:effectLst>
            <a:outerShdw dist="63500" dir="221219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97490" name="Line 114">
            <a:extLst>
              <a:ext uri="{FF2B5EF4-FFF2-40B4-BE49-F238E27FC236}">
                <a16:creationId xmlns:a16="http://schemas.microsoft.com/office/drawing/2014/main" id="{7D2172D8-4763-3C47-A83B-C50EC73220E5}"/>
              </a:ext>
            </a:extLst>
          </p:cNvPr>
          <p:cNvSpPr>
            <a:spLocks noChangeShapeType="1"/>
          </p:cNvSpPr>
          <p:nvPr/>
        </p:nvSpPr>
        <p:spPr bwMode="auto">
          <a:xfrm>
            <a:off x="3711575" y="3308350"/>
            <a:ext cx="1465263" cy="1036638"/>
          </a:xfrm>
          <a:prstGeom prst="line">
            <a:avLst/>
          </a:prstGeom>
          <a:noFill/>
          <a:ln w="76200">
            <a:solidFill>
              <a:schemeClr val="hlink"/>
            </a:solidFill>
            <a:prstDash val="sysDot"/>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97491" name="Text Box 115">
            <a:extLst>
              <a:ext uri="{FF2B5EF4-FFF2-40B4-BE49-F238E27FC236}">
                <a16:creationId xmlns:a16="http://schemas.microsoft.com/office/drawing/2014/main" id="{6BC7E505-8A48-1C4A-B14A-EB79D4B59C38}"/>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47</a:t>
            </a:r>
          </a:p>
        </p:txBody>
      </p:sp>
      <p:sp>
        <p:nvSpPr>
          <p:cNvPr id="997493" name="Rectangle 117">
            <a:extLst>
              <a:ext uri="{FF2B5EF4-FFF2-40B4-BE49-F238E27FC236}">
                <a16:creationId xmlns:a16="http://schemas.microsoft.com/office/drawing/2014/main" id="{B3CBF275-6407-574E-AB98-3D6DFA8D0DB2}"/>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997494" name="Rectangle 118">
            <a:extLst>
              <a:ext uri="{FF2B5EF4-FFF2-40B4-BE49-F238E27FC236}">
                <a16:creationId xmlns:a16="http://schemas.microsoft.com/office/drawing/2014/main" id="{FE0CEBC4-4B61-7342-8F16-9F7901968CA2}"/>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97488"/>
                                        </p:tgtEl>
                                        <p:attrNameLst>
                                          <p:attrName>style.visibility</p:attrName>
                                        </p:attrNameLst>
                                      </p:cBhvr>
                                      <p:to>
                                        <p:strVal val="visible"/>
                                      </p:to>
                                    </p:set>
                                    <p:animEffect transition="in" filter="wipe(left)">
                                      <p:cBhvr>
                                        <p:cTn id="7" dur="500"/>
                                        <p:tgtEl>
                                          <p:spTgt spid="99748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97490"/>
                                        </p:tgtEl>
                                        <p:attrNameLst>
                                          <p:attrName>style.visibility</p:attrName>
                                        </p:attrNameLst>
                                      </p:cBhvr>
                                      <p:to>
                                        <p:strVal val="visible"/>
                                      </p:to>
                                    </p:set>
                                    <p:animEffect transition="in" filter="wipe(left)">
                                      <p:cBhvr>
                                        <p:cTn id="11" dur="500"/>
                                        <p:tgtEl>
                                          <p:spTgt spid="997490"/>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997489"/>
                                        </p:tgtEl>
                                        <p:attrNameLst>
                                          <p:attrName>style.visibility</p:attrName>
                                        </p:attrNameLst>
                                      </p:cBhvr>
                                      <p:to>
                                        <p:strVal val="visible"/>
                                      </p:to>
                                    </p:set>
                                    <p:animEffect transition="in" filter="wipe(left)">
                                      <p:cBhvr>
                                        <p:cTn id="15" dur="500"/>
                                        <p:tgtEl>
                                          <p:spTgt spid="997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Line 2">
            <a:extLst>
              <a:ext uri="{FF2B5EF4-FFF2-40B4-BE49-F238E27FC236}">
                <a16:creationId xmlns:a16="http://schemas.microsoft.com/office/drawing/2014/main" id="{856E01A2-1AE8-9B47-A49D-3F424F831727}"/>
              </a:ext>
            </a:extLst>
          </p:cNvPr>
          <p:cNvSpPr>
            <a:spLocks noChangeShapeType="1"/>
          </p:cNvSpPr>
          <p:nvPr/>
        </p:nvSpPr>
        <p:spPr bwMode="auto">
          <a:xfrm flipV="1">
            <a:off x="3576638" y="388938"/>
            <a:ext cx="0" cy="6307137"/>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75" name="Rectangle 3">
            <a:extLst>
              <a:ext uri="{FF2B5EF4-FFF2-40B4-BE49-F238E27FC236}">
                <a16:creationId xmlns:a16="http://schemas.microsoft.com/office/drawing/2014/main" id="{2BAC56C7-328C-694C-B1C7-89835D9E543B}"/>
              </a:ext>
            </a:extLst>
          </p:cNvPr>
          <p:cNvSpPr>
            <a:spLocks noChangeArrowheads="1"/>
          </p:cNvSpPr>
          <p:nvPr/>
        </p:nvSpPr>
        <p:spPr bwMode="auto">
          <a:xfrm>
            <a:off x="1558925" y="1282700"/>
            <a:ext cx="1006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b="1">
                <a:latin typeface="Helvetica" pitchFamily="2" charset="0"/>
              </a:rPr>
              <a:t>SEMUA</a:t>
            </a:r>
          </a:p>
        </p:txBody>
      </p:sp>
      <p:sp>
        <p:nvSpPr>
          <p:cNvPr id="1001476" name="Rectangle 4">
            <a:extLst>
              <a:ext uri="{FF2B5EF4-FFF2-40B4-BE49-F238E27FC236}">
                <a16:creationId xmlns:a16="http://schemas.microsoft.com/office/drawing/2014/main" id="{6A62B52A-1F4B-054A-9A79-5B6038D4A3C6}"/>
              </a:ext>
            </a:extLst>
          </p:cNvPr>
          <p:cNvSpPr>
            <a:spLocks noChangeArrowheads="1"/>
          </p:cNvSpPr>
          <p:nvPr/>
        </p:nvSpPr>
        <p:spPr bwMode="auto">
          <a:xfrm>
            <a:off x="2830513" y="1381125"/>
            <a:ext cx="6461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 ATAU</a:t>
            </a:r>
          </a:p>
        </p:txBody>
      </p:sp>
      <p:sp>
        <p:nvSpPr>
          <p:cNvPr id="1001477" name="Rectangle 5">
            <a:extLst>
              <a:ext uri="{FF2B5EF4-FFF2-40B4-BE49-F238E27FC236}">
                <a16:creationId xmlns:a16="http://schemas.microsoft.com/office/drawing/2014/main" id="{E3F8B853-35EB-4F43-9856-87D7092A3930}"/>
              </a:ext>
            </a:extLst>
          </p:cNvPr>
          <p:cNvSpPr>
            <a:spLocks noChangeArrowheads="1"/>
          </p:cNvSpPr>
          <p:nvPr/>
        </p:nvSpPr>
        <p:spPr bwMode="auto">
          <a:xfrm>
            <a:off x="1843088" y="1597025"/>
            <a:ext cx="1362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"PUISI" DITULIS</a:t>
            </a:r>
          </a:p>
        </p:txBody>
      </p:sp>
      <p:sp>
        <p:nvSpPr>
          <p:cNvPr id="1001478" name="Rectangle 6">
            <a:extLst>
              <a:ext uri="{FF2B5EF4-FFF2-40B4-BE49-F238E27FC236}">
                <a16:creationId xmlns:a16="http://schemas.microsoft.com/office/drawing/2014/main" id="{5ED54E9C-E6B8-2542-AC1F-AE50D718C8FA}"/>
              </a:ext>
            </a:extLst>
          </p:cNvPr>
          <p:cNvSpPr>
            <a:spLocks noChangeArrowheads="1"/>
          </p:cNvSpPr>
          <p:nvPr/>
        </p:nvSpPr>
        <p:spPr bwMode="auto">
          <a:xfrm>
            <a:off x="2097088" y="1774825"/>
            <a:ext cx="6540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PADA </a:t>
            </a:r>
          </a:p>
        </p:txBody>
      </p:sp>
      <p:sp>
        <p:nvSpPr>
          <p:cNvPr id="1001479" name="Line 7">
            <a:extLst>
              <a:ext uri="{FF2B5EF4-FFF2-40B4-BE49-F238E27FC236}">
                <a16:creationId xmlns:a16="http://schemas.microsoft.com/office/drawing/2014/main" id="{F26C2BDE-90A1-1F40-B576-90610139069B}"/>
              </a:ext>
            </a:extLst>
          </p:cNvPr>
          <p:cNvSpPr>
            <a:spLocks noChangeShapeType="1"/>
          </p:cNvSpPr>
          <p:nvPr/>
        </p:nvSpPr>
        <p:spPr bwMode="auto">
          <a:xfrm>
            <a:off x="1730375" y="1217613"/>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80" name="Line 8">
            <a:extLst>
              <a:ext uri="{FF2B5EF4-FFF2-40B4-BE49-F238E27FC236}">
                <a16:creationId xmlns:a16="http://schemas.microsoft.com/office/drawing/2014/main" id="{16712F2F-4B06-254E-B420-26A88F24417A}"/>
              </a:ext>
            </a:extLst>
          </p:cNvPr>
          <p:cNvSpPr>
            <a:spLocks noChangeShapeType="1"/>
          </p:cNvSpPr>
          <p:nvPr/>
        </p:nvSpPr>
        <p:spPr bwMode="auto">
          <a:xfrm>
            <a:off x="2724150" y="1217613"/>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81" name="Rectangle 9">
            <a:extLst>
              <a:ext uri="{FF2B5EF4-FFF2-40B4-BE49-F238E27FC236}">
                <a16:creationId xmlns:a16="http://schemas.microsoft.com/office/drawing/2014/main" id="{4807F324-609E-2C4E-9DCE-0F462FF3856F}"/>
              </a:ext>
            </a:extLst>
          </p:cNvPr>
          <p:cNvSpPr>
            <a:spLocks noChangeArrowheads="1"/>
          </p:cNvSpPr>
          <p:nvPr/>
        </p:nvSpPr>
        <p:spPr bwMode="auto">
          <a:xfrm>
            <a:off x="2759075" y="603250"/>
            <a:ext cx="8223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kira-kira:</a:t>
            </a:r>
          </a:p>
        </p:txBody>
      </p:sp>
      <p:sp>
        <p:nvSpPr>
          <p:cNvPr id="1001482" name="Line 10">
            <a:extLst>
              <a:ext uri="{FF2B5EF4-FFF2-40B4-BE49-F238E27FC236}">
                <a16:creationId xmlns:a16="http://schemas.microsoft.com/office/drawing/2014/main" id="{2CEAA1B9-A0AE-084D-ADB8-50DDEA5C0670}"/>
              </a:ext>
            </a:extLst>
          </p:cNvPr>
          <p:cNvSpPr>
            <a:spLocks noChangeShapeType="1"/>
          </p:cNvSpPr>
          <p:nvPr/>
        </p:nvSpPr>
        <p:spPr bwMode="auto">
          <a:xfrm>
            <a:off x="1704975" y="539908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83" name="Line 11">
            <a:extLst>
              <a:ext uri="{FF2B5EF4-FFF2-40B4-BE49-F238E27FC236}">
                <a16:creationId xmlns:a16="http://schemas.microsoft.com/office/drawing/2014/main" id="{38F45CF4-C4AE-D343-847B-3BE5EDFBA7C6}"/>
              </a:ext>
            </a:extLst>
          </p:cNvPr>
          <p:cNvSpPr>
            <a:spLocks noChangeShapeType="1"/>
          </p:cNvSpPr>
          <p:nvPr/>
        </p:nvSpPr>
        <p:spPr bwMode="auto">
          <a:xfrm>
            <a:off x="2724150" y="539908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86" name="Line 14">
            <a:extLst>
              <a:ext uri="{FF2B5EF4-FFF2-40B4-BE49-F238E27FC236}">
                <a16:creationId xmlns:a16="http://schemas.microsoft.com/office/drawing/2014/main" id="{DE789CA6-1762-3D4A-8F22-760605C5B274}"/>
              </a:ext>
            </a:extLst>
          </p:cNvPr>
          <p:cNvSpPr>
            <a:spLocks noChangeShapeType="1"/>
          </p:cNvSpPr>
          <p:nvPr/>
        </p:nvSpPr>
        <p:spPr bwMode="auto">
          <a:xfrm>
            <a:off x="2698750"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87" name="Line 15">
            <a:extLst>
              <a:ext uri="{FF2B5EF4-FFF2-40B4-BE49-F238E27FC236}">
                <a16:creationId xmlns:a16="http://schemas.microsoft.com/office/drawing/2014/main" id="{4EB59CAA-C8F7-434C-A4F0-740C181B11B3}"/>
              </a:ext>
            </a:extLst>
          </p:cNvPr>
          <p:cNvSpPr>
            <a:spLocks noChangeShapeType="1"/>
          </p:cNvSpPr>
          <p:nvPr/>
        </p:nvSpPr>
        <p:spPr bwMode="auto">
          <a:xfrm>
            <a:off x="1730375"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88" name="Rectangle 16">
            <a:extLst>
              <a:ext uri="{FF2B5EF4-FFF2-40B4-BE49-F238E27FC236}">
                <a16:creationId xmlns:a16="http://schemas.microsoft.com/office/drawing/2014/main" id="{D01306CF-1ADC-7A47-BBA5-EA5E020FB11F}"/>
              </a:ext>
            </a:extLst>
          </p:cNvPr>
          <p:cNvSpPr>
            <a:spLocks noChangeArrowheads="1"/>
          </p:cNvSpPr>
          <p:nvPr/>
        </p:nvSpPr>
        <p:spPr bwMode="auto">
          <a:xfrm>
            <a:off x="1589088" y="842963"/>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2.</a:t>
            </a:r>
          </a:p>
        </p:txBody>
      </p:sp>
      <p:sp>
        <p:nvSpPr>
          <p:cNvPr id="1001489" name="Line 17">
            <a:extLst>
              <a:ext uri="{FF2B5EF4-FFF2-40B4-BE49-F238E27FC236}">
                <a16:creationId xmlns:a16="http://schemas.microsoft.com/office/drawing/2014/main" id="{09FDC62B-47D6-6B43-AC81-AF96080ABFCD}"/>
              </a:ext>
            </a:extLst>
          </p:cNvPr>
          <p:cNvSpPr>
            <a:spLocks noChangeShapeType="1"/>
          </p:cNvSpPr>
          <p:nvPr/>
        </p:nvSpPr>
        <p:spPr bwMode="auto">
          <a:xfrm>
            <a:off x="2698750" y="26987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90" name="Line 18">
            <a:extLst>
              <a:ext uri="{FF2B5EF4-FFF2-40B4-BE49-F238E27FC236}">
                <a16:creationId xmlns:a16="http://schemas.microsoft.com/office/drawing/2014/main" id="{1BF34DC7-B8F6-6C48-BE08-16D8AD3BD9D8}"/>
              </a:ext>
            </a:extLst>
          </p:cNvPr>
          <p:cNvSpPr>
            <a:spLocks noChangeShapeType="1"/>
          </p:cNvSpPr>
          <p:nvPr/>
        </p:nvSpPr>
        <p:spPr bwMode="auto">
          <a:xfrm>
            <a:off x="2698750"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91" name="Line 19">
            <a:extLst>
              <a:ext uri="{FF2B5EF4-FFF2-40B4-BE49-F238E27FC236}">
                <a16:creationId xmlns:a16="http://schemas.microsoft.com/office/drawing/2014/main" id="{6E1FC4EA-7FE8-7747-97AD-CDF820C6D069}"/>
              </a:ext>
            </a:extLst>
          </p:cNvPr>
          <p:cNvSpPr>
            <a:spLocks noChangeShapeType="1"/>
          </p:cNvSpPr>
          <p:nvPr/>
        </p:nvSpPr>
        <p:spPr bwMode="auto">
          <a:xfrm>
            <a:off x="1743075"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92" name="Line 20">
            <a:extLst>
              <a:ext uri="{FF2B5EF4-FFF2-40B4-BE49-F238E27FC236}">
                <a16:creationId xmlns:a16="http://schemas.microsoft.com/office/drawing/2014/main" id="{DA59E037-2FEE-B848-B719-CC0349436FD5}"/>
              </a:ext>
            </a:extLst>
          </p:cNvPr>
          <p:cNvSpPr>
            <a:spLocks noChangeShapeType="1"/>
          </p:cNvSpPr>
          <p:nvPr/>
        </p:nvSpPr>
        <p:spPr bwMode="auto">
          <a:xfrm>
            <a:off x="1704975" y="539908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93" name="Line 21">
            <a:extLst>
              <a:ext uri="{FF2B5EF4-FFF2-40B4-BE49-F238E27FC236}">
                <a16:creationId xmlns:a16="http://schemas.microsoft.com/office/drawing/2014/main" id="{5024852A-105B-B942-90E7-4959FE7A4DCE}"/>
              </a:ext>
            </a:extLst>
          </p:cNvPr>
          <p:cNvSpPr>
            <a:spLocks noChangeShapeType="1"/>
          </p:cNvSpPr>
          <p:nvPr/>
        </p:nvSpPr>
        <p:spPr bwMode="auto">
          <a:xfrm>
            <a:off x="2724150" y="539908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94" name="Line 22">
            <a:extLst>
              <a:ext uri="{FF2B5EF4-FFF2-40B4-BE49-F238E27FC236}">
                <a16:creationId xmlns:a16="http://schemas.microsoft.com/office/drawing/2014/main" id="{DEE8DC9C-2FED-4144-9CFC-3C0906867555}"/>
              </a:ext>
            </a:extLst>
          </p:cNvPr>
          <p:cNvSpPr>
            <a:spLocks noChangeShapeType="1"/>
          </p:cNvSpPr>
          <p:nvPr/>
        </p:nvSpPr>
        <p:spPr bwMode="auto">
          <a:xfrm>
            <a:off x="1743075" y="539908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95" name="Line 23">
            <a:extLst>
              <a:ext uri="{FF2B5EF4-FFF2-40B4-BE49-F238E27FC236}">
                <a16:creationId xmlns:a16="http://schemas.microsoft.com/office/drawing/2014/main" id="{A4B86057-52EB-164F-8DD4-05677ACFC68A}"/>
              </a:ext>
            </a:extLst>
          </p:cNvPr>
          <p:cNvSpPr>
            <a:spLocks noChangeShapeType="1"/>
          </p:cNvSpPr>
          <p:nvPr/>
        </p:nvSpPr>
        <p:spPr bwMode="auto">
          <a:xfrm>
            <a:off x="2724150" y="539908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98" name="Text Box 26">
            <a:extLst>
              <a:ext uri="{FF2B5EF4-FFF2-40B4-BE49-F238E27FC236}">
                <a16:creationId xmlns:a16="http://schemas.microsoft.com/office/drawing/2014/main" id="{8C21DAD3-1F73-5540-B66A-7626C6916DEB}"/>
              </a:ext>
            </a:extLst>
          </p:cNvPr>
          <p:cNvSpPr txBox="1">
            <a:spLocks noChangeArrowheads="1"/>
          </p:cNvSpPr>
          <p:nvPr/>
        </p:nvSpPr>
        <p:spPr bwMode="auto">
          <a:xfrm rot="-5400000">
            <a:off x="986632" y="2572543"/>
            <a:ext cx="5614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 </a:t>
            </a:r>
            <a:endParaRPr lang="en-US" altLang="en-US" sz="1000">
              <a:latin typeface="Arial Black" panose="020B0604020202020204" pitchFamily="34" charset="0"/>
            </a:endParaRPr>
          </a:p>
        </p:txBody>
      </p:sp>
      <p:sp>
        <p:nvSpPr>
          <p:cNvPr id="1001499" name="Line 27">
            <a:extLst>
              <a:ext uri="{FF2B5EF4-FFF2-40B4-BE49-F238E27FC236}">
                <a16:creationId xmlns:a16="http://schemas.microsoft.com/office/drawing/2014/main" id="{74D16CD5-481A-6A4A-9077-E3C54EED4CB1}"/>
              </a:ext>
            </a:extLst>
          </p:cNvPr>
          <p:cNvSpPr>
            <a:spLocks noChangeShapeType="1"/>
          </p:cNvSpPr>
          <p:nvPr/>
        </p:nvSpPr>
        <p:spPr bwMode="auto">
          <a:xfrm>
            <a:off x="1362075" y="6232525"/>
            <a:ext cx="203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500" name="Line 28">
            <a:extLst>
              <a:ext uri="{FF2B5EF4-FFF2-40B4-BE49-F238E27FC236}">
                <a16:creationId xmlns:a16="http://schemas.microsoft.com/office/drawing/2014/main" id="{BBD8F9F9-B6C3-7A45-A469-D744D992C585}"/>
              </a:ext>
            </a:extLst>
          </p:cNvPr>
          <p:cNvSpPr>
            <a:spLocks noChangeShapeType="1"/>
          </p:cNvSpPr>
          <p:nvPr/>
        </p:nvSpPr>
        <p:spPr bwMode="auto">
          <a:xfrm>
            <a:off x="1739900" y="442753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501" name="Line 29">
            <a:extLst>
              <a:ext uri="{FF2B5EF4-FFF2-40B4-BE49-F238E27FC236}">
                <a16:creationId xmlns:a16="http://schemas.microsoft.com/office/drawing/2014/main" id="{94CE3A84-77D8-B24C-AF8D-AE894B6365F6}"/>
              </a:ext>
            </a:extLst>
          </p:cNvPr>
          <p:cNvSpPr>
            <a:spLocks noChangeShapeType="1"/>
          </p:cNvSpPr>
          <p:nvPr/>
        </p:nvSpPr>
        <p:spPr bwMode="auto">
          <a:xfrm>
            <a:off x="2720975" y="442753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502" name="Line 30">
            <a:extLst>
              <a:ext uri="{FF2B5EF4-FFF2-40B4-BE49-F238E27FC236}">
                <a16:creationId xmlns:a16="http://schemas.microsoft.com/office/drawing/2014/main" id="{67C2BDF8-D927-8242-9292-2061EA9AE360}"/>
              </a:ext>
            </a:extLst>
          </p:cNvPr>
          <p:cNvSpPr>
            <a:spLocks noChangeShapeType="1"/>
          </p:cNvSpPr>
          <p:nvPr/>
        </p:nvSpPr>
        <p:spPr bwMode="auto">
          <a:xfrm flipH="1" flipV="1">
            <a:off x="1384300" y="6265863"/>
            <a:ext cx="0" cy="863600"/>
          </a:xfrm>
          <a:prstGeom prst="line">
            <a:avLst/>
          </a:prstGeom>
          <a:noFill/>
          <a:ln w="508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503" name="Line 31">
            <a:extLst>
              <a:ext uri="{FF2B5EF4-FFF2-40B4-BE49-F238E27FC236}">
                <a16:creationId xmlns:a16="http://schemas.microsoft.com/office/drawing/2014/main" id="{84E5F889-BEE1-5642-865C-E457AA5C74B0}"/>
              </a:ext>
            </a:extLst>
          </p:cNvPr>
          <p:cNvSpPr>
            <a:spLocks noChangeShapeType="1"/>
          </p:cNvSpPr>
          <p:nvPr/>
        </p:nvSpPr>
        <p:spPr bwMode="auto">
          <a:xfrm rot="-48513567" flipH="1" flipV="1">
            <a:off x="1467645" y="6168231"/>
            <a:ext cx="4762" cy="200025"/>
          </a:xfrm>
          <a:prstGeom prst="line">
            <a:avLst/>
          </a:prstGeom>
          <a:noFill/>
          <a:ln w="508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504" name="Rectangle 32">
            <a:extLst>
              <a:ext uri="{FF2B5EF4-FFF2-40B4-BE49-F238E27FC236}">
                <a16:creationId xmlns:a16="http://schemas.microsoft.com/office/drawing/2014/main" id="{D749F871-9859-3947-BAE4-3A74CD29D0AD}"/>
              </a:ext>
            </a:extLst>
          </p:cNvPr>
          <p:cNvSpPr>
            <a:spLocks noChangeArrowheads="1"/>
          </p:cNvSpPr>
          <p:nvPr/>
        </p:nvSpPr>
        <p:spPr bwMode="auto">
          <a:xfrm>
            <a:off x="1741488" y="1954213"/>
            <a:ext cx="1931987"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PERIODE "RAJA-RAJA"</a:t>
            </a:r>
          </a:p>
        </p:txBody>
      </p:sp>
      <p:sp>
        <p:nvSpPr>
          <p:cNvPr id="1001505" name="Rectangle 33">
            <a:extLst>
              <a:ext uri="{FF2B5EF4-FFF2-40B4-BE49-F238E27FC236}">
                <a16:creationId xmlns:a16="http://schemas.microsoft.com/office/drawing/2014/main" id="{5A16E8DB-0964-AE40-BB0E-7BFC7C05A058}"/>
              </a:ext>
            </a:extLst>
          </p:cNvPr>
          <p:cNvSpPr>
            <a:spLocks noChangeArrowheads="1"/>
          </p:cNvSpPr>
          <p:nvPr/>
        </p:nvSpPr>
        <p:spPr bwMode="auto">
          <a:xfrm>
            <a:off x="1570038" y="1282700"/>
            <a:ext cx="1006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b="1">
                <a:latin typeface="Helvetica" pitchFamily="2" charset="0"/>
              </a:rPr>
              <a:t>SEMUA</a:t>
            </a:r>
          </a:p>
        </p:txBody>
      </p:sp>
      <p:sp>
        <p:nvSpPr>
          <p:cNvPr id="1001506" name="Rectangle 34">
            <a:extLst>
              <a:ext uri="{FF2B5EF4-FFF2-40B4-BE49-F238E27FC236}">
                <a16:creationId xmlns:a16="http://schemas.microsoft.com/office/drawing/2014/main" id="{1E35A22F-D83C-7C4B-B12E-332F9369E5FA}"/>
              </a:ext>
            </a:extLst>
          </p:cNvPr>
          <p:cNvSpPr>
            <a:spLocks noChangeArrowheads="1"/>
          </p:cNvSpPr>
          <p:nvPr/>
        </p:nvSpPr>
        <p:spPr bwMode="auto">
          <a:xfrm>
            <a:off x="2817813" y="1382713"/>
            <a:ext cx="646112"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 ATAU</a:t>
            </a:r>
          </a:p>
        </p:txBody>
      </p:sp>
      <p:sp>
        <p:nvSpPr>
          <p:cNvPr id="1001507" name="Rectangle 35">
            <a:extLst>
              <a:ext uri="{FF2B5EF4-FFF2-40B4-BE49-F238E27FC236}">
                <a16:creationId xmlns:a16="http://schemas.microsoft.com/office/drawing/2014/main" id="{F20476BF-3270-C744-A965-F0759DA3EA1C}"/>
              </a:ext>
            </a:extLst>
          </p:cNvPr>
          <p:cNvSpPr>
            <a:spLocks noChangeArrowheads="1"/>
          </p:cNvSpPr>
          <p:nvPr/>
        </p:nvSpPr>
        <p:spPr bwMode="auto">
          <a:xfrm>
            <a:off x="1843088" y="1597025"/>
            <a:ext cx="1362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"PUISI" DITULIS</a:t>
            </a:r>
          </a:p>
        </p:txBody>
      </p:sp>
      <p:sp>
        <p:nvSpPr>
          <p:cNvPr id="1001508" name="Rectangle 36">
            <a:extLst>
              <a:ext uri="{FF2B5EF4-FFF2-40B4-BE49-F238E27FC236}">
                <a16:creationId xmlns:a16="http://schemas.microsoft.com/office/drawing/2014/main" id="{9B6A9948-C083-B04D-94A1-09E0C9501722}"/>
              </a:ext>
            </a:extLst>
          </p:cNvPr>
          <p:cNvSpPr>
            <a:spLocks noChangeArrowheads="1"/>
          </p:cNvSpPr>
          <p:nvPr/>
        </p:nvSpPr>
        <p:spPr bwMode="auto">
          <a:xfrm>
            <a:off x="2097088" y="1774825"/>
            <a:ext cx="6540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PADA </a:t>
            </a:r>
          </a:p>
        </p:txBody>
      </p:sp>
      <p:sp>
        <p:nvSpPr>
          <p:cNvPr id="1001509" name="Rectangle 37">
            <a:extLst>
              <a:ext uri="{FF2B5EF4-FFF2-40B4-BE49-F238E27FC236}">
                <a16:creationId xmlns:a16="http://schemas.microsoft.com/office/drawing/2014/main" id="{E4811E0C-F493-C146-A523-672059A43979}"/>
              </a:ext>
            </a:extLst>
          </p:cNvPr>
          <p:cNvSpPr>
            <a:spLocks noChangeArrowheads="1"/>
          </p:cNvSpPr>
          <p:nvPr/>
        </p:nvSpPr>
        <p:spPr bwMode="auto">
          <a:xfrm>
            <a:off x="2759075" y="603250"/>
            <a:ext cx="1809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endParaRPr lang="en-US" altLang="en-US" sz="1200" b="1">
              <a:latin typeface="Helvetica" pitchFamily="2" charset="0"/>
            </a:endParaRPr>
          </a:p>
        </p:txBody>
      </p:sp>
      <p:sp>
        <p:nvSpPr>
          <p:cNvPr id="1001511" name="Line 39">
            <a:extLst>
              <a:ext uri="{FF2B5EF4-FFF2-40B4-BE49-F238E27FC236}">
                <a16:creationId xmlns:a16="http://schemas.microsoft.com/office/drawing/2014/main" id="{4D660A5B-4F7D-6D4C-9C2B-3FDF00F68DFA}"/>
              </a:ext>
            </a:extLst>
          </p:cNvPr>
          <p:cNvSpPr>
            <a:spLocks noChangeShapeType="1"/>
          </p:cNvSpPr>
          <p:nvPr/>
        </p:nvSpPr>
        <p:spPr bwMode="auto">
          <a:xfrm>
            <a:off x="1743075" y="26987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lstStyle/>
          <a:p>
            <a:endParaRPr lang="en-US"/>
          </a:p>
        </p:txBody>
      </p:sp>
      <p:sp>
        <p:nvSpPr>
          <p:cNvPr id="1001512" name="Rectangle 40">
            <a:extLst>
              <a:ext uri="{FF2B5EF4-FFF2-40B4-BE49-F238E27FC236}">
                <a16:creationId xmlns:a16="http://schemas.microsoft.com/office/drawing/2014/main" id="{D9DB68B1-0C43-0A4A-835C-8E78DE667A47}"/>
              </a:ext>
            </a:extLst>
          </p:cNvPr>
          <p:cNvSpPr>
            <a:spLocks noChangeArrowheads="1"/>
          </p:cNvSpPr>
          <p:nvPr/>
        </p:nvSpPr>
        <p:spPr bwMode="auto">
          <a:xfrm>
            <a:off x="1741488" y="1954213"/>
            <a:ext cx="1931987"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PERIODE "RAJA-RAJA"</a:t>
            </a:r>
          </a:p>
        </p:txBody>
      </p:sp>
      <p:sp>
        <p:nvSpPr>
          <p:cNvPr id="1001513" name="Rectangle 41">
            <a:extLst>
              <a:ext uri="{FF2B5EF4-FFF2-40B4-BE49-F238E27FC236}">
                <a16:creationId xmlns:a16="http://schemas.microsoft.com/office/drawing/2014/main" id="{3F0B55ED-85E5-1740-A6CB-FDA2FD475611}"/>
              </a:ext>
            </a:extLst>
          </p:cNvPr>
          <p:cNvSpPr>
            <a:spLocks noChangeArrowheads="1"/>
          </p:cNvSpPr>
          <p:nvPr/>
        </p:nvSpPr>
        <p:spPr bwMode="auto">
          <a:xfrm>
            <a:off x="1897063" y="846138"/>
            <a:ext cx="942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2400" b="1">
                <a:latin typeface="Helvetica" pitchFamily="2" charset="0"/>
              </a:rPr>
              <a:t>Ayub</a:t>
            </a:r>
          </a:p>
        </p:txBody>
      </p:sp>
      <p:sp>
        <p:nvSpPr>
          <p:cNvPr id="1001516" name="Rectangle 44">
            <a:extLst>
              <a:ext uri="{FF2B5EF4-FFF2-40B4-BE49-F238E27FC236}">
                <a16:creationId xmlns:a16="http://schemas.microsoft.com/office/drawing/2014/main" id="{74A2A3EA-2200-5E46-AE5F-F9A1CBF437FC}"/>
              </a:ext>
            </a:extLst>
          </p:cNvPr>
          <p:cNvSpPr>
            <a:spLocks noChangeArrowheads="1"/>
          </p:cNvSpPr>
          <p:nvPr/>
        </p:nvSpPr>
        <p:spPr bwMode="auto">
          <a:xfrm>
            <a:off x="1773238" y="4070350"/>
            <a:ext cx="8239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2400" b="1">
                <a:latin typeface="Helvetica" pitchFamily="2" charset="0"/>
              </a:rPr>
              <a:t>Pkh.</a:t>
            </a:r>
          </a:p>
        </p:txBody>
      </p:sp>
      <p:sp>
        <p:nvSpPr>
          <p:cNvPr id="1001517" name="Rectangle 45">
            <a:extLst>
              <a:ext uri="{FF2B5EF4-FFF2-40B4-BE49-F238E27FC236}">
                <a16:creationId xmlns:a16="http://schemas.microsoft.com/office/drawing/2014/main" id="{35CDF3DC-85A3-3441-B32A-FB97D870403C}"/>
              </a:ext>
            </a:extLst>
          </p:cNvPr>
          <p:cNvSpPr>
            <a:spLocks noChangeArrowheads="1"/>
          </p:cNvSpPr>
          <p:nvPr/>
        </p:nvSpPr>
        <p:spPr bwMode="auto">
          <a:xfrm>
            <a:off x="1811338" y="2338388"/>
            <a:ext cx="8413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2400" b="1">
                <a:latin typeface="Helvetica" pitchFamily="2" charset="0"/>
              </a:rPr>
              <a:t>Maz.</a:t>
            </a:r>
          </a:p>
        </p:txBody>
      </p:sp>
      <p:grpSp>
        <p:nvGrpSpPr>
          <p:cNvPr id="1001518" name="Group 46">
            <a:extLst>
              <a:ext uri="{FF2B5EF4-FFF2-40B4-BE49-F238E27FC236}">
                <a16:creationId xmlns:a16="http://schemas.microsoft.com/office/drawing/2014/main" id="{86F76EBF-E51B-754E-846D-13354767CEB0}"/>
              </a:ext>
            </a:extLst>
          </p:cNvPr>
          <p:cNvGrpSpPr>
            <a:grpSpLocks/>
          </p:cNvGrpSpPr>
          <p:nvPr/>
        </p:nvGrpSpPr>
        <p:grpSpPr bwMode="auto">
          <a:xfrm>
            <a:off x="2608263" y="2279650"/>
            <a:ext cx="919162" cy="481013"/>
            <a:chOff x="1836" y="1501"/>
            <a:chExt cx="579" cy="303"/>
          </a:xfrm>
        </p:grpSpPr>
        <p:sp>
          <p:nvSpPr>
            <p:cNvPr id="1001519" name="Rectangle 47">
              <a:extLst>
                <a:ext uri="{FF2B5EF4-FFF2-40B4-BE49-F238E27FC236}">
                  <a16:creationId xmlns:a16="http://schemas.microsoft.com/office/drawing/2014/main" id="{20E9949F-1B8F-2141-AC3E-458B48A4469F}"/>
                </a:ext>
              </a:extLst>
            </p:cNvPr>
            <p:cNvSpPr>
              <a:spLocks noChangeArrowheads="1"/>
            </p:cNvSpPr>
            <p:nvPr/>
          </p:nvSpPr>
          <p:spPr bwMode="auto">
            <a:xfrm>
              <a:off x="1904" y="1614"/>
              <a:ext cx="492"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1 Musa</a:t>
              </a:r>
            </a:p>
          </p:txBody>
        </p:sp>
        <p:sp>
          <p:nvSpPr>
            <p:cNvPr id="1001520" name="Rectangle 48">
              <a:extLst>
                <a:ext uri="{FF2B5EF4-FFF2-40B4-BE49-F238E27FC236}">
                  <a16:creationId xmlns:a16="http://schemas.microsoft.com/office/drawing/2014/main" id="{D7A26B0F-3BB3-264E-9315-BCE26023B3C9}"/>
                </a:ext>
              </a:extLst>
            </p:cNvPr>
            <p:cNvSpPr>
              <a:spLocks noChangeArrowheads="1"/>
            </p:cNvSpPr>
            <p:nvPr/>
          </p:nvSpPr>
          <p:spPr bwMode="auto">
            <a:xfrm>
              <a:off x="1836" y="1501"/>
              <a:ext cx="579"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1/2 Daud</a:t>
              </a:r>
            </a:p>
          </p:txBody>
        </p:sp>
      </p:grpSp>
      <p:grpSp>
        <p:nvGrpSpPr>
          <p:cNvPr id="1001521" name="Group 49">
            <a:extLst>
              <a:ext uri="{FF2B5EF4-FFF2-40B4-BE49-F238E27FC236}">
                <a16:creationId xmlns:a16="http://schemas.microsoft.com/office/drawing/2014/main" id="{D318E2E6-5392-4443-8F58-7C2A0720DE3A}"/>
              </a:ext>
            </a:extLst>
          </p:cNvPr>
          <p:cNvGrpSpPr>
            <a:grpSpLocks/>
          </p:cNvGrpSpPr>
          <p:nvPr/>
        </p:nvGrpSpPr>
        <p:grpSpPr bwMode="auto">
          <a:xfrm>
            <a:off x="2636838" y="3095625"/>
            <a:ext cx="1349375" cy="474663"/>
            <a:chOff x="1844" y="2025"/>
            <a:chExt cx="850" cy="299"/>
          </a:xfrm>
        </p:grpSpPr>
        <p:sp>
          <p:nvSpPr>
            <p:cNvPr id="1001522" name="Rectangle 50">
              <a:extLst>
                <a:ext uri="{FF2B5EF4-FFF2-40B4-BE49-F238E27FC236}">
                  <a16:creationId xmlns:a16="http://schemas.microsoft.com/office/drawing/2014/main" id="{60FD1E0D-6A5B-C342-B5AA-FF85A16243CD}"/>
                </a:ext>
              </a:extLst>
            </p:cNvPr>
            <p:cNvSpPr>
              <a:spLocks noChangeArrowheads="1"/>
            </p:cNvSpPr>
            <p:nvPr/>
          </p:nvSpPr>
          <p:spPr bwMode="auto">
            <a:xfrm>
              <a:off x="1844" y="2134"/>
              <a:ext cx="850"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tentang hidup</a:t>
              </a:r>
            </a:p>
          </p:txBody>
        </p:sp>
        <p:sp>
          <p:nvSpPr>
            <p:cNvPr id="1001523" name="Rectangle 51">
              <a:extLst>
                <a:ext uri="{FF2B5EF4-FFF2-40B4-BE49-F238E27FC236}">
                  <a16:creationId xmlns:a16="http://schemas.microsoft.com/office/drawing/2014/main" id="{3F9EDC35-DD1E-6740-BE29-C3B8332B5A60}"/>
                </a:ext>
              </a:extLst>
            </p:cNvPr>
            <p:cNvSpPr>
              <a:spLocks noChangeArrowheads="1"/>
            </p:cNvSpPr>
            <p:nvPr/>
          </p:nvSpPr>
          <p:spPr bwMode="auto">
            <a:xfrm>
              <a:off x="1856" y="2025"/>
              <a:ext cx="518"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Salomo</a:t>
              </a:r>
            </a:p>
          </p:txBody>
        </p:sp>
      </p:grpSp>
      <p:sp>
        <p:nvSpPr>
          <p:cNvPr id="1001524" name="Rectangle 52">
            <a:extLst>
              <a:ext uri="{FF2B5EF4-FFF2-40B4-BE49-F238E27FC236}">
                <a16:creationId xmlns:a16="http://schemas.microsoft.com/office/drawing/2014/main" id="{BC2D1D63-C470-AF4C-B64B-EE38B8D69C62}"/>
              </a:ext>
            </a:extLst>
          </p:cNvPr>
          <p:cNvSpPr>
            <a:spLocks noChangeArrowheads="1"/>
          </p:cNvSpPr>
          <p:nvPr/>
        </p:nvSpPr>
        <p:spPr bwMode="auto">
          <a:xfrm>
            <a:off x="1781175" y="3187700"/>
            <a:ext cx="9271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2400" b="1">
                <a:latin typeface="Helvetica" pitchFamily="2" charset="0"/>
              </a:rPr>
              <a:t>Ams.</a:t>
            </a:r>
          </a:p>
        </p:txBody>
      </p:sp>
      <p:grpSp>
        <p:nvGrpSpPr>
          <p:cNvPr id="1001525" name="Group 53">
            <a:extLst>
              <a:ext uri="{FF2B5EF4-FFF2-40B4-BE49-F238E27FC236}">
                <a16:creationId xmlns:a16="http://schemas.microsoft.com/office/drawing/2014/main" id="{F73A420C-5930-5D40-98C1-1B2E04ADCFBD}"/>
              </a:ext>
            </a:extLst>
          </p:cNvPr>
          <p:cNvGrpSpPr>
            <a:grpSpLocks/>
          </p:cNvGrpSpPr>
          <p:nvPr/>
        </p:nvGrpSpPr>
        <p:grpSpPr bwMode="auto">
          <a:xfrm>
            <a:off x="2481263" y="4022725"/>
            <a:ext cx="1971675" cy="449263"/>
            <a:chOff x="1892" y="2617"/>
            <a:chExt cx="1242" cy="283"/>
          </a:xfrm>
        </p:grpSpPr>
        <p:sp>
          <p:nvSpPr>
            <p:cNvPr id="1001526" name="Rectangle 54">
              <a:extLst>
                <a:ext uri="{FF2B5EF4-FFF2-40B4-BE49-F238E27FC236}">
                  <a16:creationId xmlns:a16="http://schemas.microsoft.com/office/drawing/2014/main" id="{BBCDE9DE-419A-AE44-A54E-A719B4D9C509}"/>
                </a:ext>
              </a:extLst>
            </p:cNvPr>
            <p:cNvSpPr>
              <a:spLocks noChangeArrowheads="1"/>
            </p:cNvSpPr>
            <p:nvPr/>
          </p:nvSpPr>
          <p:spPr bwMode="auto">
            <a:xfrm>
              <a:off x="1920" y="2710"/>
              <a:ext cx="1214"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tentang KEHIDUPAN</a:t>
              </a:r>
            </a:p>
          </p:txBody>
        </p:sp>
        <p:sp>
          <p:nvSpPr>
            <p:cNvPr id="1001527" name="Rectangle 55">
              <a:extLst>
                <a:ext uri="{FF2B5EF4-FFF2-40B4-BE49-F238E27FC236}">
                  <a16:creationId xmlns:a16="http://schemas.microsoft.com/office/drawing/2014/main" id="{7664A615-CF57-4843-967A-C9E5DC9EAF16}"/>
                </a:ext>
              </a:extLst>
            </p:cNvPr>
            <p:cNvSpPr>
              <a:spLocks noChangeArrowheads="1"/>
            </p:cNvSpPr>
            <p:nvPr/>
          </p:nvSpPr>
          <p:spPr bwMode="auto">
            <a:xfrm>
              <a:off x="1892" y="2617"/>
              <a:ext cx="518"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Salomo</a:t>
              </a:r>
            </a:p>
          </p:txBody>
        </p:sp>
      </p:grpSp>
      <p:grpSp>
        <p:nvGrpSpPr>
          <p:cNvPr id="1001535" name="Group 63">
            <a:extLst>
              <a:ext uri="{FF2B5EF4-FFF2-40B4-BE49-F238E27FC236}">
                <a16:creationId xmlns:a16="http://schemas.microsoft.com/office/drawing/2014/main" id="{389B10B2-7487-3C4E-AFFE-19C88A1594BC}"/>
              </a:ext>
            </a:extLst>
          </p:cNvPr>
          <p:cNvGrpSpPr>
            <a:grpSpLocks/>
          </p:cNvGrpSpPr>
          <p:nvPr/>
        </p:nvGrpSpPr>
        <p:grpSpPr bwMode="auto">
          <a:xfrm>
            <a:off x="2806700" y="774700"/>
            <a:ext cx="644525" cy="498475"/>
            <a:chOff x="1952" y="554"/>
            <a:chExt cx="406" cy="314"/>
          </a:xfrm>
        </p:grpSpPr>
        <p:sp>
          <p:nvSpPr>
            <p:cNvPr id="1001536" name="Rectangle 64">
              <a:extLst>
                <a:ext uri="{FF2B5EF4-FFF2-40B4-BE49-F238E27FC236}">
                  <a16:creationId xmlns:a16="http://schemas.microsoft.com/office/drawing/2014/main" id="{2B276E83-36BF-7945-B704-E99458A7E7AB}"/>
                </a:ext>
              </a:extLst>
            </p:cNvPr>
            <p:cNvSpPr>
              <a:spLocks noChangeArrowheads="1"/>
            </p:cNvSpPr>
            <p:nvPr/>
          </p:nvSpPr>
          <p:spPr bwMode="auto">
            <a:xfrm>
              <a:off x="1952" y="554"/>
              <a:ext cx="406"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Abra-</a:t>
              </a:r>
            </a:p>
          </p:txBody>
        </p:sp>
        <p:sp>
          <p:nvSpPr>
            <p:cNvPr id="1001537" name="Rectangle 65">
              <a:extLst>
                <a:ext uri="{FF2B5EF4-FFF2-40B4-BE49-F238E27FC236}">
                  <a16:creationId xmlns:a16="http://schemas.microsoft.com/office/drawing/2014/main" id="{6327DF7D-D03E-EF4A-B71C-87B28279BF34}"/>
                </a:ext>
              </a:extLst>
            </p:cNvPr>
            <p:cNvSpPr>
              <a:spLocks noChangeArrowheads="1"/>
            </p:cNvSpPr>
            <p:nvPr/>
          </p:nvSpPr>
          <p:spPr bwMode="auto">
            <a:xfrm>
              <a:off x="1960" y="678"/>
              <a:ext cx="344"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ham</a:t>
              </a:r>
            </a:p>
          </p:txBody>
        </p:sp>
      </p:grpSp>
      <p:sp>
        <p:nvSpPr>
          <p:cNvPr id="1001538" name="Arc 66" descr="Small grid">
            <a:extLst>
              <a:ext uri="{FF2B5EF4-FFF2-40B4-BE49-F238E27FC236}">
                <a16:creationId xmlns:a16="http://schemas.microsoft.com/office/drawing/2014/main" id="{19757D56-D3AD-5445-87F3-737C33850557}"/>
              </a:ext>
            </a:extLst>
          </p:cNvPr>
          <p:cNvSpPr>
            <a:spLocks/>
          </p:cNvSpPr>
          <p:nvPr/>
        </p:nvSpPr>
        <p:spPr bwMode="auto">
          <a:xfrm rot="16133306">
            <a:off x="995362" y="1738313"/>
            <a:ext cx="557213" cy="5857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blipFill dpi="0" rotWithShape="0">
            <a:blip r:embed="rId3"/>
            <a:srcRect/>
            <a:tile tx="0" ty="0" sx="100000" sy="100000" flip="none" algn="tl"/>
          </a:blip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b="1"/>
          </a:p>
        </p:txBody>
      </p:sp>
      <p:sp>
        <p:nvSpPr>
          <p:cNvPr id="1001539" name="Rectangle 67">
            <a:extLst>
              <a:ext uri="{FF2B5EF4-FFF2-40B4-BE49-F238E27FC236}">
                <a16:creationId xmlns:a16="http://schemas.microsoft.com/office/drawing/2014/main" id="{65052095-E7C0-9D45-AB75-1D000466164B}"/>
              </a:ext>
            </a:extLst>
          </p:cNvPr>
          <p:cNvSpPr>
            <a:spLocks noChangeArrowheads="1"/>
          </p:cNvSpPr>
          <p:nvPr/>
        </p:nvSpPr>
        <p:spPr bwMode="auto">
          <a:xfrm>
            <a:off x="1527175" y="2351088"/>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1001540" name="Rectangle 68">
            <a:extLst>
              <a:ext uri="{FF2B5EF4-FFF2-40B4-BE49-F238E27FC236}">
                <a16:creationId xmlns:a16="http://schemas.microsoft.com/office/drawing/2014/main" id="{E81B7476-57FB-484A-BFC3-F80459C44F50}"/>
              </a:ext>
            </a:extLst>
          </p:cNvPr>
          <p:cNvSpPr>
            <a:spLocks noChangeArrowheads="1"/>
          </p:cNvSpPr>
          <p:nvPr/>
        </p:nvSpPr>
        <p:spPr bwMode="auto">
          <a:xfrm>
            <a:off x="1522413" y="3175000"/>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1001541" name="Rectangle 69">
            <a:extLst>
              <a:ext uri="{FF2B5EF4-FFF2-40B4-BE49-F238E27FC236}">
                <a16:creationId xmlns:a16="http://schemas.microsoft.com/office/drawing/2014/main" id="{164F2422-6F4B-2446-BF10-1E5C9687CA49}"/>
              </a:ext>
            </a:extLst>
          </p:cNvPr>
          <p:cNvSpPr>
            <a:spLocks noChangeArrowheads="1"/>
          </p:cNvSpPr>
          <p:nvPr/>
        </p:nvSpPr>
        <p:spPr bwMode="auto">
          <a:xfrm>
            <a:off x="1525588" y="4054475"/>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1001542" name="Rectangle 70">
            <a:extLst>
              <a:ext uri="{FF2B5EF4-FFF2-40B4-BE49-F238E27FC236}">
                <a16:creationId xmlns:a16="http://schemas.microsoft.com/office/drawing/2014/main" id="{DFC5B673-C7EC-D340-9C1F-92366B564526}"/>
              </a:ext>
            </a:extLst>
          </p:cNvPr>
          <p:cNvSpPr>
            <a:spLocks noChangeArrowheads="1"/>
          </p:cNvSpPr>
          <p:nvPr/>
        </p:nvSpPr>
        <p:spPr bwMode="auto">
          <a:xfrm>
            <a:off x="1525588" y="5033963"/>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1001543" name="Rectangle 71">
            <a:extLst>
              <a:ext uri="{FF2B5EF4-FFF2-40B4-BE49-F238E27FC236}">
                <a16:creationId xmlns:a16="http://schemas.microsoft.com/office/drawing/2014/main" id="{206405BB-2B3F-BE41-AC27-CB727DC12755}"/>
              </a:ext>
            </a:extLst>
          </p:cNvPr>
          <p:cNvSpPr>
            <a:spLocks noChangeArrowheads="1"/>
          </p:cNvSpPr>
          <p:nvPr/>
        </p:nvSpPr>
        <p:spPr bwMode="auto">
          <a:xfrm>
            <a:off x="1522413" y="5943600"/>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1001544" name="Text Box 72">
            <a:extLst>
              <a:ext uri="{FF2B5EF4-FFF2-40B4-BE49-F238E27FC236}">
                <a16:creationId xmlns:a16="http://schemas.microsoft.com/office/drawing/2014/main" id="{650957B3-4748-2043-866B-068E063DD94A}"/>
              </a:ext>
            </a:extLst>
          </p:cNvPr>
          <p:cNvSpPr txBox="1">
            <a:spLocks noChangeArrowheads="1"/>
          </p:cNvSpPr>
          <p:nvPr/>
        </p:nvSpPr>
        <p:spPr bwMode="auto">
          <a:xfrm>
            <a:off x="9612313" y="7350125"/>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p>
            <a:pPr algn="ctr">
              <a:spcBef>
                <a:spcPct val="50000"/>
              </a:spcBef>
            </a:pPr>
            <a:r>
              <a:rPr lang="en-US" altLang="en-US" sz="2000"/>
              <a:t> </a:t>
            </a:r>
          </a:p>
        </p:txBody>
      </p:sp>
      <p:pic>
        <p:nvPicPr>
          <p:cNvPr id="1001545" name="Picture 73">
            <a:extLst>
              <a:ext uri="{FF2B5EF4-FFF2-40B4-BE49-F238E27FC236}">
                <a16:creationId xmlns:a16="http://schemas.microsoft.com/office/drawing/2014/main" id="{A41A74A0-083E-1140-B0EB-670C9523AD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267" r="29369" b="9608"/>
          <a:stretch>
            <a:fillRect/>
          </a:stretch>
        </p:blipFill>
        <p:spPr bwMode="auto">
          <a:xfrm>
            <a:off x="4937125" y="450850"/>
            <a:ext cx="4721225" cy="6767513"/>
          </a:xfrm>
          <a:prstGeom prst="rect">
            <a:avLst/>
          </a:prstGeom>
          <a:noFill/>
          <a:extLst>
            <a:ext uri="{909E8E84-426E-40DD-AFC4-6F175D3DCCD1}">
              <a14:hiddenFill xmlns:a14="http://schemas.microsoft.com/office/drawing/2010/main">
                <a:solidFill>
                  <a:srgbClr val="FFFFFF"/>
                </a:solidFill>
              </a14:hiddenFill>
            </a:ext>
          </a:extLst>
        </p:spPr>
      </p:pic>
      <p:sp>
        <p:nvSpPr>
          <p:cNvPr id="1001546" name="Rectangle 74">
            <a:extLst>
              <a:ext uri="{FF2B5EF4-FFF2-40B4-BE49-F238E27FC236}">
                <a16:creationId xmlns:a16="http://schemas.microsoft.com/office/drawing/2014/main" id="{D2C10032-366A-1948-B2CA-0A20E0BAA556}"/>
              </a:ext>
            </a:extLst>
          </p:cNvPr>
          <p:cNvSpPr>
            <a:spLocks noChangeArrowheads="1"/>
          </p:cNvSpPr>
          <p:nvPr/>
        </p:nvSpPr>
        <p:spPr bwMode="auto">
          <a:xfrm>
            <a:off x="5000625" y="412750"/>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547" name="Rectangle 75">
            <a:extLst>
              <a:ext uri="{FF2B5EF4-FFF2-40B4-BE49-F238E27FC236}">
                <a16:creationId xmlns:a16="http://schemas.microsoft.com/office/drawing/2014/main" id="{1FCD0DF9-869C-994C-B5C2-6298108ABFD4}"/>
              </a:ext>
            </a:extLst>
          </p:cNvPr>
          <p:cNvSpPr>
            <a:spLocks noChangeArrowheads="1"/>
          </p:cNvSpPr>
          <p:nvPr/>
        </p:nvSpPr>
        <p:spPr bwMode="auto">
          <a:xfrm>
            <a:off x="4997450" y="398463"/>
            <a:ext cx="4694238" cy="6850062"/>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548" name="Line 76">
            <a:extLst>
              <a:ext uri="{FF2B5EF4-FFF2-40B4-BE49-F238E27FC236}">
                <a16:creationId xmlns:a16="http://schemas.microsoft.com/office/drawing/2014/main" id="{1BE2CD1F-6342-B545-AEBF-09370267A6C0}"/>
              </a:ext>
            </a:extLst>
          </p:cNvPr>
          <p:cNvSpPr>
            <a:spLocks noChangeShapeType="1"/>
          </p:cNvSpPr>
          <p:nvPr/>
        </p:nvSpPr>
        <p:spPr bwMode="auto">
          <a:xfrm>
            <a:off x="5500688" y="2935288"/>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1549" name="Line 77">
            <a:extLst>
              <a:ext uri="{FF2B5EF4-FFF2-40B4-BE49-F238E27FC236}">
                <a16:creationId xmlns:a16="http://schemas.microsoft.com/office/drawing/2014/main" id="{EF9A69D0-2014-8B47-A598-38FAE89EABA0}"/>
              </a:ext>
            </a:extLst>
          </p:cNvPr>
          <p:cNvSpPr>
            <a:spLocks noChangeShapeType="1"/>
          </p:cNvSpPr>
          <p:nvPr/>
        </p:nvSpPr>
        <p:spPr bwMode="auto">
          <a:xfrm>
            <a:off x="7129463" y="2933700"/>
            <a:ext cx="2112962"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1550" name="Line 78">
            <a:extLst>
              <a:ext uri="{FF2B5EF4-FFF2-40B4-BE49-F238E27FC236}">
                <a16:creationId xmlns:a16="http://schemas.microsoft.com/office/drawing/2014/main" id="{DCFCED78-CC49-004C-9BD1-737682E5CAEA}"/>
              </a:ext>
            </a:extLst>
          </p:cNvPr>
          <p:cNvSpPr>
            <a:spLocks noChangeShapeType="1"/>
          </p:cNvSpPr>
          <p:nvPr/>
        </p:nvSpPr>
        <p:spPr bwMode="auto">
          <a:xfrm>
            <a:off x="5519738" y="3765550"/>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1551" name="Line 79">
            <a:extLst>
              <a:ext uri="{FF2B5EF4-FFF2-40B4-BE49-F238E27FC236}">
                <a16:creationId xmlns:a16="http://schemas.microsoft.com/office/drawing/2014/main" id="{1A15077F-4EFC-004D-A76F-222FB5D993BC}"/>
              </a:ext>
            </a:extLst>
          </p:cNvPr>
          <p:cNvSpPr>
            <a:spLocks noChangeShapeType="1"/>
          </p:cNvSpPr>
          <p:nvPr/>
        </p:nvSpPr>
        <p:spPr bwMode="auto">
          <a:xfrm>
            <a:off x="7148513" y="3765550"/>
            <a:ext cx="2112962"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1552" name="Line 80">
            <a:extLst>
              <a:ext uri="{FF2B5EF4-FFF2-40B4-BE49-F238E27FC236}">
                <a16:creationId xmlns:a16="http://schemas.microsoft.com/office/drawing/2014/main" id="{F96FF383-4479-3741-9FA3-63831A8A4F81}"/>
              </a:ext>
            </a:extLst>
          </p:cNvPr>
          <p:cNvSpPr>
            <a:spLocks noChangeShapeType="1"/>
          </p:cNvSpPr>
          <p:nvPr/>
        </p:nvSpPr>
        <p:spPr bwMode="auto">
          <a:xfrm>
            <a:off x="5508625" y="4595813"/>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1553" name="Line 81">
            <a:extLst>
              <a:ext uri="{FF2B5EF4-FFF2-40B4-BE49-F238E27FC236}">
                <a16:creationId xmlns:a16="http://schemas.microsoft.com/office/drawing/2014/main" id="{09FC8BF4-6BB3-6C49-BE6B-E78CEDC5F8C4}"/>
              </a:ext>
            </a:extLst>
          </p:cNvPr>
          <p:cNvSpPr>
            <a:spLocks noChangeShapeType="1"/>
          </p:cNvSpPr>
          <p:nvPr/>
        </p:nvSpPr>
        <p:spPr bwMode="auto">
          <a:xfrm>
            <a:off x="7137400" y="4595813"/>
            <a:ext cx="2112963"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1554" name="Line 82">
            <a:extLst>
              <a:ext uri="{FF2B5EF4-FFF2-40B4-BE49-F238E27FC236}">
                <a16:creationId xmlns:a16="http://schemas.microsoft.com/office/drawing/2014/main" id="{B9A9241B-8337-1542-B975-8F6E12CB5DEB}"/>
              </a:ext>
            </a:extLst>
          </p:cNvPr>
          <p:cNvSpPr>
            <a:spLocks noChangeShapeType="1"/>
          </p:cNvSpPr>
          <p:nvPr/>
        </p:nvSpPr>
        <p:spPr bwMode="auto">
          <a:xfrm>
            <a:off x="5503863" y="5414963"/>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1555" name="Line 83">
            <a:extLst>
              <a:ext uri="{FF2B5EF4-FFF2-40B4-BE49-F238E27FC236}">
                <a16:creationId xmlns:a16="http://schemas.microsoft.com/office/drawing/2014/main" id="{E9EE99B7-F220-284B-91C7-DAE3B850B24D}"/>
              </a:ext>
            </a:extLst>
          </p:cNvPr>
          <p:cNvSpPr>
            <a:spLocks noChangeShapeType="1"/>
          </p:cNvSpPr>
          <p:nvPr/>
        </p:nvSpPr>
        <p:spPr bwMode="auto">
          <a:xfrm>
            <a:off x="7132638" y="5414963"/>
            <a:ext cx="2112962"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1556" name="Line 84">
            <a:extLst>
              <a:ext uri="{FF2B5EF4-FFF2-40B4-BE49-F238E27FC236}">
                <a16:creationId xmlns:a16="http://schemas.microsoft.com/office/drawing/2014/main" id="{C80F6043-3721-3945-B8D4-FD4D0DCBFCEC}"/>
              </a:ext>
            </a:extLst>
          </p:cNvPr>
          <p:cNvSpPr>
            <a:spLocks noChangeShapeType="1"/>
          </p:cNvSpPr>
          <p:nvPr/>
        </p:nvSpPr>
        <p:spPr bwMode="auto">
          <a:xfrm>
            <a:off x="5508625" y="6257925"/>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1557" name="Line 85">
            <a:extLst>
              <a:ext uri="{FF2B5EF4-FFF2-40B4-BE49-F238E27FC236}">
                <a16:creationId xmlns:a16="http://schemas.microsoft.com/office/drawing/2014/main" id="{6F7334C7-A759-8242-B3B9-7B36190F8CA7}"/>
              </a:ext>
            </a:extLst>
          </p:cNvPr>
          <p:cNvSpPr>
            <a:spLocks noChangeShapeType="1"/>
          </p:cNvSpPr>
          <p:nvPr/>
        </p:nvSpPr>
        <p:spPr bwMode="auto">
          <a:xfrm>
            <a:off x="7137400" y="6253163"/>
            <a:ext cx="2112963"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1560" name="Rectangle 88">
            <a:extLst>
              <a:ext uri="{FF2B5EF4-FFF2-40B4-BE49-F238E27FC236}">
                <a16:creationId xmlns:a16="http://schemas.microsoft.com/office/drawing/2014/main" id="{4CB96325-07E0-8446-BD18-92F0EE1F50B1}"/>
              </a:ext>
            </a:extLst>
          </p:cNvPr>
          <p:cNvSpPr>
            <a:spLocks noChangeArrowheads="1"/>
          </p:cNvSpPr>
          <p:nvPr/>
        </p:nvSpPr>
        <p:spPr bwMode="auto">
          <a:xfrm>
            <a:off x="5773738" y="2579688"/>
            <a:ext cx="903287" cy="3937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en-US" sz="2000" b="1">
                <a:solidFill>
                  <a:schemeClr val="bg1"/>
                </a:solidFill>
                <a:latin typeface="Helvetica" pitchFamily="2" charset="0"/>
              </a:rPr>
              <a:t>AYUB</a:t>
            </a:r>
          </a:p>
        </p:txBody>
      </p:sp>
      <p:sp>
        <p:nvSpPr>
          <p:cNvPr id="1001561" name="Rectangle 89">
            <a:extLst>
              <a:ext uri="{FF2B5EF4-FFF2-40B4-BE49-F238E27FC236}">
                <a16:creationId xmlns:a16="http://schemas.microsoft.com/office/drawing/2014/main" id="{82F21DC4-2125-324E-A024-46A9CCFAC70C}"/>
              </a:ext>
            </a:extLst>
          </p:cNvPr>
          <p:cNvSpPr>
            <a:spLocks noChangeArrowheads="1"/>
          </p:cNvSpPr>
          <p:nvPr/>
        </p:nvSpPr>
        <p:spPr bwMode="auto">
          <a:xfrm>
            <a:off x="7510463" y="3225800"/>
            <a:ext cx="1339850" cy="577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80000"/>
              </a:lnSpc>
            </a:pPr>
            <a:r>
              <a:rPr lang="en-US" altLang="en-US" sz="2000" b="1">
                <a:solidFill>
                  <a:schemeClr val="bg1"/>
                </a:solidFill>
                <a:latin typeface="Helvetica" pitchFamily="2" charset="0"/>
              </a:rPr>
              <a:t>1/2 DAUD</a:t>
            </a:r>
          </a:p>
          <a:p>
            <a:pPr algn="ctr">
              <a:lnSpc>
                <a:spcPct val="80000"/>
              </a:lnSpc>
            </a:pPr>
            <a:r>
              <a:rPr lang="en-US" altLang="en-US" sz="2000" b="1">
                <a:solidFill>
                  <a:schemeClr val="bg1"/>
                </a:solidFill>
                <a:latin typeface="Helvetica" pitchFamily="2" charset="0"/>
              </a:rPr>
              <a:t>1 MUSA</a:t>
            </a:r>
          </a:p>
        </p:txBody>
      </p:sp>
      <p:sp>
        <p:nvSpPr>
          <p:cNvPr id="1001562" name="Text Box 90">
            <a:extLst>
              <a:ext uri="{FF2B5EF4-FFF2-40B4-BE49-F238E27FC236}">
                <a16:creationId xmlns:a16="http://schemas.microsoft.com/office/drawing/2014/main" id="{C1115D20-6D6D-BA4C-8FDE-03C323953BA0}"/>
              </a:ext>
            </a:extLst>
          </p:cNvPr>
          <p:cNvSpPr txBox="1">
            <a:spLocks noChangeArrowheads="1"/>
          </p:cNvSpPr>
          <p:nvPr/>
        </p:nvSpPr>
        <p:spPr bwMode="auto">
          <a:xfrm>
            <a:off x="5461000" y="3402013"/>
            <a:ext cx="1500188" cy="701675"/>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MAZMUR	</a:t>
            </a:r>
          </a:p>
        </p:txBody>
      </p:sp>
      <p:sp>
        <p:nvSpPr>
          <p:cNvPr id="1001563" name="Rectangle 91">
            <a:extLst>
              <a:ext uri="{FF2B5EF4-FFF2-40B4-BE49-F238E27FC236}">
                <a16:creationId xmlns:a16="http://schemas.microsoft.com/office/drawing/2014/main" id="{3E256D52-CE06-8542-B5C6-72BCDF99940D}"/>
              </a:ext>
            </a:extLst>
          </p:cNvPr>
          <p:cNvSpPr>
            <a:spLocks noChangeArrowheads="1"/>
          </p:cNvSpPr>
          <p:nvPr/>
        </p:nvSpPr>
        <p:spPr bwMode="auto">
          <a:xfrm>
            <a:off x="7064375" y="4046538"/>
            <a:ext cx="2273300" cy="577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80000"/>
              </a:lnSpc>
            </a:pPr>
            <a:r>
              <a:rPr lang="en-US" altLang="en-US" sz="2000" b="1">
                <a:solidFill>
                  <a:schemeClr val="bg1"/>
                </a:solidFill>
                <a:latin typeface="Helvetica" pitchFamily="2" charset="0"/>
              </a:rPr>
              <a:t>SALOMO</a:t>
            </a:r>
          </a:p>
          <a:p>
            <a:pPr algn="ctr">
              <a:lnSpc>
                <a:spcPct val="80000"/>
              </a:lnSpc>
            </a:pPr>
            <a:r>
              <a:rPr lang="en-US" altLang="en-US" sz="2000" b="1">
                <a:solidFill>
                  <a:schemeClr val="bg1"/>
                </a:solidFill>
                <a:latin typeface="Helvetica" pitchFamily="2" charset="0"/>
              </a:rPr>
              <a:t>TENTANG HIDUP</a:t>
            </a:r>
          </a:p>
        </p:txBody>
      </p:sp>
      <p:sp>
        <p:nvSpPr>
          <p:cNvPr id="1001564" name="Text Box 92">
            <a:extLst>
              <a:ext uri="{FF2B5EF4-FFF2-40B4-BE49-F238E27FC236}">
                <a16:creationId xmlns:a16="http://schemas.microsoft.com/office/drawing/2014/main" id="{84D25DA8-A339-184F-9209-852D46F77708}"/>
              </a:ext>
            </a:extLst>
          </p:cNvPr>
          <p:cNvSpPr txBox="1">
            <a:spLocks noChangeArrowheads="1"/>
          </p:cNvSpPr>
          <p:nvPr/>
        </p:nvSpPr>
        <p:spPr bwMode="auto">
          <a:xfrm>
            <a:off x="5461000" y="4243388"/>
            <a:ext cx="1376363" cy="3968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AMSAL</a:t>
            </a:r>
          </a:p>
        </p:txBody>
      </p:sp>
      <p:sp>
        <p:nvSpPr>
          <p:cNvPr id="1001567" name="Rectangle 95">
            <a:extLst>
              <a:ext uri="{FF2B5EF4-FFF2-40B4-BE49-F238E27FC236}">
                <a16:creationId xmlns:a16="http://schemas.microsoft.com/office/drawing/2014/main" id="{A568C8EA-48E8-644E-8B44-DDF618A03C49}"/>
              </a:ext>
            </a:extLst>
          </p:cNvPr>
          <p:cNvSpPr>
            <a:spLocks noChangeArrowheads="1"/>
          </p:cNvSpPr>
          <p:nvPr/>
        </p:nvSpPr>
        <p:spPr bwMode="auto">
          <a:xfrm>
            <a:off x="6704013" y="4867275"/>
            <a:ext cx="2995612" cy="577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80000"/>
              </a:lnSpc>
            </a:pPr>
            <a:r>
              <a:rPr lang="en-US" altLang="en-US" sz="2000" b="1">
                <a:solidFill>
                  <a:schemeClr val="bg1"/>
                </a:solidFill>
                <a:latin typeface="Helvetica" pitchFamily="2" charset="0"/>
              </a:rPr>
              <a:t>SALOMO</a:t>
            </a:r>
          </a:p>
          <a:p>
            <a:pPr algn="ctr">
              <a:lnSpc>
                <a:spcPct val="80000"/>
              </a:lnSpc>
            </a:pPr>
            <a:r>
              <a:rPr lang="en-US" altLang="en-US" sz="2000" b="1">
                <a:solidFill>
                  <a:schemeClr val="bg1"/>
                </a:solidFill>
                <a:latin typeface="Helvetica" pitchFamily="2" charset="0"/>
              </a:rPr>
              <a:t>TENTANG KEHIDUPAN</a:t>
            </a:r>
          </a:p>
        </p:txBody>
      </p:sp>
      <p:sp>
        <p:nvSpPr>
          <p:cNvPr id="1001568" name="Text Box 96">
            <a:extLst>
              <a:ext uri="{FF2B5EF4-FFF2-40B4-BE49-F238E27FC236}">
                <a16:creationId xmlns:a16="http://schemas.microsoft.com/office/drawing/2014/main" id="{578732C4-CB44-BC4E-86BF-FD76425AB451}"/>
              </a:ext>
            </a:extLst>
          </p:cNvPr>
          <p:cNvSpPr txBox="1">
            <a:spLocks noChangeArrowheads="1"/>
          </p:cNvSpPr>
          <p:nvPr/>
        </p:nvSpPr>
        <p:spPr bwMode="auto">
          <a:xfrm>
            <a:off x="5461000" y="5062538"/>
            <a:ext cx="1468438" cy="3968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PKH	</a:t>
            </a:r>
          </a:p>
        </p:txBody>
      </p:sp>
      <p:sp>
        <p:nvSpPr>
          <p:cNvPr id="1001569" name="Text Box 97">
            <a:extLst>
              <a:ext uri="{FF2B5EF4-FFF2-40B4-BE49-F238E27FC236}">
                <a16:creationId xmlns:a16="http://schemas.microsoft.com/office/drawing/2014/main" id="{8486FF31-780F-BE4F-AB3F-99409709E837}"/>
              </a:ext>
            </a:extLst>
          </p:cNvPr>
          <p:cNvSpPr txBox="1">
            <a:spLocks noChangeArrowheads="1"/>
          </p:cNvSpPr>
          <p:nvPr/>
        </p:nvSpPr>
        <p:spPr bwMode="auto">
          <a:xfrm>
            <a:off x="4562475" y="7515225"/>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solidFill>
                <a:schemeClr val="tx2"/>
              </a:solidFill>
            </a:endParaRPr>
          </a:p>
        </p:txBody>
      </p:sp>
      <p:sp>
        <p:nvSpPr>
          <p:cNvPr id="1001570" name="Rectangle 98">
            <a:extLst>
              <a:ext uri="{FF2B5EF4-FFF2-40B4-BE49-F238E27FC236}">
                <a16:creationId xmlns:a16="http://schemas.microsoft.com/office/drawing/2014/main" id="{6009247B-C762-3844-9658-677695A0D667}"/>
              </a:ext>
            </a:extLst>
          </p:cNvPr>
          <p:cNvSpPr>
            <a:spLocks noChangeArrowheads="1"/>
          </p:cNvSpPr>
          <p:nvPr/>
        </p:nvSpPr>
        <p:spPr bwMode="auto">
          <a:xfrm>
            <a:off x="7666038" y="2411413"/>
            <a:ext cx="933450" cy="304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r>
              <a:rPr lang="en-US" altLang="en-US" sz="1400" b="1">
                <a:solidFill>
                  <a:schemeClr val="bg1"/>
                </a:solidFill>
                <a:latin typeface="Helvetica" pitchFamily="2" charset="0"/>
              </a:rPr>
              <a:t>kira-kira:</a:t>
            </a:r>
          </a:p>
        </p:txBody>
      </p:sp>
      <p:pic>
        <p:nvPicPr>
          <p:cNvPr id="1001573" name="Picture 101">
            <a:extLst>
              <a:ext uri="{FF2B5EF4-FFF2-40B4-BE49-F238E27FC236}">
                <a16:creationId xmlns:a16="http://schemas.microsoft.com/office/drawing/2014/main" id="{1D56BF36-DC84-DC4B-8CFD-B9FCC5501C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01574" name="Rectangle 102">
            <a:extLst>
              <a:ext uri="{FF2B5EF4-FFF2-40B4-BE49-F238E27FC236}">
                <a16:creationId xmlns:a16="http://schemas.microsoft.com/office/drawing/2014/main" id="{9E40CBDE-EAC2-D74D-B36B-876EBBB2F350}"/>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1001575" name="Text Box 103">
            <a:extLst>
              <a:ext uri="{FF2B5EF4-FFF2-40B4-BE49-F238E27FC236}">
                <a16:creationId xmlns:a16="http://schemas.microsoft.com/office/drawing/2014/main" id="{0D2765C5-7F85-6947-9D71-8BE8109B075C}"/>
              </a:ext>
            </a:extLst>
          </p:cNvPr>
          <p:cNvSpPr txBox="1">
            <a:spLocks noChangeArrowheads="1"/>
          </p:cNvSpPr>
          <p:nvPr/>
        </p:nvSpPr>
        <p:spPr bwMode="auto">
          <a:xfrm>
            <a:off x="5283200" y="1933575"/>
            <a:ext cx="4111625" cy="579438"/>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1" i="1">
                <a:solidFill>
                  <a:srgbClr val="FFF819"/>
                </a:solidFill>
                <a:latin typeface="Helvetica" pitchFamily="2" charset="0"/>
              </a:rPr>
              <a:t>"PUISI"</a:t>
            </a:r>
          </a:p>
        </p:txBody>
      </p:sp>
      <p:sp>
        <p:nvSpPr>
          <p:cNvPr id="1001576" name="Rectangle 104">
            <a:extLst>
              <a:ext uri="{FF2B5EF4-FFF2-40B4-BE49-F238E27FC236}">
                <a16:creationId xmlns:a16="http://schemas.microsoft.com/office/drawing/2014/main" id="{F5BC647B-A115-174A-96FD-624E9E16D1CA}"/>
              </a:ext>
            </a:extLst>
          </p:cNvPr>
          <p:cNvSpPr>
            <a:spLocks noChangeArrowheads="1"/>
          </p:cNvSpPr>
          <p:nvPr/>
        </p:nvSpPr>
        <p:spPr bwMode="auto">
          <a:xfrm>
            <a:off x="1560513" y="365125"/>
            <a:ext cx="2551112" cy="6319838"/>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577" name="AutoShape 105">
            <a:extLst>
              <a:ext uri="{FF2B5EF4-FFF2-40B4-BE49-F238E27FC236}">
                <a16:creationId xmlns:a16="http://schemas.microsoft.com/office/drawing/2014/main" id="{7E942CF0-D449-834F-BFB6-09B6645CB99C}"/>
              </a:ext>
            </a:extLst>
          </p:cNvPr>
          <p:cNvSpPr>
            <a:spLocks noChangeArrowheads="1"/>
          </p:cNvSpPr>
          <p:nvPr/>
        </p:nvSpPr>
        <p:spPr bwMode="auto">
          <a:xfrm rot="16320000">
            <a:off x="64294" y="1042194"/>
            <a:ext cx="474662" cy="317500"/>
          </a:xfrm>
          <a:prstGeom prst="triangle">
            <a:avLst>
              <a:gd name="adj" fmla="val 4999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578" name="Rectangle 106" descr="Small grid">
            <a:extLst>
              <a:ext uri="{FF2B5EF4-FFF2-40B4-BE49-F238E27FC236}">
                <a16:creationId xmlns:a16="http://schemas.microsoft.com/office/drawing/2014/main" id="{6BFC5588-33AA-DC47-8F1C-FF834A5BAB59}"/>
              </a:ext>
            </a:extLst>
          </p:cNvPr>
          <p:cNvSpPr>
            <a:spLocks noChangeArrowheads="1"/>
          </p:cNvSpPr>
          <p:nvPr/>
        </p:nvSpPr>
        <p:spPr bwMode="auto">
          <a:xfrm>
            <a:off x="434975" y="1101725"/>
            <a:ext cx="1185863" cy="203200"/>
          </a:xfrm>
          <a:prstGeom prst="rect">
            <a:avLst/>
          </a:prstGeom>
          <a:blipFill dpi="0" rotWithShape="0">
            <a:blip r:embed="rId3"/>
            <a:srcRect/>
            <a:tile tx="0" ty="0" sx="100000" sy="100000" flip="none" algn="tl"/>
          </a:blip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en-US"/>
          </a:p>
        </p:txBody>
      </p:sp>
      <p:sp>
        <p:nvSpPr>
          <p:cNvPr id="1001579" name="Rectangle 107">
            <a:extLst>
              <a:ext uri="{FF2B5EF4-FFF2-40B4-BE49-F238E27FC236}">
                <a16:creationId xmlns:a16="http://schemas.microsoft.com/office/drawing/2014/main" id="{AD445EE5-D104-8E4A-B95F-BE6ADA456A18}"/>
              </a:ext>
            </a:extLst>
          </p:cNvPr>
          <p:cNvSpPr>
            <a:spLocks noChangeArrowheads="1"/>
          </p:cNvSpPr>
          <p:nvPr/>
        </p:nvSpPr>
        <p:spPr bwMode="auto">
          <a:xfrm>
            <a:off x="981075" y="2338388"/>
            <a:ext cx="577850" cy="3897312"/>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580" name="Rectangle 108" descr="Small grid">
            <a:extLst>
              <a:ext uri="{FF2B5EF4-FFF2-40B4-BE49-F238E27FC236}">
                <a16:creationId xmlns:a16="http://schemas.microsoft.com/office/drawing/2014/main" id="{2A6AD116-0C83-494A-9D81-8FBE5AE8879A}"/>
              </a:ext>
            </a:extLst>
          </p:cNvPr>
          <p:cNvSpPr>
            <a:spLocks noChangeArrowheads="1"/>
          </p:cNvSpPr>
          <p:nvPr/>
        </p:nvSpPr>
        <p:spPr bwMode="auto">
          <a:xfrm>
            <a:off x="1003300" y="2270125"/>
            <a:ext cx="542925" cy="3989388"/>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581" name="Line 109">
            <a:extLst>
              <a:ext uri="{FF2B5EF4-FFF2-40B4-BE49-F238E27FC236}">
                <a16:creationId xmlns:a16="http://schemas.microsoft.com/office/drawing/2014/main" id="{D475F9E5-88EE-CB44-9844-C72255710D77}"/>
              </a:ext>
            </a:extLst>
          </p:cNvPr>
          <p:cNvSpPr>
            <a:spLocks noChangeShapeType="1"/>
          </p:cNvSpPr>
          <p:nvPr/>
        </p:nvSpPr>
        <p:spPr bwMode="auto">
          <a:xfrm>
            <a:off x="977900" y="6019800"/>
            <a:ext cx="0" cy="11303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582" name="Rectangle 110" descr="Small grid">
            <a:extLst>
              <a:ext uri="{FF2B5EF4-FFF2-40B4-BE49-F238E27FC236}">
                <a16:creationId xmlns:a16="http://schemas.microsoft.com/office/drawing/2014/main" id="{AD4885BB-BA25-6441-8FC8-BC43025F03BF}"/>
              </a:ext>
            </a:extLst>
          </p:cNvPr>
          <p:cNvSpPr>
            <a:spLocks noChangeArrowheads="1"/>
          </p:cNvSpPr>
          <p:nvPr/>
        </p:nvSpPr>
        <p:spPr bwMode="auto">
          <a:xfrm>
            <a:off x="1004888" y="6130925"/>
            <a:ext cx="366712" cy="992188"/>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583" name="Rectangle 111">
            <a:extLst>
              <a:ext uri="{FF2B5EF4-FFF2-40B4-BE49-F238E27FC236}">
                <a16:creationId xmlns:a16="http://schemas.microsoft.com/office/drawing/2014/main" id="{DA2BDC77-6175-C748-AB90-1AD387124A43}"/>
              </a:ext>
            </a:extLst>
          </p:cNvPr>
          <p:cNvSpPr>
            <a:spLocks noChangeArrowheads="1"/>
          </p:cNvSpPr>
          <p:nvPr/>
        </p:nvSpPr>
        <p:spPr bwMode="auto">
          <a:xfrm>
            <a:off x="7437438" y="2374900"/>
            <a:ext cx="1497012" cy="577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80000"/>
              </a:lnSpc>
            </a:pPr>
            <a:endParaRPr lang="en-US" altLang="en-US" sz="2000" b="1">
              <a:solidFill>
                <a:schemeClr val="bg1"/>
              </a:solidFill>
              <a:latin typeface="Helvetica" pitchFamily="2" charset="0"/>
            </a:endParaRPr>
          </a:p>
          <a:p>
            <a:pPr algn="ctr">
              <a:lnSpc>
                <a:spcPct val="80000"/>
              </a:lnSpc>
            </a:pPr>
            <a:r>
              <a:rPr lang="en-US" altLang="en-US" sz="2000" b="1">
                <a:solidFill>
                  <a:schemeClr val="bg1"/>
                </a:solidFill>
                <a:latin typeface="Helvetica" pitchFamily="2" charset="0"/>
              </a:rPr>
              <a:t>ABRAHAM</a:t>
            </a:r>
          </a:p>
        </p:txBody>
      </p:sp>
      <p:sp>
        <p:nvSpPr>
          <p:cNvPr id="1001585" name="AutoShape 113">
            <a:extLst>
              <a:ext uri="{FF2B5EF4-FFF2-40B4-BE49-F238E27FC236}">
                <a16:creationId xmlns:a16="http://schemas.microsoft.com/office/drawing/2014/main" id="{8C530054-8851-5A4D-9F76-C0887124C777}"/>
              </a:ext>
            </a:extLst>
          </p:cNvPr>
          <p:cNvSpPr>
            <a:spLocks noChangeArrowheads="1"/>
          </p:cNvSpPr>
          <p:nvPr/>
        </p:nvSpPr>
        <p:spPr bwMode="auto">
          <a:xfrm>
            <a:off x="5202238" y="4733925"/>
            <a:ext cx="4489450" cy="736600"/>
          </a:xfrm>
          <a:prstGeom prst="roundRect">
            <a:avLst>
              <a:gd name="adj" fmla="val 16667"/>
            </a:avLst>
          </a:prstGeom>
          <a:noFill/>
          <a:ln w="76200">
            <a:solidFill>
              <a:schemeClr val="hlink"/>
            </a:solidFill>
            <a:round/>
            <a:headEnd/>
            <a:tailEnd/>
          </a:ln>
          <a:effectLst>
            <a:outerShdw dist="63500" dir="221219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1001587" name="Picture 115">
            <a:extLst>
              <a:ext uri="{FF2B5EF4-FFF2-40B4-BE49-F238E27FC236}">
                <a16:creationId xmlns:a16="http://schemas.microsoft.com/office/drawing/2014/main" id="{BF306CEC-3E24-6A47-A9DA-F3A1E54A50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9858" t="20915" r="27026" b="60414"/>
          <a:stretch>
            <a:fillRect/>
          </a:stretch>
        </p:blipFill>
        <p:spPr bwMode="auto">
          <a:xfrm>
            <a:off x="193675" y="5848350"/>
            <a:ext cx="5607050" cy="1924050"/>
          </a:xfrm>
          <a:prstGeom prst="rect">
            <a:avLst/>
          </a:prstGeom>
          <a:noFill/>
          <a:effectLst>
            <a:outerShdw dist="125724"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01588" name="Text Box 116">
            <a:extLst>
              <a:ext uri="{FF2B5EF4-FFF2-40B4-BE49-F238E27FC236}">
                <a16:creationId xmlns:a16="http://schemas.microsoft.com/office/drawing/2014/main" id="{9C3C9FDC-824A-334C-9B17-A251BBE661B9}"/>
              </a:ext>
            </a:extLst>
          </p:cNvPr>
          <p:cNvSpPr txBox="1">
            <a:spLocks noChangeArrowheads="1"/>
          </p:cNvSpPr>
          <p:nvPr/>
        </p:nvSpPr>
        <p:spPr bwMode="auto">
          <a:xfrm>
            <a:off x="2197100" y="5780088"/>
            <a:ext cx="2065338" cy="304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1400" b="1">
                <a:solidFill>
                  <a:srgbClr val="FFFF66"/>
                </a:solidFill>
              </a:rPr>
              <a:t>Bukit Zaitun</a:t>
            </a:r>
          </a:p>
        </p:txBody>
      </p:sp>
      <p:sp>
        <p:nvSpPr>
          <p:cNvPr id="1001591" name="Text Box 119">
            <a:extLst>
              <a:ext uri="{FF2B5EF4-FFF2-40B4-BE49-F238E27FC236}">
                <a16:creationId xmlns:a16="http://schemas.microsoft.com/office/drawing/2014/main" id="{FF6E6263-6DAD-E84F-AA35-D1A865C96FFC}"/>
              </a:ext>
            </a:extLst>
          </p:cNvPr>
          <p:cNvSpPr txBox="1">
            <a:spLocks noChangeArrowheads="1"/>
          </p:cNvSpPr>
          <p:nvPr/>
        </p:nvSpPr>
        <p:spPr bwMode="auto">
          <a:xfrm>
            <a:off x="2106613" y="7159625"/>
            <a:ext cx="2065337" cy="304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1400" b="1">
                <a:solidFill>
                  <a:srgbClr val="FFFF66"/>
                </a:solidFill>
              </a:rPr>
              <a:t>The Temple Mount</a:t>
            </a:r>
          </a:p>
        </p:txBody>
      </p:sp>
      <p:pic>
        <p:nvPicPr>
          <p:cNvPr id="1001593" name="Picture 121">
            <a:extLst>
              <a:ext uri="{FF2B5EF4-FFF2-40B4-BE49-F238E27FC236}">
                <a16:creationId xmlns:a16="http://schemas.microsoft.com/office/drawing/2014/main" id="{08E5A1BD-DD9E-EA42-AF4E-2699A52FB5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8588" y="5138738"/>
            <a:ext cx="479425" cy="1119187"/>
          </a:xfrm>
          <a:prstGeom prst="rect">
            <a:avLst/>
          </a:prstGeom>
          <a:noFill/>
          <a:ln w="76200">
            <a:solidFill>
              <a:schemeClr val="accent2"/>
            </a:solidFill>
            <a:miter lim="800000"/>
            <a:headEnd/>
            <a:tailEnd/>
          </a:ln>
          <a:effectLst>
            <a:outerShdw dist="125724" dir="2700000" algn="ctr" rotWithShape="0">
              <a:schemeClr val="tx1"/>
            </a:outerShdw>
          </a:effectLst>
          <a:extLst>
            <a:ext uri="{909E8E84-426E-40DD-AFC4-6F175D3DCCD1}">
              <a14:hiddenFill xmlns:a14="http://schemas.microsoft.com/office/drawing/2010/main">
                <a:solidFill>
                  <a:srgbClr val="FFFFFF"/>
                </a:solidFill>
              </a14:hiddenFill>
            </a:ext>
          </a:extLst>
        </p:spPr>
      </p:pic>
      <p:pic>
        <p:nvPicPr>
          <p:cNvPr id="1001596" name="Picture 124">
            <a:extLst>
              <a:ext uri="{FF2B5EF4-FFF2-40B4-BE49-F238E27FC236}">
                <a16:creationId xmlns:a16="http://schemas.microsoft.com/office/drawing/2014/main" id="{0E80FEF9-A11B-E848-A05A-F4D98F01AB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9813" y="6564313"/>
            <a:ext cx="1123950" cy="1039812"/>
          </a:xfrm>
          <a:prstGeom prst="rect">
            <a:avLst/>
          </a:prstGeom>
          <a:noFill/>
          <a:ln w="76200">
            <a:solidFill>
              <a:schemeClr val="accent2"/>
            </a:solidFill>
            <a:miter lim="800000"/>
            <a:headEnd/>
            <a:tailEnd/>
          </a:ln>
          <a:effectLst>
            <a:outerShdw dist="99190" dir="2388334"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01597" name="Text Box 125">
            <a:extLst>
              <a:ext uri="{FF2B5EF4-FFF2-40B4-BE49-F238E27FC236}">
                <a16:creationId xmlns:a16="http://schemas.microsoft.com/office/drawing/2014/main" id="{2880E3CE-A097-264D-A3B3-DF8625A3401B}"/>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48</a:t>
            </a:r>
          </a:p>
        </p:txBody>
      </p:sp>
      <p:sp>
        <p:nvSpPr>
          <p:cNvPr id="1001598" name="Text Box 126">
            <a:extLst>
              <a:ext uri="{FF2B5EF4-FFF2-40B4-BE49-F238E27FC236}">
                <a16:creationId xmlns:a16="http://schemas.microsoft.com/office/drawing/2014/main" id="{2EAC1392-0C71-D34E-AC87-275300B1D132}"/>
              </a:ext>
            </a:extLst>
          </p:cNvPr>
          <p:cNvSpPr txBox="1">
            <a:spLocks noChangeArrowheads="1"/>
          </p:cNvSpPr>
          <p:nvPr/>
        </p:nvSpPr>
        <p:spPr bwMode="auto">
          <a:xfrm rot="-5400000">
            <a:off x="1000919" y="3258344"/>
            <a:ext cx="5614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KITAB PUISI(6)</a:t>
            </a:r>
            <a:endParaRPr lang="en-US" altLang="en-US" sz="1000">
              <a:latin typeface="Arial Black" panose="020B0604020202020204" pitchFamily="34" charset="0"/>
            </a:endParaRPr>
          </a:p>
        </p:txBody>
      </p:sp>
      <p:sp>
        <p:nvSpPr>
          <p:cNvPr id="1001599" name="Rectangle 127">
            <a:extLst>
              <a:ext uri="{FF2B5EF4-FFF2-40B4-BE49-F238E27FC236}">
                <a16:creationId xmlns:a16="http://schemas.microsoft.com/office/drawing/2014/main" id="{8FEF112D-1F80-9944-A3D6-D87B4F462FFF}"/>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1001584" name="AutoShape 112">
            <a:extLst>
              <a:ext uri="{FF2B5EF4-FFF2-40B4-BE49-F238E27FC236}">
                <a16:creationId xmlns:a16="http://schemas.microsoft.com/office/drawing/2014/main" id="{EF7CF07F-6870-7045-85F4-FF94CB572A96}"/>
              </a:ext>
            </a:extLst>
          </p:cNvPr>
          <p:cNvSpPr>
            <a:spLocks noChangeArrowheads="1"/>
          </p:cNvSpPr>
          <p:nvPr/>
        </p:nvSpPr>
        <p:spPr bwMode="auto">
          <a:xfrm>
            <a:off x="1370013" y="3890963"/>
            <a:ext cx="2351087" cy="736600"/>
          </a:xfrm>
          <a:prstGeom prst="roundRect">
            <a:avLst>
              <a:gd name="adj" fmla="val 16667"/>
            </a:avLst>
          </a:prstGeom>
          <a:noFill/>
          <a:ln w="76200">
            <a:solidFill>
              <a:schemeClr val="hlink"/>
            </a:solidFill>
            <a:round/>
            <a:headEnd/>
            <a:tailEnd/>
          </a:ln>
          <a:effectLst>
            <a:outerShdw dist="63500" dir="221219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01586" name="Line 114">
            <a:extLst>
              <a:ext uri="{FF2B5EF4-FFF2-40B4-BE49-F238E27FC236}">
                <a16:creationId xmlns:a16="http://schemas.microsoft.com/office/drawing/2014/main" id="{B956B0E9-2A3C-864B-AF44-D05F2EB7696A}"/>
              </a:ext>
            </a:extLst>
          </p:cNvPr>
          <p:cNvSpPr>
            <a:spLocks noChangeShapeType="1"/>
          </p:cNvSpPr>
          <p:nvPr/>
        </p:nvSpPr>
        <p:spPr bwMode="auto">
          <a:xfrm>
            <a:off x="3713163" y="4240213"/>
            <a:ext cx="1490662" cy="865187"/>
          </a:xfrm>
          <a:prstGeom prst="line">
            <a:avLst/>
          </a:prstGeom>
          <a:noFill/>
          <a:ln w="76200">
            <a:solidFill>
              <a:schemeClr val="hlink"/>
            </a:solidFill>
            <a:prstDash val="sysDot"/>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1600" name="Rectangle 128">
            <a:extLst>
              <a:ext uri="{FF2B5EF4-FFF2-40B4-BE49-F238E27FC236}">
                <a16:creationId xmlns:a16="http://schemas.microsoft.com/office/drawing/2014/main" id="{7B27500F-9D18-404C-B80D-45EBAF028DD5}"/>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
        <p:nvSpPr>
          <p:cNvPr id="1001601" name="Rectangle 129">
            <a:extLst>
              <a:ext uri="{FF2B5EF4-FFF2-40B4-BE49-F238E27FC236}">
                <a16:creationId xmlns:a16="http://schemas.microsoft.com/office/drawing/2014/main" id="{F42C083E-7A9D-4941-9477-096A4E6F5485}"/>
              </a:ext>
            </a:extLst>
          </p:cNvPr>
          <p:cNvSpPr>
            <a:spLocks noChangeArrowheads="1"/>
          </p:cNvSpPr>
          <p:nvPr/>
        </p:nvSpPr>
        <p:spPr bwMode="auto">
          <a:xfrm>
            <a:off x="9661525" y="7312025"/>
            <a:ext cx="33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001584"/>
                                        </p:tgtEl>
                                        <p:attrNameLst>
                                          <p:attrName>style.visibility</p:attrName>
                                        </p:attrNameLst>
                                      </p:cBhvr>
                                      <p:to>
                                        <p:strVal val="visible"/>
                                      </p:to>
                                    </p:set>
                                    <p:animEffect transition="in" filter="wipe(left)">
                                      <p:cBhvr>
                                        <p:cTn id="7" dur="500"/>
                                        <p:tgtEl>
                                          <p:spTgt spid="100158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001586"/>
                                        </p:tgtEl>
                                        <p:attrNameLst>
                                          <p:attrName>style.visibility</p:attrName>
                                        </p:attrNameLst>
                                      </p:cBhvr>
                                      <p:to>
                                        <p:strVal val="visible"/>
                                      </p:to>
                                    </p:set>
                                    <p:animEffect transition="in" filter="wipe(left)">
                                      <p:cBhvr>
                                        <p:cTn id="11" dur="500"/>
                                        <p:tgtEl>
                                          <p:spTgt spid="100158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01585"/>
                                        </p:tgtEl>
                                        <p:attrNameLst>
                                          <p:attrName>style.visibility</p:attrName>
                                        </p:attrNameLst>
                                      </p:cBhvr>
                                      <p:to>
                                        <p:strVal val="visible"/>
                                      </p:to>
                                    </p:set>
                                    <p:animEffect transition="in" filter="wipe(left)">
                                      <p:cBhvr>
                                        <p:cTn id="15" dur="500"/>
                                        <p:tgtEl>
                                          <p:spTgt spid="100158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1001587"/>
                                        </p:tgtEl>
                                        <p:attrNameLst>
                                          <p:attrName>style.visibility</p:attrName>
                                        </p:attrNameLst>
                                      </p:cBhvr>
                                      <p:to>
                                        <p:strVal val="visible"/>
                                      </p:to>
                                    </p:set>
                                    <p:animEffect transition="in" filter="dissolve">
                                      <p:cBhvr>
                                        <p:cTn id="20" dur="500"/>
                                        <p:tgtEl>
                                          <p:spTgt spid="1001587"/>
                                        </p:tgtEl>
                                      </p:cBhvr>
                                    </p:animEffect>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001591"/>
                                        </p:tgtEl>
                                        <p:attrNameLst>
                                          <p:attrName>style.visibility</p:attrName>
                                        </p:attrNameLst>
                                      </p:cBhvr>
                                      <p:to>
                                        <p:strVal val="visible"/>
                                      </p:to>
                                    </p:set>
                                    <p:animEffect transition="in" filter="dissolve">
                                      <p:cBhvr>
                                        <p:cTn id="24" dur="500"/>
                                        <p:tgtEl>
                                          <p:spTgt spid="1001591"/>
                                        </p:tgtEl>
                                      </p:cBhvr>
                                    </p:animEffect>
                                  </p:childTnLst>
                                </p:cTn>
                              </p:par>
                            </p:childTnLst>
                          </p:cTn>
                        </p:par>
                        <p:par>
                          <p:cTn id="25" fill="hold" nodeType="afterGroup">
                            <p:stCondLst>
                              <p:cond delay="1000"/>
                            </p:stCondLst>
                            <p:childTnLst>
                              <p:par>
                                <p:cTn id="26" presetID="9" presetClass="entr" presetSubtype="0" fill="hold" grpId="0" nodeType="afterEffect">
                                  <p:stCondLst>
                                    <p:cond delay="0"/>
                                  </p:stCondLst>
                                  <p:childTnLst>
                                    <p:set>
                                      <p:cBhvr>
                                        <p:cTn id="27" dur="1" fill="hold">
                                          <p:stCondLst>
                                            <p:cond delay="0"/>
                                          </p:stCondLst>
                                        </p:cTn>
                                        <p:tgtEl>
                                          <p:spTgt spid="1001588"/>
                                        </p:tgtEl>
                                        <p:attrNameLst>
                                          <p:attrName>style.visibility</p:attrName>
                                        </p:attrNameLst>
                                      </p:cBhvr>
                                      <p:to>
                                        <p:strVal val="visible"/>
                                      </p:to>
                                    </p:set>
                                    <p:animEffect transition="in" filter="dissolve">
                                      <p:cBhvr>
                                        <p:cTn id="28" dur="500"/>
                                        <p:tgtEl>
                                          <p:spTgt spid="1001588"/>
                                        </p:tgtEl>
                                      </p:cBhvr>
                                    </p:animEffect>
                                  </p:childTnLst>
                                </p:cTn>
                              </p:par>
                            </p:childTnLst>
                          </p:cTn>
                        </p:par>
                        <p:par>
                          <p:cTn id="29" fill="hold" nodeType="afterGroup">
                            <p:stCondLst>
                              <p:cond delay="1500"/>
                            </p:stCondLst>
                            <p:childTnLst>
                              <p:par>
                                <p:cTn id="30" presetID="9" presetClass="entr" presetSubtype="0" fill="hold" nodeType="afterEffect">
                                  <p:stCondLst>
                                    <p:cond delay="0"/>
                                  </p:stCondLst>
                                  <p:childTnLst>
                                    <p:set>
                                      <p:cBhvr>
                                        <p:cTn id="31" dur="1" fill="hold">
                                          <p:stCondLst>
                                            <p:cond delay="0"/>
                                          </p:stCondLst>
                                        </p:cTn>
                                        <p:tgtEl>
                                          <p:spTgt spid="1001596"/>
                                        </p:tgtEl>
                                        <p:attrNameLst>
                                          <p:attrName>style.visibility</p:attrName>
                                        </p:attrNameLst>
                                      </p:cBhvr>
                                      <p:to>
                                        <p:strVal val="visible"/>
                                      </p:to>
                                    </p:set>
                                    <p:animEffect transition="in" filter="dissolve">
                                      <p:cBhvr>
                                        <p:cTn id="32" dur="500"/>
                                        <p:tgtEl>
                                          <p:spTgt spid="1001596"/>
                                        </p:tgtEl>
                                      </p:cBhvr>
                                    </p:animEffect>
                                  </p:childTnLst>
                                </p:cTn>
                              </p:par>
                            </p:childTnLst>
                          </p:cTn>
                        </p:par>
                        <p:par>
                          <p:cTn id="33" fill="hold" nodeType="afterGroup">
                            <p:stCondLst>
                              <p:cond delay="2000"/>
                            </p:stCondLst>
                            <p:childTnLst>
                              <p:par>
                                <p:cTn id="34" presetID="9" presetClass="entr" presetSubtype="0" fill="hold" nodeType="afterEffect">
                                  <p:stCondLst>
                                    <p:cond delay="0"/>
                                  </p:stCondLst>
                                  <p:childTnLst>
                                    <p:set>
                                      <p:cBhvr>
                                        <p:cTn id="35" dur="1" fill="hold">
                                          <p:stCondLst>
                                            <p:cond delay="0"/>
                                          </p:stCondLst>
                                        </p:cTn>
                                        <p:tgtEl>
                                          <p:spTgt spid="1001593"/>
                                        </p:tgtEl>
                                        <p:attrNameLst>
                                          <p:attrName>style.visibility</p:attrName>
                                        </p:attrNameLst>
                                      </p:cBhvr>
                                      <p:to>
                                        <p:strVal val="visible"/>
                                      </p:to>
                                    </p:set>
                                    <p:animEffect transition="in" filter="dissolve">
                                      <p:cBhvr>
                                        <p:cTn id="36" dur="500"/>
                                        <p:tgtEl>
                                          <p:spTgt spid="1001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588" grpId="0" autoUpdateAnimBg="0"/>
      <p:bldP spid="1001591"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10" name="Line 2">
            <a:extLst>
              <a:ext uri="{FF2B5EF4-FFF2-40B4-BE49-F238E27FC236}">
                <a16:creationId xmlns:a16="http://schemas.microsoft.com/office/drawing/2014/main" id="{0DCE00E3-60F5-6045-B258-0B11D4F5C935}"/>
              </a:ext>
            </a:extLst>
          </p:cNvPr>
          <p:cNvSpPr>
            <a:spLocks noChangeShapeType="1"/>
          </p:cNvSpPr>
          <p:nvPr/>
        </p:nvSpPr>
        <p:spPr bwMode="auto">
          <a:xfrm flipV="1">
            <a:off x="3576638" y="388938"/>
            <a:ext cx="0" cy="6307137"/>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11" name="Rectangle 3">
            <a:extLst>
              <a:ext uri="{FF2B5EF4-FFF2-40B4-BE49-F238E27FC236}">
                <a16:creationId xmlns:a16="http://schemas.microsoft.com/office/drawing/2014/main" id="{03D00DB7-82C0-964B-85BD-CCA9528EA5AD}"/>
              </a:ext>
            </a:extLst>
          </p:cNvPr>
          <p:cNvSpPr>
            <a:spLocks noChangeArrowheads="1"/>
          </p:cNvSpPr>
          <p:nvPr/>
        </p:nvSpPr>
        <p:spPr bwMode="auto">
          <a:xfrm>
            <a:off x="1603375" y="1296988"/>
            <a:ext cx="100647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b="1">
                <a:latin typeface="Helvetica" pitchFamily="2" charset="0"/>
              </a:rPr>
              <a:t>SEMUA</a:t>
            </a:r>
          </a:p>
        </p:txBody>
      </p:sp>
      <p:sp>
        <p:nvSpPr>
          <p:cNvPr id="1015812" name="Rectangle 4">
            <a:extLst>
              <a:ext uri="{FF2B5EF4-FFF2-40B4-BE49-F238E27FC236}">
                <a16:creationId xmlns:a16="http://schemas.microsoft.com/office/drawing/2014/main" id="{DECFD7FD-B8CC-F140-9028-87B78990D215}"/>
              </a:ext>
            </a:extLst>
          </p:cNvPr>
          <p:cNvSpPr>
            <a:spLocks noChangeArrowheads="1"/>
          </p:cNvSpPr>
          <p:nvPr/>
        </p:nvSpPr>
        <p:spPr bwMode="auto">
          <a:xfrm>
            <a:off x="2876550" y="1366838"/>
            <a:ext cx="646113"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 ATAU</a:t>
            </a:r>
          </a:p>
        </p:txBody>
      </p:sp>
      <p:sp>
        <p:nvSpPr>
          <p:cNvPr id="1015813" name="Rectangle 5">
            <a:extLst>
              <a:ext uri="{FF2B5EF4-FFF2-40B4-BE49-F238E27FC236}">
                <a16:creationId xmlns:a16="http://schemas.microsoft.com/office/drawing/2014/main" id="{B14CEF96-F75C-BF44-A282-F6AEE9EA017C}"/>
              </a:ext>
            </a:extLst>
          </p:cNvPr>
          <p:cNvSpPr>
            <a:spLocks noChangeArrowheads="1"/>
          </p:cNvSpPr>
          <p:nvPr/>
        </p:nvSpPr>
        <p:spPr bwMode="auto">
          <a:xfrm>
            <a:off x="1843088" y="1597025"/>
            <a:ext cx="1362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"PUISI" DITULIS</a:t>
            </a:r>
          </a:p>
        </p:txBody>
      </p:sp>
      <p:sp>
        <p:nvSpPr>
          <p:cNvPr id="1015814" name="Rectangle 6">
            <a:extLst>
              <a:ext uri="{FF2B5EF4-FFF2-40B4-BE49-F238E27FC236}">
                <a16:creationId xmlns:a16="http://schemas.microsoft.com/office/drawing/2014/main" id="{71574E2E-B187-6A48-ACF8-4EE232566259}"/>
              </a:ext>
            </a:extLst>
          </p:cNvPr>
          <p:cNvSpPr>
            <a:spLocks noChangeArrowheads="1"/>
          </p:cNvSpPr>
          <p:nvPr/>
        </p:nvSpPr>
        <p:spPr bwMode="auto">
          <a:xfrm>
            <a:off x="2097088" y="1774825"/>
            <a:ext cx="6540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PADA </a:t>
            </a:r>
          </a:p>
        </p:txBody>
      </p:sp>
      <p:sp>
        <p:nvSpPr>
          <p:cNvPr id="1015815" name="Line 7">
            <a:extLst>
              <a:ext uri="{FF2B5EF4-FFF2-40B4-BE49-F238E27FC236}">
                <a16:creationId xmlns:a16="http://schemas.microsoft.com/office/drawing/2014/main" id="{78CF447D-1A3B-8C48-B1C6-539BEC644271}"/>
              </a:ext>
            </a:extLst>
          </p:cNvPr>
          <p:cNvSpPr>
            <a:spLocks noChangeShapeType="1"/>
          </p:cNvSpPr>
          <p:nvPr/>
        </p:nvSpPr>
        <p:spPr bwMode="auto">
          <a:xfrm>
            <a:off x="1730375" y="1217613"/>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16" name="Line 8">
            <a:extLst>
              <a:ext uri="{FF2B5EF4-FFF2-40B4-BE49-F238E27FC236}">
                <a16:creationId xmlns:a16="http://schemas.microsoft.com/office/drawing/2014/main" id="{0CC5698C-07A2-6C42-8327-07EFCFD6C25B}"/>
              </a:ext>
            </a:extLst>
          </p:cNvPr>
          <p:cNvSpPr>
            <a:spLocks noChangeShapeType="1"/>
          </p:cNvSpPr>
          <p:nvPr/>
        </p:nvSpPr>
        <p:spPr bwMode="auto">
          <a:xfrm>
            <a:off x="2724150" y="1217613"/>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17" name="Rectangle 9">
            <a:extLst>
              <a:ext uri="{FF2B5EF4-FFF2-40B4-BE49-F238E27FC236}">
                <a16:creationId xmlns:a16="http://schemas.microsoft.com/office/drawing/2014/main" id="{ADF2CB13-BDF9-B64A-A303-BD675160B14D}"/>
              </a:ext>
            </a:extLst>
          </p:cNvPr>
          <p:cNvSpPr>
            <a:spLocks noChangeArrowheads="1"/>
          </p:cNvSpPr>
          <p:nvPr/>
        </p:nvSpPr>
        <p:spPr bwMode="auto">
          <a:xfrm>
            <a:off x="2759075" y="603250"/>
            <a:ext cx="8223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kira-kira:</a:t>
            </a:r>
          </a:p>
        </p:txBody>
      </p:sp>
      <p:sp>
        <p:nvSpPr>
          <p:cNvPr id="1015818" name="Line 10">
            <a:extLst>
              <a:ext uri="{FF2B5EF4-FFF2-40B4-BE49-F238E27FC236}">
                <a16:creationId xmlns:a16="http://schemas.microsoft.com/office/drawing/2014/main" id="{CAF235BB-DF9D-8C42-8598-BB1D2A07C859}"/>
              </a:ext>
            </a:extLst>
          </p:cNvPr>
          <p:cNvSpPr>
            <a:spLocks noChangeShapeType="1"/>
          </p:cNvSpPr>
          <p:nvPr/>
        </p:nvSpPr>
        <p:spPr bwMode="auto">
          <a:xfrm>
            <a:off x="1704975" y="539908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19" name="Line 11">
            <a:extLst>
              <a:ext uri="{FF2B5EF4-FFF2-40B4-BE49-F238E27FC236}">
                <a16:creationId xmlns:a16="http://schemas.microsoft.com/office/drawing/2014/main" id="{0D070479-04A1-384C-8D0A-A0F316A66CC8}"/>
              </a:ext>
            </a:extLst>
          </p:cNvPr>
          <p:cNvSpPr>
            <a:spLocks noChangeShapeType="1"/>
          </p:cNvSpPr>
          <p:nvPr/>
        </p:nvSpPr>
        <p:spPr bwMode="auto">
          <a:xfrm>
            <a:off x="2724150" y="539908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22" name="Line 14">
            <a:extLst>
              <a:ext uri="{FF2B5EF4-FFF2-40B4-BE49-F238E27FC236}">
                <a16:creationId xmlns:a16="http://schemas.microsoft.com/office/drawing/2014/main" id="{6F72C17A-31F1-ED4A-A7B3-D41B384F8FA5}"/>
              </a:ext>
            </a:extLst>
          </p:cNvPr>
          <p:cNvSpPr>
            <a:spLocks noChangeShapeType="1"/>
          </p:cNvSpPr>
          <p:nvPr/>
        </p:nvSpPr>
        <p:spPr bwMode="auto">
          <a:xfrm>
            <a:off x="2698750"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23" name="Line 15">
            <a:extLst>
              <a:ext uri="{FF2B5EF4-FFF2-40B4-BE49-F238E27FC236}">
                <a16:creationId xmlns:a16="http://schemas.microsoft.com/office/drawing/2014/main" id="{75EB05CC-C8E1-6A45-96EC-5D634507B748}"/>
              </a:ext>
            </a:extLst>
          </p:cNvPr>
          <p:cNvSpPr>
            <a:spLocks noChangeShapeType="1"/>
          </p:cNvSpPr>
          <p:nvPr/>
        </p:nvSpPr>
        <p:spPr bwMode="auto">
          <a:xfrm>
            <a:off x="1730375"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24" name="Rectangle 16">
            <a:extLst>
              <a:ext uri="{FF2B5EF4-FFF2-40B4-BE49-F238E27FC236}">
                <a16:creationId xmlns:a16="http://schemas.microsoft.com/office/drawing/2014/main" id="{92BB6A5A-7FDB-0D4E-A891-4B89A09EBF59}"/>
              </a:ext>
            </a:extLst>
          </p:cNvPr>
          <p:cNvSpPr>
            <a:spLocks noChangeArrowheads="1"/>
          </p:cNvSpPr>
          <p:nvPr/>
        </p:nvSpPr>
        <p:spPr bwMode="auto">
          <a:xfrm>
            <a:off x="1589088" y="842963"/>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2.</a:t>
            </a:r>
          </a:p>
        </p:txBody>
      </p:sp>
      <p:sp>
        <p:nvSpPr>
          <p:cNvPr id="1015825" name="Line 17">
            <a:extLst>
              <a:ext uri="{FF2B5EF4-FFF2-40B4-BE49-F238E27FC236}">
                <a16:creationId xmlns:a16="http://schemas.microsoft.com/office/drawing/2014/main" id="{2A22AA4D-E81E-EB47-95FB-AB8594BA50FF}"/>
              </a:ext>
            </a:extLst>
          </p:cNvPr>
          <p:cNvSpPr>
            <a:spLocks noChangeShapeType="1"/>
          </p:cNvSpPr>
          <p:nvPr/>
        </p:nvSpPr>
        <p:spPr bwMode="auto">
          <a:xfrm>
            <a:off x="2698750" y="26987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26" name="Line 18">
            <a:extLst>
              <a:ext uri="{FF2B5EF4-FFF2-40B4-BE49-F238E27FC236}">
                <a16:creationId xmlns:a16="http://schemas.microsoft.com/office/drawing/2014/main" id="{893DF6E3-5F0A-6F43-A13E-913722FEC9FC}"/>
              </a:ext>
            </a:extLst>
          </p:cNvPr>
          <p:cNvSpPr>
            <a:spLocks noChangeShapeType="1"/>
          </p:cNvSpPr>
          <p:nvPr/>
        </p:nvSpPr>
        <p:spPr bwMode="auto">
          <a:xfrm>
            <a:off x="2698750"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27" name="Line 19">
            <a:extLst>
              <a:ext uri="{FF2B5EF4-FFF2-40B4-BE49-F238E27FC236}">
                <a16:creationId xmlns:a16="http://schemas.microsoft.com/office/drawing/2014/main" id="{F7F73C07-7DF8-5046-A0A2-CDBD2FC88A19}"/>
              </a:ext>
            </a:extLst>
          </p:cNvPr>
          <p:cNvSpPr>
            <a:spLocks noChangeShapeType="1"/>
          </p:cNvSpPr>
          <p:nvPr/>
        </p:nvSpPr>
        <p:spPr bwMode="auto">
          <a:xfrm>
            <a:off x="1743075"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28" name="Line 20">
            <a:extLst>
              <a:ext uri="{FF2B5EF4-FFF2-40B4-BE49-F238E27FC236}">
                <a16:creationId xmlns:a16="http://schemas.microsoft.com/office/drawing/2014/main" id="{C39A0F05-84D8-4642-AD53-E22352AA287E}"/>
              </a:ext>
            </a:extLst>
          </p:cNvPr>
          <p:cNvSpPr>
            <a:spLocks noChangeShapeType="1"/>
          </p:cNvSpPr>
          <p:nvPr/>
        </p:nvSpPr>
        <p:spPr bwMode="auto">
          <a:xfrm>
            <a:off x="1704975" y="539908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29" name="Line 21">
            <a:extLst>
              <a:ext uri="{FF2B5EF4-FFF2-40B4-BE49-F238E27FC236}">
                <a16:creationId xmlns:a16="http://schemas.microsoft.com/office/drawing/2014/main" id="{6FC8C2B0-A924-D145-B71F-174748BB47CF}"/>
              </a:ext>
            </a:extLst>
          </p:cNvPr>
          <p:cNvSpPr>
            <a:spLocks noChangeShapeType="1"/>
          </p:cNvSpPr>
          <p:nvPr/>
        </p:nvSpPr>
        <p:spPr bwMode="auto">
          <a:xfrm>
            <a:off x="2724150" y="539908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30" name="Line 22">
            <a:extLst>
              <a:ext uri="{FF2B5EF4-FFF2-40B4-BE49-F238E27FC236}">
                <a16:creationId xmlns:a16="http://schemas.microsoft.com/office/drawing/2014/main" id="{39D73494-FFD2-544E-AB62-7C0EEE3AD126}"/>
              </a:ext>
            </a:extLst>
          </p:cNvPr>
          <p:cNvSpPr>
            <a:spLocks noChangeShapeType="1"/>
          </p:cNvSpPr>
          <p:nvPr/>
        </p:nvSpPr>
        <p:spPr bwMode="auto">
          <a:xfrm>
            <a:off x="1743075" y="539908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31" name="Line 23">
            <a:extLst>
              <a:ext uri="{FF2B5EF4-FFF2-40B4-BE49-F238E27FC236}">
                <a16:creationId xmlns:a16="http://schemas.microsoft.com/office/drawing/2014/main" id="{13C3904E-263F-B54E-BF68-BCA99E08CB6A}"/>
              </a:ext>
            </a:extLst>
          </p:cNvPr>
          <p:cNvSpPr>
            <a:spLocks noChangeShapeType="1"/>
          </p:cNvSpPr>
          <p:nvPr/>
        </p:nvSpPr>
        <p:spPr bwMode="auto">
          <a:xfrm>
            <a:off x="2724150" y="539908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34" name="Text Box 26">
            <a:extLst>
              <a:ext uri="{FF2B5EF4-FFF2-40B4-BE49-F238E27FC236}">
                <a16:creationId xmlns:a16="http://schemas.microsoft.com/office/drawing/2014/main" id="{E35D7997-F119-3C49-863F-C58AFE77DCB3}"/>
              </a:ext>
            </a:extLst>
          </p:cNvPr>
          <p:cNvSpPr txBox="1">
            <a:spLocks noChangeArrowheads="1"/>
          </p:cNvSpPr>
          <p:nvPr/>
        </p:nvSpPr>
        <p:spPr bwMode="auto">
          <a:xfrm rot="-5400000">
            <a:off x="986632" y="2574131"/>
            <a:ext cx="5614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 </a:t>
            </a:r>
            <a:endParaRPr lang="en-US" altLang="en-US" sz="1000">
              <a:latin typeface="Arial Black" panose="020B0604020202020204" pitchFamily="34" charset="0"/>
            </a:endParaRPr>
          </a:p>
        </p:txBody>
      </p:sp>
      <p:sp>
        <p:nvSpPr>
          <p:cNvPr id="1015835" name="Line 27">
            <a:extLst>
              <a:ext uri="{FF2B5EF4-FFF2-40B4-BE49-F238E27FC236}">
                <a16:creationId xmlns:a16="http://schemas.microsoft.com/office/drawing/2014/main" id="{FEBBA69D-2201-F14F-B0A9-8D2D6101EA56}"/>
              </a:ext>
            </a:extLst>
          </p:cNvPr>
          <p:cNvSpPr>
            <a:spLocks noChangeShapeType="1"/>
          </p:cNvSpPr>
          <p:nvPr/>
        </p:nvSpPr>
        <p:spPr bwMode="auto">
          <a:xfrm>
            <a:off x="1362075" y="6232525"/>
            <a:ext cx="203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36" name="Line 28">
            <a:extLst>
              <a:ext uri="{FF2B5EF4-FFF2-40B4-BE49-F238E27FC236}">
                <a16:creationId xmlns:a16="http://schemas.microsoft.com/office/drawing/2014/main" id="{12506CCC-1104-7842-ABD2-F57824A79A3C}"/>
              </a:ext>
            </a:extLst>
          </p:cNvPr>
          <p:cNvSpPr>
            <a:spLocks noChangeShapeType="1"/>
          </p:cNvSpPr>
          <p:nvPr/>
        </p:nvSpPr>
        <p:spPr bwMode="auto">
          <a:xfrm>
            <a:off x="1739900" y="442753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37" name="Line 29">
            <a:extLst>
              <a:ext uri="{FF2B5EF4-FFF2-40B4-BE49-F238E27FC236}">
                <a16:creationId xmlns:a16="http://schemas.microsoft.com/office/drawing/2014/main" id="{724079D7-4A5D-424D-B443-198682BCB593}"/>
              </a:ext>
            </a:extLst>
          </p:cNvPr>
          <p:cNvSpPr>
            <a:spLocks noChangeShapeType="1"/>
          </p:cNvSpPr>
          <p:nvPr/>
        </p:nvSpPr>
        <p:spPr bwMode="auto">
          <a:xfrm>
            <a:off x="2720975" y="442753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38" name="Line 30">
            <a:extLst>
              <a:ext uri="{FF2B5EF4-FFF2-40B4-BE49-F238E27FC236}">
                <a16:creationId xmlns:a16="http://schemas.microsoft.com/office/drawing/2014/main" id="{934B1F99-6E81-2D4C-988D-DE9D3C0F62E2}"/>
              </a:ext>
            </a:extLst>
          </p:cNvPr>
          <p:cNvSpPr>
            <a:spLocks noChangeShapeType="1"/>
          </p:cNvSpPr>
          <p:nvPr/>
        </p:nvSpPr>
        <p:spPr bwMode="auto">
          <a:xfrm flipH="1" flipV="1">
            <a:off x="1384300" y="6265863"/>
            <a:ext cx="0" cy="863600"/>
          </a:xfrm>
          <a:prstGeom prst="line">
            <a:avLst/>
          </a:prstGeom>
          <a:noFill/>
          <a:ln w="508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39" name="Line 31">
            <a:extLst>
              <a:ext uri="{FF2B5EF4-FFF2-40B4-BE49-F238E27FC236}">
                <a16:creationId xmlns:a16="http://schemas.microsoft.com/office/drawing/2014/main" id="{A795B38F-EAC1-F04C-B431-DF2AC97C8ECF}"/>
              </a:ext>
            </a:extLst>
          </p:cNvPr>
          <p:cNvSpPr>
            <a:spLocks noChangeShapeType="1"/>
          </p:cNvSpPr>
          <p:nvPr/>
        </p:nvSpPr>
        <p:spPr bwMode="auto">
          <a:xfrm rot="-48513567" flipH="1" flipV="1">
            <a:off x="1467645" y="6168231"/>
            <a:ext cx="4762" cy="200025"/>
          </a:xfrm>
          <a:prstGeom prst="line">
            <a:avLst/>
          </a:prstGeom>
          <a:noFill/>
          <a:ln w="508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40" name="Rectangle 32">
            <a:extLst>
              <a:ext uri="{FF2B5EF4-FFF2-40B4-BE49-F238E27FC236}">
                <a16:creationId xmlns:a16="http://schemas.microsoft.com/office/drawing/2014/main" id="{502A58DA-A09A-4649-BCD2-C54FA870BFB4}"/>
              </a:ext>
            </a:extLst>
          </p:cNvPr>
          <p:cNvSpPr>
            <a:spLocks noChangeArrowheads="1"/>
          </p:cNvSpPr>
          <p:nvPr/>
        </p:nvSpPr>
        <p:spPr bwMode="auto">
          <a:xfrm>
            <a:off x="1741488" y="1954213"/>
            <a:ext cx="1931987"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PERIODE "RAJA-RAJA"</a:t>
            </a:r>
          </a:p>
        </p:txBody>
      </p:sp>
      <p:sp>
        <p:nvSpPr>
          <p:cNvPr id="1015841" name="Rectangle 33">
            <a:extLst>
              <a:ext uri="{FF2B5EF4-FFF2-40B4-BE49-F238E27FC236}">
                <a16:creationId xmlns:a16="http://schemas.microsoft.com/office/drawing/2014/main" id="{93CF9231-53EB-9740-B103-A6541DC7BA1F}"/>
              </a:ext>
            </a:extLst>
          </p:cNvPr>
          <p:cNvSpPr>
            <a:spLocks noChangeArrowheads="1"/>
          </p:cNvSpPr>
          <p:nvPr/>
        </p:nvSpPr>
        <p:spPr bwMode="auto">
          <a:xfrm>
            <a:off x="1603375" y="1296988"/>
            <a:ext cx="100647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b="1">
                <a:latin typeface="Helvetica" pitchFamily="2" charset="0"/>
              </a:rPr>
              <a:t>SEMUA</a:t>
            </a:r>
          </a:p>
        </p:txBody>
      </p:sp>
      <p:sp>
        <p:nvSpPr>
          <p:cNvPr id="1015842" name="Rectangle 34">
            <a:extLst>
              <a:ext uri="{FF2B5EF4-FFF2-40B4-BE49-F238E27FC236}">
                <a16:creationId xmlns:a16="http://schemas.microsoft.com/office/drawing/2014/main" id="{36AA580F-E641-1145-93F6-D82B049AB783}"/>
              </a:ext>
            </a:extLst>
          </p:cNvPr>
          <p:cNvSpPr>
            <a:spLocks noChangeArrowheads="1"/>
          </p:cNvSpPr>
          <p:nvPr/>
        </p:nvSpPr>
        <p:spPr bwMode="auto">
          <a:xfrm>
            <a:off x="2860675" y="1366838"/>
            <a:ext cx="646113"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 ATAU</a:t>
            </a:r>
          </a:p>
        </p:txBody>
      </p:sp>
      <p:sp>
        <p:nvSpPr>
          <p:cNvPr id="1015843" name="Rectangle 35">
            <a:extLst>
              <a:ext uri="{FF2B5EF4-FFF2-40B4-BE49-F238E27FC236}">
                <a16:creationId xmlns:a16="http://schemas.microsoft.com/office/drawing/2014/main" id="{014C6E0B-DBEC-0147-9F3F-1CEABFA11440}"/>
              </a:ext>
            </a:extLst>
          </p:cNvPr>
          <p:cNvSpPr>
            <a:spLocks noChangeArrowheads="1"/>
          </p:cNvSpPr>
          <p:nvPr/>
        </p:nvSpPr>
        <p:spPr bwMode="auto">
          <a:xfrm>
            <a:off x="1843088" y="1597025"/>
            <a:ext cx="1362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"PUISI" DITULIS</a:t>
            </a:r>
          </a:p>
        </p:txBody>
      </p:sp>
      <p:sp>
        <p:nvSpPr>
          <p:cNvPr id="1015844" name="Rectangle 36">
            <a:extLst>
              <a:ext uri="{FF2B5EF4-FFF2-40B4-BE49-F238E27FC236}">
                <a16:creationId xmlns:a16="http://schemas.microsoft.com/office/drawing/2014/main" id="{AF8745A0-ED3B-2146-ABED-7B263EF9018D}"/>
              </a:ext>
            </a:extLst>
          </p:cNvPr>
          <p:cNvSpPr>
            <a:spLocks noChangeArrowheads="1"/>
          </p:cNvSpPr>
          <p:nvPr/>
        </p:nvSpPr>
        <p:spPr bwMode="auto">
          <a:xfrm>
            <a:off x="2097088" y="1774825"/>
            <a:ext cx="6540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PADA </a:t>
            </a:r>
          </a:p>
        </p:txBody>
      </p:sp>
      <p:sp>
        <p:nvSpPr>
          <p:cNvPr id="1015845" name="Rectangle 37">
            <a:extLst>
              <a:ext uri="{FF2B5EF4-FFF2-40B4-BE49-F238E27FC236}">
                <a16:creationId xmlns:a16="http://schemas.microsoft.com/office/drawing/2014/main" id="{48FA9D62-1A0A-C943-AC39-AEA9F7F55D38}"/>
              </a:ext>
            </a:extLst>
          </p:cNvPr>
          <p:cNvSpPr>
            <a:spLocks noChangeArrowheads="1"/>
          </p:cNvSpPr>
          <p:nvPr/>
        </p:nvSpPr>
        <p:spPr bwMode="auto">
          <a:xfrm>
            <a:off x="2759075" y="603250"/>
            <a:ext cx="1809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endParaRPr lang="en-US" altLang="en-US" sz="1200" b="1">
              <a:latin typeface="Helvetica" pitchFamily="2" charset="0"/>
            </a:endParaRPr>
          </a:p>
        </p:txBody>
      </p:sp>
      <p:sp>
        <p:nvSpPr>
          <p:cNvPr id="1015847" name="Line 39">
            <a:extLst>
              <a:ext uri="{FF2B5EF4-FFF2-40B4-BE49-F238E27FC236}">
                <a16:creationId xmlns:a16="http://schemas.microsoft.com/office/drawing/2014/main" id="{FC681F3D-DB54-C644-8419-DC35480CCB33}"/>
              </a:ext>
            </a:extLst>
          </p:cNvPr>
          <p:cNvSpPr>
            <a:spLocks noChangeShapeType="1"/>
          </p:cNvSpPr>
          <p:nvPr/>
        </p:nvSpPr>
        <p:spPr bwMode="auto">
          <a:xfrm>
            <a:off x="1743075" y="26987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lstStyle/>
          <a:p>
            <a:endParaRPr lang="en-US"/>
          </a:p>
        </p:txBody>
      </p:sp>
      <p:sp>
        <p:nvSpPr>
          <p:cNvPr id="1015848" name="Rectangle 40">
            <a:extLst>
              <a:ext uri="{FF2B5EF4-FFF2-40B4-BE49-F238E27FC236}">
                <a16:creationId xmlns:a16="http://schemas.microsoft.com/office/drawing/2014/main" id="{9455716E-6B89-5D45-9C4A-B6A981F251A6}"/>
              </a:ext>
            </a:extLst>
          </p:cNvPr>
          <p:cNvSpPr>
            <a:spLocks noChangeArrowheads="1"/>
          </p:cNvSpPr>
          <p:nvPr/>
        </p:nvSpPr>
        <p:spPr bwMode="auto">
          <a:xfrm>
            <a:off x="1741488" y="1954213"/>
            <a:ext cx="1931987"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PERIODE "RAJA-RAJA"</a:t>
            </a:r>
          </a:p>
        </p:txBody>
      </p:sp>
      <p:sp>
        <p:nvSpPr>
          <p:cNvPr id="1015849" name="Rectangle 41">
            <a:extLst>
              <a:ext uri="{FF2B5EF4-FFF2-40B4-BE49-F238E27FC236}">
                <a16:creationId xmlns:a16="http://schemas.microsoft.com/office/drawing/2014/main" id="{075D156B-56E7-E94B-9612-12D1C1B180B5}"/>
              </a:ext>
            </a:extLst>
          </p:cNvPr>
          <p:cNvSpPr>
            <a:spLocks noChangeArrowheads="1"/>
          </p:cNvSpPr>
          <p:nvPr/>
        </p:nvSpPr>
        <p:spPr bwMode="auto">
          <a:xfrm>
            <a:off x="1897063" y="846138"/>
            <a:ext cx="942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2400" b="1">
                <a:latin typeface="Helvetica" pitchFamily="2" charset="0"/>
              </a:rPr>
              <a:t>Ayub</a:t>
            </a:r>
          </a:p>
        </p:txBody>
      </p:sp>
      <p:sp>
        <p:nvSpPr>
          <p:cNvPr id="1015851" name="Rectangle 43">
            <a:extLst>
              <a:ext uri="{FF2B5EF4-FFF2-40B4-BE49-F238E27FC236}">
                <a16:creationId xmlns:a16="http://schemas.microsoft.com/office/drawing/2014/main" id="{F4656A40-C774-C04D-BE22-83F11EE4E956}"/>
              </a:ext>
            </a:extLst>
          </p:cNvPr>
          <p:cNvSpPr>
            <a:spLocks noChangeArrowheads="1"/>
          </p:cNvSpPr>
          <p:nvPr/>
        </p:nvSpPr>
        <p:spPr bwMode="auto">
          <a:xfrm>
            <a:off x="1782763" y="5040313"/>
            <a:ext cx="7556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2400" b="1">
                <a:latin typeface="Helvetica" pitchFamily="2" charset="0"/>
              </a:rPr>
              <a:t>Kid.</a:t>
            </a:r>
            <a:endParaRPr lang="en-US" altLang="en-US" sz="2200" b="1">
              <a:latin typeface="Helvetica" pitchFamily="2" charset="0"/>
            </a:endParaRPr>
          </a:p>
        </p:txBody>
      </p:sp>
      <p:sp>
        <p:nvSpPr>
          <p:cNvPr id="1015852" name="Rectangle 44">
            <a:extLst>
              <a:ext uri="{FF2B5EF4-FFF2-40B4-BE49-F238E27FC236}">
                <a16:creationId xmlns:a16="http://schemas.microsoft.com/office/drawing/2014/main" id="{39D4B904-DDF5-634F-904B-4C53E70C8B20}"/>
              </a:ext>
            </a:extLst>
          </p:cNvPr>
          <p:cNvSpPr>
            <a:spLocks noChangeArrowheads="1"/>
          </p:cNvSpPr>
          <p:nvPr/>
        </p:nvSpPr>
        <p:spPr bwMode="auto">
          <a:xfrm>
            <a:off x="1773238" y="4070350"/>
            <a:ext cx="8239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2400" b="1">
                <a:latin typeface="Helvetica" pitchFamily="2" charset="0"/>
              </a:rPr>
              <a:t>Pkh.</a:t>
            </a:r>
          </a:p>
        </p:txBody>
      </p:sp>
      <p:sp>
        <p:nvSpPr>
          <p:cNvPr id="1015853" name="Rectangle 45">
            <a:extLst>
              <a:ext uri="{FF2B5EF4-FFF2-40B4-BE49-F238E27FC236}">
                <a16:creationId xmlns:a16="http://schemas.microsoft.com/office/drawing/2014/main" id="{DC213B02-E307-BD42-91FB-E90FAECE694B}"/>
              </a:ext>
            </a:extLst>
          </p:cNvPr>
          <p:cNvSpPr>
            <a:spLocks noChangeArrowheads="1"/>
          </p:cNvSpPr>
          <p:nvPr/>
        </p:nvSpPr>
        <p:spPr bwMode="auto">
          <a:xfrm>
            <a:off x="1811338" y="2338388"/>
            <a:ext cx="8413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2400" b="1">
                <a:latin typeface="Helvetica" pitchFamily="2" charset="0"/>
              </a:rPr>
              <a:t>Maz.</a:t>
            </a:r>
          </a:p>
        </p:txBody>
      </p:sp>
      <p:grpSp>
        <p:nvGrpSpPr>
          <p:cNvPr id="1015854" name="Group 46">
            <a:extLst>
              <a:ext uri="{FF2B5EF4-FFF2-40B4-BE49-F238E27FC236}">
                <a16:creationId xmlns:a16="http://schemas.microsoft.com/office/drawing/2014/main" id="{16CCB66C-2DE9-B14A-A16B-DF8889B943AE}"/>
              </a:ext>
            </a:extLst>
          </p:cNvPr>
          <p:cNvGrpSpPr>
            <a:grpSpLocks/>
          </p:cNvGrpSpPr>
          <p:nvPr/>
        </p:nvGrpSpPr>
        <p:grpSpPr bwMode="auto">
          <a:xfrm>
            <a:off x="2608263" y="2279650"/>
            <a:ext cx="919162" cy="481013"/>
            <a:chOff x="1836" y="1501"/>
            <a:chExt cx="579" cy="303"/>
          </a:xfrm>
        </p:grpSpPr>
        <p:sp>
          <p:nvSpPr>
            <p:cNvPr id="1015855" name="Rectangle 47">
              <a:extLst>
                <a:ext uri="{FF2B5EF4-FFF2-40B4-BE49-F238E27FC236}">
                  <a16:creationId xmlns:a16="http://schemas.microsoft.com/office/drawing/2014/main" id="{DFB1AB80-6BE5-604F-ADFB-498F5223CEB1}"/>
                </a:ext>
              </a:extLst>
            </p:cNvPr>
            <p:cNvSpPr>
              <a:spLocks noChangeArrowheads="1"/>
            </p:cNvSpPr>
            <p:nvPr/>
          </p:nvSpPr>
          <p:spPr bwMode="auto">
            <a:xfrm>
              <a:off x="1904" y="1614"/>
              <a:ext cx="492"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1 Musa</a:t>
              </a:r>
            </a:p>
          </p:txBody>
        </p:sp>
        <p:sp>
          <p:nvSpPr>
            <p:cNvPr id="1015856" name="Rectangle 48">
              <a:extLst>
                <a:ext uri="{FF2B5EF4-FFF2-40B4-BE49-F238E27FC236}">
                  <a16:creationId xmlns:a16="http://schemas.microsoft.com/office/drawing/2014/main" id="{532D21A2-3770-B740-92B4-1D71F80A1594}"/>
                </a:ext>
              </a:extLst>
            </p:cNvPr>
            <p:cNvSpPr>
              <a:spLocks noChangeArrowheads="1"/>
            </p:cNvSpPr>
            <p:nvPr/>
          </p:nvSpPr>
          <p:spPr bwMode="auto">
            <a:xfrm>
              <a:off x="1836" y="1501"/>
              <a:ext cx="579"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1/2 Daud</a:t>
              </a:r>
            </a:p>
          </p:txBody>
        </p:sp>
      </p:grpSp>
      <p:grpSp>
        <p:nvGrpSpPr>
          <p:cNvPr id="1015857" name="Group 49">
            <a:extLst>
              <a:ext uri="{FF2B5EF4-FFF2-40B4-BE49-F238E27FC236}">
                <a16:creationId xmlns:a16="http://schemas.microsoft.com/office/drawing/2014/main" id="{982D61B0-92BA-1442-8354-C161CAA0A248}"/>
              </a:ext>
            </a:extLst>
          </p:cNvPr>
          <p:cNvGrpSpPr>
            <a:grpSpLocks/>
          </p:cNvGrpSpPr>
          <p:nvPr/>
        </p:nvGrpSpPr>
        <p:grpSpPr bwMode="auto">
          <a:xfrm>
            <a:off x="2636838" y="3095625"/>
            <a:ext cx="1349375" cy="474663"/>
            <a:chOff x="1844" y="2025"/>
            <a:chExt cx="850" cy="299"/>
          </a:xfrm>
        </p:grpSpPr>
        <p:sp>
          <p:nvSpPr>
            <p:cNvPr id="1015858" name="Rectangle 50">
              <a:extLst>
                <a:ext uri="{FF2B5EF4-FFF2-40B4-BE49-F238E27FC236}">
                  <a16:creationId xmlns:a16="http://schemas.microsoft.com/office/drawing/2014/main" id="{0167AE85-647B-4D42-B29D-7ACE77C132D3}"/>
                </a:ext>
              </a:extLst>
            </p:cNvPr>
            <p:cNvSpPr>
              <a:spLocks noChangeArrowheads="1"/>
            </p:cNvSpPr>
            <p:nvPr/>
          </p:nvSpPr>
          <p:spPr bwMode="auto">
            <a:xfrm>
              <a:off x="1844" y="2134"/>
              <a:ext cx="850"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tentang hidup</a:t>
              </a:r>
            </a:p>
          </p:txBody>
        </p:sp>
        <p:sp>
          <p:nvSpPr>
            <p:cNvPr id="1015859" name="Rectangle 51">
              <a:extLst>
                <a:ext uri="{FF2B5EF4-FFF2-40B4-BE49-F238E27FC236}">
                  <a16:creationId xmlns:a16="http://schemas.microsoft.com/office/drawing/2014/main" id="{02B89C8A-DB62-4B48-B7BF-47B0E17A972C}"/>
                </a:ext>
              </a:extLst>
            </p:cNvPr>
            <p:cNvSpPr>
              <a:spLocks noChangeArrowheads="1"/>
            </p:cNvSpPr>
            <p:nvPr/>
          </p:nvSpPr>
          <p:spPr bwMode="auto">
            <a:xfrm>
              <a:off x="1856" y="2025"/>
              <a:ext cx="518"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Salomo</a:t>
              </a:r>
            </a:p>
          </p:txBody>
        </p:sp>
      </p:grpSp>
      <p:sp>
        <p:nvSpPr>
          <p:cNvPr id="1015860" name="Rectangle 52">
            <a:extLst>
              <a:ext uri="{FF2B5EF4-FFF2-40B4-BE49-F238E27FC236}">
                <a16:creationId xmlns:a16="http://schemas.microsoft.com/office/drawing/2014/main" id="{C85B7AEB-A496-2547-8822-15FB137E14B2}"/>
              </a:ext>
            </a:extLst>
          </p:cNvPr>
          <p:cNvSpPr>
            <a:spLocks noChangeArrowheads="1"/>
          </p:cNvSpPr>
          <p:nvPr/>
        </p:nvSpPr>
        <p:spPr bwMode="auto">
          <a:xfrm>
            <a:off x="1781175" y="3187700"/>
            <a:ext cx="9271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2400" b="1">
                <a:latin typeface="Helvetica" pitchFamily="2" charset="0"/>
              </a:rPr>
              <a:t>Ams.</a:t>
            </a:r>
          </a:p>
        </p:txBody>
      </p:sp>
      <p:grpSp>
        <p:nvGrpSpPr>
          <p:cNvPr id="1015861" name="Group 53">
            <a:extLst>
              <a:ext uri="{FF2B5EF4-FFF2-40B4-BE49-F238E27FC236}">
                <a16:creationId xmlns:a16="http://schemas.microsoft.com/office/drawing/2014/main" id="{B1214570-3B4E-904B-826B-B31D9D13ED33}"/>
              </a:ext>
            </a:extLst>
          </p:cNvPr>
          <p:cNvGrpSpPr>
            <a:grpSpLocks/>
          </p:cNvGrpSpPr>
          <p:nvPr/>
        </p:nvGrpSpPr>
        <p:grpSpPr bwMode="auto">
          <a:xfrm>
            <a:off x="2633663" y="4022725"/>
            <a:ext cx="1971675" cy="449263"/>
            <a:chOff x="1892" y="2617"/>
            <a:chExt cx="1242" cy="283"/>
          </a:xfrm>
        </p:grpSpPr>
        <p:sp>
          <p:nvSpPr>
            <p:cNvPr id="1015862" name="Rectangle 54">
              <a:extLst>
                <a:ext uri="{FF2B5EF4-FFF2-40B4-BE49-F238E27FC236}">
                  <a16:creationId xmlns:a16="http://schemas.microsoft.com/office/drawing/2014/main" id="{1CE074D7-AB57-3747-8C1E-786DF717846C}"/>
                </a:ext>
              </a:extLst>
            </p:cNvPr>
            <p:cNvSpPr>
              <a:spLocks noChangeArrowheads="1"/>
            </p:cNvSpPr>
            <p:nvPr/>
          </p:nvSpPr>
          <p:spPr bwMode="auto">
            <a:xfrm>
              <a:off x="1920" y="2710"/>
              <a:ext cx="1214"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tentang KEHIDUPAN</a:t>
              </a:r>
            </a:p>
          </p:txBody>
        </p:sp>
        <p:sp>
          <p:nvSpPr>
            <p:cNvPr id="1015863" name="Rectangle 55">
              <a:extLst>
                <a:ext uri="{FF2B5EF4-FFF2-40B4-BE49-F238E27FC236}">
                  <a16:creationId xmlns:a16="http://schemas.microsoft.com/office/drawing/2014/main" id="{41B963EB-354D-3B49-B50F-F51CC06F31DE}"/>
                </a:ext>
              </a:extLst>
            </p:cNvPr>
            <p:cNvSpPr>
              <a:spLocks noChangeArrowheads="1"/>
            </p:cNvSpPr>
            <p:nvPr/>
          </p:nvSpPr>
          <p:spPr bwMode="auto">
            <a:xfrm>
              <a:off x="1892" y="2617"/>
              <a:ext cx="518"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Salomo</a:t>
              </a:r>
            </a:p>
          </p:txBody>
        </p:sp>
      </p:grpSp>
      <p:grpSp>
        <p:nvGrpSpPr>
          <p:cNvPr id="1015864" name="Group 56">
            <a:extLst>
              <a:ext uri="{FF2B5EF4-FFF2-40B4-BE49-F238E27FC236}">
                <a16:creationId xmlns:a16="http://schemas.microsoft.com/office/drawing/2014/main" id="{B2F2228A-2842-2044-B820-AC924D60501A}"/>
              </a:ext>
            </a:extLst>
          </p:cNvPr>
          <p:cNvGrpSpPr>
            <a:grpSpLocks/>
          </p:cNvGrpSpPr>
          <p:nvPr/>
        </p:nvGrpSpPr>
        <p:grpSpPr bwMode="auto">
          <a:xfrm>
            <a:off x="2470150" y="4943475"/>
            <a:ext cx="1265238" cy="438150"/>
            <a:chOff x="1845" y="3227"/>
            <a:chExt cx="797" cy="276"/>
          </a:xfrm>
        </p:grpSpPr>
        <p:sp>
          <p:nvSpPr>
            <p:cNvPr id="1015865" name="Rectangle 57">
              <a:extLst>
                <a:ext uri="{FF2B5EF4-FFF2-40B4-BE49-F238E27FC236}">
                  <a16:creationId xmlns:a16="http://schemas.microsoft.com/office/drawing/2014/main" id="{F94A6F6E-51B9-484C-A598-E8B28339E46B}"/>
                </a:ext>
              </a:extLst>
            </p:cNvPr>
            <p:cNvSpPr>
              <a:spLocks noChangeArrowheads="1"/>
            </p:cNvSpPr>
            <p:nvPr/>
          </p:nvSpPr>
          <p:spPr bwMode="auto">
            <a:xfrm>
              <a:off x="1896" y="3227"/>
              <a:ext cx="746"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Sal. tentang</a:t>
              </a:r>
            </a:p>
          </p:txBody>
        </p:sp>
        <p:sp>
          <p:nvSpPr>
            <p:cNvPr id="1015866" name="Rectangle 58">
              <a:extLst>
                <a:ext uri="{FF2B5EF4-FFF2-40B4-BE49-F238E27FC236}">
                  <a16:creationId xmlns:a16="http://schemas.microsoft.com/office/drawing/2014/main" id="{9CEFE889-2098-D04D-BFCD-605DF2D9F5DC}"/>
                </a:ext>
              </a:extLst>
            </p:cNvPr>
            <p:cNvSpPr>
              <a:spLocks noChangeArrowheads="1"/>
            </p:cNvSpPr>
            <p:nvPr/>
          </p:nvSpPr>
          <p:spPr bwMode="auto">
            <a:xfrm>
              <a:off x="1845" y="3313"/>
              <a:ext cx="709"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pernikahan</a:t>
              </a:r>
            </a:p>
          </p:txBody>
        </p:sp>
      </p:grpSp>
      <p:grpSp>
        <p:nvGrpSpPr>
          <p:cNvPr id="1015871" name="Group 63">
            <a:extLst>
              <a:ext uri="{FF2B5EF4-FFF2-40B4-BE49-F238E27FC236}">
                <a16:creationId xmlns:a16="http://schemas.microsoft.com/office/drawing/2014/main" id="{2F91747B-A6C3-124F-AC27-2556AB5DAC84}"/>
              </a:ext>
            </a:extLst>
          </p:cNvPr>
          <p:cNvGrpSpPr>
            <a:grpSpLocks/>
          </p:cNvGrpSpPr>
          <p:nvPr/>
        </p:nvGrpSpPr>
        <p:grpSpPr bwMode="auto">
          <a:xfrm>
            <a:off x="2806700" y="774700"/>
            <a:ext cx="644525" cy="498475"/>
            <a:chOff x="1952" y="554"/>
            <a:chExt cx="406" cy="314"/>
          </a:xfrm>
        </p:grpSpPr>
        <p:sp>
          <p:nvSpPr>
            <p:cNvPr id="1015872" name="Rectangle 64">
              <a:extLst>
                <a:ext uri="{FF2B5EF4-FFF2-40B4-BE49-F238E27FC236}">
                  <a16:creationId xmlns:a16="http://schemas.microsoft.com/office/drawing/2014/main" id="{56C7E9CE-B44F-6E49-AE43-24FEF1EFD843}"/>
                </a:ext>
              </a:extLst>
            </p:cNvPr>
            <p:cNvSpPr>
              <a:spLocks noChangeArrowheads="1"/>
            </p:cNvSpPr>
            <p:nvPr/>
          </p:nvSpPr>
          <p:spPr bwMode="auto">
            <a:xfrm>
              <a:off x="1952" y="554"/>
              <a:ext cx="406"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Abra-</a:t>
              </a:r>
            </a:p>
          </p:txBody>
        </p:sp>
        <p:sp>
          <p:nvSpPr>
            <p:cNvPr id="1015873" name="Rectangle 65">
              <a:extLst>
                <a:ext uri="{FF2B5EF4-FFF2-40B4-BE49-F238E27FC236}">
                  <a16:creationId xmlns:a16="http://schemas.microsoft.com/office/drawing/2014/main" id="{F1E5D193-BC31-6F44-8C78-7619D87161BC}"/>
                </a:ext>
              </a:extLst>
            </p:cNvPr>
            <p:cNvSpPr>
              <a:spLocks noChangeArrowheads="1"/>
            </p:cNvSpPr>
            <p:nvPr/>
          </p:nvSpPr>
          <p:spPr bwMode="auto">
            <a:xfrm>
              <a:off x="1960" y="678"/>
              <a:ext cx="344"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ham</a:t>
              </a:r>
            </a:p>
          </p:txBody>
        </p:sp>
      </p:grpSp>
      <p:sp>
        <p:nvSpPr>
          <p:cNvPr id="1015874" name="Arc 66" descr="Small grid">
            <a:extLst>
              <a:ext uri="{FF2B5EF4-FFF2-40B4-BE49-F238E27FC236}">
                <a16:creationId xmlns:a16="http://schemas.microsoft.com/office/drawing/2014/main" id="{7011385F-AC22-854E-A277-816379A398A5}"/>
              </a:ext>
            </a:extLst>
          </p:cNvPr>
          <p:cNvSpPr>
            <a:spLocks/>
          </p:cNvSpPr>
          <p:nvPr/>
        </p:nvSpPr>
        <p:spPr bwMode="auto">
          <a:xfrm rot="16133306">
            <a:off x="995362" y="1738313"/>
            <a:ext cx="557213" cy="5857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blipFill dpi="0" rotWithShape="0">
            <a:blip r:embed="rId3"/>
            <a:srcRect/>
            <a:tile tx="0" ty="0" sx="100000" sy="100000" flip="none" algn="tl"/>
          </a:blip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b="1"/>
          </a:p>
        </p:txBody>
      </p:sp>
      <p:sp>
        <p:nvSpPr>
          <p:cNvPr id="1015875" name="Rectangle 67">
            <a:extLst>
              <a:ext uri="{FF2B5EF4-FFF2-40B4-BE49-F238E27FC236}">
                <a16:creationId xmlns:a16="http://schemas.microsoft.com/office/drawing/2014/main" id="{E2A10146-175C-FA42-B28F-50AD964901AC}"/>
              </a:ext>
            </a:extLst>
          </p:cNvPr>
          <p:cNvSpPr>
            <a:spLocks noChangeArrowheads="1"/>
          </p:cNvSpPr>
          <p:nvPr/>
        </p:nvSpPr>
        <p:spPr bwMode="auto">
          <a:xfrm>
            <a:off x="1527175" y="2351088"/>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1015876" name="Rectangle 68">
            <a:extLst>
              <a:ext uri="{FF2B5EF4-FFF2-40B4-BE49-F238E27FC236}">
                <a16:creationId xmlns:a16="http://schemas.microsoft.com/office/drawing/2014/main" id="{652AD7F2-D654-A84D-AA81-01E9E4DF6D5B}"/>
              </a:ext>
            </a:extLst>
          </p:cNvPr>
          <p:cNvSpPr>
            <a:spLocks noChangeArrowheads="1"/>
          </p:cNvSpPr>
          <p:nvPr/>
        </p:nvSpPr>
        <p:spPr bwMode="auto">
          <a:xfrm>
            <a:off x="1522413" y="3175000"/>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1015877" name="Rectangle 69">
            <a:extLst>
              <a:ext uri="{FF2B5EF4-FFF2-40B4-BE49-F238E27FC236}">
                <a16:creationId xmlns:a16="http://schemas.microsoft.com/office/drawing/2014/main" id="{C6F46C7B-1EB7-5040-97C3-D3E96E901654}"/>
              </a:ext>
            </a:extLst>
          </p:cNvPr>
          <p:cNvSpPr>
            <a:spLocks noChangeArrowheads="1"/>
          </p:cNvSpPr>
          <p:nvPr/>
        </p:nvSpPr>
        <p:spPr bwMode="auto">
          <a:xfrm>
            <a:off x="1525588" y="4054475"/>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1015878" name="Rectangle 70">
            <a:extLst>
              <a:ext uri="{FF2B5EF4-FFF2-40B4-BE49-F238E27FC236}">
                <a16:creationId xmlns:a16="http://schemas.microsoft.com/office/drawing/2014/main" id="{08661093-15A8-EF41-B348-8C74750E5394}"/>
              </a:ext>
            </a:extLst>
          </p:cNvPr>
          <p:cNvSpPr>
            <a:spLocks noChangeArrowheads="1"/>
          </p:cNvSpPr>
          <p:nvPr/>
        </p:nvSpPr>
        <p:spPr bwMode="auto">
          <a:xfrm>
            <a:off x="1525588" y="5033963"/>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1015880" name="Text Box 72">
            <a:extLst>
              <a:ext uri="{FF2B5EF4-FFF2-40B4-BE49-F238E27FC236}">
                <a16:creationId xmlns:a16="http://schemas.microsoft.com/office/drawing/2014/main" id="{6A3DDE7A-5701-CB49-B920-3A3251FE821A}"/>
              </a:ext>
            </a:extLst>
          </p:cNvPr>
          <p:cNvSpPr txBox="1">
            <a:spLocks noChangeArrowheads="1"/>
          </p:cNvSpPr>
          <p:nvPr/>
        </p:nvSpPr>
        <p:spPr bwMode="auto">
          <a:xfrm>
            <a:off x="9612313" y="7350125"/>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p>
            <a:pPr algn="ctr">
              <a:spcBef>
                <a:spcPct val="50000"/>
              </a:spcBef>
            </a:pPr>
            <a:r>
              <a:rPr lang="en-US" altLang="en-US" sz="2000"/>
              <a:t> </a:t>
            </a:r>
          </a:p>
        </p:txBody>
      </p:sp>
      <p:pic>
        <p:nvPicPr>
          <p:cNvPr id="1015881" name="Picture 73">
            <a:extLst>
              <a:ext uri="{FF2B5EF4-FFF2-40B4-BE49-F238E27FC236}">
                <a16:creationId xmlns:a16="http://schemas.microsoft.com/office/drawing/2014/main" id="{FEBC057D-D2CB-244F-8FA7-7FDF9ACC4F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267" r="29369" b="9608"/>
          <a:stretch>
            <a:fillRect/>
          </a:stretch>
        </p:blipFill>
        <p:spPr bwMode="auto">
          <a:xfrm>
            <a:off x="4937125" y="450850"/>
            <a:ext cx="4721225" cy="6767513"/>
          </a:xfrm>
          <a:prstGeom prst="rect">
            <a:avLst/>
          </a:prstGeom>
          <a:noFill/>
          <a:extLst>
            <a:ext uri="{909E8E84-426E-40DD-AFC4-6F175D3DCCD1}">
              <a14:hiddenFill xmlns:a14="http://schemas.microsoft.com/office/drawing/2010/main">
                <a:solidFill>
                  <a:srgbClr val="FFFFFF"/>
                </a:solidFill>
              </a14:hiddenFill>
            </a:ext>
          </a:extLst>
        </p:spPr>
      </p:pic>
      <p:sp>
        <p:nvSpPr>
          <p:cNvPr id="1015882" name="Rectangle 74">
            <a:extLst>
              <a:ext uri="{FF2B5EF4-FFF2-40B4-BE49-F238E27FC236}">
                <a16:creationId xmlns:a16="http://schemas.microsoft.com/office/drawing/2014/main" id="{670C6219-E028-BE41-B5BE-BCA90B5997BC}"/>
              </a:ext>
            </a:extLst>
          </p:cNvPr>
          <p:cNvSpPr>
            <a:spLocks noChangeArrowheads="1"/>
          </p:cNvSpPr>
          <p:nvPr/>
        </p:nvSpPr>
        <p:spPr bwMode="auto">
          <a:xfrm>
            <a:off x="5000625" y="412750"/>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83" name="Rectangle 75">
            <a:extLst>
              <a:ext uri="{FF2B5EF4-FFF2-40B4-BE49-F238E27FC236}">
                <a16:creationId xmlns:a16="http://schemas.microsoft.com/office/drawing/2014/main" id="{D1410A19-FB6A-534C-B478-F882B30E442C}"/>
              </a:ext>
            </a:extLst>
          </p:cNvPr>
          <p:cNvSpPr>
            <a:spLocks noChangeArrowheads="1"/>
          </p:cNvSpPr>
          <p:nvPr/>
        </p:nvSpPr>
        <p:spPr bwMode="auto">
          <a:xfrm>
            <a:off x="4997450" y="398463"/>
            <a:ext cx="4694238" cy="6850062"/>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84" name="Line 76">
            <a:extLst>
              <a:ext uri="{FF2B5EF4-FFF2-40B4-BE49-F238E27FC236}">
                <a16:creationId xmlns:a16="http://schemas.microsoft.com/office/drawing/2014/main" id="{3B70B0D1-DB92-B548-AF73-E857BAAB9903}"/>
              </a:ext>
            </a:extLst>
          </p:cNvPr>
          <p:cNvSpPr>
            <a:spLocks noChangeShapeType="1"/>
          </p:cNvSpPr>
          <p:nvPr/>
        </p:nvSpPr>
        <p:spPr bwMode="auto">
          <a:xfrm>
            <a:off x="5500688" y="2935288"/>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15885" name="Line 77">
            <a:extLst>
              <a:ext uri="{FF2B5EF4-FFF2-40B4-BE49-F238E27FC236}">
                <a16:creationId xmlns:a16="http://schemas.microsoft.com/office/drawing/2014/main" id="{AEA2BA60-C6B4-4E4F-A102-63009154DC94}"/>
              </a:ext>
            </a:extLst>
          </p:cNvPr>
          <p:cNvSpPr>
            <a:spLocks noChangeShapeType="1"/>
          </p:cNvSpPr>
          <p:nvPr/>
        </p:nvSpPr>
        <p:spPr bwMode="auto">
          <a:xfrm>
            <a:off x="7129463" y="2933700"/>
            <a:ext cx="2112962"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15886" name="Line 78">
            <a:extLst>
              <a:ext uri="{FF2B5EF4-FFF2-40B4-BE49-F238E27FC236}">
                <a16:creationId xmlns:a16="http://schemas.microsoft.com/office/drawing/2014/main" id="{5578037A-3CDD-FD44-A835-4B9835150CA4}"/>
              </a:ext>
            </a:extLst>
          </p:cNvPr>
          <p:cNvSpPr>
            <a:spLocks noChangeShapeType="1"/>
          </p:cNvSpPr>
          <p:nvPr/>
        </p:nvSpPr>
        <p:spPr bwMode="auto">
          <a:xfrm>
            <a:off x="5519738" y="3765550"/>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15887" name="Line 79">
            <a:extLst>
              <a:ext uri="{FF2B5EF4-FFF2-40B4-BE49-F238E27FC236}">
                <a16:creationId xmlns:a16="http://schemas.microsoft.com/office/drawing/2014/main" id="{F765E942-4912-0F42-9151-EE8F4C78B313}"/>
              </a:ext>
            </a:extLst>
          </p:cNvPr>
          <p:cNvSpPr>
            <a:spLocks noChangeShapeType="1"/>
          </p:cNvSpPr>
          <p:nvPr/>
        </p:nvSpPr>
        <p:spPr bwMode="auto">
          <a:xfrm>
            <a:off x="7148513" y="3765550"/>
            <a:ext cx="2112962"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15888" name="Line 80">
            <a:extLst>
              <a:ext uri="{FF2B5EF4-FFF2-40B4-BE49-F238E27FC236}">
                <a16:creationId xmlns:a16="http://schemas.microsoft.com/office/drawing/2014/main" id="{ABE962B5-6EA0-7243-A80C-CDE2DDC39A3F}"/>
              </a:ext>
            </a:extLst>
          </p:cNvPr>
          <p:cNvSpPr>
            <a:spLocks noChangeShapeType="1"/>
          </p:cNvSpPr>
          <p:nvPr/>
        </p:nvSpPr>
        <p:spPr bwMode="auto">
          <a:xfrm>
            <a:off x="5508625" y="4595813"/>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15889" name="Line 81">
            <a:extLst>
              <a:ext uri="{FF2B5EF4-FFF2-40B4-BE49-F238E27FC236}">
                <a16:creationId xmlns:a16="http://schemas.microsoft.com/office/drawing/2014/main" id="{87AA9ADA-8CB4-614A-AB0D-CBEF344E06ED}"/>
              </a:ext>
            </a:extLst>
          </p:cNvPr>
          <p:cNvSpPr>
            <a:spLocks noChangeShapeType="1"/>
          </p:cNvSpPr>
          <p:nvPr/>
        </p:nvSpPr>
        <p:spPr bwMode="auto">
          <a:xfrm>
            <a:off x="7137400" y="4595813"/>
            <a:ext cx="2112963"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15890" name="Line 82">
            <a:extLst>
              <a:ext uri="{FF2B5EF4-FFF2-40B4-BE49-F238E27FC236}">
                <a16:creationId xmlns:a16="http://schemas.microsoft.com/office/drawing/2014/main" id="{9A0A548A-BF5C-174D-9F1E-A65913FA6434}"/>
              </a:ext>
            </a:extLst>
          </p:cNvPr>
          <p:cNvSpPr>
            <a:spLocks noChangeShapeType="1"/>
          </p:cNvSpPr>
          <p:nvPr/>
        </p:nvSpPr>
        <p:spPr bwMode="auto">
          <a:xfrm>
            <a:off x="5503863" y="5414963"/>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15891" name="Line 83">
            <a:extLst>
              <a:ext uri="{FF2B5EF4-FFF2-40B4-BE49-F238E27FC236}">
                <a16:creationId xmlns:a16="http://schemas.microsoft.com/office/drawing/2014/main" id="{EA9F8594-CF05-574B-B0D3-3387CB8B7230}"/>
              </a:ext>
            </a:extLst>
          </p:cNvPr>
          <p:cNvSpPr>
            <a:spLocks noChangeShapeType="1"/>
          </p:cNvSpPr>
          <p:nvPr/>
        </p:nvSpPr>
        <p:spPr bwMode="auto">
          <a:xfrm>
            <a:off x="7132638" y="5414963"/>
            <a:ext cx="2112962"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15892" name="Line 84">
            <a:extLst>
              <a:ext uri="{FF2B5EF4-FFF2-40B4-BE49-F238E27FC236}">
                <a16:creationId xmlns:a16="http://schemas.microsoft.com/office/drawing/2014/main" id="{770E5BB7-2C54-9C45-805A-5FB32CA3E32E}"/>
              </a:ext>
            </a:extLst>
          </p:cNvPr>
          <p:cNvSpPr>
            <a:spLocks noChangeShapeType="1"/>
          </p:cNvSpPr>
          <p:nvPr/>
        </p:nvSpPr>
        <p:spPr bwMode="auto">
          <a:xfrm>
            <a:off x="5508625" y="6257925"/>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15893" name="Line 85">
            <a:extLst>
              <a:ext uri="{FF2B5EF4-FFF2-40B4-BE49-F238E27FC236}">
                <a16:creationId xmlns:a16="http://schemas.microsoft.com/office/drawing/2014/main" id="{A3BF4493-69E6-5E40-B47F-7439CFF14CC1}"/>
              </a:ext>
            </a:extLst>
          </p:cNvPr>
          <p:cNvSpPr>
            <a:spLocks noChangeShapeType="1"/>
          </p:cNvSpPr>
          <p:nvPr/>
        </p:nvSpPr>
        <p:spPr bwMode="auto">
          <a:xfrm>
            <a:off x="7137400" y="6253163"/>
            <a:ext cx="2112963"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15896" name="Rectangle 88">
            <a:extLst>
              <a:ext uri="{FF2B5EF4-FFF2-40B4-BE49-F238E27FC236}">
                <a16:creationId xmlns:a16="http://schemas.microsoft.com/office/drawing/2014/main" id="{AB01A2C6-32E8-284C-B1B0-4FAAB1D28213}"/>
              </a:ext>
            </a:extLst>
          </p:cNvPr>
          <p:cNvSpPr>
            <a:spLocks noChangeArrowheads="1"/>
          </p:cNvSpPr>
          <p:nvPr/>
        </p:nvSpPr>
        <p:spPr bwMode="auto">
          <a:xfrm>
            <a:off x="5773738" y="2579688"/>
            <a:ext cx="903287" cy="3937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en-US" sz="2000" b="1">
                <a:solidFill>
                  <a:schemeClr val="bg1"/>
                </a:solidFill>
                <a:latin typeface="Helvetica" pitchFamily="2" charset="0"/>
              </a:rPr>
              <a:t>AYUB</a:t>
            </a:r>
          </a:p>
        </p:txBody>
      </p:sp>
      <p:sp>
        <p:nvSpPr>
          <p:cNvPr id="1015897" name="Rectangle 89">
            <a:extLst>
              <a:ext uri="{FF2B5EF4-FFF2-40B4-BE49-F238E27FC236}">
                <a16:creationId xmlns:a16="http://schemas.microsoft.com/office/drawing/2014/main" id="{132A6BC9-774E-2E46-A5B6-AE98466EB98C}"/>
              </a:ext>
            </a:extLst>
          </p:cNvPr>
          <p:cNvSpPr>
            <a:spLocks noChangeArrowheads="1"/>
          </p:cNvSpPr>
          <p:nvPr/>
        </p:nvSpPr>
        <p:spPr bwMode="auto">
          <a:xfrm>
            <a:off x="7510463" y="3225800"/>
            <a:ext cx="1339850" cy="577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80000"/>
              </a:lnSpc>
            </a:pPr>
            <a:r>
              <a:rPr lang="en-US" altLang="en-US" sz="2000" b="1">
                <a:solidFill>
                  <a:schemeClr val="bg1"/>
                </a:solidFill>
                <a:latin typeface="Helvetica" pitchFamily="2" charset="0"/>
              </a:rPr>
              <a:t>1/2 DAUD</a:t>
            </a:r>
          </a:p>
          <a:p>
            <a:pPr algn="ctr">
              <a:lnSpc>
                <a:spcPct val="80000"/>
              </a:lnSpc>
            </a:pPr>
            <a:r>
              <a:rPr lang="en-US" altLang="en-US" sz="2000" b="1">
                <a:solidFill>
                  <a:schemeClr val="bg1"/>
                </a:solidFill>
                <a:latin typeface="Helvetica" pitchFamily="2" charset="0"/>
              </a:rPr>
              <a:t>1 MUSA</a:t>
            </a:r>
          </a:p>
        </p:txBody>
      </p:sp>
      <p:sp>
        <p:nvSpPr>
          <p:cNvPr id="1015898" name="Text Box 90">
            <a:extLst>
              <a:ext uri="{FF2B5EF4-FFF2-40B4-BE49-F238E27FC236}">
                <a16:creationId xmlns:a16="http://schemas.microsoft.com/office/drawing/2014/main" id="{E178A2FD-AAC8-9848-8031-7CEDBC732AD7}"/>
              </a:ext>
            </a:extLst>
          </p:cNvPr>
          <p:cNvSpPr txBox="1">
            <a:spLocks noChangeArrowheads="1"/>
          </p:cNvSpPr>
          <p:nvPr/>
        </p:nvSpPr>
        <p:spPr bwMode="auto">
          <a:xfrm>
            <a:off x="5461000" y="3402013"/>
            <a:ext cx="1500188" cy="701675"/>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MAZMUR	</a:t>
            </a:r>
          </a:p>
        </p:txBody>
      </p:sp>
      <p:sp>
        <p:nvSpPr>
          <p:cNvPr id="1015899" name="Rectangle 91">
            <a:extLst>
              <a:ext uri="{FF2B5EF4-FFF2-40B4-BE49-F238E27FC236}">
                <a16:creationId xmlns:a16="http://schemas.microsoft.com/office/drawing/2014/main" id="{95731031-77B0-9049-A09D-C4012B447BDA}"/>
              </a:ext>
            </a:extLst>
          </p:cNvPr>
          <p:cNvSpPr>
            <a:spLocks noChangeArrowheads="1"/>
          </p:cNvSpPr>
          <p:nvPr/>
        </p:nvSpPr>
        <p:spPr bwMode="auto">
          <a:xfrm>
            <a:off x="7064375" y="4046538"/>
            <a:ext cx="2273300" cy="577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80000"/>
              </a:lnSpc>
            </a:pPr>
            <a:r>
              <a:rPr lang="en-US" altLang="en-US" sz="2000" b="1">
                <a:solidFill>
                  <a:schemeClr val="bg1"/>
                </a:solidFill>
                <a:latin typeface="Helvetica" pitchFamily="2" charset="0"/>
              </a:rPr>
              <a:t>SALOMO</a:t>
            </a:r>
          </a:p>
          <a:p>
            <a:pPr algn="ctr">
              <a:lnSpc>
                <a:spcPct val="80000"/>
              </a:lnSpc>
            </a:pPr>
            <a:r>
              <a:rPr lang="en-US" altLang="en-US" sz="2000" b="1">
                <a:solidFill>
                  <a:schemeClr val="bg1"/>
                </a:solidFill>
                <a:latin typeface="Helvetica" pitchFamily="2" charset="0"/>
              </a:rPr>
              <a:t>TENTANG HIDUP</a:t>
            </a:r>
          </a:p>
        </p:txBody>
      </p:sp>
      <p:sp>
        <p:nvSpPr>
          <p:cNvPr id="1015900" name="Text Box 92">
            <a:extLst>
              <a:ext uri="{FF2B5EF4-FFF2-40B4-BE49-F238E27FC236}">
                <a16:creationId xmlns:a16="http://schemas.microsoft.com/office/drawing/2014/main" id="{5C5117E5-AA35-2043-99BF-9E6EDCA9D835}"/>
              </a:ext>
            </a:extLst>
          </p:cNvPr>
          <p:cNvSpPr txBox="1">
            <a:spLocks noChangeArrowheads="1"/>
          </p:cNvSpPr>
          <p:nvPr/>
        </p:nvSpPr>
        <p:spPr bwMode="auto">
          <a:xfrm>
            <a:off x="5461000" y="4243388"/>
            <a:ext cx="1376363" cy="3968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AMSAL</a:t>
            </a:r>
          </a:p>
        </p:txBody>
      </p:sp>
      <p:sp>
        <p:nvSpPr>
          <p:cNvPr id="1015902" name="Text Box 94">
            <a:extLst>
              <a:ext uri="{FF2B5EF4-FFF2-40B4-BE49-F238E27FC236}">
                <a16:creationId xmlns:a16="http://schemas.microsoft.com/office/drawing/2014/main" id="{FCA1D565-1804-E04E-B898-24608AC362C0}"/>
              </a:ext>
            </a:extLst>
          </p:cNvPr>
          <p:cNvSpPr txBox="1">
            <a:spLocks noChangeArrowheads="1"/>
          </p:cNvSpPr>
          <p:nvPr/>
        </p:nvSpPr>
        <p:spPr bwMode="auto">
          <a:xfrm>
            <a:off x="5549900" y="5903913"/>
            <a:ext cx="1177925" cy="3968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KID.	</a:t>
            </a:r>
          </a:p>
        </p:txBody>
      </p:sp>
      <p:sp>
        <p:nvSpPr>
          <p:cNvPr id="1015903" name="Rectangle 95">
            <a:extLst>
              <a:ext uri="{FF2B5EF4-FFF2-40B4-BE49-F238E27FC236}">
                <a16:creationId xmlns:a16="http://schemas.microsoft.com/office/drawing/2014/main" id="{4744717C-C40C-464D-AB28-F2E6EC3643F8}"/>
              </a:ext>
            </a:extLst>
          </p:cNvPr>
          <p:cNvSpPr>
            <a:spLocks noChangeArrowheads="1"/>
          </p:cNvSpPr>
          <p:nvPr/>
        </p:nvSpPr>
        <p:spPr bwMode="auto">
          <a:xfrm>
            <a:off x="6704013" y="4867275"/>
            <a:ext cx="2995612" cy="577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80000"/>
              </a:lnSpc>
            </a:pPr>
            <a:r>
              <a:rPr lang="en-US" altLang="en-US" sz="2000" b="1">
                <a:solidFill>
                  <a:schemeClr val="bg1"/>
                </a:solidFill>
                <a:latin typeface="Helvetica" pitchFamily="2" charset="0"/>
              </a:rPr>
              <a:t>SALOMO</a:t>
            </a:r>
          </a:p>
          <a:p>
            <a:pPr algn="ctr">
              <a:lnSpc>
                <a:spcPct val="80000"/>
              </a:lnSpc>
            </a:pPr>
            <a:r>
              <a:rPr lang="en-US" altLang="en-US" sz="2000" b="1">
                <a:solidFill>
                  <a:schemeClr val="bg1"/>
                </a:solidFill>
                <a:latin typeface="Helvetica" pitchFamily="2" charset="0"/>
              </a:rPr>
              <a:t>TENTANG KEHIDUPAN</a:t>
            </a:r>
          </a:p>
        </p:txBody>
      </p:sp>
      <p:sp>
        <p:nvSpPr>
          <p:cNvPr id="1015904" name="Text Box 96">
            <a:extLst>
              <a:ext uri="{FF2B5EF4-FFF2-40B4-BE49-F238E27FC236}">
                <a16:creationId xmlns:a16="http://schemas.microsoft.com/office/drawing/2014/main" id="{24AF2870-1E30-CF4F-8BA2-29D8C0E90EFB}"/>
              </a:ext>
            </a:extLst>
          </p:cNvPr>
          <p:cNvSpPr txBox="1">
            <a:spLocks noChangeArrowheads="1"/>
          </p:cNvSpPr>
          <p:nvPr/>
        </p:nvSpPr>
        <p:spPr bwMode="auto">
          <a:xfrm>
            <a:off x="5461000" y="5062538"/>
            <a:ext cx="1468438" cy="3968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PKH	</a:t>
            </a:r>
          </a:p>
        </p:txBody>
      </p:sp>
      <p:sp>
        <p:nvSpPr>
          <p:cNvPr id="1015905" name="Text Box 97">
            <a:extLst>
              <a:ext uri="{FF2B5EF4-FFF2-40B4-BE49-F238E27FC236}">
                <a16:creationId xmlns:a16="http://schemas.microsoft.com/office/drawing/2014/main" id="{FA379072-C435-2F43-A440-E304E9D14CE0}"/>
              </a:ext>
            </a:extLst>
          </p:cNvPr>
          <p:cNvSpPr txBox="1">
            <a:spLocks noChangeArrowheads="1"/>
          </p:cNvSpPr>
          <p:nvPr/>
        </p:nvSpPr>
        <p:spPr bwMode="auto">
          <a:xfrm>
            <a:off x="4562475" y="7515225"/>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solidFill>
                <a:schemeClr val="tx2"/>
              </a:solidFill>
            </a:endParaRPr>
          </a:p>
        </p:txBody>
      </p:sp>
      <p:sp>
        <p:nvSpPr>
          <p:cNvPr id="1015906" name="Rectangle 98">
            <a:extLst>
              <a:ext uri="{FF2B5EF4-FFF2-40B4-BE49-F238E27FC236}">
                <a16:creationId xmlns:a16="http://schemas.microsoft.com/office/drawing/2014/main" id="{6CA098DA-E28D-2844-8206-1537A087CF90}"/>
              </a:ext>
            </a:extLst>
          </p:cNvPr>
          <p:cNvSpPr>
            <a:spLocks noChangeArrowheads="1"/>
          </p:cNvSpPr>
          <p:nvPr/>
        </p:nvSpPr>
        <p:spPr bwMode="auto">
          <a:xfrm>
            <a:off x="7666038" y="2411413"/>
            <a:ext cx="933450" cy="304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r>
              <a:rPr lang="en-US" altLang="en-US" sz="1400" b="1">
                <a:solidFill>
                  <a:schemeClr val="bg1"/>
                </a:solidFill>
                <a:latin typeface="Helvetica" pitchFamily="2" charset="0"/>
              </a:rPr>
              <a:t>kira-kira:</a:t>
            </a:r>
          </a:p>
        </p:txBody>
      </p:sp>
      <p:sp>
        <p:nvSpPr>
          <p:cNvPr id="1015907" name="Rectangle 99">
            <a:extLst>
              <a:ext uri="{FF2B5EF4-FFF2-40B4-BE49-F238E27FC236}">
                <a16:creationId xmlns:a16="http://schemas.microsoft.com/office/drawing/2014/main" id="{A67295AB-0F99-DF44-A7FB-93DD90F798BE}"/>
              </a:ext>
            </a:extLst>
          </p:cNvPr>
          <p:cNvSpPr>
            <a:spLocks noChangeArrowheads="1"/>
          </p:cNvSpPr>
          <p:nvPr/>
        </p:nvSpPr>
        <p:spPr bwMode="auto">
          <a:xfrm>
            <a:off x="6632575" y="5702300"/>
            <a:ext cx="3179763" cy="577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Lst>
        </p:spPr>
        <p:txBody>
          <a:bodyPr wrap="none" lIns="90487" tIns="44450" rIns="90487" bIns="44450">
            <a:spAutoFit/>
          </a:bodyPr>
          <a:lstStyle/>
          <a:p>
            <a:pPr algn="ctr">
              <a:lnSpc>
                <a:spcPct val="80000"/>
              </a:lnSpc>
            </a:pPr>
            <a:r>
              <a:rPr lang="en-US" altLang="en-US" sz="2000" b="1">
                <a:solidFill>
                  <a:schemeClr val="bg1"/>
                </a:solidFill>
                <a:latin typeface="Helvetica" pitchFamily="2" charset="0"/>
              </a:rPr>
              <a:t>SALOMO</a:t>
            </a:r>
          </a:p>
          <a:p>
            <a:pPr algn="ctr">
              <a:lnSpc>
                <a:spcPct val="80000"/>
              </a:lnSpc>
            </a:pPr>
            <a:r>
              <a:rPr lang="en-US" altLang="en-US" sz="2000" b="1">
                <a:solidFill>
                  <a:schemeClr val="bg1"/>
                </a:solidFill>
                <a:latin typeface="Helvetica" pitchFamily="2" charset="0"/>
              </a:rPr>
              <a:t>TENTANG PERNIKAHAN</a:t>
            </a:r>
          </a:p>
        </p:txBody>
      </p:sp>
      <p:pic>
        <p:nvPicPr>
          <p:cNvPr id="1015909" name="Picture 101">
            <a:extLst>
              <a:ext uri="{FF2B5EF4-FFF2-40B4-BE49-F238E27FC236}">
                <a16:creationId xmlns:a16="http://schemas.microsoft.com/office/drawing/2014/main" id="{5838A06A-BF18-7446-899A-CB86285B7F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15910" name="Rectangle 102">
            <a:extLst>
              <a:ext uri="{FF2B5EF4-FFF2-40B4-BE49-F238E27FC236}">
                <a16:creationId xmlns:a16="http://schemas.microsoft.com/office/drawing/2014/main" id="{87F72FF2-FC5E-584C-8C6F-99E258EF1F2C}"/>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1015911" name="Text Box 103">
            <a:extLst>
              <a:ext uri="{FF2B5EF4-FFF2-40B4-BE49-F238E27FC236}">
                <a16:creationId xmlns:a16="http://schemas.microsoft.com/office/drawing/2014/main" id="{E9404469-14A9-0248-A7F5-5014182CE6DE}"/>
              </a:ext>
            </a:extLst>
          </p:cNvPr>
          <p:cNvSpPr txBox="1">
            <a:spLocks noChangeArrowheads="1"/>
          </p:cNvSpPr>
          <p:nvPr/>
        </p:nvSpPr>
        <p:spPr bwMode="auto">
          <a:xfrm>
            <a:off x="5283200" y="1933575"/>
            <a:ext cx="4111625" cy="579438"/>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1" i="1">
                <a:solidFill>
                  <a:srgbClr val="FFF819"/>
                </a:solidFill>
                <a:latin typeface="Helvetica" pitchFamily="2" charset="0"/>
              </a:rPr>
              <a:t>"PUISI"</a:t>
            </a:r>
          </a:p>
        </p:txBody>
      </p:sp>
      <p:sp>
        <p:nvSpPr>
          <p:cNvPr id="1015912" name="Rectangle 104">
            <a:extLst>
              <a:ext uri="{FF2B5EF4-FFF2-40B4-BE49-F238E27FC236}">
                <a16:creationId xmlns:a16="http://schemas.microsoft.com/office/drawing/2014/main" id="{4C147AA3-DBD5-0A4D-953C-5D6DB0224079}"/>
              </a:ext>
            </a:extLst>
          </p:cNvPr>
          <p:cNvSpPr>
            <a:spLocks noChangeArrowheads="1"/>
          </p:cNvSpPr>
          <p:nvPr/>
        </p:nvSpPr>
        <p:spPr bwMode="auto">
          <a:xfrm>
            <a:off x="1560513" y="365125"/>
            <a:ext cx="2551112" cy="6319838"/>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913" name="AutoShape 105">
            <a:extLst>
              <a:ext uri="{FF2B5EF4-FFF2-40B4-BE49-F238E27FC236}">
                <a16:creationId xmlns:a16="http://schemas.microsoft.com/office/drawing/2014/main" id="{B1134146-6684-564C-B4FD-8D3659DA15D4}"/>
              </a:ext>
            </a:extLst>
          </p:cNvPr>
          <p:cNvSpPr>
            <a:spLocks noChangeArrowheads="1"/>
          </p:cNvSpPr>
          <p:nvPr/>
        </p:nvSpPr>
        <p:spPr bwMode="auto">
          <a:xfrm rot="16320000">
            <a:off x="64294" y="1042194"/>
            <a:ext cx="474662" cy="317500"/>
          </a:xfrm>
          <a:prstGeom prst="triangle">
            <a:avLst>
              <a:gd name="adj" fmla="val 4999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914" name="Rectangle 106" descr="Small grid">
            <a:extLst>
              <a:ext uri="{FF2B5EF4-FFF2-40B4-BE49-F238E27FC236}">
                <a16:creationId xmlns:a16="http://schemas.microsoft.com/office/drawing/2014/main" id="{9B39CE59-E22E-FB41-A33E-3CF596EC64B0}"/>
              </a:ext>
            </a:extLst>
          </p:cNvPr>
          <p:cNvSpPr>
            <a:spLocks noChangeArrowheads="1"/>
          </p:cNvSpPr>
          <p:nvPr/>
        </p:nvSpPr>
        <p:spPr bwMode="auto">
          <a:xfrm>
            <a:off x="434975" y="1101725"/>
            <a:ext cx="1185863" cy="203200"/>
          </a:xfrm>
          <a:prstGeom prst="rect">
            <a:avLst/>
          </a:prstGeom>
          <a:blipFill dpi="0" rotWithShape="0">
            <a:blip r:embed="rId3"/>
            <a:srcRect/>
            <a:tile tx="0" ty="0" sx="100000" sy="100000" flip="none" algn="tl"/>
          </a:blip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en-US"/>
          </a:p>
        </p:txBody>
      </p:sp>
      <p:sp>
        <p:nvSpPr>
          <p:cNvPr id="1015915" name="Rectangle 107">
            <a:extLst>
              <a:ext uri="{FF2B5EF4-FFF2-40B4-BE49-F238E27FC236}">
                <a16:creationId xmlns:a16="http://schemas.microsoft.com/office/drawing/2014/main" id="{2F4E60D1-037D-9044-BEC7-E64C7EB3BD90}"/>
              </a:ext>
            </a:extLst>
          </p:cNvPr>
          <p:cNvSpPr>
            <a:spLocks noChangeArrowheads="1"/>
          </p:cNvSpPr>
          <p:nvPr/>
        </p:nvSpPr>
        <p:spPr bwMode="auto">
          <a:xfrm>
            <a:off x="981075" y="2338388"/>
            <a:ext cx="577850" cy="3897312"/>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916" name="Rectangle 108" descr="Small grid">
            <a:extLst>
              <a:ext uri="{FF2B5EF4-FFF2-40B4-BE49-F238E27FC236}">
                <a16:creationId xmlns:a16="http://schemas.microsoft.com/office/drawing/2014/main" id="{36BBE144-FA91-F245-950A-5971897C4266}"/>
              </a:ext>
            </a:extLst>
          </p:cNvPr>
          <p:cNvSpPr>
            <a:spLocks noChangeArrowheads="1"/>
          </p:cNvSpPr>
          <p:nvPr/>
        </p:nvSpPr>
        <p:spPr bwMode="auto">
          <a:xfrm>
            <a:off x="1003300" y="2270125"/>
            <a:ext cx="542925" cy="3989388"/>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917" name="Line 109">
            <a:extLst>
              <a:ext uri="{FF2B5EF4-FFF2-40B4-BE49-F238E27FC236}">
                <a16:creationId xmlns:a16="http://schemas.microsoft.com/office/drawing/2014/main" id="{ECB4AC5D-1EC9-A947-8D21-AA332168F30F}"/>
              </a:ext>
            </a:extLst>
          </p:cNvPr>
          <p:cNvSpPr>
            <a:spLocks noChangeShapeType="1"/>
          </p:cNvSpPr>
          <p:nvPr/>
        </p:nvSpPr>
        <p:spPr bwMode="auto">
          <a:xfrm>
            <a:off x="977900" y="6019800"/>
            <a:ext cx="0" cy="11303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918" name="Rectangle 110" descr="Small grid">
            <a:extLst>
              <a:ext uri="{FF2B5EF4-FFF2-40B4-BE49-F238E27FC236}">
                <a16:creationId xmlns:a16="http://schemas.microsoft.com/office/drawing/2014/main" id="{AE5B5CAC-5016-8F48-9663-8EDF7EDB505C}"/>
              </a:ext>
            </a:extLst>
          </p:cNvPr>
          <p:cNvSpPr>
            <a:spLocks noChangeArrowheads="1"/>
          </p:cNvSpPr>
          <p:nvPr/>
        </p:nvSpPr>
        <p:spPr bwMode="auto">
          <a:xfrm>
            <a:off x="1004888" y="6130925"/>
            <a:ext cx="366712" cy="992188"/>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919" name="Rectangle 111">
            <a:extLst>
              <a:ext uri="{FF2B5EF4-FFF2-40B4-BE49-F238E27FC236}">
                <a16:creationId xmlns:a16="http://schemas.microsoft.com/office/drawing/2014/main" id="{739EE06E-36C4-2E4B-8B0C-19424FBC2566}"/>
              </a:ext>
            </a:extLst>
          </p:cNvPr>
          <p:cNvSpPr>
            <a:spLocks noChangeArrowheads="1"/>
          </p:cNvSpPr>
          <p:nvPr/>
        </p:nvSpPr>
        <p:spPr bwMode="auto">
          <a:xfrm>
            <a:off x="7437438" y="2374900"/>
            <a:ext cx="1497012" cy="577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80000"/>
              </a:lnSpc>
            </a:pPr>
            <a:endParaRPr lang="en-US" altLang="en-US" sz="2000" b="1">
              <a:solidFill>
                <a:schemeClr val="bg1"/>
              </a:solidFill>
              <a:latin typeface="Helvetica" pitchFamily="2" charset="0"/>
            </a:endParaRPr>
          </a:p>
          <a:p>
            <a:pPr algn="ctr">
              <a:lnSpc>
                <a:spcPct val="80000"/>
              </a:lnSpc>
            </a:pPr>
            <a:r>
              <a:rPr lang="en-US" altLang="en-US" sz="2000" b="1">
                <a:solidFill>
                  <a:schemeClr val="bg1"/>
                </a:solidFill>
                <a:latin typeface="Helvetica" pitchFamily="2" charset="0"/>
              </a:rPr>
              <a:t>ABRAHAM</a:t>
            </a:r>
          </a:p>
        </p:txBody>
      </p:sp>
      <p:sp>
        <p:nvSpPr>
          <p:cNvPr id="1015920" name="AutoShape 112">
            <a:extLst>
              <a:ext uri="{FF2B5EF4-FFF2-40B4-BE49-F238E27FC236}">
                <a16:creationId xmlns:a16="http://schemas.microsoft.com/office/drawing/2014/main" id="{DF13FD96-F069-604C-A7DB-9D313184F24C}"/>
              </a:ext>
            </a:extLst>
          </p:cNvPr>
          <p:cNvSpPr>
            <a:spLocks noChangeArrowheads="1"/>
          </p:cNvSpPr>
          <p:nvPr/>
        </p:nvSpPr>
        <p:spPr bwMode="auto">
          <a:xfrm>
            <a:off x="1370013" y="4818063"/>
            <a:ext cx="2351087" cy="736600"/>
          </a:xfrm>
          <a:prstGeom prst="roundRect">
            <a:avLst>
              <a:gd name="adj" fmla="val 16667"/>
            </a:avLst>
          </a:prstGeom>
          <a:noFill/>
          <a:ln w="76200">
            <a:solidFill>
              <a:schemeClr val="hlink"/>
            </a:solidFill>
            <a:round/>
            <a:headEnd/>
            <a:tailEnd/>
          </a:ln>
          <a:effectLst>
            <a:outerShdw dist="63500" dir="221219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15921" name="AutoShape 113">
            <a:extLst>
              <a:ext uri="{FF2B5EF4-FFF2-40B4-BE49-F238E27FC236}">
                <a16:creationId xmlns:a16="http://schemas.microsoft.com/office/drawing/2014/main" id="{0BCBBA62-C3A7-D240-9EC4-84BDAC15B81E}"/>
              </a:ext>
            </a:extLst>
          </p:cNvPr>
          <p:cNvSpPr>
            <a:spLocks noChangeArrowheads="1"/>
          </p:cNvSpPr>
          <p:nvPr/>
        </p:nvSpPr>
        <p:spPr bwMode="auto">
          <a:xfrm>
            <a:off x="5202238" y="5622925"/>
            <a:ext cx="4583112" cy="736600"/>
          </a:xfrm>
          <a:prstGeom prst="roundRect">
            <a:avLst>
              <a:gd name="adj" fmla="val 16667"/>
            </a:avLst>
          </a:prstGeom>
          <a:noFill/>
          <a:ln w="76200">
            <a:solidFill>
              <a:schemeClr val="hlink"/>
            </a:solidFill>
            <a:round/>
            <a:headEnd/>
            <a:tailEnd/>
          </a:ln>
          <a:effectLst>
            <a:outerShdw dist="63500" dir="221219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15922" name="Line 114">
            <a:extLst>
              <a:ext uri="{FF2B5EF4-FFF2-40B4-BE49-F238E27FC236}">
                <a16:creationId xmlns:a16="http://schemas.microsoft.com/office/drawing/2014/main" id="{23C7BCB4-900C-4C47-9F9F-2313EBA747E8}"/>
              </a:ext>
            </a:extLst>
          </p:cNvPr>
          <p:cNvSpPr>
            <a:spLocks noChangeShapeType="1"/>
          </p:cNvSpPr>
          <p:nvPr/>
        </p:nvSpPr>
        <p:spPr bwMode="auto">
          <a:xfrm>
            <a:off x="3711575" y="5207000"/>
            <a:ext cx="1504950" cy="784225"/>
          </a:xfrm>
          <a:prstGeom prst="line">
            <a:avLst/>
          </a:prstGeom>
          <a:noFill/>
          <a:ln w="76200">
            <a:solidFill>
              <a:schemeClr val="hlink"/>
            </a:solidFill>
            <a:prstDash val="sysDot"/>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15923" name="Text Box 115">
            <a:extLst>
              <a:ext uri="{FF2B5EF4-FFF2-40B4-BE49-F238E27FC236}">
                <a16:creationId xmlns:a16="http://schemas.microsoft.com/office/drawing/2014/main" id="{3C806629-A4F2-6546-9847-F287C59748EE}"/>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49</a:t>
            </a:r>
          </a:p>
        </p:txBody>
      </p:sp>
      <p:sp>
        <p:nvSpPr>
          <p:cNvPr id="1015924" name="Text Box 116">
            <a:extLst>
              <a:ext uri="{FF2B5EF4-FFF2-40B4-BE49-F238E27FC236}">
                <a16:creationId xmlns:a16="http://schemas.microsoft.com/office/drawing/2014/main" id="{35B64A70-D409-014C-BF5F-AE065A267C67}"/>
              </a:ext>
            </a:extLst>
          </p:cNvPr>
          <p:cNvSpPr txBox="1">
            <a:spLocks noChangeArrowheads="1"/>
          </p:cNvSpPr>
          <p:nvPr/>
        </p:nvSpPr>
        <p:spPr bwMode="auto">
          <a:xfrm rot="-5400000">
            <a:off x="1000919" y="3258344"/>
            <a:ext cx="5614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KITAB PUISI(6)</a:t>
            </a:r>
            <a:endParaRPr lang="en-US" altLang="en-US" sz="1000">
              <a:latin typeface="Arial Black" panose="020B0604020202020204" pitchFamily="34" charset="0"/>
            </a:endParaRPr>
          </a:p>
        </p:txBody>
      </p:sp>
      <p:sp>
        <p:nvSpPr>
          <p:cNvPr id="1015925" name="Rectangle 117">
            <a:extLst>
              <a:ext uri="{FF2B5EF4-FFF2-40B4-BE49-F238E27FC236}">
                <a16:creationId xmlns:a16="http://schemas.microsoft.com/office/drawing/2014/main" id="{DD6C5E54-3C1D-5D4C-9946-E69597988384}"/>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1015926" name="Rectangle 118">
            <a:extLst>
              <a:ext uri="{FF2B5EF4-FFF2-40B4-BE49-F238E27FC236}">
                <a16:creationId xmlns:a16="http://schemas.microsoft.com/office/drawing/2014/main" id="{3322641D-9FC7-EC44-A38C-D870FE2F8B81}"/>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015920"/>
                                        </p:tgtEl>
                                        <p:attrNameLst>
                                          <p:attrName>style.visibility</p:attrName>
                                        </p:attrNameLst>
                                      </p:cBhvr>
                                      <p:to>
                                        <p:strVal val="visible"/>
                                      </p:to>
                                    </p:set>
                                    <p:animEffect transition="in" filter="wipe(left)">
                                      <p:cBhvr>
                                        <p:cTn id="7" dur="500"/>
                                        <p:tgtEl>
                                          <p:spTgt spid="101592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015922"/>
                                        </p:tgtEl>
                                        <p:attrNameLst>
                                          <p:attrName>style.visibility</p:attrName>
                                        </p:attrNameLst>
                                      </p:cBhvr>
                                      <p:to>
                                        <p:strVal val="visible"/>
                                      </p:to>
                                    </p:set>
                                    <p:animEffect transition="in" filter="wipe(left)">
                                      <p:cBhvr>
                                        <p:cTn id="11" dur="500"/>
                                        <p:tgtEl>
                                          <p:spTgt spid="1015922"/>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15921"/>
                                        </p:tgtEl>
                                        <p:attrNameLst>
                                          <p:attrName>style.visibility</p:attrName>
                                        </p:attrNameLst>
                                      </p:cBhvr>
                                      <p:to>
                                        <p:strVal val="visible"/>
                                      </p:to>
                                    </p:set>
                                    <p:animEffect transition="in" filter="wipe(left)">
                                      <p:cBhvr>
                                        <p:cTn id="15" dur="500"/>
                                        <p:tgtEl>
                                          <p:spTgt spid="1015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02" name="Picture 2">
            <a:extLst>
              <a:ext uri="{FF2B5EF4-FFF2-40B4-BE49-F238E27FC236}">
                <a16:creationId xmlns:a16="http://schemas.microsoft.com/office/drawing/2014/main" id="{924304B1-E40E-8945-9D0C-4BED4AC46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8" y="492125"/>
            <a:ext cx="8996362" cy="6777038"/>
          </a:xfrm>
          <a:prstGeom prst="rect">
            <a:avLst/>
          </a:prstGeom>
          <a:noFill/>
          <a:ln w="76200">
            <a:solidFill>
              <a:srgbClr val="1822CD"/>
            </a:solidFill>
            <a:miter lim="800000"/>
            <a:headEnd/>
            <a:tailEnd/>
          </a:ln>
          <a:effectLst>
            <a:outerShdw dist="40161" dir="1106097"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24003" name="Text Box 3">
            <a:extLst>
              <a:ext uri="{FF2B5EF4-FFF2-40B4-BE49-F238E27FC236}">
                <a16:creationId xmlns:a16="http://schemas.microsoft.com/office/drawing/2014/main" id="{DA50CBD3-3051-204E-A3FA-0E6A531E2C6B}"/>
              </a:ext>
            </a:extLst>
          </p:cNvPr>
          <p:cNvSpPr txBox="1">
            <a:spLocks noChangeArrowheads="1"/>
          </p:cNvSpPr>
          <p:nvPr/>
        </p:nvSpPr>
        <p:spPr bwMode="auto">
          <a:xfrm>
            <a:off x="9653588"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a:solidFill>
                  <a:srgbClr val="FFA27C"/>
                </a:solidFill>
              </a:rPr>
              <a:t> </a:t>
            </a:r>
          </a:p>
        </p:txBody>
      </p:sp>
      <p:sp>
        <p:nvSpPr>
          <p:cNvPr id="1024005" name="Rectangle 5">
            <a:extLst>
              <a:ext uri="{FF2B5EF4-FFF2-40B4-BE49-F238E27FC236}">
                <a16:creationId xmlns:a16="http://schemas.microsoft.com/office/drawing/2014/main" id="{6A9ADCB2-3183-DD44-8B8F-67BAA5CD5389}"/>
              </a:ext>
            </a:extLst>
          </p:cNvPr>
          <p:cNvSpPr>
            <a:spLocks noChangeArrowheads="1"/>
          </p:cNvSpPr>
          <p:nvPr/>
        </p:nvSpPr>
        <p:spPr bwMode="auto">
          <a:xfrm>
            <a:off x="490538" y="476250"/>
            <a:ext cx="9021762" cy="6811963"/>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24006" name="Group 6">
            <a:extLst>
              <a:ext uri="{FF2B5EF4-FFF2-40B4-BE49-F238E27FC236}">
                <a16:creationId xmlns:a16="http://schemas.microsoft.com/office/drawing/2014/main" id="{ABAA41DC-A5A9-7C49-984E-02B344286601}"/>
              </a:ext>
            </a:extLst>
          </p:cNvPr>
          <p:cNvGrpSpPr>
            <a:grpSpLocks/>
          </p:cNvGrpSpPr>
          <p:nvPr/>
        </p:nvGrpSpPr>
        <p:grpSpPr bwMode="auto">
          <a:xfrm>
            <a:off x="1252538" y="1524000"/>
            <a:ext cx="3700462" cy="4927600"/>
            <a:chOff x="789" y="960"/>
            <a:chExt cx="2331" cy="3104"/>
          </a:xfrm>
        </p:grpSpPr>
        <p:grpSp>
          <p:nvGrpSpPr>
            <p:cNvPr id="1024007" name="Group 7">
              <a:extLst>
                <a:ext uri="{FF2B5EF4-FFF2-40B4-BE49-F238E27FC236}">
                  <a16:creationId xmlns:a16="http://schemas.microsoft.com/office/drawing/2014/main" id="{BCC19F40-5E9D-2648-B5B7-2444AC6FFEBC}"/>
                </a:ext>
              </a:extLst>
            </p:cNvPr>
            <p:cNvGrpSpPr>
              <a:grpSpLocks/>
            </p:cNvGrpSpPr>
            <p:nvPr/>
          </p:nvGrpSpPr>
          <p:grpSpPr bwMode="auto">
            <a:xfrm>
              <a:off x="789" y="960"/>
              <a:ext cx="2331" cy="3104"/>
              <a:chOff x="736" y="822"/>
              <a:chExt cx="2331" cy="3104"/>
            </a:xfrm>
          </p:grpSpPr>
          <p:pic>
            <p:nvPicPr>
              <p:cNvPr id="1024008" name="Picture 8">
                <a:extLst>
                  <a:ext uri="{FF2B5EF4-FFF2-40B4-BE49-F238E27FC236}">
                    <a16:creationId xmlns:a16="http://schemas.microsoft.com/office/drawing/2014/main" id="{CCFCBCE2-10B1-284A-B94C-C1437E87BA2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 y="825"/>
                <a:ext cx="2296" cy="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009" name="Rectangle 9">
                <a:extLst>
                  <a:ext uri="{FF2B5EF4-FFF2-40B4-BE49-F238E27FC236}">
                    <a16:creationId xmlns:a16="http://schemas.microsoft.com/office/drawing/2014/main" id="{09DD00E8-68E6-424B-99BF-7AB4E952430E}"/>
                  </a:ext>
                </a:extLst>
              </p:cNvPr>
              <p:cNvSpPr>
                <a:spLocks noChangeArrowheads="1"/>
              </p:cNvSpPr>
              <p:nvPr/>
            </p:nvSpPr>
            <p:spPr bwMode="auto">
              <a:xfrm>
                <a:off x="742" y="822"/>
                <a:ext cx="2325" cy="3104"/>
              </a:xfrm>
              <a:prstGeom prst="rect">
                <a:avLst/>
              </a:prstGeom>
              <a:noFill/>
              <a:ln w="50800">
                <a:solidFill>
                  <a:srgbClr val="00279F"/>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1024010" name="Group 10">
              <a:extLst>
                <a:ext uri="{FF2B5EF4-FFF2-40B4-BE49-F238E27FC236}">
                  <a16:creationId xmlns:a16="http://schemas.microsoft.com/office/drawing/2014/main" id="{C7C9E5FF-A1AF-0C4F-8C2C-985C0AD037DF}"/>
                </a:ext>
              </a:extLst>
            </p:cNvPr>
            <p:cNvGrpSpPr>
              <a:grpSpLocks/>
            </p:cNvGrpSpPr>
            <p:nvPr/>
          </p:nvGrpSpPr>
          <p:grpSpPr bwMode="auto">
            <a:xfrm>
              <a:off x="2139" y="3193"/>
              <a:ext cx="536" cy="213"/>
              <a:chOff x="2139" y="3193"/>
              <a:chExt cx="536" cy="213"/>
            </a:xfrm>
          </p:grpSpPr>
          <p:sp>
            <p:nvSpPr>
              <p:cNvPr id="1024011" name="Rectangle 11">
                <a:extLst>
                  <a:ext uri="{FF2B5EF4-FFF2-40B4-BE49-F238E27FC236}">
                    <a16:creationId xmlns:a16="http://schemas.microsoft.com/office/drawing/2014/main" id="{27E293DC-526E-C044-AC75-5CD841A81488}"/>
                  </a:ext>
                </a:extLst>
              </p:cNvPr>
              <p:cNvSpPr>
                <a:spLocks noChangeArrowheads="1"/>
              </p:cNvSpPr>
              <p:nvPr/>
            </p:nvSpPr>
            <p:spPr bwMode="auto">
              <a:xfrm rot="-88947">
                <a:off x="2139" y="3193"/>
                <a:ext cx="29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500" b="1">
                    <a:solidFill>
                      <a:schemeClr val="bg1"/>
                    </a:solidFill>
                    <a:latin typeface="Helvetica" pitchFamily="2" charset="0"/>
                  </a:rPr>
                  <a:t>Nahum</a:t>
                </a:r>
              </a:p>
            </p:txBody>
          </p:sp>
          <p:sp>
            <p:nvSpPr>
              <p:cNvPr id="1024012" name="Text Box 12">
                <a:extLst>
                  <a:ext uri="{FF2B5EF4-FFF2-40B4-BE49-F238E27FC236}">
                    <a16:creationId xmlns:a16="http://schemas.microsoft.com/office/drawing/2014/main" id="{FB1553FB-3C00-BE4E-A8ED-A3E014FD6596}"/>
                  </a:ext>
                </a:extLst>
              </p:cNvPr>
              <p:cNvSpPr txBox="1">
                <a:spLocks noChangeArrowheads="1"/>
              </p:cNvSpPr>
              <p:nvPr/>
            </p:nvSpPr>
            <p:spPr bwMode="auto">
              <a:xfrm>
                <a:off x="2173" y="3227"/>
                <a:ext cx="502"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500" b="1">
                    <a:solidFill>
                      <a:schemeClr val="bg1"/>
                    </a:solidFill>
                    <a:latin typeface="Helvetica" pitchFamily="2" charset="0"/>
                  </a:rPr>
                  <a:t>(Niveveh)</a:t>
                </a:r>
              </a:p>
            </p:txBody>
          </p:sp>
          <p:sp>
            <p:nvSpPr>
              <p:cNvPr id="1024013" name="Rectangle 13">
                <a:extLst>
                  <a:ext uri="{FF2B5EF4-FFF2-40B4-BE49-F238E27FC236}">
                    <a16:creationId xmlns:a16="http://schemas.microsoft.com/office/drawing/2014/main" id="{5D137DFB-7183-A347-94F8-E93FC801CE2D}"/>
                  </a:ext>
                </a:extLst>
              </p:cNvPr>
              <p:cNvSpPr>
                <a:spLocks noChangeArrowheads="1"/>
              </p:cNvSpPr>
              <p:nvPr/>
            </p:nvSpPr>
            <p:spPr bwMode="auto">
              <a:xfrm>
                <a:off x="2143" y="3302"/>
                <a:ext cx="457"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500" b="1">
                    <a:solidFill>
                      <a:schemeClr val="bg1"/>
                    </a:solidFill>
                    <a:latin typeface="Helvetica" pitchFamily="2" charset="0"/>
                  </a:rPr>
                  <a:t>Zefanya</a:t>
                </a:r>
              </a:p>
            </p:txBody>
          </p:sp>
        </p:grpSp>
      </p:grpSp>
      <p:sp>
        <p:nvSpPr>
          <p:cNvPr id="1024023" name="Text Box 23">
            <a:extLst>
              <a:ext uri="{FF2B5EF4-FFF2-40B4-BE49-F238E27FC236}">
                <a16:creationId xmlns:a16="http://schemas.microsoft.com/office/drawing/2014/main" id="{A8FF4E08-393C-354A-9655-B33EA7E01ACD}"/>
              </a:ext>
            </a:extLst>
          </p:cNvPr>
          <p:cNvSpPr txBox="1">
            <a:spLocks noChangeArrowheads="1"/>
          </p:cNvSpPr>
          <p:nvPr/>
        </p:nvSpPr>
        <p:spPr bwMode="auto">
          <a:xfrm>
            <a:off x="5257800" y="4679950"/>
            <a:ext cx="4013200" cy="55562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95000"/>
              </a:lnSpc>
              <a:spcBef>
                <a:spcPct val="50000"/>
              </a:spcBef>
            </a:pPr>
            <a:r>
              <a:rPr lang="en-US" altLang="en-US" sz="3200" b="1">
                <a:solidFill>
                  <a:srgbClr val="66FFFF"/>
                </a:solidFill>
                <a:latin typeface="Helvetica" pitchFamily="2" charset="0"/>
              </a:rPr>
              <a:t>Perjanjian Lama</a:t>
            </a:r>
          </a:p>
        </p:txBody>
      </p:sp>
      <p:sp>
        <p:nvSpPr>
          <p:cNvPr id="1024024" name="Text Box 24">
            <a:extLst>
              <a:ext uri="{FF2B5EF4-FFF2-40B4-BE49-F238E27FC236}">
                <a16:creationId xmlns:a16="http://schemas.microsoft.com/office/drawing/2014/main" id="{4C78FEBC-E881-F849-8FF6-7A05FD2D67BB}"/>
              </a:ext>
            </a:extLst>
          </p:cNvPr>
          <p:cNvSpPr txBox="1">
            <a:spLocks noChangeArrowheads="1"/>
          </p:cNvSpPr>
          <p:nvPr/>
        </p:nvSpPr>
        <p:spPr bwMode="auto">
          <a:xfrm>
            <a:off x="763588" y="6811963"/>
            <a:ext cx="5092700" cy="636587"/>
          </a:xfrm>
          <a:prstGeom prst="rect">
            <a:avLst/>
          </a:prstGeom>
          <a:solidFill>
            <a:srgbClr val="1822CD"/>
          </a:solidFill>
          <a:ln w="57150">
            <a:solidFill>
              <a:srgbClr val="FFFF00"/>
            </a:solidFill>
            <a:miter lim="800000"/>
            <a:headEnd/>
            <a:tailEnd/>
          </a:ln>
          <a:effectLst>
            <a:outerShdw dist="107763" dir="2700000" algn="ctr" rotWithShape="0">
              <a:schemeClr val="tx1"/>
            </a:outerShdw>
          </a:effectLst>
        </p:spPr>
        <p:txBody>
          <a:bodyPr anchor="ctr">
            <a:spAutoFit/>
          </a:bodyPr>
          <a:lstStyle/>
          <a:p>
            <a:pPr algn="ctr">
              <a:spcBef>
                <a:spcPct val="50000"/>
              </a:spcBef>
            </a:pPr>
            <a:r>
              <a:rPr lang="en-US" altLang="en-US" sz="3200" b="1">
                <a:solidFill>
                  <a:schemeClr val="bg1"/>
                </a:solidFill>
              </a:rPr>
              <a:t>LEMBAR KERJA #19</a:t>
            </a:r>
          </a:p>
        </p:txBody>
      </p:sp>
      <p:sp>
        <p:nvSpPr>
          <p:cNvPr id="1024025" name="Text Box 25">
            <a:extLst>
              <a:ext uri="{FF2B5EF4-FFF2-40B4-BE49-F238E27FC236}">
                <a16:creationId xmlns:a16="http://schemas.microsoft.com/office/drawing/2014/main" id="{8F2C1AFB-4BE9-D842-AF7F-E8DC180CF36A}"/>
              </a:ext>
            </a:extLst>
          </p:cNvPr>
          <p:cNvSpPr txBox="1">
            <a:spLocks noChangeArrowheads="1"/>
          </p:cNvSpPr>
          <p:nvPr/>
        </p:nvSpPr>
        <p:spPr bwMode="auto">
          <a:xfrm>
            <a:off x="5257800" y="3149600"/>
            <a:ext cx="4013200" cy="72866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95000"/>
              </a:lnSpc>
              <a:spcBef>
                <a:spcPct val="50000"/>
              </a:spcBef>
            </a:pPr>
            <a:r>
              <a:rPr lang="en-US" altLang="en-US" sz="4400" b="1">
                <a:solidFill>
                  <a:schemeClr val="bg1"/>
                </a:solidFill>
                <a:latin typeface="Helvetica" pitchFamily="2" charset="0"/>
              </a:rPr>
              <a:t>Menset Kitab</a:t>
            </a:r>
          </a:p>
        </p:txBody>
      </p:sp>
      <p:sp>
        <p:nvSpPr>
          <p:cNvPr id="1024027" name="Text Box 27">
            <a:extLst>
              <a:ext uri="{FF2B5EF4-FFF2-40B4-BE49-F238E27FC236}">
                <a16:creationId xmlns:a16="http://schemas.microsoft.com/office/drawing/2014/main" id="{0AEEFCF6-A5ED-F845-A6B8-ADF8872C2541}"/>
              </a:ext>
            </a:extLst>
          </p:cNvPr>
          <p:cNvSpPr txBox="1">
            <a:spLocks noChangeArrowheads="1"/>
          </p:cNvSpPr>
          <p:nvPr/>
        </p:nvSpPr>
        <p:spPr bwMode="auto">
          <a:xfrm>
            <a:off x="5257800" y="2495550"/>
            <a:ext cx="4013200" cy="9048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95000"/>
              </a:lnSpc>
              <a:spcBef>
                <a:spcPct val="50000"/>
              </a:spcBef>
            </a:pPr>
            <a:r>
              <a:rPr lang="en-US" altLang="en-US" sz="2800" b="1">
                <a:solidFill>
                  <a:srgbClr val="66FFFF"/>
                </a:solidFill>
                <a:latin typeface="Helvetica" pitchFamily="2" charset="0"/>
              </a:rPr>
              <a:t>LEMBAR KERJA untuk:         </a:t>
            </a:r>
          </a:p>
        </p:txBody>
      </p:sp>
      <p:sp>
        <p:nvSpPr>
          <p:cNvPr id="1024029" name="Rectangle 29">
            <a:extLst>
              <a:ext uri="{FF2B5EF4-FFF2-40B4-BE49-F238E27FC236}">
                <a16:creationId xmlns:a16="http://schemas.microsoft.com/office/drawing/2014/main" id="{F308B431-2F60-4045-B58B-668F639F0006}"/>
              </a:ext>
            </a:extLst>
          </p:cNvPr>
          <p:cNvSpPr>
            <a:spLocks noChangeArrowheads="1"/>
          </p:cNvSpPr>
          <p:nvPr/>
        </p:nvSpPr>
        <p:spPr bwMode="auto">
          <a:xfrm>
            <a:off x="6102350" y="3027363"/>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1000" b="1"/>
          </a:p>
        </p:txBody>
      </p:sp>
      <p:sp>
        <p:nvSpPr>
          <p:cNvPr id="1024030" name="Text Box 30">
            <a:extLst>
              <a:ext uri="{FF2B5EF4-FFF2-40B4-BE49-F238E27FC236}">
                <a16:creationId xmlns:a16="http://schemas.microsoft.com/office/drawing/2014/main" id="{944AE273-FC06-6B4B-8D6A-8A79A441A521}"/>
              </a:ext>
            </a:extLst>
          </p:cNvPr>
          <p:cNvSpPr txBox="1">
            <a:spLocks noChangeArrowheads="1"/>
          </p:cNvSpPr>
          <p:nvPr/>
        </p:nvSpPr>
        <p:spPr bwMode="auto">
          <a:xfrm>
            <a:off x="9050338" y="733583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1024031" name="Text Box 31">
            <a:extLst>
              <a:ext uri="{FF2B5EF4-FFF2-40B4-BE49-F238E27FC236}">
                <a16:creationId xmlns:a16="http://schemas.microsoft.com/office/drawing/2014/main" id="{20007E96-E0BC-5440-96FC-F19BE2F41C2F}"/>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05</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1" fill="hold" grpId="0" nodeType="afterEffect">
                                  <p:stCondLst>
                                    <p:cond delay="0"/>
                                  </p:stCondLst>
                                  <p:childTnLst>
                                    <p:set>
                                      <p:cBhvr>
                                        <p:cTn id="6" dur="1" fill="hold">
                                          <p:stCondLst>
                                            <p:cond delay="0"/>
                                          </p:stCondLst>
                                        </p:cTn>
                                        <p:tgtEl>
                                          <p:spTgt spid="1024024"/>
                                        </p:tgtEl>
                                        <p:attrNameLst>
                                          <p:attrName>style.visibility</p:attrName>
                                        </p:attrNameLst>
                                      </p:cBhvr>
                                      <p:to>
                                        <p:strVal val="visible"/>
                                      </p:to>
                                    </p:set>
                                    <p:anim calcmode="lin" valueType="num">
                                      <p:cBhvr additive="base">
                                        <p:cTn id="7" dur="5000" fill="hold"/>
                                        <p:tgtEl>
                                          <p:spTgt spid="1024024"/>
                                        </p:tgtEl>
                                        <p:attrNameLst>
                                          <p:attrName>ppt_x</p:attrName>
                                        </p:attrNameLst>
                                      </p:cBhvr>
                                      <p:tavLst>
                                        <p:tav tm="0">
                                          <p:val>
                                            <p:strVal val="#ppt_x"/>
                                          </p:val>
                                        </p:tav>
                                        <p:tav tm="100000">
                                          <p:val>
                                            <p:strVal val="#ppt_x"/>
                                          </p:val>
                                        </p:tav>
                                      </p:tavLst>
                                    </p:anim>
                                    <p:anim calcmode="lin" valueType="num">
                                      <p:cBhvr additive="base">
                                        <p:cTn id="8" dur="5000" fill="hold"/>
                                        <p:tgtEl>
                                          <p:spTgt spid="10240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4"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Line 2">
            <a:extLst>
              <a:ext uri="{FF2B5EF4-FFF2-40B4-BE49-F238E27FC236}">
                <a16:creationId xmlns:a16="http://schemas.microsoft.com/office/drawing/2014/main" id="{16DDD36E-7BB1-9F4D-A60D-272BCA6510AC}"/>
              </a:ext>
            </a:extLst>
          </p:cNvPr>
          <p:cNvSpPr>
            <a:spLocks noChangeShapeType="1"/>
          </p:cNvSpPr>
          <p:nvPr/>
        </p:nvSpPr>
        <p:spPr bwMode="auto">
          <a:xfrm flipV="1">
            <a:off x="3576638" y="388938"/>
            <a:ext cx="0" cy="6307137"/>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23" name="Rectangle 3">
            <a:extLst>
              <a:ext uri="{FF2B5EF4-FFF2-40B4-BE49-F238E27FC236}">
                <a16:creationId xmlns:a16="http://schemas.microsoft.com/office/drawing/2014/main" id="{F4B99508-3119-194C-8976-BC6FFFF520B1}"/>
              </a:ext>
            </a:extLst>
          </p:cNvPr>
          <p:cNvSpPr>
            <a:spLocks noChangeArrowheads="1"/>
          </p:cNvSpPr>
          <p:nvPr/>
        </p:nvSpPr>
        <p:spPr bwMode="auto">
          <a:xfrm>
            <a:off x="1589088" y="1296988"/>
            <a:ext cx="100647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b="1">
                <a:latin typeface="Helvetica" pitchFamily="2" charset="0"/>
              </a:rPr>
              <a:t>SEMUA</a:t>
            </a:r>
          </a:p>
        </p:txBody>
      </p:sp>
      <p:sp>
        <p:nvSpPr>
          <p:cNvPr id="1003524" name="Rectangle 4">
            <a:extLst>
              <a:ext uri="{FF2B5EF4-FFF2-40B4-BE49-F238E27FC236}">
                <a16:creationId xmlns:a16="http://schemas.microsoft.com/office/drawing/2014/main" id="{785205CB-5CC1-B245-BF16-F825962D93E7}"/>
              </a:ext>
            </a:extLst>
          </p:cNvPr>
          <p:cNvSpPr>
            <a:spLocks noChangeArrowheads="1"/>
          </p:cNvSpPr>
          <p:nvPr/>
        </p:nvSpPr>
        <p:spPr bwMode="auto">
          <a:xfrm>
            <a:off x="2890838" y="1366838"/>
            <a:ext cx="646112"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 ATAU</a:t>
            </a:r>
          </a:p>
        </p:txBody>
      </p:sp>
      <p:sp>
        <p:nvSpPr>
          <p:cNvPr id="1003525" name="Rectangle 5">
            <a:extLst>
              <a:ext uri="{FF2B5EF4-FFF2-40B4-BE49-F238E27FC236}">
                <a16:creationId xmlns:a16="http://schemas.microsoft.com/office/drawing/2014/main" id="{221796D1-2462-3746-918C-9A4DEC452908}"/>
              </a:ext>
            </a:extLst>
          </p:cNvPr>
          <p:cNvSpPr>
            <a:spLocks noChangeArrowheads="1"/>
          </p:cNvSpPr>
          <p:nvPr/>
        </p:nvSpPr>
        <p:spPr bwMode="auto">
          <a:xfrm>
            <a:off x="1843088" y="1597025"/>
            <a:ext cx="1362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"PUISI" DITULIS</a:t>
            </a:r>
          </a:p>
        </p:txBody>
      </p:sp>
      <p:sp>
        <p:nvSpPr>
          <p:cNvPr id="1003526" name="Rectangle 6">
            <a:extLst>
              <a:ext uri="{FF2B5EF4-FFF2-40B4-BE49-F238E27FC236}">
                <a16:creationId xmlns:a16="http://schemas.microsoft.com/office/drawing/2014/main" id="{EDCFEA75-BE4E-3B47-A82B-9EBA25814DA9}"/>
              </a:ext>
            </a:extLst>
          </p:cNvPr>
          <p:cNvSpPr>
            <a:spLocks noChangeArrowheads="1"/>
          </p:cNvSpPr>
          <p:nvPr/>
        </p:nvSpPr>
        <p:spPr bwMode="auto">
          <a:xfrm>
            <a:off x="2097088" y="1774825"/>
            <a:ext cx="6540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PADA </a:t>
            </a:r>
          </a:p>
        </p:txBody>
      </p:sp>
      <p:sp>
        <p:nvSpPr>
          <p:cNvPr id="1003527" name="Line 7">
            <a:extLst>
              <a:ext uri="{FF2B5EF4-FFF2-40B4-BE49-F238E27FC236}">
                <a16:creationId xmlns:a16="http://schemas.microsoft.com/office/drawing/2014/main" id="{0DA65AC1-83A0-054B-8EDF-B6B0D1AB20A4}"/>
              </a:ext>
            </a:extLst>
          </p:cNvPr>
          <p:cNvSpPr>
            <a:spLocks noChangeShapeType="1"/>
          </p:cNvSpPr>
          <p:nvPr/>
        </p:nvSpPr>
        <p:spPr bwMode="auto">
          <a:xfrm>
            <a:off x="1730375" y="1217613"/>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28" name="Line 8">
            <a:extLst>
              <a:ext uri="{FF2B5EF4-FFF2-40B4-BE49-F238E27FC236}">
                <a16:creationId xmlns:a16="http://schemas.microsoft.com/office/drawing/2014/main" id="{B0D62EA5-D818-8C41-9EEC-AE7EB84E0E5D}"/>
              </a:ext>
            </a:extLst>
          </p:cNvPr>
          <p:cNvSpPr>
            <a:spLocks noChangeShapeType="1"/>
          </p:cNvSpPr>
          <p:nvPr/>
        </p:nvSpPr>
        <p:spPr bwMode="auto">
          <a:xfrm>
            <a:off x="2724150" y="1217613"/>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29" name="Rectangle 9">
            <a:extLst>
              <a:ext uri="{FF2B5EF4-FFF2-40B4-BE49-F238E27FC236}">
                <a16:creationId xmlns:a16="http://schemas.microsoft.com/office/drawing/2014/main" id="{1EC9EB86-1C37-6741-8621-199D1D3AC1C8}"/>
              </a:ext>
            </a:extLst>
          </p:cNvPr>
          <p:cNvSpPr>
            <a:spLocks noChangeArrowheads="1"/>
          </p:cNvSpPr>
          <p:nvPr/>
        </p:nvSpPr>
        <p:spPr bwMode="auto">
          <a:xfrm>
            <a:off x="2759075" y="603250"/>
            <a:ext cx="8223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kira-kira:</a:t>
            </a:r>
          </a:p>
        </p:txBody>
      </p:sp>
      <p:sp>
        <p:nvSpPr>
          <p:cNvPr id="1003530" name="Line 10">
            <a:extLst>
              <a:ext uri="{FF2B5EF4-FFF2-40B4-BE49-F238E27FC236}">
                <a16:creationId xmlns:a16="http://schemas.microsoft.com/office/drawing/2014/main" id="{E1AE2A07-F35D-004E-AFF7-CDF5D7C47CDB}"/>
              </a:ext>
            </a:extLst>
          </p:cNvPr>
          <p:cNvSpPr>
            <a:spLocks noChangeShapeType="1"/>
          </p:cNvSpPr>
          <p:nvPr/>
        </p:nvSpPr>
        <p:spPr bwMode="auto">
          <a:xfrm>
            <a:off x="1704975" y="539908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31" name="Line 11">
            <a:extLst>
              <a:ext uri="{FF2B5EF4-FFF2-40B4-BE49-F238E27FC236}">
                <a16:creationId xmlns:a16="http://schemas.microsoft.com/office/drawing/2014/main" id="{5A317BEE-A3F1-DE4F-832F-45D212331772}"/>
              </a:ext>
            </a:extLst>
          </p:cNvPr>
          <p:cNvSpPr>
            <a:spLocks noChangeShapeType="1"/>
          </p:cNvSpPr>
          <p:nvPr/>
        </p:nvSpPr>
        <p:spPr bwMode="auto">
          <a:xfrm>
            <a:off x="2724150" y="539908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34" name="Line 14">
            <a:extLst>
              <a:ext uri="{FF2B5EF4-FFF2-40B4-BE49-F238E27FC236}">
                <a16:creationId xmlns:a16="http://schemas.microsoft.com/office/drawing/2014/main" id="{783AD226-9FE4-684B-BA93-DADE9DFC5626}"/>
              </a:ext>
            </a:extLst>
          </p:cNvPr>
          <p:cNvSpPr>
            <a:spLocks noChangeShapeType="1"/>
          </p:cNvSpPr>
          <p:nvPr/>
        </p:nvSpPr>
        <p:spPr bwMode="auto">
          <a:xfrm>
            <a:off x="2698750"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35" name="Line 15">
            <a:extLst>
              <a:ext uri="{FF2B5EF4-FFF2-40B4-BE49-F238E27FC236}">
                <a16:creationId xmlns:a16="http://schemas.microsoft.com/office/drawing/2014/main" id="{986329B8-2F84-2947-9C93-A240E3C792B5}"/>
              </a:ext>
            </a:extLst>
          </p:cNvPr>
          <p:cNvSpPr>
            <a:spLocks noChangeShapeType="1"/>
          </p:cNvSpPr>
          <p:nvPr/>
        </p:nvSpPr>
        <p:spPr bwMode="auto">
          <a:xfrm>
            <a:off x="1730375"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36" name="Rectangle 16">
            <a:extLst>
              <a:ext uri="{FF2B5EF4-FFF2-40B4-BE49-F238E27FC236}">
                <a16:creationId xmlns:a16="http://schemas.microsoft.com/office/drawing/2014/main" id="{C7A27066-28F1-D04F-B522-04B96E1C46C9}"/>
              </a:ext>
            </a:extLst>
          </p:cNvPr>
          <p:cNvSpPr>
            <a:spLocks noChangeArrowheads="1"/>
          </p:cNvSpPr>
          <p:nvPr/>
        </p:nvSpPr>
        <p:spPr bwMode="auto">
          <a:xfrm>
            <a:off x="1589088" y="842963"/>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2.</a:t>
            </a:r>
          </a:p>
        </p:txBody>
      </p:sp>
      <p:sp>
        <p:nvSpPr>
          <p:cNvPr id="1003537" name="Line 17">
            <a:extLst>
              <a:ext uri="{FF2B5EF4-FFF2-40B4-BE49-F238E27FC236}">
                <a16:creationId xmlns:a16="http://schemas.microsoft.com/office/drawing/2014/main" id="{E23A16B9-2749-6B41-8CF0-B57C4640C135}"/>
              </a:ext>
            </a:extLst>
          </p:cNvPr>
          <p:cNvSpPr>
            <a:spLocks noChangeShapeType="1"/>
          </p:cNvSpPr>
          <p:nvPr/>
        </p:nvSpPr>
        <p:spPr bwMode="auto">
          <a:xfrm>
            <a:off x="2698750" y="26987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38" name="Line 18">
            <a:extLst>
              <a:ext uri="{FF2B5EF4-FFF2-40B4-BE49-F238E27FC236}">
                <a16:creationId xmlns:a16="http://schemas.microsoft.com/office/drawing/2014/main" id="{F3433791-7D10-4F48-819C-DC477C15EA9F}"/>
              </a:ext>
            </a:extLst>
          </p:cNvPr>
          <p:cNvSpPr>
            <a:spLocks noChangeShapeType="1"/>
          </p:cNvSpPr>
          <p:nvPr/>
        </p:nvSpPr>
        <p:spPr bwMode="auto">
          <a:xfrm>
            <a:off x="2698750"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39" name="Line 19">
            <a:extLst>
              <a:ext uri="{FF2B5EF4-FFF2-40B4-BE49-F238E27FC236}">
                <a16:creationId xmlns:a16="http://schemas.microsoft.com/office/drawing/2014/main" id="{8FB0AC4B-56B5-414C-8111-443EED381560}"/>
              </a:ext>
            </a:extLst>
          </p:cNvPr>
          <p:cNvSpPr>
            <a:spLocks noChangeShapeType="1"/>
          </p:cNvSpPr>
          <p:nvPr/>
        </p:nvSpPr>
        <p:spPr bwMode="auto">
          <a:xfrm>
            <a:off x="1743075"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40" name="Line 20">
            <a:extLst>
              <a:ext uri="{FF2B5EF4-FFF2-40B4-BE49-F238E27FC236}">
                <a16:creationId xmlns:a16="http://schemas.microsoft.com/office/drawing/2014/main" id="{7D3D2B20-4D4F-A640-8E79-79D2944AE090}"/>
              </a:ext>
            </a:extLst>
          </p:cNvPr>
          <p:cNvSpPr>
            <a:spLocks noChangeShapeType="1"/>
          </p:cNvSpPr>
          <p:nvPr/>
        </p:nvSpPr>
        <p:spPr bwMode="auto">
          <a:xfrm>
            <a:off x="1704975" y="539908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41" name="Line 21">
            <a:extLst>
              <a:ext uri="{FF2B5EF4-FFF2-40B4-BE49-F238E27FC236}">
                <a16:creationId xmlns:a16="http://schemas.microsoft.com/office/drawing/2014/main" id="{D6C2A92D-BD8A-9D41-9136-264F4E9A3825}"/>
              </a:ext>
            </a:extLst>
          </p:cNvPr>
          <p:cNvSpPr>
            <a:spLocks noChangeShapeType="1"/>
          </p:cNvSpPr>
          <p:nvPr/>
        </p:nvSpPr>
        <p:spPr bwMode="auto">
          <a:xfrm>
            <a:off x="2724150" y="539908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42" name="Line 22">
            <a:extLst>
              <a:ext uri="{FF2B5EF4-FFF2-40B4-BE49-F238E27FC236}">
                <a16:creationId xmlns:a16="http://schemas.microsoft.com/office/drawing/2014/main" id="{D28888CE-849C-7B45-8B19-6F0BB42C0823}"/>
              </a:ext>
            </a:extLst>
          </p:cNvPr>
          <p:cNvSpPr>
            <a:spLocks noChangeShapeType="1"/>
          </p:cNvSpPr>
          <p:nvPr/>
        </p:nvSpPr>
        <p:spPr bwMode="auto">
          <a:xfrm>
            <a:off x="1743075" y="539908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43" name="Line 23">
            <a:extLst>
              <a:ext uri="{FF2B5EF4-FFF2-40B4-BE49-F238E27FC236}">
                <a16:creationId xmlns:a16="http://schemas.microsoft.com/office/drawing/2014/main" id="{278F9E8F-1902-E34D-9F0D-A533B274B6A0}"/>
              </a:ext>
            </a:extLst>
          </p:cNvPr>
          <p:cNvSpPr>
            <a:spLocks noChangeShapeType="1"/>
          </p:cNvSpPr>
          <p:nvPr/>
        </p:nvSpPr>
        <p:spPr bwMode="auto">
          <a:xfrm>
            <a:off x="2724150" y="539908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46" name="Text Box 26">
            <a:extLst>
              <a:ext uri="{FF2B5EF4-FFF2-40B4-BE49-F238E27FC236}">
                <a16:creationId xmlns:a16="http://schemas.microsoft.com/office/drawing/2014/main" id="{6AD2D09C-E14C-F442-9D01-4721318B8042}"/>
              </a:ext>
            </a:extLst>
          </p:cNvPr>
          <p:cNvSpPr txBox="1">
            <a:spLocks noChangeArrowheads="1"/>
          </p:cNvSpPr>
          <p:nvPr/>
        </p:nvSpPr>
        <p:spPr bwMode="auto">
          <a:xfrm rot="-5400000">
            <a:off x="986632" y="2582068"/>
            <a:ext cx="5614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 </a:t>
            </a:r>
            <a:endParaRPr lang="en-US" altLang="en-US" sz="1000">
              <a:latin typeface="Arial Black" panose="020B0604020202020204" pitchFamily="34" charset="0"/>
            </a:endParaRPr>
          </a:p>
        </p:txBody>
      </p:sp>
      <p:sp>
        <p:nvSpPr>
          <p:cNvPr id="1003547" name="Line 27">
            <a:extLst>
              <a:ext uri="{FF2B5EF4-FFF2-40B4-BE49-F238E27FC236}">
                <a16:creationId xmlns:a16="http://schemas.microsoft.com/office/drawing/2014/main" id="{0D453667-F3BC-C949-A1A9-E1D9C0308140}"/>
              </a:ext>
            </a:extLst>
          </p:cNvPr>
          <p:cNvSpPr>
            <a:spLocks noChangeShapeType="1"/>
          </p:cNvSpPr>
          <p:nvPr/>
        </p:nvSpPr>
        <p:spPr bwMode="auto">
          <a:xfrm>
            <a:off x="1362075" y="6232525"/>
            <a:ext cx="203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48" name="Line 28">
            <a:extLst>
              <a:ext uri="{FF2B5EF4-FFF2-40B4-BE49-F238E27FC236}">
                <a16:creationId xmlns:a16="http://schemas.microsoft.com/office/drawing/2014/main" id="{5D1610E8-0167-4B43-82A3-6A0EA757056A}"/>
              </a:ext>
            </a:extLst>
          </p:cNvPr>
          <p:cNvSpPr>
            <a:spLocks noChangeShapeType="1"/>
          </p:cNvSpPr>
          <p:nvPr/>
        </p:nvSpPr>
        <p:spPr bwMode="auto">
          <a:xfrm>
            <a:off x="1739900" y="442753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49" name="Line 29">
            <a:extLst>
              <a:ext uri="{FF2B5EF4-FFF2-40B4-BE49-F238E27FC236}">
                <a16:creationId xmlns:a16="http://schemas.microsoft.com/office/drawing/2014/main" id="{FC73E275-D8F1-0C47-883D-3B5637A0A512}"/>
              </a:ext>
            </a:extLst>
          </p:cNvPr>
          <p:cNvSpPr>
            <a:spLocks noChangeShapeType="1"/>
          </p:cNvSpPr>
          <p:nvPr/>
        </p:nvSpPr>
        <p:spPr bwMode="auto">
          <a:xfrm>
            <a:off x="2720975" y="442753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50" name="Line 30">
            <a:extLst>
              <a:ext uri="{FF2B5EF4-FFF2-40B4-BE49-F238E27FC236}">
                <a16:creationId xmlns:a16="http://schemas.microsoft.com/office/drawing/2014/main" id="{04279263-D9EF-E94B-A29D-FE222FCF1F07}"/>
              </a:ext>
            </a:extLst>
          </p:cNvPr>
          <p:cNvSpPr>
            <a:spLocks noChangeShapeType="1"/>
          </p:cNvSpPr>
          <p:nvPr/>
        </p:nvSpPr>
        <p:spPr bwMode="auto">
          <a:xfrm flipH="1" flipV="1">
            <a:off x="1384300" y="6265863"/>
            <a:ext cx="0" cy="863600"/>
          </a:xfrm>
          <a:prstGeom prst="line">
            <a:avLst/>
          </a:prstGeom>
          <a:noFill/>
          <a:ln w="508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51" name="Line 31">
            <a:extLst>
              <a:ext uri="{FF2B5EF4-FFF2-40B4-BE49-F238E27FC236}">
                <a16:creationId xmlns:a16="http://schemas.microsoft.com/office/drawing/2014/main" id="{32AAA8BF-44B2-3641-AB57-7E47DAFCD1F5}"/>
              </a:ext>
            </a:extLst>
          </p:cNvPr>
          <p:cNvSpPr>
            <a:spLocks noChangeShapeType="1"/>
          </p:cNvSpPr>
          <p:nvPr/>
        </p:nvSpPr>
        <p:spPr bwMode="auto">
          <a:xfrm rot="-48513567" flipH="1" flipV="1">
            <a:off x="1467645" y="6168231"/>
            <a:ext cx="4762" cy="200025"/>
          </a:xfrm>
          <a:prstGeom prst="line">
            <a:avLst/>
          </a:prstGeom>
          <a:noFill/>
          <a:ln w="508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52" name="Rectangle 32">
            <a:extLst>
              <a:ext uri="{FF2B5EF4-FFF2-40B4-BE49-F238E27FC236}">
                <a16:creationId xmlns:a16="http://schemas.microsoft.com/office/drawing/2014/main" id="{8303C503-4BAB-554A-A46F-471D2B622CA3}"/>
              </a:ext>
            </a:extLst>
          </p:cNvPr>
          <p:cNvSpPr>
            <a:spLocks noChangeArrowheads="1"/>
          </p:cNvSpPr>
          <p:nvPr/>
        </p:nvSpPr>
        <p:spPr bwMode="auto">
          <a:xfrm>
            <a:off x="1741488" y="1954213"/>
            <a:ext cx="1931987"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PERIODE "RAJA-RAJA"</a:t>
            </a:r>
          </a:p>
        </p:txBody>
      </p:sp>
      <p:sp>
        <p:nvSpPr>
          <p:cNvPr id="1003553" name="Rectangle 33">
            <a:extLst>
              <a:ext uri="{FF2B5EF4-FFF2-40B4-BE49-F238E27FC236}">
                <a16:creationId xmlns:a16="http://schemas.microsoft.com/office/drawing/2014/main" id="{63C2D3E9-943E-B147-B746-93BEA4BB15E1}"/>
              </a:ext>
            </a:extLst>
          </p:cNvPr>
          <p:cNvSpPr>
            <a:spLocks noChangeArrowheads="1"/>
          </p:cNvSpPr>
          <p:nvPr/>
        </p:nvSpPr>
        <p:spPr bwMode="auto">
          <a:xfrm>
            <a:off x="1589088" y="1296988"/>
            <a:ext cx="100647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b="1">
                <a:latin typeface="Helvetica" pitchFamily="2" charset="0"/>
              </a:rPr>
              <a:t>SEMUA</a:t>
            </a:r>
          </a:p>
        </p:txBody>
      </p:sp>
      <p:sp>
        <p:nvSpPr>
          <p:cNvPr id="1003554" name="Rectangle 34">
            <a:extLst>
              <a:ext uri="{FF2B5EF4-FFF2-40B4-BE49-F238E27FC236}">
                <a16:creationId xmlns:a16="http://schemas.microsoft.com/office/drawing/2014/main" id="{2FCF8394-F97E-514B-82D4-01AF0AB55744}"/>
              </a:ext>
            </a:extLst>
          </p:cNvPr>
          <p:cNvSpPr>
            <a:spLocks noChangeArrowheads="1"/>
          </p:cNvSpPr>
          <p:nvPr/>
        </p:nvSpPr>
        <p:spPr bwMode="auto">
          <a:xfrm>
            <a:off x="2890838" y="1350963"/>
            <a:ext cx="646112"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 ATAU</a:t>
            </a:r>
          </a:p>
        </p:txBody>
      </p:sp>
      <p:sp>
        <p:nvSpPr>
          <p:cNvPr id="1003555" name="Rectangle 35">
            <a:extLst>
              <a:ext uri="{FF2B5EF4-FFF2-40B4-BE49-F238E27FC236}">
                <a16:creationId xmlns:a16="http://schemas.microsoft.com/office/drawing/2014/main" id="{126A8565-6968-5E40-BC85-8880F058731B}"/>
              </a:ext>
            </a:extLst>
          </p:cNvPr>
          <p:cNvSpPr>
            <a:spLocks noChangeArrowheads="1"/>
          </p:cNvSpPr>
          <p:nvPr/>
        </p:nvSpPr>
        <p:spPr bwMode="auto">
          <a:xfrm>
            <a:off x="1843088" y="1597025"/>
            <a:ext cx="1362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"PUISI" DITULIS</a:t>
            </a:r>
          </a:p>
        </p:txBody>
      </p:sp>
      <p:sp>
        <p:nvSpPr>
          <p:cNvPr id="1003556" name="Rectangle 36">
            <a:extLst>
              <a:ext uri="{FF2B5EF4-FFF2-40B4-BE49-F238E27FC236}">
                <a16:creationId xmlns:a16="http://schemas.microsoft.com/office/drawing/2014/main" id="{16091CBD-B23D-3E42-832D-2CB9018AA65A}"/>
              </a:ext>
            </a:extLst>
          </p:cNvPr>
          <p:cNvSpPr>
            <a:spLocks noChangeArrowheads="1"/>
          </p:cNvSpPr>
          <p:nvPr/>
        </p:nvSpPr>
        <p:spPr bwMode="auto">
          <a:xfrm>
            <a:off x="2097088" y="1774825"/>
            <a:ext cx="6540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PADA </a:t>
            </a:r>
          </a:p>
        </p:txBody>
      </p:sp>
      <p:sp>
        <p:nvSpPr>
          <p:cNvPr id="1003557" name="Rectangle 37">
            <a:extLst>
              <a:ext uri="{FF2B5EF4-FFF2-40B4-BE49-F238E27FC236}">
                <a16:creationId xmlns:a16="http://schemas.microsoft.com/office/drawing/2014/main" id="{9B9BF6ED-FE8D-A54B-9A4B-58F37FD33AE2}"/>
              </a:ext>
            </a:extLst>
          </p:cNvPr>
          <p:cNvSpPr>
            <a:spLocks noChangeArrowheads="1"/>
          </p:cNvSpPr>
          <p:nvPr/>
        </p:nvSpPr>
        <p:spPr bwMode="auto">
          <a:xfrm>
            <a:off x="2759075" y="603250"/>
            <a:ext cx="1809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endParaRPr lang="en-US" altLang="en-US" sz="1200" b="1">
              <a:latin typeface="Helvetica" pitchFamily="2" charset="0"/>
            </a:endParaRPr>
          </a:p>
        </p:txBody>
      </p:sp>
      <p:sp>
        <p:nvSpPr>
          <p:cNvPr id="1003559" name="Line 39">
            <a:extLst>
              <a:ext uri="{FF2B5EF4-FFF2-40B4-BE49-F238E27FC236}">
                <a16:creationId xmlns:a16="http://schemas.microsoft.com/office/drawing/2014/main" id="{CFF3033A-E475-3B4C-AF57-B634726D99A0}"/>
              </a:ext>
            </a:extLst>
          </p:cNvPr>
          <p:cNvSpPr>
            <a:spLocks noChangeShapeType="1"/>
          </p:cNvSpPr>
          <p:nvPr/>
        </p:nvSpPr>
        <p:spPr bwMode="auto">
          <a:xfrm>
            <a:off x="1743075" y="26987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lstStyle/>
          <a:p>
            <a:endParaRPr lang="en-US"/>
          </a:p>
        </p:txBody>
      </p:sp>
      <p:sp>
        <p:nvSpPr>
          <p:cNvPr id="1003560" name="Rectangle 40">
            <a:extLst>
              <a:ext uri="{FF2B5EF4-FFF2-40B4-BE49-F238E27FC236}">
                <a16:creationId xmlns:a16="http://schemas.microsoft.com/office/drawing/2014/main" id="{CA3C87A4-FAFE-8840-82C2-E55415CC74F4}"/>
              </a:ext>
            </a:extLst>
          </p:cNvPr>
          <p:cNvSpPr>
            <a:spLocks noChangeArrowheads="1"/>
          </p:cNvSpPr>
          <p:nvPr/>
        </p:nvSpPr>
        <p:spPr bwMode="auto">
          <a:xfrm>
            <a:off x="1741488" y="1954213"/>
            <a:ext cx="1931987"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PERIODE "RAJA-RAJA"</a:t>
            </a:r>
          </a:p>
        </p:txBody>
      </p:sp>
      <p:sp>
        <p:nvSpPr>
          <p:cNvPr id="1003561" name="Rectangle 41">
            <a:extLst>
              <a:ext uri="{FF2B5EF4-FFF2-40B4-BE49-F238E27FC236}">
                <a16:creationId xmlns:a16="http://schemas.microsoft.com/office/drawing/2014/main" id="{27932E1D-E133-BC43-A629-BFCEFF2D2943}"/>
              </a:ext>
            </a:extLst>
          </p:cNvPr>
          <p:cNvSpPr>
            <a:spLocks noChangeArrowheads="1"/>
          </p:cNvSpPr>
          <p:nvPr/>
        </p:nvSpPr>
        <p:spPr bwMode="auto">
          <a:xfrm>
            <a:off x="1897063" y="846138"/>
            <a:ext cx="942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2400" b="1">
                <a:latin typeface="Helvetica" pitchFamily="2" charset="0"/>
              </a:rPr>
              <a:t>Ayub</a:t>
            </a:r>
          </a:p>
        </p:txBody>
      </p:sp>
      <p:sp>
        <p:nvSpPr>
          <p:cNvPr id="1003563" name="Rectangle 43">
            <a:extLst>
              <a:ext uri="{FF2B5EF4-FFF2-40B4-BE49-F238E27FC236}">
                <a16:creationId xmlns:a16="http://schemas.microsoft.com/office/drawing/2014/main" id="{B97418E6-4005-9445-974F-907ECE4B41AB}"/>
              </a:ext>
            </a:extLst>
          </p:cNvPr>
          <p:cNvSpPr>
            <a:spLocks noChangeArrowheads="1"/>
          </p:cNvSpPr>
          <p:nvPr/>
        </p:nvSpPr>
        <p:spPr bwMode="auto">
          <a:xfrm>
            <a:off x="1782763" y="5040313"/>
            <a:ext cx="7556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2400" b="1">
                <a:latin typeface="Helvetica" pitchFamily="2" charset="0"/>
              </a:rPr>
              <a:t>Kid.</a:t>
            </a:r>
            <a:endParaRPr lang="en-US" altLang="en-US" sz="2200" b="1">
              <a:latin typeface="Helvetica" pitchFamily="2" charset="0"/>
            </a:endParaRPr>
          </a:p>
        </p:txBody>
      </p:sp>
      <p:sp>
        <p:nvSpPr>
          <p:cNvPr id="1003564" name="Rectangle 44">
            <a:extLst>
              <a:ext uri="{FF2B5EF4-FFF2-40B4-BE49-F238E27FC236}">
                <a16:creationId xmlns:a16="http://schemas.microsoft.com/office/drawing/2014/main" id="{383A23AD-77C6-6D4C-80AE-8F33001A8AD6}"/>
              </a:ext>
            </a:extLst>
          </p:cNvPr>
          <p:cNvSpPr>
            <a:spLocks noChangeArrowheads="1"/>
          </p:cNvSpPr>
          <p:nvPr/>
        </p:nvSpPr>
        <p:spPr bwMode="auto">
          <a:xfrm>
            <a:off x="1773238" y="4070350"/>
            <a:ext cx="8239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2400" b="1">
                <a:latin typeface="Helvetica" pitchFamily="2" charset="0"/>
              </a:rPr>
              <a:t>Pkh.</a:t>
            </a:r>
          </a:p>
        </p:txBody>
      </p:sp>
      <p:sp>
        <p:nvSpPr>
          <p:cNvPr id="1003565" name="Rectangle 45">
            <a:extLst>
              <a:ext uri="{FF2B5EF4-FFF2-40B4-BE49-F238E27FC236}">
                <a16:creationId xmlns:a16="http://schemas.microsoft.com/office/drawing/2014/main" id="{0703FCB9-07E6-E844-BC7D-8C30C5465915}"/>
              </a:ext>
            </a:extLst>
          </p:cNvPr>
          <p:cNvSpPr>
            <a:spLocks noChangeArrowheads="1"/>
          </p:cNvSpPr>
          <p:nvPr/>
        </p:nvSpPr>
        <p:spPr bwMode="auto">
          <a:xfrm>
            <a:off x="1811338" y="2338388"/>
            <a:ext cx="8413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2400" b="1">
                <a:latin typeface="Helvetica" pitchFamily="2" charset="0"/>
              </a:rPr>
              <a:t>Maz.</a:t>
            </a:r>
          </a:p>
        </p:txBody>
      </p:sp>
      <p:grpSp>
        <p:nvGrpSpPr>
          <p:cNvPr id="1003566" name="Group 46">
            <a:extLst>
              <a:ext uri="{FF2B5EF4-FFF2-40B4-BE49-F238E27FC236}">
                <a16:creationId xmlns:a16="http://schemas.microsoft.com/office/drawing/2014/main" id="{2EFF5037-7808-9643-8840-8931B243ED54}"/>
              </a:ext>
            </a:extLst>
          </p:cNvPr>
          <p:cNvGrpSpPr>
            <a:grpSpLocks/>
          </p:cNvGrpSpPr>
          <p:nvPr/>
        </p:nvGrpSpPr>
        <p:grpSpPr bwMode="auto">
          <a:xfrm>
            <a:off x="2608263" y="2279650"/>
            <a:ext cx="919162" cy="481013"/>
            <a:chOff x="1836" y="1501"/>
            <a:chExt cx="579" cy="303"/>
          </a:xfrm>
        </p:grpSpPr>
        <p:sp>
          <p:nvSpPr>
            <p:cNvPr id="1003567" name="Rectangle 47">
              <a:extLst>
                <a:ext uri="{FF2B5EF4-FFF2-40B4-BE49-F238E27FC236}">
                  <a16:creationId xmlns:a16="http://schemas.microsoft.com/office/drawing/2014/main" id="{373FB3ED-5AF0-F74D-AC85-49CD0785F674}"/>
                </a:ext>
              </a:extLst>
            </p:cNvPr>
            <p:cNvSpPr>
              <a:spLocks noChangeArrowheads="1"/>
            </p:cNvSpPr>
            <p:nvPr/>
          </p:nvSpPr>
          <p:spPr bwMode="auto">
            <a:xfrm>
              <a:off x="1904" y="1614"/>
              <a:ext cx="492"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1 Musa</a:t>
              </a:r>
            </a:p>
          </p:txBody>
        </p:sp>
        <p:sp>
          <p:nvSpPr>
            <p:cNvPr id="1003568" name="Rectangle 48">
              <a:extLst>
                <a:ext uri="{FF2B5EF4-FFF2-40B4-BE49-F238E27FC236}">
                  <a16:creationId xmlns:a16="http://schemas.microsoft.com/office/drawing/2014/main" id="{DEFE0F4F-C6E3-724C-A6E4-67B845A469A3}"/>
                </a:ext>
              </a:extLst>
            </p:cNvPr>
            <p:cNvSpPr>
              <a:spLocks noChangeArrowheads="1"/>
            </p:cNvSpPr>
            <p:nvPr/>
          </p:nvSpPr>
          <p:spPr bwMode="auto">
            <a:xfrm>
              <a:off x="1836" y="1501"/>
              <a:ext cx="579"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1/2 Daud</a:t>
              </a:r>
            </a:p>
          </p:txBody>
        </p:sp>
      </p:grpSp>
      <p:grpSp>
        <p:nvGrpSpPr>
          <p:cNvPr id="1003569" name="Group 49">
            <a:extLst>
              <a:ext uri="{FF2B5EF4-FFF2-40B4-BE49-F238E27FC236}">
                <a16:creationId xmlns:a16="http://schemas.microsoft.com/office/drawing/2014/main" id="{82B441B1-4504-B24F-8D89-9C4B9F9E6ED4}"/>
              </a:ext>
            </a:extLst>
          </p:cNvPr>
          <p:cNvGrpSpPr>
            <a:grpSpLocks/>
          </p:cNvGrpSpPr>
          <p:nvPr/>
        </p:nvGrpSpPr>
        <p:grpSpPr bwMode="auto">
          <a:xfrm>
            <a:off x="2636838" y="3095625"/>
            <a:ext cx="1349375" cy="474663"/>
            <a:chOff x="1844" y="2025"/>
            <a:chExt cx="850" cy="299"/>
          </a:xfrm>
        </p:grpSpPr>
        <p:sp>
          <p:nvSpPr>
            <p:cNvPr id="1003570" name="Rectangle 50">
              <a:extLst>
                <a:ext uri="{FF2B5EF4-FFF2-40B4-BE49-F238E27FC236}">
                  <a16:creationId xmlns:a16="http://schemas.microsoft.com/office/drawing/2014/main" id="{9F3C52D8-A93F-ED44-BCB6-FA7554FDF45A}"/>
                </a:ext>
              </a:extLst>
            </p:cNvPr>
            <p:cNvSpPr>
              <a:spLocks noChangeArrowheads="1"/>
            </p:cNvSpPr>
            <p:nvPr/>
          </p:nvSpPr>
          <p:spPr bwMode="auto">
            <a:xfrm>
              <a:off x="1844" y="2134"/>
              <a:ext cx="850"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tentang hidup</a:t>
              </a:r>
            </a:p>
          </p:txBody>
        </p:sp>
        <p:sp>
          <p:nvSpPr>
            <p:cNvPr id="1003571" name="Rectangle 51">
              <a:extLst>
                <a:ext uri="{FF2B5EF4-FFF2-40B4-BE49-F238E27FC236}">
                  <a16:creationId xmlns:a16="http://schemas.microsoft.com/office/drawing/2014/main" id="{AE7E15DF-9A12-174E-802C-B3E45DBAF61E}"/>
                </a:ext>
              </a:extLst>
            </p:cNvPr>
            <p:cNvSpPr>
              <a:spLocks noChangeArrowheads="1"/>
            </p:cNvSpPr>
            <p:nvPr/>
          </p:nvSpPr>
          <p:spPr bwMode="auto">
            <a:xfrm>
              <a:off x="1856" y="2025"/>
              <a:ext cx="518"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Salomo</a:t>
              </a:r>
            </a:p>
          </p:txBody>
        </p:sp>
      </p:grpSp>
      <p:sp>
        <p:nvSpPr>
          <p:cNvPr id="1003572" name="Rectangle 52">
            <a:extLst>
              <a:ext uri="{FF2B5EF4-FFF2-40B4-BE49-F238E27FC236}">
                <a16:creationId xmlns:a16="http://schemas.microsoft.com/office/drawing/2014/main" id="{8D1324F8-442C-184D-89B4-ED7C14F496E9}"/>
              </a:ext>
            </a:extLst>
          </p:cNvPr>
          <p:cNvSpPr>
            <a:spLocks noChangeArrowheads="1"/>
          </p:cNvSpPr>
          <p:nvPr/>
        </p:nvSpPr>
        <p:spPr bwMode="auto">
          <a:xfrm>
            <a:off x="1781175" y="3187700"/>
            <a:ext cx="9271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2400" b="1">
                <a:latin typeface="Helvetica" pitchFamily="2" charset="0"/>
              </a:rPr>
              <a:t>Ams.</a:t>
            </a:r>
          </a:p>
        </p:txBody>
      </p:sp>
      <p:grpSp>
        <p:nvGrpSpPr>
          <p:cNvPr id="1003573" name="Group 53">
            <a:extLst>
              <a:ext uri="{FF2B5EF4-FFF2-40B4-BE49-F238E27FC236}">
                <a16:creationId xmlns:a16="http://schemas.microsoft.com/office/drawing/2014/main" id="{5D6FD72D-6B91-0242-8829-1AD9BA006D8C}"/>
              </a:ext>
            </a:extLst>
          </p:cNvPr>
          <p:cNvGrpSpPr>
            <a:grpSpLocks/>
          </p:cNvGrpSpPr>
          <p:nvPr/>
        </p:nvGrpSpPr>
        <p:grpSpPr bwMode="auto">
          <a:xfrm>
            <a:off x="2633663" y="4022725"/>
            <a:ext cx="1971675" cy="449263"/>
            <a:chOff x="1892" y="2617"/>
            <a:chExt cx="1242" cy="283"/>
          </a:xfrm>
        </p:grpSpPr>
        <p:sp>
          <p:nvSpPr>
            <p:cNvPr id="1003574" name="Rectangle 54">
              <a:extLst>
                <a:ext uri="{FF2B5EF4-FFF2-40B4-BE49-F238E27FC236}">
                  <a16:creationId xmlns:a16="http://schemas.microsoft.com/office/drawing/2014/main" id="{DB5576CC-54CA-E149-BA29-90EC968C2881}"/>
                </a:ext>
              </a:extLst>
            </p:cNvPr>
            <p:cNvSpPr>
              <a:spLocks noChangeArrowheads="1"/>
            </p:cNvSpPr>
            <p:nvPr/>
          </p:nvSpPr>
          <p:spPr bwMode="auto">
            <a:xfrm>
              <a:off x="1920" y="2710"/>
              <a:ext cx="1214"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tentang KEHIDUPAN</a:t>
              </a:r>
            </a:p>
          </p:txBody>
        </p:sp>
        <p:sp>
          <p:nvSpPr>
            <p:cNvPr id="1003575" name="Rectangle 55">
              <a:extLst>
                <a:ext uri="{FF2B5EF4-FFF2-40B4-BE49-F238E27FC236}">
                  <a16:creationId xmlns:a16="http://schemas.microsoft.com/office/drawing/2014/main" id="{8AB5982C-891A-634E-9029-691DC1563C57}"/>
                </a:ext>
              </a:extLst>
            </p:cNvPr>
            <p:cNvSpPr>
              <a:spLocks noChangeArrowheads="1"/>
            </p:cNvSpPr>
            <p:nvPr/>
          </p:nvSpPr>
          <p:spPr bwMode="auto">
            <a:xfrm>
              <a:off x="1892" y="2617"/>
              <a:ext cx="518"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Salomo</a:t>
              </a:r>
            </a:p>
          </p:txBody>
        </p:sp>
      </p:grpSp>
      <p:grpSp>
        <p:nvGrpSpPr>
          <p:cNvPr id="1003576" name="Group 56">
            <a:extLst>
              <a:ext uri="{FF2B5EF4-FFF2-40B4-BE49-F238E27FC236}">
                <a16:creationId xmlns:a16="http://schemas.microsoft.com/office/drawing/2014/main" id="{77232BBB-8895-5240-AB15-C54B22FD16DA}"/>
              </a:ext>
            </a:extLst>
          </p:cNvPr>
          <p:cNvGrpSpPr>
            <a:grpSpLocks/>
          </p:cNvGrpSpPr>
          <p:nvPr/>
        </p:nvGrpSpPr>
        <p:grpSpPr bwMode="auto">
          <a:xfrm>
            <a:off x="2654300" y="4975225"/>
            <a:ext cx="1125538" cy="438150"/>
            <a:chOff x="1845" y="3227"/>
            <a:chExt cx="709" cy="276"/>
          </a:xfrm>
        </p:grpSpPr>
        <p:sp>
          <p:nvSpPr>
            <p:cNvPr id="1003577" name="Rectangle 57">
              <a:extLst>
                <a:ext uri="{FF2B5EF4-FFF2-40B4-BE49-F238E27FC236}">
                  <a16:creationId xmlns:a16="http://schemas.microsoft.com/office/drawing/2014/main" id="{8BA253FB-02FB-4142-A42C-75FC8534165C}"/>
                </a:ext>
              </a:extLst>
            </p:cNvPr>
            <p:cNvSpPr>
              <a:spLocks noChangeArrowheads="1"/>
            </p:cNvSpPr>
            <p:nvPr/>
          </p:nvSpPr>
          <p:spPr bwMode="auto">
            <a:xfrm>
              <a:off x="1896" y="3227"/>
              <a:ext cx="486"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Sol. on</a:t>
              </a:r>
            </a:p>
          </p:txBody>
        </p:sp>
        <p:sp>
          <p:nvSpPr>
            <p:cNvPr id="1003578" name="Rectangle 58">
              <a:extLst>
                <a:ext uri="{FF2B5EF4-FFF2-40B4-BE49-F238E27FC236}">
                  <a16:creationId xmlns:a16="http://schemas.microsoft.com/office/drawing/2014/main" id="{22980B32-E1BE-7B49-BD0D-AAC2FE15C8DD}"/>
                </a:ext>
              </a:extLst>
            </p:cNvPr>
            <p:cNvSpPr>
              <a:spLocks noChangeArrowheads="1"/>
            </p:cNvSpPr>
            <p:nvPr/>
          </p:nvSpPr>
          <p:spPr bwMode="auto">
            <a:xfrm>
              <a:off x="1845" y="3313"/>
              <a:ext cx="709"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pernikahan</a:t>
              </a:r>
            </a:p>
          </p:txBody>
        </p:sp>
      </p:grpSp>
      <p:grpSp>
        <p:nvGrpSpPr>
          <p:cNvPr id="1003583" name="Group 63">
            <a:extLst>
              <a:ext uri="{FF2B5EF4-FFF2-40B4-BE49-F238E27FC236}">
                <a16:creationId xmlns:a16="http://schemas.microsoft.com/office/drawing/2014/main" id="{73F8960C-8A10-7B4C-BA6C-E8E774405D44}"/>
              </a:ext>
            </a:extLst>
          </p:cNvPr>
          <p:cNvGrpSpPr>
            <a:grpSpLocks/>
          </p:cNvGrpSpPr>
          <p:nvPr/>
        </p:nvGrpSpPr>
        <p:grpSpPr bwMode="auto">
          <a:xfrm>
            <a:off x="2806700" y="774700"/>
            <a:ext cx="644525" cy="498475"/>
            <a:chOff x="1952" y="554"/>
            <a:chExt cx="406" cy="314"/>
          </a:xfrm>
        </p:grpSpPr>
        <p:sp>
          <p:nvSpPr>
            <p:cNvPr id="1003584" name="Rectangle 64">
              <a:extLst>
                <a:ext uri="{FF2B5EF4-FFF2-40B4-BE49-F238E27FC236}">
                  <a16:creationId xmlns:a16="http://schemas.microsoft.com/office/drawing/2014/main" id="{C3EFD994-5C4E-E147-BC1C-8C5EF15ADA33}"/>
                </a:ext>
              </a:extLst>
            </p:cNvPr>
            <p:cNvSpPr>
              <a:spLocks noChangeArrowheads="1"/>
            </p:cNvSpPr>
            <p:nvPr/>
          </p:nvSpPr>
          <p:spPr bwMode="auto">
            <a:xfrm>
              <a:off x="1952" y="554"/>
              <a:ext cx="406"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Abra-</a:t>
              </a:r>
            </a:p>
          </p:txBody>
        </p:sp>
        <p:sp>
          <p:nvSpPr>
            <p:cNvPr id="1003585" name="Rectangle 65">
              <a:extLst>
                <a:ext uri="{FF2B5EF4-FFF2-40B4-BE49-F238E27FC236}">
                  <a16:creationId xmlns:a16="http://schemas.microsoft.com/office/drawing/2014/main" id="{F1FD4DD6-AE67-D94E-A497-88AB40F32F23}"/>
                </a:ext>
              </a:extLst>
            </p:cNvPr>
            <p:cNvSpPr>
              <a:spLocks noChangeArrowheads="1"/>
            </p:cNvSpPr>
            <p:nvPr/>
          </p:nvSpPr>
          <p:spPr bwMode="auto">
            <a:xfrm>
              <a:off x="1960" y="678"/>
              <a:ext cx="344"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ham</a:t>
              </a:r>
            </a:p>
          </p:txBody>
        </p:sp>
      </p:grpSp>
      <p:sp>
        <p:nvSpPr>
          <p:cNvPr id="1003586" name="Arc 66" descr="Small grid">
            <a:extLst>
              <a:ext uri="{FF2B5EF4-FFF2-40B4-BE49-F238E27FC236}">
                <a16:creationId xmlns:a16="http://schemas.microsoft.com/office/drawing/2014/main" id="{1DD6F8A9-8423-A143-8385-62FAA0CDAC67}"/>
              </a:ext>
            </a:extLst>
          </p:cNvPr>
          <p:cNvSpPr>
            <a:spLocks/>
          </p:cNvSpPr>
          <p:nvPr/>
        </p:nvSpPr>
        <p:spPr bwMode="auto">
          <a:xfrm rot="16133306">
            <a:off x="995362" y="1738313"/>
            <a:ext cx="557213" cy="5857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blipFill dpi="0" rotWithShape="0">
            <a:blip r:embed="rId3"/>
            <a:srcRect/>
            <a:tile tx="0" ty="0" sx="100000" sy="100000" flip="none" algn="tl"/>
          </a:blip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b="1"/>
          </a:p>
        </p:txBody>
      </p:sp>
      <p:sp>
        <p:nvSpPr>
          <p:cNvPr id="1003587" name="Rectangle 67">
            <a:extLst>
              <a:ext uri="{FF2B5EF4-FFF2-40B4-BE49-F238E27FC236}">
                <a16:creationId xmlns:a16="http://schemas.microsoft.com/office/drawing/2014/main" id="{54A3D6E8-9D65-7547-BC41-591B474B91D3}"/>
              </a:ext>
            </a:extLst>
          </p:cNvPr>
          <p:cNvSpPr>
            <a:spLocks noChangeArrowheads="1"/>
          </p:cNvSpPr>
          <p:nvPr/>
        </p:nvSpPr>
        <p:spPr bwMode="auto">
          <a:xfrm>
            <a:off x="1527175" y="2351088"/>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1003588" name="Rectangle 68">
            <a:extLst>
              <a:ext uri="{FF2B5EF4-FFF2-40B4-BE49-F238E27FC236}">
                <a16:creationId xmlns:a16="http://schemas.microsoft.com/office/drawing/2014/main" id="{0C98F312-CDAE-BF46-A395-04C8DFEF1860}"/>
              </a:ext>
            </a:extLst>
          </p:cNvPr>
          <p:cNvSpPr>
            <a:spLocks noChangeArrowheads="1"/>
          </p:cNvSpPr>
          <p:nvPr/>
        </p:nvSpPr>
        <p:spPr bwMode="auto">
          <a:xfrm>
            <a:off x="1522413" y="3175000"/>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1003589" name="Rectangle 69">
            <a:extLst>
              <a:ext uri="{FF2B5EF4-FFF2-40B4-BE49-F238E27FC236}">
                <a16:creationId xmlns:a16="http://schemas.microsoft.com/office/drawing/2014/main" id="{B2D1E9E2-D41E-AF4F-A562-6782E271F8D4}"/>
              </a:ext>
            </a:extLst>
          </p:cNvPr>
          <p:cNvSpPr>
            <a:spLocks noChangeArrowheads="1"/>
          </p:cNvSpPr>
          <p:nvPr/>
        </p:nvSpPr>
        <p:spPr bwMode="auto">
          <a:xfrm>
            <a:off x="1525588" y="4054475"/>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1003590" name="Rectangle 70">
            <a:extLst>
              <a:ext uri="{FF2B5EF4-FFF2-40B4-BE49-F238E27FC236}">
                <a16:creationId xmlns:a16="http://schemas.microsoft.com/office/drawing/2014/main" id="{8376C2FC-BB4F-CF45-A6BB-CEFEE3498793}"/>
              </a:ext>
            </a:extLst>
          </p:cNvPr>
          <p:cNvSpPr>
            <a:spLocks noChangeArrowheads="1"/>
          </p:cNvSpPr>
          <p:nvPr/>
        </p:nvSpPr>
        <p:spPr bwMode="auto">
          <a:xfrm>
            <a:off x="1525588" y="5033963"/>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1003592" name="Text Box 72">
            <a:extLst>
              <a:ext uri="{FF2B5EF4-FFF2-40B4-BE49-F238E27FC236}">
                <a16:creationId xmlns:a16="http://schemas.microsoft.com/office/drawing/2014/main" id="{2278E90F-DFED-5746-B252-5FCE18942903}"/>
              </a:ext>
            </a:extLst>
          </p:cNvPr>
          <p:cNvSpPr txBox="1">
            <a:spLocks noChangeArrowheads="1"/>
          </p:cNvSpPr>
          <p:nvPr/>
        </p:nvSpPr>
        <p:spPr bwMode="auto">
          <a:xfrm>
            <a:off x="9612313" y="7350125"/>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p>
            <a:pPr algn="ctr">
              <a:spcBef>
                <a:spcPct val="50000"/>
              </a:spcBef>
            </a:pPr>
            <a:r>
              <a:rPr lang="en-US" altLang="en-US" sz="2000"/>
              <a:t> </a:t>
            </a:r>
          </a:p>
        </p:txBody>
      </p:sp>
      <p:pic>
        <p:nvPicPr>
          <p:cNvPr id="1003593" name="Picture 73">
            <a:extLst>
              <a:ext uri="{FF2B5EF4-FFF2-40B4-BE49-F238E27FC236}">
                <a16:creationId xmlns:a16="http://schemas.microsoft.com/office/drawing/2014/main" id="{76240D63-75FB-9740-B2E9-4C425A726C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267" r="29369" b="9608"/>
          <a:stretch>
            <a:fillRect/>
          </a:stretch>
        </p:blipFill>
        <p:spPr bwMode="auto">
          <a:xfrm>
            <a:off x="4937125" y="450850"/>
            <a:ext cx="4721225" cy="6767513"/>
          </a:xfrm>
          <a:prstGeom prst="rect">
            <a:avLst/>
          </a:prstGeom>
          <a:noFill/>
          <a:extLst>
            <a:ext uri="{909E8E84-426E-40DD-AFC4-6F175D3DCCD1}">
              <a14:hiddenFill xmlns:a14="http://schemas.microsoft.com/office/drawing/2010/main">
                <a:solidFill>
                  <a:srgbClr val="FFFFFF"/>
                </a:solidFill>
              </a14:hiddenFill>
            </a:ext>
          </a:extLst>
        </p:spPr>
      </p:pic>
      <p:sp>
        <p:nvSpPr>
          <p:cNvPr id="1003594" name="Rectangle 74">
            <a:extLst>
              <a:ext uri="{FF2B5EF4-FFF2-40B4-BE49-F238E27FC236}">
                <a16:creationId xmlns:a16="http://schemas.microsoft.com/office/drawing/2014/main" id="{08C9B6CA-F970-AD44-8AEF-D720D704229A}"/>
              </a:ext>
            </a:extLst>
          </p:cNvPr>
          <p:cNvSpPr>
            <a:spLocks noChangeArrowheads="1"/>
          </p:cNvSpPr>
          <p:nvPr/>
        </p:nvSpPr>
        <p:spPr bwMode="auto">
          <a:xfrm>
            <a:off x="5000625" y="412750"/>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95" name="Rectangle 75">
            <a:extLst>
              <a:ext uri="{FF2B5EF4-FFF2-40B4-BE49-F238E27FC236}">
                <a16:creationId xmlns:a16="http://schemas.microsoft.com/office/drawing/2014/main" id="{72BB9AC5-0064-4640-A8C2-3C5D31E7BDEC}"/>
              </a:ext>
            </a:extLst>
          </p:cNvPr>
          <p:cNvSpPr>
            <a:spLocks noChangeArrowheads="1"/>
          </p:cNvSpPr>
          <p:nvPr/>
        </p:nvSpPr>
        <p:spPr bwMode="auto">
          <a:xfrm>
            <a:off x="4997450" y="398463"/>
            <a:ext cx="4694238" cy="6850062"/>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96" name="Line 76">
            <a:extLst>
              <a:ext uri="{FF2B5EF4-FFF2-40B4-BE49-F238E27FC236}">
                <a16:creationId xmlns:a16="http://schemas.microsoft.com/office/drawing/2014/main" id="{E23D0951-EA8E-0C49-B4E9-D93F063DF675}"/>
              </a:ext>
            </a:extLst>
          </p:cNvPr>
          <p:cNvSpPr>
            <a:spLocks noChangeShapeType="1"/>
          </p:cNvSpPr>
          <p:nvPr/>
        </p:nvSpPr>
        <p:spPr bwMode="auto">
          <a:xfrm>
            <a:off x="5500688" y="2935288"/>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3597" name="Line 77">
            <a:extLst>
              <a:ext uri="{FF2B5EF4-FFF2-40B4-BE49-F238E27FC236}">
                <a16:creationId xmlns:a16="http://schemas.microsoft.com/office/drawing/2014/main" id="{D8E4B04B-F9C9-EB4B-B5AA-C4594B35B32A}"/>
              </a:ext>
            </a:extLst>
          </p:cNvPr>
          <p:cNvSpPr>
            <a:spLocks noChangeShapeType="1"/>
          </p:cNvSpPr>
          <p:nvPr/>
        </p:nvSpPr>
        <p:spPr bwMode="auto">
          <a:xfrm>
            <a:off x="7129463" y="2933700"/>
            <a:ext cx="2112962"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3598" name="Line 78">
            <a:extLst>
              <a:ext uri="{FF2B5EF4-FFF2-40B4-BE49-F238E27FC236}">
                <a16:creationId xmlns:a16="http://schemas.microsoft.com/office/drawing/2014/main" id="{AB1C1A9F-66B8-C74E-9FF4-E97ED594F038}"/>
              </a:ext>
            </a:extLst>
          </p:cNvPr>
          <p:cNvSpPr>
            <a:spLocks noChangeShapeType="1"/>
          </p:cNvSpPr>
          <p:nvPr/>
        </p:nvSpPr>
        <p:spPr bwMode="auto">
          <a:xfrm>
            <a:off x="5519738" y="3765550"/>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3599" name="Line 79">
            <a:extLst>
              <a:ext uri="{FF2B5EF4-FFF2-40B4-BE49-F238E27FC236}">
                <a16:creationId xmlns:a16="http://schemas.microsoft.com/office/drawing/2014/main" id="{B9F25AE4-EB56-DB44-B8A2-1FC42281A3C6}"/>
              </a:ext>
            </a:extLst>
          </p:cNvPr>
          <p:cNvSpPr>
            <a:spLocks noChangeShapeType="1"/>
          </p:cNvSpPr>
          <p:nvPr/>
        </p:nvSpPr>
        <p:spPr bwMode="auto">
          <a:xfrm>
            <a:off x="7148513" y="3765550"/>
            <a:ext cx="2112962"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3600" name="Line 80">
            <a:extLst>
              <a:ext uri="{FF2B5EF4-FFF2-40B4-BE49-F238E27FC236}">
                <a16:creationId xmlns:a16="http://schemas.microsoft.com/office/drawing/2014/main" id="{561A756D-1D1E-AD4C-A8FC-841D8208393E}"/>
              </a:ext>
            </a:extLst>
          </p:cNvPr>
          <p:cNvSpPr>
            <a:spLocks noChangeShapeType="1"/>
          </p:cNvSpPr>
          <p:nvPr/>
        </p:nvSpPr>
        <p:spPr bwMode="auto">
          <a:xfrm>
            <a:off x="5508625" y="4595813"/>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3601" name="Line 81">
            <a:extLst>
              <a:ext uri="{FF2B5EF4-FFF2-40B4-BE49-F238E27FC236}">
                <a16:creationId xmlns:a16="http://schemas.microsoft.com/office/drawing/2014/main" id="{6C57A4EA-472A-5842-9BE2-072F57C4E278}"/>
              </a:ext>
            </a:extLst>
          </p:cNvPr>
          <p:cNvSpPr>
            <a:spLocks noChangeShapeType="1"/>
          </p:cNvSpPr>
          <p:nvPr/>
        </p:nvSpPr>
        <p:spPr bwMode="auto">
          <a:xfrm>
            <a:off x="7137400" y="4595813"/>
            <a:ext cx="2112963"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3602" name="Line 82">
            <a:extLst>
              <a:ext uri="{FF2B5EF4-FFF2-40B4-BE49-F238E27FC236}">
                <a16:creationId xmlns:a16="http://schemas.microsoft.com/office/drawing/2014/main" id="{EF1C8876-6A16-E64A-9455-A8C2BFC389EC}"/>
              </a:ext>
            </a:extLst>
          </p:cNvPr>
          <p:cNvSpPr>
            <a:spLocks noChangeShapeType="1"/>
          </p:cNvSpPr>
          <p:nvPr/>
        </p:nvSpPr>
        <p:spPr bwMode="auto">
          <a:xfrm>
            <a:off x="5503863" y="5414963"/>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3603" name="Line 83">
            <a:extLst>
              <a:ext uri="{FF2B5EF4-FFF2-40B4-BE49-F238E27FC236}">
                <a16:creationId xmlns:a16="http://schemas.microsoft.com/office/drawing/2014/main" id="{701796AA-568C-434F-B362-F5F53CCD975F}"/>
              </a:ext>
            </a:extLst>
          </p:cNvPr>
          <p:cNvSpPr>
            <a:spLocks noChangeShapeType="1"/>
          </p:cNvSpPr>
          <p:nvPr/>
        </p:nvSpPr>
        <p:spPr bwMode="auto">
          <a:xfrm>
            <a:off x="7132638" y="5414963"/>
            <a:ext cx="2112962"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3604" name="Line 84">
            <a:extLst>
              <a:ext uri="{FF2B5EF4-FFF2-40B4-BE49-F238E27FC236}">
                <a16:creationId xmlns:a16="http://schemas.microsoft.com/office/drawing/2014/main" id="{627A4F2D-50D1-E348-93FD-C83A8CAF6B1B}"/>
              </a:ext>
            </a:extLst>
          </p:cNvPr>
          <p:cNvSpPr>
            <a:spLocks noChangeShapeType="1"/>
          </p:cNvSpPr>
          <p:nvPr/>
        </p:nvSpPr>
        <p:spPr bwMode="auto">
          <a:xfrm>
            <a:off x="5508625" y="6257925"/>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3605" name="Line 85">
            <a:extLst>
              <a:ext uri="{FF2B5EF4-FFF2-40B4-BE49-F238E27FC236}">
                <a16:creationId xmlns:a16="http://schemas.microsoft.com/office/drawing/2014/main" id="{9D3DA320-44A5-9345-B336-97AFABFF8170}"/>
              </a:ext>
            </a:extLst>
          </p:cNvPr>
          <p:cNvSpPr>
            <a:spLocks noChangeShapeType="1"/>
          </p:cNvSpPr>
          <p:nvPr/>
        </p:nvSpPr>
        <p:spPr bwMode="auto">
          <a:xfrm>
            <a:off x="7137400" y="6253163"/>
            <a:ext cx="2112963"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3608" name="Rectangle 88">
            <a:extLst>
              <a:ext uri="{FF2B5EF4-FFF2-40B4-BE49-F238E27FC236}">
                <a16:creationId xmlns:a16="http://schemas.microsoft.com/office/drawing/2014/main" id="{00D2D56A-8AAC-C046-8C42-F575E3EE08B0}"/>
              </a:ext>
            </a:extLst>
          </p:cNvPr>
          <p:cNvSpPr>
            <a:spLocks noChangeArrowheads="1"/>
          </p:cNvSpPr>
          <p:nvPr/>
        </p:nvSpPr>
        <p:spPr bwMode="auto">
          <a:xfrm>
            <a:off x="5773738" y="2579688"/>
            <a:ext cx="903287" cy="3937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en-US" sz="2000" b="1">
                <a:solidFill>
                  <a:schemeClr val="bg1"/>
                </a:solidFill>
                <a:latin typeface="Helvetica" pitchFamily="2" charset="0"/>
              </a:rPr>
              <a:t>AYUB</a:t>
            </a:r>
          </a:p>
        </p:txBody>
      </p:sp>
      <p:sp>
        <p:nvSpPr>
          <p:cNvPr id="1003609" name="Rectangle 89">
            <a:extLst>
              <a:ext uri="{FF2B5EF4-FFF2-40B4-BE49-F238E27FC236}">
                <a16:creationId xmlns:a16="http://schemas.microsoft.com/office/drawing/2014/main" id="{2162038D-D552-BF46-981F-64D1BF4C0D51}"/>
              </a:ext>
            </a:extLst>
          </p:cNvPr>
          <p:cNvSpPr>
            <a:spLocks noChangeArrowheads="1"/>
          </p:cNvSpPr>
          <p:nvPr/>
        </p:nvSpPr>
        <p:spPr bwMode="auto">
          <a:xfrm>
            <a:off x="7510463" y="3225800"/>
            <a:ext cx="1339850" cy="577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80000"/>
              </a:lnSpc>
            </a:pPr>
            <a:r>
              <a:rPr lang="en-US" altLang="en-US" sz="2000" b="1">
                <a:solidFill>
                  <a:schemeClr val="bg1"/>
                </a:solidFill>
                <a:latin typeface="Helvetica" pitchFamily="2" charset="0"/>
              </a:rPr>
              <a:t>1/2 DAUD</a:t>
            </a:r>
          </a:p>
          <a:p>
            <a:pPr algn="ctr">
              <a:lnSpc>
                <a:spcPct val="80000"/>
              </a:lnSpc>
            </a:pPr>
            <a:r>
              <a:rPr lang="en-US" altLang="en-US" sz="2000" b="1">
                <a:solidFill>
                  <a:schemeClr val="bg1"/>
                </a:solidFill>
                <a:latin typeface="Helvetica" pitchFamily="2" charset="0"/>
              </a:rPr>
              <a:t>1 MUSA</a:t>
            </a:r>
          </a:p>
        </p:txBody>
      </p:sp>
      <p:sp>
        <p:nvSpPr>
          <p:cNvPr id="1003610" name="Text Box 90">
            <a:extLst>
              <a:ext uri="{FF2B5EF4-FFF2-40B4-BE49-F238E27FC236}">
                <a16:creationId xmlns:a16="http://schemas.microsoft.com/office/drawing/2014/main" id="{C4A1F2EE-FC54-774A-89ED-3CA0199C4F11}"/>
              </a:ext>
            </a:extLst>
          </p:cNvPr>
          <p:cNvSpPr txBox="1">
            <a:spLocks noChangeArrowheads="1"/>
          </p:cNvSpPr>
          <p:nvPr/>
        </p:nvSpPr>
        <p:spPr bwMode="auto">
          <a:xfrm>
            <a:off x="5461000" y="3402013"/>
            <a:ext cx="1500188" cy="701675"/>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MAZMUR	</a:t>
            </a:r>
          </a:p>
        </p:txBody>
      </p:sp>
      <p:sp>
        <p:nvSpPr>
          <p:cNvPr id="1003611" name="Rectangle 91">
            <a:extLst>
              <a:ext uri="{FF2B5EF4-FFF2-40B4-BE49-F238E27FC236}">
                <a16:creationId xmlns:a16="http://schemas.microsoft.com/office/drawing/2014/main" id="{9FC4EE59-6956-3649-BF3C-BF05F1593648}"/>
              </a:ext>
            </a:extLst>
          </p:cNvPr>
          <p:cNvSpPr>
            <a:spLocks noChangeArrowheads="1"/>
          </p:cNvSpPr>
          <p:nvPr/>
        </p:nvSpPr>
        <p:spPr bwMode="auto">
          <a:xfrm>
            <a:off x="7064375" y="4046538"/>
            <a:ext cx="2273300" cy="577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80000"/>
              </a:lnSpc>
            </a:pPr>
            <a:r>
              <a:rPr lang="en-US" altLang="en-US" sz="2000" b="1">
                <a:solidFill>
                  <a:schemeClr val="bg1"/>
                </a:solidFill>
                <a:latin typeface="Helvetica" pitchFamily="2" charset="0"/>
              </a:rPr>
              <a:t>SALOMO</a:t>
            </a:r>
          </a:p>
          <a:p>
            <a:pPr algn="ctr">
              <a:lnSpc>
                <a:spcPct val="80000"/>
              </a:lnSpc>
            </a:pPr>
            <a:r>
              <a:rPr lang="en-US" altLang="en-US" sz="2000" b="1">
                <a:solidFill>
                  <a:schemeClr val="bg1"/>
                </a:solidFill>
                <a:latin typeface="Helvetica" pitchFamily="2" charset="0"/>
              </a:rPr>
              <a:t>TENTANG HIDUP</a:t>
            </a:r>
          </a:p>
        </p:txBody>
      </p:sp>
      <p:sp>
        <p:nvSpPr>
          <p:cNvPr id="1003612" name="Text Box 92">
            <a:extLst>
              <a:ext uri="{FF2B5EF4-FFF2-40B4-BE49-F238E27FC236}">
                <a16:creationId xmlns:a16="http://schemas.microsoft.com/office/drawing/2014/main" id="{1A6151B2-0EEA-6D40-A313-B89F72BB20C5}"/>
              </a:ext>
            </a:extLst>
          </p:cNvPr>
          <p:cNvSpPr txBox="1">
            <a:spLocks noChangeArrowheads="1"/>
          </p:cNvSpPr>
          <p:nvPr/>
        </p:nvSpPr>
        <p:spPr bwMode="auto">
          <a:xfrm>
            <a:off x="5461000" y="4243388"/>
            <a:ext cx="1376363" cy="3968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AMSAL</a:t>
            </a:r>
          </a:p>
        </p:txBody>
      </p:sp>
      <p:sp>
        <p:nvSpPr>
          <p:cNvPr id="1003614" name="Text Box 94">
            <a:extLst>
              <a:ext uri="{FF2B5EF4-FFF2-40B4-BE49-F238E27FC236}">
                <a16:creationId xmlns:a16="http://schemas.microsoft.com/office/drawing/2014/main" id="{42A47A9B-7A43-D44B-A6E4-A732D148462F}"/>
              </a:ext>
            </a:extLst>
          </p:cNvPr>
          <p:cNvSpPr txBox="1">
            <a:spLocks noChangeArrowheads="1"/>
          </p:cNvSpPr>
          <p:nvPr/>
        </p:nvSpPr>
        <p:spPr bwMode="auto">
          <a:xfrm>
            <a:off x="5549900" y="5903913"/>
            <a:ext cx="1177925" cy="3968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KID.	</a:t>
            </a:r>
          </a:p>
        </p:txBody>
      </p:sp>
      <p:sp>
        <p:nvSpPr>
          <p:cNvPr id="1003615" name="Rectangle 95">
            <a:extLst>
              <a:ext uri="{FF2B5EF4-FFF2-40B4-BE49-F238E27FC236}">
                <a16:creationId xmlns:a16="http://schemas.microsoft.com/office/drawing/2014/main" id="{0C9546FE-7DF9-1B47-A403-BF76E40F484E}"/>
              </a:ext>
            </a:extLst>
          </p:cNvPr>
          <p:cNvSpPr>
            <a:spLocks noChangeArrowheads="1"/>
          </p:cNvSpPr>
          <p:nvPr/>
        </p:nvSpPr>
        <p:spPr bwMode="auto">
          <a:xfrm>
            <a:off x="6704013" y="4867275"/>
            <a:ext cx="2995612" cy="577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80000"/>
              </a:lnSpc>
            </a:pPr>
            <a:r>
              <a:rPr lang="en-US" altLang="en-US" sz="2000" b="1">
                <a:solidFill>
                  <a:schemeClr val="bg1"/>
                </a:solidFill>
                <a:latin typeface="Helvetica" pitchFamily="2" charset="0"/>
              </a:rPr>
              <a:t>SALOMO</a:t>
            </a:r>
          </a:p>
          <a:p>
            <a:pPr algn="ctr">
              <a:lnSpc>
                <a:spcPct val="80000"/>
              </a:lnSpc>
            </a:pPr>
            <a:r>
              <a:rPr lang="en-US" altLang="en-US" sz="2000" b="1">
                <a:solidFill>
                  <a:schemeClr val="bg1"/>
                </a:solidFill>
                <a:latin typeface="Helvetica" pitchFamily="2" charset="0"/>
              </a:rPr>
              <a:t>TENTANG KEHIDUPAN</a:t>
            </a:r>
          </a:p>
        </p:txBody>
      </p:sp>
      <p:sp>
        <p:nvSpPr>
          <p:cNvPr id="1003616" name="Text Box 96">
            <a:extLst>
              <a:ext uri="{FF2B5EF4-FFF2-40B4-BE49-F238E27FC236}">
                <a16:creationId xmlns:a16="http://schemas.microsoft.com/office/drawing/2014/main" id="{5305846D-83C2-E944-BAE4-155C23E5F1A9}"/>
              </a:ext>
            </a:extLst>
          </p:cNvPr>
          <p:cNvSpPr txBox="1">
            <a:spLocks noChangeArrowheads="1"/>
          </p:cNvSpPr>
          <p:nvPr/>
        </p:nvSpPr>
        <p:spPr bwMode="auto">
          <a:xfrm>
            <a:off x="5461000" y="5062538"/>
            <a:ext cx="1468438" cy="3968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PKH	</a:t>
            </a:r>
          </a:p>
        </p:txBody>
      </p:sp>
      <p:sp>
        <p:nvSpPr>
          <p:cNvPr id="1003617" name="Text Box 97">
            <a:extLst>
              <a:ext uri="{FF2B5EF4-FFF2-40B4-BE49-F238E27FC236}">
                <a16:creationId xmlns:a16="http://schemas.microsoft.com/office/drawing/2014/main" id="{833C26F9-5670-244D-8C4B-C5EFDAE1F89F}"/>
              </a:ext>
            </a:extLst>
          </p:cNvPr>
          <p:cNvSpPr txBox="1">
            <a:spLocks noChangeArrowheads="1"/>
          </p:cNvSpPr>
          <p:nvPr/>
        </p:nvSpPr>
        <p:spPr bwMode="auto">
          <a:xfrm>
            <a:off x="4562475" y="7515225"/>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solidFill>
                <a:schemeClr val="tx2"/>
              </a:solidFill>
            </a:endParaRPr>
          </a:p>
        </p:txBody>
      </p:sp>
      <p:sp>
        <p:nvSpPr>
          <p:cNvPr id="1003618" name="Rectangle 98">
            <a:extLst>
              <a:ext uri="{FF2B5EF4-FFF2-40B4-BE49-F238E27FC236}">
                <a16:creationId xmlns:a16="http://schemas.microsoft.com/office/drawing/2014/main" id="{7B9A6F74-A1AE-7047-8BBF-EAA889FB98B0}"/>
              </a:ext>
            </a:extLst>
          </p:cNvPr>
          <p:cNvSpPr>
            <a:spLocks noChangeArrowheads="1"/>
          </p:cNvSpPr>
          <p:nvPr/>
        </p:nvSpPr>
        <p:spPr bwMode="auto">
          <a:xfrm>
            <a:off x="7666038" y="2411413"/>
            <a:ext cx="933450" cy="304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r>
              <a:rPr lang="en-US" altLang="en-US" sz="1400" b="1">
                <a:solidFill>
                  <a:schemeClr val="bg1"/>
                </a:solidFill>
                <a:latin typeface="Helvetica" pitchFamily="2" charset="0"/>
              </a:rPr>
              <a:t>kira-kira:</a:t>
            </a:r>
          </a:p>
        </p:txBody>
      </p:sp>
      <p:sp>
        <p:nvSpPr>
          <p:cNvPr id="1003619" name="Rectangle 99">
            <a:extLst>
              <a:ext uri="{FF2B5EF4-FFF2-40B4-BE49-F238E27FC236}">
                <a16:creationId xmlns:a16="http://schemas.microsoft.com/office/drawing/2014/main" id="{486CDCC4-BB76-E148-98CA-C4742FDB6B88}"/>
              </a:ext>
            </a:extLst>
          </p:cNvPr>
          <p:cNvSpPr>
            <a:spLocks noChangeArrowheads="1"/>
          </p:cNvSpPr>
          <p:nvPr/>
        </p:nvSpPr>
        <p:spPr bwMode="auto">
          <a:xfrm>
            <a:off x="6632575" y="5702300"/>
            <a:ext cx="3179763" cy="577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Lst>
        </p:spPr>
        <p:txBody>
          <a:bodyPr wrap="none" lIns="90487" tIns="44450" rIns="90487" bIns="44450">
            <a:spAutoFit/>
          </a:bodyPr>
          <a:lstStyle/>
          <a:p>
            <a:pPr algn="ctr">
              <a:lnSpc>
                <a:spcPct val="80000"/>
              </a:lnSpc>
            </a:pPr>
            <a:r>
              <a:rPr lang="en-US" altLang="en-US" sz="2000" b="1">
                <a:solidFill>
                  <a:schemeClr val="bg1"/>
                </a:solidFill>
                <a:latin typeface="Helvetica" pitchFamily="2" charset="0"/>
              </a:rPr>
              <a:t>SALOMO</a:t>
            </a:r>
          </a:p>
          <a:p>
            <a:pPr algn="ctr">
              <a:lnSpc>
                <a:spcPct val="80000"/>
              </a:lnSpc>
            </a:pPr>
            <a:r>
              <a:rPr lang="en-US" altLang="en-US" sz="2000" b="1">
                <a:solidFill>
                  <a:schemeClr val="bg1"/>
                </a:solidFill>
                <a:latin typeface="Helvetica" pitchFamily="2" charset="0"/>
              </a:rPr>
              <a:t>TENTANG PERNIKAHAN</a:t>
            </a:r>
          </a:p>
        </p:txBody>
      </p:sp>
      <p:pic>
        <p:nvPicPr>
          <p:cNvPr id="1003621" name="Picture 101">
            <a:extLst>
              <a:ext uri="{FF2B5EF4-FFF2-40B4-BE49-F238E27FC236}">
                <a16:creationId xmlns:a16="http://schemas.microsoft.com/office/drawing/2014/main" id="{D76BBFEA-0B1F-C049-B963-F78AFA9995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03622" name="Rectangle 102">
            <a:extLst>
              <a:ext uri="{FF2B5EF4-FFF2-40B4-BE49-F238E27FC236}">
                <a16:creationId xmlns:a16="http://schemas.microsoft.com/office/drawing/2014/main" id="{48A42ABC-7BF5-1C4A-8398-8B82219DA015}"/>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1003623" name="Text Box 103">
            <a:extLst>
              <a:ext uri="{FF2B5EF4-FFF2-40B4-BE49-F238E27FC236}">
                <a16:creationId xmlns:a16="http://schemas.microsoft.com/office/drawing/2014/main" id="{B898F67F-DA6B-EF43-9800-A0DB689D7CE9}"/>
              </a:ext>
            </a:extLst>
          </p:cNvPr>
          <p:cNvSpPr txBox="1">
            <a:spLocks noChangeArrowheads="1"/>
          </p:cNvSpPr>
          <p:nvPr/>
        </p:nvSpPr>
        <p:spPr bwMode="auto">
          <a:xfrm>
            <a:off x="5283200" y="1933575"/>
            <a:ext cx="4111625" cy="579438"/>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1" i="1">
                <a:solidFill>
                  <a:srgbClr val="FFF819"/>
                </a:solidFill>
                <a:latin typeface="Helvetica" pitchFamily="2" charset="0"/>
              </a:rPr>
              <a:t>"PUISI"</a:t>
            </a:r>
          </a:p>
        </p:txBody>
      </p:sp>
      <p:sp>
        <p:nvSpPr>
          <p:cNvPr id="1003624" name="Rectangle 104">
            <a:extLst>
              <a:ext uri="{FF2B5EF4-FFF2-40B4-BE49-F238E27FC236}">
                <a16:creationId xmlns:a16="http://schemas.microsoft.com/office/drawing/2014/main" id="{6B9C3E91-B2F5-1043-86D1-0AAD8502A680}"/>
              </a:ext>
            </a:extLst>
          </p:cNvPr>
          <p:cNvSpPr>
            <a:spLocks noChangeArrowheads="1"/>
          </p:cNvSpPr>
          <p:nvPr/>
        </p:nvSpPr>
        <p:spPr bwMode="auto">
          <a:xfrm>
            <a:off x="1560513" y="365125"/>
            <a:ext cx="2551112" cy="6319838"/>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25" name="AutoShape 105">
            <a:extLst>
              <a:ext uri="{FF2B5EF4-FFF2-40B4-BE49-F238E27FC236}">
                <a16:creationId xmlns:a16="http://schemas.microsoft.com/office/drawing/2014/main" id="{7D43A500-661B-1449-B284-2C8289E590F0}"/>
              </a:ext>
            </a:extLst>
          </p:cNvPr>
          <p:cNvSpPr>
            <a:spLocks noChangeArrowheads="1"/>
          </p:cNvSpPr>
          <p:nvPr/>
        </p:nvSpPr>
        <p:spPr bwMode="auto">
          <a:xfrm rot="16320000">
            <a:off x="64294" y="1042194"/>
            <a:ext cx="474662" cy="317500"/>
          </a:xfrm>
          <a:prstGeom prst="triangle">
            <a:avLst>
              <a:gd name="adj" fmla="val 4999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26" name="Rectangle 106" descr="Small grid">
            <a:extLst>
              <a:ext uri="{FF2B5EF4-FFF2-40B4-BE49-F238E27FC236}">
                <a16:creationId xmlns:a16="http://schemas.microsoft.com/office/drawing/2014/main" id="{EC4E3CE7-10D3-0344-9273-BE09A92B22C7}"/>
              </a:ext>
            </a:extLst>
          </p:cNvPr>
          <p:cNvSpPr>
            <a:spLocks noChangeArrowheads="1"/>
          </p:cNvSpPr>
          <p:nvPr/>
        </p:nvSpPr>
        <p:spPr bwMode="auto">
          <a:xfrm>
            <a:off x="434975" y="1101725"/>
            <a:ext cx="1185863" cy="203200"/>
          </a:xfrm>
          <a:prstGeom prst="rect">
            <a:avLst/>
          </a:prstGeom>
          <a:blipFill dpi="0" rotWithShape="0">
            <a:blip r:embed="rId3"/>
            <a:srcRect/>
            <a:tile tx="0" ty="0" sx="100000" sy="100000" flip="none" algn="tl"/>
          </a:blip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en-US"/>
          </a:p>
        </p:txBody>
      </p:sp>
      <p:sp>
        <p:nvSpPr>
          <p:cNvPr id="1003627" name="Rectangle 107">
            <a:extLst>
              <a:ext uri="{FF2B5EF4-FFF2-40B4-BE49-F238E27FC236}">
                <a16:creationId xmlns:a16="http://schemas.microsoft.com/office/drawing/2014/main" id="{4C3B2AC4-8434-214E-AAC7-C1E44EBEF989}"/>
              </a:ext>
            </a:extLst>
          </p:cNvPr>
          <p:cNvSpPr>
            <a:spLocks noChangeArrowheads="1"/>
          </p:cNvSpPr>
          <p:nvPr/>
        </p:nvSpPr>
        <p:spPr bwMode="auto">
          <a:xfrm>
            <a:off x="981075" y="2338388"/>
            <a:ext cx="577850" cy="3897312"/>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28" name="Rectangle 108" descr="Small grid">
            <a:extLst>
              <a:ext uri="{FF2B5EF4-FFF2-40B4-BE49-F238E27FC236}">
                <a16:creationId xmlns:a16="http://schemas.microsoft.com/office/drawing/2014/main" id="{464E440D-7CA0-CF48-8004-C44FAAE5BA21}"/>
              </a:ext>
            </a:extLst>
          </p:cNvPr>
          <p:cNvSpPr>
            <a:spLocks noChangeArrowheads="1"/>
          </p:cNvSpPr>
          <p:nvPr/>
        </p:nvSpPr>
        <p:spPr bwMode="auto">
          <a:xfrm>
            <a:off x="1003300" y="2270125"/>
            <a:ext cx="542925" cy="3989388"/>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29" name="Line 109">
            <a:extLst>
              <a:ext uri="{FF2B5EF4-FFF2-40B4-BE49-F238E27FC236}">
                <a16:creationId xmlns:a16="http://schemas.microsoft.com/office/drawing/2014/main" id="{7B308C1D-C3A8-464A-8133-C98A08BF3657}"/>
              </a:ext>
            </a:extLst>
          </p:cNvPr>
          <p:cNvSpPr>
            <a:spLocks noChangeShapeType="1"/>
          </p:cNvSpPr>
          <p:nvPr/>
        </p:nvSpPr>
        <p:spPr bwMode="auto">
          <a:xfrm>
            <a:off x="977900" y="6019800"/>
            <a:ext cx="0" cy="11303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30" name="Rectangle 110" descr="Small grid">
            <a:extLst>
              <a:ext uri="{FF2B5EF4-FFF2-40B4-BE49-F238E27FC236}">
                <a16:creationId xmlns:a16="http://schemas.microsoft.com/office/drawing/2014/main" id="{9FE69736-EE3C-9144-B1B3-D2FB00A27F83}"/>
              </a:ext>
            </a:extLst>
          </p:cNvPr>
          <p:cNvSpPr>
            <a:spLocks noChangeArrowheads="1"/>
          </p:cNvSpPr>
          <p:nvPr/>
        </p:nvSpPr>
        <p:spPr bwMode="auto">
          <a:xfrm>
            <a:off x="1004888" y="6130925"/>
            <a:ext cx="366712" cy="992188"/>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31" name="Rectangle 111">
            <a:extLst>
              <a:ext uri="{FF2B5EF4-FFF2-40B4-BE49-F238E27FC236}">
                <a16:creationId xmlns:a16="http://schemas.microsoft.com/office/drawing/2014/main" id="{4995EFF2-2DB0-F54A-BA11-ACF29DA81BB4}"/>
              </a:ext>
            </a:extLst>
          </p:cNvPr>
          <p:cNvSpPr>
            <a:spLocks noChangeArrowheads="1"/>
          </p:cNvSpPr>
          <p:nvPr/>
        </p:nvSpPr>
        <p:spPr bwMode="auto">
          <a:xfrm>
            <a:off x="7437438" y="2374900"/>
            <a:ext cx="1497012" cy="577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80000"/>
              </a:lnSpc>
            </a:pPr>
            <a:endParaRPr lang="en-US" altLang="en-US" sz="2000" b="1">
              <a:solidFill>
                <a:schemeClr val="bg1"/>
              </a:solidFill>
              <a:latin typeface="Helvetica" pitchFamily="2" charset="0"/>
            </a:endParaRPr>
          </a:p>
          <a:p>
            <a:pPr algn="ctr">
              <a:lnSpc>
                <a:spcPct val="80000"/>
              </a:lnSpc>
            </a:pPr>
            <a:r>
              <a:rPr lang="en-US" altLang="en-US" sz="2000" b="1">
                <a:solidFill>
                  <a:schemeClr val="bg1"/>
                </a:solidFill>
                <a:latin typeface="Helvetica" pitchFamily="2" charset="0"/>
              </a:rPr>
              <a:t>ABRAHAM</a:t>
            </a:r>
          </a:p>
        </p:txBody>
      </p:sp>
      <p:sp>
        <p:nvSpPr>
          <p:cNvPr id="1003635" name="Text Box 115">
            <a:extLst>
              <a:ext uri="{FF2B5EF4-FFF2-40B4-BE49-F238E27FC236}">
                <a16:creationId xmlns:a16="http://schemas.microsoft.com/office/drawing/2014/main" id="{1ECD70F6-0DA6-8F4F-856B-2F669DDB8E8D}"/>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50</a:t>
            </a:r>
          </a:p>
        </p:txBody>
      </p:sp>
      <p:sp>
        <p:nvSpPr>
          <p:cNvPr id="1003636" name="Text Box 116">
            <a:extLst>
              <a:ext uri="{FF2B5EF4-FFF2-40B4-BE49-F238E27FC236}">
                <a16:creationId xmlns:a16="http://schemas.microsoft.com/office/drawing/2014/main" id="{AF76AA9C-8B0C-3E49-A97C-B576F80995CB}"/>
              </a:ext>
            </a:extLst>
          </p:cNvPr>
          <p:cNvSpPr txBox="1">
            <a:spLocks noChangeArrowheads="1"/>
          </p:cNvSpPr>
          <p:nvPr/>
        </p:nvSpPr>
        <p:spPr bwMode="auto">
          <a:xfrm rot="-5400000">
            <a:off x="1000919" y="3258344"/>
            <a:ext cx="5614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KITAB PUISI(6)</a:t>
            </a:r>
            <a:endParaRPr lang="en-US" altLang="en-US" sz="1000">
              <a:latin typeface="Arial Black" panose="020B0604020202020204" pitchFamily="34" charset="0"/>
            </a:endParaRPr>
          </a:p>
        </p:txBody>
      </p:sp>
      <p:sp>
        <p:nvSpPr>
          <p:cNvPr id="1003637" name="Rectangle 117">
            <a:extLst>
              <a:ext uri="{FF2B5EF4-FFF2-40B4-BE49-F238E27FC236}">
                <a16:creationId xmlns:a16="http://schemas.microsoft.com/office/drawing/2014/main" id="{BA95DD22-96BE-6947-B450-A1BAAAB03706}"/>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1003638" name="Rectangle 118">
            <a:extLst>
              <a:ext uri="{FF2B5EF4-FFF2-40B4-BE49-F238E27FC236}">
                <a16:creationId xmlns:a16="http://schemas.microsoft.com/office/drawing/2014/main" id="{D5546194-9894-B34C-8D6A-ED8D3B2FB0C6}"/>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Tree>
  </p:cSld>
  <p:clrMapOvr>
    <a:masterClrMapping/>
  </p:clrMapOvr>
  <p:transition>
    <p:wheel spokes="0"/>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8" name="Line 2">
            <a:extLst>
              <a:ext uri="{FF2B5EF4-FFF2-40B4-BE49-F238E27FC236}">
                <a16:creationId xmlns:a16="http://schemas.microsoft.com/office/drawing/2014/main" id="{C400B168-5915-1643-8AA6-2850F410E8D3}"/>
              </a:ext>
            </a:extLst>
          </p:cNvPr>
          <p:cNvSpPr>
            <a:spLocks noChangeShapeType="1"/>
          </p:cNvSpPr>
          <p:nvPr/>
        </p:nvSpPr>
        <p:spPr bwMode="auto">
          <a:xfrm flipV="1">
            <a:off x="3576638" y="388938"/>
            <a:ext cx="0" cy="6307137"/>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19" name="Rectangle 3">
            <a:extLst>
              <a:ext uri="{FF2B5EF4-FFF2-40B4-BE49-F238E27FC236}">
                <a16:creationId xmlns:a16="http://schemas.microsoft.com/office/drawing/2014/main" id="{9027763B-DCBD-EB4D-9311-509B552521BD}"/>
              </a:ext>
            </a:extLst>
          </p:cNvPr>
          <p:cNvSpPr>
            <a:spLocks noChangeArrowheads="1"/>
          </p:cNvSpPr>
          <p:nvPr/>
        </p:nvSpPr>
        <p:spPr bwMode="auto">
          <a:xfrm>
            <a:off x="1604963" y="1296988"/>
            <a:ext cx="100647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b="1">
                <a:latin typeface="Helvetica" pitchFamily="2" charset="0"/>
              </a:rPr>
              <a:t>SEMUA</a:t>
            </a:r>
          </a:p>
        </p:txBody>
      </p:sp>
      <p:sp>
        <p:nvSpPr>
          <p:cNvPr id="1007620" name="Rectangle 4">
            <a:extLst>
              <a:ext uri="{FF2B5EF4-FFF2-40B4-BE49-F238E27FC236}">
                <a16:creationId xmlns:a16="http://schemas.microsoft.com/office/drawing/2014/main" id="{611DA7F4-C01A-9848-8194-832F9E25668A}"/>
              </a:ext>
            </a:extLst>
          </p:cNvPr>
          <p:cNvSpPr>
            <a:spLocks noChangeArrowheads="1"/>
          </p:cNvSpPr>
          <p:nvPr/>
        </p:nvSpPr>
        <p:spPr bwMode="auto">
          <a:xfrm>
            <a:off x="2922588" y="1366838"/>
            <a:ext cx="646112"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 ATAU</a:t>
            </a:r>
          </a:p>
        </p:txBody>
      </p:sp>
      <p:sp>
        <p:nvSpPr>
          <p:cNvPr id="1007621" name="Rectangle 5">
            <a:extLst>
              <a:ext uri="{FF2B5EF4-FFF2-40B4-BE49-F238E27FC236}">
                <a16:creationId xmlns:a16="http://schemas.microsoft.com/office/drawing/2014/main" id="{FE0CDE2F-E382-414A-8DFE-81F0351BEE5F}"/>
              </a:ext>
            </a:extLst>
          </p:cNvPr>
          <p:cNvSpPr>
            <a:spLocks noChangeArrowheads="1"/>
          </p:cNvSpPr>
          <p:nvPr/>
        </p:nvSpPr>
        <p:spPr bwMode="auto">
          <a:xfrm>
            <a:off x="1843088" y="1597025"/>
            <a:ext cx="1362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"PUISI" DITULIS</a:t>
            </a:r>
          </a:p>
        </p:txBody>
      </p:sp>
      <p:sp>
        <p:nvSpPr>
          <p:cNvPr id="1007622" name="Rectangle 6">
            <a:extLst>
              <a:ext uri="{FF2B5EF4-FFF2-40B4-BE49-F238E27FC236}">
                <a16:creationId xmlns:a16="http://schemas.microsoft.com/office/drawing/2014/main" id="{2F332CEB-08D6-8449-8BAD-D30432C1FF34}"/>
              </a:ext>
            </a:extLst>
          </p:cNvPr>
          <p:cNvSpPr>
            <a:spLocks noChangeArrowheads="1"/>
          </p:cNvSpPr>
          <p:nvPr/>
        </p:nvSpPr>
        <p:spPr bwMode="auto">
          <a:xfrm>
            <a:off x="2097088" y="1774825"/>
            <a:ext cx="6540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PADA </a:t>
            </a:r>
          </a:p>
        </p:txBody>
      </p:sp>
      <p:sp>
        <p:nvSpPr>
          <p:cNvPr id="1007623" name="Line 7">
            <a:extLst>
              <a:ext uri="{FF2B5EF4-FFF2-40B4-BE49-F238E27FC236}">
                <a16:creationId xmlns:a16="http://schemas.microsoft.com/office/drawing/2014/main" id="{B46B10A1-1E81-4B40-BEF4-7D51379842A2}"/>
              </a:ext>
            </a:extLst>
          </p:cNvPr>
          <p:cNvSpPr>
            <a:spLocks noChangeShapeType="1"/>
          </p:cNvSpPr>
          <p:nvPr/>
        </p:nvSpPr>
        <p:spPr bwMode="auto">
          <a:xfrm>
            <a:off x="1730375" y="1217613"/>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24" name="Line 8">
            <a:extLst>
              <a:ext uri="{FF2B5EF4-FFF2-40B4-BE49-F238E27FC236}">
                <a16:creationId xmlns:a16="http://schemas.microsoft.com/office/drawing/2014/main" id="{5CF0D444-CBBB-3A49-B193-7675FBCA4E0F}"/>
              </a:ext>
            </a:extLst>
          </p:cNvPr>
          <p:cNvSpPr>
            <a:spLocks noChangeShapeType="1"/>
          </p:cNvSpPr>
          <p:nvPr/>
        </p:nvSpPr>
        <p:spPr bwMode="auto">
          <a:xfrm>
            <a:off x="2724150" y="1217613"/>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25" name="Rectangle 9">
            <a:extLst>
              <a:ext uri="{FF2B5EF4-FFF2-40B4-BE49-F238E27FC236}">
                <a16:creationId xmlns:a16="http://schemas.microsoft.com/office/drawing/2014/main" id="{0016B6F6-9590-294B-B7C3-99CB850BB036}"/>
              </a:ext>
            </a:extLst>
          </p:cNvPr>
          <p:cNvSpPr>
            <a:spLocks noChangeArrowheads="1"/>
          </p:cNvSpPr>
          <p:nvPr/>
        </p:nvSpPr>
        <p:spPr bwMode="auto">
          <a:xfrm>
            <a:off x="2759075" y="603250"/>
            <a:ext cx="8223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kira-kira:</a:t>
            </a:r>
          </a:p>
        </p:txBody>
      </p:sp>
      <p:sp>
        <p:nvSpPr>
          <p:cNvPr id="1007626" name="Line 10">
            <a:extLst>
              <a:ext uri="{FF2B5EF4-FFF2-40B4-BE49-F238E27FC236}">
                <a16:creationId xmlns:a16="http://schemas.microsoft.com/office/drawing/2014/main" id="{28FE8907-082E-DE48-A1E6-6EEA56DAB303}"/>
              </a:ext>
            </a:extLst>
          </p:cNvPr>
          <p:cNvSpPr>
            <a:spLocks noChangeShapeType="1"/>
          </p:cNvSpPr>
          <p:nvPr/>
        </p:nvSpPr>
        <p:spPr bwMode="auto">
          <a:xfrm>
            <a:off x="1704975" y="539908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27" name="Line 11">
            <a:extLst>
              <a:ext uri="{FF2B5EF4-FFF2-40B4-BE49-F238E27FC236}">
                <a16:creationId xmlns:a16="http://schemas.microsoft.com/office/drawing/2014/main" id="{14B01D4A-0813-CD47-98D8-A2EDF70337DF}"/>
              </a:ext>
            </a:extLst>
          </p:cNvPr>
          <p:cNvSpPr>
            <a:spLocks noChangeShapeType="1"/>
          </p:cNvSpPr>
          <p:nvPr/>
        </p:nvSpPr>
        <p:spPr bwMode="auto">
          <a:xfrm>
            <a:off x="2724150" y="539908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30" name="Line 14">
            <a:extLst>
              <a:ext uri="{FF2B5EF4-FFF2-40B4-BE49-F238E27FC236}">
                <a16:creationId xmlns:a16="http://schemas.microsoft.com/office/drawing/2014/main" id="{4080B296-63A6-A94C-AA13-242B3CA36082}"/>
              </a:ext>
            </a:extLst>
          </p:cNvPr>
          <p:cNvSpPr>
            <a:spLocks noChangeShapeType="1"/>
          </p:cNvSpPr>
          <p:nvPr/>
        </p:nvSpPr>
        <p:spPr bwMode="auto">
          <a:xfrm>
            <a:off x="2698750"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31" name="Line 15">
            <a:extLst>
              <a:ext uri="{FF2B5EF4-FFF2-40B4-BE49-F238E27FC236}">
                <a16:creationId xmlns:a16="http://schemas.microsoft.com/office/drawing/2014/main" id="{01761E8B-2BFC-6F46-93F9-DC043CC73FC0}"/>
              </a:ext>
            </a:extLst>
          </p:cNvPr>
          <p:cNvSpPr>
            <a:spLocks noChangeShapeType="1"/>
          </p:cNvSpPr>
          <p:nvPr/>
        </p:nvSpPr>
        <p:spPr bwMode="auto">
          <a:xfrm>
            <a:off x="1730375"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32" name="Rectangle 16">
            <a:extLst>
              <a:ext uri="{FF2B5EF4-FFF2-40B4-BE49-F238E27FC236}">
                <a16:creationId xmlns:a16="http://schemas.microsoft.com/office/drawing/2014/main" id="{934C34C9-AAEB-5C4E-80E3-25278B1477D8}"/>
              </a:ext>
            </a:extLst>
          </p:cNvPr>
          <p:cNvSpPr>
            <a:spLocks noChangeArrowheads="1"/>
          </p:cNvSpPr>
          <p:nvPr/>
        </p:nvSpPr>
        <p:spPr bwMode="auto">
          <a:xfrm>
            <a:off x="1589088" y="842963"/>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2.</a:t>
            </a:r>
          </a:p>
        </p:txBody>
      </p:sp>
      <p:sp>
        <p:nvSpPr>
          <p:cNvPr id="1007633" name="Line 17">
            <a:extLst>
              <a:ext uri="{FF2B5EF4-FFF2-40B4-BE49-F238E27FC236}">
                <a16:creationId xmlns:a16="http://schemas.microsoft.com/office/drawing/2014/main" id="{61517402-BDB7-BC49-A0BF-89FFEEAAD024}"/>
              </a:ext>
            </a:extLst>
          </p:cNvPr>
          <p:cNvSpPr>
            <a:spLocks noChangeShapeType="1"/>
          </p:cNvSpPr>
          <p:nvPr/>
        </p:nvSpPr>
        <p:spPr bwMode="auto">
          <a:xfrm>
            <a:off x="2698750" y="26987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34" name="Line 18">
            <a:extLst>
              <a:ext uri="{FF2B5EF4-FFF2-40B4-BE49-F238E27FC236}">
                <a16:creationId xmlns:a16="http://schemas.microsoft.com/office/drawing/2014/main" id="{852B648C-CFE9-4B4C-8647-22F7BEB05FC5}"/>
              </a:ext>
            </a:extLst>
          </p:cNvPr>
          <p:cNvSpPr>
            <a:spLocks noChangeShapeType="1"/>
          </p:cNvSpPr>
          <p:nvPr/>
        </p:nvSpPr>
        <p:spPr bwMode="auto">
          <a:xfrm>
            <a:off x="2698750"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35" name="Line 19">
            <a:extLst>
              <a:ext uri="{FF2B5EF4-FFF2-40B4-BE49-F238E27FC236}">
                <a16:creationId xmlns:a16="http://schemas.microsoft.com/office/drawing/2014/main" id="{12D63BDE-1595-F04C-9972-C5EDC5EE79CC}"/>
              </a:ext>
            </a:extLst>
          </p:cNvPr>
          <p:cNvSpPr>
            <a:spLocks noChangeShapeType="1"/>
          </p:cNvSpPr>
          <p:nvPr/>
        </p:nvSpPr>
        <p:spPr bwMode="auto">
          <a:xfrm>
            <a:off x="1743075" y="35369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36" name="Line 20">
            <a:extLst>
              <a:ext uri="{FF2B5EF4-FFF2-40B4-BE49-F238E27FC236}">
                <a16:creationId xmlns:a16="http://schemas.microsoft.com/office/drawing/2014/main" id="{5A214CEF-B11B-9743-A2DE-237B31BFE9E4}"/>
              </a:ext>
            </a:extLst>
          </p:cNvPr>
          <p:cNvSpPr>
            <a:spLocks noChangeShapeType="1"/>
          </p:cNvSpPr>
          <p:nvPr/>
        </p:nvSpPr>
        <p:spPr bwMode="auto">
          <a:xfrm>
            <a:off x="1704975" y="539908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37" name="Line 21">
            <a:extLst>
              <a:ext uri="{FF2B5EF4-FFF2-40B4-BE49-F238E27FC236}">
                <a16:creationId xmlns:a16="http://schemas.microsoft.com/office/drawing/2014/main" id="{BC919A80-6FDD-3449-8C2E-9556EC83F8D4}"/>
              </a:ext>
            </a:extLst>
          </p:cNvPr>
          <p:cNvSpPr>
            <a:spLocks noChangeShapeType="1"/>
          </p:cNvSpPr>
          <p:nvPr/>
        </p:nvSpPr>
        <p:spPr bwMode="auto">
          <a:xfrm>
            <a:off x="2724150" y="539908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38" name="Line 22">
            <a:extLst>
              <a:ext uri="{FF2B5EF4-FFF2-40B4-BE49-F238E27FC236}">
                <a16:creationId xmlns:a16="http://schemas.microsoft.com/office/drawing/2014/main" id="{9AFA1A2B-116B-B442-8084-9D3744445291}"/>
              </a:ext>
            </a:extLst>
          </p:cNvPr>
          <p:cNvSpPr>
            <a:spLocks noChangeShapeType="1"/>
          </p:cNvSpPr>
          <p:nvPr/>
        </p:nvSpPr>
        <p:spPr bwMode="auto">
          <a:xfrm>
            <a:off x="1743075" y="539908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39" name="Line 23">
            <a:extLst>
              <a:ext uri="{FF2B5EF4-FFF2-40B4-BE49-F238E27FC236}">
                <a16:creationId xmlns:a16="http://schemas.microsoft.com/office/drawing/2014/main" id="{5737301F-647F-954B-9335-5688445B4125}"/>
              </a:ext>
            </a:extLst>
          </p:cNvPr>
          <p:cNvSpPr>
            <a:spLocks noChangeShapeType="1"/>
          </p:cNvSpPr>
          <p:nvPr/>
        </p:nvSpPr>
        <p:spPr bwMode="auto">
          <a:xfrm>
            <a:off x="2724150" y="539908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42" name="Text Box 26">
            <a:extLst>
              <a:ext uri="{FF2B5EF4-FFF2-40B4-BE49-F238E27FC236}">
                <a16:creationId xmlns:a16="http://schemas.microsoft.com/office/drawing/2014/main" id="{FD548323-BB40-6F4D-B074-F9E1B28C8596}"/>
              </a:ext>
            </a:extLst>
          </p:cNvPr>
          <p:cNvSpPr txBox="1">
            <a:spLocks noChangeArrowheads="1"/>
          </p:cNvSpPr>
          <p:nvPr/>
        </p:nvSpPr>
        <p:spPr bwMode="auto">
          <a:xfrm rot="-5400000">
            <a:off x="986632" y="2580481"/>
            <a:ext cx="5614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 </a:t>
            </a:r>
            <a:endParaRPr lang="en-US" altLang="en-US" sz="1000">
              <a:latin typeface="Arial Black" panose="020B0604020202020204" pitchFamily="34" charset="0"/>
            </a:endParaRPr>
          </a:p>
        </p:txBody>
      </p:sp>
      <p:sp>
        <p:nvSpPr>
          <p:cNvPr id="1007643" name="Line 27">
            <a:extLst>
              <a:ext uri="{FF2B5EF4-FFF2-40B4-BE49-F238E27FC236}">
                <a16:creationId xmlns:a16="http://schemas.microsoft.com/office/drawing/2014/main" id="{BE9C82EA-DCF7-444D-868C-185ED1651DD4}"/>
              </a:ext>
            </a:extLst>
          </p:cNvPr>
          <p:cNvSpPr>
            <a:spLocks noChangeShapeType="1"/>
          </p:cNvSpPr>
          <p:nvPr/>
        </p:nvSpPr>
        <p:spPr bwMode="auto">
          <a:xfrm>
            <a:off x="1362075" y="6232525"/>
            <a:ext cx="203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44" name="Line 28">
            <a:extLst>
              <a:ext uri="{FF2B5EF4-FFF2-40B4-BE49-F238E27FC236}">
                <a16:creationId xmlns:a16="http://schemas.microsoft.com/office/drawing/2014/main" id="{C8DED375-28E1-7647-8630-9E7B826A95F5}"/>
              </a:ext>
            </a:extLst>
          </p:cNvPr>
          <p:cNvSpPr>
            <a:spLocks noChangeShapeType="1"/>
          </p:cNvSpPr>
          <p:nvPr/>
        </p:nvSpPr>
        <p:spPr bwMode="auto">
          <a:xfrm>
            <a:off x="1739900" y="4427538"/>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45" name="Line 29">
            <a:extLst>
              <a:ext uri="{FF2B5EF4-FFF2-40B4-BE49-F238E27FC236}">
                <a16:creationId xmlns:a16="http://schemas.microsoft.com/office/drawing/2014/main" id="{7A1907EB-931F-5048-A251-B465D5875793}"/>
              </a:ext>
            </a:extLst>
          </p:cNvPr>
          <p:cNvSpPr>
            <a:spLocks noChangeShapeType="1"/>
          </p:cNvSpPr>
          <p:nvPr/>
        </p:nvSpPr>
        <p:spPr bwMode="auto">
          <a:xfrm>
            <a:off x="2720975" y="4427538"/>
            <a:ext cx="7508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46" name="Line 30">
            <a:extLst>
              <a:ext uri="{FF2B5EF4-FFF2-40B4-BE49-F238E27FC236}">
                <a16:creationId xmlns:a16="http://schemas.microsoft.com/office/drawing/2014/main" id="{338C1BDF-4B1F-B043-BC49-63F65D9C8EFC}"/>
              </a:ext>
            </a:extLst>
          </p:cNvPr>
          <p:cNvSpPr>
            <a:spLocks noChangeShapeType="1"/>
          </p:cNvSpPr>
          <p:nvPr/>
        </p:nvSpPr>
        <p:spPr bwMode="auto">
          <a:xfrm flipH="1" flipV="1">
            <a:off x="1384300" y="6265863"/>
            <a:ext cx="0" cy="863600"/>
          </a:xfrm>
          <a:prstGeom prst="line">
            <a:avLst/>
          </a:prstGeom>
          <a:noFill/>
          <a:ln w="508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47" name="Line 31">
            <a:extLst>
              <a:ext uri="{FF2B5EF4-FFF2-40B4-BE49-F238E27FC236}">
                <a16:creationId xmlns:a16="http://schemas.microsoft.com/office/drawing/2014/main" id="{82C6705B-4746-174E-AA86-337549B34420}"/>
              </a:ext>
            </a:extLst>
          </p:cNvPr>
          <p:cNvSpPr>
            <a:spLocks noChangeShapeType="1"/>
          </p:cNvSpPr>
          <p:nvPr/>
        </p:nvSpPr>
        <p:spPr bwMode="auto">
          <a:xfrm rot="-48513567" flipH="1" flipV="1">
            <a:off x="1467645" y="6168231"/>
            <a:ext cx="4762" cy="200025"/>
          </a:xfrm>
          <a:prstGeom prst="line">
            <a:avLst/>
          </a:prstGeom>
          <a:noFill/>
          <a:ln w="508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48" name="Rectangle 32">
            <a:extLst>
              <a:ext uri="{FF2B5EF4-FFF2-40B4-BE49-F238E27FC236}">
                <a16:creationId xmlns:a16="http://schemas.microsoft.com/office/drawing/2014/main" id="{3EC167C6-9733-1C47-AB93-3F7A11DAC046}"/>
              </a:ext>
            </a:extLst>
          </p:cNvPr>
          <p:cNvSpPr>
            <a:spLocks noChangeArrowheads="1"/>
          </p:cNvSpPr>
          <p:nvPr/>
        </p:nvSpPr>
        <p:spPr bwMode="auto">
          <a:xfrm>
            <a:off x="1741488" y="1954213"/>
            <a:ext cx="1931987"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1200" b="1">
                <a:latin typeface="Helvetica" pitchFamily="2" charset="0"/>
              </a:rPr>
              <a:t>PERIODE "RAJA-RAJA"</a:t>
            </a:r>
          </a:p>
        </p:txBody>
      </p:sp>
      <p:sp>
        <p:nvSpPr>
          <p:cNvPr id="1007649" name="Rectangle 33">
            <a:extLst>
              <a:ext uri="{FF2B5EF4-FFF2-40B4-BE49-F238E27FC236}">
                <a16:creationId xmlns:a16="http://schemas.microsoft.com/office/drawing/2014/main" id="{5CED797A-3E5B-9147-9E79-E55585EA3A39}"/>
              </a:ext>
            </a:extLst>
          </p:cNvPr>
          <p:cNvSpPr>
            <a:spLocks noChangeArrowheads="1"/>
          </p:cNvSpPr>
          <p:nvPr/>
        </p:nvSpPr>
        <p:spPr bwMode="auto">
          <a:xfrm>
            <a:off x="1589088" y="1296988"/>
            <a:ext cx="100647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b="1">
                <a:latin typeface="Helvetica" pitchFamily="2" charset="0"/>
              </a:rPr>
              <a:t>SEMUA</a:t>
            </a:r>
          </a:p>
        </p:txBody>
      </p:sp>
      <p:sp>
        <p:nvSpPr>
          <p:cNvPr id="1007650" name="Rectangle 34">
            <a:extLst>
              <a:ext uri="{FF2B5EF4-FFF2-40B4-BE49-F238E27FC236}">
                <a16:creationId xmlns:a16="http://schemas.microsoft.com/office/drawing/2014/main" id="{D9CE682F-C1E9-C240-B99E-4BC87328E85D}"/>
              </a:ext>
            </a:extLst>
          </p:cNvPr>
          <p:cNvSpPr>
            <a:spLocks noChangeArrowheads="1"/>
          </p:cNvSpPr>
          <p:nvPr/>
        </p:nvSpPr>
        <p:spPr bwMode="auto">
          <a:xfrm>
            <a:off x="2922588" y="1352550"/>
            <a:ext cx="6461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 ATAU</a:t>
            </a:r>
          </a:p>
        </p:txBody>
      </p:sp>
      <p:sp>
        <p:nvSpPr>
          <p:cNvPr id="1007651" name="Rectangle 35">
            <a:extLst>
              <a:ext uri="{FF2B5EF4-FFF2-40B4-BE49-F238E27FC236}">
                <a16:creationId xmlns:a16="http://schemas.microsoft.com/office/drawing/2014/main" id="{312D6AA7-4CB8-024A-9656-470BB6B9618E}"/>
              </a:ext>
            </a:extLst>
          </p:cNvPr>
          <p:cNvSpPr>
            <a:spLocks noChangeArrowheads="1"/>
          </p:cNvSpPr>
          <p:nvPr/>
        </p:nvSpPr>
        <p:spPr bwMode="auto">
          <a:xfrm>
            <a:off x="1843088" y="1597025"/>
            <a:ext cx="1362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"PUISI" DITULIS</a:t>
            </a:r>
          </a:p>
        </p:txBody>
      </p:sp>
      <p:sp>
        <p:nvSpPr>
          <p:cNvPr id="1007652" name="Rectangle 36">
            <a:extLst>
              <a:ext uri="{FF2B5EF4-FFF2-40B4-BE49-F238E27FC236}">
                <a16:creationId xmlns:a16="http://schemas.microsoft.com/office/drawing/2014/main" id="{6EA0CCB1-6E2D-A04F-A226-9ECFD8ED9B00}"/>
              </a:ext>
            </a:extLst>
          </p:cNvPr>
          <p:cNvSpPr>
            <a:spLocks noChangeArrowheads="1"/>
          </p:cNvSpPr>
          <p:nvPr/>
        </p:nvSpPr>
        <p:spPr bwMode="auto">
          <a:xfrm>
            <a:off x="2097088" y="1774825"/>
            <a:ext cx="6540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PADA </a:t>
            </a:r>
          </a:p>
        </p:txBody>
      </p:sp>
      <p:sp>
        <p:nvSpPr>
          <p:cNvPr id="1007653" name="Rectangle 37">
            <a:extLst>
              <a:ext uri="{FF2B5EF4-FFF2-40B4-BE49-F238E27FC236}">
                <a16:creationId xmlns:a16="http://schemas.microsoft.com/office/drawing/2014/main" id="{4245A3AD-67D1-224B-A321-55FC5DCA6A01}"/>
              </a:ext>
            </a:extLst>
          </p:cNvPr>
          <p:cNvSpPr>
            <a:spLocks noChangeArrowheads="1"/>
          </p:cNvSpPr>
          <p:nvPr/>
        </p:nvSpPr>
        <p:spPr bwMode="auto">
          <a:xfrm>
            <a:off x="2759075" y="603250"/>
            <a:ext cx="1809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endParaRPr lang="en-US" altLang="en-US" sz="1200" b="1">
              <a:latin typeface="Helvetica" pitchFamily="2" charset="0"/>
            </a:endParaRPr>
          </a:p>
        </p:txBody>
      </p:sp>
      <p:sp>
        <p:nvSpPr>
          <p:cNvPr id="1007655" name="Line 39">
            <a:extLst>
              <a:ext uri="{FF2B5EF4-FFF2-40B4-BE49-F238E27FC236}">
                <a16:creationId xmlns:a16="http://schemas.microsoft.com/office/drawing/2014/main" id="{C07DA380-71B3-7340-AC28-13408842E0A8}"/>
              </a:ext>
            </a:extLst>
          </p:cNvPr>
          <p:cNvSpPr>
            <a:spLocks noChangeShapeType="1"/>
          </p:cNvSpPr>
          <p:nvPr/>
        </p:nvSpPr>
        <p:spPr bwMode="auto">
          <a:xfrm>
            <a:off x="1743075" y="2698750"/>
            <a:ext cx="7762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lstStyle/>
          <a:p>
            <a:endParaRPr lang="en-US"/>
          </a:p>
        </p:txBody>
      </p:sp>
      <p:sp>
        <p:nvSpPr>
          <p:cNvPr id="1007656" name="Rectangle 40">
            <a:extLst>
              <a:ext uri="{FF2B5EF4-FFF2-40B4-BE49-F238E27FC236}">
                <a16:creationId xmlns:a16="http://schemas.microsoft.com/office/drawing/2014/main" id="{91809783-5539-B044-96C5-70932B6C1E95}"/>
              </a:ext>
            </a:extLst>
          </p:cNvPr>
          <p:cNvSpPr>
            <a:spLocks noChangeArrowheads="1"/>
          </p:cNvSpPr>
          <p:nvPr/>
        </p:nvSpPr>
        <p:spPr bwMode="auto">
          <a:xfrm>
            <a:off x="1741488" y="1954213"/>
            <a:ext cx="1931987"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200" b="1">
                <a:latin typeface="Helvetica" pitchFamily="2" charset="0"/>
              </a:rPr>
              <a:t>PERIODE "RAJA-RAJA"</a:t>
            </a:r>
          </a:p>
        </p:txBody>
      </p:sp>
      <p:sp>
        <p:nvSpPr>
          <p:cNvPr id="1007657" name="Rectangle 41">
            <a:extLst>
              <a:ext uri="{FF2B5EF4-FFF2-40B4-BE49-F238E27FC236}">
                <a16:creationId xmlns:a16="http://schemas.microsoft.com/office/drawing/2014/main" id="{51134BEF-7047-AF4D-93E9-28751A8EBACD}"/>
              </a:ext>
            </a:extLst>
          </p:cNvPr>
          <p:cNvSpPr>
            <a:spLocks noChangeArrowheads="1"/>
          </p:cNvSpPr>
          <p:nvPr/>
        </p:nvSpPr>
        <p:spPr bwMode="auto">
          <a:xfrm>
            <a:off x="1897063" y="846138"/>
            <a:ext cx="942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2400" b="1">
                <a:latin typeface="Helvetica" pitchFamily="2" charset="0"/>
              </a:rPr>
              <a:t>Ayub</a:t>
            </a:r>
          </a:p>
        </p:txBody>
      </p:sp>
      <p:sp>
        <p:nvSpPr>
          <p:cNvPr id="1007659" name="Rectangle 43">
            <a:extLst>
              <a:ext uri="{FF2B5EF4-FFF2-40B4-BE49-F238E27FC236}">
                <a16:creationId xmlns:a16="http://schemas.microsoft.com/office/drawing/2014/main" id="{7D3BD537-3FDE-4247-BABC-DFCE3E7BF587}"/>
              </a:ext>
            </a:extLst>
          </p:cNvPr>
          <p:cNvSpPr>
            <a:spLocks noChangeArrowheads="1"/>
          </p:cNvSpPr>
          <p:nvPr/>
        </p:nvSpPr>
        <p:spPr bwMode="auto">
          <a:xfrm>
            <a:off x="1782763" y="5040313"/>
            <a:ext cx="7556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2400" b="1">
                <a:latin typeface="Helvetica" pitchFamily="2" charset="0"/>
              </a:rPr>
              <a:t>Kid.</a:t>
            </a:r>
            <a:endParaRPr lang="en-US" altLang="en-US" sz="2200" b="1">
              <a:latin typeface="Helvetica" pitchFamily="2" charset="0"/>
            </a:endParaRPr>
          </a:p>
        </p:txBody>
      </p:sp>
      <p:sp>
        <p:nvSpPr>
          <p:cNvPr id="1007660" name="Rectangle 44">
            <a:extLst>
              <a:ext uri="{FF2B5EF4-FFF2-40B4-BE49-F238E27FC236}">
                <a16:creationId xmlns:a16="http://schemas.microsoft.com/office/drawing/2014/main" id="{2A8B6F7A-B532-AB4F-A5DD-7CEECE780490}"/>
              </a:ext>
            </a:extLst>
          </p:cNvPr>
          <p:cNvSpPr>
            <a:spLocks noChangeArrowheads="1"/>
          </p:cNvSpPr>
          <p:nvPr/>
        </p:nvSpPr>
        <p:spPr bwMode="auto">
          <a:xfrm>
            <a:off x="1773238" y="4070350"/>
            <a:ext cx="8239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2400" b="1">
                <a:latin typeface="Helvetica" pitchFamily="2" charset="0"/>
              </a:rPr>
              <a:t>Pkh.</a:t>
            </a:r>
          </a:p>
        </p:txBody>
      </p:sp>
      <p:sp>
        <p:nvSpPr>
          <p:cNvPr id="1007661" name="Rectangle 45">
            <a:extLst>
              <a:ext uri="{FF2B5EF4-FFF2-40B4-BE49-F238E27FC236}">
                <a16:creationId xmlns:a16="http://schemas.microsoft.com/office/drawing/2014/main" id="{10B1E2D0-AF81-3E45-A9F7-49F31C33FE1B}"/>
              </a:ext>
            </a:extLst>
          </p:cNvPr>
          <p:cNvSpPr>
            <a:spLocks noChangeArrowheads="1"/>
          </p:cNvSpPr>
          <p:nvPr/>
        </p:nvSpPr>
        <p:spPr bwMode="auto">
          <a:xfrm>
            <a:off x="1811338" y="2338388"/>
            <a:ext cx="8413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2400" b="1">
                <a:latin typeface="Helvetica" pitchFamily="2" charset="0"/>
              </a:rPr>
              <a:t>Maz.</a:t>
            </a:r>
          </a:p>
        </p:txBody>
      </p:sp>
      <p:grpSp>
        <p:nvGrpSpPr>
          <p:cNvPr id="1007662" name="Group 46">
            <a:extLst>
              <a:ext uri="{FF2B5EF4-FFF2-40B4-BE49-F238E27FC236}">
                <a16:creationId xmlns:a16="http://schemas.microsoft.com/office/drawing/2014/main" id="{7844CB6A-93C4-5B47-903F-2F691ECA67BC}"/>
              </a:ext>
            </a:extLst>
          </p:cNvPr>
          <p:cNvGrpSpPr>
            <a:grpSpLocks/>
          </p:cNvGrpSpPr>
          <p:nvPr/>
        </p:nvGrpSpPr>
        <p:grpSpPr bwMode="auto">
          <a:xfrm>
            <a:off x="2608263" y="2279650"/>
            <a:ext cx="919162" cy="481013"/>
            <a:chOff x="1836" y="1501"/>
            <a:chExt cx="579" cy="303"/>
          </a:xfrm>
        </p:grpSpPr>
        <p:sp>
          <p:nvSpPr>
            <p:cNvPr id="1007663" name="Rectangle 47">
              <a:extLst>
                <a:ext uri="{FF2B5EF4-FFF2-40B4-BE49-F238E27FC236}">
                  <a16:creationId xmlns:a16="http://schemas.microsoft.com/office/drawing/2014/main" id="{62206A81-722B-C94B-807F-5455E3CF25DD}"/>
                </a:ext>
              </a:extLst>
            </p:cNvPr>
            <p:cNvSpPr>
              <a:spLocks noChangeArrowheads="1"/>
            </p:cNvSpPr>
            <p:nvPr/>
          </p:nvSpPr>
          <p:spPr bwMode="auto">
            <a:xfrm>
              <a:off x="1904" y="1614"/>
              <a:ext cx="492"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1 Musa</a:t>
              </a:r>
            </a:p>
          </p:txBody>
        </p:sp>
        <p:sp>
          <p:nvSpPr>
            <p:cNvPr id="1007664" name="Rectangle 48">
              <a:extLst>
                <a:ext uri="{FF2B5EF4-FFF2-40B4-BE49-F238E27FC236}">
                  <a16:creationId xmlns:a16="http://schemas.microsoft.com/office/drawing/2014/main" id="{82B92EC5-4A27-9F48-ABF6-A915BDDA4E03}"/>
                </a:ext>
              </a:extLst>
            </p:cNvPr>
            <p:cNvSpPr>
              <a:spLocks noChangeArrowheads="1"/>
            </p:cNvSpPr>
            <p:nvPr/>
          </p:nvSpPr>
          <p:spPr bwMode="auto">
            <a:xfrm>
              <a:off x="1836" y="1501"/>
              <a:ext cx="579"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1/2 Daud</a:t>
              </a:r>
            </a:p>
          </p:txBody>
        </p:sp>
      </p:grpSp>
      <p:grpSp>
        <p:nvGrpSpPr>
          <p:cNvPr id="1007665" name="Group 49">
            <a:extLst>
              <a:ext uri="{FF2B5EF4-FFF2-40B4-BE49-F238E27FC236}">
                <a16:creationId xmlns:a16="http://schemas.microsoft.com/office/drawing/2014/main" id="{01378BE2-9ED6-B540-A380-E93FC66D8D59}"/>
              </a:ext>
            </a:extLst>
          </p:cNvPr>
          <p:cNvGrpSpPr>
            <a:grpSpLocks/>
          </p:cNvGrpSpPr>
          <p:nvPr/>
        </p:nvGrpSpPr>
        <p:grpSpPr bwMode="auto">
          <a:xfrm>
            <a:off x="2636838" y="3095625"/>
            <a:ext cx="1349375" cy="474663"/>
            <a:chOff x="1844" y="2025"/>
            <a:chExt cx="850" cy="299"/>
          </a:xfrm>
        </p:grpSpPr>
        <p:sp>
          <p:nvSpPr>
            <p:cNvPr id="1007666" name="Rectangle 50">
              <a:extLst>
                <a:ext uri="{FF2B5EF4-FFF2-40B4-BE49-F238E27FC236}">
                  <a16:creationId xmlns:a16="http://schemas.microsoft.com/office/drawing/2014/main" id="{B80EDD4F-3C07-5F47-AED4-DE7F0CC86586}"/>
                </a:ext>
              </a:extLst>
            </p:cNvPr>
            <p:cNvSpPr>
              <a:spLocks noChangeArrowheads="1"/>
            </p:cNvSpPr>
            <p:nvPr/>
          </p:nvSpPr>
          <p:spPr bwMode="auto">
            <a:xfrm>
              <a:off x="1844" y="2134"/>
              <a:ext cx="850"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tentang hidup</a:t>
              </a:r>
            </a:p>
          </p:txBody>
        </p:sp>
        <p:sp>
          <p:nvSpPr>
            <p:cNvPr id="1007667" name="Rectangle 51">
              <a:extLst>
                <a:ext uri="{FF2B5EF4-FFF2-40B4-BE49-F238E27FC236}">
                  <a16:creationId xmlns:a16="http://schemas.microsoft.com/office/drawing/2014/main" id="{3C055510-69E1-A749-B638-7A812FBEAD24}"/>
                </a:ext>
              </a:extLst>
            </p:cNvPr>
            <p:cNvSpPr>
              <a:spLocks noChangeArrowheads="1"/>
            </p:cNvSpPr>
            <p:nvPr/>
          </p:nvSpPr>
          <p:spPr bwMode="auto">
            <a:xfrm>
              <a:off x="1856" y="2025"/>
              <a:ext cx="518"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Salomo</a:t>
              </a:r>
            </a:p>
          </p:txBody>
        </p:sp>
      </p:grpSp>
      <p:sp>
        <p:nvSpPr>
          <p:cNvPr id="1007668" name="Rectangle 52">
            <a:extLst>
              <a:ext uri="{FF2B5EF4-FFF2-40B4-BE49-F238E27FC236}">
                <a16:creationId xmlns:a16="http://schemas.microsoft.com/office/drawing/2014/main" id="{78BF5C57-419F-9245-82C4-576C7D829FC1}"/>
              </a:ext>
            </a:extLst>
          </p:cNvPr>
          <p:cNvSpPr>
            <a:spLocks noChangeArrowheads="1"/>
          </p:cNvSpPr>
          <p:nvPr/>
        </p:nvSpPr>
        <p:spPr bwMode="auto">
          <a:xfrm>
            <a:off x="1781175" y="3187700"/>
            <a:ext cx="9271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2400" b="1">
                <a:latin typeface="Helvetica" pitchFamily="2" charset="0"/>
              </a:rPr>
              <a:t>Ams.</a:t>
            </a:r>
          </a:p>
        </p:txBody>
      </p:sp>
      <p:grpSp>
        <p:nvGrpSpPr>
          <p:cNvPr id="1007669" name="Group 53">
            <a:extLst>
              <a:ext uri="{FF2B5EF4-FFF2-40B4-BE49-F238E27FC236}">
                <a16:creationId xmlns:a16="http://schemas.microsoft.com/office/drawing/2014/main" id="{9CB32E43-5A53-4C49-A2A4-DF042AF040DE}"/>
              </a:ext>
            </a:extLst>
          </p:cNvPr>
          <p:cNvGrpSpPr>
            <a:grpSpLocks/>
          </p:cNvGrpSpPr>
          <p:nvPr/>
        </p:nvGrpSpPr>
        <p:grpSpPr bwMode="auto">
          <a:xfrm>
            <a:off x="2633663" y="4022725"/>
            <a:ext cx="1971675" cy="449263"/>
            <a:chOff x="1892" y="2617"/>
            <a:chExt cx="1242" cy="283"/>
          </a:xfrm>
        </p:grpSpPr>
        <p:sp>
          <p:nvSpPr>
            <p:cNvPr id="1007670" name="Rectangle 54">
              <a:extLst>
                <a:ext uri="{FF2B5EF4-FFF2-40B4-BE49-F238E27FC236}">
                  <a16:creationId xmlns:a16="http://schemas.microsoft.com/office/drawing/2014/main" id="{B561CF3B-545C-4D49-98FC-075A0722DFE7}"/>
                </a:ext>
              </a:extLst>
            </p:cNvPr>
            <p:cNvSpPr>
              <a:spLocks noChangeArrowheads="1"/>
            </p:cNvSpPr>
            <p:nvPr/>
          </p:nvSpPr>
          <p:spPr bwMode="auto">
            <a:xfrm>
              <a:off x="1920" y="2710"/>
              <a:ext cx="1214"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tentang KEHIDUPAN</a:t>
              </a:r>
            </a:p>
          </p:txBody>
        </p:sp>
        <p:sp>
          <p:nvSpPr>
            <p:cNvPr id="1007671" name="Rectangle 55">
              <a:extLst>
                <a:ext uri="{FF2B5EF4-FFF2-40B4-BE49-F238E27FC236}">
                  <a16:creationId xmlns:a16="http://schemas.microsoft.com/office/drawing/2014/main" id="{63ECF16C-4A8C-674F-B619-2032A1B4CC90}"/>
                </a:ext>
              </a:extLst>
            </p:cNvPr>
            <p:cNvSpPr>
              <a:spLocks noChangeArrowheads="1"/>
            </p:cNvSpPr>
            <p:nvPr/>
          </p:nvSpPr>
          <p:spPr bwMode="auto">
            <a:xfrm>
              <a:off x="1892" y="2617"/>
              <a:ext cx="518"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Salomo</a:t>
              </a:r>
            </a:p>
          </p:txBody>
        </p:sp>
      </p:grpSp>
      <p:grpSp>
        <p:nvGrpSpPr>
          <p:cNvPr id="1007672" name="Group 56">
            <a:extLst>
              <a:ext uri="{FF2B5EF4-FFF2-40B4-BE49-F238E27FC236}">
                <a16:creationId xmlns:a16="http://schemas.microsoft.com/office/drawing/2014/main" id="{3941C0F6-4396-0344-82DB-94EAF36914F7}"/>
              </a:ext>
            </a:extLst>
          </p:cNvPr>
          <p:cNvGrpSpPr>
            <a:grpSpLocks/>
          </p:cNvGrpSpPr>
          <p:nvPr/>
        </p:nvGrpSpPr>
        <p:grpSpPr bwMode="auto">
          <a:xfrm>
            <a:off x="2654300" y="4975225"/>
            <a:ext cx="1125538" cy="438150"/>
            <a:chOff x="1845" y="3227"/>
            <a:chExt cx="709" cy="276"/>
          </a:xfrm>
        </p:grpSpPr>
        <p:sp>
          <p:nvSpPr>
            <p:cNvPr id="1007673" name="Rectangle 57">
              <a:extLst>
                <a:ext uri="{FF2B5EF4-FFF2-40B4-BE49-F238E27FC236}">
                  <a16:creationId xmlns:a16="http://schemas.microsoft.com/office/drawing/2014/main" id="{895E7F4F-6116-7347-BB14-601A0AD0F047}"/>
                </a:ext>
              </a:extLst>
            </p:cNvPr>
            <p:cNvSpPr>
              <a:spLocks noChangeArrowheads="1"/>
            </p:cNvSpPr>
            <p:nvPr/>
          </p:nvSpPr>
          <p:spPr bwMode="auto">
            <a:xfrm>
              <a:off x="1896" y="3227"/>
              <a:ext cx="486"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Sol. on</a:t>
              </a:r>
            </a:p>
          </p:txBody>
        </p:sp>
        <p:sp>
          <p:nvSpPr>
            <p:cNvPr id="1007674" name="Rectangle 58">
              <a:extLst>
                <a:ext uri="{FF2B5EF4-FFF2-40B4-BE49-F238E27FC236}">
                  <a16:creationId xmlns:a16="http://schemas.microsoft.com/office/drawing/2014/main" id="{51A5E921-F53E-A64A-91B6-A71C63C7BD7F}"/>
                </a:ext>
              </a:extLst>
            </p:cNvPr>
            <p:cNvSpPr>
              <a:spLocks noChangeArrowheads="1"/>
            </p:cNvSpPr>
            <p:nvPr/>
          </p:nvSpPr>
          <p:spPr bwMode="auto">
            <a:xfrm>
              <a:off x="1845" y="3313"/>
              <a:ext cx="709"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pernikahan</a:t>
              </a:r>
            </a:p>
          </p:txBody>
        </p:sp>
      </p:grpSp>
      <p:grpSp>
        <p:nvGrpSpPr>
          <p:cNvPr id="1007679" name="Group 63">
            <a:extLst>
              <a:ext uri="{FF2B5EF4-FFF2-40B4-BE49-F238E27FC236}">
                <a16:creationId xmlns:a16="http://schemas.microsoft.com/office/drawing/2014/main" id="{B9A61F4F-5ED7-C64E-924D-5BEB64167DF5}"/>
              </a:ext>
            </a:extLst>
          </p:cNvPr>
          <p:cNvGrpSpPr>
            <a:grpSpLocks/>
          </p:cNvGrpSpPr>
          <p:nvPr/>
        </p:nvGrpSpPr>
        <p:grpSpPr bwMode="auto">
          <a:xfrm>
            <a:off x="2806700" y="774700"/>
            <a:ext cx="644525" cy="498475"/>
            <a:chOff x="1952" y="554"/>
            <a:chExt cx="406" cy="314"/>
          </a:xfrm>
        </p:grpSpPr>
        <p:sp>
          <p:nvSpPr>
            <p:cNvPr id="1007680" name="Rectangle 64">
              <a:extLst>
                <a:ext uri="{FF2B5EF4-FFF2-40B4-BE49-F238E27FC236}">
                  <a16:creationId xmlns:a16="http://schemas.microsoft.com/office/drawing/2014/main" id="{A420BDDD-449B-614F-8E5A-B1E6AF3DAB0A}"/>
                </a:ext>
              </a:extLst>
            </p:cNvPr>
            <p:cNvSpPr>
              <a:spLocks noChangeArrowheads="1"/>
            </p:cNvSpPr>
            <p:nvPr/>
          </p:nvSpPr>
          <p:spPr bwMode="auto">
            <a:xfrm>
              <a:off x="1952" y="554"/>
              <a:ext cx="406"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Abra-</a:t>
              </a:r>
            </a:p>
          </p:txBody>
        </p:sp>
        <p:sp>
          <p:nvSpPr>
            <p:cNvPr id="1007681" name="Rectangle 65">
              <a:extLst>
                <a:ext uri="{FF2B5EF4-FFF2-40B4-BE49-F238E27FC236}">
                  <a16:creationId xmlns:a16="http://schemas.microsoft.com/office/drawing/2014/main" id="{F0FFD6CF-20D2-704C-B915-ED78A4E90996}"/>
                </a:ext>
              </a:extLst>
            </p:cNvPr>
            <p:cNvSpPr>
              <a:spLocks noChangeArrowheads="1"/>
            </p:cNvSpPr>
            <p:nvPr/>
          </p:nvSpPr>
          <p:spPr bwMode="auto">
            <a:xfrm>
              <a:off x="1960" y="678"/>
              <a:ext cx="344"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bg1"/>
                    </a:outerShdw>
                  </a:effectLst>
                </a14:hiddenEffects>
              </a:ext>
            </a:extLst>
          </p:spPr>
          <p:txBody>
            <a:bodyPr wrap="none" lIns="90487" tIns="44450" rIns="90487" bIns="44450">
              <a:spAutoFit/>
            </a:bodyPr>
            <a:lstStyle/>
            <a:p>
              <a:pPr algn="l"/>
              <a:r>
                <a:rPr lang="en-US" altLang="en-US" sz="1400" b="1">
                  <a:latin typeface="Helvetica" pitchFamily="2" charset="0"/>
                </a:rPr>
                <a:t>ham</a:t>
              </a:r>
            </a:p>
          </p:txBody>
        </p:sp>
      </p:grpSp>
      <p:sp>
        <p:nvSpPr>
          <p:cNvPr id="1007682" name="Arc 66" descr="Small grid">
            <a:extLst>
              <a:ext uri="{FF2B5EF4-FFF2-40B4-BE49-F238E27FC236}">
                <a16:creationId xmlns:a16="http://schemas.microsoft.com/office/drawing/2014/main" id="{F3BF4553-DB60-BD43-8DAB-88E0D010DC5A}"/>
              </a:ext>
            </a:extLst>
          </p:cNvPr>
          <p:cNvSpPr>
            <a:spLocks/>
          </p:cNvSpPr>
          <p:nvPr/>
        </p:nvSpPr>
        <p:spPr bwMode="auto">
          <a:xfrm rot="16133306">
            <a:off x="995362" y="1738313"/>
            <a:ext cx="557213" cy="5857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blipFill dpi="0" rotWithShape="0">
            <a:blip r:embed="rId3"/>
            <a:srcRect/>
            <a:tile tx="0" ty="0" sx="100000" sy="100000" flip="none" algn="tl"/>
          </a:blip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b="1"/>
          </a:p>
        </p:txBody>
      </p:sp>
      <p:sp>
        <p:nvSpPr>
          <p:cNvPr id="1007683" name="Rectangle 67">
            <a:extLst>
              <a:ext uri="{FF2B5EF4-FFF2-40B4-BE49-F238E27FC236}">
                <a16:creationId xmlns:a16="http://schemas.microsoft.com/office/drawing/2014/main" id="{9735643E-F507-E848-B7F8-468A9B057C31}"/>
              </a:ext>
            </a:extLst>
          </p:cNvPr>
          <p:cNvSpPr>
            <a:spLocks noChangeArrowheads="1"/>
          </p:cNvSpPr>
          <p:nvPr/>
        </p:nvSpPr>
        <p:spPr bwMode="auto">
          <a:xfrm>
            <a:off x="1527175" y="2351088"/>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1007684" name="Rectangle 68">
            <a:extLst>
              <a:ext uri="{FF2B5EF4-FFF2-40B4-BE49-F238E27FC236}">
                <a16:creationId xmlns:a16="http://schemas.microsoft.com/office/drawing/2014/main" id="{017C70E4-3636-564C-AE27-6C905848DE01}"/>
              </a:ext>
            </a:extLst>
          </p:cNvPr>
          <p:cNvSpPr>
            <a:spLocks noChangeArrowheads="1"/>
          </p:cNvSpPr>
          <p:nvPr/>
        </p:nvSpPr>
        <p:spPr bwMode="auto">
          <a:xfrm>
            <a:off x="1522413" y="3175000"/>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1007685" name="Rectangle 69">
            <a:extLst>
              <a:ext uri="{FF2B5EF4-FFF2-40B4-BE49-F238E27FC236}">
                <a16:creationId xmlns:a16="http://schemas.microsoft.com/office/drawing/2014/main" id="{C454EF7A-92A7-7847-ABCA-B507D19631F4}"/>
              </a:ext>
            </a:extLst>
          </p:cNvPr>
          <p:cNvSpPr>
            <a:spLocks noChangeArrowheads="1"/>
          </p:cNvSpPr>
          <p:nvPr/>
        </p:nvSpPr>
        <p:spPr bwMode="auto">
          <a:xfrm>
            <a:off x="1525588" y="4054475"/>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1007686" name="Rectangle 70">
            <a:extLst>
              <a:ext uri="{FF2B5EF4-FFF2-40B4-BE49-F238E27FC236}">
                <a16:creationId xmlns:a16="http://schemas.microsoft.com/office/drawing/2014/main" id="{502D859D-3399-AC44-9178-15B531CEBDE2}"/>
              </a:ext>
            </a:extLst>
          </p:cNvPr>
          <p:cNvSpPr>
            <a:spLocks noChangeArrowheads="1"/>
          </p:cNvSpPr>
          <p:nvPr/>
        </p:nvSpPr>
        <p:spPr bwMode="auto">
          <a:xfrm>
            <a:off x="1525588" y="5033963"/>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en-US" sz="2400" b="1">
                <a:latin typeface="Helvetica" pitchFamily="2" charset="0"/>
              </a:rPr>
              <a:t>7.</a:t>
            </a:r>
          </a:p>
        </p:txBody>
      </p:sp>
      <p:sp>
        <p:nvSpPr>
          <p:cNvPr id="1007688" name="Text Box 72">
            <a:extLst>
              <a:ext uri="{FF2B5EF4-FFF2-40B4-BE49-F238E27FC236}">
                <a16:creationId xmlns:a16="http://schemas.microsoft.com/office/drawing/2014/main" id="{851A7D5E-7E8A-D84A-9DF6-CF0A68EC12FB}"/>
              </a:ext>
            </a:extLst>
          </p:cNvPr>
          <p:cNvSpPr txBox="1">
            <a:spLocks noChangeArrowheads="1"/>
          </p:cNvSpPr>
          <p:nvPr/>
        </p:nvSpPr>
        <p:spPr bwMode="auto">
          <a:xfrm>
            <a:off x="9612313" y="7350125"/>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p>
            <a:pPr algn="ctr">
              <a:spcBef>
                <a:spcPct val="50000"/>
              </a:spcBef>
            </a:pPr>
            <a:r>
              <a:rPr lang="en-US" altLang="en-US" sz="2000"/>
              <a:t> </a:t>
            </a:r>
          </a:p>
        </p:txBody>
      </p:sp>
      <p:pic>
        <p:nvPicPr>
          <p:cNvPr id="1007689" name="Picture 73">
            <a:extLst>
              <a:ext uri="{FF2B5EF4-FFF2-40B4-BE49-F238E27FC236}">
                <a16:creationId xmlns:a16="http://schemas.microsoft.com/office/drawing/2014/main" id="{50136A1A-9AE1-0E48-BDBE-E3EACDBA89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267" r="29369" b="9608"/>
          <a:stretch>
            <a:fillRect/>
          </a:stretch>
        </p:blipFill>
        <p:spPr bwMode="auto">
          <a:xfrm>
            <a:off x="4937125" y="450850"/>
            <a:ext cx="4721225" cy="6767513"/>
          </a:xfrm>
          <a:prstGeom prst="rect">
            <a:avLst/>
          </a:prstGeom>
          <a:noFill/>
          <a:extLst>
            <a:ext uri="{909E8E84-426E-40DD-AFC4-6F175D3DCCD1}">
              <a14:hiddenFill xmlns:a14="http://schemas.microsoft.com/office/drawing/2010/main">
                <a:solidFill>
                  <a:srgbClr val="FFFFFF"/>
                </a:solidFill>
              </a14:hiddenFill>
            </a:ext>
          </a:extLst>
        </p:spPr>
      </p:pic>
      <p:sp>
        <p:nvSpPr>
          <p:cNvPr id="1007690" name="Rectangle 74">
            <a:extLst>
              <a:ext uri="{FF2B5EF4-FFF2-40B4-BE49-F238E27FC236}">
                <a16:creationId xmlns:a16="http://schemas.microsoft.com/office/drawing/2014/main" id="{6E782EFB-5718-DB45-A3B8-0B47A0AE2ADE}"/>
              </a:ext>
            </a:extLst>
          </p:cNvPr>
          <p:cNvSpPr>
            <a:spLocks noChangeArrowheads="1"/>
          </p:cNvSpPr>
          <p:nvPr/>
        </p:nvSpPr>
        <p:spPr bwMode="auto">
          <a:xfrm>
            <a:off x="5000625" y="412750"/>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91" name="Rectangle 75">
            <a:extLst>
              <a:ext uri="{FF2B5EF4-FFF2-40B4-BE49-F238E27FC236}">
                <a16:creationId xmlns:a16="http://schemas.microsoft.com/office/drawing/2014/main" id="{22427B71-A85C-104B-93E0-07A69A2A1C88}"/>
              </a:ext>
            </a:extLst>
          </p:cNvPr>
          <p:cNvSpPr>
            <a:spLocks noChangeArrowheads="1"/>
          </p:cNvSpPr>
          <p:nvPr/>
        </p:nvSpPr>
        <p:spPr bwMode="auto">
          <a:xfrm>
            <a:off x="4997450" y="398463"/>
            <a:ext cx="4694238" cy="6850062"/>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92" name="Line 76">
            <a:extLst>
              <a:ext uri="{FF2B5EF4-FFF2-40B4-BE49-F238E27FC236}">
                <a16:creationId xmlns:a16="http://schemas.microsoft.com/office/drawing/2014/main" id="{37E425A9-8DD5-A64D-8170-91AFB170DA2A}"/>
              </a:ext>
            </a:extLst>
          </p:cNvPr>
          <p:cNvSpPr>
            <a:spLocks noChangeShapeType="1"/>
          </p:cNvSpPr>
          <p:nvPr/>
        </p:nvSpPr>
        <p:spPr bwMode="auto">
          <a:xfrm>
            <a:off x="5500688" y="2935288"/>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7693" name="Line 77">
            <a:extLst>
              <a:ext uri="{FF2B5EF4-FFF2-40B4-BE49-F238E27FC236}">
                <a16:creationId xmlns:a16="http://schemas.microsoft.com/office/drawing/2014/main" id="{36FDA8E1-EC19-7540-A158-713512C4DF96}"/>
              </a:ext>
            </a:extLst>
          </p:cNvPr>
          <p:cNvSpPr>
            <a:spLocks noChangeShapeType="1"/>
          </p:cNvSpPr>
          <p:nvPr/>
        </p:nvSpPr>
        <p:spPr bwMode="auto">
          <a:xfrm>
            <a:off x="7129463" y="2933700"/>
            <a:ext cx="2112962"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7694" name="Line 78">
            <a:extLst>
              <a:ext uri="{FF2B5EF4-FFF2-40B4-BE49-F238E27FC236}">
                <a16:creationId xmlns:a16="http://schemas.microsoft.com/office/drawing/2014/main" id="{3E4F1266-0067-3047-9B80-89F34ED16F44}"/>
              </a:ext>
            </a:extLst>
          </p:cNvPr>
          <p:cNvSpPr>
            <a:spLocks noChangeShapeType="1"/>
          </p:cNvSpPr>
          <p:nvPr/>
        </p:nvSpPr>
        <p:spPr bwMode="auto">
          <a:xfrm>
            <a:off x="5519738" y="3765550"/>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7695" name="Line 79">
            <a:extLst>
              <a:ext uri="{FF2B5EF4-FFF2-40B4-BE49-F238E27FC236}">
                <a16:creationId xmlns:a16="http://schemas.microsoft.com/office/drawing/2014/main" id="{5D4F0720-1105-4648-A816-CD39808ECDBE}"/>
              </a:ext>
            </a:extLst>
          </p:cNvPr>
          <p:cNvSpPr>
            <a:spLocks noChangeShapeType="1"/>
          </p:cNvSpPr>
          <p:nvPr/>
        </p:nvSpPr>
        <p:spPr bwMode="auto">
          <a:xfrm>
            <a:off x="7148513" y="3765550"/>
            <a:ext cx="2112962"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7696" name="Line 80">
            <a:extLst>
              <a:ext uri="{FF2B5EF4-FFF2-40B4-BE49-F238E27FC236}">
                <a16:creationId xmlns:a16="http://schemas.microsoft.com/office/drawing/2014/main" id="{2BCACFF8-69A3-2A43-AEC9-6CE5FCBAA3E9}"/>
              </a:ext>
            </a:extLst>
          </p:cNvPr>
          <p:cNvSpPr>
            <a:spLocks noChangeShapeType="1"/>
          </p:cNvSpPr>
          <p:nvPr/>
        </p:nvSpPr>
        <p:spPr bwMode="auto">
          <a:xfrm>
            <a:off x="5508625" y="4595813"/>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7697" name="Line 81">
            <a:extLst>
              <a:ext uri="{FF2B5EF4-FFF2-40B4-BE49-F238E27FC236}">
                <a16:creationId xmlns:a16="http://schemas.microsoft.com/office/drawing/2014/main" id="{79A6F1C3-6F7A-174D-8E43-46714ADA35E6}"/>
              </a:ext>
            </a:extLst>
          </p:cNvPr>
          <p:cNvSpPr>
            <a:spLocks noChangeShapeType="1"/>
          </p:cNvSpPr>
          <p:nvPr/>
        </p:nvSpPr>
        <p:spPr bwMode="auto">
          <a:xfrm>
            <a:off x="7137400" y="4595813"/>
            <a:ext cx="2112963"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7698" name="Line 82">
            <a:extLst>
              <a:ext uri="{FF2B5EF4-FFF2-40B4-BE49-F238E27FC236}">
                <a16:creationId xmlns:a16="http://schemas.microsoft.com/office/drawing/2014/main" id="{E9AE680F-0800-894E-BA7C-E1818A2B25DD}"/>
              </a:ext>
            </a:extLst>
          </p:cNvPr>
          <p:cNvSpPr>
            <a:spLocks noChangeShapeType="1"/>
          </p:cNvSpPr>
          <p:nvPr/>
        </p:nvSpPr>
        <p:spPr bwMode="auto">
          <a:xfrm>
            <a:off x="5503863" y="5414963"/>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7699" name="Line 83">
            <a:extLst>
              <a:ext uri="{FF2B5EF4-FFF2-40B4-BE49-F238E27FC236}">
                <a16:creationId xmlns:a16="http://schemas.microsoft.com/office/drawing/2014/main" id="{2301FFC2-917B-D14C-A13D-8F01361248F4}"/>
              </a:ext>
            </a:extLst>
          </p:cNvPr>
          <p:cNvSpPr>
            <a:spLocks noChangeShapeType="1"/>
          </p:cNvSpPr>
          <p:nvPr/>
        </p:nvSpPr>
        <p:spPr bwMode="auto">
          <a:xfrm>
            <a:off x="7132638" y="5414963"/>
            <a:ext cx="2112962"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7700" name="Line 84">
            <a:extLst>
              <a:ext uri="{FF2B5EF4-FFF2-40B4-BE49-F238E27FC236}">
                <a16:creationId xmlns:a16="http://schemas.microsoft.com/office/drawing/2014/main" id="{D0655E2D-EEEB-0F49-AA3F-8AF5A9F7AA9B}"/>
              </a:ext>
            </a:extLst>
          </p:cNvPr>
          <p:cNvSpPr>
            <a:spLocks noChangeShapeType="1"/>
          </p:cNvSpPr>
          <p:nvPr/>
        </p:nvSpPr>
        <p:spPr bwMode="auto">
          <a:xfrm>
            <a:off x="5508625" y="6257925"/>
            <a:ext cx="1241425"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7701" name="Line 85">
            <a:extLst>
              <a:ext uri="{FF2B5EF4-FFF2-40B4-BE49-F238E27FC236}">
                <a16:creationId xmlns:a16="http://schemas.microsoft.com/office/drawing/2014/main" id="{CBDFE8C3-4081-9A4B-8CA6-A6CA675427D0}"/>
              </a:ext>
            </a:extLst>
          </p:cNvPr>
          <p:cNvSpPr>
            <a:spLocks noChangeShapeType="1"/>
          </p:cNvSpPr>
          <p:nvPr/>
        </p:nvSpPr>
        <p:spPr bwMode="auto">
          <a:xfrm>
            <a:off x="7137400" y="6253163"/>
            <a:ext cx="2112963" cy="0"/>
          </a:xfrm>
          <a:prstGeom prst="line">
            <a:avLst/>
          </a:prstGeom>
          <a:noFill/>
          <a:ln w="57150">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07704" name="Rectangle 88">
            <a:extLst>
              <a:ext uri="{FF2B5EF4-FFF2-40B4-BE49-F238E27FC236}">
                <a16:creationId xmlns:a16="http://schemas.microsoft.com/office/drawing/2014/main" id="{810D0AE3-525C-1C41-B103-2CBF14AC2AE8}"/>
              </a:ext>
            </a:extLst>
          </p:cNvPr>
          <p:cNvSpPr>
            <a:spLocks noChangeArrowheads="1"/>
          </p:cNvSpPr>
          <p:nvPr/>
        </p:nvSpPr>
        <p:spPr bwMode="auto">
          <a:xfrm>
            <a:off x="5773738" y="2579688"/>
            <a:ext cx="903287" cy="3937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en-US" sz="2000" b="1">
                <a:solidFill>
                  <a:schemeClr val="bg1"/>
                </a:solidFill>
                <a:latin typeface="Helvetica" pitchFamily="2" charset="0"/>
              </a:rPr>
              <a:t>AYUB</a:t>
            </a:r>
          </a:p>
        </p:txBody>
      </p:sp>
      <p:sp>
        <p:nvSpPr>
          <p:cNvPr id="1007705" name="Rectangle 89">
            <a:extLst>
              <a:ext uri="{FF2B5EF4-FFF2-40B4-BE49-F238E27FC236}">
                <a16:creationId xmlns:a16="http://schemas.microsoft.com/office/drawing/2014/main" id="{EAE9567D-436F-4146-9303-A44B7CEE18B3}"/>
              </a:ext>
            </a:extLst>
          </p:cNvPr>
          <p:cNvSpPr>
            <a:spLocks noChangeArrowheads="1"/>
          </p:cNvSpPr>
          <p:nvPr/>
        </p:nvSpPr>
        <p:spPr bwMode="auto">
          <a:xfrm>
            <a:off x="7510463" y="3225800"/>
            <a:ext cx="1339850" cy="577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80000"/>
              </a:lnSpc>
            </a:pPr>
            <a:r>
              <a:rPr lang="en-US" altLang="en-US" sz="2000" b="1">
                <a:solidFill>
                  <a:schemeClr val="bg1"/>
                </a:solidFill>
                <a:latin typeface="Helvetica" pitchFamily="2" charset="0"/>
              </a:rPr>
              <a:t>1/2 DAUD</a:t>
            </a:r>
          </a:p>
          <a:p>
            <a:pPr algn="ctr">
              <a:lnSpc>
                <a:spcPct val="80000"/>
              </a:lnSpc>
            </a:pPr>
            <a:r>
              <a:rPr lang="en-US" altLang="en-US" sz="2000" b="1">
                <a:solidFill>
                  <a:schemeClr val="bg1"/>
                </a:solidFill>
                <a:latin typeface="Helvetica" pitchFamily="2" charset="0"/>
              </a:rPr>
              <a:t>1 MUSA</a:t>
            </a:r>
          </a:p>
        </p:txBody>
      </p:sp>
      <p:sp>
        <p:nvSpPr>
          <p:cNvPr id="1007706" name="Text Box 90">
            <a:extLst>
              <a:ext uri="{FF2B5EF4-FFF2-40B4-BE49-F238E27FC236}">
                <a16:creationId xmlns:a16="http://schemas.microsoft.com/office/drawing/2014/main" id="{DE82DF3C-095B-7548-9B02-86CCFB89E295}"/>
              </a:ext>
            </a:extLst>
          </p:cNvPr>
          <p:cNvSpPr txBox="1">
            <a:spLocks noChangeArrowheads="1"/>
          </p:cNvSpPr>
          <p:nvPr/>
        </p:nvSpPr>
        <p:spPr bwMode="auto">
          <a:xfrm>
            <a:off x="5461000" y="3402013"/>
            <a:ext cx="1500188" cy="701675"/>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MAZMUR	</a:t>
            </a:r>
          </a:p>
        </p:txBody>
      </p:sp>
      <p:sp>
        <p:nvSpPr>
          <p:cNvPr id="1007707" name="Rectangle 91">
            <a:extLst>
              <a:ext uri="{FF2B5EF4-FFF2-40B4-BE49-F238E27FC236}">
                <a16:creationId xmlns:a16="http://schemas.microsoft.com/office/drawing/2014/main" id="{E463FE98-E580-C149-9796-38C1E171AB97}"/>
              </a:ext>
            </a:extLst>
          </p:cNvPr>
          <p:cNvSpPr>
            <a:spLocks noChangeArrowheads="1"/>
          </p:cNvSpPr>
          <p:nvPr/>
        </p:nvSpPr>
        <p:spPr bwMode="auto">
          <a:xfrm>
            <a:off x="7064375" y="4046538"/>
            <a:ext cx="2273300" cy="577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80000"/>
              </a:lnSpc>
            </a:pPr>
            <a:r>
              <a:rPr lang="en-US" altLang="en-US" sz="2000" b="1">
                <a:solidFill>
                  <a:schemeClr val="bg1"/>
                </a:solidFill>
                <a:latin typeface="Helvetica" pitchFamily="2" charset="0"/>
              </a:rPr>
              <a:t>SALOMO</a:t>
            </a:r>
          </a:p>
          <a:p>
            <a:pPr algn="ctr">
              <a:lnSpc>
                <a:spcPct val="80000"/>
              </a:lnSpc>
            </a:pPr>
            <a:r>
              <a:rPr lang="en-US" altLang="en-US" sz="2000" b="1">
                <a:solidFill>
                  <a:schemeClr val="bg1"/>
                </a:solidFill>
                <a:latin typeface="Helvetica" pitchFamily="2" charset="0"/>
              </a:rPr>
              <a:t>TENTANG HIDUP</a:t>
            </a:r>
          </a:p>
        </p:txBody>
      </p:sp>
      <p:sp>
        <p:nvSpPr>
          <p:cNvPr id="1007708" name="Text Box 92">
            <a:extLst>
              <a:ext uri="{FF2B5EF4-FFF2-40B4-BE49-F238E27FC236}">
                <a16:creationId xmlns:a16="http://schemas.microsoft.com/office/drawing/2014/main" id="{D173DC16-BA15-0A49-BD30-629C6F26A941}"/>
              </a:ext>
            </a:extLst>
          </p:cNvPr>
          <p:cNvSpPr txBox="1">
            <a:spLocks noChangeArrowheads="1"/>
          </p:cNvSpPr>
          <p:nvPr/>
        </p:nvSpPr>
        <p:spPr bwMode="auto">
          <a:xfrm>
            <a:off x="5461000" y="4243388"/>
            <a:ext cx="1376363" cy="3968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AMSAL</a:t>
            </a:r>
          </a:p>
        </p:txBody>
      </p:sp>
      <p:sp>
        <p:nvSpPr>
          <p:cNvPr id="1007710" name="Text Box 94">
            <a:extLst>
              <a:ext uri="{FF2B5EF4-FFF2-40B4-BE49-F238E27FC236}">
                <a16:creationId xmlns:a16="http://schemas.microsoft.com/office/drawing/2014/main" id="{E04006F5-8EE1-194F-835F-DCAA38417841}"/>
              </a:ext>
            </a:extLst>
          </p:cNvPr>
          <p:cNvSpPr txBox="1">
            <a:spLocks noChangeArrowheads="1"/>
          </p:cNvSpPr>
          <p:nvPr/>
        </p:nvSpPr>
        <p:spPr bwMode="auto">
          <a:xfrm>
            <a:off x="5549900" y="5903913"/>
            <a:ext cx="1177925" cy="3968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KID.	</a:t>
            </a:r>
          </a:p>
        </p:txBody>
      </p:sp>
      <p:sp>
        <p:nvSpPr>
          <p:cNvPr id="1007711" name="Rectangle 95">
            <a:extLst>
              <a:ext uri="{FF2B5EF4-FFF2-40B4-BE49-F238E27FC236}">
                <a16:creationId xmlns:a16="http://schemas.microsoft.com/office/drawing/2014/main" id="{5D2D8411-31FF-AB4E-91DA-A130B6EC30E0}"/>
              </a:ext>
            </a:extLst>
          </p:cNvPr>
          <p:cNvSpPr>
            <a:spLocks noChangeArrowheads="1"/>
          </p:cNvSpPr>
          <p:nvPr/>
        </p:nvSpPr>
        <p:spPr bwMode="auto">
          <a:xfrm>
            <a:off x="6704013" y="4867275"/>
            <a:ext cx="2995612" cy="577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80000"/>
              </a:lnSpc>
            </a:pPr>
            <a:r>
              <a:rPr lang="en-US" altLang="en-US" sz="2000" b="1">
                <a:solidFill>
                  <a:schemeClr val="bg1"/>
                </a:solidFill>
                <a:latin typeface="Helvetica" pitchFamily="2" charset="0"/>
              </a:rPr>
              <a:t>SALOMO</a:t>
            </a:r>
          </a:p>
          <a:p>
            <a:pPr algn="ctr">
              <a:lnSpc>
                <a:spcPct val="80000"/>
              </a:lnSpc>
            </a:pPr>
            <a:r>
              <a:rPr lang="en-US" altLang="en-US" sz="2000" b="1">
                <a:solidFill>
                  <a:schemeClr val="bg1"/>
                </a:solidFill>
                <a:latin typeface="Helvetica" pitchFamily="2" charset="0"/>
              </a:rPr>
              <a:t>TENTANG KEHIDUPAN</a:t>
            </a:r>
          </a:p>
        </p:txBody>
      </p:sp>
      <p:sp>
        <p:nvSpPr>
          <p:cNvPr id="1007712" name="Text Box 96">
            <a:extLst>
              <a:ext uri="{FF2B5EF4-FFF2-40B4-BE49-F238E27FC236}">
                <a16:creationId xmlns:a16="http://schemas.microsoft.com/office/drawing/2014/main" id="{E8407742-19B1-A548-AF62-72381C24D45A}"/>
              </a:ext>
            </a:extLst>
          </p:cNvPr>
          <p:cNvSpPr txBox="1">
            <a:spLocks noChangeArrowheads="1"/>
          </p:cNvSpPr>
          <p:nvPr/>
        </p:nvSpPr>
        <p:spPr bwMode="auto">
          <a:xfrm>
            <a:off x="5461000" y="5062538"/>
            <a:ext cx="1468438" cy="3968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PKH	</a:t>
            </a:r>
          </a:p>
        </p:txBody>
      </p:sp>
      <p:sp>
        <p:nvSpPr>
          <p:cNvPr id="1007713" name="Text Box 97">
            <a:extLst>
              <a:ext uri="{FF2B5EF4-FFF2-40B4-BE49-F238E27FC236}">
                <a16:creationId xmlns:a16="http://schemas.microsoft.com/office/drawing/2014/main" id="{6773A165-D777-5B4E-966C-CEFB33E852A4}"/>
              </a:ext>
            </a:extLst>
          </p:cNvPr>
          <p:cNvSpPr txBox="1">
            <a:spLocks noChangeArrowheads="1"/>
          </p:cNvSpPr>
          <p:nvPr/>
        </p:nvSpPr>
        <p:spPr bwMode="auto">
          <a:xfrm>
            <a:off x="4562475" y="7515225"/>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000" b="1">
              <a:solidFill>
                <a:schemeClr val="tx2"/>
              </a:solidFill>
            </a:endParaRPr>
          </a:p>
        </p:txBody>
      </p:sp>
      <p:sp>
        <p:nvSpPr>
          <p:cNvPr id="1007714" name="Rectangle 98">
            <a:extLst>
              <a:ext uri="{FF2B5EF4-FFF2-40B4-BE49-F238E27FC236}">
                <a16:creationId xmlns:a16="http://schemas.microsoft.com/office/drawing/2014/main" id="{9051DA0C-F6E8-D146-9A1B-E071C95A490C}"/>
              </a:ext>
            </a:extLst>
          </p:cNvPr>
          <p:cNvSpPr>
            <a:spLocks noChangeArrowheads="1"/>
          </p:cNvSpPr>
          <p:nvPr/>
        </p:nvSpPr>
        <p:spPr bwMode="auto">
          <a:xfrm>
            <a:off x="7666038" y="2411413"/>
            <a:ext cx="933450" cy="304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r>
              <a:rPr lang="en-US" altLang="en-US" sz="1400" b="1">
                <a:solidFill>
                  <a:schemeClr val="bg1"/>
                </a:solidFill>
                <a:latin typeface="Helvetica" pitchFamily="2" charset="0"/>
              </a:rPr>
              <a:t>kira-kira:</a:t>
            </a:r>
          </a:p>
        </p:txBody>
      </p:sp>
      <p:sp>
        <p:nvSpPr>
          <p:cNvPr id="1007715" name="Rectangle 99">
            <a:extLst>
              <a:ext uri="{FF2B5EF4-FFF2-40B4-BE49-F238E27FC236}">
                <a16:creationId xmlns:a16="http://schemas.microsoft.com/office/drawing/2014/main" id="{9FACE055-FC62-9C4C-B0E3-DBCE5622E1D1}"/>
              </a:ext>
            </a:extLst>
          </p:cNvPr>
          <p:cNvSpPr>
            <a:spLocks noChangeArrowheads="1"/>
          </p:cNvSpPr>
          <p:nvPr/>
        </p:nvSpPr>
        <p:spPr bwMode="auto">
          <a:xfrm>
            <a:off x="6632575" y="5702300"/>
            <a:ext cx="3179763" cy="577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Lst>
        </p:spPr>
        <p:txBody>
          <a:bodyPr wrap="none" lIns="90487" tIns="44450" rIns="90487" bIns="44450">
            <a:spAutoFit/>
          </a:bodyPr>
          <a:lstStyle/>
          <a:p>
            <a:pPr algn="ctr">
              <a:lnSpc>
                <a:spcPct val="80000"/>
              </a:lnSpc>
            </a:pPr>
            <a:r>
              <a:rPr lang="en-US" altLang="en-US" sz="2000" b="1">
                <a:solidFill>
                  <a:schemeClr val="bg1"/>
                </a:solidFill>
                <a:latin typeface="Helvetica" pitchFamily="2" charset="0"/>
              </a:rPr>
              <a:t>SALOMO</a:t>
            </a:r>
          </a:p>
          <a:p>
            <a:pPr algn="ctr">
              <a:lnSpc>
                <a:spcPct val="80000"/>
              </a:lnSpc>
            </a:pPr>
            <a:r>
              <a:rPr lang="en-US" altLang="en-US" sz="2000" b="1">
                <a:solidFill>
                  <a:schemeClr val="bg1"/>
                </a:solidFill>
                <a:latin typeface="Helvetica" pitchFamily="2" charset="0"/>
              </a:rPr>
              <a:t>TENTANG PERNIKAHAN</a:t>
            </a:r>
          </a:p>
        </p:txBody>
      </p:sp>
      <p:pic>
        <p:nvPicPr>
          <p:cNvPr id="1007717" name="Picture 101">
            <a:extLst>
              <a:ext uri="{FF2B5EF4-FFF2-40B4-BE49-F238E27FC236}">
                <a16:creationId xmlns:a16="http://schemas.microsoft.com/office/drawing/2014/main" id="{E20039C9-0A0F-D04F-BDBA-AC8230DD32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07718" name="Rectangle 102">
            <a:extLst>
              <a:ext uri="{FF2B5EF4-FFF2-40B4-BE49-F238E27FC236}">
                <a16:creationId xmlns:a16="http://schemas.microsoft.com/office/drawing/2014/main" id="{57DD901B-A73D-254A-AC4D-EB7B8F4725EF}"/>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1007719" name="Text Box 103">
            <a:extLst>
              <a:ext uri="{FF2B5EF4-FFF2-40B4-BE49-F238E27FC236}">
                <a16:creationId xmlns:a16="http://schemas.microsoft.com/office/drawing/2014/main" id="{4E979BF5-0976-C649-8C8F-869DBBF75A6B}"/>
              </a:ext>
            </a:extLst>
          </p:cNvPr>
          <p:cNvSpPr txBox="1">
            <a:spLocks noChangeArrowheads="1"/>
          </p:cNvSpPr>
          <p:nvPr/>
        </p:nvSpPr>
        <p:spPr bwMode="auto">
          <a:xfrm>
            <a:off x="5283200" y="1933575"/>
            <a:ext cx="4111625" cy="579438"/>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1" i="1">
                <a:solidFill>
                  <a:srgbClr val="FFF819"/>
                </a:solidFill>
                <a:latin typeface="Helvetica" pitchFamily="2" charset="0"/>
              </a:rPr>
              <a:t>"PUISI"</a:t>
            </a:r>
          </a:p>
        </p:txBody>
      </p:sp>
      <p:sp>
        <p:nvSpPr>
          <p:cNvPr id="1007723" name="Rectangle 107">
            <a:extLst>
              <a:ext uri="{FF2B5EF4-FFF2-40B4-BE49-F238E27FC236}">
                <a16:creationId xmlns:a16="http://schemas.microsoft.com/office/drawing/2014/main" id="{72E77389-C5BB-6D4F-81CD-4FEEF719C068}"/>
              </a:ext>
            </a:extLst>
          </p:cNvPr>
          <p:cNvSpPr>
            <a:spLocks noChangeArrowheads="1"/>
          </p:cNvSpPr>
          <p:nvPr/>
        </p:nvSpPr>
        <p:spPr bwMode="auto">
          <a:xfrm>
            <a:off x="981075" y="2338388"/>
            <a:ext cx="577850" cy="3897312"/>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724" name="Rectangle 108" descr="Small grid">
            <a:extLst>
              <a:ext uri="{FF2B5EF4-FFF2-40B4-BE49-F238E27FC236}">
                <a16:creationId xmlns:a16="http://schemas.microsoft.com/office/drawing/2014/main" id="{A000F34C-5D2D-474C-B85B-F74915143ECE}"/>
              </a:ext>
            </a:extLst>
          </p:cNvPr>
          <p:cNvSpPr>
            <a:spLocks noChangeArrowheads="1"/>
          </p:cNvSpPr>
          <p:nvPr/>
        </p:nvSpPr>
        <p:spPr bwMode="auto">
          <a:xfrm>
            <a:off x="1003300" y="2270125"/>
            <a:ext cx="542925" cy="3989388"/>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725" name="Line 109">
            <a:extLst>
              <a:ext uri="{FF2B5EF4-FFF2-40B4-BE49-F238E27FC236}">
                <a16:creationId xmlns:a16="http://schemas.microsoft.com/office/drawing/2014/main" id="{C2684957-7AF4-544F-99B5-2BC90D7E9B81}"/>
              </a:ext>
            </a:extLst>
          </p:cNvPr>
          <p:cNvSpPr>
            <a:spLocks noChangeShapeType="1"/>
          </p:cNvSpPr>
          <p:nvPr/>
        </p:nvSpPr>
        <p:spPr bwMode="auto">
          <a:xfrm>
            <a:off x="977900" y="6019800"/>
            <a:ext cx="0" cy="11303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726" name="Rectangle 110" descr="Small grid">
            <a:extLst>
              <a:ext uri="{FF2B5EF4-FFF2-40B4-BE49-F238E27FC236}">
                <a16:creationId xmlns:a16="http://schemas.microsoft.com/office/drawing/2014/main" id="{204448C4-B58B-2647-9043-446378DC77E4}"/>
              </a:ext>
            </a:extLst>
          </p:cNvPr>
          <p:cNvSpPr>
            <a:spLocks noChangeArrowheads="1"/>
          </p:cNvSpPr>
          <p:nvPr/>
        </p:nvSpPr>
        <p:spPr bwMode="auto">
          <a:xfrm>
            <a:off x="1004888" y="6130925"/>
            <a:ext cx="366712" cy="992188"/>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727" name="Rectangle 111">
            <a:extLst>
              <a:ext uri="{FF2B5EF4-FFF2-40B4-BE49-F238E27FC236}">
                <a16:creationId xmlns:a16="http://schemas.microsoft.com/office/drawing/2014/main" id="{9AD4A38D-11FB-9A45-BE48-78554852D1FF}"/>
              </a:ext>
            </a:extLst>
          </p:cNvPr>
          <p:cNvSpPr>
            <a:spLocks noChangeArrowheads="1"/>
          </p:cNvSpPr>
          <p:nvPr/>
        </p:nvSpPr>
        <p:spPr bwMode="auto">
          <a:xfrm>
            <a:off x="7437438" y="2374900"/>
            <a:ext cx="1497012" cy="577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80000"/>
              </a:lnSpc>
            </a:pPr>
            <a:endParaRPr lang="en-US" altLang="en-US" sz="2000" b="1">
              <a:solidFill>
                <a:schemeClr val="bg1"/>
              </a:solidFill>
              <a:latin typeface="Helvetica" pitchFamily="2" charset="0"/>
            </a:endParaRPr>
          </a:p>
          <a:p>
            <a:pPr algn="ctr">
              <a:lnSpc>
                <a:spcPct val="80000"/>
              </a:lnSpc>
            </a:pPr>
            <a:r>
              <a:rPr lang="en-US" altLang="en-US" sz="2000" b="1">
                <a:solidFill>
                  <a:schemeClr val="bg1"/>
                </a:solidFill>
                <a:latin typeface="Helvetica" pitchFamily="2" charset="0"/>
              </a:rPr>
              <a:t>ABRAHAM</a:t>
            </a:r>
          </a:p>
        </p:txBody>
      </p:sp>
      <p:sp>
        <p:nvSpPr>
          <p:cNvPr id="1007729" name="AutoShape 113">
            <a:extLst>
              <a:ext uri="{FF2B5EF4-FFF2-40B4-BE49-F238E27FC236}">
                <a16:creationId xmlns:a16="http://schemas.microsoft.com/office/drawing/2014/main" id="{70F73355-B9AC-EC4E-B6C8-1D07FBFAC280}"/>
              </a:ext>
            </a:extLst>
          </p:cNvPr>
          <p:cNvSpPr>
            <a:spLocks noChangeArrowheads="1"/>
          </p:cNvSpPr>
          <p:nvPr/>
        </p:nvSpPr>
        <p:spPr bwMode="auto">
          <a:xfrm>
            <a:off x="5202238" y="1819275"/>
            <a:ext cx="4284662" cy="5473700"/>
          </a:xfrm>
          <a:prstGeom prst="roundRect">
            <a:avLst>
              <a:gd name="adj" fmla="val 16667"/>
            </a:avLst>
          </a:prstGeom>
          <a:noFill/>
          <a:ln w="76200">
            <a:solidFill>
              <a:schemeClr val="hlink"/>
            </a:solidFill>
            <a:round/>
            <a:headEnd/>
            <a:tailEnd/>
          </a:ln>
          <a:effectLst>
            <a:outerShdw dist="63500" dir="221219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07720" name="Rectangle 104">
            <a:extLst>
              <a:ext uri="{FF2B5EF4-FFF2-40B4-BE49-F238E27FC236}">
                <a16:creationId xmlns:a16="http://schemas.microsoft.com/office/drawing/2014/main" id="{C6899E34-D2BE-E743-ACBF-5A2A8292787E}"/>
              </a:ext>
            </a:extLst>
          </p:cNvPr>
          <p:cNvSpPr>
            <a:spLocks noChangeArrowheads="1"/>
          </p:cNvSpPr>
          <p:nvPr/>
        </p:nvSpPr>
        <p:spPr bwMode="auto">
          <a:xfrm>
            <a:off x="1560513" y="365125"/>
            <a:ext cx="2551112" cy="6319838"/>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07732" name="Group 116">
            <a:extLst>
              <a:ext uri="{FF2B5EF4-FFF2-40B4-BE49-F238E27FC236}">
                <a16:creationId xmlns:a16="http://schemas.microsoft.com/office/drawing/2014/main" id="{319C2DA8-D6A3-6641-80B1-9792EF8BC7EC}"/>
              </a:ext>
            </a:extLst>
          </p:cNvPr>
          <p:cNvGrpSpPr>
            <a:grpSpLocks/>
          </p:cNvGrpSpPr>
          <p:nvPr/>
        </p:nvGrpSpPr>
        <p:grpSpPr bwMode="auto">
          <a:xfrm>
            <a:off x="142875" y="963613"/>
            <a:ext cx="1477963" cy="474662"/>
            <a:chOff x="90" y="607"/>
            <a:chExt cx="931" cy="299"/>
          </a:xfrm>
        </p:grpSpPr>
        <p:sp>
          <p:nvSpPr>
            <p:cNvPr id="1007721" name="AutoShape 105">
              <a:extLst>
                <a:ext uri="{FF2B5EF4-FFF2-40B4-BE49-F238E27FC236}">
                  <a16:creationId xmlns:a16="http://schemas.microsoft.com/office/drawing/2014/main" id="{2B80D001-9A9D-4949-8DCB-EBD026E0D78A}"/>
                </a:ext>
              </a:extLst>
            </p:cNvPr>
            <p:cNvSpPr>
              <a:spLocks noChangeArrowheads="1"/>
            </p:cNvSpPr>
            <p:nvPr/>
          </p:nvSpPr>
          <p:spPr bwMode="auto">
            <a:xfrm rot="16320000">
              <a:off x="40" y="657"/>
              <a:ext cx="299" cy="200"/>
            </a:xfrm>
            <a:prstGeom prst="triangle">
              <a:avLst>
                <a:gd name="adj" fmla="val 4999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722" name="Rectangle 106" descr="Small grid">
              <a:extLst>
                <a:ext uri="{FF2B5EF4-FFF2-40B4-BE49-F238E27FC236}">
                  <a16:creationId xmlns:a16="http://schemas.microsoft.com/office/drawing/2014/main" id="{2AE1ACEC-EEB3-2D47-8D94-8E992F29DFA0}"/>
                </a:ext>
              </a:extLst>
            </p:cNvPr>
            <p:cNvSpPr>
              <a:spLocks noChangeArrowheads="1"/>
            </p:cNvSpPr>
            <p:nvPr/>
          </p:nvSpPr>
          <p:spPr bwMode="auto">
            <a:xfrm>
              <a:off x="274" y="694"/>
              <a:ext cx="747" cy="128"/>
            </a:xfrm>
            <a:prstGeom prst="rect">
              <a:avLst/>
            </a:prstGeom>
            <a:blipFill dpi="0" rotWithShape="0">
              <a:blip r:embed="rId3"/>
              <a:srcRect/>
              <a:tile tx="0" ty="0" sx="100000" sy="100000" flip="none" algn="tl"/>
            </a:blip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en-US"/>
            </a:p>
          </p:txBody>
        </p:sp>
      </p:grpSp>
      <p:sp>
        <p:nvSpPr>
          <p:cNvPr id="1007733" name="Text Box 117">
            <a:extLst>
              <a:ext uri="{FF2B5EF4-FFF2-40B4-BE49-F238E27FC236}">
                <a16:creationId xmlns:a16="http://schemas.microsoft.com/office/drawing/2014/main" id="{7942F997-DCB5-DF43-825B-C0382EA98243}"/>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51</a:t>
            </a:r>
          </a:p>
        </p:txBody>
      </p:sp>
      <p:sp>
        <p:nvSpPr>
          <p:cNvPr id="1007734" name="Rectangle 118">
            <a:extLst>
              <a:ext uri="{FF2B5EF4-FFF2-40B4-BE49-F238E27FC236}">
                <a16:creationId xmlns:a16="http://schemas.microsoft.com/office/drawing/2014/main" id="{B3961EE6-F592-D940-ACB9-9DCE8B90975A}"/>
              </a:ext>
            </a:extLst>
          </p:cNvPr>
          <p:cNvSpPr>
            <a:spLocks noChangeArrowheads="1"/>
          </p:cNvSpPr>
          <p:nvPr/>
        </p:nvSpPr>
        <p:spPr bwMode="auto">
          <a:xfrm>
            <a:off x="1409700" y="217488"/>
            <a:ext cx="2773363" cy="6623050"/>
          </a:xfrm>
          <a:prstGeom prst="rect">
            <a:avLst/>
          </a:prstGeom>
          <a:noFill/>
          <a:ln w="203200" cmpd="tri">
            <a:solidFill>
              <a:schemeClr val="hlink"/>
            </a:solidFill>
            <a:miter lim="800000"/>
            <a:headEnd/>
            <a:tailEnd/>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b="1">
              <a:solidFill>
                <a:schemeClr val="hlink"/>
              </a:solidFill>
            </a:endParaRPr>
          </a:p>
        </p:txBody>
      </p:sp>
      <p:sp>
        <p:nvSpPr>
          <p:cNvPr id="1007735" name="Text Box 119">
            <a:extLst>
              <a:ext uri="{FF2B5EF4-FFF2-40B4-BE49-F238E27FC236}">
                <a16:creationId xmlns:a16="http://schemas.microsoft.com/office/drawing/2014/main" id="{4F7F8D5E-61B2-D14C-A08D-D770370710A3}"/>
              </a:ext>
            </a:extLst>
          </p:cNvPr>
          <p:cNvSpPr txBox="1">
            <a:spLocks noChangeArrowheads="1"/>
          </p:cNvSpPr>
          <p:nvPr/>
        </p:nvSpPr>
        <p:spPr bwMode="auto">
          <a:xfrm rot="-5400000">
            <a:off x="1000919" y="3258344"/>
            <a:ext cx="5614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Arial Black" panose="020B0604020202020204" pitchFamily="34" charset="0"/>
              </a:rPr>
              <a:t>KITAB PUISI(6)</a:t>
            </a:r>
            <a:endParaRPr lang="en-US" altLang="en-US" sz="1000">
              <a:latin typeface="Arial Black" panose="020B0604020202020204" pitchFamily="34" charset="0"/>
            </a:endParaRPr>
          </a:p>
        </p:txBody>
      </p:sp>
      <p:sp>
        <p:nvSpPr>
          <p:cNvPr id="1007736" name="Rectangle 120">
            <a:extLst>
              <a:ext uri="{FF2B5EF4-FFF2-40B4-BE49-F238E27FC236}">
                <a16:creationId xmlns:a16="http://schemas.microsoft.com/office/drawing/2014/main" id="{8C5AE290-EF0C-E148-9EFE-2D1BCC4D5B3D}"/>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1007738" name="Rectangle 122">
            <a:extLst>
              <a:ext uri="{FF2B5EF4-FFF2-40B4-BE49-F238E27FC236}">
                <a16:creationId xmlns:a16="http://schemas.microsoft.com/office/drawing/2014/main" id="{DCFAA985-9EE8-A54A-B9D9-96552CE6EC2B}"/>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07734"/>
                                        </p:tgtEl>
                                        <p:attrNameLst>
                                          <p:attrName>style.visibility</p:attrName>
                                        </p:attrNameLst>
                                      </p:cBhvr>
                                      <p:to>
                                        <p:strVal val="visible"/>
                                      </p:to>
                                    </p:set>
                                    <p:animEffect transition="in" filter="dissolve">
                                      <p:cBhvr>
                                        <p:cTn id="7" dur="500"/>
                                        <p:tgtEl>
                                          <p:spTgt spid="100773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007729"/>
                                        </p:tgtEl>
                                        <p:attrNameLst>
                                          <p:attrName>style.visibility</p:attrName>
                                        </p:attrNameLst>
                                      </p:cBhvr>
                                      <p:to>
                                        <p:strVal val="visible"/>
                                      </p:to>
                                    </p:set>
                                    <p:animEffect transition="in" filter="wipe(left)">
                                      <p:cBhvr>
                                        <p:cTn id="11" dur="500"/>
                                        <p:tgtEl>
                                          <p:spTgt spid="1007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7734"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84" name="Rectangle 8">
            <a:extLst>
              <a:ext uri="{FF2B5EF4-FFF2-40B4-BE49-F238E27FC236}">
                <a16:creationId xmlns:a16="http://schemas.microsoft.com/office/drawing/2014/main" id="{04F0B168-54E4-D549-9FAE-4D9FEBE3A7DE}"/>
              </a:ext>
            </a:extLst>
          </p:cNvPr>
          <p:cNvSpPr>
            <a:spLocks noChangeArrowheads="1"/>
          </p:cNvSpPr>
          <p:nvPr/>
        </p:nvSpPr>
        <p:spPr bwMode="auto">
          <a:xfrm>
            <a:off x="0" y="0"/>
            <a:ext cx="10058400" cy="777240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189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solidFill>
                <a:srgbClr val="8EF0FA"/>
              </a:solidFill>
              <a:latin typeface="Helvetica" pitchFamily="2" charset="0"/>
            </a:endParaRPr>
          </a:p>
        </p:txBody>
      </p:sp>
      <p:sp>
        <p:nvSpPr>
          <p:cNvPr id="485386" name="Text Box 10">
            <a:extLst>
              <a:ext uri="{FF2B5EF4-FFF2-40B4-BE49-F238E27FC236}">
                <a16:creationId xmlns:a16="http://schemas.microsoft.com/office/drawing/2014/main" id="{504BEBB5-C7CD-474D-850D-80A940665807}"/>
              </a:ext>
            </a:extLst>
          </p:cNvPr>
          <p:cNvSpPr txBox="1">
            <a:spLocks noChangeArrowheads="1"/>
          </p:cNvSpPr>
          <p:nvPr/>
        </p:nvSpPr>
        <p:spPr bwMode="auto">
          <a:xfrm>
            <a:off x="5251450" y="1403350"/>
            <a:ext cx="3919538" cy="4111625"/>
          </a:xfrm>
          <a:prstGeom prst="rect">
            <a:avLst/>
          </a:prstGeom>
          <a:noFill/>
          <a:ln>
            <a:noFill/>
          </a:ln>
          <a:effectLst>
            <a:outerShdw dist="71842" dir="2700000" algn="ctr" rotWithShape="0">
              <a:srgbClr val="080808"/>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4400" b="1">
                <a:solidFill>
                  <a:srgbClr val="FAFD00"/>
                </a:solidFill>
                <a:latin typeface="Helvetica" pitchFamily="2" charset="0"/>
              </a:rPr>
              <a:t>SEKARANG… BAGAIMANA DENGAN KITAB    NABI-NABI?</a:t>
            </a:r>
          </a:p>
        </p:txBody>
      </p:sp>
      <p:sp>
        <p:nvSpPr>
          <p:cNvPr id="485393" name="Text Box 17">
            <a:extLst>
              <a:ext uri="{FF2B5EF4-FFF2-40B4-BE49-F238E27FC236}">
                <a16:creationId xmlns:a16="http://schemas.microsoft.com/office/drawing/2014/main" id="{A349A89A-77E2-214D-B771-86E6E86773B1}"/>
              </a:ext>
            </a:extLst>
          </p:cNvPr>
          <p:cNvSpPr txBox="1">
            <a:spLocks noChangeArrowheads="1"/>
          </p:cNvSpPr>
          <p:nvPr/>
        </p:nvSpPr>
        <p:spPr bwMode="auto">
          <a:xfrm>
            <a:off x="9653588"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a:solidFill>
                  <a:srgbClr val="FFA27C"/>
                </a:solidFill>
              </a:rPr>
              <a:t> </a:t>
            </a:r>
          </a:p>
        </p:txBody>
      </p:sp>
      <p:grpSp>
        <p:nvGrpSpPr>
          <p:cNvPr id="485416" name="Group 40">
            <a:extLst>
              <a:ext uri="{FF2B5EF4-FFF2-40B4-BE49-F238E27FC236}">
                <a16:creationId xmlns:a16="http://schemas.microsoft.com/office/drawing/2014/main" id="{1A335E81-2F5E-2747-8829-343E17003F25}"/>
              </a:ext>
            </a:extLst>
          </p:cNvPr>
          <p:cNvGrpSpPr>
            <a:grpSpLocks/>
          </p:cNvGrpSpPr>
          <p:nvPr/>
        </p:nvGrpSpPr>
        <p:grpSpPr bwMode="auto">
          <a:xfrm>
            <a:off x="4184650" y="1092200"/>
            <a:ext cx="4098925" cy="2446338"/>
            <a:chOff x="2636" y="688"/>
            <a:chExt cx="2582" cy="1541"/>
          </a:xfrm>
        </p:grpSpPr>
        <p:sp>
          <p:nvSpPr>
            <p:cNvPr id="485398" name="Oval 22">
              <a:extLst>
                <a:ext uri="{FF2B5EF4-FFF2-40B4-BE49-F238E27FC236}">
                  <a16:creationId xmlns:a16="http://schemas.microsoft.com/office/drawing/2014/main" id="{F99BF8E2-B5A1-5443-B3E1-B2A27973CBF5}"/>
                </a:ext>
              </a:extLst>
            </p:cNvPr>
            <p:cNvSpPr>
              <a:spLocks noChangeArrowheads="1"/>
            </p:cNvSpPr>
            <p:nvPr/>
          </p:nvSpPr>
          <p:spPr bwMode="auto">
            <a:xfrm>
              <a:off x="2636" y="688"/>
              <a:ext cx="2582" cy="1541"/>
            </a:xfrm>
            <a:prstGeom prst="ellipse">
              <a:avLst/>
            </a:prstGeom>
            <a:solidFill>
              <a:schemeClr val="accent1"/>
            </a:solidFill>
            <a:ln w="12700">
              <a:solidFill>
                <a:schemeClr val="tx1"/>
              </a:solidFill>
              <a:round/>
              <a:headEnd/>
              <a:tailEnd/>
            </a:ln>
            <a:effectLst>
              <a:outerShdw dist="107763" dir="2700000" algn="ctr" rotWithShape="0">
                <a:srgbClr val="080808"/>
              </a:outerShdw>
            </a:effectLst>
          </p:spPr>
          <p:txBody>
            <a:bodyPr wrap="none" anchor="ctr"/>
            <a:lstStyle/>
            <a:p>
              <a:endParaRPr lang="en-US"/>
            </a:p>
          </p:txBody>
        </p:sp>
        <p:sp>
          <p:nvSpPr>
            <p:cNvPr id="485399" name="Rectangle 23">
              <a:extLst>
                <a:ext uri="{FF2B5EF4-FFF2-40B4-BE49-F238E27FC236}">
                  <a16:creationId xmlns:a16="http://schemas.microsoft.com/office/drawing/2014/main" id="{26ADB97A-59B6-2441-B999-90568F3ABE7D}"/>
                </a:ext>
              </a:extLst>
            </p:cNvPr>
            <p:cNvSpPr>
              <a:spLocks noChangeArrowheads="1"/>
            </p:cNvSpPr>
            <p:nvPr/>
          </p:nvSpPr>
          <p:spPr bwMode="auto">
            <a:xfrm>
              <a:off x="2977" y="773"/>
              <a:ext cx="1902" cy="926"/>
            </a:xfrm>
            <a:prstGeom prst="rect">
              <a:avLst/>
            </a:prstGeom>
            <a:noFill/>
            <a:ln>
              <a:noFill/>
            </a:ln>
            <a:effectLst>
              <a:outerShdw dist="71842" dir="2700000" algn="ctr" rotWithShape="0">
                <a:srgbClr val="080808"/>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r>
                <a:rPr lang="en-US" altLang="en-US" sz="4500" b="1" i="1">
                  <a:solidFill>
                    <a:srgbClr val="FAFD00"/>
                  </a:solidFill>
                </a:rPr>
                <a:t>TERIMA KASIH...</a:t>
              </a:r>
            </a:p>
          </p:txBody>
        </p:sp>
      </p:grpSp>
      <p:grpSp>
        <p:nvGrpSpPr>
          <p:cNvPr id="485417" name="Group 41">
            <a:extLst>
              <a:ext uri="{FF2B5EF4-FFF2-40B4-BE49-F238E27FC236}">
                <a16:creationId xmlns:a16="http://schemas.microsoft.com/office/drawing/2014/main" id="{B245B04D-5578-314E-B690-54D2203F26EE}"/>
              </a:ext>
            </a:extLst>
          </p:cNvPr>
          <p:cNvGrpSpPr>
            <a:grpSpLocks/>
          </p:cNvGrpSpPr>
          <p:nvPr/>
        </p:nvGrpSpPr>
        <p:grpSpPr bwMode="auto">
          <a:xfrm>
            <a:off x="4681538" y="3249613"/>
            <a:ext cx="5197475" cy="3152775"/>
            <a:chOff x="2949" y="2047"/>
            <a:chExt cx="3274" cy="1986"/>
          </a:xfrm>
        </p:grpSpPr>
        <p:sp>
          <p:nvSpPr>
            <p:cNvPr id="485400" name="Oval 24">
              <a:extLst>
                <a:ext uri="{FF2B5EF4-FFF2-40B4-BE49-F238E27FC236}">
                  <a16:creationId xmlns:a16="http://schemas.microsoft.com/office/drawing/2014/main" id="{17EA09C6-0C7D-DA4A-8557-CAC02DCBE0D7}"/>
                </a:ext>
              </a:extLst>
            </p:cNvPr>
            <p:cNvSpPr>
              <a:spLocks noChangeArrowheads="1"/>
            </p:cNvSpPr>
            <p:nvPr/>
          </p:nvSpPr>
          <p:spPr bwMode="auto">
            <a:xfrm>
              <a:off x="2949" y="2047"/>
              <a:ext cx="3274" cy="1986"/>
            </a:xfrm>
            <a:prstGeom prst="ellipse">
              <a:avLst/>
            </a:prstGeom>
            <a:solidFill>
              <a:schemeClr val="accent1"/>
            </a:solidFill>
            <a:ln w="12700">
              <a:solidFill>
                <a:schemeClr val="tx1"/>
              </a:solidFill>
              <a:round/>
              <a:headEnd/>
              <a:tailEnd/>
            </a:ln>
            <a:effectLst>
              <a:outerShdw dist="71842" dir="2700000" algn="ctr" rotWithShape="0">
                <a:srgbClr val="080808"/>
              </a:outerShdw>
            </a:effectLst>
          </p:spPr>
          <p:txBody>
            <a:bodyPr wrap="none" lIns="100821" tIns="49526" rIns="100821" bIns="49526">
              <a:spAutoFit/>
            </a:bodyPr>
            <a:lstStyle/>
            <a:p>
              <a:endParaRPr lang="en-US"/>
            </a:p>
          </p:txBody>
        </p:sp>
        <p:sp>
          <p:nvSpPr>
            <p:cNvPr id="485401" name="Rectangle 25">
              <a:extLst>
                <a:ext uri="{FF2B5EF4-FFF2-40B4-BE49-F238E27FC236}">
                  <a16:creationId xmlns:a16="http://schemas.microsoft.com/office/drawing/2014/main" id="{7C17AD78-45F5-AB4C-AB65-F10E3DBE18CF}"/>
                </a:ext>
              </a:extLst>
            </p:cNvPr>
            <p:cNvSpPr>
              <a:spLocks noChangeArrowheads="1"/>
            </p:cNvSpPr>
            <p:nvPr/>
          </p:nvSpPr>
          <p:spPr bwMode="auto">
            <a:xfrm>
              <a:off x="3225" y="2192"/>
              <a:ext cx="2752" cy="1446"/>
            </a:xfrm>
            <a:prstGeom prst="rect">
              <a:avLst/>
            </a:prstGeom>
            <a:noFill/>
            <a:ln>
              <a:noFill/>
            </a:ln>
            <a:effectLst>
              <a:outerShdw dist="71842" dir="2700000" algn="ctr" rotWithShape="0">
                <a:srgbClr val="080808"/>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100821" tIns="49526" rIns="100821" bIns="49526">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r>
                <a:rPr lang="en-US" altLang="en-US" sz="3600" b="1" i="1">
                  <a:solidFill>
                    <a:srgbClr val="FAFD00"/>
                  </a:solidFill>
                </a:rPr>
                <a:t>TAPI… </a:t>
              </a:r>
            </a:p>
            <a:p>
              <a:pPr algn="ctr"/>
              <a:r>
                <a:rPr lang="en-US" altLang="en-US" sz="3600" b="1" i="1">
                  <a:solidFill>
                    <a:srgbClr val="FAFD00"/>
                  </a:solidFill>
                </a:rPr>
                <a:t>BIARLAH ITU </a:t>
              </a:r>
            </a:p>
            <a:p>
              <a:pPr algn="ctr"/>
              <a:r>
                <a:rPr lang="en-US" altLang="en-US" sz="3600" b="1" i="1">
                  <a:solidFill>
                    <a:srgbClr val="FAFD00"/>
                  </a:solidFill>
                </a:rPr>
                <a:t>MENJADI URUSAN </a:t>
              </a:r>
            </a:p>
            <a:p>
              <a:pPr algn="ctr"/>
              <a:r>
                <a:rPr lang="en-US" altLang="en-US" sz="3600" b="1" i="1">
                  <a:solidFill>
                    <a:srgbClr val="FAFD00"/>
                  </a:solidFill>
                </a:rPr>
                <a:t>PENDETA SAJA!</a:t>
              </a:r>
            </a:p>
          </p:txBody>
        </p:sp>
      </p:grpSp>
      <p:graphicFrame>
        <p:nvGraphicFramePr>
          <p:cNvPr id="485383" name="Object 7">
            <a:extLst>
              <a:ext uri="{FF2B5EF4-FFF2-40B4-BE49-F238E27FC236}">
                <a16:creationId xmlns:a16="http://schemas.microsoft.com/office/drawing/2014/main" id="{4CFE7E64-32D2-0F42-B468-02A9A6C2644F}"/>
              </a:ext>
            </a:extLst>
          </p:cNvPr>
          <p:cNvGraphicFramePr>
            <a:graphicFrameLocks/>
          </p:cNvGraphicFramePr>
          <p:nvPr/>
        </p:nvGraphicFramePr>
        <p:xfrm>
          <a:off x="241300" y="979488"/>
          <a:ext cx="4335463" cy="6188075"/>
        </p:xfrm>
        <a:graphic>
          <a:graphicData uri="http://schemas.openxmlformats.org/presentationml/2006/ole">
            <mc:AlternateContent xmlns:mc="http://schemas.openxmlformats.org/markup-compatibility/2006">
              <mc:Choice xmlns:v="urn:schemas-microsoft-com:vml" Requires="v">
                <p:oleObj spid="_x0000_s485419" name="Microsoft ClipArt Gallery" r:id="rId4" imgW="2755900" imgH="3937000" progId="MS_ClipArt_Gallery">
                  <p:embed/>
                </p:oleObj>
              </mc:Choice>
              <mc:Fallback>
                <p:oleObj name="Microsoft ClipArt Gallery" r:id="rId4" imgW="2755900" imgH="3937000" progId="MS_ClipArt_Gallery">
                  <p:embed/>
                  <p:pic>
                    <p:nvPicPr>
                      <p:cNvPr id="0" name="Object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300" y="979488"/>
                        <a:ext cx="4335463" cy="6188075"/>
                      </a:xfrm>
                      <a:prstGeom prst="rect">
                        <a:avLst/>
                      </a:prstGeom>
                      <a:noFill/>
                      <a:ln>
                        <a:noFill/>
                      </a:ln>
                      <a:effectLst>
                        <a:outerShdw dist="107763" dir="2700000" algn="ctr" rotWithShape="0">
                          <a:srgbClr val="080808"/>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sp>
        <p:nvSpPr>
          <p:cNvPr id="485410" name="Text Box 34">
            <a:extLst>
              <a:ext uri="{FF2B5EF4-FFF2-40B4-BE49-F238E27FC236}">
                <a16:creationId xmlns:a16="http://schemas.microsoft.com/office/drawing/2014/main" id="{FA84598C-84B3-8B4A-922B-68D23B843D61}"/>
              </a:ext>
            </a:extLst>
          </p:cNvPr>
          <p:cNvSpPr txBox="1">
            <a:spLocks noChangeArrowheads="1"/>
          </p:cNvSpPr>
          <p:nvPr/>
        </p:nvSpPr>
        <p:spPr bwMode="auto">
          <a:xfrm>
            <a:off x="479425" y="736441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b="1">
                <a:solidFill>
                  <a:srgbClr val="AECCFF"/>
                </a:solidFill>
                <a:latin typeface="Arial" panose="020B0604020202020204" pitchFamily="34" charset="0"/>
              </a:rPr>
              <a:t>©2006 TBBMI</a:t>
            </a:r>
          </a:p>
        </p:txBody>
      </p:sp>
      <p:sp>
        <p:nvSpPr>
          <p:cNvPr id="485412" name="Text Box 36">
            <a:extLst>
              <a:ext uri="{FF2B5EF4-FFF2-40B4-BE49-F238E27FC236}">
                <a16:creationId xmlns:a16="http://schemas.microsoft.com/office/drawing/2014/main" id="{C1839A85-8AD9-A145-9617-D37749152D9E}"/>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52</a:t>
            </a:r>
          </a:p>
        </p:txBody>
      </p:sp>
      <p:sp>
        <p:nvSpPr>
          <p:cNvPr id="485414" name="Text Box 38">
            <a:extLst>
              <a:ext uri="{FF2B5EF4-FFF2-40B4-BE49-F238E27FC236}">
                <a16:creationId xmlns:a16="http://schemas.microsoft.com/office/drawing/2014/main" id="{34207E60-7176-8149-9561-A3680AA60D1A}"/>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1</a:t>
            </a:r>
          </a:p>
        </p:txBody>
      </p:sp>
      <p:sp>
        <p:nvSpPr>
          <p:cNvPr id="485415" name="Text Box 39">
            <a:extLst>
              <a:ext uri="{FF2B5EF4-FFF2-40B4-BE49-F238E27FC236}">
                <a16:creationId xmlns:a16="http://schemas.microsoft.com/office/drawing/2014/main" id="{9FB98A29-A11A-7449-9EC9-54D787E153A4}"/>
              </a:ext>
            </a:extLst>
          </p:cNvPr>
          <p:cNvSpPr txBox="1">
            <a:spLocks noChangeArrowheads="1"/>
          </p:cNvSpPr>
          <p:nvPr/>
        </p:nvSpPr>
        <p:spPr bwMode="auto">
          <a:xfrm>
            <a:off x="8440738" y="7483475"/>
            <a:ext cx="7397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9.65.07.</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85386"/>
                                        </p:tgtEl>
                                        <p:attrNameLst>
                                          <p:attrName>style.visibility</p:attrName>
                                        </p:attrNameLst>
                                      </p:cBhvr>
                                      <p:to>
                                        <p:strVal val="hidden"/>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85416"/>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485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8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004" name="Text Box 564">
            <a:extLst>
              <a:ext uri="{FF2B5EF4-FFF2-40B4-BE49-F238E27FC236}">
                <a16:creationId xmlns:a16="http://schemas.microsoft.com/office/drawing/2014/main" id="{755DFD43-42B9-AD44-BABE-E4B5C43A645E}"/>
              </a:ext>
            </a:extLst>
          </p:cNvPr>
          <p:cNvSpPr txBox="1">
            <a:spLocks noChangeArrowheads="1"/>
          </p:cNvSpPr>
          <p:nvPr/>
        </p:nvSpPr>
        <p:spPr bwMode="auto">
          <a:xfrm rot="-5400000">
            <a:off x="2118519" y="3871119"/>
            <a:ext cx="381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1085983" name="Line 543">
            <a:extLst>
              <a:ext uri="{FF2B5EF4-FFF2-40B4-BE49-F238E27FC236}">
                <a16:creationId xmlns:a16="http://schemas.microsoft.com/office/drawing/2014/main" id="{74F400CF-0729-8949-AA30-BE5DCB78CF52}"/>
              </a:ext>
            </a:extLst>
          </p:cNvPr>
          <p:cNvSpPr>
            <a:spLocks noChangeShapeType="1"/>
          </p:cNvSpPr>
          <p:nvPr/>
        </p:nvSpPr>
        <p:spPr bwMode="auto">
          <a:xfrm>
            <a:off x="2120900" y="2208213"/>
            <a:ext cx="0" cy="16891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442" name="Rectangle 2">
            <a:extLst>
              <a:ext uri="{FF2B5EF4-FFF2-40B4-BE49-F238E27FC236}">
                <a16:creationId xmlns:a16="http://schemas.microsoft.com/office/drawing/2014/main" id="{B62185F4-97AD-064F-84C7-B23C383646F2}"/>
              </a:ext>
            </a:extLst>
          </p:cNvPr>
          <p:cNvSpPr>
            <a:spLocks noChangeArrowheads="1"/>
          </p:cNvSpPr>
          <p:nvPr/>
        </p:nvSpPr>
        <p:spPr bwMode="auto">
          <a:xfrm>
            <a:off x="2871788" y="44069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85443" name="Rectangle 3">
            <a:extLst>
              <a:ext uri="{FF2B5EF4-FFF2-40B4-BE49-F238E27FC236}">
                <a16:creationId xmlns:a16="http://schemas.microsoft.com/office/drawing/2014/main" id="{EC5358A7-4BD4-864B-A7A3-9BD6EC724B16}"/>
              </a:ext>
            </a:extLst>
          </p:cNvPr>
          <p:cNvSpPr>
            <a:spLocks noChangeArrowheads="1"/>
          </p:cNvSpPr>
          <p:nvPr/>
        </p:nvSpPr>
        <p:spPr bwMode="auto">
          <a:xfrm>
            <a:off x="2855913" y="46624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85444" name="Rectangle 4">
            <a:extLst>
              <a:ext uri="{FF2B5EF4-FFF2-40B4-BE49-F238E27FC236}">
                <a16:creationId xmlns:a16="http://schemas.microsoft.com/office/drawing/2014/main" id="{FDFC76ED-5B91-2D41-8576-D76C167724A9}"/>
              </a:ext>
            </a:extLst>
          </p:cNvPr>
          <p:cNvSpPr>
            <a:spLocks noChangeArrowheads="1"/>
          </p:cNvSpPr>
          <p:nvPr/>
        </p:nvSpPr>
        <p:spPr bwMode="auto">
          <a:xfrm>
            <a:off x="2840038" y="4965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85445" name="Rectangle 5">
            <a:extLst>
              <a:ext uri="{FF2B5EF4-FFF2-40B4-BE49-F238E27FC236}">
                <a16:creationId xmlns:a16="http://schemas.microsoft.com/office/drawing/2014/main" id="{DFFBB2C2-A35E-2D46-9841-3F0F61AB2043}"/>
              </a:ext>
            </a:extLst>
          </p:cNvPr>
          <p:cNvSpPr>
            <a:spLocks noChangeArrowheads="1"/>
          </p:cNvSpPr>
          <p:nvPr/>
        </p:nvSpPr>
        <p:spPr bwMode="auto">
          <a:xfrm>
            <a:off x="2840038" y="51752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85521" name="Rectangle 81">
            <a:extLst>
              <a:ext uri="{FF2B5EF4-FFF2-40B4-BE49-F238E27FC236}">
                <a16:creationId xmlns:a16="http://schemas.microsoft.com/office/drawing/2014/main" id="{43607D79-390E-124B-9048-D9062600DE5A}"/>
              </a:ext>
            </a:extLst>
          </p:cNvPr>
          <p:cNvSpPr>
            <a:spLocks noChangeArrowheads="1"/>
          </p:cNvSpPr>
          <p:nvPr/>
        </p:nvSpPr>
        <p:spPr bwMode="auto">
          <a:xfrm>
            <a:off x="2833688" y="42719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85528" name="Rectangle 88">
            <a:extLst>
              <a:ext uri="{FF2B5EF4-FFF2-40B4-BE49-F238E27FC236}">
                <a16:creationId xmlns:a16="http://schemas.microsoft.com/office/drawing/2014/main" id="{842CFC72-3450-7F4D-BBDA-58D94CDC352D}"/>
              </a:ext>
            </a:extLst>
          </p:cNvPr>
          <p:cNvSpPr>
            <a:spLocks noChangeArrowheads="1"/>
          </p:cNvSpPr>
          <p:nvPr/>
        </p:nvSpPr>
        <p:spPr bwMode="auto">
          <a:xfrm>
            <a:off x="933450" y="2933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85529" name="Rectangle 89">
            <a:extLst>
              <a:ext uri="{FF2B5EF4-FFF2-40B4-BE49-F238E27FC236}">
                <a16:creationId xmlns:a16="http://schemas.microsoft.com/office/drawing/2014/main" id="{6D8F8169-CCCD-9E4E-A045-5B353961CA2A}"/>
              </a:ext>
            </a:extLst>
          </p:cNvPr>
          <p:cNvSpPr>
            <a:spLocks noChangeArrowheads="1"/>
          </p:cNvSpPr>
          <p:nvPr/>
        </p:nvSpPr>
        <p:spPr bwMode="auto">
          <a:xfrm>
            <a:off x="3054350" y="17653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85530" name="Rectangle 90">
            <a:extLst>
              <a:ext uri="{FF2B5EF4-FFF2-40B4-BE49-F238E27FC236}">
                <a16:creationId xmlns:a16="http://schemas.microsoft.com/office/drawing/2014/main" id="{0432F688-C84B-8E4A-81AE-C69F718FC81D}"/>
              </a:ext>
            </a:extLst>
          </p:cNvPr>
          <p:cNvSpPr>
            <a:spLocks noChangeArrowheads="1"/>
          </p:cNvSpPr>
          <p:nvPr/>
        </p:nvSpPr>
        <p:spPr bwMode="auto">
          <a:xfrm>
            <a:off x="3038475" y="20526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85531" name="Rectangle 91">
            <a:extLst>
              <a:ext uri="{FF2B5EF4-FFF2-40B4-BE49-F238E27FC236}">
                <a16:creationId xmlns:a16="http://schemas.microsoft.com/office/drawing/2014/main" id="{B44555C3-9C11-0A44-8781-8A7AFEF74769}"/>
              </a:ext>
            </a:extLst>
          </p:cNvPr>
          <p:cNvSpPr>
            <a:spLocks noChangeArrowheads="1"/>
          </p:cNvSpPr>
          <p:nvPr/>
        </p:nvSpPr>
        <p:spPr bwMode="auto">
          <a:xfrm>
            <a:off x="2878138" y="22447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85532" name="Rectangle 92">
            <a:extLst>
              <a:ext uri="{FF2B5EF4-FFF2-40B4-BE49-F238E27FC236}">
                <a16:creationId xmlns:a16="http://schemas.microsoft.com/office/drawing/2014/main" id="{292F8E6D-08C0-EB41-92F1-D84AD5EF1C3B}"/>
              </a:ext>
            </a:extLst>
          </p:cNvPr>
          <p:cNvSpPr>
            <a:spLocks noChangeArrowheads="1"/>
          </p:cNvSpPr>
          <p:nvPr/>
        </p:nvSpPr>
        <p:spPr bwMode="auto">
          <a:xfrm>
            <a:off x="3054350" y="28987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85533" name="Rectangle 93">
            <a:extLst>
              <a:ext uri="{FF2B5EF4-FFF2-40B4-BE49-F238E27FC236}">
                <a16:creationId xmlns:a16="http://schemas.microsoft.com/office/drawing/2014/main" id="{D8F4F7C9-E046-F141-A483-BF2FC35AF3C2}"/>
              </a:ext>
            </a:extLst>
          </p:cNvPr>
          <p:cNvSpPr>
            <a:spLocks noChangeArrowheads="1"/>
          </p:cNvSpPr>
          <p:nvPr/>
        </p:nvSpPr>
        <p:spPr bwMode="auto">
          <a:xfrm>
            <a:off x="2894013" y="36830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85534" name="Rectangle 94">
            <a:extLst>
              <a:ext uri="{FF2B5EF4-FFF2-40B4-BE49-F238E27FC236}">
                <a16:creationId xmlns:a16="http://schemas.microsoft.com/office/drawing/2014/main" id="{BF5E9E23-D23B-DC4E-86EC-3BF4BBF801BC}"/>
              </a:ext>
            </a:extLst>
          </p:cNvPr>
          <p:cNvSpPr>
            <a:spLocks noChangeArrowheads="1"/>
          </p:cNvSpPr>
          <p:nvPr/>
        </p:nvSpPr>
        <p:spPr bwMode="auto">
          <a:xfrm>
            <a:off x="2894013" y="3827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85535" name="Rectangle 95">
            <a:extLst>
              <a:ext uri="{FF2B5EF4-FFF2-40B4-BE49-F238E27FC236}">
                <a16:creationId xmlns:a16="http://schemas.microsoft.com/office/drawing/2014/main" id="{1F65444A-B64E-6E4C-B739-DA0F922FD939}"/>
              </a:ext>
            </a:extLst>
          </p:cNvPr>
          <p:cNvSpPr>
            <a:spLocks noChangeArrowheads="1"/>
          </p:cNvSpPr>
          <p:nvPr/>
        </p:nvSpPr>
        <p:spPr bwMode="auto">
          <a:xfrm>
            <a:off x="2989263" y="34591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85536" name="Rectangle 96">
            <a:extLst>
              <a:ext uri="{FF2B5EF4-FFF2-40B4-BE49-F238E27FC236}">
                <a16:creationId xmlns:a16="http://schemas.microsoft.com/office/drawing/2014/main" id="{A88C2CC4-AA0D-3742-B63E-7771FC0C89BD}"/>
              </a:ext>
            </a:extLst>
          </p:cNvPr>
          <p:cNvSpPr>
            <a:spLocks noChangeArrowheads="1"/>
          </p:cNvSpPr>
          <p:nvPr/>
        </p:nvSpPr>
        <p:spPr bwMode="auto">
          <a:xfrm>
            <a:off x="3117850" y="31702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85537" name="Rectangle 97">
            <a:extLst>
              <a:ext uri="{FF2B5EF4-FFF2-40B4-BE49-F238E27FC236}">
                <a16:creationId xmlns:a16="http://schemas.microsoft.com/office/drawing/2014/main" id="{F6FE3131-0C33-B947-B444-BE3BFC67EECC}"/>
              </a:ext>
            </a:extLst>
          </p:cNvPr>
          <p:cNvSpPr>
            <a:spLocks noChangeArrowheads="1"/>
          </p:cNvSpPr>
          <p:nvPr/>
        </p:nvSpPr>
        <p:spPr bwMode="auto">
          <a:xfrm>
            <a:off x="2894013" y="4624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85538" name="Rectangle 98">
            <a:extLst>
              <a:ext uri="{FF2B5EF4-FFF2-40B4-BE49-F238E27FC236}">
                <a16:creationId xmlns:a16="http://schemas.microsoft.com/office/drawing/2014/main" id="{5C431E61-FA18-6C48-B65E-D046A52C8B26}"/>
              </a:ext>
            </a:extLst>
          </p:cNvPr>
          <p:cNvSpPr>
            <a:spLocks noChangeArrowheads="1"/>
          </p:cNvSpPr>
          <p:nvPr/>
        </p:nvSpPr>
        <p:spPr bwMode="auto">
          <a:xfrm>
            <a:off x="2878138" y="492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85539" name="Rectangle 99">
            <a:extLst>
              <a:ext uri="{FF2B5EF4-FFF2-40B4-BE49-F238E27FC236}">
                <a16:creationId xmlns:a16="http://schemas.microsoft.com/office/drawing/2014/main" id="{53DAF090-D122-3347-A774-D61DDC9C1341}"/>
              </a:ext>
            </a:extLst>
          </p:cNvPr>
          <p:cNvSpPr>
            <a:spLocks noChangeArrowheads="1"/>
          </p:cNvSpPr>
          <p:nvPr/>
        </p:nvSpPr>
        <p:spPr bwMode="auto">
          <a:xfrm>
            <a:off x="2878138" y="51371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85541" name="Rectangle 101">
            <a:extLst>
              <a:ext uri="{FF2B5EF4-FFF2-40B4-BE49-F238E27FC236}">
                <a16:creationId xmlns:a16="http://schemas.microsoft.com/office/drawing/2014/main" id="{3B8902B5-9043-ED42-8C2B-664D7C6A8368}"/>
              </a:ext>
            </a:extLst>
          </p:cNvPr>
          <p:cNvSpPr>
            <a:spLocks noChangeArrowheads="1"/>
          </p:cNvSpPr>
          <p:nvPr/>
        </p:nvSpPr>
        <p:spPr bwMode="auto">
          <a:xfrm>
            <a:off x="3022600" y="58070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85542" name="Rectangle 102">
            <a:extLst>
              <a:ext uri="{FF2B5EF4-FFF2-40B4-BE49-F238E27FC236}">
                <a16:creationId xmlns:a16="http://schemas.microsoft.com/office/drawing/2014/main" id="{C0A097FF-3694-CC4E-A087-D0ED8DEF9BE8}"/>
              </a:ext>
            </a:extLst>
          </p:cNvPr>
          <p:cNvSpPr>
            <a:spLocks noChangeArrowheads="1"/>
          </p:cNvSpPr>
          <p:nvPr/>
        </p:nvSpPr>
        <p:spPr bwMode="auto">
          <a:xfrm>
            <a:off x="3006725" y="609441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85543" name="Rectangle 103">
            <a:extLst>
              <a:ext uri="{FF2B5EF4-FFF2-40B4-BE49-F238E27FC236}">
                <a16:creationId xmlns:a16="http://schemas.microsoft.com/office/drawing/2014/main" id="{3DA2A7A4-94EE-9048-9080-BD0DF14E1A06}"/>
              </a:ext>
            </a:extLst>
          </p:cNvPr>
          <p:cNvSpPr>
            <a:spLocks noChangeArrowheads="1"/>
          </p:cNvSpPr>
          <p:nvPr/>
        </p:nvSpPr>
        <p:spPr bwMode="auto">
          <a:xfrm>
            <a:off x="2814638" y="69564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85544" name="Rectangle 104">
            <a:extLst>
              <a:ext uri="{FF2B5EF4-FFF2-40B4-BE49-F238E27FC236}">
                <a16:creationId xmlns:a16="http://schemas.microsoft.com/office/drawing/2014/main" id="{D028332F-3E4A-B54A-A81E-2C0A2E8A99D2}"/>
              </a:ext>
            </a:extLst>
          </p:cNvPr>
          <p:cNvSpPr>
            <a:spLocks noChangeArrowheads="1"/>
          </p:cNvSpPr>
          <p:nvPr/>
        </p:nvSpPr>
        <p:spPr bwMode="auto">
          <a:xfrm>
            <a:off x="2894013" y="72278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85546" name="Rectangle 106">
            <a:extLst>
              <a:ext uri="{FF2B5EF4-FFF2-40B4-BE49-F238E27FC236}">
                <a16:creationId xmlns:a16="http://schemas.microsoft.com/office/drawing/2014/main" id="{53993AA4-EAE9-274F-9D27-53D61FA5F68A}"/>
              </a:ext>
            </a:extLst>
          </p:cNvPr>
          <p:cNvSpPr>
            <a:spLocks noChangeArrowheads="1"/>
          </p:cNvSpPr>
          <p:nvPr/>
        </p:nvSpPr>
        <p:spPr bwMode="auto">
          <a:xfrm>
            <a:off x="3101975" y="238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85656" name="Rectangle 216">
            <a:extLst>
              <a:ext uri="{FF2B5EF4-FFF2-40B4-BE49-F238E27FC236}">
                <a16:creationId xmlns:a16="http://schemas.microsoft.com/office/drawing/2014/main" id="{DD9F4C47-B836-0B4E-9DFF-BDCC383CA332}"/>
              </a:ext>
            </a:extLst>
          </p:cNvPr>
          <p:cNvSpPr>
            <a:spLocks noChangeArrowheads="1"/>
          </p:cNvSpPr>
          <p:nvPr/>
        </p:nvSpPr>
        <p:spPr bwMode="auto">
          <a:xfrm>
            <a:off x="5629275" y="328613"/>
            <a:ext cx="4059238" cy="71151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85657" name="Picture 217">
            <a:extLst>
              <a:ext uri="{FF2B5EF4-FFF2-40B4-BE49-F238E27FC236}">
                <a16:creationId xmlns:a16="http://schemas.microsoft.com/office/drawing/2014/main" id="{D5A56928-161B-9746-BE9D-A7FC3171C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832" r="44525"/>
          <a:stretch>
            <a:fillRect/>
          </a:stretch>
        </p:blipFill>
        <p:spPr bwMode="auto">
          <a:xfrm>
            <a:off x="5613400" y="336550"/>
            <a:ext cx="4081463" cy="710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pic>
      <p:sp>
        <p:nvSpPr>
          <p:cNvPr id="1085658" name="Rectangle 218">
            <a:extLst>
              <a:ext uri="{FF2B5EF4-FFF2-40B4-BE49-F238E27FC236}">
                <a16:creationId xmlns:a16="http://schemas.microsoft.com/office/drawing/2014/main" id="{91B07722-C2DF-8842-8EBE-B89F50499214}"/>
              </a:ext>
            </a:extLst>
          </p:cNvPr>
          <p:cNvSpPr>
            <a:spLocks noChangeArrowheads="1"/>
          </p:cNvSpPr>
          <p:nvPr/>
        </p:nvSpPr>
        <p:spPr bwMode="auto">
          <a:xfrm>
            <a:off x="5589588" y="341313"/>
            <a:ext cx="4102100" cy="7089775"/>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808" name="Line 368">
            <a:extLst>
              <a:ext uri="{FF2B5EF4-FFF2-40B4-BE49-F238E27FC236}">
                <a16:creationId xmlns:a16="http://schemas.microsoft.com/office/drawing/2014/main" id="{F1E687F7-2624-EB44-9834-5F35AEA0B289}"/>
              </a:ext>
            </a:extLst>
          </p:cNvPr>
          <p:cNvSpPr>
            <a:spLocks noChangeShapeType="1"/>
          </p:cNvSpPr>
          <p:nvPr/>
        </p:nvSpPr>
        <p:spPr bwMode="auto">
          <a:xfrm>
            <a:off x="2195513" y="5718175"/>
            <a:ext cx="417512"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09" name="Line 369">
            <a:extLst>
              <a:ext uri="{FF2B5EF4-FFF2-40B4-BE49-F238E27FC236}">
                <a16:creationId xmlns:a16="http://schemas.microsoft.com/office/drawing/2014/main" id="{AED4563B-6A9F-D347-9485-6E5106940C5C}"/>
              </a:ext>
            </a:extLst>
          </p:cNvPr>
          <p:cNvSpPr>
            <a:spLocks noChangeShapeType="1"/>
          </p:cNvSpPr>
          <p:nvPr/>
        </p:nvSpPr>
        <p:spPr bwMode="auto">
          <a:xfrm>
            <a:off x="1517650" y="3897313"/>
            <a:ext cx="635000"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10" name="Line 370">
            <a:extLst>
              <a:ext uri="{FF2B5EF4-FFF2-40B4-BE49-F238E27FC236}">
                <a16:creationId xmlns:a16="http://schemas.microsoft.com/office/drawing/2014/main" id="{97258582-08B7-6343-8B9B-10FFE0C6A338}"/>
              </a:ext>
            </a:extLst>
          </p:cNvPr>
          <p:cNvSpPr>
            <a:spLocks noChangeShapeType="1"/>
          </p:cNvSpPr>
          <p:nvPr/>
        </p:nvSpPr>
        <p:spPr bwMode="auto">
          <a:xfrm>
            <a:off x="604838" y="5980113"/>
            <a:ext cx="1595437"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11" name="Freeform 371">
            <a:extLst>
              <a:ext uri="{FF2B5EF4-FFF2-40B4-BE49-F238E27FC236}">
                <a16:creationId xmlns:a16="http://schemas.microsoft.com/office/drawing/2014/main" id="{2861A275-96EC-9F42-BA88-4D269F5CEF8E}"/>
              </a:ext>
            </a:extLst>
          </p:cNvPr>
          <p:cNvSpPr>
            <a:spLocks/>
          </p:cNvSpPr>
          <p:nvPr/>
        </p:nvSpPr>
        <p:spPr bwMode="auto">
          <a:xfrm>
            <a:off x="1530350" y="3906838"/>
            <a:ext cx="590550" cy="1981200"/>
          </a:xfrm>
          <a:custGeom>
            <a:avLst/>
            <a:gdLst>
              <a:gd name="T0" fmla="*/ 40 w 372"/>
              <a:gd name="T1" fmla="*/ 0 h 1248"/>
              <a:gd name="T2" fmla="*/ 372 w 372"/>
              <a:gd name="T3" fmla="*/ 1238 h 1248"/>
              <a:gd name="T4" fmla="*/ 342 w 372"/>
              <a:gd name="T5" fmla="*/ 1248 h 1248"/>
              <a:gd name="T6" fmla="*/ 0 w 372"/>
              <a:gd name="T7" fmla="*/ 10 h 1248"/>
              <a:gd name="T8" fmla="*/ 40 w 372"/>
              <a:gd name="T9" fmla="*/ 0 h 1248"/>
            </a:gdLst>
            <a:ahLst/>
            <a:cxnLst>
              <a:cxn ang="0">
                <a:pos x="T0" y="T1"/>
              </a:cxn>
              <a:cxn ang="0">
                <a:pos x="T2" y="T3"/>
              </a:cxn>
              <a:cxn ang="0">
                <a:pos x="T4" y="T5"/>
              </a:cxn>
              <a:cxn ang="0">
                <a:pos x="T6" y="T7"/>
              </a:cxn>
              <a:cxn ang="0">
                <a:pos x="T8" y="T9"/>
              </a:cxn>
            </a:cxnLst>
            <a:rect l="0" t="0" r="r" b="b"/>
            <a:pathLst>
              <a:path w="372" h="1248">
                <a:moveTo>
                  <a:pt x="40" y="0"/>
                </a:moveTo>
                <a:lnTo>
                  <a:pt x="372" y="1238"/>
                </a:lnTo>
                <a:lnTo>
                  <a:pt x="342" y="1248"/>
                </a:lnTo>
                <a:lnTo>
                  <a:pt x="0" y="10"/>
                </a:lnTo>
                <a:lnTo>
                  <a:pt x="40" y="0"/>
                </a:lnTo>
                <a:close/>
              </a:path>
            </a:pathLst>
          </a:custGeom>
          <a:solidFill>
            <a:srgbClr val="000000"/>
          </a:solidFill>
          <a:ln w="19050" cmpd="sng">
            <a:solidFill>
              <a:srgbClr val="000000"/>
            </a:solidFill>
            <a:round/>
            <a:headEnd/>
            <a:tailEnd/>
          </a:ln>
        </p:spPr>
        <p:txBody>
          <a:bodyPr/>
          <a:lstStyle/>
          <a:p>
            <a:endParaRPr lang="en-US"/>
          </a:p>
        </p:txBody>
      </p:sp>
      <p:sp>
        <p:nvSpPr>
          <p:cNvPr id="1085812" name="Line 372">
            <a:extLst>
              <a:ext uri="{FF2B5EF4-FFF2-40B4-BE49-F238E27FC236}">
                <a16:creationId xmlns:a16="http://schemas.microsoft.com/office/drawing/2014/main" id="{E7D39F2E-3ABD-3746-B92F-05DFE3D8FF89}"/>
              </a:ext>
            </a:extLst>
          </p:cNvPr>
          <p:cNvSpPr>
            <a:spLocks noChangeShapeType="1"/>
          </p:cNvSpPr>
          <p:nvPr/>
        </p:nvSpPr>
        <p:spPr bwMode="auto">
          <a:xfrm>
            <a:off x="1738313" y="4051300"/>
            <a:ext cx="889000" cy="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13" name="Freeform 373">
            <a:extLst>
              <a:ext uri="{FF2B5EF4-FFF2-40B4-BE49-F238E27FC236}">
                <a16:creationId xmlns:a16="http://schemas.microsoft.com/office/drawing/2014/main" id="{E98DD7E8-80E5-EE4F-9CA2-1D94C5D84034}"/>
              </a:ext>
            </a:extLst>
          </p:cNvPr>
          <p:cNvSpPr>
            <a:spLocks/>
          </p:cNvSpPr>
          <p:nvPr/>
        </p:nvSpPr>
        <p:spPr bwMode="auto">
          <a:xfrm>
            <a:off x="1738313" y="4067175"/>
            <a:ext cx="509587" cy="1676400"/>
          </a:xfrm>
          <a:custGeom>
            <a:avLst/>
            <a:gdLst>
              <a:gd name="T0" fmla="*/ 40 w 321"/>
              <a:gd name="T1" fmla="*/ 0 h 1056"/>
              <a:gd name="T2" fmla="*/ 321 w 321"/>
              <a:gd name="T3" fmla="*/ 1046 h 1056"/>
              <a:gd name="T4" fmla="*/ 281 w 321"/>
              <a:gd name="T5" fmla="*/ 1056 h 1056"/>
              <a:gd name="T6" fmla="*/ 0 w 321"/>
              <a:gd name="T7" fmla="*/ 10 h 1056"/>
              <a:gd name="T8" fmla="*/ 40 w 321"/>
              <a:gd name="T9" fmla="*/ 0 h 1056"/>
            </a:gdLst>
            <a:ahLst/>
            <a:cxnLst>
              <a:cxn ang="0">
                <a:pos x="T0" y="T1"/>
              </a:cxn>
              <a:cxn ang="0">
                <a:pos x="T2" y="T3"/>
              </a:cxn>
              <a:cxn ang="0">
                <a:pos x="T4" y="T5"/>
              </a:cxn>
              <a:cxn ang="0">
                <a:pos x="T6" y="T7"/>
              </a:cxn>
              <a:cxn ang="0">
                <a:pos x="T8" y="T9"/>
              </a:cxn>
            </a:cxnLst>
            <a:rect l="0" t="0" r="r" b="b"/>
            <a:pathLst>
              <a:path w="321" h="1056">
                <a:moveTo>
                  <a:pt x="40" y="0"/>
                </a:moveTo>
                <a:lnTo>
                  <a:pt x="321" y="1046"/>
                </a:lnTo>
                <a:lnTo>
                  <a:pt x="281" y="1056"/>
                </a:lnTo>
                <a:lnTo>
                  <a:pt x="0" y="1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5814" name="Line 374">
            <a:extLst>
              <a:ext uri="{FF2B5EF4-FFF2-40B4-BE49-F238E27FC236}">
                <a16:creationId xmlns:a16="http://schemas.microsoft.com/office/drawing/2014/main" id="{8E197B1F-D76A-0045-90F7-5AEEE36D7115}"/>
              </a:ext>
            </a:extLst>
          </p:cNvPr>
          <p:cNvSpPr>
            <a:spLocks noChangeShapeType="1"/>
          </p:cNvSpPr>
          <p:nvPr/>
        </p:nvSpPr>
        <p:spPr bwMode="auto">
          <a:xfrm flipV="1">
            <a:off x="3875088" y="1173163"/>
            <a:ext cx="1587" cy="62547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15" name="Line 375">
            <a:extLst>
              <a:ext uri="{FF2B5EF4-FFF2-40B4-BE49-F238E27FC236}">
                <a16:creationId xmlns:a16="http://schemas.microsoft.com/office/drawing/2014/main" id="{6BF7993E-4746-C94C-A8B1-18CB37F8BA3F}"/>
              </a:ext>
            </a:extLst>
          </p:cNvPr>
          <p:cNvSpPr>
            <a:spLocks noChangeShapeType="1"/>
          </p:cNvSpPr>
          <p:nvPr/>
        </p:nvSpPr>
        <p:spPr bwMode="auto">
          <a:xfrm>
            <a:off x="2073275" y="5865813"/>
            <a:ext cx="127000"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16" name="Line 376">
            <a:extLst>
              <a:ext uri="{FF2B5EF4-FFF2-40B4-BE49-F238E27FC236}">
                <a16:creationId xmlns:a16="http://schemas.microsoft.com/office/drawing/2014/main" id="{8AA79565-0FC7-1340-A3FF-61D08BE22E0F}"/>
              </a:ext>
            </a:extLst>
          </p:cNvPr>
          <p:cNvSpPr>
            <a:spLocks noChangeShapeType="1"/>
          </p:cNvSpPr>
          <p:nvPr/>
        </p:nvSpPr>
        <p:spPr bwMode="auto">
          <a:xfrm flipV="1">
            <a:off x="2168525" y="5900738"/>
            <a:ext cx="1588" cy="7937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17" name="Line 377">
            <a:extLst>
              <a:ext uri="{FF2B5EF4-FFF2-40B4-BE49-F238E27FC236}">
                <a16:creationId xmlns:a16="http://schemas.microsoft.com/office/drawing/2014/main" id="{1A66DB7B-E052-6D42-8797-AEECFD6ABB88}"/>
              </a:ext>
            </a:extLst>
          </p:cNvPr>
          <p:cNvSpPr>
            <a:spLocks noChangeShapeType="1"/>
          </p:cNvSpPr>
          <p:nvPr/>
        </p:nvSpPr>
        <p:spPr bwMode="auto">
          <a:xfrm>
            <a:off x="557213" y="5792788"/>
            <a:ext cx="13239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18" name="Line 378">
            <a:extLst>
              <a:ext uri="{FF2B5EF4-FFF2-40B4-BE49-F238E27FC236}">
                <a16:creationId xmlns:a16="http://schemas.microsoft.com/office/drawing/2014/main" id="{004EF910-22A4-7A4C-B920-44B1260E7867}"/>
              </a:ext>
            </a:extLst>
          </p:cNvPr>
          <p:cNvSpPr>
            <a:spLocks noChangeShapeType="1"/>
          </p:cNvSpPr>
          <p:nvPr/>
        </p:nvSpPr>
        <p:spPr bwMode="auto">
          <a:xfrm>
            <a:off x="573088" y="5472113"/>
            <a:ext cx="12287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19" name="Line 379">
            <a:extLst>
              <a:ext uri="{FF2B5EF4-FFF2-40B4-BE49-F238E27FC236}">
                <a16:creationId xmlns:a16="http://schemas.microsoft.com/office/drawing/2014/main" id="{B30227D8-A4CA-AD4D-B993-C63D1CA51E47}"/>
              </a:ext>
            </a:extLst>
          </p:cNvPr>
          <p:cNvSpPr>
            <a:spLocks noChangeShapeType="1"/>
          </p:cNvSpPr>
          <p:nvPr/>
        </p:nvSpPr>
        <p:spPr bwMode="auto">
          <a:xfrm>
            <a:off x="557213" y="5137150"/>
            <a:ext cx="11652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20" name="Line 380">
            <a:extLst>
              <a:ext uri="{FF2B5EF4-FFF2-40B4-BE49-F238E27FC236}">
                <a16:creationId xmlns:a16="http://schemas.microsoft.com/office/drawing/2014/main" id="{E60040A6-6137-B142-BD13-5B2E5442C9D7}"/>
              </a:ext>
            </a:extLst>
          </p:cNvPr>
          <p:cNvSpPr>
            <a:spLocks noChangeShapeType="1"/>
          </p:cNvSpPr>
          <p:nvPr/>
        </p:nvSpPr>
        <p:spPr bwMode="auto">
          <a:xfrm>
            <a:off x="590550" y="4802188"/>
            <a:ext cx="9874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21" name="Line 381">
            <a:extLst>
              <a:ext uri="{FF2B5EF4-FFF2-40B4-BE49-F238E27FC236}">
                <a16:creationId xmlns:a16="http://schemas.microsoft.com/office/drawing/2014/main" id="{AA063748-C908-FB4C-ABFB-D06BF37A977C}"/>
              </a:ext>
            </a:extLst>
          </p:cNvPr>
          <p:cNvSpPr>
            <a:spLocks noChangeShapeType="1"/>
          </p:cNvSpPr>
          <p:nvPr/>
        </p:nvSpPr>
        <p:spPr bwMode="auto">
          <a:xfrm>
            <a:off x="606425" y="4514850"/>
            <a:ext cx="97155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22" name="Line 382">
            <a:extLst>
              <a:ext uri="{FF2B5EF4-FFF2-40B4-BE49-F238E27FC236}">
                <a16:creationId xmlns:a16="http://schemas.microsoft.com/office/drawing/2014/main" id="{3C5E7811-BE95-F34E-8351-3C2A3830B3EF}"/>
              </a:ext>
            </a:extLst>
          </p:cNvPr>
          <p:cNvSpPr>
            <a:spLocks noChangeShapeType="1"/>
          </p:cNvSpPr>
          <p:nvPr/>
        </p:nvSpPr>
        <p:spPr bwMode="auto">
          <a:xfrm>
            <a:off x="622300" y="4114800"/>
            <a:ext cx="8921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23" name="Line 383">
            <a:extLst>
              <a:ext uri="{FF2B5EF4-FFF2-40B4-BE49-F238E27FC236}">
                <a16:creationId xmlns:a16="http://schemas.microsoft.com/office/drawing/2014/main" id="{69CD5782-38D3-4E48-A9D8-A25CC92C3E1E}"/>
              </a:ext>
            </a:extLst>
          </p:cNvPr>
          <p:cNvSpPr>
            <a:spLocks noChangeShapeType="1"/>
          </p:cNvSpPr>
          <p:nvPr/>
        </p:nvSpPr>
        <p:spPr bwMode="auto">
          <a:xfrm>
            <a:off x="622300" y="3757613"/>
            <a:ext cx="110013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24" name="Line 384">
            <a:extLst>
              <a:ext uri="{FF2B5EF4-FFF2-40B4-BE49-F238E27FC236}">
                <a16:creationId xmlns:a16="http://schemas.microsoft.com/office/drawing/2014/main" id="{1AADEBB9-F053-2C47-B726-D4B640749114}"/>
              </a:ext>
            </a:extLst>
          </p:cNvPr>
          <p:cNvSpPr>
            <a:spLocks noChangeShapeType="1"/>
          </p:cNvSpPr>
          <p:nvPr/>
        </p:nvSpPr>
        <p:spPr bwMode="auto">
          <a:xfrm>
            <a:off x="606425" y="3502025"/>
            <a:ext cx="113188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25" name="Line 385">
            <a:extLst>
              <a:ext uri="{FF2B5EF4-FFF2-40B4-BE49-F238E27FC236}">
                <a16:creationId xmlns:a16="http://schemas.microsoft.com/office/drawing/2014/main" id="{18D3F67B-6E30-E741-B6E1-D2399590F10A}"/>
              </a:ext>
            </a:extLst>
          </p:cNvPr>
          <p:cNvSpPr>
            <a:spLocks noChangeShapeType="1"/>
          </p:cNvSpPr>
          <p:nvPr/>
        </p:nvSpPr>
        <p:spPr bwMode="auto">
          <a:xfrm>
            <a:off x="622300" y="3095625"/>
            <a:ext cx="14192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26" name="Rectangle 386">
            <a:extLst>
              <a:ext uri="{FF2B5EF4-FFF2-40B4-BE49-F238E27FC236}">
                <a16:creationId xmlns:a16="http://schemas.microsoft.com/office/drawing/2014/main" id="{B3E2177B-44D8-994B-AB90-C939D57A4085}"/>
              </a:ext>
            </a:extLst>
          </p:cNvPr>
          <p:cNvSpPr>
            <a:spLocks noChangeArrowheads="1"/>
          </p:cNvSpPr>
          <p:nvPr/>
        </p:nvSpPr>
        <p:spPr bwMode="auto">
          <a:xfrm>
            <a:off x="2559050" y="5400675"/>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a:t>
            </a:r>
            <a:endParaRPr lang="en-US" altLang="en-US" sz="1400">
              <a:latin typeface="Helvetica" pitchFamily="2" charset="0"/>
            </a:endParaRPr>
          </a:p>
        </p:txBody>
      </p:sp>
      <p:sp>
        <p:nvSpPr>
          <p:cNvPr id="1085827" name="Line 387">
            <a:extLst>
              <a:ext uri="{FF2B5EF4-FFF2-40B4-BE49-F238E27FC236}">
                <a16:creationId xmlns:a16="http://schemas.microsoft.com/office/drawing/2014/main" id="{302FA6CC-63A5-FD49-A2E5-5D9BDFA0AEBF}"/>
              </a:ext>
            </a:extLst>
          </p:cNvPr>
          <p:cNvSpPr>
            <a:spLocks noChangeShapeType="1"/>
          </p:cNvSpPr>
          <p:nvPr/>
        </p:nvSpPr>
        <p:spPr bwMode="auto">
          <a:xfrm>
            <a:off x="2693988" y="14954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28" name="Line 388">
            <a:extLst>
              <a:ext uri="{FF2B5EF4-FFF2-40B4-BE49-F238E27FC236}">
                <a16:creationId xmlns:a16="http://schemas.microsoft.com/office/drawing/2014/main" id="{F65A95D0-F7C4-4547-90A6-E813110BB247}"/>
              </a:ext>
            </a:extLst>
          </p:cNvPr>
          <p:cNvSpPr>
            <a:spLocks noChangeShapeType="1"/>
          </p:cNvSpPr>
          <p:nvPr/>
        </p:nvSpPr>
        <p:spPr bwMode="auto">
          <a:xfrm>
            <a:off x="2693988" y="152717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29" name="Line 389">
            <a:extLst>
              <a:ext uri="{FF2B5EF4-FFF2-40B4-BE49-F238E27FC236}">
                <a16:creationId xmlns:a16="http://schemas.microsoft.com/office/drawing/2014/main" id="{B8E5FD01-6592-4441-A6AE-E765402023B5}"/>
              </a:ext>
            </a:extLst>
          </p:cNvPr>
          <p:cNvSpPr>
            <a:spLocks noChangeShapeType="1"/>
          </p:cNvSpPr>
          <p:nvPr/>
        </p:nvSpPr>
        <p:spPr bwMode="auto">
          <a:xfrm>
            <a:off x="2711450" y="1895475"/>
            <a:ext cx="11160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30" name="Line 390">
            <a:extLst>
              <a:ext uri="{FF2B5EF4-FFF2-40B4-BE49-F238E27FC236}">
                <a16:creationId xmlns:a16="http://schemas.microsoft.com/office/drawing/2014/main" id="{143EB694-0357-F745-BC72-B59E83620701}"/>
              </a:ext>
            </a:extLst>
          </p:cNvPr>
          <p:cNvSpPr>
            <a:spLocks noChangeShapeType="1"/>
          </p:cNvSpPr>
          <p:nvPr/>
        </p:nvSpPr>
        <p:spPr bwMode="auto">
          <a:xfrm>
            <a:off x="2711450" y="2454275"/>
            <a:ext cx="11160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31" name="Rectangle 391">
            <a:extLst>
              <a:ext uri="{FF2B5EF4-FFF2-40B4-BE49-F238E27FC236}">
                <a16:creationId xmlns:a16="http://schemas.microsoft.com/office/drawing/2014/main" id="{086636E0-C558-764A-9044-C28F88BEF575}"/>
              </a:ext>
            </a:extLst>
          </p:cNvPr>
          <p:cNvSpPr>
            <a:spLocks noChangeArrowheads="1"/>
          </p:cNvSpPr>
          <p:nvPr/>
        </p:nvSpPr>
        <p:spPr bwMode="auto">
          <a:xfrm>
            <a:off x="2925763" y="5543550"/>
            <a:ext cx="285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085832" name="Rectangle 392">
            <a:extLst>
              <a:ext uri="{FF2B5EF4-FFF2-40B4-BE49-F238E27FC236}">
                <a16:creationId xmlns:a16="http://schemas.microsoft.com/office/drawing/2014/main" id="{769A1C32-8B6D-EA46-A9CF-6AB1CA5BD598}"/>
              </a:ext>
            </a:extLst>
          </p:cNvPr>
          <p:cNvSpPr>
            <a:spLocks noChangeArrowheads="1"/>
          </p:cNvSpPr>
          <p:nvPr/>
        </p:nvSpPr>
        <p:spPr bwMode="auto">
          <a:xfrm>
            <a:off x="2957513" y="5543550"/>
            <a:ext cx="24288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1085834" name="Rectangle 394">
            <a:extLst>
              <a:ext uri="{FF2B5EF4-FFF2-40B4-BE49-F238E27FC236}">
                <a16:creationId xmlns:a16="http://schemas.microsoft.com/office/drawing/2014/main" id="{E3300520-4C32-FD44-A244-45092B4E39A9}"/>
              </a:ext>
            </a:extLst>
          </p:cNvPr>
          <p:cNvSpPr>
            <a:spLocks noChangeArrowheads="1"/>
          </p:cNvSpPr>
          <p:nvPr/>
        </p:nvSpPr>
        <p:spPr bwMode="auto">
          <a:xfrm>
            <a:off x="2925763" y="5672138"/>
            <a:ext cx="2286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085840" name="Rectangle 400">
            <a:extLst>
              <a:ext uri="{FF2B5EF4-FFF2-40B4-BE49-F238E27FC236}">
                <a16:creationId xmlns:a16="http://schemas.microsoft.com/office/drawing/2014/main" id="{9B757E49-2E65-3E42-8740-2C42EAB10A2F}"/>
              </a:ext>
            </a:extLst>
          </p:cNvPr>
          <p:cNvSpPr>
            <a:spLocks noChangeArrowheads="1"/>
          </p:cNvSpPr>
          <p:nvPr/>
        </p:nvSpPr>
        <p:spPr bwMode="auto">
          <a:xfrm>
            <a:off x="2860675" y="2636838"/>
            <a:ext cx="857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085843" name="Rectangle 403">
            <a:extLst>
              <a:ext uri="{FF2B5EF4-FFF2-40B4-BE49-F238E27FC236}">
                <a16:creationId xmlns:a16="http://schemas.microsoft.com/office/drawing/2014/main" id="{2EF1187A-7225-B649-8ABB-BEEF511081ED}"/>
              </a:ext>
            </a:extLst>
          </p:cNvPr>
          <p:cNvSpPr>
            <a:spLocks noChangeArrowheads="1"/>
          </p:cNvSpPr>
          <p:nvPr/>
        </p:nvSpPr>
        <p:spPr bwMode="auto">
          <a:xfrm>
            <a:off x="2860675" y="2765425"/>
            <a:ext cx="2286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085846" name="Rectangle 406">
            <a:extLst>
              <a:ext uri="{FF2B5EF4-FFF2-40B4-BE49-F238E27FC236}">
                <a16:creationId xmlns:a16="http://schemas.microsoft.com/office/drawing/2014/main" id="{09B20E08-F9E3-D142-B585-8B57B5064632}"/>
              </a:ext>
            </a:extLst>
          </p:cNvPr>
          <p:cNvSpPr>
            <a:spLocks noChangeArrowheads="1"/>
          </p:cNvSpPr>
          <p:nvPr/>
        </p:nvSpPr>
        <p:spPr bwMode="auto">
          <a:xfrm>
            <a:off x="2765425" y="6423025"/>
            <a:ext cx="171450" cy="1222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1085849" name="Rectangle 409">
            <a:extLst>
              <a:ext uri="{FF2B5EF4-FFF2-40B4-BE49-F238E27FC236}">
                <a16:creationId xmlns:a16="http://schemas.microsoft.com/office/drawing/2014/main" id="{FD52D459-3CDD-864A-B589-BD89F094A940}"/>
              </a:ext>
            </a:extLst>
          </p:cNvPr>
          <p:cNvSpPr>
            <a:spLocks noChangeArrowheads="1"/>
          </p:cNvSpPr>
          <p:nvPr/>
        </p:nvSpPr>
        <p:spPr bwMode="auto">
          <a:xfrm>
            <a:off x="2765425" y="6550025"/>
            <a:ext cx="228600" cy="1222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1085850" name="Rectangle 410">
            <a:extLst>
              <a:ext uri="{FF2B5EF4-FFF2-40B4-BE49-F238E27FC236}">
                <a16:creationId xmlns:a16="http://schemas.microsoft.com/office/drawing/2014/main" id="{03FF2EA9-79BC-D446-B66B-1F2A520C444A}"/>
              </a:ext>
            </a:extLst>
          </p:cNvPr>
          <p:cNvSpPr>
            <a:spLocks noChangeArrowheads="1"/>
          </p:cNvSpPr>
          <p:nvPr/>
        </p:nvSpPr>
        <p:spPr bwMode="auto">
          <a:xfrm>
            <a:off x="2852738" y="6524625"/>
            <a:ext cx="257175" cy="1222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         </a:t>
            </a:r>
            <a:endParaRPr lang="en-US" altLang="en-US" sz="1400">
              <a:latin typeface="Helvetica" pitchFamily="2" charset="0"/>
            </a:endParaRPr>
          </a:p>
        </p:txBody>
      </p:sp>
      <p:sp>
        <p:nvSpPr>
          <p:cNvPr id="1085852" name="Rectangle 412">
            <a:extLst>
              <a:ext uri="{FF2B5EF4-FFF2-40B4-BE49-F238E27FC236}">
                <a16:creationId xmlns:a16="http://schemas.microsoft.com/office/drawing/2014/main" id="{A7F5F215-356E-5C40-B672-3EE3900F8C24}"/>
              </a:ext>
            </a:extLst>
          </p:cNvPr>
          <p:cNvSpPr>
            <a:spLocks noChangeArrowheads="1"/>
          </p:cNvSpPr>
          <p:nvPr/>
        </p:nvSpPr>
        <p:spPr bwMode="auto">
          <a:xfrm>
            <a:off x="3738563" y="6550025"/>
            <a:ext cx="33337" cy="1222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a:t>
            </a:r>
            <a:endParaRPr lang="en-US" altLang="en-US" sz="1400">
              <a:latin typeface="Helvetica" pitchFamily="2" charset="0"/>
            </a:endParaRPr>
          </a:p>
        </p:txBody>
      </p:sp>
      <p:sp>
        <p:nvSpPr>
          <p:cNvPr id="1085853" name="Rectangle 413">
            <a:extLst>
              <a:ext uri="{FF2B5EF4-FFF2-40B4-BE49-F238E27FC236}">
                <a16:creationId xmlns:a16="http://schemas.microsoft.com/office/drawing/2014/main" id="{D078767F-DA78-A146-8774-E3518D0298A9}"/>
              </a:ext>
            </a:extLst>
          </p:cNvPr>
          <p:cNvSpPr>
            <a:spLocks noChangeArrowheads="1"/>
          </p:cNvSpPr>
          <p:nvPr/>
        </p:nvSpPr>
        <p:spPr bwMode="auto">
          <a:xfrm>
            <a:off x="2941638" y="4059238"/>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085856" name="Rectangle 416">
            <a:extLst>
              <a:ext uri="{FF2B5EF4-FFF2-40B4-BE49-F238E27FC236}">
                <a16:creationId xmlns:a16="http://schemas.microsoft.com/office/drawing/2014/main" id="{15512E42-7F45-EB44-98BD-D28D3A4CC725}"/>
              </a:ext>
            </a:extLst>
          </p:cNvPr>
          <p:cNvSpPr>
            <a:spLocks noChangeArrowheads="1"/>
          </p:cNvSpPr>
          <p:nvPr/>
        </p:nvSpPr>
        <p:spPr bwMode="auto">
          <a:xfrm>
            <a:off x="2941638" y="4170363"/>
            <a:ext cx="3714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085857" name="Rectangle 417">
            <a:extLst>
              <a:ext uri="{FF2B5EF4-FFF2-40B4-BE49-F238E27FC236}">
                <a16:creationId xmlns:a16="http://schemas.microsoft.com/office/drawing/2014/main" id="{8A13B6FF-FF31-9741-B6B9-C6F9A076BDDC}"/>
              </a:ext>
            </a:extLst>
          </p:cNvPr>
          <p:cNvSpPr>
            <a:spLocks noChangeArrowheads="1"/>
          </p:cNvSpPr>
          <p:nvPr/>
        </p:nvSpPr>
        <p:spPr bwMode="auto">
          <a:xfrm>
            <a:off x="3273425" y="41703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85859" name="Rectangle 419">
            <a:extLst>
              <a:ext uri="{FF2B5EF4-FFF2-40B4-BE49-F238E27FC236}">
                <a16:creationId xmlns:a16="http://schemas.microsoft.com/office/drawing/2014/main" id="{2A7FF8C4-6355-EF4E-B22C-1EAE534CAFFA}"/>
              </a:ext>
            </a:extLst>
          </p:cNvPr>
          <p:cNvSpPr>
            <a:spLocks noChangeArrowheads="1"/>
          </p:cNvSpPr>
          <p:nvPr/>
        </p:nvSpPr>
        <p:spPr bwMode="auto">
          <a:xfrm>
            <a:off x="3722688" y="4170363"/>
            <a:ext cx="3333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a:t>
            </a:r>
            <a:endParaRPr lang="en-US" altLang="en-US" sz="1400">
              <a:latin typeface="Helvetica" pitchFamily="2" charset="0"/>
            </a:endParaRPr>
          </a:p>
        </p:txBody>
      </p:sp>
      <p:sp>
        <p:nvSpPr>
          <p:cNvPr id="1085860" name="Freeform 420">
            <a:extLst>
              <a:ext uri="{FF2B5EF4-FFF2-40B4-BE49-F238E27FC236}">
                <a16:creationId xmlns:a16="http://schemas.microsoft.com/office/drawing/2014/main" id="{2FA15580-E476-2543-87AE-50ADD66BAEAE}"/>
              </a:ext>
            </a:extLst>
          </p:cNvPr>
          <p:cNvSpPr>
            <a:spLocks/>
          </p:cNvSpPr>
          <p:nvPr/>
        </p:nvSpPr>
        <p:spPr bwMode="auto">
          <a:xfrm>
            <a:off x="2693988" y="2533650"/>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5861" name="Freeform 421">
            <a:extLst>
              <a:ext uri="{FF2B5EF4-FFF2-40B4-BE49-F238E27FC236}">
                <a16:creationId xmlns:a16="http://schemas.microsoft.com/office/drawing/2014/main" id="{36FE98AB-17BC-274D-A25D-2E0AE9370202}"/>
              </a:ext>
            </a:extLst>
          </p:cNvPr>
          <p:cNvSpPr>
            <a:spLocks/>
          </p:cNvSpPr>
          <p:nvPr/>
        </p:nvSpPr>
        <p:spPr bwMode="auto">
          <a:xfrm>
            <a:off x="2933700" y="2533650"/>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5862" name="Freeform 422">
            <a:extLst>
              <a:ext uri="{FF2B5EF4-FFF2-40B4-BE49-F238E27FC236}">
                <a16:creationId xmlns:a16="http://schemas.microsoft.com/office/drawing/2014/main" id="{48C7C9A4-0853-9F47-AA16-B2B54AD97AB6}"/>
              </a:ext>
            </a:extLst>
          </p:cNvPr>
          <p:cNvSpPr>
            <a:spLocks/>
          </p:cNvSpPr>
          <p:nvPr/>
        </p:nvSpPr>
        <p:spPr bwMode="auto">
          <a:xfrm>
            <a:off x="3173413" y="2533650"/>
            <a:ext cx="158750" cy="47625"/>
          </a:xfrm>
          <a:custGeom>
            <a:avLst/>
            <a:gdLst>
              <a:gd name="T0" fmla="*/ 0 w 100"/>
              <a:gd name="T1" fmla="*/ 0 h 30"/>
              <a:gd name="T2" fmla="*/ 100 w 100"/>
              <a:gd name="T3" fmla="*/ 0 h 30"/>
              <a:gd name="T4" fmla="*/ 100 w 100"/>
              <a:gd name="T5" fmla="*/ 20 h 30"/>
              <a:gd name="T6" fmla="*/ 100 w 100"/>
              <a:gd name="T7" fmla="*/ 30 h 30"/>
              <a:gd name="T8" fmla="*/ 0 w 100"/>
              <a:gd name="T9" fmla="*/ 30 h 30"/>
              <a:gd name="T10" fmla="*/ 0 w 100"/>
              <a:gd name="T11" fmla="*/ 20 h 30"/>
              <a:gd name="T12" fmla="*/ 0 w 10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0" h="30">
                <a:moveTo>
                  <a:pt x="0" y="0"/>
                </a:moveTo>
                <a:lnTo>
                  <a:pt x="100" y="0"/>
                </a:lnTo>
                <a:lnTo>
                  <a:pt x="100" y="20"/>
                </a:lnTo>
                <a:lnTo>
                  <a:pt x="100"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5863" name="Freeform 423">
            <a:extLst>
              <a:ext uri="{FF2B5EF4-FFF2-40B4-BE49-F238E27FC236}">
                <a16:creationId xmlns:a16="http://schemas.microsoft.com/office/drawing/2014/main" id="{DA7F8569-BB13-6544-AF11-113CB8B94E6B}"/>
              </a:ext>
            </a:extLst>
          </p:cNvPr>
          <p:cNvSpPr>
            <a:spLocks/>
          </p:cNvSpPr>
          <p:nvPr/>
        </p:nvSpPr>
        <p:spPr bwMode="auto">
          <a:xfrm>
            <a:off x="3395663" y="2533650"/>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5864" name="Freeform 424">
            <a:extLst>
              <a:ext uri="{FF2B5EF4-FFF2-40B4-BE49-F238E27FC236}">
                <a16:creationId xmlns:a16="http://schemas.microsoft.com/office/drawing/2014/main" id="{B1BD61F5-D54E-D846-9A8B-8E477E95FEDF}"/>
              </a:ext>
            </a:extLst>
          </p:cNvPr>
          <p:cNvSpPr>
            <a:spLocks/>
          </p:cNvSpPr>
          <p:nvPr/>
        </p:nvSpPr>
        <p:spPr bwMode="auto">
          <a:xfrm>
            <a:off x="3635375" y="2533650"/>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5865" name="Rectangle 425">
            <a:extLst>
              <a:ext uri="{FF2B5EF4-FFF2-40B4-BE49-F238E27FC236}">
                <a16:creationId xmlns:a16="http://schemas.microsoft.com/office/drawing/2014/main" id="{2F19F801-4713-AF4A-9800-A46F69CD7A90}"/>
              </a:ext>
            </a:extLst>
          </p:cNvPr>
          <p:cNvSpPr>
            <a:spLocks noChangeArrowheads="1"/>
          </p:cNvSpPr>
          <p:nvPr/>
        </p:nvSpPr>
        <p:spPr bwMode="auto">
          <a:xfrm>
            <a:off x="2925763" y="1279525"/>
            <a:ext cx="138112"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   </a:t>
            </a:r>
            <a:endParaRPr lang="en-US" altLang="en-US" sz="1400">
              <a:latin typeface="Helvetica" pitchFamily="2" charset="0"/>
            </a:endParaRPr>
          </a:p>
        </p:txBody>
      </p:sp>
      <p:sp>
        <p:nvSpPr>
          <p:cNvPr id="1085866" name="Line 426">
            <a:extLst>
              <a:ext uri="{FF2B5EF4-FFF2-40B4-BE49-F238E27FC236}">
                <a16:creationId xmlns:a16="http://schemas.microsoft.com/office/drawing/2014/main" id="{2113FC4D-A782-0743-BFB7-8BEC78D4022E}"/>
              </a:ext>
            </a:extLst>
          </p:cNvPr>
          <p:cNvSpPr>
            <a:spLocks noChangeShapeType="1"/>
          </p:cNvSpPr>
          <p:nvPr/>
        </p:nvSpPr>
        <p:spPr bwMode="auto">
          <a:xfrm flipV="1">
            <a:off x="2511425" y="952500"/>
            <a:ext cx="1588" cy="31083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67" name="Rectangle 427">
            <a:extLst>
              <a:ext uri="{FF2B5EF4-FFF2-40B4-BE49-F238E27FC236}">
                <a16:creationId xmlns:a16="http://schemas.microsoft.com/office/drawing/2014/main" id="{87F9DF04-6E0B-694C-8CF8-1063C4F1D25C}"/>
              </a:ext>
            </a:extLst>
          </p:cNvPr>
          <p:cNvSpPr>
            <a:spLocks noChangeArrowheads="1"/>
          </p:cNvSpPr>
          <p:nvPr/>
        </p:nvSpPr>
        <p:spPr bwMode="auto">
          <a:xfrm>
            <a:off x="454025" y="4192588"/>
            <a:ext cx="195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1085868" name="Rectangle 428">
            <a:extLst>
              <a:ext uri="{FF2B5EF4-FFF2-40B4-BE49-F238E27FC236}">
                <a16:creationId xmlns:a16="http://schemas.microsoft.com/office/drawing/2014/main" id="{B43FCDC5-53D6-CF42-A538-A86BD2A2851D}"/>
              </a:ext>
            </a:extLst>
          </p:cNvPr>
          <p:cNvSpPr>
            <a:spLocks noChangeArrowheads="1"/>
          </p:cNvSpPr>
          <p:nvPr/>
        </p:nvSpPr>
        <p:spPr bwMode="auto">
          <a:xfrm>
            <a:off x="1544638" y="4183063"/>
            <a:ext cx="195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1085869" name="Rectangle 429">
            <a:extLst>
              <a:ext uri="{FF2B5EF4-FFF2-40B4-BE49-F238E27FC236}">
                <a16:creationId xmlns:a16="http://schemas.microsoft.com/office/drawing/2014/main" id="{E99FD4E6-5F42-A548-ADBF-C881CF4EB676}"/>
              </a:ext>
            </a:extLst>
          </p:cNvPr>
          <p:cNvSpPr>
            <a:spLocks noChangeArrowheads="1"/>
          </p:cNvSpPr>
          <p:nvPr/>
        </p:nvSpPr>
        <p:spPr bwMode="auto">
          <a:xfrm>
            <a:off x="1712913" y="3346450"/>
            <a:ext cx="1539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100" b="1">
                <a:solidFill>
                  <a:srgbClr val="000000"/>
                </a:solidFill>
                <a:latin typeface="Helvetica" pitchFamily="2" charset="0"/>
              </a:rPr>
              <a:t>}</a:t>
            </a:r>
            <a:endParaRPr lang="en-US" altLang="en-US" sz="1400">
              <a:latin typeface="Helvetica" pitchFamily="2" charset="0"/>
            </a:endParaRPr>
          </a:p>
        </p:txBody>
      </p:sp>
      <p:sp>
        <p:nvSpPr>
          <p:cNvPr id="1085870" name="Freeform 430">
            <a:extLst>
              <a:ext uri="{FF2B5EF4-FFF2-40B4-BE49-F238E27FC236}">
                <a16:creationId xmlns:a16="http://schemas.microsoft.com/office/drawing/2014/main" id="{9D00AF39-A172-A04E-B754-860C953F6674}"/>
              </a:ext>
            </a:extLst>
          </p:cNvPr>
          <p:cNvSpPr>
            <a:spLocks/>
          </p:cNvSpPr>
          <p:nvPr/>
        </p:nvSpPr>
        <p:spPr bwMode="auto">
          <a:xfrm rot="5350910">
            <a:off x="1045369" y="4102894"/>
            <a:ext cx="127000" cy="223838"/>
          </a:xfrm>
          <a:custGeom>
            <a:avLst/>
            <a:gdLst>
              <a:gd name="T0" fmla="*/ 0 w 80"/>
              <a:gd name="T1" fmla="*/ 50 h 141"/>
              <a:gd name="T2" fmla="*/ 50 w 80"/>
              <a:gd name="T3" fmla="*/ 50 h 141"/>
              <a:gd name="T4" fmla="*/ 50 w 80"/>
              <a:gd name="T5" fmla="*/ 0 h 141"/>
              <a:gd name="T6" fmla="*/ 80 w 80"/>
              <a:gd name="T7" fmla="*/ 71 h 141"/>
              <a:gd name="T8" fmla="*/ 50 w 80"/>
              <a:gd name="T9" fmla="*/ 141 h 141"/>
              <a:gd name="T10" fmla="*/ 50 w 80"/>
              <a:gd name="T11" fmla="*/ 91 h 141"/>
              <a:gd name="T12" fmla="*/ 0 w 80"/>
              <a:gd name="T13" fmla="*/ 91 h 141"/>
              <a:gd name="T14" fmla="*/ 0 w 80"/>
              <a:gd name="T15" fmla="*/ 5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1">
                <a:moveTo>
                  <a:pt x="0" y="50"/>
                </a:moveTo>
                <a:lnTo>
                  <a:pt x="50" y="50"/>
                </a:lnTo>
                <a:lnTo>
                  <a:pt x="50" y="0"/>
                </a:lnTo>
                <a:lnTo>
                  <a:pt x="80" y="71"/>
                </a:lnTo>
                <a:lnTo>
                  <a:pt x="50" y="141"/>
                </a:lnTo>
                <a:lnTo>
                  <a:pt x="50" y="91"/>
                </a:lnTo>
                <a:lnTo>
                  <a:pt x="0" y="91"/>
                </a:lnTo>
                <a:lnTo>
                  <a:pt x="0" y="50"/>
                </a:lnTo>
                <a:close/>
              </a:path>
            </a:pathLst>
          </a:custGeom>
          <a:solidFill>
            <a:srgbClr val="000000"/>
          </a:solidFill>
          <a:ln w="15875">
            <a:solidFill>
              <a:srgbClr val="000000"/>
            </a:solidFill>
            <a:prstDash val="solid"/>
            <a:round/>
            <a:headEnd/>
            <a:tailEnd/>
          </a:ln>
        </p:spPr>
        <p:txBody>
          <a:bodyPr/>
          <a:lstStyle/>
          <a:p>
            <a:endParaRPr lang="en-US"/>
          </a:p>
        </p:txBody>
      </p:sp>
      <p:sp>
        <p:nvSpPr>
          <p:cNvPr id="1085871" name="Line 431">
            <a:extLst>
              <a:ext uri="{FF2B5EF4-FFF2-40B4-BE49-F238E27FC236}">
                <a16:creationId xmlns:a16="http://schemas.microsoft.com/office/drawing/2014/main" id="{11089B10-600C-3D4B-9B25-3AD382CB35BA}"/>
              </a:ext>
            </a:extLst>
          </p:cNvPr>
          <p:cNvSpPr>
            <a:spLocks noChangeShapeType="1"/>
          </p:cNvSpPr>
          <p:nvPr/>
        </p:nvSpPr>
        <p:spPr bwMode="auto">
          <a:xfrm>
            <a:off x="2693988" y="30448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72" name="Line 432">
            <a:extLst>
              <a:ext uri="{FF2B5EF4-FFF2-40B4-BE49-F238E27FC236}">
                <a16:creationId xmlns:a16="http://schemas.microsoft.com/office/drawing/2014/main" id="{36D3F9C3-EE51-B34F-A049-41A5076E7B9F}"/>
              </a:ext>
            </a:extLst>
          </p:cNvPr>
          <p:cNvSpPr>
            <a:spLocks noChangeShapeType="1"/>
          </p:cNvSpPr>
          <p:nvPr/>
        </p:nvSpPr>
        <p:spPr bwMode="auto">
          <a:xfrm>
            <a:off x="2678113" y="3906838"/>
            <a:ext cx="11017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73" name="Line 433">
            <a:extLst>
              <a:ext uri="{FF2B5EF4-FFF2-40B4-BE49-F238E27FC236}">
                <a16:creationId xmlns:a16="http://schemas.microsoft.com/office/drawing/2014/main" id="{92CE62D4-B46A-9F48-AD3E-B41968913113}"/>
              </a:ext>
            </a:extLst>
          </p:cNvPr>
          <p:cNvSpPr>
            <a:spLocks noChangeShapeType="1"/>
          </p:cNvSpPr>
          <p:nvPr/>
        </p:nvSpPr>
        <p:spPr bwMode="auto">
          <a:xfrm>
            <a:off x="2674938" y="4465638"/>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74" name="Line 434">
            <a:extLst>
              <a:ext uri="{FF2B5EF4-FFF2-40B4-BE49-F238E27FC236}">
                <a16:creationId xmlns:a16="http://schemas.microsoft.com/office/drawing/2014/main" id="{E1C190B8-8C45-CD4D-8F0F-69063B56A4CE}"/>
              </a:ext>
            </a:extLst>
          </p:cNvPr>
          <p:cNvSpPr>
            <a:spLocks noChangeShapeType="1"/>
          </p:cNvSpPr>
          <p:nvPr/>
        </p:nvSpPr>
        <p:spPr bwMode="auto">
          <a:xfrm>
            <a:off x="2678113" y="4754563"/>
            <a:ext cx="11017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75" name="Line 435">
            <a:extLst>
              <a:ext uri="{FF2B5EF4-FFF2-40B4-BE49-F238E27FC236}">
                <a16:creationId xmlns:a16="http://schemas.microsoft.com/office/drawing/2014/main" id="{171D20B1-1EE0-4C45-8F46-615A65D9A85C}"/>
              </a:ext>
            </a:extLst>
          </p:cNvPr>
          <p:cNvSpPr>
            <a:spLocks noChangeShapeType="1"/>
          </p:cNvSpPr>
          <p:nvPr/>
        </p:nvSpPr>
        <p:spPr bwMode="auto">
          <a:xfrm>
            <a:off x="2674938" y="53768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76" name="Line 436">
            <a:extLst>
              <a:ext uri="{FF2B5EF4-FFF2-40B4-BE49-F238E27FC236}">
                <a16:creationId xmlns:a16="http://schemas.microsoft.com/office/drawing/2014/main" id="{6475C26C-3781-F14D-AFBE-3A16D159180F}"/>
              </a:ext>
            </a:extLst>
          </p:cNvPr>
          <p:cNvSpPr>
            <a:spLocks noChangeShapeType="1"/>
          </p:cNvSpPr>
          <p:nvPr/>
        </p:nvSpPr>
        <p:spPr bwMode="auto">
          <a:xfrm>
            <a:off x="2678113" y="59356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77" name="Line 437">
            <a:extLst>
              <a:ext uri="{FF2B5EF4-FFF2-40B4-BE49-F238E27FC236}">
                <a16:creationId xmlns:a16="http://schemas.microsoft.com/office/drawing/2014/main" id="{2F7FE0AB-8C32-0541-97FA-FEBF30C809DF}"/>
              </a:ext>
            </a:extLst>
          </p:cNvPr>
          <p:cNvSpPr>
            <a:spLocks noChangeShapeType="1"/>
          </p:cNvSpPr>
          <p:nvPr/>
        </p:nvSpPr>
        <p:spPr bwMode="auto">
          <a:xfrm>
            <a:off x="2678113" y="6238875"/>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085878" name="Line 438">
            <a:extLst>
              <a:ext uri="{FF2B5EF4-FFF2-40B4-BE49-F238E27FC236}">
                <a16:creationId xmlns:a16="http://schemas.microsoft.com/office/drawing/2014/main" id="{D024D0ED-CC84-AC4B-85D1-2FF0EFF508BC}"/>
              </a:ext>
            </a:extLst>
          </p:cNvPr>
          <p:cNvSpPr>
            <a:spLocks noChangeShapeType="1"/>
          </p:cNvSpPr>
          <p:nvPr/>
        </p:nvSpPr>
        <p:spPr bwMode="auto">
          <a:xfrm>
            <a:off x="2693988" y="6813550"/>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085879" name="Line 439">
            <a:extLst>
              <a:ext uri="{FF2B5EF4-FFF2-40B4-BE49-F238E27FC236}">
                <a16:creationId xmlns:a16="http://schemas.microsoft.com/office/drawing/2014/main" id="{8E650FA8-5AD9-2549-A3B0-40CA1B909E8B}"/>
              </a:ext>
            </a:extLst>
          </p:cNvPr>
          <p:cNvSpPr>
            <a:spLocks noChangeShapeType="1"/>
          </p:cNvSpPr>
          <p:nvPr/>
        </p:nvSpPr>
        <p:spPr bwMode="auto">
          <a:xfrm>
            <a:off x="2678113" y="7085013"/>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085880" name="Line 440">
            <a:extLst>
              <a:ext uri="{FF2B5EF4-FFF2-40B4-BE49-F238E27FC236}">
                <a16:creationId xmlns:a16="http://schemas.microsoft.com/office/drawing/2014/main" id="{3F1AE81D-ED0B-3749-B936-E503FEC26B59}"/>
              </a:ext>
            </a:extLst>
          </p:cNvPr>
          <p:cNvSpPr>
            <a:spLocks noChangeShapeType="1"/>
          </p:cNvSpPr>
          <p:nvPr/>
        </p:nvSpPr>
        <p:spPr bwMode="auto">
          <a:xfrm>
            <a:off x="2693988" y="7373938"/>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085881" name="Rectangle 441">
            <a:extLst>
              <a:ext uri="{FF2B5EF4-FFF2-40B4-BE49-F238E27FC236}">
                <a16:creationId xmlns:a16="http://schemas.microsoft.com/office/drawing/2014/main" id="{C900807F-0C83-2443-8AA5-D1DDA7333416}"/>
              </a:ext>
            </a:extLst>
          </p:cNvPr>
          <p:cNvSpPr>
            <a:spLocks noChangeArrowheads="1"/>
          </p:cNvSpPr>
          <p:nvPr/>
        </p:nvSpPr>
        <p:spPr bwMode="auto">
          <a:xfrm>
            <a:off x="2698750" y="566896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1085882" name="Rectangle 442">
            <a:extLst>
              <a:ext uri="{FF2B5EF4-FFF2-40B4-BE49-F238E27FC236}">
                <a16:creationId xmlns:a16="http://schemas.microsoft.com/office/drawing/2014/main" id="{3D562A3A-666F-6C42-8285-30A68D678459}"/>
              </a:ext>
            </a:extLst>
          </p:cNvPr>
          <p:cNvSpPr>
            <a:spLocks noChangeArrowheads="1"/>
          </p:cNvSpPr>
          <p:nvPr/>
        </p:nvSpPr>
        <p:spPr bwMode="auto">
          <a:xfrm>
            <a:off x="2711450" y="2752725"/>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1085885" name="Rectangle 445">
            <a:extLst>
              <a:ext uri="{FF2B5EF4-FFF2-40B4-BE49-F238E27FC236}">
                <a16:creationId xmlns:a16="http://schemas.microsoft.com/office/drawing/2014/main" id="{A0FE5C95-232E-B345-B556-75E9E9680646}"/>
              </a:ext>
            </a:extLst>
          </p:cNvPr>
          <p:cNvSpPr>
            <a:spLocks noChangeArrowheads="1"/>
          </p:cNvSpPr>
          <p:nvPr/>
        </p:nvSpPr>
        <p:spPr bwMode="auto">
          <a:xfrm>
            <a:off x="517525" y="2990850"/>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1085886" name="Rectangle 446">
            <a:extLst>
              <a:ext uri="{FF2B5EF4-FFF2-40B4-BE49-F238E27FC236}">
                <a16:creationId xmlns:a16="http://schemas.microsoft.com/office/drawing/2014/main" id="{9EFD49B2-A90E-1A46-B4B2-C8303606653B}"/>
              </a:ext>
            </a:extLst>
          </p:cNvPr>
          <p:cNvSpPr>
            <a:spLocks noChangeArrowheads="1"/>
          </p:cNvSpPr>
          <p:nvPr/>
        </p:nvSpPr>
        <p:spPr bwMode="auto">
          <a:xfrm>
            <a:off x="501650" y="3360738"/>
            <a:ext cx="177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(D)</a:t>
            </a:r>
            <a:endParaRPr lang="en-US" altLang="en-US" sz="1400">
              <a:latin typeface="Helvetica" pitchFamily="2" charset="0"/>
            </a:endParaRPr>
          </a:p>
        </p:txBody>
      </p:sp>
      <p:sp>
        <p:nvSpPr>
          <p:cNvPr id="1085887" name="Rectangle 447">
            <a:extLst>
              <a:ext uri="{FF2B5EF4-FFF2-40B4-BE49-F238E27FC236}">
                <a16:creationId xmlns:a16="http://schemas.microsoft.com/office/drawing/2014/main" id="{E8374456-E921-5E4D-A15B-20CC4DE38368}"/>
              </a:ext>
            </a:extLst>
          </p:cNvPr>
          <p:cNvSpPr>
            <a:spLocks noChangeArrowheads="1"/>
          </p:cNvSpPr>
          <p:nvPr/>
        </p:nvSpPr>
        <p:spPr bwMode="auto">
          <a:xfrm>
            <a:off x="361950" y="3956050"/>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(PS)</a:t>
            </a:r>
            <a:endParaRPr lang="en-US" altLang="en-US" sz="1400">
              <a:latin typeface="Helvetica" pitchFamily="2" charset="0"/>
            </a:endParaRPr>
          </a:p>
        </p:txBody>
      </p:sp>
      <p:sp>
        <p:nvSpPr>
          <p:cNvPr id="1085888" name="Rectangle 448">
            <a:extLst>
              <a:ext uri="{FF2B5EF4-FFF2-40B4-BE49-F238E27FC236}">
                <a16:creationId xmlns:a16="http://schemas.microsoft.com/office/drawing/2014/main" id="{58267C64-22EA-FF46-A84A-A5A8EC83920C}"/>
              </a:ext>
            </a:extLst>
          </p:cNvPr>
          <p:cNvSpPr>
            <a:spLocks noChangeArrowheads="1"/>
          </p:cNvSpPr>
          <p:nvPr/>
        </p:nvSpPr>
        <p:spPr bwMode="auto">
          <a:xfrm>
            <a:off x="2749550" y="5208588"/>
            <a:ext cx="2444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
              </a:rPr>
              <a:t>       </a:t>
            </a:r>
            <a:endParaRPr lang="en-US" altLang="en-US" sz="1400">
              <a:latin typeface="Helvetica" pitchFamily="2" charset="0"/>
            </a:endParaRPr>
          </a:p>
        </p:txBody>
      </p:sp>
      <p:sp>
        <p:nvSpPr>
          <p:cNvPr id="1085889" name="Rectangle 449">
            <a:extLst>
              <a:ext uri="{FF2B5EF4-FFF2-40B4-BE49-F238E27FC236}">
                <a16:creationId xmlns:a16="http://schemas.microsoft.com/office/drawing/2014/main" id="{C5B57A37-F9B7-E942-BC2C-4C59D06161EF}"/>
              </a:ext>
            </a:extLst>
          </p:cNvPr>
          <p:cNvSpPr>
            <a:spLocks noChangeArrowheads="1"/>
          </p:cNvSpPr>
          <p:nvPr/>
        </p:nvSpPr>
        <p:spPr bwMode="auto">
          <a:xfrm>
            <a:off x="2590800" y="2332038"/>
            <a:ext cx="3429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
              </a:rPr>
              <a:t>        </a:t>
            </a:r>
            <a:endParaRPr lang="en-US" altLang="en-US" sz="1400">
              <a:latin typeface="Helvetica" pitchFamily="2" charset="0"/>
            </a:endParaRPr>
          </a:p>
        </p:txBody>
      </p:sp>
      <p:sp>
        <p:nvSpPr>
          <p:cNvPr id="1085890" name="AutoShape 450">
            <a:extLst>
              <a:ext uri="{FF2B5EF4-FFF2-40B4-BE49-F238E27FC236}">
                <a16:creationId xmlns:a16="http://schemas.microsoft.com/office/drawing/2014/main" id="{C71A0617-9EC1-8E40-AAB2-352B1FA82908}"/>
              </a:ext>
            </a:extLst>
          </p:cNvPr>
          <p:cNvSpPr>
            <a:spLocks noChangeArrowheads="1"/>
          </p:cNvSpPr>
          <p:nvPr/>
        </p:nvSpPr>
        <p:spPr bwMode="auto">
          <a:xfrm flipH="1">
            <a:off x="1846263" y="3382963"/>
            <a:ext cx="400050" cy="444500"/>
          </a:xfrm>
          <a:prstGeom prst="rightArrow">
            <a:avLst>
              <a:gd name="adj1" fmla="val 50000"/>
              <a:gd name="adj2" fmla="val 5000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891" name="Rectangle 451">
            <a:extLst>
              <a:ext uri="{FF2B5EF4-FFF2-40B4-BE49-F238E27FC236}">
                <a16:creationId xmlns:a16="http://schemas.microsoft.com/office/drawing/2014/main" id="{D16B3560-C7E4-8249-A814-CFF94CB0D5FB}"/>
              </a:ext>
            </a:extLst>
          </p:cNvPr>
          <p:cNvSpPr>
            <a:spLocks noChangeArrowheads="1"/>
          </p:cNvSpPr>
          <p:nvPr/>
        </p:nvSpPr>
        <p:spPr bwMode="auto">
          <a:xfrm>
            <a:off x="488950" y="3602038"/>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1085892" name="Rectangle 452">
            <a:extLst>
              <a:ext uri="{FF2B5EF4-FFF2-40B4-BE49-F238E27FC236}">
                <a16:creationId xmlns:a16="http://schemas.microsoft.com/office/drawing/2014/main" id="{77777F19-52DB-3B47-8958-2214EDD82FFF}"/>
              </a:ext>
            </a:extLst>
          </p:cNvPr>
          <p:cNvSpPr>
            <a:spLocks noChangeArrowheads="1"/>
          </p:cNvSpPr>
          <p:nvPr/>
        </p:nvSpPr>
        <p:spPr bwMode="auto">
          <a:xfrm>
            <a:off x="708025" y="4286250"/>
            <a:ext cx="571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Taw</a:t>
            </a:r>
            <a:endParaRPr lang="en-US" altLang="en-US">
              <a:latin typeface="Helvetica" pitchFamily="2" charset="0"/>
            </a:endParaRPr>
          </a:p>
        </p:txBody>
      </p:sp>
      <p:sp>
        <p:nvSpPr>
          <p:cNvPr id="1085893" name="Rectangle 453">
            <a:extLst>
              <a:ext uri="{FF2B5EF4-FFF2-40B4-BE49-F238E27FC236}">
                <a16:creationId xmlns:a16="http://schemas.microsoft.com/office/drawing/2014/main" id="{FE86DB92-FEFD-4B49-8A0B-B177B6B43417}"/>
              </a:ext>
            </a:extLst>
          </p:cNvPr>
          <p:cNvSpPr>
            <a:spLocks noChangeArrowheads="1"/>
          </p:cNvSpPr>
          <p:nvPr/>
        </p:nvSpPr>
        <p:spPr bwMode="auto">
          <a:xfrm>
            <a:off x="663575" y="4578350"/>
            <a:ext cx="63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Taw</a:t>
            </a:r>
            <a:endParaRPr lang="en-US" altLang="en-US">
              <a:latin typeface="Helvetica" pitchFamily="2" charset="0"/>
            </a:endParaRPr>
          </a:p>
        </p:txBody>
      </p:sp>
      <p:sp>
        <p:nvSpPr>
          <p:cNvPr id="1085894" name="Rectangle 454">
            <a:extLst>
              <a:ext uri="{FF2B5EF4-FFF2-40B4-BE49-F238E27FC236}">
                <a16:creationId xmlns:a16="http://schemas.microsoft.com/office/drawing/2014/main" id="{4BBDD38F-5F4B-254C-981F-569A7FE191A0}"/>
              </a:ext>
            </a:extLst>
          </p:cNvPr>
          <p:cNvSpPr>
            <a:spLocks noChangeArrowheads="1"/>
          </p:cNvSpPr>
          <p:nvPr/>
        </p:nvSpPr>
        <p:spPr bwMode="auto">
          <a:xfrm>
            <a:off x="947738" y="4906963"/>
            <a:ext cx="482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Ezra</a:t>
            </a:r>
            <a:endParaRPr lang="en-US" altLang="en-US">
              <a:latin typeface="Helvetica" pitchFamily="2" charset="0"/>
            </a:endParaRPr>
          </a:p>
        </p:txBody>
      </p:sp>
      <p:sp>
        <p:nvSpPr>
          <p:cNvPr id="1085895" name="Rectangle 455">
            <a:extLst>
              <a:ext uri="{FF2B5EF4-FFF2-40B4-BE49-F238E27FC236}">
                <a16:creationId xmlns:a16="http://schemas.microsoft.com/office/drawing/2014/main" id="{073600CB-8421-AE4E-8AFF-8B58F190B915}"/>
              </a:ext>
            </a:extLst>
          </p:cNvPr>
          <p:cNvSpPr>
            <a:spLocks noChangeArrowheads="1"/>
          </p:cNvSpPr>
          <p:nvPr/>
        </p:nvSpPr>
        <p:spPr bwMode="auto">
          <a:xfrm>
            <a:off x="654050" y="5249863"/>
            <a:ext cx="952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Nehemia</a:t>
            </a:r>
            <a:endParaRPr lang="en-US" altLang="en-US" b="1">
              <a:latin typeface="Helvetica" pitchFamily="2" charset="0"/>
            </a:endParaRPr>
          </a:p>
        </p:txBody>
      </p:sp>
      <p:sp>
        <p:nvSpPr>
          <p:cNvPr id="1085896" name="Rectangle 456">
            <a:extLst>
              <a:ext uri="{FF2B5EF4-FFF2-40B4-BE49-F238E27FC236}">
                <a16:creationId xmlns:a16="http://schemas.microsoft.com/office/drawing/2014/main" id="{92529796-8582-B743-A871-977294CF77B7}"/>
              </a:ext>
            </a:extLst>
          </p:cNvPr>
          <p:cNvSpPr>
            <a:spLocks noChangeArrowheads="1"/>
          </p:cNvSpPr>
          <p:nvPr/>
        </p:nvSpPr>
        <p:spPr bwMode="auto">
          <a:xfrm>
            <a:off x="887413" y="5572125"/>
            <a:ext cx="571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Ester</a:t>
            </a:r>
            <a:endParaRPr lang="en-US" altLang="en-US">
              <a:latin typeface="Helvetica" pitchFamily="2" charset="0"/>
            </a:endParaRPr>
          </a:p>
        </p:txBody>
      </p:sp>
      <p:sp>
        <p:nvSpPr>
          <p:cNvPr id="1085897" name="Rectangle 457">
            <a:extLst>
              <a:ext uri="{FF2B5EF4-FFF2-40B4-BE49-F238E27FC236}">
                <a16:creationId xmlns:a16="http://schemas.microsoft.com/office/drawing/2014/main" id="{48449910-8B04-A948-929E-DAFA37A4B21E}"/>
              </a:ext>
            </a:extLst>
          </p:cNvPr>
          <p:cNvSpPr>
            <a:spLocks noChangeArrowheads="1"/>
          </p:cNvSpPr>
          <p:nvPr/>
        </p:nvSpPr>
        <p:spPr bwMode="auto">
          <a:xfrm>
            <a:off x="788988" y="2874963"/>
            <a:ext cx="89058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700" b="1">
                <a:solidFill>
                  <a:srgbClr val="000000"/>
                </a:solidFill>
                <a:latin typeface="Helvetica" pitchFamily="2" charset="0"/>
              </a:rPr>
              <a:t>I Samuel</a:t>
            </a:r>
            <a:endParaRPr lang="en-US" altLang="en-US" sz="1400">
              <a:latin typeface="Helvetica" pitchFamily="2" charset="0"/>
            </a:endParaRPr>
          </a:p>
        </p:txBody>
      </p:sp>
      <p:sp>
        <p:nvSpPr>
          <p:cNvPr id="1085898" name="Rectangle 458">
            <a:extLst>
              <a:ext uri="{FF2B5EF4-FFF2-40B4-BE49-F238E27FC236}">
                <a16:creationId xmlns:a16="http://schemas.microsoft.com/office/drawing/2014/main" id="{44279504-351A-B94C-8028-D79C452E8437}"/>
              </a:ext>
            </a:extLst>
          </p:cNvPr>
          <p:cNvSpPr>
            <a:spLocks noChangeArrowheads="1"/>
          </p:cNvSpPr>
          <p:nvPr/>
        </p:nvSpPr>
        <p:spPr bwMode="auto">
          <a:xfrm>
            <a:off x="725488" y="3271838"/>
            <a:ext cx="1003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Samuel</a:t>
            </a:r>
            <a:endParaRPr lang="en-US" altLang="en-US" sz="1400">
              <a:latin typeface="Helvetica" pitchFamily="2" charset="0"/>
            </a:endParaRPr>
          </a:p>
        </p:txBody>
      </p:sp>
      <p:sp>
        <p:nvSpPr>
          <p:cNvPr id="1085899" name="Rectangle 459">
            <a:extLst>
              <a:ext uri="{FF2B5EF4-FFF2-40B4-BE49-F238E27FC236}">
                <a16:creationId xmlns:a16="http://schemas.microsoft.com/office/drawing/2014/main" id="{BAF3CF63-F9C5-124C-95BC-FC7731FF5510}"/>
              </a:ext>
            </a:extLst>
          </p:cNvPr>
          <p:cNvSpPr>
            <a:spLocks noChangeArrowheads="1"/>
          </p:cNvSpPr>
          <p:nvPr/>
        </p:nvSpPr>
        <p:spPr bwMode="auto">
          <a:xfrm>
            <a:off x="839788" y="3525838"/>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Raja</a:t>
            </a:r>
            <a:endParaRPr lang="en-US" altLang="en-US">
              <a:latin typeface="Helvetica" pitchFamily="2" charset="0"/>
            </a:endParaRPr>
          </a:p>
        </p:txBody>
      </p:sp>
      <p:sp>
        <p:nvSpPr>
          <p:cNvPr id="1085900" name="Rectangle 460">
            <a:extLst>
              <a:ext uri="{FF2B5EF4-FFF2-40B4-BE49-F238E27FC236}">
                <a16:creationId xmlns:a16="http://schemas.microsoft.com/office/drawing/2014/main" id="{DB969177-167C-544D-AF46-45631FB8E399}"/>
              </a:ext>
            </a:extLst>
          </p:cNvPr>
          <p:cNvSpPr>
            <a:spLocks noChangeArrowheads="1"/>
          </p:cNvSpPr>
          <p:nvPr/>
        </p:nvSpPr>
        <p:spPr bwMode="auto">
          <a:xfrm>
            <a:off x="698500" y="3887788"/>
            <a:ext cx="673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Raja</a:t>
            </a:r>
            <a:endParaRPr lang="en-US" altLang="en-US">
              <a:latin typeface="Helvetica" pitchFamily="2" charset="0"/>
            </a:endParaRPr>
          </a:p>
        </p:txBody>
      </p:sp>
      <p:sp>
        <p:nvSpPr>
          <p:cNvPr id="1085901" name="Rectangle 461" descr="Small grid">
            <a:extLst>
              <a:ext uri="{FF2B5EF4-FFF2-40B4-BE49-F238E27FC236}">
                <a16:creationId xmlns:a16="http://schemas.microsoft.com/office/drawing/2014/main" id="{FDD8FEF3-946C-5F4E-B189-984032AA9BC4}"/>
              </a:ext>
            </a:extLst>
          </p:cNvPr>
          <p:cNvSpPr>
            <a:spLocks noChangeArrowheads="1"/>
          </p:cNvSpPr>
          <p:nvPr/>
        </p:nvSpPr>
        <p:spPr bwMode="auto">
          <a:xfrm>
            <a:off x="2278063" y="739775"/>
            <a:ext cx="222250" cy="3279775"/>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902" name="Arc 462">
            <a:extLst>
              <a:ext uri="{FF2B5EF4-FFF2-40B4-BE49-F238E27FC236}">
                <a16:creationId xmlns:a16="http://schemas.microsoft.com/office/drawing/2014/main" id="{224C34FA-399B-1449-9122-F60423DC519B}"/>
              </a:ext>
            </a:extLst>
          </p:cNvPr>
          <p:cNvSpPr>
            <a:spLocks/>
          </p:cNvSpPr>
          <p:nvPr/>
        </p:nvSpPr>
        <p:spPr bwMode="auto">
          <a:xfrm rot="10860000">
            <a:off x="2514600" y="727075"/>
            <a:ext cx="92075" cy="274638"/>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381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903" name="Line 463">
            <a:extLst>
              <a:ext uri="{FF2B5EF4-FFF2-40B4-BE49-F238E27FC236}">
                <a16:creationId xmlns:a16="http://schemas.microsoft.com/office/drawing/2014/main" id="{77F8332B-0495-E646-A146-A220D07679FD}"/>
              </a:ext>
            </a:extLst>
          </p:cNvPr>
          <p:cNvSpPr>
            <a:spLocks noChangeShapeType="1"/>
          </p:cNvSpPr>
          <p:nvPr/>
        </p:nvSpPr>
        <p:spPr bwMode="auto">
          <a:xfrm flipH="1" flipV="1">
            <a:off x="3887788" y="517525"/>
            <a:ext cx="0" cy="4381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904" name="Line 464">
            <a:extLst>
              <a:ext uri="{FF2B5EF4-FFF2-40B4-BE49-F238E27FC236}">
                <a16:creationId xmlns:a16="http://schemas.microsoft.com/office/drawing/2014/main" id="{1670C135-5D62-D241-85BF-C6A944E97625}"/>
              </a:ext>
            </a:extLst>
          </p:cNvPr>
          <p:cNvSpPr>
            <a:spLocks noChangeShapeType="1"/>
          </p:cNvSpPr>
          <p:nvPr/>
        </p:nvSpPr>
        <p:spPr bwMode="auto">
          <a:xfrm>
            <a:off x="2727325" y="728663"/>
            <a:ext cx="4937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905" name="Line 465">
            <a:extLst>
              <a:ext uri="{FF2B5EF4-FFF2-40B4-BE49-F238E27FC236}">
                <a16:creationId xmlns:a16="http://schemas.microsoft.com/office/drawing/2014/main" id="{5B6B582C-05D9-4342-83D4-1D37498F7D29}"/>
              </a:ext>
            </a:extLst>
          </p:cNvPr>
          <p:cNvSpPr>
            <a:spLocks noChangeShapeType="1"/>
          </p:cNvSpPr>
          <p:nvPr/>
        </p:nvSpPr>
        <p:spPr bwMode="auto">
          <a:xfrm>
            <a:off x="3348038" y="728663"/>
            <a:ext cx="4794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906" name="Line 466">
            <a:extLst>
              <a:ext uri="{FF2B5EF4-FFF2-40B4-BE49-F238E27FC236}">
                <a16:creationId xmlns:a16="http://schemas.microsoft.com/office/drawing/2014/main" id="{EB35103B-6D08-6C4E-B306-38AB7F805494}"/>
              </a:ext>
            </a:extLst>
          </p:cNvPr>
          <p:cNvSpPr>
            <a:spLocks noChangeShapeType="1"/>
          </p:cNvSpPr>
          <p:nvPr/>
        </p:nvSpPr>
        <p:spPr bwMode="auto">
          <a:xfrm>
            <a:off x="2708275" y="21701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907" name="Line 467">
            <a:extLst>
              <a:ext uri="{FF2B5EF4-FFF2-40B4-BE49-F238E27FC236}">
                <a16:creationId xmlns:a16="http://schemas.microsoft.com/office/drawing/2014/main" id="{C1C94AEC-BABF-A241-B175-18AB2805CF6F}"/>
              </a:ext>
            </a:extLst>
          </p:cNvPr>
          <p:cNvSpPr>
            <a:spLocks noChangeShapeType="1"/>
          </p:cNvSpPr>
          <p:nvPr/>
        </p:nvSpPr>
        <p:spPr bwMode="auto">
          <a:xfrm>
            <a:off x="2678113" y="3608388"/>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908" name="Rectangle 468">
            <a:extLst>
              <a:ext uri="{FF2B5EF4-FFF2-40B4-BE49-F238E27FC236}">
                <a16:creationId xmlns:a16="http://schemas.microsoft.com/office/drawing/2014/main" id="{CF85FAFD-DD85-CA4A-9B32-261003A0FFBC}"/>
              </a:ext>
            </a:extLst>
          </p:cNvPr>
          <p:cNvSpPr>
            <a:spLocks noChangeArrowheads="1"/>
          </p:cNvSpPr>
          <p:nvPr/>
        </p:nvSpPr>
        <p:spPr bwMode="auto">
          <a:xfrm>
            <a:off x="4300538" y="202406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(U)</a:t>
            </a:r>
          </a:p>
        </p:txBody>
      </p:sp>
      <p:sp>
        <p:nvSpPr>
          <p:cNvPr id="1085909" name="Rectangle 469">
            <a:extLst>
              <a:ext uri="{FF2B5EF4-FFF2-40B4-BE49-F238E27FC236}">
                <a16:creationId xmlns:a16="http://schemas.microsoft.com/office/drawing/2014/main" id="{04F931B5-0ADA-0F4A-B0C2-03C91549D2D3}"/>
              </a:ext>
            </a:extLst>
          </p:cNvPr>
          <p:cNvSpPr>
            <a:spLocks noChangeArrowheads="1"/>
          </p:cNvSpPr>
          <p:nvPr/>
        </p:nvSpPr>
        <p:spPr bwMode="auto">
          <a:xfrm>
            <a:off x="4281488" y="319881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085910" name="Rectangle 470">
            <a:extLst>
              <a:ext uri="{FF2B5EF4-FFF2-40B4-BE49-F238E27FC236}">
                <a16:creationId xmlns:a16="http://schemas.microsoft.com/office/drawing/2014/main" id="{8D9CCAA9-F4C6-9446-A795-2C819A7400F8}"/>
              </a:ext>
            </a:extLst>
          </p:cNvPr>
          <p:cNvSpPr>
            <a:spLocks noChangeArrowheads="1"/>
          </p:cNvSpPr>
          <p:nvPr/>
        </p:nvSpPr>
        <p:spPr bwMode="auto">
          <a:xfrm>
            <a:off x="4283075" y="459581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085911" name="Rectangle 471">
            <a:extLst>
              <a:ext uri="{FF2B5EF4-FFF2-40B4-BE49-F238E27FC236}">
                <a16:creationId xmlns:a16="http://schemas.microsoft.com/office/drawing/2014/main" id="{840B2195-7675-E74B-9036-5EA03F179B83}"/>
              </a:ext>
            </a:extLst>
          </p:cNvPr>
          <p:cNvSpPr>
            <a:spLocks noChangeArrowheads="1"/>
          </p:cNvSpPr>
          <p:nvPr/>
        </p:nvSpPr>
        <p:spPr bwMode="auto">
          <a:xfrm>
            <a:off x="4268788" y="5889625"/>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085912" name="Rectangle 472">
            <a:extLst>
              <a:ext uri="{FF2B5EF4-FFF2-40B4-BE49-F238E27FC236}">
                <a16:creationId xmlns:a16="http://schemas.microsoft.com/office/drawing/2014/main" id="{73327CFD-B3EB-B940-9604-E3C746D1A0F6}"/>
              </a:ext>
            </a:extLst>
          </p:cNvPr>
          <p:cNvSpPr>
            <a:spLocks noChangeArrowheads="1"/>
          </p:cNvSpPr>
          <p:nvPr/>
        </p:nvSpPr>
        <p:spPr bwMode="auto">
          <a:xfrm>
            <a:off x="4267200" y="6818313"/>
            <a:ext cx="622300" cy="3635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085913" name="Line 473">
            <a:extLst>
              <a:ext uri="{FF2B5EF4-FFF2-40B4-BE49-F238E27FC236}">
                <a16:creationId xmlns:a16="http://schemas.microsoft.com/office/drawing/2014/main" id="{BF97E99F-ACEA-124A-B697-227B48BD9396}"/>
              </a:ext>
            </a:extLst>
          </p:cNvPr>
          <p:cNvSpPr>
            <a:spLocks noChangeShapeType="1"/>
          </p:cNvSpPr>
          <p:nvPr/>
        </p:nvSpPr>
        <p:spPr bwMode="auto">
          <a:xfrm>
            <a:off x="2706688" y="33242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914" name="Line 474">
            <a:extLst>
              <a:ext uri="{FF2B5EF4-FFF2-40B4-BE49-F238E27FC236}">
                <a16:creationId xmlns:a16="http://schemas.microsoft.com/office/drawing/2014/main" id="{93075174-64BE-FC42-91AB-BD66D114AF05}"/>
              </a:ext>
            </a:extLst>
          </p:cNvPr>
          <p:cNvSpPr>
            <a:spLocks noChangeShapeType="1"/>
          </p:cNvSpPr>
          <p:nvPr/>
        </p:nvSpPr>
        <p:spPr bwMode="auto">
          <a:xfrm>
            <a:off x="2678113" y="5065713"/>
            <a:ext cx="11017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915" name="Line 475">
            <a:extLst>
              <a:ext uri="{FF2B5EF4-FFF2-40B4-BE49-F238E27FC236}">
                <a16:creationId xmlns:a16="http://schemas.microsoft.com/office/drawing/2014/main" id="{237E8845-F749-7848-8F01-C12E08BC52FC}"/>
              </a:ext>
            </a:extLst>
          </p:cNvPr>
          <p:cNvSpPr>
            <a:spLocks noChangeShapeType="1"/>
          </p:cNvSpPr>
          <p:nvPr/>
        </p:nvSpPr>
        <p:spPr bwMode="auto">
          <a:xfrm>
            <a:off x="2236788" y="4056063"/>
            <a:ext cx="230187" cy="2555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85916" name="Group 476">
            <a:extLst>
              <a:ext uri="{FF2B5EF4-FFF2-40B4-BE49-F238E27FC236}">
                <a16:creationId xmlns:a16="http://schemas.microsoft.com/office/drawing/2014/main" id="{6BFBFB5E-754C-6E48-B219-9CF2C4CC534D}"/>
              </a:ext>
            </a:extLst>
          </p:cNvPr>
          <p:cNvGrpSpPr>
            <a:grpSpLocks/>
          </p:cNvGrpSpPr>
          <p:nvPr/>
        </p:nvGrpSpPr>
        <p:grpSpPr bwMode="auto">
          <a:xfrm>
            <a:off x="2065338" y="4438650"/>
            <a:ext cx="765175" cy="1147763"/>
            <a:chOff x="89" y="3487"/>
            <a:chExt cx="482" cy="723"/>
          </a:xfrm>
        </p:grpSpPr>
        <p:sp>
          <p:nvSpPr>
            <p:cNvPr id="1085917" name="Rectangle 477">
              <a:extLst>
                <a:ext uri="{FF2B5EF4-FFF2-40B4-BE49-F238E27FC236}">
                  <a16:creationId xmlns:a16="http://schemas.microsoft.com/office/drawing/2014/main" id="{D346C6A2-088A-4943-9FB5-950C94D285DA}"/>
                </a:ext>
              </a:extLst>
            </p:cNvPr>
            <p:cNvSpPr>
              <a:spLocks noChangeArrowheads="1"/>
            </p:cNvSpPr>
            <p:nvPr/>
          </p:nvSpPr>
          <p:spPr bwMode="auto">
            <a:xfrm>
              <a:off x="89" y="3487"/>
              <a:ext cx="15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NABI</a:t>
              </a:r>
              <a:endParaRPr lang="en-US" altLang="en-US" sz="1400">
                <a:latin typeface="Helvetica" pitchFamily="2" charset="0"/>
              </a:endParaRPr>
            </a:p>
          </p:txBody>
        </p:sp>
        <p:sp>
          <p:nvSpPr>
            <p:cNvPr id="1085918" name="Rectangle 478">
              <a:extLst>
                <a:ext uri="{FF2B5EF4-FFF2-40B4-BE49-F238E27FC236}">
                  <a16:creationId xmlns:a16="http://schemas.microsoft.com/office/drawing/2014/main" id="{893155B5-1D2A-0D4A-AE6A-B019FEFACCA4}"/>
                </a:ext>
              </a:extLst>
            </p:cNvPr>
            <p:cNvSpPr>
              <a:spLocks noChangeArrowheads="1"/>
            </p:cNvSpPr>
            <p:nvPr/>
          </p:nvSpPr>
          <p:spPr bwMode="auto">
            <a:xfrm>
              <a:off x="89" y="356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MENULIS</a:t>
              </a:r>
              <a:endParaRPr lang="en-US" altLang="en-US" sz="1400">
                <a:latin typeface="Helvetica" pitchFamily="2" charset="0"/>
              </a:endParaRPr>
            </a:p>
          </p:txBody>
        </p:sp>
        <p:sp>
          <p:nvSpPr>
            <p:cNvPr id="1085919" name="Rectangle 479">
              <a:extLst>
                <a:ext uri="{FF2B5EF4-FFF2-40B4-BE49-F238E27FC236}">
                  <a16:creationId xmlns:a16="http://schemas.microsoft.com/office/drawing/2014/main" id="{652C34F8-D962-144B-BDAE-C68FB4E93B22}"/>
                </a:ext>
              </a:extLst>
            </p:cNvPr>
            <p:cNvSpPr>
              <a:spLocks noChangeArrowheads="1"/>
            </p:cNvSpPr>
            <p:nvPr/>
          </p:nvSpPr>
          <p:spPr bwMode="auto">
            <a:xfrm>
              <a:off x="89" y="364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SELAMA</a:t>
              </a:r>
              <a:endParaRPr lang="en-US" altLang="en-US" sz="1400">
                <a:latin typeface="Helvetica" pitchFamily="2" charset="0"/>
              </a:endParaRPr>
            </a:p>
          </p:txBody>
        </p:sp>
        <p:sp>
          <p:nvSpPr>
            <p:cNvPr id="1085920" name="Rectangle 480">
              <a:extLst>
                <a:ext uri="{FF2B5EF4-FFF2-40B4-BE49-F238E27FC236}">
                  <a16:creationId xmlns:a16="http://schemas.microsoft.com/office/drawing/2014/main" id="{C2D9F833-BC52-D941-BF17-8112B350226C}"/>
                </a:ext>
              </a:extLst>
            </p:cNvPr>
            <p:cNvSpPr>
              <a:spLocks noChangeArrowheads="1"/>
            </p:cNvSpPr>
            <p:nvPr/>
          </p:nvSpPr>
          <p:spPr bwMode="auto">
            <a:xfrm>
              <a:off x="89" y="3725"/>
              <a:ext cx="27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EMPAT</a:t>
              </a:r>
              <a:endParaRPr lang="en-US" altLang="en-US" sz="1400">
                <a:latin typeface="Helvetica" pitchFamily="2" charset="0"/>
              </a:endParaRPr>
            </a:p>
          </p:txBody>
        </p:sp>
        <p:sp>
          <p:nvSpPr>
            <p:cNvPr id="1085921" name="Rectangle 481">
              <a:extLst>
                <a:ext uri="{FF2B5EF4-FFF2-40B4-BE49-F238E27FC236}">
                  <a16:creationId xmlns:a16="http://schemas.microsoft.com/office/drawing/2014/main" id="{05F24139-D998-2C4B-80AB-50289AEBEC22}"/>
                </a:ext>
              </a:extLst>
            </p:cNvPr>
            <p:cNvSpPr>
              <a:spLocks noChangeArrowheads="1"/>
            </p:cNvSpPr>
            <p:nvPr/>
          </p:nvSpPr>
          <p:spPr bwMode="auto">
            <a:xfrm>
              <a:off x="89" y="3803"/>
              <a:ext cx="29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RATUS</a:t>
              </a:r>
              <a:endParaRPr lang="en-US" altLang="en-US" sz="1400">
                <a:latin typeface="Helvetica" pitchFamily="2" charset="0"/>
              </a:endParaRPr>
            </a:p>
          </p:txBody>
        </p:sp>
        <p:sp>
          <p:nvSpPr>
            <p:cNvPr id="1085922" name="Rectangle 482">
              <a:extLst>
                <a:ext uri="{FF2B5EF4-FFF2-40B4-BE49-F238E27FC236}">
                  <a16:creationId xmlns:a16="http://schemas.microsoft.com/office/drawing/2014/main" id="{C46AF885-722D-0048-8199-65EFEBC605E3}"/>
                </a:ext>
              </a:extLst>
            </p:cNvPr>
            <p:cNvSpPr>
              <a:spLocks noChangeArrowheads="1"/>
            </p:cNvSpPr>
            <p:nvPr/>
          </p:nvSpPr>
          <p:spPr bwMode="auto">
            <a:xfrm>
              <a:off x="89" y="3885"/>
              <a:ext cx="33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TAHUN</a:t>
              </a:r>
              <a:endParaRPr lang="en-US" altLang="en-US" sz="1400">
                <a:latin typeface="Helvetica" pitchFamily="2" charset="0"/>
              </a:endParaRPr>
            </a:p>
          </p:txBody>
        </p:sp>
        <p:sp>
          <p:nvSpPr>
            <p:cNvPr id="1085923" name="Rectangle 483">
              <a:extLst>
                <a:ext uri="{FF2B5EF4-FFF2-40B4-BE49-F238E27FC236}">
                  <a16:creationId xmlns:a16="http://schemas.microsoft.com/office/drawing/2014/main" id="{054B1D33-E273-974F-9F1D-F0887119B2E1}"/>
                </a:ext>
              </a:extLst>
            </p:cNvPr>
            <p:cNvSpPr>
              <a:spLocks noChangeArrowheads="1"/>
            </p:cNvSpPr>
            <p:nvPr/>
          </p:nvSpPr>
          <p:spPr bwMode="auto">
            <a:xfrm>
              <a:off x="89" y="3972"/>
              <a:ext cx="31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SETELAH</a:t>
              </a:r>
              <a:endParaRPr lang="en-US" altLang="en-US" sz="1400">
                <a:latin typeface="Helvetica" pitchFamily="2" charset="0"/>
              </a:endParaRPr>
            </a:p>
          </p:txBody>
        </p:sp>
        <p:sp>
          <p:nvSpPr>
            <p:cNvPr id="1085924" name="Rectangle 484">
              <a:extLst>
                <a:ext uri="{FF2B5EF4-FFF2-40B4-BE49-F238E27FC236}">
                  <a16:creationId xmlns:a16="http://schemas.microsoft.com/office/drawing/2014/main" id="{50D89BAF-05B8-A742-B40E-0D9A5BF2EC32}"/>
                </a:ext>
              </a:extLst>
            </p:cNvPr>
            <p:cNvSpPr>
              <a:spLocks noChangeArrowheads="1"/>
            </p:cNvSpPr>
            <p:nvPr/>
          </p:nvSpPr>
          <p:spPr bwMode="auto">
            <a:xfrm>
              <a:off x="101" y="4056"/>
              <a:ext cx="1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 </a:t>
              </a:r>
              <a:endParaRPr lang="en-US" altLang="en-US" sz="1400">
                <a:latin typeface="Helvetica" pitchFamily="2" charset="0"/>
              </a:endParaRPr>
            </a:p>
          </p:txBody>
        </p:sp>
        <p:sp>
          <p:nvSpPr>
            <p:cNvPr id="1085925" name="Rectangle 485">
              <a:extLst>
                <a:ext uri="{FF2B5EF4-FFF2-40B4-BE49-F238E27FC236}">
                  <a16:creationId xmlns:a16="http://schemas.microsoft.com/office/drawing/2014/main" id="{BF518D1A-22C9-354B-919A-E5FD2B597742}"/>
                </a:ext>
              </a:extLst>
            </p:cNvPr>
            <p:cNvSpPr>
              <a:spLocks noChangeArrowheads="1"/>
            </p:cNvSpPr>
            <p:nvPr/>
          </p:nvSpPr>
          <p:spPr bwMode="auto">
            <a:xfrm>
              <a:off x="125" y="4133"/>
              <a:ext cx="4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"PECAH"</a:t>
              </a:r>
              <a:endParaRPr lang="en-US" altLang="en-US" sz="1400">
                <a:latin typeface="Helvetica" pitchFamily="2" charset="0"/>
              </a:endParaRPr>
            </a:p>
          </p:txBody>
        </p:sp>
      </p:grpSp>
      <p:sp>
        <p:nvSpPr>
          <p:cNvPr id="1085926" name="Rectangle 486" descr="Small grid">
            <a:extLst>
              <a:ext uri="{FF2B5EF4-FFF2-40B4-BE49-F238E27FC236}">
                <a16:creationId xmlns:a16="http://schemas.microsoft.com/office/drawing/2014/main" id="{A5A8BD7D-4865-054C-8095-09F882266442}"/>
              </a:ext>
            </a:extLst>
          </p:cNvPr>
          <p:cNvSpPr>
            <a:spLocks noChangeArrowheads="1"/>
          </p:cNvSpPr>
          <p:nvPr/>
        </p:nvSpPr>
        <p:spPr bwMode="auto">
          <a:xfrm rot="2940000">
            <a:off x="2254251" y="4019550"/>
            <a:ext cx="366712" cy="179387"/>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927" name="AutoShape 487">
            <a:extLst>
              <a:ext uri="{FF2B5EF4-FFF2-40B4-BE49-F238E27FC236}">
                <a16:creationId xmlns:a16="http://schemas.microsoft.com/office/drawing/2014/main" id="{3795CD75-11E4-DC43-A9B3-419A7CC53336}"/>
              </a:ext>
            </a:extLst>
          </p:cNvPr>
          <p:cNvSpPr>
            <a:spLocks noChangeArrowheads="1"/>
          </p:cNvSpPr>
          <p:nvPr/>
        </p:nvSpPr>
        <p:spPr bwMode="auto">
          <a:xfrm rot="13800000" flipH="1">
            <a:off x="2436813" y="4024313"/>
            <a:ext cx="241300" cy="406400"/>
          </a:xfrm>
          <a:prstGeom prst="rightArrow">
            <a:avLst>
              <a:gd name="adj1" fmla="val 50000"/>
              <a:gd name="adj2" fmla="val 50005"/>
            </a:avLst>
          </a:prstGeom>
          <a:solidFill>
            <a:schemeClr val="tx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930" name="Rectangle 490">
            <a:extLst>
              <a:ext uri="{FF2B5EF4-FFF2-40B4-BE49-F238E27FC236}">
                <a16:creationId xmlns:a16="http://schemas.microsoft.com/office/drawing/2014/main" id="{8FCC6039-5DF1-2047-8BEE-9940C355315D}"/>
              </a:ext>
            </a:extLst>
          </p:cNvPr>
          <p:cNvSpPr>
            <a:spLocks noChangeArrowheads="1"/>
          </p:cNvSpPr>
          <p:nvPr/>
        </p:nvSpPr>
        <p:spPr bwMode="auto">
          <a:xfrm>
            <a:off x="3089275" y="56435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85931" name="Rectangle 491">
            <a:extLst>
              <a:ext uri="{FF2B5EF4-FFF2-40B4-BE49-F238E27FC236}">
                <a16:creationId xmlns:a16="http://schemas.microsoft.com/office/drawing/2014/main" id="{FCD8C1CE-02A2-134E-9CF6-768C908E83D1}"/>
              </a:ext>
            </a:extLst>
          </p:cNvPr>
          <p:cNvSpPr>
            <a:spLocks noChangeArrowheads="1"/>
          </p:cNvSpPr>
          <p:nvPr/>
        </p:nvSpPr>
        <p:spPr bwMode="auto">
          <a:xfrm>
            <a:off x="2870200" y="6583363"/>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1085932" name="Rectangle 492">
            <a:extLst>
              <a:ext uri="{FF2B5EF4-FFF2-40B4-BE49-F238E27FC236}">
                <a16:creationId xmlns:a16="http://schemas.microsoft.com/office/drawing/2014/main" id="{427FF7A9-5E4F-D14F-9017-055BBEDBCF12}"/>
              </a:ext>
            </a:extLst>
          </p:cNvPr>
          <p:cNvSpPr>
            <a:spLocks noChangeArrowheads="1"/>
          </p:cNvSpPr>
          <p:nvPr/>
        </p:nvSpPr>
        <p:spPr bwMode="auto">
          <a:xfrm>
            <a:off x="2706688" y="6858000"/>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1085933" name="Rectangle 493">
            <a:extLst>
              <a:ext uri="{FF2B5EF4-FFF2-40B4-BE49-F238E27FC236}">
                <a16:creationId xmlns:a16="http://schemas.microsoft.com/office/drawing/2014/main" id="{0371F8C4-7C63-1745-A606-9D7E73E09C0E}"/>
              </a:ext>
            </a:extLst>
          </p:cNvPr>
          <p:cNvSpPr>
            <a:spLocks noChangeArrowheads="1"/>
          </p:cNvSpPr>
          <p:nvPr/>
        </p:nvSpPr>
        <p:spPr bwMode="auto">
          <a:xfrm>
            <a:off x="2832100" y="714057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1085934" name="Text Box 494">
            <a:extLst>
              <a:ext uri="{FF2B5EF4-FFF2-40B4-BE49-F238E27FC236}">
                <a16:creationId xmlns:a16="http://schemas.microsoft.com/office/drawing/2014/main" id="{3A30EF3D-1EED-4F4E-9E4E-279009048769}"/>
              </a:ext>
            </a:extLst>
          </p:cNvPr>
          <p:cNvSpPr txBox="1">
            <a:spLocks noChangeArrowheads="1"/>
          </p:cNvSpPr>
          <p:nvPr/>
        </p:nvSpPr>
        <p:spPr bwMode="auto">
          <a:xfrm>
            <a:off x="2214563" y="5895975"/>
            <a:ext cx="747712"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000000"/>
                </a:solidFill>
                <a:latin typeface="Helvetica" pitchFamily="2" charset="0"/>
              </a:rPr>
              <a:t>*</a:t>
            </a:r>
          </a:p>
        </p:txBody>
      </p:sp>
      <p:sp>
        <p:nvSpPr>
          <p:cNvPr id="1085935" name="Text Box 495">
            <a:extLst>
              <a:ext uri="{FF2B5EF4-FFF2-40B4-BE49-F238E27FC236}">
                <a16:creationId xmlns:a16="http://schemas.microsoft.com/office/drawing/2014/main" id="{665E6646-3738-1A4E-AE0B-F0E63134E922}"/>
              </a:ext>
            </a:extLst>
          </p:cNvPr>
          <p:cNvSpPr txBox="1">
            <a:spLocks noChangeArrowheads="1"/>
          </p:cNvSpPr>
          <p:nvPr/>
        </p:nvSpPr>
        <p:spPr bwMode="auto">
          <a:xfrm rot="-5400000">
            <a:off x="4032250" y="1831975"/>
            <a:ext cx="32067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endParaRPr lang="en-US" altLang="en-US" sz="900">
              <a:latin typeface="Arial Black" panose="020B0604020202020204" pitchFamily="34" charset="0"/>
            </a:endParaRPr>
          </a:p>
        </p:txBody>
      </p:sp>
      <p:sp>
        <p:nvSpPr>
          <p:cNvPr id="1085936" name="Text Box 496">
            <a:extLst>
              <a:ext uri="{FF2B5EF4-FFF2-40B4-BE49-F238E27FC236}">
                <a16:creationId xmlns:a16="http://schemas.microsoft.com/office/drawing/2014/main" id="{A241AE76-5723-494A-97C6-D4D75FF9E40F}"/>
              </a:ext>
            </a:extLst>
          </p:cNvPr>
          <p:cNvSpPr txBox="1">
            <a:spLocks noChangeArrowheads="1"/>
          </p:cNvSpPr>
          <p:nvPr/>
        </p:nvSpPr>
        <p:spPr bwMode="auto">
          <a:xfrm rot="-5400000">
            <a:off x="2103438" y="3957638"/>
            <a:ext cx="381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900">
              <a:latin typeface="Arial Black" panose="020B0604020202020204" pitchFamily="34" charset="0"/>
            </a:endParaRPr>
          </a:p>
        </p:txBody>
      </p:sp>
      <p:sp>
        <p:nvSpPr>
          <p:cNvPr id="1085937" name="Rectangle 497">
            <a:extLst>
              <a:ext uri="{FF2B5EF4-FFF2-40B4-BE49-F238E27FC236}">
                <a16:creationId xmlns:a16="http://schemas.microsoft.com/office/drawing/2014/main" id="{349B92EF-8532-804F-91A8-FA2DCC2A866A}"/>
              </a:ext>
            </a:extLst>
          </p:cNvPr>
          <p:cNvSpPr>
            <a:spLocks noChangeArrowheads="1"/>
          </p:cNvSpPr>
          <p:nvPr/>
        </p:nvSpPr>
        <p:spPr bwMode="auto">
          <a:xfrm>
            <a:off x="2933700" y="1655763"/>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1085938" name="Rectangle 498">
            <a:extLst>
              <a:ext uri="{FF2B5EF4-FFF2-40B4-BE49-F238E27FC236}">
                <a16:creationId xmlns:a16="http://schemas.microsoft.com/office/drawing/2014/main" id="{5FE24CF5-4221-5C4E-B92C-86E56BE92BB0}"/>
              </a:ext>
            </a:extLst>
          </p:cNvPr>
          <p:cNvSpPr>
            <a:spLocks noChangeArrowheads="1"/>
          </p:cNvSpPr>
          <p:nvPr/>
        </p:nvSpPr>
        <p:spPr bwMode="auto">
          <a:xfrm>
            <a:off x="2909888" y="19256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1085939" name="Rectangle 499">
            <a:extLst>
              <a:ext uri="{FF2B5EF4-FFF2-40B4-BE49-F238E27FC236}">
                <a16:creationId xmlns:a16="http://schemas.microsoft.com/office/drawing/2014/main" id="{77089C29-27B9-3745-BABA-54EA9CA4077A}"/>
              </a:ext>
            </a:extLst>
          </p:cNvPr>
          <p:cNvSpPr>
            <a:spLocks noChangeArrowheads="1"/>
          </p:cNvSpPr>
          <p:nvPr/>
        </p:nvSpPr>
        <p:spPr bwMode="auto">
          <a:xfrm>
            <a:off x="2905125" y="21288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1085941" name="Rectangle 501">
            <a:extLst>
              <a:ext uri="{FF2B5EF4-FFF2-40B4-BE49-F238E27FC236}">
                <a16:creationId xmlns:a16="http://schemas.microsoft.com/office/drawing/2014/main" id="{0A39924C-18EE-AE44-BC6E-4DC250B2F4C2}"/>
              </a:ext>
            </a:extLst>
          </p:cNvPr>
          <p:cNvSpPr>
            <a:spLocks noChangeArrowheads="1"/>
          </p:cNvSpPr>
          <p:nvPr/>
        </p:nvSpPr>
        <p:spPr bwMode="auto">
          <a:xfrm>
            <a:off x="2927350" y="28019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1085942" name="Rectangle 502">
            <a:extLst>
              <a:ext uri="{FF2B5EF4-FFF2-40B4-BE49-F238E27FC236}">
                <a16:creationId xmlns:a16="http://schemas.microsoft.com/office/drawing/2014/main" id="{A5239881-043F-FD44-A139-65CD76F59A89}"/>
              </a:ext>
            </a:extLst>
          </p:cNvPr>
          <p:cNvSpPr>
            <a:spLocks noChangeArrowheads="1"/>
          </p:cNvSpPr>
          <p:nvPr/>
        </p:nvSpPr>
        <p:spPr bwMode="auto">
          <a:xfrm>
            <a:off x="2927350" y="336708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1085943" name="Rectangle 503">
            <a:extLst>
              <a:ext uri="{FF2B5EF4-FFF2-40B4-BE49-F238E27FC236}">
                <a16:creationId xmlns:a16="http://schemas.microsoft.com/office/drawing/2014/main" id="{297E7D2E-DF4C-A142-9639-F3F856E11344}"/>
              </a:ext>
            </a:extLst>
          </p:cNvPr>
          <p:cNvSpPr>
            <a:spLocks noChangeArrowheads="1"/>
          </p:cNvSpPr>
          <p:nvPr/>
        </p:nvSpPr>
        <p:spPr bwMode="auto">
          <a:xfrm>
            <a:off x="3022600" y="30813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1085944" name="Rectangle 504">
            <a:extLst>
              <a:ext uri="{FF2B5EF4-FFF2-40B4-BE49-F238E27FC236}">
                <a16:creationId xmlns:a16="http://schemas.microsoft.com/office/drawing/2014/main" id="{55B370C4-C551-B64C-9463-3A81C889C5DF}"/>
              </a:ext>
            </a:extLst>
          </p:cNvPr>
          <p:cNvSpPr>
            <a:spLocks noChangeArrowheads="1"/>
          </p:cNvSpPr>
          <p:nvPr/>
        </p:nvSpPr>
        <p:spPr bwMode="auto">
          <a:xfrm>
            <a:off x="2795588" y="4283075"/>
            <a:ext cx="49212"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sz="1400" b="1">
                <a:latin typeface="Helvetica" pitchFamily="2" charset="0"/>
              </a:rPr>
              <a:t> </a:t>
            </a:r>
            <a:endParaRPr lang="en-US" altLang="en-US" sz="1400">
              <a:latin typeface="Helvetica" pitchFamily="2" charset="0"/>
            </a:endParaRPr>
          </a:p>
        </p:txBody>
      </p:sp>
      <p:sp>
        <p:nvSpPr>
          <p:cNvPr id="1085945" name="Rectangle 505">
            <a:extLst>
              <a:ext uri="{FF2B5EF4-FFF2-40B4-BE49-F238E27FC236}">
                <a16:creationId xmlns:a16="http://schemas.microsoft.com/office/drawing/2014/main" id="{FD811EA7-CF7B-8A4E-974D-3B353CF465CA}"/>
              </a:ext>
            </a:extLst>
          </p:cNvPr>
          <p:cNvSpPr>
            <a:spLocks noChangeArrowheads="1"/>
          </p:cNvSpPr>
          <p:nvPr/>
        </p:nvSpPr>
        <p:spPr bwMode="auto">
          <a:xfrm>
            <a:off x="2698750" y="453072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 </a:t>
            </a:r>
            <a:endParaRPr lang="en-US" altLang="en-US">
              <a:latin typeface="Helvetica" pitchFamily="2" charset="0"/>
            </a:endParaRPr>
          </a:p>
        </p:txBody>
      </p:sp>
      <p:sp>
        <p:nvSpPr>
          <p:cNvPr id="1085946" name="Rectangle 506">
            <a:extLst>
              <a:ext uri="{FF2B5EF4-FFF2-40B4-BE49-F238E27FC236}">
                <a16:creationId xmlns:a16="http://schemas.microsoft.com/office/drawing/2014/main" id="{AB984728-7A0A-3640-84D3-F40B9A47FFB1}"/>
              </a:ext>
            </a:extLst>
          </p:cNvPr>
          <p:cNvSpPr>
            <a:spLocks noChangeArrowheads="1"/>
          </p:cNvSpPr>
          <p:nvPr/>
        </p:nvSpPr>
        <p:spPr bwMode="auto">
          <a:xfrm>
            <a:off x="2555875" y="5105400"/>
            <a:ext cx="1414463"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 </a:t>
            </a:r>
          </a:p>
        </p:txBody>
      </p:sp>
      <p:sp>
        <p:nvSpPr>
          <p:cNvPr id="1085947" name="Rectangle 507">
            <a:extLst>
              <a:ext uri="{FF2B5EF4-FFF2-40B4-BE49-F238E27FC236}">
                <a16:creationId xmlns:a16="http://schemas.microsoft.com/office/drawing/2014/main" id="{07C62AD8-C288-244C-9156-94B82C8F4395}"/>
              </a:ext>
            </a:extLst>
          </p:cNvPr>
          <p:cNvSpPr>
            <a:spLocks noChangeArrowheads="1"/>
          </p:cNvSpPr>
          <p:nvPr/>
        </p:nvSpPr>
        <p:spPr bwMode="auto">
          <a:xfrm>
            <a:off x="2513013" y="4684713"/>
            <a:ext cx="147955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 </a:t>
            </a:r>
          </a:p>
        </p:txBody>
      </p:sp>
      <p:sp>
        <p:nvSpPr>
          <p:cNvPr id="1085948" name="Text Box 508">
            <a:extLst>
              <a:ext uri="{FF2B5EF4-FFF2-40B4-BE49-F238E27FC236}">
                <a16:creationId xmlns:a16="http://schemas.microsoft.com/office/drawing/2014/main" id="{5310AF28-243D-EE4A-AF54-9B67A56501EB}"/>
              </a:ext>
            </a:extLst>
          </p:cNvPr>
          <p:cNvSpPr txBox="1">
            <a:spLocks noChangeArrowheads="1"/>
          </p:cNvSpPr>
          <p:nvPr/>
        </p:nvSpPr>
        <p:spPr bwMode="auto">
          <a:xfrm>
            <a:off x="2638425" y="4857750"/>
            <a:ext cx="12065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p>
            <a:pPr algn="ctr">
              <a:spcBef>
                <a:spcPct val="50000"/>
              </a:spcBef>
            </a:pPr>
            <a:r>
              <a:rPr lang="en-US" altLang="en-US" sz="1000" b="1">
                <a:latin typeface="Helvetica" pitchFamily="2" charset="0"/>
              </a:rPr>
              <a:t>  </a:t>
            </a:r>
            <a:endParaRPr lang="en-US" altLang="en-US" sz="1200" b="1">
              <a:latin typeface="Helvetica" pitchFamily="2" charset="0"/>
            </a:endParaRPr>
          </a:p>
        </p:txBody>
      </p:sp>
      <p:sp>
        <p:nvSpPr>
          <p:cNvPr id="1085949" name="Rectangle 509">
            <a:extLst>
              <a:ext uri="{FF2B5EF4-FFF2-40B4-BE49-F238E27FC236}">
                <a16:creationId xmlns:a16="http://schemas.microsoft.com/office/drawing/2014/main" id="{8FE108A7-2BD5-6142-B33A-79DEE54EB88B}"/>
              </a:ext>
            </a:extLst>
          </p:cNvPr>
          <p:cNvSpPr>
            <a:spLocks noChangeArrowheads="1"/>
          </p:cNvSpPr>
          <p:nvPr/>
        </p:nvSpPr>
        <p:spPr bwMode="auto">
          <a:xfrm>
            <a:off x="2619375" y="4203700"/>
            <a:ext cx="187325"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1085951" name="Rectangle 511">
            <a:extLst>
              <a:ext uri="{FF2B5EF4-FFF2-40B4-BE49-F238E27FC236}">
                <a16:creationId xmlns:a16="http://schemas.microsoft.com/office/drawing/2014/main" id="{10ABA85A-3D2A-A84D-ACC9-753551253FDB}"/>
              </a:ext>
            </a:extLst>
          </p:cNvPr>
          <p:cNvSpPr>
            <a:spLocks noChangeArrowheads="1"/>
          </p:cNvSpPr>
          <p:nvPr/>
        </p:nvSpPr>
        <p:spPr bwMode="auto">
          <a:xfrm>
            <a:off x="2919413" y="5702300"/>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1085952" name="Rectangle 512">
            <a:extLst>
              <a:ext uri="{FF2B5EF4-FFF2-40B4-BE49-F238E27FC236}">
                <a16:creationId xmlns:a16="http://schemas.microsoft.com/office/drawing/2014/main" id="{36442D58-8BA4-8544-B460-9BB2A3F32C56}"/>
              </a:ext>
            </a:extLst>
          </p:cNvPr>
          <p:cNvSpPr>
            <a:spLocks noChangeArrowheads="1"/>
          </p:cNvSpPr>
          <p:nvPr/>
        </p:nvSpPr>
        <p:spPr bwMode="auto">
          <a:xfrm>
            <a:off x="2905125" y="6007100"/>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 </a:t>
            </a:r>
            <a:endParaRPr lang="en-US" altLang="en-US">
              <a:latin typeface="Helvetica" pitchFamily="2" charset="0"/>
            </a:endParaRPr>
          </a:p>
        </p:txBody>
      </p:sp>
      <p:sp>
        <p:nvSpPr>
          <p:cNvPr id="1085953" name="Line 513">
            <a:extLst>
              <a:ext uri="{FF2B5EF4-FFF2-40B4-BE49-F238E27FC236}">
                <a16:creationId xmlns:a16="http://schemas.microsoft.com/office/drawing/2014/main" id="{8B088DF0-E3E7-254A-90C5-1A00957DDE9F}"/>
              </a:ext>
            </a:extLst>
          </p:cNvPr>
          <p:cNvSpPr>
            <a:spLocks noChangeShapeType="1"/>
          </p:cNvSpPr>
          <p:nvPr/>
        </p:nvSpPr>
        <p:spPr bwMode="auto">
          <a:xfrm>
            <a:off x="2616200" y="728663"/>
            <a:ext cx="0" cy="22066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954" name="Line 514">
            <a:extLst>
              <a:ext uri="{FF2B5EF4-FFF2-40B4-BE49-F238E27FC236}">
                <a16:creationId xmlns:a16="http://schemas.microsoft.com/office/drawing/2014/main" id="{915F46ED-B2E4-0643-8EC5-A8135E02D38B}"/>
              </a:ext>
            </a:extLst>
          </p:cNvPr>
          <p:cNvSpPr>
            <a:spLocks noChangeShapeType="1"/>
          </p:cNvSpPr>
          <p:nvPr/>
        </p:nvSpPr>
        <p:spPr bwMode="auto">
          <a:xfrm>
            <a:off x="2573338" y="971550"/>
            <a:ext cx="1676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955" name="Line 515">
            <a:extLst>
              <a:ext uri="{FF2B5EF4-FFF2-40B4-BE49-F238E27FC236}">
                <a16:creationId xmlns:a16="http://schemas.microsoft.com/office/drawing/2014/main" id="{6F0B0C14-878E-9D46-A94A-E00E0F4CEABF}"/>
              </a:ext>
            </a:extLst>
          </p:cNvPr>
          <p:cNvSpPr>
            <a:spLocks noChangeShapeType="1"/>
          </p:cNvSpPr>
          <p:nvPr/>
        </p:nvSpPr>
        <p:spPr bwMode="auto">
          <a:xfrm>
            <a:off x="4210050" y="339725"/>
            <a:ext cx="0" cy="60483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956" name="Line 516">
            <a:extLst>
              <a:ext uri="{FF2B5EF4-FFF2-40B4-BE49-F238E27FC236}">
                <a16:creationId xmlns:a16="http://schemas.microsoft.com/office/drawing/2014/main" id="{7B5F57BE-4C80-334D-B3D2-10075105BAFD}"/>
              </a:ext>
            </a:extLst>
          </p:cNvPr>
          <p:cNvSpPr>
            <a:spLocks noChangeShapeType="1"/>
          </p:cNvSpPr>
          <p:nvPr/>
        </p:nvSpPr>
        <p:spPr bwMode="auto">
          <a:xfrm>
            <a:off x="2592388" y="1168400"/>
            <a:ext cx="0" cy="290353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957" name="Line 517">
            <a:extLst>
              <a:ext uri="{FF2B5EF4-FFF2-40B4-BE49-F238E27FC236}">
                <a16:creationId xmlns:a16="http://schemas.microsoft.com/office/drawing/2014/main" id="{34FDE8CA-EB9B-2A4D-820E-C22D665B086B}"/>
              </a:ext>
            </a:extLst>
          </p:cNvPr>
          <p:cNvSpPr>
            <a:spLocks noChangeShapeType="1"/>
          </p:cNvSpPr>
          <p:nvPr/>
        </p:nvSpPr>
        <p:spPr bwMode="auto">
          <a:xfrm>
            <a:off x="2568575" y="1158875"/>
            <a:ext cx="1693863"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958" name="Line 518">
            <a:extLst>
              <a:ext uri="{FF2B5EF4-FFF2-40B4-BE49-F238E27FC236}">
                <a16:creationId xmlns:a16="http://schemas.microsoft.com/office/drawing/2014/main" id="{1B203928-23B0-A841-89F2-30007A25FCC7}"/>
              </a:ext>
            </a:extLst>
          </p:cNvPr>
          <p:cNvSpPr>
            <a:spLocks noChangeShapeType="1"/>
          </p:cNvSpPr>
          <p:nvPr/>
        </p:nvSpPr>
        <p:spPr bwMode="auto">
          <a:xfrm>
            <a:off x="2566988" y="7462838"/>
            <a:ext cx="1693862" cy="0"/>
          </a:xfrm>
          <a:prstGeom prst="line">
            <a:avLst/>
          </a:prstGeom>
          <a:noFill/>
          <a:ln w="76200">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85959" name="Line 519">
            <a:extLst>
              <a:ext uri="{FF2B5EF4-FFF2-40B4-BE49-F238E27FC236}">
                <a16:creationId xmlns:a16="http://schemas.microsoft.com/office/drawing/2014/main" id="{2152BE80-2B44-6A4C-A15F-6FA2B5B9A979}"/>
              </a:ext>
            </a:extLst>
          </p:cNvPr>
          <p:cNvSpPr>
            <a:spLocks noChangeShapeType="1"/>
          </p:cNvSpPr>
          <p:nvPr/>
        </p:nvSpPr>
        <p:spPr bwMode="auto">
          <a:xfrm>
            <a:off x="4221163" y="1163638"/>
            <a:ext cx="0" cy="62801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960" name="Line 520">
            <a:extLst>
              <a:ext uri="{FF2B5EF4-FFF2-40B4-BE49-F238E27FC236}">
                <a16:creationId xmlns:a16="http://schemas.microsoft.com/office/drawing/2014/main" id="{EF6DE8C6-4188-BA4B-80DF-5006111B86E5}"/>
              </a:ext>
            </a:extLst>
          </p:cNvPr>
          <p:cNvSpPr>
            <a:spLocks noChangeShapeType="1"/>
          </p:cNvSpPr>
          <p:nvPr/>
        </p:nvSpPr>
        <p:spPr bwMode="auto">
          <a:xfrm>
            <a:off x="2598738" y="5734050"/>
            <a:ext cx="0" cy="171291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961" name="Line 521">
            <a:extLst>
              <a:ext uri="{FF2B5EF4-FFF2-40B4-BE49-F238E27FC236}">
                <a16:creationId xmlns:a16="http://schemas.microsoft.com/office/drawing/2014/main" id="{D7DB9CEA-EBD2-8144-84E2-8789BF49B90D}"/>
              </a:ext>
            </a:extLst>
          </p:cNvPr>
          <p:cNvSpPr>
            <a:spLocks noChangeShapeType="1"/>
          </p:cNvSpPr>
          <p:nvPr/>
        </p:nvSpPr>
        <p:spPr bwMode="auto">
          <a:xfrm flipV="1">
            <a:off x="2259013" y="703263"/>
            <a:ext cx="1587" cy="340201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962" name="Rectangle 522" descr="Small grid">
            <a:extLst>
              <a:ext uri="{FF2B5EF4-FFF2-40B4-BE49-F238E27FC236}">
                <a16:creationId xmlns:a16="http://schemas.microsoft.com/office/drawing/2014/main" id="{279576CC-7516-BB48-9D3D-765279973D0B}"/>
              </a:ext>
            </a:extLst>
          </p:cNvPr>
          <p:cNvSpPr>
            <a:spLocks noChangeArrowheads="1"/>
          </p:cNvSpPr>
          <p:nvPr/>
        </p:nvSpPr>
        <p:spPr bwMode="auto">
          <a:xfrm>
            <a:off x="2043113" y="3522663"/>
            <a:ext cx="247650" cy="152400"/>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963" name="Line 523">
            <a:extLst>
              <a:ext uri="{FF2B5EF4-FFF2-40B4-BE49-F238E27FC236}">
                <a16:creationId xmlns:a16="http://schemas.microsoft.com/office/drawing/2014/main" id="{6775B6AD-2BDD-A049-B91F-F2086549AA05}"/>
              </a:ext>
            </a:extLst>
          </p:cNvPr>
          <p:cNvSpPr>
            <a:spLocks noChangeShapeType="1"/>
          </p:cNvSpPr>
          <p:nvPr/>
        </p:nvSpPr>
        <p:spPr bwMode="auto">
          <a:xfrm>
            <a:off x="2654300" y="1236663"/>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964" name="Rectangle 524">
            <a:extLst>
              <a:ext uri="{FF2B5EF4-FFF2-40B4-BE49-F238E27FC236}">
                <a16:creationId xmlns:a16="http://schemas.microsoft.com/office/drawing/2014/main" id="{82B2EF8C-F380-B843-959C-59253960FA16}"/>
              </a:ext>
            </a:extLst>
          </p:cNvPr>
          <p:cNvSpPr>
            <a:spLocks noChangeArrowheads="1"/>
          </p:cNvSpPr>
          <p:nvPr/>
        </p:nvSpPr>
        <p:spPr bwMode="auto">
          <a:xfrm>
            <a:off x="2790825" y="357028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pic>
        <p:nvPicPr>
          <p:cNvPr id="1085659" name="Picture 219">
            <a:extLst>
              <a:ext uri="{FF2B5EF4-FFF2-40B4-BE49-F238E27FC236}">
                <a16:creationId xmlns:a16="http://schemas.microsoft.com/office/drawing/2014/main" id="{6DF82510-4225-AC4A-AAE6-25C9669FA7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0175" y="550863"/>
            <a:ext cx="1512888" cy="1133475"/>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85660" name="Rectangle 220">
            <a:extLst>
              <a:ext uri="{FF2B5EF4-FFF2-40B4-BE49-F238E27FC236}">
                <a16:creationId xmlns:a16="http://schemas.microsoft.com/office/drawing/2014/main" id="{64B89E64-9898-8244-9636-F10709DF060C}"/>
              </a:ext>
            </a:extLst>
          </p:cNvPr>
          <p:cNvSpPr>
            <a:spLocks noChangeArrowheads="1"/>
          </p:cNvSpPr>
          <p:nvPr/>
        </p:nvSpPr>
        <p:spPr bwMode="auto">
          <a:xfrm>
            <a:off x="6827838" y="584200"/>
            <a:ext cx="2706687"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1085662" name="Rectangle 222">
            <a:extLst>
              <a:ext uri="{FF2B5EF4-FFF2-40B4-BE49-F238E27FC236}">
                <a16:creationId xmlns:a16="http://schemas.microsoft.com/office/drawing/2014/main" id="{D8FC3A10-9A0C-734B-A1DD-3F05421855F7}"/>
              </a:ext>
            </a:extLst>
          </p:cNvPr>
          <p:cNvSpPr>
            <a:spLocks noChangeArrowheads="1"/>
          </p:cNvSpPr>
          <p:nvPr/>
        </p:nvSpPr>
        <p:spPr bwMode="auto">
          <a:xfrm>
            <a:off x="5408613" y="2297113"/>
            <a:ext cx="4349750" cy="10033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000" b="1" i="1">
                <a:solidFill>
                  <a:schemeClr val="bg1"/>
                </a:solidFill>
                <a:latin typeface="Helvetica" pitchFamily="2" charset="0"/>
              </a:rPr>
              <a:t>MENSET</a:t>
            </a:r>
          </a:p>
          <a:p>
            <a:pPr algn="ctr">
              <a:lnSpc>
                <a:spcPct val="50000"/>
              </a:lnSpc>
              <a:spcBef>
                <a:spcPct val="50000"/>
              </a:spcBef>
            </a:pPr>
            <a:r>
              <a:rPr lang="en-US" altLang="en-US" sz="4000" b="1" i="1">
                <a:solidFill>
                  <a:schemeClr val="bg1"/>
                </a:solidFill>
                <a:latin typeface="Helvetica" pitchFamily="2" charset="0"/>
              </a:rPr>
              <a:t>KITAB</a:t>
            </a:r>
            <a:endParaRPr lang="en-US" altLang="en-US" b="1" u="sng">
              <a:solidFill>
                <a:schemeClr val="bg1"/>
              </a:solidFill>
              <a:latin typeface="Helvetica" pitchFamily="2" charset="0"/>
            </a:endParaRPr>
          </a:p>
        </p:txBody>
      </p:sp>
      <p:sp>
        <p:nvSpPr>
          <p:cNvPr id="1085661" name="Text Box 221">
            <a:extLst>
              <a:ext uri="{FF2B5EF4-FFF2-40B4-BE49-F238E27FC236}">
                <a16:creationId xmlns:a16="http://schemas.microsoft.com/office/drawing/2014/main" id="{2C441F30-CE1B-AF40-8FBF-CEE91EA9CF6E}"/>
              </a:ext>
            </a:extLst>
          </p:cNvPr>
          <p:cNvSpPr txBox="1">
            <a:spLocks noChangeArrowheads="1"/>
          </p:cNvSpPr>
          <p:nvPr/>
        </p:nvSpPr>
        <p:spPr bwMode="auto">
          <a:xfrm>
            <a:off x="5494338" y="4033838"/>
            <a:ext cx="4330700" cy="5588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5000"/>
              </a:lnSpc>
              <a:spcBef>
                <a:spcPct val="50000"/>
              </a:spcBef>
            </a:pPr>
            <a:r>
              <a:rPr lang="en-US" altLang="en-US" sz="3600" b="1">
                <a:solidFill>
                  <a:srgbClr val="FFEA18"/>
                </a:solidFill>
                <a:latin typeface="Helvetica" pitchFamily="2" charset="0"/>
              </a:rPr>
              <a:t>"Nabi-Nabi"</a:t>
            </a:r>
          </a:p>
        </p:txBody>
      </p:sp>
      <p:sp>
        <p:nvSpPr>
          <p:cNvPr id="1085670" name="Text Box 230">
            <a:extLst>
              <a:ext uri="{FF2B5EF4-FFF2-40B4-BE49-F238E27FC236}">
                <a16:creationId xmlns:a16="http://schemas.microsoft.com/office/drawing/2014/main" id="{28E4EA80-683F-D744-8E4B-AAF199EA1186}"/>
              </a:ext>
            </a:extLst>
          </p:cNvPr>
          <p:cNvSpPr txBox="1">
            <a:spLocks noChangeArrowheads="1"/>
          </p:cNvSpPr>
          <p:nvPr/>
        </p:nvSpPr>
        <p:spPr bwMode="auto">
          <a:xfrm>
            <a:off x="5838825" y="3490913"/>
            <a:ext cx="3621088" cy="57943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1">
                <a:solidFill>
                  <a:srgbClr val="FFEA18"/>
                </a:solidFill>
                <a:latin typeface="Helvetica" pitchFamily="2" charset="0"/>
              </a:rPr>
              <a:t>  </a:t>
            </a:r>
            <a:r>
              <a:rPr lang="en-US" altLang="en-US" sz="3200" b="1">
                <a:solidFill>
                  <a:srgbClr val="FFEA18"/>
                </a:solidFill>
                <a:latin typeface="Helvetica" pitchFamily="2" charset="0"/>
              </a:rPr>
              <a:t>16</a:t>
            </a:r>
            <a:r>
              <a:rPr lang="en-US" altLang="en-US" sz="2400" b="1">
                <a:solidFill>
                  <a:srgbClr val="FFEA18"/>
                </a:solidFill>
                <a:latin typeface="Helvetica" pitchFamily="2" charset="0"/>
              </a:rPr>
              <a:t>  KITAB</a:t>
            </a:r>
          </a:p>
        </p:txBody>
      </p:sp>
      <p:grpSp>
        <p:nvGrpSpPr>
          <p:cNvPr id="1085986" name="Group 546">
            <a:extLst>
              <a:ext uri="{FF2B5EF4-FFF2-40B4-BE49-F238E27FC236}">
                <a16:creationId xmlns:a16="http://schemas.microsoft.com/office/drawing/2014/main" id="{B2475D3F-8EAC-2E46-BF1E-D2E2C56CA94B}"/>
              </a:ext>
            </a:extLst>
          </p:cNvPr>
          <p:cNvGrpSpPr>
            <a:grpSpLocks/>
          </p:cNvGrpSpPr>
          <p:nvPr/>
        </p:nvGrpSpPr>
        <p:grpSpPr bwMode="auto">
          <a:xfrm>
            <a:off x="6940550" y="4813300"/>
            <a:ext cx="2166938" cy="1341438"/>
            <a:chOff x="4372" y="3032"/>
            <a:chExt cx="1269" cy="845"/>
          </a:xfrm>
        </p:grpSpPr>
        <p:sp>
          <p:nvSpPr>
            <p:cNvPr id="1085665" name="Text Box 225">
              <a:extLst>
                <a:ext uri="{FF2B5EF4-FFF2-40B4-BE49-F238E27FC236}">
                  <a16:creationId xmlns:a16="http://schemas.microsoft.com/office/drawing/2014/main" id="{F4ECF3B7-63AA-F14E-92DB-117457A09A94}"/>
                </a:ext>
              </a:extLst>
            </p:cNvPr>
            <p:cNvSpPr txBox="1">
              <a:spLocks noChangeArrowheads="1"/>
            </p:cNvSpPr>
            <p:nvPr/>
          </p:nvSpPr>
          <p:spPr bwMode="auto">
            <a:xfrm>
              <a:off x="4546" y="3083"/>
              <a:ext cx="1095" cy="518"/>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400" b="1">
                  <a:solidFill>
                    <a:srgbClr val="66FFFF"/>
                  </a:solidFill>
                  <a:latin typeface="Helvetica" pitchFamily="2" charset="0"/>
                </a:rPr>
                <a:t>Perhatikan             </a:t>
              </a:r>
              <a:r>
                <a:rPr lang="en-US" altLang="en-US" sz="2400">
                  <a:solidFill>
                    <a:srgbClr val="66FFFF"/>
                  </a:solidFill>
                  <a:latin typeface="Helvetica" pitchFamily="2" charset="0"/>
                </a:rPr>
                <a:t>   </a:t>
              </a:r>
              <a:r>
                <a:rPr lang="en-US" altLang="en-US" sz="2400" b="1">
                  <a:solidFill>
                    <a:srgbClr val="66FFFF"/>
                  </a:solidFill>
                  <a:latin typeface="Helvetica" pitchFamily="2" charset="0"/>
                </a:rPr>
                <a:t>SUDUT itu!</a:t>
              </a:r>
            </a:p>
          </p:txBody>
        </p:sp>
        <p:grpSp>
          <p:nvGrpSpPr>
            <p:cNvPr id="1085985" name="Group 545">
              <a:extLst>
                <a:ext uri="{FF2B5EF4-FFF2-40B4-BE49-F238E27FC236}">
                  <a16:creationId xmlns:a16="http://schemas.microsoft.com/office/drawing/2014/main" id="{F00F1555-54FB-EB44-9925-7FEF354E5EF4}"/>
                </a:ext>
              </a:extLst>
            </p:cNvPr>
            <p:cNvGrpSpPr>
              <a:grpSpLocks/>
            </p:cNvGrpSpPr>
            <p:nvPr/>
          </p:nvGrpSpPr>
          <p:grpSpPr bwMode="auto">
            <a:xfrm>
              <a:off x="4372" y="3032"/>
              <a:ext cx="578" cy="845"/>
              <a:chOff x="4372" y="3032"/>
              <a:chExt cx="578" cy="845"/>
            </a:xfrm>
          </p:grpSpPr>
          <p:sp>
            <p:nvSpPr>
              <p:cNvPr id="1085667" name="Line 227">
                <a:extLst>
                  <a:ext uri="{FF2B5EF4-FFF2-40B4-BE49-F238E27FC236}">
                    <a16:creationId xmlns:a16="http://schemas.microsoft.com/office/drawing/2014/main" id="{6DAD8040-755F-7D47-88A6-B94A67247C26}"/>
                  </a:ext>
                </a:extLst>
              </p:cNvPr>
              <p:cNvSpPr>
                <a:spLocks noChangeShapeType="1"/>
              </p:cNvSpPr>
              <p:nvPr/>
            </p:nvSpPr>
            <p:spPr bwMode="auto">
              <a:xfrm>
                <a:off x="4372" y="3034"/>
                <a:ext cx="578" cy="0"/>
              </a:xfrm>
              <a:prstGeom prst="line">
                <a:avLst/>
              </a:prstGeom>
              <a:noFill/>
              <a:ln w="76200">
                <a:solidFill>
                  <a:schemeClr val="hlink"/>
                </a:solidFill>
                <a:round/>
                <a:headEnd/>
                <a:tailEnd/>
              </a:ln>
              <a:effectLst>
                <a:outerShdw dist="81320" dir="2319588"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85669" name="Line 229">
                <a:extLst>
                  <a:ext uri="{FF2B5EF4-FFF2-40B4-BE49-F238E27FC236}">
                    <a16:creationId xmlns:a16="http://schemas.microsoft.com/office/drawing/2014/main" id="{57807B51-7705-B540-B9EE-2601A4790611}"/>
                  </a:ext>
                </a:extLst>
              </p:cNvPr>
              <p:cNvSpPr>
                <a:spLocks noChangeShapeType="1"/>
              </p:cNvSpPr>
              <p:nvPr/>
            </p:nvSpPr>
            <p:spPr bwMode="auto">
              <a:xfrm>
                <a:off x="4395" y="3032"/>
                <a:ext cx="233" cy="845"/>
              </a:xfrm>
              <a:prstGeom prst="line">
                <a:avLst/>
              </a:prstGeom>
              <a:noFill/>
              <a:ln w="76200">
                <a:solidFill>
                  <a:schemeClr val="hlink"/>
                </a:solidFill>
                <a:round/>
                <a:headEnd/>
                <a:tailEnd/>
              </a:ln>
              <a:effectLst>
                <a:outerShdw dist="81320" dir="2319588"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85668" name="Line 228">
                <a:extLst>
                  <a:ext uri="{FF2B5EF4-FFF2-40B4-BE49-F238E27FC236}">
                    <a16:creationId xmlns:a16="http://schemas.microsoft.com/office/drawing/2014/main" id="{19712B12-B60E-B54F-B376-C4C873402D20}"/>
                  </a:ext>
                </a:extLst>
              </p:cNvPr>
              <p:cNvSpPr>
                <a:spLocks noChangeShapeType="1"/>
              </p:cNvSpPr>
              <p:nvPr/>
            </p:nvSpPr>
            <p:spPr bwMode="auto">
              <a:xfrm>
                <a:off x="4627" y="3864"/>
                <a:ext cx="311" cy="0"/>
              </a:xfrm>
              <a:prstGeom prst="line">
                <a:avLst/>
              </a:prstGeom>
              <a:noFill/>
              <a:ln w="76200">
                <a:solidFill>
                  <a:schemeClr val="hlink"/>
                </a:solidFill>
                <a:round/>
                <a:headEnd/>
                <a:tailEnd/>
              </a:ln>
              <a:effectLst>
                <a:outerShdw dist="81320" dir="2319588"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grpSp>
      <p:sp>
        <p:nvSpPr>
          <p:cNvPr id="1085989" name="Text Box 549">
            <a:extLst>
              <a:ext uri="{FF2B5EF4-FFF2-40B4-BE49-F238E27FC236}">
                <a16:creationId xmlns:a16="http://schemas.microsoft.com/office/drawing/2014/main" id="{DB28FF8C-E37C-A643-97B1-82AD233FD69C}"/>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53</a:t>
            </a:r>
          </a:p>
        </p:txBody>
      </p:sp>
      <p:grpSp>
        <p:nvGrpSpPr>
          <p:cNvPr id="1085997" name="Group 557">
            <a:extLst>
              <a:ext uri="{FF2B5EF4-FFF2-40B4-BE49-F238E27FC236}">
                <a16:creationId xmlns:a16="http://schemas.microsoft.com/office/drawing/2014/main" id="{DF53567D-4DF3-8442-8064-482383B70922}"/>
              </a:ext>
            </a:extLst>
          </p:cNvPr>
          <p:cNvGrpSpPr>
            <a:grpSpLocks/>
          </p:cNvGrpSpPr>
          <p:nvPr/>
        </p:nvGrpSpPr>
        <p:grpSpPr bwMode="auto">
          <a:xfrm>
            <a:off x="5505450" y="6367463"/>
            <a:ext cx="4233863" cy="822325"/>
            <a:chOff x="3468" y="4011"/>
            <a:chExt cx="2667" cy="518"/>
          </a:xfrm>
        </p:grpSpPr>
        <p:sp>
          <p:nvSpPr>
            <p:cNvPr id="1085663" name="Text Box 223">
              <a:extLst>
                <a:ext uri="{FF2B5EF4-FFF2-40B4-BE49-F238E27FC236}">
                  <a16:creationId xmlns:a16="http://schemas.microsoft.com/office/drawing/2014/main" id="{2FB2D3E7-A734-8146-9E5D-6E32ADA271BE}"/>
                </a:ext>
              </a:extLst>
            </p:cNvPr>
            <p:cNvSpPr txBox="1">
              <a:spLocks noChangeArrowheads="1"/>
            </p:cNvSpPr>
            <p:nvPr/>
          </p:nvSpPr>
          <p:spPr bwMode="auto">
            <a:xfrm>
              <a:off x="3468" y="4058"/>
              <a:ext cx="2667"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rgbClr val="FFF819"/>
                  </a:solidFill>
                  <a:latin typeface="Helvetica" pitchFamily="2" charset="0"/>
                </a:rPr>
                <a:t>Prakiraan Waktu:                                             From 760 S.M. ke 430 S.M.</a:t>
              </a:r>
            </a:p>
          </p:txBody>
        </p:sp>
        <p:sp>
          <p:nvSpPr>
            <p:cNvPr id="1085995" name="AutoShape 555">
              <a:extLst>
                <a:ext uri="{FF2B5EF4-FFF2-40B4-BE49-F238E27FC236}">
                  <a16:creationId xmlns:a16="http://schemas.microsoft.com/office/drawing/2014/main" id="{F72072AC-C7DC-6344-B49B-A153FD94AD25}"/>
                </a:ext>
              </a:extLst>
            </p:cNvPr>
            <p:cNvSpPr>
              <a:spLocks noChangeArrowheads="1"/>
            </p:cNvSpPr>
            <p:nvPr/>
          </p:nvSpPr>
          <p:spPr bwMode="auto">
            <a:xfrm>
              <a:off x="3680" y="4011"/>
              <a:ext cx="2280" cy="518"/>
            </a:xfrm>
            <a:prstGeom prst="roundRect">
              <a:avLst>
                <a:gd name="adj" fmla="val 16667"/>
              </a:avLst>
            </a:prstGeom>
            <a:noFill/>
            <a:ln w="57150">
              <a:solidFill>
                <a:srgbClr val="FFF819"/>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1085998" name="Rectangle 558">
            <a:extLst>
              <a:ext uri="{FF2B5EF4-FFF2-40B4-BE49-F238E27FC236}">
                <a16:creationId xmlns:a16="http://schemas.microsoft.com/office/drawing/2014/main" id="{11EB7EC2-D3DC-1949-8141-508A4771A12E}"/>
              </a:ext>
            </a:extLst>
          </p:cNvPr>
          <p:cNvSpPr>
            <a:spLocks noChangeArrowheads="1"/>
          </p:cNvSpPr>
          <p:nvPr/>
        </p:nvSpPr>
        <p:spPr bwMode="auto">
          <a:xfrm>
            <a:off x="6657975"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1086000" name="Text Box 560">
            <a:extLst>
              <a:ext uri="{FF2B5EF4-FFF2-40B4-BE49-F238E27FC236}">
                <a16:creationId xmlns:a16="http://schemas.microsoft.com/office/drawing/2014/main" id="{362C075E-6113-EA43-A3F9-A88489062F9F}"/>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1</a:t>
            </a:r>
          </a:p>
        </p:txBody>
      </p:sp>
      <p:sp>
        <p:nvSpPr>
          <p:cNvPr id="1086002" name="Rectangle 562">
            <a:extLst>
              <a:ext uri="{FF2B5EF4-FFF2-40B4-BE49-F238E27FC236}">
                <a16:creationId xmlns:a16="http://schemas.microsoft.com/office/drawing/2014/main" id="{E88F7867-639A-D74F-9D63-ECEAF4D5B53E}"/>
              </a:ext>
            </a:extLst>
          </p:cNvPr>
          <p:cNvSpPr>
            <a:spLocks noChangeArrowheads="1"/>
          </p:cNvSpPr>
          <p:nvPr/>
        </p:nvSpPr>
        <p:spPr bwMode="auto">
          <a:xfrm>
            <a:off x="6689725" y="584200"/>
            <a:ext cx="3114675" cy="10937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000" b="1" i="1">
                <a:solidFill>
                  <a:schemeClr val="bg1"/>
                </a:solidFill>
                <a:latin typeface="Arial" panose="020B0604020202020204" pitchFamily="34" charset="0"/>
              </a:rPr>
              <a:t>Menset Kitab: Mengurutkan                          Perjanjian Lama   </a:t>
            </a:r>
            <a:endParaRPr lang="en-US" altLang="en-US" sz="2000" b="1" u="sng">
              <a:solidFill>
                <a:schemeClr val="bg1"/>
              </a:solidFill>
              <a:latin typeface="Arial" panose="020B0604020202020204" pitchFamily="34" charset="0"/>
            </a:endParaRPr>
          </a:p>
        </p:txBody>
      </p:sp>
      <p:sp>
        <p:nvSpPr>
          <p:cNvPr id="1086003" name="Oval 563">
            <a:extLst>
              <a:ext uri="{FF2B5EF4-FFF2-40B4-BE49-F238E27FC236}">
                <a16:creationId xmlns:a16="http://schemas.microsoft.com/office/drawing/2014/main" id="{75362716-96E9-1B4A-B871-5108EF569041}"/>
              </a:ext>
            </a:extLst>
          </p:cNvPr>
          <p:cNvSpPr>
            <a:spLocks noChangeArrowheads="1"/>
          </p:cNvSpPr>
          <p:nvPr/>
        </p:nvSpPr>
        <p:spPr bwMode="auto">
          <a:xfrm>
            <a:off x="1265238" y="3505200"/>
            <a:ext cx="1957387" cy="2586038"/>
          </a:xfrm>
          <a:prstGeom prst="ellipse">
            <a:avLst/>
          </a:prstGeom>
          <a:noFill/>
          <a:ln w="76200">
            <a:solidFill>
              <a:schemeClr val="hlink"/>
            </a:solidFill>
            <a:round/>
            <a:headEnd/>
            <a:tailEnd/>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85984" name="AutoShape 544">
            <a:extLst>
              <a:ext uri="{FF2B5EF4-FFF2-40B4-BE49-F238E27FC236}">
                <a16:creationId xmlns:a16="http://schemas.microsoft.com/office/drawing/2014/main" id="{A0FD88EC-FB34-9F40-9716-1EDE7468BE38}"/>
              </a:ext>
            </a:extLst>
          </p:cNvPr>
          <p:cNvSpPr>
            <a:spLocks noChangeArrowheads="1"/>
          </p:cNvSpPr>
          <p:nvPr/>
        </p:nvSpPr>
        <p:spPr bwMode="auto">
          <a:xfrm flipH="1">
            <a:off x="2733675" y="4629150"/>
            <a:ext cx="4038600" cy="6080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38100">
            <a:solidFill>
              <a:srgbClr val="1822CD"/>
            </a:solidFill>
            <a:miter lim="800000"/>
            <a:headEnd/>
            <a:tailEnd/>
          </a:ln>
          <a:effectLst>
            <a:outerShdw dist="91581" dir="3378596" algn="ctr" rotWithShape="0">
              <a:schemeClr val="tx1"/>
            </a:outerShdw>
          </a:effectLst>
        </p:spPr>
        <p:txBody>
          <a:bodyPr wrap="none" anchor="ctr"/>
          <a:lstStyle/>
          <a:p>
            <a:endParaRPr lang="en-US"/>
          </a:p>
        </p:txBody>
      </p:sp>
      <p:sp>
        <p:nvSpPr>
          <p:cNvPr id="1086005" name="Rectangle 565">
            <a:extLst>
              <a:ext uri="{FF2B5EF4-FFF2-40B4-BE49-F238E27FC236}">
                <a16:creationId xmlns:a16="http://schemas.microsoft.com/office/drawing/2014/main" id="{1189EBE4-17AB-0A4B-AFEB-379454E9A323}"/>
              </a:ext>
            </a:extLst>
          </p:cNvPr>
          <p:cNvSpPr>
            <a:spLocks noChangeArrowheads="1"/>
          </p:cNvSpPr>
          <p:nvPr/>
        </p:nvSpPr>
        <p:spPr bwMode="auto">
          <a:xfrm>
            <a:off x="2636838" y="4464050"/>
            <a:ext cx="187325"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1086006" name="Line 566">
            <a:extLst>
              <a:ext uri="{FF2B5EF4-FFF2-40B4-BE49-F238E27FC236}">
                <a16:creationId xmlns:a16="http://schemas.microsoft.com/office/drawing/2014/main" id="{3B604FD5-CA59-E442-B4BB-A6D3D9E23185}"/>
              </a:ext>
            </a:extLst>
          </p:cNvPr>
          <p:cNvSpPr>
            <a:spLocks noChangeShapeType="1"/>
          </p:cNvSpPr>
          <p:nvPr/>
        </p:nvSpPr>
        <p:spPr bwMode="auto">
          <a:xfrm>
            <a:off x="2668588" y="56245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085986"/>
                                        </p:tgtEl>
                                        <p:attrNameLst>
                                          <p:attrName>style.visibility</p:attrName>
                                        </p:attrNameLst>
                                      </p:cBhvr>
                                      <p:to>
                                        <p:strVal val="visible"/>
                                      </p:to>
                                    </p:set>
                                    <p:anim calcmode="lin" valueType="num">
                                      <p:cBhvr additive="base">
                                        <p:cTn id="7" dur="500" fill="hold"/>
                                        <p:tgtEl>
                                          <p:spTgt spid="1085986"/>
                                        </p:tgtEl>
                                        <p:attrNameLst>
                                          <p:attrName>ppt_x</p:attrName>
                                        </p:attrNameLst>
                                      </p:cBhvr>
                                      <p:tavLst>
                                        <p:tav tm="0">
                                          <p:val>
                                            <p:strVal val="#ppt_x"/>
                                          </p:val>
                                        </p:tav>
                                        <p:tav tm="100000">
                                          <p:val>
                                            <p:strVal val="#ppt_x"/>
                                          </p:val>
                                        </p:tav>
                                      </p:tavLst>
                                    </p:anim>
                                    <p:anim calcmode="lin" valueType="num">
                                      <p:cBhvr additive="base">
                                        <p:cTn id="8" dur="500" fill="hold"/>
                                        <p:tgtEl>
                                          <p:spTgt spid="108598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1085984"/>
                                        </p:tgtEl>
                                        <p:attrNameLst>
                                          <p:attrName>style.visibility</p:attrName>
                                        </p:attrNameLst>
                                      </p:cBhvr>
                                      <p:to>
                                        <p:strVal val="visible"/>
                                      </p:to>
                                    </p:set>
                                    <p:anim calcmode="lin" valueType="num">
                                      <p:cBhvr additive="base">
                                        <p:cTn id="12" dur="500" fill="hold"/>
                                        <p:tgtEl>
                                          <p:spTgt spid="1085984"/>
                                        </p:tgtEl>
                                        <p:attrNameLst>
                                          <p:attrName>ppt_x</p:attrName>
                                        </p:attrNameLst>
                                      </p:cBhvr>
                                      <p:tavLst>
                                        <p:tav tm="0">
                                          <p:val>
                                            <p:strVal val="1+#ppt_w/2"/>
                                          </p:val>
                                        </p:tav>
                                        <p:tav tm="100000">
                                          <p:val>
                                            <p:strVal val="#ppt_x"/>
                                          </p:val>
                                        </p:tav>
                                      </p:tavLst>
                                    </p:anim>
                                    <p:anim calcmode="lin" valueType="num">
                                      <p:cBhvr additive="base">
                                        <p:cTn id="13" dur="500" fill="hold"/>
                                        <p:tgtEl>
                                          <p:spTgt spid="108598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9" presetClass="entr" presetSubtype="0" fill="hold" nodeType="afterEffect">
                                  <p:stCondLst>
                                    <p:cond delay="0"/>
                                  </p:stCondLst>
                                  <p:childTnLst>
                                    <p:set>
                                      <p:cBhvr>
                                        <p:cTn id="16" dur="1" fill="hold">
                                          <p:stCondLst>
                                            <p:cond delay="0"/>
                                          </p:stCondLst>
                                        </p:cTn>
                                        <p:tgtEl>
                                          <p:spTgt spid="1086003"/>
                                        </p:tgtEl>
                                        <p:attrNameLst>
                                          <p:attrName>style.visibility</p:attrName>
                                        </p:attrNameLst>
                                      </p:cBhvr>
                                      <p:to>
                                        <p:strVal val="visible"/>
                                      </p:to>
                                    </p:set>
                                    <p:animEffect transition="in" filter="dissolve">
                                      <p:cBhvr>
                                        <p:cTn id="17" dur="500"/>
                                        <p:tgtEl>
                                          <p:spTgt spid="1086003"/>
                                        </p:tgtEl>
                                      </p:cBhvr>
                                    </p:animEffect>
                                  </p:childTnLst>
                                </p:cTn>
                              </p:par>
                            </p:childTnLst>
                          </p:cTn>
                        </p:par>
                        <p:par>
                          <p:cTn id="18" fill="hold" nodeType="afterGroup">
                            <p:stCondLst>
                              <p:cond delay="1500"/>
                            </p:stCondLst>
                            <p:childTnLst>
                              <p:par>
                                <p:cTn id="19" presetID="9" presetClass="entr" presetSubtype="0" fill="hold" nodeType="afterEffect">
                                  <p:stCondLst>
                                    <p:cond delay="0"/>
                                  </p:stCondLst>
                                  <p:childTnLst>
                                    <p:set>
                                      <p:cBhvr>
                                        <p:cTn id="20" dur="1" fill="hold">
                                          <p:stCondLst>
                                            <p:cond delay="0"/>
                                          </p:stCondLst>
                                        </p:cTn>
                                        <p:tgtEl>
                                          <p:spTgt spid="1085997"/>
                                        </p:tgtEl>
                                        <p:attrNameLst>
                                          <p:attrName>style.visibility</p:attrName>
                                        </p:attrNameLst>
                                      </p:cBhvr>
                                      <p:to>
                                        <p:strVal val="visible"/>
                                      </p:to>
                                    </p:set>
                                    <p:animEffect transition="in" filter="dissolve">
                                      <p:cBhvr>
                                        <p:cTn id="21" dur="500"/>
                                        <p:tgtEl>
                                          <p:spTgt spid="1085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021" name="Line 245">
            <a:extLst>
              <a:ext uri="{FF2B5EF4-FFF2-40B4-BE49-F238E27FC236}">
                <a16:creationId xmlns:a16="http://schemas.microsoft.com/office/drawing/2014/main" id="{BF3E4D12-8B09-E844-A769-339409447E18}"/>
              </a:ext>
            </a:extLst>
          </p:cNvPr>
          <p:cNvSpPr>
            <a:spLocks noChangeShapeType="1"/>
          </p:cNvSpPr>
          <p:nvPr/>
        </p:nvSpPr>
        <p:spPr bwMode="auto">
          <a:xfrm>
            <a:off x="2827338" y="55292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778" name="Line 2">
            <a:extLst>
              <a:ext uri="{FF2B5EF4-FFF2-40B4-BE49-F238E27FC236}">
                <a16:creationId xmlns:a16="http://schemas.microsoft.com/office/drawing/2014/main" id="{6301BBF9-BD0F-5244-96C8-9FEF066A9CF1}"/>
              </a:ext>
            </a:extLst>
          </p:cNvPr>
          <p:cNvSpPr>
            <a:spLocks noChangeShapeType="1"/>
          </p:cNvSpPr>
          <p:nvPr/>
        </p:nvSpPr>
        <p:spPr bwMode="auto">
          <a:xfrm>
            <a:off x="2120900" y="2208213"/>
            <a:ext cx="0" cy="16891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9779" name="Rectangle 3">
            <a:extLst>
              <a:ext uri="{FF2B5EF4-FFF2-40B4-BE49-F238E27FC236}">
                <a16:creationId xmlns:a16="http://schemas.microsoft.com/office/drawing/2014/main" id="{74D0B38A-3C92-DB48-A0BF-0FB4F50C438E}"/>
              </a:ext>
            </a:extLst>
          </p:cNvPr>
          <p:cNvSpPr>
            <a:spLocks noChangeArrowheads="1"/>
          </p:cNvSpPr>
          <p:nvPr/>
        </p:nvSpPr>
        <p:spPr bwMode="auto">
          <a:xfrm>
            <a:off x="2871788" y="44069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99780" name="Rectangle 4">
            <a:extLst>
              <a:ext uri="{FF2B5EF4-FFF2-40B4-BE49-F238E27FC236}">
                <a16:creationId xmlns:a16="http://schemas.microsoft.com/office/drawing/2014/main" id="{B684926F-7B1A-BD44-816F-6858EC125020}"/>
              </a:ext>
            </a:extLst>
          </p:cNvPr>
          <p:cNvSpPr>
            <a:spLocks noChangeArrowheads="1"/>
          </p:cNvSpPr>
          <p:nvPr/>
        </p:nvSpPr>
        <p:spPr bwMode="auto">
          <a:xfrm>
            <a:off x="2855913" y="46624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99781" name="Rectangle 5">
            <a:extLst>
              <a:ext uri="{FF2B5EF4-FFF2-40B4-BE49-F238E27FC236}">
                <a16:creationId xmlns:a16="http://schemas.microsoft.com/office/drawing/2014/main" id="{D7D7B971-1F0E-F946-A3DC-488B9F1F63DC}"/>
              </a:ext>
            </a:extLst>
          </p:cNvPr>
          <p:cNvSpPr>
            <a:spLocks noChangeArrowheads="1"/>
          </p:cNvSpPr>
          <p:nvPr/>
        </p:nvSpPr>
        <p:spPr bwMode="auto">
          <a:xfrm>
            <a:off x="2840038" y="4965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99782" name="Rectangle 6">
            <a:extLst>
              <a:ext uri="{FF2B5EF4-FFF2-40B4-BE49-F238E27FC236}">
                <a16:creationId xmlns:a16="http://schemas.microsoft.com/office/drawing/2014/main" id="{67F5A620-EB69-764F-B3BB-E7D74DF925E5}"/>
              </a:ext>
            </a:extLst>
          </p:cNvPr>
          <p:cNvSpPr>
            <a:spLocks noChangeArrowheads="1"/>
          </p:cNvSpPr>
          <p:nvPr/>
        </p:nvSpPr>
        <p:spPr bwMode="auto">
          <a:xfrm>
            <a:off x="2840038" y="51752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99783" name="Rectangle 7">
            <a:extLst>
              <a:ext uri="{FF2B5EF4-FFF2-40B4-BE49-F238E27FC236}">
                <a16:creationId xmlns:a16="http://schemas.microsoft.com/office/drawing/2014/main" id="{2388FD71-54DA-E64A-8CDF-422FBC59DF9C}"/>
              </a:ext>
            </a:extLst>
          </p:cNvPr>
          <p:cNvSpPr>
            <a:spLocks noChangeArrowheads="1"/>
          </p:cNvSpPr>
          <p:nvPr/>
        </p:nvSpPr>
        <p:spPr bwMode="auto">
          <a:xfrm>
            <a:off x="2833688" y="42719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99784" name="Rectangle 8">
            <a:extLst>
              <a:ext uri="{FF2B5EF4-FFF2-40B4-BE49-F238E27FC236}">
                <a16:creationId xmlns:a16="http://schemas.microsoft.com/office/drawing/2014/main" id="{B6C323AA-3A5D-6B4E-A2D4-4AE7CE767B27}"/>
              </a:ext>
            </a:extLst>
          </p:cNvPr>
          <p:cNvSpPr>
            <a:spLocks noChangeArrowheads="1"/>
          </p:cNvSpPr>
          <p:nvPr/>
        </p:nvSpPr>
        <p:spPr bwMode="auto">
          <a:xfrm>
            <a:off x="933450" y="2933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99785" name="Rectangle 9">
            <a:extLst>
              <a:ext uri="{FF2B5EF4-FFF2-40B4-BE49-F238E27FC236}">
                <a16:creationId xmlns:a16="http://schemas.microsoft.com/office/drawing/2014/main" id="{E1A2D4C0-A8D8-8847-AD2B-05FD74E05748}"/>
              </a:ext>
            </a:extLst>
          </p:cNvPr>
          <p:cNvSpPr>
            <a:spLocks noChangeArrowheads="1"/>
          </p:cNvSpPr>
          <p:nvPr/>
        </p:nvSpPr>
        <p:spPr bwMode="auto">
          <a:xfrm>
            <a:off x="3054350" y="17653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99786" name="Rectangle 10">
            <a:extLst>
              <a:ext uri="{FF2B5EF4-FFF2-40B4-BE49-F238E27FC236}">
                <a16:creationId xmlns:a16="http://schemas.microsoft.com/office/drawing/2014/main" id="{C3D433A2-CBE3-9C4E-88D5-4355C310B33F}"/>
              </a:ext>
            </a:extLst>
          </p:cNvPr>
          <p:cNvSpPr>
            <a:spLocks noChangeArrowheads="1"/>
          </p:cNvSpPr>
          <p:nvPr/>
        </p:nvSpPr>
        <p:spPr bwMode="auto">
          <a:xfrm>
            <a:off x="3038475" y="20526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99787" name="Rectangle 11">
            <a:extLst>
              <a:ext uri="{FF2B5EF4-FFF2-40B4-BE49-F238E27FC236}">
                <a16:creationId xmlns:a16="http://schemas.microsoft.com/office/drawing/2014/main" id="{ACA59A4A-BC5D-B748-9B56-A49BF2CF1B7B}"/>
              </a:ext>
            </a:extLst>
          </p:cNvPr>
          <p:cNvSpPr>
            <a:spLocks noChangeArrowheads="1"/>
          </p:cNvSpPr>
          <p:nvPr/>
        </p:nvSpPr>
        <p:spPr bwMode="auto">
          <a:xfrm>
            <a:off x="2878138" y="22447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99788" name="Rectangle 12">
            <a:extLst>
              <a:ext uri="{FF2B5EF4-FFF2-40B4-BE49-F238E27FC236}">
                <a16:creationId xmlns:a16="http://schemas.microsoft.com/office/drawing/2014/main" id="{96C0ACD8-3531-9145-A406-23ECCF737FF0}"/>
              </a:ext>
            </a:extLst>
          </p:cNvPr>
          <p:cNvSpPr>
            <a:spLocks noChangeArrowheads="1"/>
          </p:cNvSpPr>
          <p:nvPr/>
        </p:nvSpPr>
        <p:spPr bwMode="auto">
          <a:xfrm>
            <a:off x="3054350" y="28987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99789" name="Rectangle 13">
            <a:extLst>
              <a:ext uri="{FF2B5EF4-FFF2-40B4-BE49-F238E27FC236}">
                <a16:creationId xmlns:a16="http://schemas.microsoft.com/office/drawing/2014/main" id="{44AB41B6-B77D-5044-BD76-CDF498986198}"/>
              </a:ext>
            </a:extLst>
          </p:cNvPr>
          <p:cNvSpPr>
            <a:spLocks noChangeArrowheads="1"/>
          </p:cNvSpPr>
          <p:nvPr/>
        </p:nvSpPr>
        <p:spPr bwMode="auto">
          <a:xfrm>
            <a:off x="2894013" y="36830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99790" name="Rectangle 14">
            <a:extLst>
              <a:ext uri="{FF2B5EF4-FFF2-40B4-BE49-F238E27FC236}">
                <a16:creationId xmlns:a16="http://schemas.microsoft.com/office/drawing/2014/main" id="{CEE8334A-7FC1-FF40-BFFE-0D0845A4EC7E}"/>
              </a:ext>
            </a:extLst>
          </p:cNvPr>
          <p:cNvSpPr>
            <a:spLocks noChangeArrowheads="1"/>
          </p:cNvSpPr>
          <p:nvPr/>
        </p:nvSpPr>
        <p:spPr bwMode="auto">
          <a:xfrm>
            <a:off x="2894013" y="3827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99791" name="Rectangle 15">
            <a:extLst>
              <a:ext uri="{FF2B5EF4-FFF2-40B4-BE49-F238E27FC236}">
                <a16:creationId xmlns:a16="http://schemas.microsoft.com/office/drawing/2014/main" id="{ADDD5772-78D1-A64A-B38F-7F42429DFCEB}"/>
              </a:ext>
            </a:extLst>
          </p:cNvPr>
          <p:cNvSpPr>
            <a:spLocks noChangeArrowheads="1"/>
          </p:cNvSpPr>
          <p:nvPr/>
        </p:nvSpPr>
        <p:spPr bwMode="auto">
          <a:xfrm>
            <a:off x="2989263" y="34591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99792" name="Rectangle 16">
            <a:extLst>
              <a:ext uri="{FF2B5EF4-FFF2-40B4-BE49-F238E27FC236}">
                <a16:creationId xmlns:a16="http://schemas.microsoft.com/office/drawing/2014/main" id="{36C49865-E925-7A4C-BAF5-795C7833FF27}"/>
              </a:ext>
            </a:extLst>
          </p:cNvPr>
          <p:cNvSpPr>
            <a:spLocks noChangeArrowheads="1"/>
          </p:cNvSpPr>
          <p:nvPr/>
        </p:nvSpPr>
        <p:spPr bwMode="auto">
          <a:xfrm>
            <a:off x="3117850" y="31702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99793" name="Rectangle 17">
            <a:extLst>
              <a:ext uri="{FF2B5EF4-FFF2-40B4-BE49-F238E27FC236}">
                <a16:creationId xmlns:a16="http://schemas.microsoft.com/office/drawing/2014/main" id="{C3D74842-854C-1D43-A0D4-B7FD4CBC742B}"/>
              </a:ext>
            </a:extLst>
          </p:cNvPr>
          <p:cNvSpPr>
            <a:spLocks noChangeArrowheads="1"/>
          </p:cNvSpPr>
          <p:nvPr/>
        </p:nvSpPr>
        <p:spPr bwMode="auto">
          <a:xfrm>
            <a:off x="2894013" y="4624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99794" name="Rectangle 18">
            <a:extLst>
              <a:ext uri="{FF2B5EF4-FFF2-40B4-BE49-F238E27FC236}">
                <a16:creationId xmlns:a16="http://schemas.microsoft.com/office/drawing/2014/main" id="{1AA90156-16F5-E044-BC27-60F06E2AFFCD}"/>
              </a:ext>
            </a:extLst>
          </p:cNvPr>
          <p:cNvSpPr>
            <a:spLocks noChangeArrowheads="1"/>
          </p:cNvSpPr>
          <p:nvPr/>
        </p:nvSpPr>
        <p:spPr bwMode="auto">
          <a:xfrm>
            <a:off x="2878138" y="492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99795" name="Rectangle 19">
            <a:extLst>
              <a:ext uri="{FF2B5EF4-FFF2-40B4-BE49-F238E27FC236}">
                <a16:creationId xmlns:a16="http://schemas.microsoft.com/office/drawing/2014/main" id="{0E419EAC-8057-CF48-AEEC-0BBAA4DF928A}"/>
              </a:ext>
            </a:extLst>
          </p:cNvPr>
          <p:cNvSpPr>
            <a:spLocks noChangeArrowheads="1"/>
          </p:cNvSpPr>
          <p:nvPr/>
        </p:nvSpPr>
        <p:spPr bwMode="auto">
          <a:xfrm>
            <a:off x="2878138" y="51371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99796" name="Rectangle 20">
            <a:extLst>
              <a:ext uri="{FF2B5EF4-FFF2-40B4-BE49-F238E27FC236}">
                <a16:creationId xmlns:a16="http://schemas.microsoft.com/office/drawing/2014/main" id="{D6C42525-B268-B247-A880-F2EEB82FFBFC}"/>
              </a:ext>
            </a:extLst>
          </p:cNvPr>
          <p:cNvSpPr>
            <a:spLocks noChangeArrowheads="1"/>
          </p:cNvSpPr>
          <p:nvPr/>
        </p:nvSpPr>
        <p:spPr bwMode="auto">
          <a:xfrm>
            <a:off x="3022600" y="58070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99797" name="Rectangle 21">
            <a:extLst>
              <a:ext uri="{FF2B5EF4-FFF2-40B4-BE49-F238E27FC236}">
                <a16:creationId xmlns:a16="http://schemas.microsoft.com/office/drawing/2014/main" id="{7013CD52-F6AD-204B-BA2C-65AB2B1EF529}"/>
              </a:ext>
            </a:extLst>
          </p:cNvPr>
          <p:cNvSpPr>
            <a:spLocks noChangeArrowheads="1"/>
          </p:cNvSpPr>
          <p:nvPr/>
        </p:nvSpPr>
        <p:spPr bwMode="auto">
          <a:xfrm>
            <a:off x="3006725" y="609441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99798" name="Rectangle 22">
            <a:extLst>
              <a:ext uri="{FF2B5EF4-FFF2-40B4-BE49-F238E27FC236}">
                <a16:creationId xmlns:a16="http://schemas.microsoft.com/office/drawing/2014/main" id="{6830444E-C53B-FA44-9670-778616731D0D}"/>
              </a:ext>
            </a:extLst>
          </p:cNvPr>
          <p:cNvSpPr>
            <a:spLocks noChangeArrowheads="1"/>
          </p:cNvSpPr>
          <p:nvPr/>
        </p:nvSpPr>
        <p:spPr bwMode="auto">
          <a:xfrm>
            <a:off x="2814638" y="69564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99799" name="Rectangle 23">
            <a:extLst>
              <a:ext uri="{FF2B5EF4-FFF2-40B4-BE49-F238E27FC236}">
                <a16:creationId xmlns:a16="http://schemas.microsoft.com/office/drawing/2014/main" id="{232F433F-6D38-9B45-8A8E-02069B59E7EA}"/>
              </a:ext>
            </a:extLst>
          </p:cNvPr>
          <p:cNvSpPr>
            <a:spLocks noChangeArrowheads="1"/>
          </p:cNvSpPr>
          <p:nvPr/>
        </p:nvSpPr>
        <p:spPr bwMode="auto">
          <a:xfrm>
            <a:off x="2894013" y="72278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99800" name="Rectangle 24">
            <a:extLst>
              <a:ext uri="{FF2B5EF4-FFF2-40B4-BE49-F238E27FC236}">
                <a16:creationId xmlns:a16="http://schemas.microsoft.com/office/drawing/2014/main" id="{95549566-2581-C94E-9C57-0EADE52BFFDB}"/>
              </a:ext>
            </a:extLst>
          </p:cNvPr>
          <p:cNvSpPr>
            <a:spLocks noChangeArrowheads="1"/>
          </p:cNvSpPr>
          <p:nvPr/>
        </p:nvSpPr>
        <p:spPr bwMode="auto">
          <a:xfrm>
            <a:off x="3101975" y="238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99801" name="Rectangle 25">
            <a:extLst>
              <a:ext uri="{FF2B5EF4-FFF2-40B4-BE49-F238E27FC236}">
                <a16:creationId xmlns:a16="http://schemas.microsoft.com/office/drawing/2014/main" id="{AFDC3049-EA28-244A-A208-CD9803BFB17D}"/>
              </a:ext>
            </a:extLst>
          </p:cNvPr>
          <p:cNvSpPr>
            <a:spLocks noChangeArrowheads="1"/>
          </p:cNvSpPr>
          <p:nvPr/>
        </p:nvSpPr>
        <p:spPr bwMode="auto">
          <a:xfrm>
            <a:off x="5629275" y="328613"/>
            <a:ext cx="4059238" cy="71151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99802" name="Picture 26">
            <a:extLst>
              <a:ext uri="{FF2B5EF4-FFF2-40B4-BE49-F238E27FC236}">
                <a16:creationId xmlns:a16="http://schemas.microsoft.com/office/drawing/2014/main" id="{D2EED0A7-2D42-1C47-BE74-63F2EA503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832" r="44525"/>
          <a:stretch>
            <a:fillRect/>
          </a:stretch>
        </p:blipFill>
        <p:spPr bwMode="auto">
          <a:xfrm>
            <a:off x="5613400" y="336550"/>
            <a:ext cx="4081463" cy="710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pic>
      <p:sp>
        <p:nvSpPr>
          <p:cNvPr id="1099803" name="Rectangle 27">
            <a:extLst>
              <a:ext uri="{FF2B5EF4-FFF2-40B4-BE49-F238E27FC236}">
                <a16:creationId xmlns:a16="http://schemas.microsoft.com/office/drawing/2014/main" id="{9071F4A7-FDBD-314D-B36F-3B9D00CA2071}"/>
              </a:ext>
            </a:extLst>
          </p:cNvPr>
          <p:cNvSpPr>
            <a:spLocks noChangeArrowheads="1"/>
          </p:cNvSpPr>
          <p:nvPr/>
        </p:nvSpPr>
        <p:spPr bwMode="auto">
          <a:xfrm>
            <a:off x="5589588" y="341313"/>
            <a:ext cx="4102100" cy="7089775"/>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9804" name="Line 28">
            <a:extLst>
              <a:ext uri="{FF2B5EF4-FFF2-40B4-BE49-F238E27FC236}">
                <a16:creationId xmlns:a16="http://schemas.microsoft.com/office/drawing/2014/main" id="{F0D98391-4760-354D-8645-4D7A3C6C3039}"/>
              </a:ext>
            </a:extLst>
          </p:cNvPr>
          <p:cNvSpPr>
            <a:spLocks noChangeShapeType="1"/>
          </p:cNvSpPr>
          <p:nvPr/>
        </p:nvSpPr>
        <p:spPr bwMode="auto">
          <a:xfrm>
            <a:off x="2195513" y="5718175"/>
            <a:ext cx="417512"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805" name="Line 29">
            <a:extLst>
              <a:ext uri="{FF2B5EF4-FFF2-40B4-BE49-F238E27FC236}">
                <a16:creationId xmlns:a16="http://schemas.microsoft.com/office/drawing/2014/main" id="{B8E8FB2D-94B7-0544-89CE-782614F1DFBC}"/>
              </a:ext>
            </a:extLst>
          </p:cNvPr>
          <p:cNvSpPr>
            <a:spLocks noChangeShapeType="1"/>
          </p:cNvSpPr>
          <p:nvPr/>
        </p:nvSpPr>
        <p:spPr bwMode="auto">
          <a:xfrm>
            <a:off x="1517650" y="3897313"/>
            <a:ext cx="635000"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806" name="Line 30">
            <a:extLst>
              <a:ext uri="{FF2B5EF4-FFF2-40B4-BE49-F238E27FC236}">
                <a16:creationId xmlns:a16="http://schemas.microsoft.com/office/drawing/2014/main" id="{22638E5B-AAD5-3F45-A3D6-01AC9F97CA44}"/>
              </a:ext>
            </a:extLst>
          </p:cNvPr>
          <p:cNvSpPr>
            <a:spLocks noChangeShapeType="1"/>
          </p:cNvSpPr>
          <p:nvPr/>
        </p:nvSpPr>
        <p:spPr bwMode="auto">
          <a:xfrm>
            <a:off x="604838" y="5980113"/>
            <a:ext cx="1595437"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807" name="Freeform 31">
            <a:extLst>
              <a:ext uri="{FF2B5EF4-FFF2-40B4-BE49-F238E27FC236}">
                <a16:creationId xmlns:a16="http://schemas.microsoft.com/office/drawing/2014/main" id="{69AA6951-9A8C-C646-9E30-819542AD450B}"/>
              </a:ext>
            </a:extLst>
          </p:cNvPr>
          <p:cNvSpPr>
            <a:spLocks/>
          </p:cNvSpPr>
          <p:nvPr/>
        </p:nvSpPr>
        <p:spPr bwMode="auto">
          <a:xfrm>
            <a:off x="1530350" y="3906838"/>
            <a:ext cx="590550" cy="1981200"/>
          </a:xfrm>
          <a:custGeom>
            <a:avLst/>
            <a:gdLst>
              <a:gd name="T0" fmla="*/ 40 w 372"/>
              <a:gd name="T1" fmla="*/ 0 h 1248"/>
              <a:gd name="T2" fmla="*/ 372 w 372"/>
              <a:gd name="T3" fmla="*/ 1238 h 1248"/>
              <a:gd name="T4" fmla="*/ 342 w 372"/>
              <a:gd name="T5" fmla="*/ 1248 h 1248"/>
              <a:gd name="T6" fmla="*/ 0 w 372"/>
              <a:gd name="T7" fmla="*/ 10 h 1248"/>
              <a:gd name="T8" fmla="*/ 40 w 372"/>
              <a:gd name="T9" fmla="*/ 0 h 1248"/>
            </a:gdLst>
            <a:ahLst/>
            <a:cxnLst>
              <a:cxn ang="0">
                <a:pos x="T0" y="T1"/>
              </a:cxn>
              <a:cxn ang="0">
                <a:pos x="T2" y="T3"/>
              </a:cxn>
              <a:cxn ang="0">
                <a:pos x="T4" y="T5"/>
              </a:cxn>
              <a:cxn ang="0">
                <a:pos x="T6" y="T7"/>
              </a:cxn>
              <a:cxn ang="0">
                <a:pos x="T8" y="T9"/>
              </a:cxn>
            </a:cxnLst>
            <a:rect l="0" t="0" r="r" b="b"/>
            <a:pathLst>
              <a:path w="372" h="1248">
                <a:moveTo>
                  <a:pt x="40" y="0"/>
                </a:moveTo>
                <a:lnTo>
                  <a:pt x="372" y="1238"/>
                </a:lnTo>
                <a:lnTo>
                  <a:pt x="342" y="1248"/>
                </a:lnTo>
                <a:lnTo>
                  <a:pt x="0" y="10"/>
                </a:lnTo>
                <a:lnTo>
                  <a:pt x="40" y="0"/>
                </a:lnTo>
                <a:close/>
              </a:path>
            </a:pathLst>
          </a:custGeom>
          <a:solidFill>
            <a:srgbClr val="000000"/>
          </a:solidFill>
          <a:ln w="19050" cmpd="sng">
            <a:solidFill>
              <a:srgbClr val="000000"/>
            </a:solidFill>
            <a:round/>
            <a:headEnd/>
            <a:tailEnd/>
          </a:ln>
        </p:spPr>
        <p:txBody>
          <a:bodyPr/>
          <a:lstStyle/>
          <a:p>
            <a:endParaRPr lang="en-US"/>
          </a:p>
        </p:txBody>
      </p:sp>
      <p:sp>
        <p:nvSpPr>
          <p:cNvPr id="1099808" name="Line 32">
            <a:extLst>
              <a:ext uri="{FF2B5EF4-FFF2-40B4-BE49-F238E27FC236}">
                <a16:creationId xmlns:a16="http://schemas.microsoft.com/office/drawing/2014/main" id="{5DFCF3AD-CC43-1540-8714-73018D770DF2}"/>
              </a:ext>
            </a:extLst>
          </p:cNvPr>
          <p:cNvSpPr>
            <a:spLocks noChangeShapeType="1"/>
          </p:cNvSpPr>
          <p:nvPr/>
        </p:nvSpPr>
        <p:spPr bwMode="auto">
          <a:xfrm>
            <a:off x="1738313" y="4051300"/>
            <a:ext cx="889000" cy="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809" name="Freeform 33">
            <a:extLst>
              <a:ext uri="{FF2B5EF4-FFF2-40B4-BE49-F238E27FC236}">
                <a16:creationId xmlns:a16="http://schemas.microsoft.com/office/drawing/2014/main" id="{E1E1CF7E-25F0-0644-8147-27DB0AB6E567}"/>
              </a:ext>
            </a:extLst>
          </p:cNvPr>
          <p:cNvSpPr>
            <a:spLocks/>
          </p:cNvSpPr>
          <p:nvPr/>
        </p:nvSpPr>
        <p:spPr bwMode="auto">
          <a:xfrm>
            <a:off x="1738313" y="4067175"/>
            <a:ext cx="509587" cy="1676400"/>
          </a:xfrm>
          <a:custGeom>
            <a:avLst/>
            <a:gdLst>
              <a:gd name="T0" fmla="*/ 40 w 321"/>
              <a:gd name="T1" fmla="*/ 0 h 1056"/>
              <a:gd name="T2" fmla="*/ 321 w 321"/>
              <a:gd name="T3" fmla="*/ 1046 h 1056"/>
              <a:gd name="T4" fmla="*/ 281 w 321"/>
              <a:gd name="T5" fmla="*/ 1056 h 1056"/>
              <a:gd name="T6" fmla="*/ 0 w 321"/>
              <a:gd name="T7" fmla="*/ 10 h 1056"/>
              <a:gd name="T8" fmla="*/ 40 w 321"/>
              <a:gd name="T9" fmla="*/ 0 h 1056"/>
            </a:gdLst>
            <a:ahLst/>
            <a:cxnLst>
              <a:cxn ang="0">
                <a:pos x="T0" y="T1"/>
              </a:cxn>
              <a:cxn ang="0">
                <a:pos x="T2" y="T3"/>
              </a:cxn>
              <a:cxn ang="0">
                <a:pos x="T4" y="T5"/>
              </a:cxn>
              <a:cxn ang="0">
                <a:pos x="T6" y="T7"/>
              </a:cxn>
              <a:cxn ang="0">
                <a:pos x="T8" y="T9"/>
              </a:cxn>
            </a:cxnLst>
            <a:rect l="0" t="0" r="r" b="b"/>
            <a:pathLst>
              <a:path w="321" h="1056">
                <a:moveTo>
                  <a:pt x="40" y="0"/>
                </a:moveTo>
                <a:lnTo>
                  <a:pt x="321" y="1046"/>
                </a:lnTo>
                <a:lnTo>
                  <a:pt x="281" y="1056"/>
                </a:lnTo>
                <a:lnTo>
                  <a:pt x="0" y="1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9810" name="Line 34">
            <a:extLst>
              <a:ext uri="{FF2B5EF4-FFF2-40B4-BE49-F238E27FC236}">
                <a16:creationId xmlns:a16="http://schemas.microsoft.com/office/drawing/2014/main" id="{5655060C-9F4B-C34B-8C92-4851D995CD14}"/>
              </a:ext>
            </a:extLst>
          </p:cNvPr>
          <p:cNvSpPr>
            <a:spLocks noChangeShapeType="1"/>
          </p:cNvSpPr>
          <p:nvPr/>
        </p:nvSpPr>
        <p:spPr bwMode="auto">
          <a:xfrm flipV="1">
            <a:off x="3875088" y="1173163"/>
            <a:ext cx="1587" cy="62547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811" name="Line 35">
            <a:extLst>
              <a:ext uri="{FF2B5EF4-FFF2-40B4-BE49-F238E27FC236}">
                <a16:creationId xmlns:a16="http://schemas.microsoft.com/office/drawing/2014/main" id="{2E537DD2-DF4B-D545-8EE8-DB3C4E457831}"/>
              </a:ext>
            </a:extLst>
          </p:cNvPr>
          <p:cNvSpPr>
            <a:spLocks noChangeShapeType="1"/>
          </p:cNvSpPr>
          <p:nvPr/>
        </p:nvSpPr>
        <p:spPr bwMode="auto">
          <a:xfrm>
            <a:off x="2073275" y="5865813"/>
            <a:ext cx="127000"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812" name="Line 36">
            <a:extLst>
              <a:ext uri="{FF2B5EF4-FFF2-40B4-BE49-F238E27FC236}">
                <a16:creationId xmlns:a16="http://schemas.microsoft.com/office/drawing/2014/main" id="{459B8F9D-EB04-9B4A-B691-26B22860D85C}"/>
              </a:ext>
            </a:extLst>
          </p:cNvPr>
          <p:cNvSpPr>
            <a:spLocks noChangeShapeType="1"/>
          </p:cNvSpPr>
          <p:nvPr/>
        </p:nvSpPr>
        <p:spPr bwMode="auto">
          <a:xfrm flipV="1">
            <a:off x="2168525" y="5900738"/>
            <a:ext cx="1588" cy="7937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813" name="Line 37">
            <a:extLst>
              <a:ext uri="{FF2B5EF4-FFF2-40B4-BE49-F238E27FC236}">
                <a16:creationId xmlns:a16="http://schemas.microsoft.com/office/drawing/2014/main" id="{472577EB-8C93-E94D-A8CF-CC303D2E03D1}"/>
              </a:ext>
            </a:extLst>
          </p:cNvPr>
          <p:cNvSpPr>
            <a:spLocks noChangeShapeType="1"/>
          </p:cNvSpPr>
          <p:nvPr/>
        </p:nvSpPr>
        <p:spPr bwMode="auto">
          <a:xfrm>
            <a:off x="557213" y="5792788"/>
            <a:ext cx="13239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814" name="Line 38">
            <a:extLst>
              <a:ext uri="{FF2B5EF4-FFF2-40B4-BE49-F238E27FC236}">
                <a16:creationId xmlns:a16="http://schemas.microsoft.com/office/drawing/2014/main" id="{3AF32A15-C4AB-AF4F-BAFC-235A334760A1}"/>
              </a:ext>
            </a:extLst>
          </p:cNvPr>
          <p:cNvSpPr>
            <a:spLocks noChangeShapeType="1"/>
          </p:cNvSpPr>
          <p:nvPr/>
        </p:nvSpPr>
        <p:spPr bwMode="auto">
          <a:xfrm>
            <a:off x="573088" y="5472113"/>
            <a:ext cx="12287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815" name="Line 39">
            <a:extLst>
              <a:ext uri="{FF2B5EF4-FFF2-40B4-BE49-F238E27FC236}">
                <a16:creationId xmlns:a16="http://schemas.microsoft.com/office/drawing/2014/main" id="{64B4BB40-00B6-D44B-8023-B945FA32FA7D}"/>
              </a:ext>
            </a:extLst>
          </p:cNvPr>
          <p:cNvSpPr>
            <a:spLocks noChangeShapeType="1"/>
          </p:cNvSpPr>
          <p:nvPr/>
        </p:nvSpPr>
        <p:spPr bwMode="auto">
          <a:xfrm>
            <a:off x="557213" y="5137150"/>
            <a:ext cx="11652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816" name="Line 40">
            <a:extLst>
              <a:ext uri="{FF2B5EF4-FFF2-40B4-BE49-F238E27FC236}">
                <a16:creationId xmlns:a16="http://schemas.microsoft.com/office/drawing/2014/main" id="{D22656AE-A2CB-D242-9009-F03925CD7B50}"/>
              </a:ext>
            </a:extLst>
          </p:cNvPr>
          <p:cNvSpPr>
            <a:spLocks noChangeShapeType="1"/>
          </p:cNvSpPr>
          <p:nvPr/>
        </p:nvSpPr>
        <p:spPr bwMode="auto">
          <a:xfrm>
            <a:off x="590550" y="4802188"/>
            <a:ext cx="9874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817" name="Line 41">
            <a:extLst>
              <a:ext uri="{FF2B5EF4-FFF2-40B4-BE49-F238E27FC236}">
                <a16:creationId xmlns:a16="http://schemas.microsoft.com/office/drawing/2014/main" id="{54A29A4B-B1D1-3345-BFA8-5463E4079C8E}"/>
              </a:ext>
            </a:extLst>
          </p:cNvPr>
          <p:cNvSpPr>
            <a:spLocks noChangeShapeType="1"/>
          </p:cNvSpPr>
          <p:nvPr/>
        </p:nvSpPr>
        <p:spPr bwMode="auto">
          <a:xfrm>
            <a:off x="606425" y="4514850"/>
            <a:ext cx="97155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818" name="Line 42">
            <a:extLst>
              <a:ext uri="{FF2B5EF4-FFF2-40B4-BE49-F238E27FC236}">
                <a16:creationId xmlns:a16="http://schemas.microsoft.com/office/drawing/2014/main" id="{80BD7E40-E05C-7444-8598-04AE13B6A4CB}"/>
              </a:ext>
            </a:extLst>
          </p:cNvPr>
          <p:cNvSpPr>
            <a:spLocks noChangeShapeType="1"/>
          </p:cNvSpPr>
          <p:nvPr/>
        </p:nvSpPr>
        <p:spPr bwMode="auto">
          <a:xfrm>
            <a:off x="622300" y="4114800"/>
            <a:ext cx="8921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819" name="Line 43">
            <a:extLst>
              <a:ext uri="{FF2B5EF4-FFF2-40B4-BE49-F238E27FC236}">
                <a16:creationId xmlns:a16="http://schemas.microsoft.com/office/drawing/2014/main" id="{053E4BE9-BCA7-A849-B30A-5D5D3C626247}"/>
              </a:ext>
            </a:extLst>
          </p:cNvPr>
          <p:cNvSpPr>
            <a:spLocks noChangeShapeType="1"/>
          </p:cNvSpPr>
          <p:nvPr/>
        </p:nvSpPr>
        <p:spPr bwMode="auto">
          <a:xfrm>
            <a:off x="622300" y="3757613"/>
            <a:ext cx="110013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820" name="Line 44">
            <a:extLst>
              <a:ext uri="{FF2B5EF4-FFF2-40B4-BE49-F238E27FC236}">
                <a16:creationId xmlns:a16="http://schemas.microsoft.com/office/drawing/2014/main" id="{2A9464CC-C623-1243-B76D-A2E4701A293E}"/>
              </a:ext>
            </a:extLst>
          </p:cNvPr>
          <p:cNvSpPr>
            <a:spLocks noChangeShapeType="1"/>
          </p:cNvSpPr>
          <p:nvPr/>
        </p:nvSpPr>
        <p:spPr bwMode="auto">
          <a:xfrm>
            <a:off x="606425" y="3502025"/>
            <a:ext cx="113188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821" name="Line 45">
            <a:extLst>
              <a:ext uri="{FF2B5EF4-FFF2-40B4-BE49-F238E27FC236}">
                <a16:creationId xmlns:a16="http://schemas.microsoft.com/office/drawing/2014/main" id="{00DB4721-5D1D-C342-94B2-866A3066FED2}"/>
              </a:ext>
            </a:extLst>
          </p:cNvPr>
          <p:cNvSpPr>
            <a:spLocks noChangeShapeType="1"/>
          </p:cNvSpPr>
          <p:nvPr/>
        </p:nvSpPr>
        <p:spPr bwMode="auto">
          <a:xfrm>
            <a:off x="622300" y="3095625"/>
            <a:ext cx="14192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822" name="Rectangle 46">
            <a:extLst>
              <a:ext uri="{FF2B5EF4-FFF2-40B4-BE49-F238E27FC236}">
                <a16:creationId xmlns:a16="http://schemas.microsoft.com/office/drawing/2014/main" id="{623408F0-EBF2-2E49-80A4-4E730C4ECD5C}"/>
              </a:ext>
            </a:extLst>
          </p:cNvPr>
          <p:cNvSpPr>
            <a:spLocks noChangeArrowheads="1"/>
          </p:cNvSpPr>
          <p:nvPr/>
        </p:nvSpPr>
        <p:spPr bwMode="auto">
          <a:xfrm>
            <a:off x="2559050" y="5400675"/>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a:t>
            </a:r>
            <a:endParaRPr lang="en-US" altLang="en-US" sz="1400">
              <a:latin typeface="Helvetica" pitchFamily="2" charset="0"/>
            </a:endParaRPr>
          </a:p>
        </p:txBody>
      </p:sp>
      <p:sp>
        <p:nvSpPr>
          <p:cNvPr id="1099823" name="Line 47">
            <a:extLst>
              <a:ext uri="{FF2B5EF4-FFF2-40B4-BE49-F238E27FC236}">
                <a16:creationId xmlns:a16="http://schemas.microsoft.com/office/drawing/2014/main" id="{702111C6-9BBB-5D4B-817F-76093B263949}"/>
              </a:ext>
            </a:extLst>
          </p:cNvPr>
          <p:cNvSpPr>
            <a:spLocks noChangeShapeType="1"/>
          </p:cNvSpPr>
          <p:nvPr/>
        </p:nvSpPr>
        <p:spPr bwMode="auto">
          <a:xfrm>
            <a:off x="2693988" y="14954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824" name="Line 48">
            <a:extLst>
              <a:ext uri="{FF2B5EF4-FFF2-40B4-BE49-F238E27FC236}">
                <a16:creationId xmlns:a16="http://schemas.microsoft.com/office/drawing/2014/main" id="{C84A16BD-295C-6145-AF62-50DBB026B708}"/>
              </a:ext>
            </a:extLst>
          </p:cNvPr>
          <p:cNvSpPr>
            <a:spLocks noChangeShapeType="1"/>
          </p:cNvSpPr>
          <p:nvPr/>
        </p:nvSpPr>
        <p:spPr bwMode="auto">
          <a:xfrm>
            <a:off x="2693988" y="152717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825" name="Line 49">
            <a:extLst>
              <a:ext uri="{FF2B5EF4-FFF2-40B4-BE49-F238E27FC236}">
                <a16:creationId xmlns:a16="http://schemas.microsoft.com/office/drawing/2014/main" id="{4C0D9673-BE69-EF49-B85E-75A79C882AEB}"/>
              </a:ext>
            </a:extLst>
          </p:cNvPr>
          <p:cNvSpPr>
            <a:spLocks noChangeShapeType="1"/>
          </p:cNvSpPr>
          <p:nvPr/>
        </p:nvSpPr>
        <p:spPr bwMode="auto">
          <a:xfrm>
            <a:off x="2711450" y="1895475"/>
            <a:ext cx="11160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826" name="Line 50">
            <a:extLst>
              <a:ext uri="{FF2B5EF4-FFF2-40B4-BE49-F238E27FC236}">
                <a16:creationId xmlns:a16="http://schemas.microsoft.com/office/drawing/2014/main" id="{9013C289-D3EF-8E4E-9633-6FF6C527E6E8}"/>
              </a:ext>
            </a:extLst>
          </p:cNvPr>
          <p:cNvSpPr>
            <a:spLocks noChangeShapeType="1"/>
          </p:cNvSpPr>
          <p:nvPr/>
        </p:nvSpPr>
        <p:spPr bwMode="auto">
          <a:xfrm>
            <a:off x="2711450" y="2454275"/>
            <a:ext cx="11160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827" name="Rectangle 51">
            <a:extLst>
              <a:ext uri="{FF2B5EF4-FFF2-40B4-BE49-F238E27FC236}">
                <a16:creationId xmlns:a16="http://schemas.microsoft.com/office/drawing/2014/main" id="{F6642F82-B77B-E245-802C-C02C5A48D81D}"/>
              </a:ext>
            </a:extLst>
          </p:cNvPr>
          <p:cNvSpPr>
            <a:spLocks noChangeArrowheads="1"/>
          </p:cNvSpPr>
          <p:nvPr/>
        </p:nvSpPr>
        <p:spPr bwMode="auto">
          <a:xfrm>
            <a:off x="2925763" y="5543550"/>
            <a:ext cx="285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099830" name="Rectangle 54">
            <a:extLst>
              <a:ext uri="{FF2B5EF4-FFF2-40B4-BE49-F238E27FC236}">
                <a16:creationId xmlns:a16="http://schemas.microsoft.com/office/drawing/2014/main" id="{4CE22185-61FD-D641-B5C9-EF259952A534}"/>
              </a:ext>
            </a:extLst>
          </p:cNvPr>
          <p:cNvSpPr>
            <a:spLocks noChangeArrowheads="1"/>
          </p:cNvSpPr>
          <p:nvPr/>
        </p:nvSpPr>
        <p:spPr bwMode="auto">
          <a:xfrm>
            <a:off x="2925763" y="5672138"/>
            <a:ext cx="2286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099836" name="Rectangle 60">
            <a:extLst>
              <a:ext uri="{FF2B5EF4-FFF2-40B4-BE49-F238E27FC236}">
                <a16:creationId xmlns:a16="http://schemas.microsoft.com/office/drawing/2014/main" id="{3C953CD8-0EF0-6648-8B42-DAA3906EE084}"/>
              </a:ext>
            </a:extLst>
          </p:cNvPr>
          <p:cNvSpPr>
            <a:spLocks noChangeArrowheads="1"/>
          </p:cNvSpPr>
          <p:nvPr/>
        </p:nvSpPr>
        <p:spPr bwMode="auto">
          <a:xfrm>
            <a:off x="2860675" y="2636838"/>
            <a:ext cx="857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099839" name="Rectangle 63">
            <a:extLst>
              <a:ext uri="{FF2B5EF4-FFF2-40B4-BE49-F238E27FC236}">
                <a16:creationId xmlns:a16="http://schemas.microsoft.com/office/drawing/2014/main" id="{36C8AAC2-3735-8D45-A3A1-755A76B08F4F}"/>
              </a:ext>
            </a:extLst>
          </p:cNvPr>
          <p:cNvSpPr>
            <a:spLocks noChangeArrowheads="1"/>
          </p:cNvSpPr>
          <p:nvPr/>
        </p:nvSpPr>
        <p:spPr bwMode="auto">
          <a:xfrm>
            <a:off x="2860675" y="2765425"/>
            <a:ext cx="2286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099840" name="Rectangle 64">
            <a:extLst>
              <a:ext uri="{FF2B5EF4-FFF2-40B4-BE49-F238E27FC236}">
                <a16:creationId xmlns:a16="http://schemas.microsoft.com/office/drawing/2014/main" id="{2E71DB02-25E7-D748-AD21-97130C1DF6AE}"/>
              </a:ext>
            </a:extLst>
          </p:cNvPr>
          <p:cNvSpPr>
            <a:spLocks noChangeArrowheads="1"/>
          </p:cNvSpPr>
          <p:nvPr/>
        </p:nvSpPr>
        <p:spPr bwMode="auto">
          <a:xfrm>
            <a:off x="2967038" y="2740025"/>
            <a:ext cx="17145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endParaRPr lang="en-US" altLang="en-US" sz="1400">
              <a:latin typeface="Helvetica" pitchFamily="2" charset="0"/>
            </a:endParaRPr>
          </a:p>
        </p:txBody>
      </p:sp>
      <p:sp>
        <p:nvSpPr>
          <p:cNvPr id="1099842" name="Rectangle 66">
            <a:extLst>
              <a:ext uri="{FF2B5EF4-FFF2-40B4-BE49-F238E27FC236}">
                <a16:creationId xmlns:a16="http://schemas.microsoft.com/office/drawing/2014/main" id="{3B0D80FE-D693-0946-B602-D30BE3C97E37}"/>
              </a:ext>
            </a:extLst>
          </p:cNvPr>
          <p:cNvSpPr>
            <a:spLocks noChangeArrowheads="1"/>
          </p:cNvSpPr>
          <p:nvPr/>
        </p:nvSpPr>
        <p:spPr bwMode="auto">
          <a:xfrm>
            <a:off x="2765425" y="6423025"/>
            <a:ext cx="171450" cy="1222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1099845" name="Rectangle 69">
            <a:extLst>
              <a:ext uri="{FF2B5EF4-FFF2-40B4-BE49-F238E27FC236}">
                <a16:creationId xmlns:a16="http://schemas.microsoft.com/office/drawing/2014/main" id="{1E2EDE8A-1188-4549-A0FC-F5BE75721468}"/>
              </a:ext>
            </a:extLst>
          </p:cNvPr>
          <p:cNvSpPr>
            <a:spLocks noChangeArrowheads="1"/>
          </p:cNvSpPr>
          <p:nvPr/>
        </p:nvSpPr>
        <p:spPr bwMode="auto">
          <a:xfrm>
            <a:off x="2765425" y="6550025"/>
            <a:ext cx="228600" cy="1222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1099846" name="Rectangle 70">
            <a:extLst>
              <a:ext uri="{FF2B5EF4-FFF2-40B4-BE49-F238E27FC236}">
                <a16:creationId xmlns:a16="http://schemas.microsoft.com/office/drawing/2014/main" id="{F7D2FC7C-CBD7-D34A-A3CD-8C7EDDCA612D}"/>
              </a:ext>
            </a:extLst>
          </p:cNvPr>
          <p:cNvSpPr>
            <a:spLocks noChangeArrowheads="1"/>
          </p:cNvSpPr>
          <p:nvPr/>
        </p:nvSpPr>
        <p:spPr bwMode="auto">
          <a:xfrm>
            <a:off x="2852738" y="6524625"/>
            <a:ext cx="257175" cy="1222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         </a:t>
            </a:r>
            <a:endParaRPr lang="en-US" altLang="en-US" sz="1400">
              <a:latin typeface="Helvetica" pitchFamily="2" charset="0"/>
            </a:endParaRPr>
          </a:p>
        </p:txBody>
      </p:sp>
      <p:sp>
        <p:nvSpPr>
          <p:cNvPr id="1099848" name="Rectangle 72">
            <a:extLst>
              <a:ext uri="{FF2B5EF4-FFF2-40B4-BE49-F238E27FC236}">
                <a16:creationId xmlns:a16="http://schemas.microsoft.com/office/drawing/2014/main" id="{A902A31C-7140-AD40-9992-35527A3B6267}"/>
              </a:ext>
            </a:extLst>
          </p:cNvPr>
          <p:cNvSpPr>
            <a:spLocks noChangeArrowheads="1"/>
          </p:cNvSpPr>
          <p:nvPr/>
        </p:nvSpPr>
        <p:spPr bwMode="auto">
          <a:xfrm>
            <a:off x="3738563" y="6550025"/>
            <a:ext cx="33337" cy="1222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a:t>
            </a:r>
            <a:endParaRPr lang="en-US" altLang="en-US" sz="1400">
              <a:latin typeface="Helvetica" pitchFamily="2" charset="0"/>
            </a:endParaRPr>
          </a:p>
        </p:txBody>
      </p:sp>
      <p:sp>
        <p:nvSpPr>
          <p:cNvPr id="1099849" name="Rectangle 73">
            <a:extLst>
              <a:ext uri="{FF2B5EF4-FFF2-40B4-BE49-F238E27FC236}">
                <a16:creationId xmlns:a16="http://schemas.microsoft.com/office/drawing/2014/main" id="{A38BABF6-7CFB-E041-9D43-8E02DBD8DA8C}"/>
              </a:ext>
            </a:extLst>
          </p:cNvPr>
          <p:cNvSpPr>
            <a:spLocks noChangeArrowheads="1"/>
          </p:cNvSpPr>
          <p:nvPr/>
        </p:nvSpPr>
        <p:spPr bwMode="auto">
          <a:xfrm>
            <a:off x="2941638" y="4059238"/>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099852" name="Rectangle 76">
            <a:extLst>
              <a:ext uri="{FF2B5EF4-FFF2-40B4-BE49-F238E27FC236}">
                <a16:creationId xmlns:a16="http://schemas.microsoft.com/office/drawing/2014/main" id="{69A14144-1BA9-3344-9BC3-821104F9C0BF}"/>
              </a:ext>
            </a:extLst>
          </p:cNvPr>
          <p:cNvSpPr>
            <a:spLocks noChangeArrowheads="1"/>
          </p:cNvSpPr>
          <p:nvPr/>
        </p:nvSpPr>
        <p:spPr bwMode="auto">
          <a:xfrm>
            <a:off x="2941638" y="4170363"/>
            <a:ext cx="3714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099853" name="Rectangle 77">
            <a:extLst>
              <a:ext uri="{FF2B5EF4-FFF2-40B4-BE49-F238E27FC236}">
                <a16:creationId xmlns:a16="http://schemas.microsoft.com/office/drawing/2014/main" id="{066DE562-A8D1-CB4A-9294-DA6F583CC056}"/>
              </a:ext>
            </a:extLst>
          </p:cNvPr>
          <p:cNvSpPr>
            <a:spLocks noChangeArrowheads="1"/>
          </p:cNvSpPr>
          <p:nvPr/>
        </p:nvSpPr>
        <p:spPr bwMode="auto">
          <a:xfrm>
            <a:off x="3273425" y="41703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99855" name="Rectangle 79">
            <a:extLst>
              <a:ext uri="{FF2B5EF4-FFF2-40B4-BE49-F238E27FC236}">
                <a16:creationId xmlns:a16="http://schemas.microsoft.com/office/drawing/2014/main" id="{094B49EF-80DB-4C43-9EEC-BB928057EFE4}"/>
              </a:ext>
            </a:extLst>
          </p:cNvPr>
          <p:cNvSpPr>
            <a:spLocks noChangeArrowheads="1"/>
          </p:cNvSpPr>
          <p:nvPr/>
        </p:nvSpPr>
        <p:spPr bwMode="auto">
          <a:xfrm>
            <a:off x="3722688" y="4170363"/>
            <a:ext cx="3333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a:t>
            </a:r>
            <a:endParaRPr lang="en-US" altLang="en-US" sz="1400">
              <a:latin typeface="Helvetica" pitchFamily="2" charset="0"/>
            </a:endParaRPr>
          </a:p>
        </p:txBody>
      </p:sp>
      <p:sp>
        <p:nvSpPr>
          <p:cNvPr id="1099856" name="Freeform 80">
            <a:extLst>
              <a:ext uri="{FF2B5EF4-FFF2-40B4-BE49-F238E27FC236}">
                <a16:creationId xmlns:a16="http://schemas.microsoft.com/office/drawing/2014/main" id="{5802BF97-6F41-9E4E-B5A5-F155C34F4A80}"/>
              </a:ext>
            </a:extLst>
          </p:cNvPr>
          <p:cNvSpPr>
            <a:spLocks/>
          </p:cNvSpPr>
          <p:nvPr/>
        </p:nvSpPr>
        <p:spPr bwMode="auto">
          <a:xfrm>
            <a:off x="2693988" y="2533650"/>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9857" name="Freeform 81">
            <a:extLst>
              <a:ext uri="{FF2B5EF4-FFF2-40B4-BE49-F238E27FC236}">
                <a16:creationId xmlns:a16="http://schemas.microsoft.com/office/drawing/2014/main" id="{80B70CA0-9650-AD47-8D08-F2244E92256E}"/>
              </a:ext>
            </a:extLst>
          </p:cNvPr>
          <p:cNvSpPr>
            <a:spLocks/>
          </p:cNvSpPr>
          <p:nvPr/>
        </p:nvSpPr>
        <p:spPr bwMode="auto">
          <a:xfrm>
            <a:off x="2933700" y="2533650"/>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9858" name="Freeform 82">
            <a:extLst>
              <a:ext uri="{FF2B5EF4-FFF2-40B4-BE49-F238E27FC236}">
                <a16:creationId xmlns:a16="http://schemas.microsoft.com/office/drawing/2014/main" id="{C62649CC-4985-974B-B745-71B457420F25}"/>
              </a:ext>
            </a:extLst>
          </p:cNvPr>
          <p:cNvSpPr>
            <a:spLocks/>
          </p:cNvSpPr>
          <p:nvPr/>
        </p:nvSpPr>
        <p:spPr bwMode="auto">
          <a:xfrm>
            <a:off x="3173413" y="2533650"/>
            <a:ext cx="158750" cy="47625"/>
          </a:xfrm>
          <a:custGeom>
            <a:avLst/>
            <a:gdLst>
              <a:gd name="T0" fmla="*/ 0 w 100"/>
              <a:gd name="T1" fmla="*/ 0 h 30"/>
              <a:gd name="T2" fmla="*/ 100 w 100"/>
              <a:gd name="T3" fmla="*/ 0 h 30"/>
              <a:gd name="T4" fmla="*/ 100 w 100"/>
              <a:gd name="T5" fmla="*/ 20 h 30"/>
              <a:gd name="T6" fmla="*/ 100 w 100"/>
              <a:gd name="T7" fmla="*/ 30 h 30"/>
              <a:gd name="T8" fmla="*/ 0 w 100"/>
              <a:gd name="T9" fmla="*/ 30 h 30"/>
              <a:gd name="T10" fmla="*/ 0 w 100"/>
              <a:gd name="T11" fmla="*/ 20 h 30"/>
              <a:gd name="T12" fmla="*/ 0 w 10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0" h="30">
                <a:moveTo>
                  <a:pt x="0" y="0"/>
                </a:moveTo>
                <a:lnTo>
                  <a:pt x="100" y="0"/>
                </a:lnTo>
                <a:lnTo>
                  <a:pt x="100" y="20"/>
                </a:lnTo>
                <a:lnTo>
                  <a:pt x="100"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9859" name="Freeform 83">
            <a:extLst>
              <a:ext uri="{FF2B5EF4-FFF2-40B4-BE49-F238E27FC236}">
                <a16:creationId xmlns:a16="http://schemas.microsoft.com/office/drawing/2014/main" id="{A5653A48-B94A-CC4E-AEFF-F916D17A2208}"/>
              </a:ext>
            </a:extLst>
          </p:cNvPr>
          <p:cNvSpPr>
            <a:spLocks/>
          </p:cNvSpPr>
          <p:nvPr/>
        </p:nvSpPr>
        <p:spPr bwMode="auto">
          <a:xfrm>
            <a:off x="3395663" y="2533650"/>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9860" name="Freeform 84">
            <a:extLst>
              <a:ext uri="{FF2B5EF4-FFF2-40B4-BE49-F238E27FC236}">
                <a16:creationId xmlns:a16="http://schemas.microsoft.com/office/drawing/2014/main" id="{428E0FDC-1401-124A-B402-1D96B0A407C0}"/>
              </a:ext>
            </a:extLst>
          </p:cNvPr>
          <p:cNvSpPr>
            <a:spLocks/>
          </p:cNvSpPr>
          <p:nvPr/>
        </p:nvSpPr>
        <p:spPr bwMode="auto">
          <a:xfrm>
            <a:off x="3635375" y="2533650"/>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9861" name="Rectangle 85">
            <a:extLst>
              <a:ext uri="{FF2B5EF4-FFF2-40B4-BE49-F238E27FC236}">
                <a16:creationId xmlns:a16="http://schemas.microsoft.com/office/drawing/2014/main" id="{55B07328-E9AC-CA46-9986-4AA39D794724}"/>
              </a:ext>
            </a:extLst>
          </p:cNvPr>
          <p:cNvSpPr>
            <a:spLocks noChangeArrowheads="1"/>
          </p:cNvSpPr>
          <p:nvPr/>
        </p:nvSpPr>
        <p:spPr bwMode="auto">
          <a:xfrm>
            <a:off x="2925763" y="1279525"/>
            <a:ext cx="138112"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   </a:t>
            </a:r>
            <a:endParaRPr lang="en-US" altLang="en-US" sz="1400">
              <a:latin typeface="Helvetica" pitchFamily="2" charset="0"/>
            </a:endParaRPr>
          </a:p>
        </p:txBody>
      </p:sp>
      <p:sp>
        <p:nvSpPr>
          <p:cNvPr id="1099862" name="Line 86">
            <a:extLst>
              <a:ext uri="{FF2B5EF4-FFF2-40B4-BE49-F238E27FC236}">
                <a16:creationId xmlns:a16="http://schemas.microsoft.com/office/drawing/2014/main" id="{300530FD-C649-7846-B8A6-F89689EEDB76}"/>
              </a:ext>
            </a:extLst>
          </p:cNvPr>
          <p:cNvSpPr>
            <a:spLocks noChangeShapeType="1"/>
          </p:cNvSpPr>
          <p:nvPr/>
        </p:nvSpPr>
        <p:spPr bwMode="auto">
          <a:xfrm flipV="1">
            <a:off x="2511425" y="952500"/>
            <a:ext cx="1588" cy="31083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863" name="Rectangle 87">
            <a:extLst>
              <a:ext uri="{FF2B5EF4-FFF2-40B4-BE49-F238E27FC236}">
                <a16:creationId xmlns:a16="http://schemas.microsoft.com/office/drawing/2014/main" id="{B6F53441-E88C-3844-9A73-F1B5778A9D48}"/>
              </a:ext>
            </a:extLst>
          </p:cNvPr>
          <p:cNvSpPr>
            <a:spLocks noChangeArrowheads="1"/>
          </p:cNvSpPr>
          <p:nvPr/>
        </p:nvSpPr>
        <p:spPr bwMode="auto">
          <a:xfrm>
            <a:off x="454025" y="4192588"/>
            <a:ext cx="195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1099864" name="Rectangle 88">
            <a:extLst>
              <a:ext uri="{FF2B5EF4-FFF2-40B4-BE49-F238E27FC236}">
                <a16:creationId xmlns:a16="http://schemas.microsoft.com/office/drawing/2014/main" id="{9864C62C-94A5-D840-AA00-E3BD3044D8AF}"/>
              </a:ext>
            </a:extLst>
          </p:cNvPr>
          <p:cNvSpPr>
            <a:spLocks noChangeArrowheads="1"/>
          </p:cNvSpPr>
          <p:nvPr/>
        </p:nvSpPr>
        <p:spPr bwMode="auto">
          <a:xfrm>
            <a:off x="1544638" y="4183063"/>
            <a:ext cx="195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1099865" name="Rectangle 89">
            <a:extLst>
              <a:ext uri="{FF2B5EF4-FFF2-40B4-BE49-F238E27FC236}">
                <a16:creationId xmlns:a16="http://schemas.microsoft.com/office/drawing/2014/main" id="{B91E719D-E947-474F-9C9F-D3F19FA041A4}"/>
              </a:ext>
            </a:extLst>
          </p:cNvPr>
          <p:cNvSpPr>
            <a:spLocks noChangeArrowheads="1"/>
          </p:cNvSpPr>
          <p:nvPr/>
        </p:nvSpPr>
        <p:spPr bwMode="auto">
          <a:xfrm>
            <a:off x="1712913" y="3346450"/>
            <a:ext cx="1539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100" b="1">
                <a:solidFill>
                  <a:srgbClr val="000000"/>
                </a:solidFill>
                <a:latin typeface="Helvetica" pitchFamily="2" charset="0"/>
              </a:rPr>
              <a:t>}</a:t>
            </a:r>
            <a:endParaRPr lang="en-US" altLang="en-US" sz="1400">
              <a:latin typeface="Helvetica" pitchFamily="2" charset="0"/>
            </a:endParaRPr>
          </a:p>
        </p:txBody>
      </p:sp>
      <p:sp>
        <p:nvSpPr>
          <p:cNvPr id="1099866" name="Freeform 90">
            <a:extLst>
              <a:ext uri="{FF2B5EF4-FFF2-40B4-BE49-F238E27FC236}">
                <a16:creationId xmlns:a16="http://schemas.microsoft.com/office/drawing/2014/main" id="{0D129C6D-D38F-0E47-A2E8-62A80D14F40F}"/>
              </a:ext>
            </a:extLst>
          </p:cNvPr>
          <p:cNvSpPr>
            <a:spLocks/>
          </p:cNvSpPr>
          <p:nvPr/>
        </p:nvSpPr>
        <p:spPr bwMode="auto">
          <a:xfrm rot="5350910">
            <a:off x="1045369" y="4102894"/>
            <a:ext cx="127000" cy="223838"/>
          </a:xfrm>
          <a:custGeom>
            <a:avLst/>
            <a:gdLst>
              <a:gd name="T0" fmla="*/ 0 w 80"/>
              <a:gd name="T1" fmla="*/ 50 h 141"/>
              <a:gd name="T2" fmla="*/ 50 w 80"/>
              <a:gd name="T3" fmla="*/ 50 h 141"/>
              <a:gd name="T4" fmla="*/ 50 w 80"/>
              <a:gd name="T5" fmla="*/ 0 h 141"/>
              <a:gd name="T6" fmla="*/ 80 w 80"/>
              <a:gd name="T7" fmla="*/ 71 h 141"/>
              <a:gd name="T8" fmla="*/ 50 w 80"/>
              <a:gd name="T9" fmla="*/ 141 h 141"/>
              <a:gd name="T10" fmla="*/ 50 w 80"/>
              <a:gd name="T11" fmla="*/ 91 h 141"/>
              <a:gd name="T12" fmla="*/ 0 w 80"/>
              <a:gd name="T13" fmla="*/ 91 h 141"/>
              <a:gd name="T14" fmla="*/ 0 w 80"/>
              <a:gd name="T15" fmla="*/ 5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1">
                <a:moveTo>
                  <a:pt x="0" y="50"/>
                </a:moveTo>
                <a:lnTo>
                  <a:pt x="50" y="50"/>
                </a:lnTo>
                <a:lnTo>
                  <a:pt x="50" y="0"/>
                </a:lnTo>
                <a:lnTo>
                  <a:pt x="80" y="71"/>
                </a:lnTo>
                <a:lnTo>
                  <a:pt x="50" y="141"/>
                </a:lnTo>
                <a:lnTo>
                  <a:pt x="50" y="91"/>
                </a:lnTo>
                <a:lnTo>
                  <a:pt x="0" y="91"/>
                </a:lnTo>
                <a:lnTo>
                  <a:pt x="0" y="50"/>
                </a:lnTo>
                <a:close/>
              </a:path>
            </a:pathLst>
          </a:custGeom>
          <a:solidFill>
            <a:srgbClr val="000000"/>
          </a:solidFill>
          <a:ln w="15875">
            <a:solidFill>
              <a:srgbClr val="000000"/>
            </a:solidFill>
            <a:prstDash val="solid"/>
            <a:round/>
            <a:headEnd/>
            <a:tailEnd/>
          </a:ln>
        </p:spPr>
        <p:txBody>
          <a:bodyPr/>
          <a:lstStyle/>
          <a:p>
            <a:endParaRPr lang="en-US"/>
          </a:p>
        </p:txBody>
      </p:sp>
      <p:sp>
        <p:nvSpPr>
          <p:cNvPr id="1099867" name="Line 91">
            <a:extLst>
              <a:ext uri="{FF2B5EF4-FFF2-40B4-BE49-F238E27FC236}">
                <a16:creationId xmlns:a16="http://schemas.microsoft.com/office/drawing/2014/main" id="{52F3770D-1F42-3040-A7E6-023E4DC3FF9A}"/>
              </a:ext>
            </a:extLst>
          </p:cNvPr>
          <p:cNvSpPr>
            <a:spLocks noChangeShapeType="1"/>
          </p:cNvSpPr>
          <p:nvPr/>
        </p:nvSpPr>
        <p:spPr bwMode="auto">
          <a:xfrm>
            <a:off x="2693988" y="30448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868" name="Line 92">
            <a:extLst>
              <a:ext uri="{FF2B5EF4-FFF2-40B4-BE49-F238E27FC236}">
                <a16:creationId xmlns:a16="http://schemas.microsoft.com/office/drawing/2014/main" id="{13BA6034-6F66-174B-8744-46671DB60EFD}"/>
              </a:ext>
            </a:extLst>
          </p:cNvPr>
          <p:cNvSpPr>
            <a:spLocks noChangeShapeType="1"/>
          </p:cNvSpPr>
          <p:nvPr/>
        </p:nvSpPr>
        <p:spPr bwMode="auto">
          <a:xfrm>
            <a:off x="2678113" y="3906838"/>
            <a:ext cx="11017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869" name="Line 93">
            <a:extLst>
              <a:ext uri="{FF2B5EF4-FFF2-40B4-BE49-F238E27FC236}">
                <a16:creationId xmlns:a16="http://schemas.microsoft.com/office/drawing/2014/main" id="{815C306E-F470-7144-92A7-04DD39D118C9}"/>
              </a:ext>
            </a:extLst>
          </p:cNvPr>
          <p:cNvSpPr>
            <a:spLocks noChangeShapeType="1"/>
          </p:cNvSpPr>
          <p:nvPr/>
        </p:nvSpPr>
        <p:spPr bwMode="auto">
          <a:xfrm>
            <a:off x="2674938" y="4465638"/>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870" name="Line 94">
            <a:extLst>
              <a:ext uri="{FF2B5EF4-FFF2-40B4-BE49-F238E27FC236}">
                <a16:creationId xmlns:a16="http://schemas.microsoft.com/office/drawing/2014/main" id="{8621E34A-11F9-C04C-8DEA-9A60F8B03AE4}"/>
              </a:ext>
            </a:extLst>
          </p:cNvPr>
          <p:cNvSpPr>
            <a:spLocks noChangeShapeType="1"/>
          </p:cNvSpPr>
          <p:nvPr/>
        </p:nvSpPr>
        <p:spPr bwMode="auto">
          <a:xfrm>
            <a:off x="2678113" y="4754563"/>
            <a:ext cx="11017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871" name="Line 95">
            <a:extLst>
              <a:ext uri="{FF2B5EF4-FFF2-40B4-BE49-F238E27FC236}">
                <a16:creationId xmlns:a16="http://schemas.microsoft.com/office/drawing/2014/main" id="{DE991153-D09C-254C-9F79-09A01F4DA306}"/>
              </a:ext>
            </a:extLst>
          </p:cNvPr>
          <p:cNvSpPr>
            <a:spLocks noChangeShapeType="1"/>
          </p:cNvSpPr>
          <p:nvPr/>
        </p:nvSpPr>
        <p:spPr bwMode="auto">
          <a:xfrm>
            <a:off x="2674938" y="53768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872" name="Line 96">
            <a:extLst>
              <a:ext uri="{FF2B5EF4-FFF2-40B4-BE49-F238E27FC236}">
                <a16:creationId xmlns:a16="http://schemas.microsoft.com/office/drawing/2014/main" id="{3C9BA7C9-5766-B04F-8AEF-35515EE6A7B5}"/>
              </a:ext>
            </a:extLst>
          </p:cNvPr>
          <p:cNvSpPr>
            <a:spLocks noChangeShapeType="1"/>
          </p:cNvSpPr>
          <p:nvPr/>
        </p:nvSpPr>
        <p:spPr bwMode="auto">
          <a:xfrm>
            <a:off x="2678113" y="59356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873" name="Line 97">
            <a:extLst>
              <a:ext uri="{FF2B5EF4-FFF2-40B4-BE49-F238E27FC236}">
                <a16:creationId xmlns:a16="http://schemas.microsoft.com/office/drawing/2014/main" id="{1184C34C-1732-844D-81E7-14205451EDC8}"/>
              </a:ext>
            </a:extLst>
          </p:cNvPr>
          <p:cNvSpPr>
            <a:spLocks noChangeShapeType="1"/>
          </p:cNvSpPr>
          <p:nvPr/>
        </p:nvSpPr>
        <p:spPr bwMode="auto">
          <a:xfrm>
            <a:off x="2678113" y="6238875"/>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099874" name="Line 98">
            <a:extLst>
              <a:ext uri="{FF2B5EF4-FFF2-40B4-BE49-F238E27FC236}">
                <a16:creationId xmlns:a16="http://schemas.microsoft.com/office/drawing/2014/main" id="{53223E2D-C3E5-A647-A2B8-550D467076EC}"/>
              </a:ext>
            </a:extLst>
          </p:cNvPr>
          <p:cNvSpPr>
            <a:spLocks noChangeShapeType="1"/>
          </p:cNvSpPr>
          <p:nvPr/>
        </p:nvSpPr>
        <p:spPr bwMode="auto">
          <a:xfrm>
            <a:off x="2693988" y="6813550"/>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099875" name="Line 99">
            <a:extLst>
              <a:ext uri="{FF2B5EF4-FFF2-40B4-BE49-F238E27FC236}">
                <a16:creationId xmlns:a16="http://schemas.microsoft.com/office/drawing/2014/main" id="{82A05422-E156-5E4A-8FBE-18894C8D6976}"/>
              </a:ext>
            </a:extLst>
          </p:cNvPr>
          <p:cNvSpPr>
            <a:spLocks noChangeShapeType="1"/>
          </p:cNvSpPr>
          <p:nvPr/>
        </p:nvSpPr>
        <p:spPr bwMode="auto">
          <a:xfrm>
            <a:off x="2678113" y="7085013"/>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099876" name="Line 100">
            <a:extLst>
              <a:ext uri="{FF2B5EF4-FFF2-40B4-BE49-F238E27FC236}">
                <a16:creationId xmlns:a16="http://schemas.microsoft.com/office/drawing/2014/main" id="{14056C8B-9071-B34D-BD96-BC50768431ED}"/>
              </a:ext>
            </a:extLst>
          </p:cNvPr>
          <p:cNvSpPr>
            <a:spLocks noChangeShapeType="1"/>
          </p:cNvSpPr>
          <p:nvPr/>
        </p:nvSpPr>
        <p:spPr bwMode="auto">
          <a:xfrm>
            <a:off x="2693988" y="7373938"/>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099877" name="Rectangle 101">
            <a:extLst>
              <a:ext uri="{FF2B5EF4-FFF2-40B4-BE49-F238E27FC236}">
                <a16:creationId xmlns:a16="http://schemas.microsoft.com/office/drawing/2014/main" id="{43EE037E-B0E2-B64E-B36D-E131315289AA}"/>
              </a:ext>
            </a:extLst>
          </p:cNvPr>
          <p:cNvSpPr>
            <a:spLocks noChangeArrowheads="1"/>
          </p:cNvSpPr>
          <p:nvPr/>
        </p:nvSpPr>
        <p:spPr bwMode="auto">
          <a:xfrm>
            <a:off x="2698750" y="566896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1099878" name="Rectangle 102">
            <a:extLst>
              <a:ext uri="{FF2B5EF4-FFF2-40B4-BE49-F238E27FC236}">
                <a16:creationId xmlns:a16="http://schemas.microsoft.com/office/drawing/2014/main" id="{EB793EC4-C802-2940-B830-E8EE83E3CCCA}"/>
              </a:ext>
            </a:extLst>
          </p:cNvPr>
          <p:cNvSpPr>
            <a:spLocks noChangeArrowheads="1"/>
          </p:cNvSpPr>
          <p:nvPr/>
        </p:nvSpPr>
        <p:spPr bwMode="auto">
          <a:xfrm>
            <a:off x="2711450" y="2752725"/>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1099881" name="Rectangle 105">
            <a:extLst>
              <a:ext uri="{FF2B5EF4-FFF2-40B4-BE49-F238E27FC236}">
                <a16:creationId xmlns:a16="http://schemas.microsoft.com/office/drawing/2014/main" id="{54E4DB5A-12A3-E444-AA9C-89C33B63E7A9}"/>
              </a:ext>
            </a:extLst>
          </p:cNvPr>
          <p:cNvSpPr>
            <a:spLocks noChangeArrowheads="1"/>
          </p:cNvSpPr>
          <p:nvPr/>
        </p:nvSpPr>
        <p:spPr bwMode="auto">
          <a:xfrm>
            <a:off x="517525" y="2990850"/>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1099882" name="Rectangle 106">
            <a:extLst>
              <a:ext uri="{FF2B5EF4-FFF2-40B4-BE49-F238E27FC236}">
                <a16:creationId xmlns:a16="http://schemas.microsoft.com/office/drawing/2014/main" id="{5D59BF09-41BA-4344-9959-9F5195DA42B0}"/>
              </a:ext>
            </a:extLst>
          </p:cNvPr>
          <p:cNvSpPr>
            <a:spLocks noChangeArrowheads="1"/>
          </p:cNvSpPr>
          <p:nvPr/>
        </p:nvSpPr>
        <p:spPr bwMode="auto">
          <a:xfrm>
            <a:off x="501650" y="3360738"/>
            <a:ext cx="177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(D)</a:t>
            </a:r>
            <a:endParaRPr lang="en-US" altLang="en-US" sz="1400">
              <a:latin typeface="Helvetica" pitchFamily="2" charset="0"/>
            </a:endParaRPr>
          </a:p>
        </p:txBody>
      </p:sp>
      <p:sp>
        <p:nvSpPr>
          <p:cNvPr id="1099883" name="Rectangle 107">
            <a:extLst>
              <a:ext uri="{FF2B5EF4-FFF2-40B4-BE49-F238E27FC236}">
                <a16:creationId xmlns:a16="http://schemas.microsoft.com/office/drawing/2014/main" id="{84ED05DA-105D-5149-ADD6-996317A065B8}"/>
              </a:ext>
            </a:extLst>
          </p:cNvPr>
          <p:cNvSpPr>
            <a:spLocks noChangeArrowheads="1"/>
          </p:cNvSpPr>
          <p:nvPr/>
        </p:nvSpPr>
        <p:spPr bwMode="auto">
          <a:xfrm>
            <a:off x="361950" y="3956050"/>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(PS)</a:t>
            </a:r>
            <a:endParaRPr lang="en-US" altLang="en-US" sz="1400">
              <a:latin typeface="Helvetica" pitchFamily="2" charset="0"/>
            </a:endParaRPr>
          </a:p>
        </p:txBody>
      </p:sp>
      <p:sp>
        <p:nvSpPr>
          <p:cNvPr id="1099884" name="Rectangle 108">
            <a:extLst>
              <a:ext uri="{FF2B5EF4-FFF2-40B4-BE49-F238E27FC236}">
                <a16:creationId xmlns:a16="http://schemas.microsoft.com/office/drawing/2014/main" id="{7B97E127-5C94-A340-BC63-9E2A0886621E}"/>
              </a:ext>
            </a:extLst>
          </p:cNvPr>
          <p:cNvSpPr>
            <a:spLocks noChangeArrowheads="1"/>
          </p:cNvSpPr>
          <p:nvPr/>
        </p:nvSpPr>
        <p:spPr bwMode="auto">
          <a:xfrm>
            <a:off x="2749550" y="5208588"/>
            <a:ext cx="2444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
              </a:rPr>
              <a:t>       </a:t>
            </a:r>
            <a:endParaRPr lang="en-US" altLang="en-US" sz="1400">
              <a:latin typeface="Helvetica" pitchFamily="2" charset="0"/>
            </a:endParaRPr>
          </a:p>
        </p:txBody>
      </p:sp>
      <p:sp>
        <p:nvSpPr>
          <p:cNvPr id="1099885" name="Rectangle 109">
            <a:extLst>
              <a:ext uri="{FF2B5EF4-FFF2-40B4-BE49-F238E27FC236}">
                <a16:creationId xmlns:a16="http://schemas.microsoft.com/office/drawing/2014/main" id="{FD793FBB-BF06-B947-B94E-460BB2719F45}"/>
              </a:ext>
            </a:extLst>
          </p:cNvPr>
          <p:cNvSpPr>
            <a:spLocks noChangeArrowheads="1"/>
          </p:cNvSpPr>
          <p:nvPr/>
        </p:nvSpPr>
        <p:spPr bwMode="auto">
          <a:xfrm>
            <a:off x="2590800" y="2332038"/>
            <a:ext cx="3429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
              </a:rPr>
              <a:t>        </a:t>
            </a:r>
            <a:endParaRPr lang="en-US" altLang="en-US" sz="1400">
              <a:latin typeface="Helvetica" pitchFamily="2" charset="0"/>
            </a:endParaRPr>
          </a:p>
        </p:txBody>
      </p:sp>
      <p:sp>
        <p:nvSpPr>
          <p:cNvPr id="1099886" name="AutoShape 110">
            <a:extLst>
              <a:ext uri="{FF2B5EF4-FFF2-40B4-BE49-F238E27FC236}">
                <a16:creationId xmlns:a16="http://schemas.microsoft.com/office/drawing/2014/main" id="{069AFD7D-7E6D-DD4F-AEDB-3C34CBB124A7}"/>
              </a:ext>
            </a:extLst>
          </p:cNvPr>
          <p:cNvSpPr>
            <a:spLocks noChangeArrowheads="1"/>
          </p:cNvSpPr>
          <p:nvPr/>
        </p:nvSpPr>
        <p:spPr bwMode="auto">
          <a:xfrm flipH="1">
            <a:off x="1846263" y="3382963"/>
            <a:ext cx="400050" cy="444500"/>
          </a:xfrm>
          <a:prstGeom prst="rightArrow">
            <a:avLst>
              <a:gd name="adj1" fmla="val 50000"/>
              <a:gd name="adj2" fmla="val 5000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9887" name="Rectangle 111">
            <a:extLst>
              <a:ext uri="{FF2B5EF4-FFF2-40B4-BE49-F238E27FC236}">
                <a16:creationId xmlns:a16="http://schemas.microsoft.com/office/drawing/2014/main" id="{68F4F7BA-AA4C-B84C-B3E8-4DA0FF6DF0FE}"/>
              </a:ext>
            </a:extLst>
          </p:cNvPr>
          <p:cNvSpPr>
            <a:spLocks noChangeArrowheads="1"/>
          </p:cNvSpPr>
          <p:nvPr/>
        </p:nvSpPr>
        <p:spPr bwMode="auto">
          <a:xfrm>
            <a:off x="488950" y="3602038"/>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1099888" name="Rectangle 112">
            <a:extLst>
              <a:ext uri="{FF2B5EF4-FFF2-40B4-BE49-F238E27FC236}">
                <a16:creationId xmlns:a16="http://schemas.microsoft.com/office/drawing/2014/main" id="{AF295152-52E9-464D-8FF4-C72BF7663F1C}"/>
              </a:ext>
            </a:extLst>
          </p:cNvPr>
          <p:cNvSpPr>
            <a:spLocks noChangeArrowheads="1"/>
          </p:cNvSpPr>
          <p:nvPr/>
        </p:nvSpPr>
        <p:spPr bwMode="auto">
          <a:xfrm>
            <a:off x="708025" y="4286250"/>
            <a:ext cx="571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Taw</a:t>
            </a:r>
            <a:endParaRPr lang="en-US" altLang="en-US">
              <a:latin typeface="Helvetica" pitchFamily="2" charset="0"/>
            </a:endParaRPr>
          </a:p>
        </p:txBody>
      </p:sp>
      <p:sp>
        <p:nvSpPr>
          <p:cNvPr id="1099889" name="Rectangle 113">
            <a:extLst>
              <a:ext uri="{FF2B5EF4-FFF2-40B4-BE49-F238E27FC236}">
                <a16:creationId xmlns:a16="http://schemas.microsoft.com/office/drawing/2014/main" id="{3A9EFC89-0E03-F74C-9A1E-81BCB42B75E5}"/>
              </a:ext>
            </a:extLst>
          </p:cNvPr>
          <p:cNvSpPr>
            <a:spLocks noChangeArrowheads="1"/>
          </p:cNvSpPr>
          <p:nvPr/>
        </p:nvSpPr>
        <p:spPr bwMode="auto">
          <a:xfrm>
            <a:off x="663575" y="4578350"/>
            <a:ext cx="63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Taw</a:t>
            </a:r>
            <a:endParaRPr lang="en-US" altLang="en-US">
              <a:latin typeface="Helvetica" pitchFamily="2" charset="0"/>
            </a:endParaRPr>
          </a:p>
        </p:txBody>
      </p:sp>
      <p:sp>
        <p:nvSpPr>
          <p:cNvPr id="1099890" name="Rectangle 114">
            <a:extLst>
              <a:ext uri="{FF2B5EF4-FFF2-40B4-BE49-F238E27FC236}">
                <a16:creationId xmlns:a16="http://schemas.microsoft.com/office/drawing/2014/main" id="{7FCD83D3-6AB3-8A44-9E05-2359A2ECF7EC}"/>
              </a:ext>
            </a:extLst>
          </p:cNvPr>
          <p:cNvSpPr>
            <a:spLocks noChangeArrowheads="1"/>
          </p:cNvSpPr>
          <p:nvPr/>
        </p:nvSpPr>
        <p:spPr bwMode="auto">
          <a:xfrm>
            <a:off x="947738" y="4906963"/>
            <a:ext cx="482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Ezra</a:t>
            </a:r>
            <a:endParaRPr lang="en-US" altLang="en-US">
              <a:latin typeface="Helvetica" pitchFamily="2" charset="0"/>
            </a:endParaRPr>
          </a:p>
        </p:txBody>
      </p:sp>
      <p:sp>
        <p:nvSpPr>
          <p:cNvPr id="1099891" name="Rectangle 115">
            <a:extLst>
              <a:ext uri="{FF2B5EF4-FFF2-40B4-BE49-F238E27FC236}">
                <a16:creationId xmlns:a16="http://schemas.microsoft.com/office/drawing/2014/main" id="{694C0628-7ACF-9B4D-A395-1086C56D31D9}"/>
              </a:ext>
            </a:extLst>
          </p:cNvPr>
          <p:cNvSpPr>
            <a:spLocks noChangeArrowheads="1"/>
          </p:cNvSpPr>
          <p:nvPr/>
        </p:nvSpPr>
        <p:spPr bwMode="auto">
          <a:xfrm>
            <a:off x="654050" y="5249863"/>
            <a:ext cx="952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Nehemia</a:t>
            </a:r>
            <a:endParaRPr lang="en-US" altLang="en-US" b="1">
              <a:latin typeface="Helvetica" pitchFamily="2" charset="0"/>
            </a:endParaRPr>
          </a:p>
        </p:txBody>
      </p:sp>
      <p:sp>
        <p:nvSpPr>
          <p:cNvPr id="1099892" name="Rectangle 116">
            <a:extLst>
              <a:ext uri="{FF2B5EF4-FFF2-40B4-BE49-F238E27FC236}">
                <a16:creationId xmlns:a16="http://schemas.microsoft.com/office/drawing/2014/main" id="{2FF7EA5E-EECD-7545-9BD4-12B15BA15851}"/>
              </a:ext>
            </a:extLst>
          </p:cNvPr>
          <p:cNvSpPr>
            <a:spLocks noChangeArrowheads="1"/>
          </p:cNvSpPr>
          <p:nvPr/>
        </p:nvSpPr>
        <p:spPr bwMode="auto">
          <a:xfrm>
            <a:off x="887413" y="5572125"/>
            <a:ext cx="571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Ester</a:t>
            </a:r>
            <a:endParaRPr lang="en-US" altLang="en-US">
              <a:latin typeface="Helvetica" pitchFamily="2" charset="0"/>
            </a:endParaRPr>
          </a:p>
        </p:txBody>
      </p:sp>
      <p:sp>
        <p:nvSpPr>
          <p:cNvPr id="1099893" name="Rectangle 117">
            <a:extLst>
              <a:ext uri="{FF2B5EF4-FFF2-40B4-BE49-F238E27FC236}">
                <a16:creationId xmlns:a16="http://schemas.microsoft.com/office/drawing/2014/main" id="{D9500E12-F3EE-2245-8F4F-9D13277996BA}"/>
              </a:ext>
            </a:extLst>
          </p:cNvPr>
          <p:cNvSpPr>
            <a:spLocks noChangeArrowheads="1"/>
          </p:cNvSpPr>
          <p:nvPr/>
        </p:nvSpPr>
        <p:spPr bwMode="auto">
          <a:xfrm>
            <a:off x="788988" y="2874963"/>
            <a:ext cx="89058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700" b="1">
                <a:solidFill>
                  <a:srgbClr val="000000"/>
                </a:solidFill>
                <a:latin typeface="Helvetica" pitchFamily="2" charset="0"/>
              </a:rPr>
              <a:t>I Samuel</a:t>
            </a:r>
            <a:endParaRPr lang="en-US" altLang="en-US" sz="1400">
              <a:latin typeface="Helvetica" pitchFamily="2" charset="0"/>
            </a:endParaRPr>
          </a:p>
        </p:txBody>
      </p:sp>
      <p:sp>
        <p:nvSpPr>
          <p:cNvPr id="1099894" name="Rectangle 118">
            <a:extLst>
              <a:ext uri="{FF2B5EF4-FFF2-40B4-BE49-F238E27FC236}">
                <a16:creationId xmlns:a16="http://schemas.microsoft.com/office/drawing/2014/main" id="{356C6EA3-E16D-6C4F-BD79-F2B3A10DDFCC}"/>
              </a:ext>
            </a:extLst>
          </p:cNvPr>
          <p:cNvSpPr>
            <a:spLocks noChangeArrowheads="1"/>
          </p:cNvSpPr>
          <p:nvPr/>
        </p:nvSpPr>
        <p:spPr bwMode="auto">
          <a:xfrm>
            <a:off x="725488" y="3271838"/>
            <a:ext cx="1003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Samuel</a:t>
            </a:r>
            <a:endParaRPr lang="en-US" altLang="en-US" sz="1400">
              <a:latin typeface="Helvetica" pitchFamily="2" charset="0"/>
            </a:endParaRPr>
          </a:p>
        </p:txBody>
      </p:sp>
      <p:sp>
        <p:nvSpPr>
          <p:cNvPr id="1099895" name="Rectangle 119">
            <a:extLst>
              <a:ext uri="{FF2B5EF4-FFF2-40B4-BE49-F238E27FC236}">
                <a16:creationId xmlns:a16="http://schemas.microsoft.com/office/drawing/2014/main" id="{2A424D06-DF4C-3540-90F7-A1477EDC894D}"/>
              </a:ext>
            </a:extLst>
          </p:cNvPr>
          <p:cNvSpPr>
            <a:spLocks noChangeArrowheads="1"/>
          </p:cNvSpPr>
          <p:nvPr/>
        </p:nvSpPr>
        <p:spPr bwMode="auto">
          <a:xfrm>
            <a:off x="839788" y="3525838"/>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Raja</a:t>
            </a:r>
            <a:endParaRPr lang="en-US" altLang="en-US">
              <a:latin typeface="Helvetica" pitchFamily="2" charset="0"/>
            </a:endParaRPr>
          </a:p>
        </p:txBody>
      </p:sp>
      <p:sp>
        <p:nvSpPr>
          <p:cNvPr id="1099896" name="Rectangle 120">
            <a:extLst>
              <a:ext uri="{FF2B5EF4-FFF2-40B4-BE49-F238E27FC236}">
                <a16:creationId xmlns:a16="http://schemas.microsoft.com/office/drawing/2014/main" id="{E35BA524-FF47-A345-B4C1-B0D36F84BE9B}"/>
              </a:ext>
            </a:extLst>
          </p:cNvPr>
          <p:cNvSpPr>
            <a:spLocks noChangeArrowheads="1"/>
          </p:cNvSpPr>
          <p:nvPr/>
        </p:nvSpPr>
        <p:spPr bwMode="auto">
          <a:xfrm>
            <a:off x="698500" y="3887788"/>
            <a:ext cx="673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Raja</a:t>
            </a:r>
            <a:endParaRPr lang="en-US" altLang="en-US">
              <a:latin typeface="Helvetica" pitchFamily="2" charset="0"/>
            </a:endParaRPr>
          </a:p>
        </p:txBody>
      </p:sp>
      <p:sp>
        <p:nvSpPr>
          <p:cNvPr id="1099897" name="Rectangle 121" descr="Small grid">
            <a:extLst>
              <a:ext uri="{FF2B5EF4-FFF2-40B4-BE49-F238E27FC236}">
                <a16:creationId xmlns:a16="http://schemas.microsoft.com/office/drawing/2014/main" id="{9D24B5C7-F481-1242-9FE8-EA67A01FFF81}"/>
              </a:ext>
            </a:extLst>
          </p:cNvPr>
          <p:cNvSpPr>
            <a:spLocks noChangeArrowheads="1"/>
          </p:cNvSpPr>
          <p:nvPr/>
        </p:nvSpPr>
        <p:spPr bwMode="auto">
          <a:xfrm>
            <a:off x="2278063" y="739775"/>
            <a:ext cx="222250" cy="3279775"/>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9898" name="Arc 122">
            <a:extLst>
              <a:ext uri="{FF2B5EF4-FFF2-40B4-BE49-F238E27FC236}">
                <a16:creationId xmlns:a16="http://schemas.microsoft.com/office/drawing/2014/main" id="{A61BFD1E-584D-BD4A-95FE-20F290148CAD}"/>
              </a:ext>
            </a:extLst>
          </p:cNvPr>
          <p:cNvSpPr>
            <a:spLocks/>
          </p:cNvSpPr>
          <p:nvPr/>
        </p:nvSpPr>
        <p:spPr bwMode="auto">
          <a:xfrm rot="10860000">
            <a:off x="2514600" y="727075"/>
            <a:ext cx="92075" cy="274638"/>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381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9899" name="Line 123">
            <a:extLst>
              <a:ext uri="{FF2B5EF4-FFF2-40B4-BE49-F238E27FC236}">
                <a16:creationId xmlns:a16="http://schemas.microsoft.com/office/drawing/2014/main" id="{38F2BCE0-2BC8-E544-BF02-5479C3741912}"/>
              </a:ext>
            </a:extLst>
          </p:cNvPr>
          <p:cNvSpPr>
            <a:spLocks noChangeShapeType="1"/>
          </p:cNvSpPr>
          <p:nvPr/>
        </p:nvSpPr>
        <p:spPr bwMode="auto">
          <a:xfrm flipH="1" flipV="1">
            <a:off x="3887788" y="517525"/>
            <a:ext cx="0" cy="4381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900" name="Line 124">
            <a:extLst>
              <a:ext uri="{FF2B5EF4-FFF2-40B4-BE49-F238E27FC236}">
                <a16:creationId xmlns:a16="http://schemas.microsoft.com/office/drawing/2014/main" id="{9A460FFC-1B84-B542-8A35-E7E5A43436B7}"/>
              </a:ext>
            </a:extLst>
          </p:cNvPr>
          <p:cNvSpPr>
            <a:spLocks noChangeShapeType="1"/>
          </p:cNvSpPr>
          <p:nvPr/>
        </p:nvSpPr>
        <p:spPr bwMode="auto">
          <a:xfrm>
            <a:off x="2727325" y="728663"/>
            <a:ext cx="4937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901" name="Line 125">
            <a:extLst>
              <a:ext uri="{FF2B5EF4-FFF2-40B4-BE49-F238E27FC236}">
                <a16:creationId xmlns:a16="http://schemas.microsoft.com/office/drawing/2014/main" id="{36160B3D-4FD6-EE4E-A06B-00766948FB1C}"/>
              </a:ext>
            </a:extLst>
          </p:cNvPr>
          <p:cNvSpPr>
            <a:spLocks noChangeShapeType="1"/>
          </p:cNvSpPr>
          <p:nvPr/>
        </p:nvSpPr>
        <p:spPr bwMode="auto">
          <a:xfrm>
            <a:off x="3348038" y="728663"/>
            <a:ext cx="4794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902" name="Line 126">
            <a:extLst>
              <a:ext uri="{FF2B5EF4-FFF2-40B4-BE49-F238E27FC236}">
                <a16:creationId xmlns:a16="http://schemas.microsoft.com/office/drawing/2014/main" id="{693586AC-AE50-D148-B7CF-A065D6759975}"/>
              </a:ext>
            </a:extLst>
          </p:cNvPr>
          <p:cNvSpPr>
            <a:spLocks noChangeShapeType="1"/>
          </p:cNvSpPr>
          <p:nvPr/>
        </p:nvSpPr>
        <p:spPr bwMode="auto">
          <a:xfrm>
            <a:off x="2708275" y="21701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903" name="Line 127">
            <a:extLst>
              <a:ext uri="{FF2B5EF4-FFF2-40B4-BE49-F238E27FC236}">
                <a16:creationId xmlns:a16="http://schemas.microsoft.com/office/drawing/2014/main" id="{9B2D7074-D23D-9744-9C96-3498C66F271D}"/>
              </a:ext>
            </a:extLst>
          </p:cNvPr>
          <p:cNvSpPr>
            <a:spLocks noChangeShapeType="1"/>
          </p:cNvSpPr>
          <p:nvPr/>
        </p:nvSpPr>
        <p:spPr bwMode="auto">
          <a:xfrm>
            <a:off x="2678113" y="3608388"/>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904" name="Rectangle 128">
            <a:extLst>
              <a:ext uri="{FF2B5EF4-FFF2-40B4-BE49-F238E27FC236}">
                <a16:creationId xmlns:a16="http://schemas.microsoft.com/office/drawing/2014/main" id="{8B3F68E4-8439-A548-A8AE-A513D1B5ACDE}"/>
              </a:ext>
            </a:extLst>
          </p:cNvPr>
          <p:cNvSpPr>
            <a:spLocks noChangeArrowheads="1"/>
          </p:cNvSpPr>
          <p:nvPr/>
        </p:nvSpPr>
        <p:spPr bwMode="auto">
          <a:xfrm>
            <a:off x="4300538" y="202406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(U)</a:t>
            </a:r>
          </a:p>
        </p:txBody>
      </p:sp>
      <p:sp>
        <p:nvSpPr>
          <p:cNvPr id="1099905" name="Rectangle 129">
            <a:extLst>
              <a:ext uri="{FF2B5EF4-FFF2-40B4-BE49-F238E27FC236}">
                <a16:creationId xmlns:a16="http://schemas.microsoft.com/office/drawing/2014/main" id="{D2E58B7F-D368-E54A-B9B1-0243F07EA823}"/>
              </a:ext>
            </a:extLst>
          </p:cNvPr>
          <p:cNvSpPr>
            <a:spLocks noChangeArrowheads="1"/>
          </p:cNvSpPr>
          <p:nvPr/>
        </p:nvSpPr>
        <p:spPr bwMode="auto">
          <a:xfrm>
            <a:off x="4281488" y="319881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099906" name="Rectangle 130">
            <a:extLst>
              <a:ext uri="{FF2B5EF4-FFF2-40B4-BE49-F238E27FC236}">
                <a16:creationId xmlns:a16="http://schemas.microsoft.com/office/drawing/2014/main" id="{2345B5DC-47CD-6741-8945-91B01F7FCD5C}"/>
              </a:ext>
            </a:extLst>
          </p:cNvPr>
          <p:cNvSpPr>
            <a:spLocks noChangeArrowheads="1"/>
          </p:cNvSpPr>
          <p:nvPr/>
        </p:nvSpPr>
        <p:spPr bwMode="auto">
          <a:xfrm>
            <a:off x="4283075" y="459581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099907" name="Rectangle 131">
            <a:extLst>
              <a:ext uri="{FF2B5EF4-FFF2-40B4-BE49-F238E27FC236}">
                <a16:creationId xmlns:a16="http://schemas.microsoft.com/office/drawing/2014/main" id="{18AD6288-BC70-0A49-8F23-602BAD354E92}"/>
              </a:ext>
            </a:extLst>
          </p:cNvPr>
          <p:cNvSpPr>
            <a:spLocks noChangeArrowheads="1"/>
          </p:cNvSpPr>
          <p:nvPr/>
        </p:nvSpPr>
        <p:spPr bwMode="auto">
          <a:xfrm>
            <a:off x="4268788" y="5889625"/>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099908" name="Rectangle 132">
            <a:extLst>
              <a:ext uri="{FF2B5EF4-FFF2-40B4-BE49-F238E27FC236}">
                <a16:creationId xmlns:a16="http://schemas.microsoft.com/office/drawing/2014/main" id="{9969A54A-7319-7149-9105-A5B2C5224EF2}"/>
              </a:ext>
            </a:extLst>
          </p:cNvPr>
          <p:cNvSpPr>
            <a:spLocks noChangeArrowheads="1"/>
          </p:cNvSpPr>
          <p:nvPr/>
        </p:nvSpPr>
        <p:spPr bwMode="auto">
          <a:xfrm>
            <a:off x="4267200" y="6818313"/>
            <a:ext cx="622300" cy="3635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099909" name="Line 133">
            <a:extLst>
              <a:ext uri="{FF2B5EF4-FFF2-40B4-BE49-F238E27FC236}">
                <a16:creationId xmlns:a16="http://schemas.microsoft.com/office/drawing/2014/main" id="{C398A58B-1E38-BF4F-9DA1-67FA579EA1A1}"/>
              </a:ext>
            </a:extLst>
          </p:cNvPr>
          <p:cNvSpPr>
            <a:spLocks noChangeShapeType="1"/>
          </p:cNvSpPr>
          <p:nvPr/>
        </p:nvSpPr>
        <p:spPr bwMode="auto">
          <a:xfrm>
            <a:off x="2706688" y="33242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910" name="Line 134">
            <a:extLst>
              <a:ext uri="{FF2B5EF4-FFF2-40B4-BE49-F238E27FC236}">
                <a16:creationId xmlns:a16="http://schemas.microsoft.com/office/drawing/2014/main" id="{BD8F32C4-EBF5-9842-8B4B-38ABDECA8CCE}"/>
              </a:ext>
            </a:extLst>
          </p:cNvPr>
          <p:cNvSpPr>
            <a:spLocks noChangeShapeType="1"/>
          </p:cNvSpPr>
          <p:nvPr/>
        </p:nvSpPr>
        <p:spPr bwMode="auto">
          <a:xfrm>
            <a:off x="2678113" y="5065713"/>
            <a:ext cx="11017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911" name="Line 135">
            <a:extLst>
              <a:ext uri="{FF2B5EF4-FFF2-40B4-BE49-F238E27FC236}">
                <a16:creationId xmlns:a16="http://schemas.microsoft.com/office/drawing/2014/main" id="{23E01237-5F65-024A-96EE-2A0332F7B256}"/>
              </a:ext>
            </a:extLst>
          </p:cNvPr>
          <p:cNvSpPr>
            <a:spLocks noChangeShapeType="1"/>
          </p:cNvSpPr>
          <p:nvPr/>
        </p:nvSpPr>
        <p:spPr bwMode="auto">
          <a:xfrm>
            <a:off x="2236788" y="4056063"/>
            <a:ext cx="230187" cy="2555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99912" name="Group 136">
            <a:extLst>
              <a:ext uri="{FF2B5EF4-FFF2-40B4-BE49-F238E27FC236}">
                <a16:creationId xmlns:a16="http://schemas.microsoft.com/office/drawing/2014/main" id="{6A10BB84-164B-C14E-B954-5A028FE25339}"/>
              </a:ext>
            </a:extLst>
          </p:cNvPr>
          <p:cNvGrpSpPr>
            <a:grpSpLocks/>
          </p:cNvGrpSpPr>
          <p:nvPr/>
        </p:nvGrpSpPr>
        <p:grpSpPr bwMode="auto">
          <a:xfrm>
            <a:off x="1958975" y="4422775"/>
            <a:ext cx="765175" cy="1147763"/>
            <a:chOff x="89" y="3487"/>
            <a:chExt cx="482" cy="723"/>
          </a:xfrm>
        </p:grpSpPr>
        <p:sp>
          <p:nvSpPr>
            <p:cNvPr id="1099913" name="Rectangle 137">
              <a:extLst>
                <a:ext uri="{FF2B5EF4-FFF2-40B4-BE49-F238E27FC236}">
                  <a16:creationId xmlns:a16="http://schemas.microsoft.com/office/drawing/2014/main" id="{73591178-1113-7E40-81FC-4AFF3447FECC}"/>
                </a:ext>
              </a:extLst>
            </p:cNvPr>
            <p:cNvSpPr>
              <a:spLocks noChangeArrowheads="1"/>
            </p:cNvSpPr>
            <p:nvPr/>
          </p:nvSpPr>
          <p:spPr bwMode="auto">
            <a:xfrm>
              <a:off x="89" y="3487"/>
              <a:ext cx="15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NABI</a:t>
              </a:r>
              <a:endParaRPr lang="en-US" altLang="en-US" sz="1400">
                <a:latin typeface="Helvetica" pitchFamily="2" charset="0"/>
              </a:endParaRPr>
            </a:p>
          </p:txBody>
        </p:sp>
        <p:sp>
          <p:nvSpPr>
            <p:cNvPr id="1099914" name="Rectangle 138">
              <a:extLst>
                <a:ext uri="{FF2B5EF4-FFF2-40B4-BE49-F238E27FC236}">
                  <a16:creationId xmlns:a16="http://schemas.microsoft.com/office/drawing/2014/main" id="{B49C770E-9295-A14C-8C6C-3A50C8633AAA}"/>
                </a:ext>
              </a:extLst>
            </p:cNvPr>
            <p:cNvSpPr>
              <a:spLocks noChangeArrowheads="1"/>
            </p:cNvSpPr>
            <p:nvPr/>
          </p:nvSpPr>
          <p:spPr bwMode="auto">
            <a:xfrm>
              <a:off x="89" y="356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MENULIS</a:t>
              </a:r>
              <a:endParaRPr lang="en-US" altLang="en-US" sz="1400">
                <a:latin typeface="Helvetica" pitchFamily="2" charset="0"/>
              </a:endParaRPr>
            </a:p>
          </p:txBody>
        </p:sp>
        <p:sp>
          <p:nvSpPr>
            <p:cNvPr id="1099915" name="Rectangle 139">
              <a:extLst>
                <a:ext uri="{FF2B5EF4-FFF2-40B4-BE49-F238E27FC236}">
                  <a16:creationId xmlns:a16="http://schemas.microsoft.com/office/drawing/2014/main" id="{B58F893D-1ACD-A243-8228-92C97AA1DC9A}"/>
                </a:ext>
              </a:extLst>
            </p:cNvPr>
            <p:cNvSpPr>
              <a:spLocks noChangeArrowheads="1"/>
            </p:cNvSpPr>
            <p:nvPr/>
          </p:nvSpPr>
          <p:spPr bwMode="auto">
            <a:xfrm>
              <a:off x="89" y="364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SELAMA</a:t>
              </a:r>
              <a:endParaRPr lang="en-US" altLang="en-US" sz="1400">
                <a:latin typeface="Helvetica" pitchFamily="2" charset="0"/>
              </a:endParaRPr>
            </a:p>
          </p:txBody>
        </p:sp>
        <p:sp>
          <p:nvSpPr>
            <p:cNvPr id="1099916" name="Rectangle 140">
              <a:extLst>
                <a:ext uri="{FF2B5EF4-FFF2-40B4-BE49-F238E27FC236}">
                  <a16:creationId xmlns:a16="http://schemas.microsoft.com/office/drawing/2014/main" id="{F240C990-C5DB-B44D-B1D1-4DBEDFD33322}"/>
                </a:ext>
              </a:extLst>
            </p:cNvPr>
            <p:cNvSpPr>
              <a:spLocks noChangeArrowheads="1"/>
            </p:cNvSpPr>
            <p:nvPr/>
          </p:nvSpPr>
          <p:spPr bwMode="auto">
            <a:xfrm>
              <a:off x="89" y="3725"/>
              <a:ext cx="27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EMPAT</a:t>
              </a:r>
              <a:endParaRPr lang="en-US" altLang="en-US" sz="1400">
                <a:latin typeface="Helvetica" pitchFamily="2" charset="0"/>
              </a:endParaRPr>
            </a:p>
          </p:txBody>
        </p:sp>
        <p:sp>
          <p:nvSpPr>
            <p:cNvPr id="1099917" name="Rectangle 141">
              <a:extLst>
                <a:ext uri="{FF2B5EF4-FFF2-40B4-BE49-F238E27FC236}">
                  <a16:creationId xmlns:a16="http://schemas.microsoft.com/office/drawing/2014/main" id="{C922FEE2-B4A4-1541-B204-9177E8A8DD8F}"/>
                </a:ext>
              </a:extLst>
            </p:cNvPr>
            <p:cNvSpPr>
              <a:spLocks noChangeArrowheads="1"/>
            </p:cNvSpPr>
            <p:nvPr/>
          </p:nvSpPr>
          <p:spPr bwMode="auto">
            <a:xfrm>
              <a:off x="89" y="3803"/>
              <a:ext cx="29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RATUS</a:t>
              </a:r>
              <a:endParaRPr lang="en-US" altLang="en-US" sz="1400">
                <a:latin typeface="Helvetica" pitchFamily="2" charset="0"/>
              </a:endParaRPr>
            </a:p>
          </p:txBody>
        </p:sp>
        <p:sp>
          <p:nvSpPr>
            <p:cNvPr id="1099918" name="Rectangle 142">
              <a:extLst>
                <a:ext uri="{FF2B5EF4-FFF2-40B4-BE49-F238E27FC236}">
                  <a16:creationId xmlns:a16="http://schemas.microsoft.com/office/drawing/2014/main" id="{1D1DB7B8-B079-FB4D-9AD8-711A3E942858}"/>
                </a:ext>
              </a:extLst>
            </p:cNvPr>
            <p:cNvSpPr>
              <a:spLocks noChangeArrowheads="1"/>
            </p:cNvSpPr>
            <p:nvPr/>
          </p:nvSpPr>
          <p:spPr bwMode="auto">
            <a:xfrm>
              <a:off x="89" y="3885"/>
              <a:ext cx="33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TAHUN</a:t>
              </a:r>
              <a:endParaRPr lang="en-US" altLang="en-US" sz="1400">
                <a:latin typeface="Helvetica" pitchFamily="2" charset="0"/>
              </a:endParaRPr>
            </a:p>
          </p:txBody>
        </p:sp>
        <p:sp>
          <p:nvSpPr>
            <p:cNvPr id="1099919" name="Rectangle 143">
              <a:extLst>
                <a:ext uri="{FF2B5EF4-FFF2-40B4-BE49-F238E27FC236}">
                  <a16:creationId xmlns:a16="http://schemas.microsoft.com/office/drawing/2014/main" id="{3120E6A3-5EC8-704E-8985-3CE48523D6C0}"/>
                </a:ext>
              </a:extLst>
            </p:cNvPr>
            <p:cNvSpPr>
              <a:spLocks noChangeArrowheads="1"/>
            </p:cNvSpPr>
            <p:nvPr/>
          </p:nvSpPr>
          <p:spPr bwMode="auto">
            <a:xfrm>
              <a:off x="89" y="3972"/>
              <a:ext cx="42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SETELAH</a:t>
              </a:r>
              <a:endParaRPr lang="en-US" altLang="en-US" sz="1400">
                <a:latin typeface="Helvetica" pitchFamily="2" charset="0"/>
              </a:endParaRPr>
            </a:p>
          </p:txBody>
        </p:sp>
        <p:sp>
          <p:nvSpPr>
            <p:cNvPr id="1099920" name="Rectangle 144">
              <a:extLst>
                <a:ext uri="{FF2B5EF4-FFF2-40B4-BE49-F238E27FC236}">
                  <a16:creationId xmlns:a16="http://schemas.microsoft.com/office/drawing/2014/main" id="{4C889048-07A9-E74A-93C4-A0EDF4753264}"/>
                </a:ext>
              </a:extLst>
            </p:cNvPr>
            <p:cNvSpPr>
              <a:spLocks noChangeArrowheads="1"/>
            </p:cNvSpPr>
            <p:nvPr/>
          </p:nvSpPr>
          <p:spPr bwMode="auto">
            <a:xfrm>
              <a:off x="101" y="4056"/>
              <a:ext cx="1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 </a:t>
              </a:r>
              <a:endParaRPr lang="en-US" altLang="en-US" sz="1400">
                <a:latin typeface="Helvetica" pitchFamily="2" charset="0"/>
              </a:endParaRPr>
            </a:p>
          </p:txBody>
        </p:sp>
        <p:sp>
          <p:nvSpPr>
            <p:cNvPr id="1099921" name="Rectangle 145">
              <a:extLst>
                <a:ext uri="{FF2B5EF4-FFF2-40B4-BE49-F238E27FC236}">
                  <a16:creationId xmlns:a16="http://schemas.microsoft.com/office/drawing/2014/main" id="{FFBAF1F1-493F-A647-868D-C64AC96C6DE6}"/>
                </a:ext>
              </a:extLst>
            </p:cNvPr>
            <p:cNvSpPr>
              <a:spLocks noChangeArrowheads="1"/>
            </p:cNvSpPr>
            <p:nvPr/>
          </p:nvSpPr>
          <p:spPr bwMode="auto">
            <a:xfrm>
              <a:off x="125" y="4133"/>
              <a:ext cx="4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"PECAH"</a:t>
              </a:r>
              <a:endParaRPr lang="en-US" altLang="en-US" sz="1400">
                <a:latin typeface="Helvetica" pitchFamily="2" charset="0"/>
              </a:endParaRPr>
            </a:p>
          </p:txBody>
        </p:sp>
      </p:grpSp>
      <p:sp>
        <p:nvSpPr>
          <p:cNvPr id="1099922" name="Rectangle 146" descr="Small grid">
            <a:extLst>
              <a:ext uri="{FF2B5EF4-FFF2-40B4-BE49-F238E27FC236}">
                <a16:creationId xmlns:a16="http://schemas.microsoft.com/office/drawing/2014/main" id="{B3F53066-E8EF-F74E-B761-5AC559541B27}"/>
              </a:ext>
            </a:extLst>
          </p:cNvPr>
          <p:cNvSpPr>
            <a:spLocks noChangeArrowheads="1"/>
          </p:cNvSpPr>
          <p:nvPr/>
        </p:nvSpPr>
        <p:spPr bwMode="auto">
          <a:xfrm rot="2940000">
            <a:off x="2254251" y="4019550"/>
            <a:ext cx="366712" cy="179387"/>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9923" name="AutoShape 147">
            <a:extLst>
              <a:ext uri="{FF2B5EF4-FFF2-40B4-BE49-F238E27FC236}">
                <a16:creationId xmlns:a16="http://schemas.microsoft.com/office/drawing/2014/main" id="{E1C7A284-ABB3-644B-9148-7FD077D1B25E}"/>
              </a:ext>
            </a:extLst>
          </p:cNvPr>
          <p:cNvSpPr>
            <a:spLocks noChangeArrowheads="1"/>
          </p:cNvSpPr>
          <p:nvPr/>
        </p:nvSpPr>
        <p:spPr bwMode="auto">
          <a:xfrm rot="13800000" flipH="1">
            <a:off x="2436813" y="4024313"/>
            <a:ext cx="241300" cy="406400"/>
          </a:xfrm>
          <a:prstGeom prst="rightArrow">
            <a:avLst>
              <a:gd name="adj1" fmla="val 50000"/>
              <a:gd name="adj2" fmla="val 50005"/>
            </a:avLst>
          </a:prstGeom>
          <a:solidFill>
            <a:schemeClr val="tx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9926" name="Rectangle 150">
            <a:extLst>
              <a:ext uri="{FF2B5EF4-FFF2-40B4-BE49-F238E27FC236}">
                <a16:creationId xmlns:a16="http://schemas.microsoft.com/office/drawing/2014/main" id="{52FEDE52-880B-E941-B3FE-FA35ED180D46}"/>
              </a:ext>
            </a:extLst>
          </p:cNvPr>
          <p:cNvSpPr>
            <a:spLocks noChangeArrowheads="1"/>
          </p:cNvSpPr>
          <p:nvPr/>
        </p:nvSpPr>
        <p:spPr bwMode="auto">
          <a:xfrm>
            <a:off x="3089275" y="56435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99927" name="Rectangle 151">
            <a:extLst>
              <a:ext uri="{FF2B5EF4-FFF2-40B4-BE49-F238E27FC236}">
                <a16:creationId xmlns:a16="http://schemas.microsoft.com/office/drawing/2014/main" id="{A9E44DD6-EE82-DC4F-8D6A-4E4A715E98D8}"/>
              </a:ext>
            </a:extLst>
          </p:cNvPr>
          <p:cNvSpPr>
            <a:spLocks noChangeArrowheads="1"/>
          </p:cNvSpPr>
          <p:nvPr/>
        </p:nvSpPr>
        <p:spPr bwMode="auto">
          <a:xfrm>
            <a:off x="2870200" y="6583363"/>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1099928" name="Rectangle 152">
            <a:extLst>
              <a:ext uri="{FF2B5EF4-FFF2-40B4-BE49-F238E27FC236}">
                <a16:creationId xmlns:a16="http://schemas.microsoft.com/office/drawing/2014/main" id="{872B9453-E97F-FE4D-AB83-F78232A5F03A}"/>
              </a:ext>
            </a:extLst>
          </p:cNvPr>
          <p:cNvSpPr>
            <a:spLocks noChangeArrowheads="1"/>
          </p:cNvSpPr>
          <p:nvPr/>
        </p:nvSpPr>
        <p:spPr bwMode="auto">
          <a:xfrm>
            <a:off x="2706688" y="6858000"/>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1099929" name="Rectangle 153">
            <a:extLst>
              <a:ext uri="{FF2B5EF4-FFF2-40B4-BE49-F238E27FC236}">
                <a16:creationId xmlns:a16="http://schemas.microsoft.com/office/drawing/2014/main" id="{D4C89B90-6A22-8C40-B832-898E3747A9D4}"/>
              </a:ext>
            </a:extLst>
          </p:cNvPr>
          <p:cNvSpPr>
            <a:spLocks noChangeArrowheads="1"/>
          </p:cNvSpPr>
          <p:nvPr/>
        </p:nvSpPr>
        <p:spPr bwMode="auto">
          <a:xfrm>
            <a:off x="2832100" y="714057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1099931" name="Text Box 155">
            <a:extLst>
              <a:ext uri="{FF2B5EF4-FFF2-40B4-BE49-F238E27FC236}">
                <a16:creationId xmlns:a16="http://schemas.microsoft.com/office/drawing/2014/main" id="{75FE7263-C996-7843-9CBF-EB0CF4C46E53}"/>
              </a:ext>
            </a:extLst>
          </p:cNvPr>
          <p:cNvSpPr txBox="1">
            <a:spLocks noChangeArrowheads="1"/>
          </p:cNvSpPr>
          <p:nvPr/>
        </p:nvSpPr>
        <p:spPr bwMode="auto">
          <a:xfrm rot="-5400000">
            <a:off x="4032250" y="1831975"/>
            <a:ext cx="32067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endParaRPr lang="en-US" altLang="en-US" sz="900">
              <a:latin typeface="Arial Black" panose="020B0604020202020204" pitchFamily="34" charset="0"/>
            </a:endParaRPr>
          </a:p>
        </p:txBody>
      </p:sp>
      <p:sp>
        <p:nvSpPr>
          <p:cNvPr id="1099933" name="Rectangle 157">
            <a:extLst>
              <a:ext uri="{FF2B5EF4-FFF2-40B4-BE49-F238E27FC236}">
                <a16:creationId xmlns:a16="http://schemas.microsoft.com/office/drawing/2014/main" id="{70FF2840-1C89-E746-9FC5-20F36BDED507}"/>
              </a:ext>
            </a:extLst>
          </p:cNvPr>
          <p:cNvSpPr>
            <a:spLocks noChangeArrowheads="1"/>
          </p:cNvSpPr>
          <p:nvPr/>
        </p:nvSpPr>
        <p:spPr bwMode="auto">
          <a:xfrm>
            <a:off x="2933700" y="1655763"/>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1099934" name="Rectangle 158">
            <a:extLst>
              <a:ext uri="{FF2B5EF4-FFF2-40B4-BE49-F238E27FC236}">
                <a16:creationId xmlns:a16="http://schemas.microsoft.com/office/drawing/2014/main" id="{AC6625C3-308C-7943-B2AB-70676328BE4D}"/>
              </a:ext>
            </a:extLst>
          </p:cNvPr>
          <p:cNvSpPr>
            <a:spLocks noChangeArrowheads="1"/>
          </p:cNvSpPr>
          <p:nvPr/>
        </p:nvSpPr>
        <p:spPr bwMode="auto">
          <a:xfrm>
            <a:off x="2909888" y="19256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1099935" name="Rectangle 159">
            <a:extLst>
              <a:ext uri="{FF2B5EF4-FFF2-40B4-BE49-F238E27FC236}">
                <a16:creationId xmlns:a16="http://schemas.microsoft.com/office/drawing/2014/main" id="{108CA999-DFE9-1546-9DF4-FEF4F85E06E9}"/>
              </a:ext>
            </a:extLst>
          </p:cNvPr>
          <p:cNvSpPr>
            <a:spLocks noChangeArrowheads="1"/>
          </p:cNvSpPr>
          <p:nvPr/>
        </p:nvSpPr>
        <p:spPr bwMode="auto">
          <a:xfrm>
            <a:off x="2905125" y="21288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1099936" name="Rectangle 160">
            <a:extLst>
              <a:ext uri="{FF2B5EF4-FFF2-40B4-BE49-F238E27FC236}">
                <a16:creationId xmlns:a16="http://schemas.microsoft.com/office/drawing/2014/main" id="{53C1E8FA-87E8-6840-B5FA-D8C95CEA606C}"/>
              </a:ext>
            </a:extLst>
          </p:cNvPr>
          <p:cNvSpPr>
            <a:spLocks noChangeArrowheads="1"/>
          </p:cNvSpPr>
          <p:nvPr/>
        </p:nvSpPr>
        <p:spPr bwMode="auto">
          <a:xfrm>
            <a:off x="2927350" y="28019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1099937" name="Rectangle 161">
            <a:extLst>
              <a:ext uri="{FF2B5EF4-FFF2-40B4-BE49-F238E27FC236}">
                <a16:creationId xmlns:a16="http://schemas.microsoft.com/office/drawing/2014/main" id="{282C36B5-C491-4342-AB46-DF16C4F3F0D0}"/>
              </a:ext>
            </a:extLst>
          </p:cNvPr>
          <p:cNvSpPr>
            <a:spLocks noChangeArrowheads="1"/>
          </p:cNvSpPr>
          <p:nvPr/>
        </p:nvSpPr>
        <p:spPr bwMode="auto">
          <a:xfrm>
            <a:off x="2927350" y="336708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1099938" name="Rectangle 162">
            <a:extLst>
              <a:ext uri="{FF2B5EF4-FFF2-40B4-BE49-F238E27FC236}">
                <a16:creationId xmlns:a16="http://schemas.microsoft.com/office/drawing/2014/main" id="{F33D7AA6-F0B1-9948-883D-22839748FB4F}"/>
              </a:ext>
            </a:extLst>
          </p:cNvPr>
          <p:cNvSpPr>
            <a:spLocks noChangeArrowheads="1"/>
          </p:cNvSpPr>
          <p:nvPr/>
        </p:nvSpPr>
        <p:spPr bwMode="auto">
          <a:xfrm>
            <a:off x="3022600" y="30813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1099939" name="Rectangle 163">
            <a:extLst>
              <a:ext uri="{FF2B5EF4-FFF2-40B4-BE49-F238E27FC236}">
                <a16:creationId xmlns:a16="http://schemas.microsoft.com/office/drawing/2014/main" id="{9AC7EE91-51FD-C845-862C-736A51C8420A}"/>
              </a:ext>
            </a:extLst>
          </p:cNvPr>
          <p:cNvSpPr>
            <a:spLocks noChangeArrowheads="1"/>
          </p:cNvSpPr>
          <p:nvPr/>
        </p:nvSpPr>
        <p:spPr bwMode="auto">
          <a:xfrm>
            <a:off x="2795588" y="4283075"/>
            <a:ext cx="49212"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sz="1400" b="1">
                <a:latin typeface="Helvetica" pitchFamily="2" charset="0"/>
              </a:rPr>
              <a:t> </a:t>
            </a:r>
            <a:endParaRPr lang="en-US" altLang="en-US" sz="1400">
              <a:latin typeface="Helvetica" pitchFamily="2" charset="0"/>
            </a:endParaRPr>
          </a:p>
        </p:txBody>
      </p:sp>
      <p:sp>
        <p:nvSpPr>
          <p:cNvPr id="1099940" name="Rectangle 164">
            <a:extLst>
              <a:ext uri="{FF2B5EF4-FFF2-40B4-BE49-F238E27FC236}">
                <a16:creationId xmlns:a16="http://schemas.microsoft.com/office/drawing/2014/main" id="{9A6BB747-ED2C-B048-9085-4C4349641330}"/>
              </a:ext>
            </a:extLst>
          </p:cNvPr>
          <p:cNvSpPr>
            <a:spLocks noChangeArrowheads="1"/>
          </p:cNvSpPr>
          <p:nvPr/>
        </p:nvSpPr>
        <p:spPr bwMode="auto">
          <a:xfrm>
            <a:off x="2698750" y="453072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 </a:t>
            </a:r>
            <a:endParaRPr lang="en-US" altLang="en-US">
              <a:latin typeface="Helvetica" pitchFamily="2" charset="0"/>
            </a:endParaRPr>
          </a:p>
        </p:txBody>
      </p:sp>
      <p:sp>
        <p:nvSpPr>
          <p:cNvPr id="1099941" name="Rectangle 165">
            <a:extLst>
              <a:ext uri="{FF2B5EF4-FFF2-40B4-BE49-F238E27FC236}">
                <a16:creationId xmlns:a16="http://schemas.microsoft.com/office/drawing/2014/main" id="{3B59A5D6-4454-CD49-A264-F10540BA73F2}"/>
              </a:ext>
            </a:extLst>
          </p:cNvPr>
          <p:cNvSpPr>
            <a:spLocks noChangeArrowheads="1"/>
          </p:cNvSpPr>
          <p:nvPr/>
        </p:nvSpPr>
        <p:spPr bwMode="auto">
          <a:xfrm>
            <a:off x="2555875" y="5105400"/>
            <a:ext cx="1414463"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 </a:t>
            </a:r>
          </a:p>
        </p:txBody>
      </p:sp>
      <p:sp>
        <p:nvSpPr>
          <p:cNvPr id="1099942" name="Rectangle 166">
            <a:extLst>
              <a:ext uri="{FF2B5EF4-FFF2-40B4-BE49-F238E27FC236}">
                <a16:creationId xmlns:a16="http://schemas.microsoft.com/office/drawing/2014/main" id="{473364F1-FA60-864F-8242-0654D2E62A66}"/>
              </a:ext>
            </a:extLst>
          </p:cNvPr>
          <p:cNvSpPr>
            <a:spLocks noChangeArrowheads="1"/>
          </p:cNvSpPr>
          <p:nvPr/>
        </p:nvSpPr>
        <p:spPr bwMode="auto">
          <a:xfrm>
            <a:off x="2513013" y="4684713"/>
            <a:ext cx="147955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 </a:t>
            </a:r>
          </a:p>
        </p:txBody>
      </p:sp>
      <p:sp>
        <p:nvSpPr>
          <p:cNvPr id="1099943" name="Text Box 167">
            <a:extLst>
              <a:ext uri="{FF2B5EF4-FFF2-40B4-BE49-F238E27FC236}">
                <a16:creationId xmlns:a16="http://schemas.microsoft.com/office/drawing/2014/main" id="{12474591-AD14-034C-A331-A3FA10653C9D}"/>
              </a:ext>
            </a:extLst>
          </p:cNvPr>
          <p:cNvSpPr txBox="1">
            <a:spLocks noChangeArrowheads="1"/>
          </p:cNvSpPr>
          <p:nvPr/>
        </p:nvSpPr>
        <p:spPr bwMode="auto">
          <a:xfrm>
            <a:off x="2638425" y="4857750"/>
            <a:ext cx="12065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p>
            <a:pPr algn="ctr">
              <a:spcBef>
                <a:spcPct val="50000"/>
              </a:spcBef>
            </a:pPr>
            <a:r>
              <a:rPr lang="en-US" altLang="en-US" sz="1000" b="1">
                <a:latin typeface="Helvetica" pitchFamily="2" charset="0"/>
              </a:rPr>
              <a:t>  </a:t>
            </a:r>
            <a:endParaRPr lang="en-US" altLang="en-US" sz="1200" b="1">
              <a:latin typeface="Helvetica" pitchFamily="2" charset="0"/>
            </a:endParaRPr>
          </a:p>
        </p:txBody>
      </p:sp>
      <p:sp>
        <p:nvSpPr>
          <p:cNvPr id="1099944" name="Rectangle 168">
            <a:extLst>
              <a:ext uri="{FF2B5EF4-FFF2-40B4-BE49-F238E27FC236}">
                <a16:creationId xmlns:a16="http://schemas.microsoft.com/office/drawing/2014/main" id="{92DE8B01-CADD-7B4C-930B-84FC66E71550}"/>
              </a:ext>
            </a:extLst>
          </p:cNvPr>
          <p:cNvSpPr>
            <a:spLocks noChangeArrowheads="1"/>
          </p:cNvSpPr>
          <p:nvPr/>
        </p:nvSpPr>
        <p:spPr bwMode="auto">
          <a:xfrm>
            <a:off x="2619375" y="4203700"/>
            <a:ext cx="187325"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1099946" name="Rectangle 170">
            <a:extLst>
              <a:ext uri="{FF2B5EF4-FFF2-40B4-BE49-F238E27FC236}">
                <a16:creationId xmlns:a16="http://schemas.microsoft.com/office/drawing/2014/main" id="{2AA08841-95F4-CE40-B0B6-819F41050287}"/>
              </a:ext>
            </a:extLst>
          </p:cNvPr>
          <p:cNvSpPr>
            <a:spLocks noChangeArrowheads="1"/>
          </p:cNvSpPr>
          <p:nvPr/>
        </p:nvSpPr>
        <p:spPr bwMode="auto">
          <a:xfrm>
            <a:off x="2919413" y="5702300"/>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1099947" name="Rectangle 171">
            <a:extLst>
              <a:ext uri="{FF2B5EF4-FFF2-40B4-BE49-F238E27FC236}">
                <a16:creationId xmlns:a16="http://schemas.microsoft.com/office/drawing/2014/main" id="{CBC77366-EA18-874E-9CA3-943994B7533E}"/>
              </a:ext>
            </a:extLst>
          </p:cNvPr>
          <p:cNvSpPr>
            <a:spLocks noChangeArrowheads="1"/>
          </p:cNvSpPr>
          <p:nvPr/>
        </p:nvSpPr>
        <p:spPr bwMode="auto">
          <a:xfrm>
            <a:off x="2905125" y="6007100"/>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 </a:t>
            </a:r>
            <a:endParaRPr lang="en-US" altLang="en-US">
              <a:latin typeface="Helvetica" pitchFamily="2" charset="0"/>
            </a:endParaRPr>
          </a:p>
        </p:txBody>
      </p:sp>
      <p:sp>
        <p:nvSpPr>
          <p:cNvPr id="1099948" name="Line 172">
            <a:extLst>
              <a:ext uri="{FF2B5EF4-FFF2-40B4-BE49-F238E27FC236}">
                <a16:creationId xmlns:a16="http://schemas.microsoft.com/office/drawing/2014/main" id="{915B50F4-209C-E34D-85E0-337784A78149}"/>
              </a:ext>
            </a:extLst>
          </p:cNvPr>
          <p:cNvSpPr>
            <a:spLocks noChangeShapeType="1"/>
          </p:cNvSpPr>
          <p:nvPr/>
        </p:nvSpPr>
        <p:spPr bwMode="auto">
          <a:xfrm>
            <a:off x="2616200" y="728663"/>
            <a:ext cx="0" cy="22066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9949" name="Line 173">
            <a:extLst>
              <a:ext uri="{FF2B5EF4-FFF2-40B4-BE49-F238E27FC236}">
                <a16:creationId xmlns:a16="http://schemas.microsoft.com/office/drawing/2014/main" id="{83D66EBE-2458-EA43-B8A5-AF05EB437DDC}"/>
              </a:ext>
            </a:extLst>
          </p:cNvPr>
          <p:cNvSpPr>
            <a:spLocks noChangeShapeType="1"/>
          </p:cNvSpPr>
          <p:nvPr/>
        </p:nvSpPr>
        <p:spPr bwMode="auto">
          <a:xfrm>
            <a:off x="2573338" y="971550"/>
            <a:ext cx="1676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9950" name="Line 174">
            <a:extLst>
              <a:ext uri="{FF2B5EF4-FFF2-40B4-BE49-F238E27FC236}">
                <a16:creationId xmlns:a16="http://schemas.microsoft.com/office/drawing/2014/main" id="{6AA88873-7759-7B49-B7DC-8D232B94D136}"/>
              </a:ext>
            </a:extLst>
          </p:cNvPr>
          <p:cNvSpPr>
            <a:spLocks noChangeShapeType="1"/>
          </p:cNvSpPr>
          <p:nvPr/>
        </p:nvSpPr>
        <p:spPr bwMode="auto">
          <a:xfrm>
            <a:off x="4210050" y="339725"/>
            <a:ext cx="0" cy="60483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9951" name="Line 175">
            <a:extLst>
              <a:ext uri="{FF2B5EF4-FFF2-40B4-BE49-F238E27FC236}">
                <a16:creationId xmlns:a16="http://schemas.microsoft.com/office/drawing/2014/main" id="{5E55B16D-49E2-CD4E-AE12-91B0FDB1FADE}"/>
              </a:ext>
            </a:extLst>
          </p:cNvPr>
          <p:cNvSpPr>
            <a:spLocks noChangeShapeType="1"/>
          </p:cNvSpPr>
          <p:nvPr/>
        </p:nvSpPr>
        <p:spPr bwMode="auto">
          <a:xfrm>
            <a:off x="2592388" y="1168400"/>
            <a:ext cx="0" cy="290353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9952" name="Line 176">
            <a:extLst>
              <a:ext uri="{FF2B5EF4-FFF2-40B4-BE49-F238E27FC236}">
                <a16:creationId xmlns:a16="http://schemas.microsoft.com/office/drawing/2014/main" id="{F474E832-CC16-2A46-809B-E4C64ABC3C98}"/>
              </a:ext>
            </a:extLst>
          </p:cNvPr>
          <p:cNvSpPr>
            <a:spLocks noChangeShapeType="1"/>
          </p:cNvSpPr>
          <p:nvPr/>
        </p:nvSpPr>
        <p:spPr bwMode="auto">
          <a:xfrm>
            <a:off x="2568575" y="1158875"/>
            <a:ext cx="1693863"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9953" name="Line 177">
            <a:extLst>
              <a:ext uri="{FF2B5EF4-FFF2-40B4-BE49-F238E27FC236}">
                <a16:creationId xmlns:a16="http://schemas.microsoft.com/office/drawing/2014/main" id="{428408CF-6817-E841-A876-CBB220CEE15D}"/>
              </a:ext>
            </a:extLst>
          </p:cNvPr>
          <p:cNvSpPr>
            <a:spLocks noChangeShapeType="1"/>
          </p:cNvSpPr>
          <p:nvPr/>
        </p:nvSpPr>
        <p:spPr bwMode="auto">
          <a:xfrm>
            <a:off x="2566988" y="7462838"/>
            <a:ext cx="1693862" cy="0"/>
          </a:xfrm>
          <a:prstGeom prst="line">
            <a:avLst/>
          </a:prstGeom>
          <a:noFill/>
          <a:ln w="76200">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99954" name="Line 178">
            <a:extLst>
              <a:ext uri="{FF2B5EF4-FFF2-40B4-BE49-F238E27FC236}">
                <a16:creationId xmlns:a16="http://schemas.microsoft.com/office/drawing/2014/main" id="{2D1AAC8A-8518-E646-8890-1C0B00C027E1}"/>
              </a:ext>
            </a:extLst>
          </p:cNvPr>
          <p:cNvSpPr>
            <a:spLocks noChangeShapeType="1"/>
          </p:cNvSpPr>
          <p:nvPr/>
        </p:nvSpPr>
        <p:spPr bwMode="auto">
          <a:xfrm>
            <a:off x="4221163" y="1163638"/>
            <a:ext cx="0" cy="62801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9955" name="Line 179">
            <a:extLst>
              <a:ext uri="{FF2B5EF4-FFF2-40B4-BE49-F238E27FC236}">
                <a16:creationId xmlns:a16="http://schemas.microsoft.com/office/drawing/2014/main" id="{7A670A08-70FE-FB4C-BD30-0262840B15B2}"/>
              </a:ext>
            </a:extLst>
          </p:cNvPr>
          <p:cNvSpPr>
            <a:spLocks noChangeShapeType="1"/>
          </p:cNvSpPr>
          <p:nvPr/>
        </p:nvSpPr>
        <p:spPr bwMode="auto">
          <a:xfrm>
            <a:off x="2598738" y="5734050"/>
            <a:ext cx="0" cy="171291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9956" name="Line 180">
            <a:extLst>
              <a:ext uri="{FF2B5EF4-FFF2-40B4-BE49-F238E27FC236}">
                <a16:creationId xmlns:a16="http://schemas.microsoft.com/office/drawing/2014/main" id="{ACC1C52D-3DDE-BA4B-846E-D1CA4984E113}"/>
              </a:ext>
            </a:extLst>
          </p:cNvPr>
          <p:cNvSpPr>
            <a:spLocks noChangeShapeType="1"/>
          </p:cNvSpPr>
          <p:nvPr/>
        </p:nvSpPr>
        <p:spPr bwMode="auto">
          <a:xfrm flipV="1">
            <a:off x="2259013" y="703263"/>
            <a:ext cx="1587" cy="340201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957" name="Rectangle 181" descr="Small grid">
            <a:extLst>
              <a:ext uri="{FF2B5EF4-FFF2-40B4-BE49-F238E27FC236}">
                <a16:creationId xmlns:a16="http://schemas.microsoft.com/office/drawing/2014/main" id="{5B3B6DE4-D53A-7B42-BB63-DF4EEB15C764}"/>
              </a:ext>
            </a:extLst>
          </p:cNvPr>
          <p:cNvSpPr>
            <a:spLocks noChangeArrowheads="1"/>
          </p:cNvSpPr>
          <p:nvPr/>
        </p:nvSpPr>
        <p:spPr bwMode="auto">
          <a:xfrm>
            <a:off x="2043113" y="3522663"/>
            <a:ext cx="247650" cy="152400"/>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9958" name="Line 182">
            <a:extLst>
              <a:ext uri="{FF2B5EF4-FFF2-40B4-BE49-F238E27FC236}">
                <a16:creationId xmlns:a16="http://schemas.microsoft.com/office/drawing/2014/main" id="{3C746817-48AE-194B-988A-77F2A7B89702}"/>
              </a:ext>
            </a:extLst>
          </p:cNvPr>
          <p:cNvSpPr>
            <a:spLocks noChangeShapeType="1"/>
          </p:cNvSpPr>
          <p:nvPr/>
        </p:nvSpPr>
        <p:spPr bwMode="auto">
          <a:xfrm>
            <a:off x="2654300" y="1236663"/>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9959" name="Rectangle 183">
            <a:extLst>
              <a:ext uri="{FF2B5EF4-FFF2-40B4-BE49-F238E27FC236}">
                <a16:creationId xmlns:a16="http://schemas.microsoft.com/office/drawing/2014/main" id="{5A582972-94FB-7D44-8725-46DE9048C5EC}"/>
              </a:ext>
            </a:extLst>
          </p:cNvPr>
          <p:cNvSpPr>
            <a:spLocks noChangeArrowheads="1"/>
          </p:cNvSpPr>
          <p:nvPr/>
        </p:nvSpPr>
        <p:spPr bwMode="auto">
          <a:xfrm>
            <a:off x="2790825" y="357028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1099960" name="Text Box 184">
            <a:extLst>
              <a:ext uri="{FF2B5EF4-FFF2-40B4-BE49-F238E27FC236}">
                <a16:creationId xmlns:a16="http://schemas.microsoft.com/office/drawing/2014/main" id="{66CFDA1B-3BF4-954B-B903-ABF7970CC484}"/>
              </a:ext>
            </a:extLst>
          </p:cNvPr>
          <p:cNvSpPr txBox="1">
            <a:spLocks noChangeArrowheads="1"/>
          </p:cNvSpPr>
          <p:nvPr/>
        </p:nvSpPr>
        <p:spPr bwMode="auto">
          <a:xfrm>
            <a:off x="3335338" y="4210050"/>
            <a:ext cx="7397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1400" i="1">
                <a:latin typeface="Kosher-Normal" charset="0"/>
              </a:rPr>
              <a:t>NC</a:t>
            </a:r>
            <a:endParaRPr lang="en-US" altLang="en-US" sz="1400" b="1" i="1">
              <a:solidFill>
                <a:srgbClr val="00DFCA"/>
              </a:solidFill>
              <a:latin typeface="Comic Sans MS" panose="030F0902030302020204" pitchFamily="66" charset="0"/>
            </a:endParaRPr>
          </a:p>
        </p:txBody>
      </p:sp>
      <p:grpSp>
        <p:nvGrpSpPr>
          <p:cNvPr id="1099961" name="Group 185">
            <a:extLst>
              <a:ext uri="{FF2B5EF4-FFF2-40B4-BE49-F238E27FC236}">
                <a16:creationId xmlns:a16="http://schemas.microsoft.com/office/drawing/2014/main" id="{71C81DC9-F3E3-0A4D-9093-527C3F032D31}"/>
              </a:ext>
            </a:extLst>
          </p:cNvPr>
          <p:cNvGrpSpPr>
            <a:grpSpLocks/>
          </p:cNvGrpSpPr>
          <p:nvPr/>
        </p:nvGrpSpPr>
        <p:grpSpPr bwMode="auto">
          <a:xfrm>
            <a:off x="3519488" y="4179888"/>
            <a:ext cx="420687" cy="477837"/>
            <a:chOff x="1084" y="711"/>
            <a:chExt cx="2950" cy="2769"/>
          </a:xfrm>
        </p:grpSpPr>
        <p:grpSp>
          <p:nvGrpSpPr>
            <p:cNvPr id="1099962" name="Group 186">
              <a:extLst>
                <a:ext uri="{FF2B5EF4-FFF2-40B4-BE49-F238E27FC236}">
                  <a16:creationId xmlns:a16="http://schemas.microsoft.com/office/drawing/2014/main" id="{719745F8-8ED0-D440-B8C6-778195936DDC}"/>
                </a:ext>
              </a:extLst>
            </p:cNvPr>
            <p:cNvGrpSpPr>
              <a:grpSpLocks/>
            </p:cNvGrpSpPr>
            <p:nvPr/>
          </p:nvGrpSpPr>
          <p:grpSpPr bwMode="auto">
            <a:xfrm>
              <a:off x="1084" y="711"/>
              <a:ext cx="2950" cy="2769"/>
              <a:chOff x="2707" y="548"/>
              <a:chExt cx="2950" cy="2769"/>
            </a:xfrm>
          </p:grpSpPr>
          <p:grpSp>
            <p:nvGrpSpPr>
              <p:cNvPr id="1099963" name="Group 187">
                <a:extLst>
                  <a:ext uri="{FF2B5EF4-FFF2-40B4-BE49-F238E27FC236}">
                    <a16:creationId xmlns:a16="http://schemas.microsoft.com/office/drawing/2014/main" id="{0574EFD0-2013-D74E-AC53-57FEE7E1B76F}"/>
                  </a:ext>
                </a:extLst>
              </p:cNvPr>
              <p:cNvGrpSpPr>
                <a:grpSpLocks/>
              </p:cNvGrpSpPr>
              <p:nvPr/>
            </p:nvGrpSpPr>
            <p:grpSpPr bwMode="auto">
              <a:xfrm>
                <a:off x="3180" y="1046"/>
                <a:ext cx="2105" cy="1421"/>
                <a:chOff x="578" y="2316"/>
                <a:chExt cx="2105" cy="1421"/>
              </a:xfrm>
            </p:grpSpPr>
            <p:sp>
              <p:nvSpPr>
                <p:cNvPr id="1099964" name="Freeform 188" descr="Cork">
                  <a:extLst>
                    <a:ext uri="{FF2B5EF4-FFF2-40B4-BE49-F238E27FC236}">
                      <a16:creationId xmlns:a16="http://schemas.microsoft.com/office/drawing/2014/main" id="{0416883F-1C9F-F445-938D-86B2FE591BA7}"/>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99965" name="Freeform 189" descr="Cork">
                  <a:extLst>
                    <a:ext uri="{FF2B5EF4-FFF2-40B4-BE49-F238E27FC236}">
                      <a16:creationId xmlns:a16="http://schemas.microsoft.com/office/drawing/2014/main" id="{FCEE45E1-EB6B-C04D-A924-A7A8CF4977B5}"/>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1099966" name="Picture 190">
                <a:extLst>
                  <a:ext uri="{FF2B5EF4-FFF2-40B4-BE49-F238E27FC236}">
                    <a16:creationId xmlns:a16="http://schemas.microsoft.com/office/drawing/2014/main" id="{36B81342-A438-E141-9692-7AC94E247EF0}"/>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99967" name="Freeform 191">
              <a:extLst>
                <a:ext uri="{FF2B5EF4-FFF2-40B4-BE49-F238E27FC236}">
                  <a16:creationId xmlns:a16="http://schemas.microsoft.com/office/drawing/2014/main" id="{A64309D5-34AE-B147-898B-765B344E6AFC}"/>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99968" name="Freeform 192">
              <a:extLst>
                <a:ext uri="{FF2B5EF4-FFF2-40B4-BE49-F238E27FC236}">
                  <a16:creationId xmlns:a16="http://schemas.microsoft.com/office/drawing/2014/main" id="{25B0466C-5AB9-8842-A47E-BAA97EBFEE1E}"/>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99969" name="Freeform 193">
              <a:extLst>
                <a:ext uri="{FF2B5EF4-FFF2-40B4-BE49-F238E27FC236}">
                  <a16:creationId xmlns:a16="http://schemas.microsoft.com/office/drawing/2014/main" id="{D0216793-6B67-0743-A176-828665B567DE}"/>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99970" name="Freeform 194">
              <a:extLst>
                <a:ext uri="{FF2B5EF4-FFF2-40B4-BE49-F238E27FC236}">
                  <a16:creationId xmlns:a16="http://schemas.microsoft.com/office/drawing/2014/main" id="{FA9A1082-98DE-094F-85BA-A7E09F68F363}"/>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99971" name="Freeform 195">
              <a:extLst>
                <a:ext uri="{FF2B5EF4-FFF2-40B4-BE49-F238E27FC236}">
                  <a16:creationId xmlns:a16="http://schemas.microsoft.com/office/drawing/2014/main" id="{14C5CB5B-D7CD-D146-9782-467BF4DF20E6}"/>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1099973" name="Picture 197">
            <a:extLst>
              <a:ext uri="{FF2B5EF4-FFF2-40B4-BE49-F238E27FC236}">
                <a16:creationId xmlns:a16="http://schemas.microsoft.com/office/drawing/2014/main" id="{E139FCC7-2020-504F-A5B0-2ED308978F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0175" y="550863"/>
            <a:ext cx="1512888" cy="1133475"/>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99974" name="Rectangle 198">
            <a:extLst>
              <a:ext uri="{FF2B5EF4-FFF2-40B4-BE49-F238E27FC236}">
                <a16:creationId xmlns:a16="http://schemas.microsoft.com/office/drawing/2014/main" id="{D16E2E05-0BFD-574B-91BC-49527610FED8}"/>
              </a:ext>
            </a:extLst>
          </p:cNvPr>
          <p:cNvSpPr>
            <a:spLocks noChangeArrowheads="1"/>
          </p:cNvSpPr>
          <p:nvPr/>
        </p:nvSpPr>
        <p:spPr bwMode="auto">
          <a:xfrm>
            <a:off x="6827838" y="584200"/>
            <a:ext cx="2706687"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1099975" name="Rectangle 199">
            <a:extLst>
              <a:ext uri="{FF2B5EF4-FFF2-40B4-BE49-F238E27FC236}">
                <a16:creationId xmlns:a16="http://schemas.microsoft.com/office/drawing/2014/main" id="{FE1ACD7C-DA80-4943-AAF2-C472F770A212}"/>
              </a:ext>
            </a:extLst>
          </p:cNvPr>
          <p:cNvSpPr>
            <a:spLocks noChangeArrowheads="1"/>
          </p:cNvSpPr>
          <p:nvPr/>
        </p:nvSpPr>
        <p:spPr bwMode="auto">
          <a:xfrm>
            <a:off x="5408613" y="2297113"/>
            <a:ext cx="4349750" cy="10033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000" b="1" i="1">
                <a:solidFill>
                  <a:schemeClr val="bg1"/>
                </a:solidFill>
                <a:latin typeface="Helvetica" pitchFamily="2" charset="0"/>
              </a:rPr>
              <a:t>MENSET</a:t>
            </a:r>
          </a:p>
          <a:p>
            <a:pPr algn="ctr">
              <a:lnSpc>
                <a:spcPct val="50000"/>
              </a:lnSpc>
              <a:spcBef>
                <a:spcPct val="50000"/>
              </a:spcBef>
            </a:pPr>
            <a:r>
              <a:rPr lang="en-US" altLang="en-US" sz="4000" b="1" i="1">
                <a:solidFill>
                  <a:schemeClr val="bg1"/>
                </a:solidFill>
                <a:latin typeface="Helvetica" pitchFamily="2" charset="0"/>
              </a:rPr>
              <a:t>KITAB</a:t>
            </a:r>
            <a:endParaRPr lang="en-US" altLang="en-US" b="1" u="sng">
              <a:solidFill>
                <a:schemeClr val="bg1"/>
              </a:solidFill>
              <a:latin typeface="Helvetica" pitchFamily="2" charset="0"/>
            </a:endParaRPr>
          </a:p>
        </p:txBody>
      </p:sp>
      <p:sp>
        <p:nvSpPr>
          <p:cNvPr id="1099976" name="Rectangle 200">
            <a:extLst>
              <a:ext uri="{FF2B5EF4-FFF2-40B4-BE49-F238E27FC236}">
                <a16:creationId xmlns:a16="http://schemas.microsoft.com/office/drawing/2014/main" id="{DA393B63-D574-E141-B3B8-C2CD18D61C71}"/>
              </a:ext>
            </a:extLst>
          </p:cNvPr>
          <p:cNvSpPr>
            <a:spLocks noChangeArrowheads="1"/>
          </p:cNvSpPr>
          <p:nvPr/>
        </p:nvSpPr>
        <p:spPr bwMode="auto">
          <a:xfrm>
            <a:off x="0" y="0"/>
            <a:ext cx="10058400" cy="7772400"/>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9978" name="Rectangle 202">
            <a:extLst>
              <a:ext uri="{FF2B5EF4-FFF2-40B4-BE49-F238E27FC236}">
                <a16:creationId xmlns:a16="http://schemas.microsoft.com/office/drawing/2014/main" id="{14B13DFE-6B44-174D-B35B-D54A6BFC3E56}"/>
              </a:ext>
            </a:extLst>
          </p:cNvPr>
          <p:cNvSpPr>
            <a:spLocks noChangeArrowheads="1"/>
          </p:cNvSpPr>
          <p:nvPr/>
        </p:nvSpPr>
        <p:spPr bwMode="auto">
          <a:xfrm>
            <a:off x="0" y="3808413"/>
            <a:ext cx="384175" cy="2357437"/>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9980" name="Text Box 204">
            <a:extLst>
              <a:ext uri="{FF2B5EF4-FFF2-40B4-BE49-F238E27FC236}">
                <a16:creationId xmlns:a16="http://schemas.microsoft.com/office/drawing/2014/main" id="{B6EA0F71-5044-7A4E-B3DA-22BE2095FC71}"/>
              </a:ext>
            </a:extLst>
          </p:cNvPr>
          <p:cNvSpPr txBox="1">
            <a:spLocks noChangeArrowheads="1"/>
          </p:cNvSpPr>
          <p:nvPr/>
        </p:nvSpPr>
        <p:spPr bwMode="auto">
          <a:xfrm>
            <a:off x="5494338" y="4033838"/>
            <a:ext cx="4330700" cy="5588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5000"/>
              </a:lnSpc>
              <a:spcBef>
                <a:spcPct val="50000"/>
              </a:spcBef>
            </a:pPr>
            <a:r>
              <a:rPr lang="en-US" altLang="en-US" sz="3600" b="1">
                <a:solidFill>
                  <a:srgbClr val="FFEA18"/>
                </a:solidFill>
                <a:latin typeface="Helvetica" pitchFamily="2" charset="0"/>
              </a:rPr>
              <a:t>"Nabi-Nabi"</a:t>
            </a:r>
          </a:p>
        </p:txBody>
      </p:sp>
      <p:sp>
        <p:nvSpPr>
          <p:cNvPr id="1099986" name="Text Box 210">
            <a:extLst>
              <a:ext uri="{FF2B5EF4-FFF2-40B4-BE49-F238E27FC236}">
                <a16:creationId xmlns:a16="http://schemas.microsoft.com/office/drawing/2014/main" id="{6924F41E-B9D0-8D40-8B05-10486B0B690A}"/>
              </a:ext>
            </a:extLst>
          </p:cNvPr>
          <p:cNvSpPr txBox="1">
            <a:spLocks noChangeArrowheads="1"/>
          </p:cNvSpPr>
          <p:nvPr/>
        </p:nvSpPr>
        <p:spPr bwMode="auto">
          <a:xfrm>
            <a:off x="5838825" y="3490913"/>
            <a:ext cx="3621088" cy="57943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1">
                <a:solidFill>
                  <a:srgbClr val="FFEA18"/>
                </a:solidFill>
                <a:latin typeface="Helvetica" pitchFamily="2" charset="0"/>
              </a:rPr>
              <a:t>  </a:t>
            </a:r>
            <a:r>
              <a:rPr lang="en-US" altLang="en-US" sz="3200" b="1">
                <a:solidFill>
                  <a:srgbClr val="FFEA18"/>
                </a:solidFill>
                <a:latin typeface="Helvetica" pitchFamily="2" charset="0"/>
              </a:rPr>
              <a:t>16</a:t>
            </a:r>
            <a:r>
              <a:rPr lang="en-US" altLang="en-US" sz="2400" b="1">
                <a:solidFill>
                  <a:srgbClr val="FFEA18"/>
                </a:solidFill>
                <a:latin typeface="Helvetica" pitchFamily="2" charset="0"/>
              </a:rPr>
              <a:t>  KITAB</a:t>
            </a:r>
          </a:p>
        </p:txBody>
      </p:sp>
      <p:sp>
        <p:nvSpPr>
          <p:cNvPr id="1099991" name="Rectangle 215">
            <a:extLst>
              <a:ext uri="{FF2B5EF4-FFF2-40B4-BE49-F238E27FC236}">
                <a16:creationId xmlns:a16="http://schemas.microsoft.com/office/drawing/2014/main" id="{C352A563-AD06-CE44-B252-3B5B5B3EECD6}"/>
              </a:ext>
            </a:extLst>
          </p:cNvPr>
          <p:cNvSpPr>
            <a:spLocks noChangeArrowheads="1"/>
          </p:cNvSpPr>
          <p:nvPr/>
        </p:nvSpPr>
        <p:spPr bwMode="auto">
          <a:xfrm>
            <a:off x="352425" y="3795713"/>
            <a:ext cx="2540000" cy="2243137"/>
          </a:xfrm>
          <a:prstGeom prst="rect">
            <a:avLst/>
          </a:prstGeom>
          <a:noFill/>
          <a:ln w="76200">
            <a:solidFill>
              <a:schemeClr val="hlink"/>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99992" name="Text Box 216">
            <a:extLst>
              <a:ext uri="{FF2B5EF4-FFF2-40B4-BE49-F238E27FC236}">
                <a16:creationId xmlns:a16="http://schemas.microsoft.com/office/drawing/2014/main" id="{2CCC3D34-F48B-7944-8E6A-077D8D91285B}"/>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54</a:t>
            </a:r>
          </a:p>
        </p:txBody>
      </p:sp>
      <p:grpSp>
        <p:nvGrpSpPr>
          <p:cNvPr id="1099996" name="Group 220">
            <a:extLst>
              <a:ext uri="{FF2B5EF4-FFF2-40B4-BE49-F238E27FC236}">
                <a16:creationId xmlns:a16="http://schemas.microsoft.com/office/drawing/2014/main" id="{D4ADAF94-8E8F-BB43-8571-2FFDB2F5821D}"/>
              </a:ext>
            </a:extLst>
          </p:cNvPr>
          <p:cNvGrpSpPr>
            <a:grpSpLocks/>
          </p:cNvGrpSpPr>
          <p:nvPr/>
        </p:nvGrpSpPr>
        <p:grpSpPr bwMode="auto">
          <a:xfrm>
            <a:off x="5505450" y="6367463"/>
            <a:ext cx="4233863" cy="822325"/>
            <a:chOff x="3468" y="4011"/>
            <a:chExt cx="2667" cy="518"/>
          </a:xfrm>
        </p:grpSpPr>
        <p:sp>
          <p:nvSpPr>
            <p:cNvPr id="1099997" name="Text Box 221">
              <a:extLst>
                <a:ext uri="{FF2B5EF4-FFF2-40B4-BE49-F238E27FC236}">
                  <a16:creationId xmlns:a16="http://schemas.microsoft.com/office/drawing/2014/main" id="{62170CDE-17B9-1843-A040-0E3D1540F86C}"/>
                </a:ext>
              </a:extLst>
            </p:cNvPr>
            <p:cNvSpPr txBox="1">
              <a:spLocks noChangeArrowheads="1"/>
            </p:cNvSpPr>
            <p:nvPr/>
          </p:nvSpPr>
          <p:spPr bwMode="auto">
            <a:xfrm>
              <a:off x="3468" y="4058"/>
              <a:ext cx="2667"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rgbClr val="FFF819"/>
                  </a:solidFill>
                  <a:latin typeface="Helvetica" pitchFamily="2" charset="0"/>
                </a:rPr>
                <a:t>Prakiraan Waktu:                                             From 760 S.M. ke 430 S.M.</a:t>
              </a:r>
            </a:p>
          </p:txBody>
        </p:sp>
        <p:sp>
          <p:nvSpPr>
            <p:cNvPr id="1099998" name="AutoShape 222">
              <a:extLst>
                <a:ext uri="{FF2B5EF4-FFF2-40B4-BE49-F238E27FC236}">
                  <a16:creationId xmlns:a16="http://schemas.microsoft.com/office/drawing/2014/main" id="{AB02A458-B5A5-6047-8DAE-C5FFAB5C235A}"/>
                </a:ext>
              </a:extLst>
            </p:cNvPr>
            <p:cNvSpPr>
              <a:spLocks noChangeArrowheads="1"/>
            </p:cNvSpPr>
            <p:nvPr/>
          </p:nvSpPr>
          <p:spPr bwMode="auto">
            <a:xfrm>
              <a:off x="3680" y="4011"/>
              <a:ext cx="2280" cy="518"/>
            </a:xfrm>
            <a:prstGeom prst="roundRect">
              <a:avLst>
                <a:gd name="adj" fmla="val 16667"/>
              </a:avLst>
            </a:prstGeom>
            <a:noFill/>
            <a:ln w="57150">
              <a:solidFill>
                <a:srgbClr val="FFF819"/>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1100000" name="Rectangle 224">
            <a:extLst>
              <a:ext uri="{FF2B5EF4-FFF2-40B4-BE49-F238E27FC236}">
                <a16:creationId xmlns:a16="http://schemas.microsoft.com/office/drawing/2014/main" id="{AAB47263-F32E-7644-9710-A2E172B76DC8}"/>
              </a:ext>
            </a:extLst>
          </p:cNvPr>
          <p:cNvSpPr>
            <a:spLocks noChangeArrowheads="1"/>
          </p:cNvSpPr>
          <p:nvPr/>
        </p:nvSpPr>
        <p:spPr bwMode="auto">
          <a:xfrm>
            <a:off x="6657975"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1100003" name="Text Box 227">
            <a:extLst>
              <a:ext uri="{FF2B5EF4-FFF2-40B4-BE49-F238E27FC236}">
                <a16:creationId xmlns:a16="http://schemas.microsoft.com/office/drawing/2014/main" id="{074B2D29-F9F2-B340-B422-A98BC7CB5217}"/>
              </a:ext>
            </a:extLst>
          </p:cNvPr>
          <p:cNvSpPr txBox="1">
            <a:spLocks noChangeArrowheads="1"/>
          </p:cNvSpPr>
          <p:nvPr/>
        </p:nvSpPr>
        <p:spPr bwMode="auto">
          <a:xfrm>
            <a:off x="7216775" y="4894263"/>
            <a:ext cx="1951038" cy="822325"/>
          </a:xfrm>
          <a:prstGeom prst="rect">
            <a:avLst/>
          </a:prstGeom>
          <a:noFill/>
          <a:ln>
            <a:noFill/>
          </a:ln>
          <a:effectLst>
            <a:outerShdw dist="81320" dir="3080412"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400" b="1">
                <a:solidFill>
                  <a:srgbClr val="66FFFF"/>
                </a:solidFill>
                <a:latin typeface="Helvetica" pitchFamily="2" charset="0"/>
              </a:rPr>
              <a:t>Perhatikan             </a:t>
            </a:r>
            <a:r>
              <a:rPr lang="en-US" altLang="en-US" sz="2400">
                <a:solidFill>
                  <a:srgbClr val="66FFFF"/>
                </a:solidFill>
                <a:latin typeface="Helvetica" pitchFamily="2" charset="0"/>
              </a:rPr>
              <a:t>   </a:t>
            </a:r>
            <a:r>
              <a:rPr lang="en-US" altLang="en-US" sz="2400" b="1">
                <a:solidFill>
                  <a:srgbClr val="66FFFF"/>
                </a:solidFill>
                <a:latin typeface="Helvetica" pitchFamily="2" charset="0"/>
              </a:rPr>
              <a:t>SUDUT itu!</a:t>
            </a:r>
          </a:p>
        </p:txBody>
      </p:sp>
      <p:grpSp>
        <p:nvGrpSpPr>
          <p:cNvPr id="1100004" name="Group 228">
            <a:extLst>
              <a:ext uri="{FF2B5EF4-FFF2-40B4-BE49-F238E27FC236}">
                <a16:creationId xmlns:a16="http://schemas.microsoft.com/office/drawing/2014/main" id="{420F1955-0461-404A-AEFE-BFE6067AE40F}"/>
              </a:ext>
            </a:extLst>
          </p:cNvPr>
          <p:cNvGrpSpPr>
            <a:grpSpLocks/>
          </p:cNvGrpSpPr>
          <p:nvPr/>
        </p:nvGrpSpPr>
        <p:grpSpPr bwMode="auto">
          <a:xfrm>
            <a:off x="6940550" y="4813300"/>
            <a:ext cx="1030288" cy="1341438"/>
            <a:chOff x="4372" y="3032"/>
            <a:chExt cx="578" cy="845"/>
          </a:xfrm>
        </p:grpSpPr>
        <p:sp>
          <p:nvSpPr>
            <p:cNvPr id="1100005" name="Line 229">
              <a:extLst>
                <a:ext uri="{FF2B5EF4-FFF2-40B4-BE49-F238E27FC236}">
                  <a16:creationId xmlns:a16="http://schemas.microsoft.com/office/drawing/2014/main" id="{DBCC719F-120C-EB41-89A2-00CF208D93A6}"/>
                </a:ext>
              </a:extLst>
            </p:cNvPr>
            <p:cNvSpPr>
              <a:spLocks noChangeShapeType="1"/>
            </p:cNvSpPr>
            <p:nvPr/>
          </p:nvSpPr>
          <p:spPr bwMode="auto">
            <a:xfrm>
              <a:off x="4372" y="3034"/>
              <a:ext cx="578" cy="0"/>
            </a:xfrm>
            <a:prstGeom prst="lin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100006" name="Line 230">
              <a:extLst>
                <a:ext uri="{FF2B5EF4-FFF2-40B4-BE49-F238E27FC236}">
                  <a16:creationId xmlns:a16="http://schemas.microsoft.com/office/drawing/2014/main" id="{6A87FD9E-B2D3-904C-B408-BD76CBB52827}"/>
                </a:ext>
              </a:extLst>
            </p:cNvPr>
            <p:cNvSpPr>
              <a:spLocks noChangeShapeType="1"/>
            </p:cNvSpPr>
            <p:nvPr/>
          </p:nvSpPr>
          <p:spPr bwMode="auto">
            <a:xfrm>
              <a:off x="4395" y="3032"/>
              <a:ext cx="233" cy="845"/>
            </a:xfrm>
            <a:prstGeom prst="lin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100007" name="Line 231">
              <a:extLst>
                <a:ext uri="{FF2B5EF4-FFF2-40B4-BE49-F238E27FC236}">
                  <a16:creationId xmlns:a16="http://schemas.microsoft.com/office/drawing/2014/main" id="{5F0CBA1B-8ED7-B548-B10D-19E68D16DD32}"/>
                </a:ext>
              </a:extLst>
            </p:cNvPr>
            <p:cNvSpPr>
              <a:spLocks noChangeShapeType="1"/>
            </p:cNvSpPr>
            <p:nvPr/>
          </p:nvSpPr>
          <p:spPr bwMode="auto">
            <a:xfrm>
              <a:off x="4627" y="3864"/>
              <a:ext cx="311" cy="0"/>
            </a:xfrm>
            <a:prstGeom prst="lin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1100009" name="Rectangle 233">
            <a:extLst>
              <a:ext uri="{FF2B5EF4-FFF2-40B4-BE49-F238E27FC236}">
                <a16:creationId xmlns:a16="http://schemas.microsoft.com/office/drawing/2014/main" id="{420A1A34-1F37-AF4F-A1A6-B162C72F9A93}"/>
              </a:ext>
            </a:extLst>
          </p:cNvPr>
          <p:cNvSpPr>
            <a:spLocks noChangeArrowheads="1"/>
          </p:cNvSpPr>
          <p:nvPr/>
        </p:nvSpPr>
        <p:spPr bwMode="auto">
          <a:xfrm>
            <a:off x="6689725" y="584200"/>
            <a:ext cx="3114675" cy="10937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000" b="1" i="1">
                <a:solidFill>
                  <a:schemeClr val="bg1"/>
                </a:solidFill>
                <a:latin typeface="Arial" panose="020B0604020202020204" pitchFamily="34" charset="0"/>
              </a:rPr>
              <a:t>Menset Kitab: Mengurutkan                          Perjanjian Lama   </a:t>
            </a:r>
            <a:endParaRPr lang="en-US" altLang="en-US" sz="2000" b="1" u="sng">
              <a:solidFill>
                <a:schemeClr val="bg1"/>
              </a:solidFill>
              <a:latin typeface="Arial" panose="020B0604020202020204" pitchFamily="34" charset="0"/>
            </a:endParaRPr>
          </a:p>
        </p:txBody>
      </p:sp>
      <p:sp>
        <p:nvSpPr>
          <p:cNvPr id="1100013" name="Text Box 237">
            <a:extLst>
              <a:ext uri="{FF2B5EF4-FFF2-40B4-BE49-F238E27FC236}">
                <a16:creationId xmlns:a16="http://schemas.microsoft.com/office/drawing/2014/main" id="{80F8B9B4-D057-294A-B3F3-0D69A1836ECE}"/>
              </a:ext>
            </a:extLst>
          </p:cNvPr>
          <p:cNvSpPr txBox="1">
            <a:spLocks noChangeArrowheads="1"/>
          </p:cNvSpPr>
          <p:nvPr/>
        </p:nvSpPr>
        <p:spPr bwMode="auto">
          <a:xfrm rot="-5400000">
            <a:off x="2106613" y="3954463"/>
            <a:ext cx="381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900">
              <a:latin typeface="Arial Black" panose="020B0604020202020204" pitchFamily="34" charset="0"/>
            </a:endParaRPr>
          </a:p>
        </p:txBody>
      </p:sp>
      <p:sp>
        <p:nvSpPr>
          <p:cNvPr id="1100014" name="Rectangle 238">
            <a:extLst>
              <a:ext uri="{FF2B5EF4-FFF2-40B4-BE49-F238E27FC236}">
                <a16:creationId xmlns:a16="http://schemas.microsoft.com/office/drawing/2014/main" id="{A9B78D69-0DF0-884A-8B2C-173704E7BC39}"/>
              </a:ext>
            </a:extLst>
          </p:cNvPr>
          <p:cNvSpPr>
            <a:spLocks noChangeArrowheads="1"/>
          </p:cNvSpPr>
          <p:nvPr/>
        </p:nvSpPr>
        <p:spPr bwMode="auto">
          <a:xfrm>
            <a:off x="9817100" y="7312025"/>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000" b="1"/>
          </a:p>
        </p:txBody>
      </p:sp>
      <p:sp>
        <p:nvSpPr>
          <p:cNvPr id="1100017" name="Text Box 241">
            <a:extLst>
              <a:ext uri="{FF2B5EF4-FFF2-40B4-BE49-F238E27FC236}">
                <a16:creationId xmlns:a16="http://schemas.microsoft.com/office/drawing/2014/main" id="{2076B735-4CBC-1944-BE42-0CF08031FD55}"/>
              </a:ext>
            </a:extLst>
          </p:cNvPr>
          <p:cNvSpPr txBox="1">
            <a:spLocks noChangeArrowheads="1"/>
          </p:cNvSpPr>
          <p:nvPr/>
        </p:nvSpPr>
        <p:spPr bwMode="auto">
          <a:xfrm rot="-5400000">
            <a:off x="2131219" y="3871119"/>
            <a:ext cx="381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grpSp>
        <p:nvGrpSpPr>
          <p:cNvPr id="1100010" name="Group 234">
            <a:extLst>
              <a:ext uri="{FF2B5EF4-FFF2-40B4-BE49-F238E27FC236}">
                <a16:creationId xmlns:a16="http://schemas.microsoft.com/office/drawing/2014/main" id="{65A93072-C9CA-FE41-B087-812283532617}"/>
              </a:ext>
            </a:extLst>
          </p:cNvPr>
          <p:cNvGrpSpPr>
            <a:grpSpLocks/>
          </p:cNvGrpSpPr>
          <p:nvPr/>
        </p:nvGrpSpPr>
        <p:grpSpPr bwMode="auto">
          <a:xfrm>
            <a:off x="1576388" y="2346325"/>
            <a:ext cx="3114675" cy="4057650"/>
            <a:chOff x="3733" y="648"/>
            <a:chExt cx="1962" cy="2556"/>
          </a:xfrm>
        </p:grpSpPr>
        <p:sp>
          <p:nvSpPr>
            <p:cNvPr id="1100011" name="AutoShape 235">
              <a:extLst>
                <a:ext uri="{FF2B5EF4-FFF2-40B4-BE49-F238E27FC236}">
                  <a16:creationId xmlns:a16="http://schemas.microsoft.com/office/drawing/2014/main" id="{26D35E33-48DB-5C43-9207-B47774572102}"/>
                </a:ext>
              </a:extLst>
            </p:cNvPr>
            <p:cNvSpPr>
              <a:spLocks noChangeArrowheads="1"/>
            </p:cNvSpPr>
            <p:nvPr/>
          </p:nvSpPr>
          <p:spPr bwMode="auto">
            <a:xfrm>
              <a:off x="3733" y="648"/>
              <a:ext cx="1962" cy="2556"/>
            </a:xfrm>
            <a:prstGeom prst="roundRect">
              <a:avLst>
                <a:gd name="adj" fmla="val 16667"/>
              </a:avLst>
            </a:prstGeom>
            <a:gradFill rotWithShape="0">
              <a:gsLst>
                <a:gs pos="0">
                  <a:srgbClr val="00279F">
                    <a:gamma/>
                    <a:shade val="0"/>
                    <a:invGamma/>
                  </a:srgbClr>
                </a:gs>
                <a:gs pos="50000">
                  <a:srgbClr val="00279F"/>
                </a:gs>
                <a:gs pos="100000">
                  <a:srgbClr val="00279F">
                    <a:gamma/>
                    <a:shade val="0"/>
                    <a:invGamma/>
                  </a:srgbClr>
                </a:gs>
              </a:gsLst>
              <a:lin ang="5400000" scaled="1"/>
            </a:gradFill>
            <a:ln w="57150">
              <a:solidFill>
                <a:schemeClr val="bg1"/>
              </a:solidFill>
              <a:round/>
              <a:headEnd/>
              <a:tailEnd/>
            </a:ln>
            <a:effectLst>
              <a:outerShdw dist="183162" dir="2021404" algn="ctr" rotWithShape="0">
                <a:schemeClr val="tx1"/>
              </a:outerShdw>
            </a:effectLst>
          </p:spPr>
          <p:txBody>
            <a:bodyPr wrap="none" anchor="ctr"/>
            <a:lstStyle/>
            <a:p>
              <a:endParaRPr lang="en-US"/>
            </a:p>
          </p:txBody>
        </p:sp>
        <p:sp>
          <p:nvSpPr>
            <p:cNvPr id="1100012" name="Text Box 236">
              <a:extLst>
                <a:ext uri="{FF2B5EF4-FFF2-40B4-BE49-F238E27FC236}">
                  <a16:creationId xmlns:a16="http://schemas.microsoft.com/office/drawing/2014/main" id="{09FC96F7-D61F-C544-AD8B-2E79CDDFDBF0}"/>
                </a:ext>
              </a:extLst>
            </p:cNvPr>
            <p:cNvSpPr txBox="1">
              <a:spLocks noChangeArrowheads="1"/>
            </p:cNvSpPr>
            <p:nvPr/>
          </p:nvSpPr>
          <p:spPr bwMode="auto">
            <a:xfrm>
              <a:off x="3768" y="795"/>
              <a:ext cx="1876" cy="2320"/>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Lst>
          </p:spPr>
          <p:txBody>
            <a:bodyPr>
              <a:spAutoFit/>
            </a:bodyPr>
            <a:lstStyle/>
            <a:p>
              <a:pPr algn="ctr">
                <a:lnSpc>
                  <a:spcPct val="140000"/>
                </a:lnSpc>
                <a:spcBef>
                  <a:spcPct val="50000"/>
                </a:spcBef>
              </a:pPr>
              <a:r>
                <a:rPr lang="en-US" altLang="en-US" sz="2800" b="1">
                  <a:solidFill>
                    <a:srgbClr val="FAFD00"/>
                  </a:solidFill>
                  <a:latin typeface="Arial" panose="020B0604020202020204" pitchFamily="34" charset="0"/>
                </a:rPr>
                <a:t> NABI MENULIS PADA PERIODE 400 TAHUN SETELAH PERPECAHAN NASIONAL</a:t>
              </a:r>
            </a:p>
          </p:txBody>
        </p:sp>
      </p:grpSp>
      <p:sp>
        <p:nvSpPr>
          <p:cNvPr id="1100018" name="Rectangle 242">
            <a:extLst>
              <a:ext uri="{FF2B5EF4-FFF2-40B4-BE49-F238E27FC236}">
                <a16:creationId xmlns:a16="http://schemas.microsoft.com/office/drawing/2014/main" id="{14FEA6F1-C3FF-DD4C-B889-152287C5491D}"/>
              </a:ext>
            </a:extLst>
          </p:cNvPr>
          <p:cNvSpPr>
            <a:spLocks noChangeArrowheads="1"/>
          </p:cNvSpPr>
          <p:nvPr/>
        </p:nvSpPr>
        <p:spPr bwMode="auto">
          <a:xfrm>
            <a:off x="2663825" y="4464050"/>
            <a:ext cx="187325"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1100019" name="Rectangle 243">
            <a:extLst>
              <a:ext uri="{FF2B5EF4-FFF2-40B4-BE49-F238E27FC236}">
                <a16:creationId xmlns:a16="http://schemas.microsoft.com/office/drawing/2014/main" id="{883020A2-4E43-F64C-B5ED-1DCCB870F973}"/>
              </a:ext>
            </a:extLst>
          </p:cNvPr>
          <p:cNvSpPr>
            <a:spLocks noChangeArrowheads="1"/>
          </p:cNvSpPr>
          <p:nvPr/>
        </p:nvSpPr>
        <p:spPr bwMode="auto">
          <a:xfrm>
            <a:off x="2717800" y="5948363"/>
            <a:ext cx="1873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00010"/>
                                        </p:tgtEl>
                                        <p:attrNameLst>
                                          <p:attrName>style.visibility</p:attrName>
                                        </p:attrNameLst>
                                      </p:cBhvr>
                                      <p:to>
                                        <p:strVal val="visible"/>
                                      </p:to>
                                    </p:set>
                                    <p:animEffect transition="in" filter="dissolve">
                                      <p:cBhvr>
                                        <p:cTn id="7" dur="500"/>
                                        <p:tgtEl>
                                          <p:spTgt spid="1100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30" name="Rectangle 2">
            <a:extLst>
              <a:ext uri="{FF2B5EF4-FFF2-40B4-BE49-F238E27FC236}">
                <a16:creationId xmlns:a16="http://schemas.microsoft.com/office/drawing/2014/main" id="{D65667A4-F26B-9E41-A105-BEE91DBE91AF}"/>
              </a:ext>
            </a:extLst>
          </p:cNvPr>
          <p:cNvSpPr>
            <a:spLocks noChangeArrowheads="1"/>
          </p:cNvSpPr>
          <p:nvPr/>
        </p:nvSpPr>
        <p:spPr bwMode="auto">
          <a:xfrm>
            <a:off x="2871788" y="44069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46531" name="Rectangle 3">
            <a:extLst>
              <a:ext uri="{FF2B5EF4-FFF2-40B4-BE49-F238E27FC236}">
                <a16:creationId xmlns:a16="http://schemas.microsoft.com/office/drawing/2014/main" id="{65AE9129-245B-2049-BF49-E70E2E46495F}"/>
              </a:ext>
            </a:extLst>
          </p:cNvPr>
          <p:cNvSpPr>
            <a:spLocks noChangeArrowheads="1"/>
          </p:cNvSpPr>
          <p:nvPr/>
        </p:nvSpPr>
        <p:spPr bwMode="auto">
          <a:xfrm>
            <a:off x="2855913" y="46624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46532" name="Rectangle 4">
            <a:extLst>
              <a:ext uri="{FF2B5EF4-FFF2-40B4-BE49-F238E27FC236}">
                <a16:creationId xmlns:a16="http://schemas.microsoft.com/office/drawing/2014/main" id="{86B02A75-628A-F544-BFE4-484CC15AB8FA}"/>
              </a:ext>
            </a:extLst>
          </p:cNvPr>
          <p:cNvSpPr>
            <a:spLocks noChangeArrowheads="1"/>
          </p:cNvSpPr>
          <p:nvPr/>
        </p:nvSpPr>
        <p:spPr bwMode="auto">
          <a:xfrm>
            <a:off x="2840038" y="4965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46533" name="Rectangle 5">
            <a:extLst>
              <a:ext uri="{FF2B5EF4-FFF2-40B4-BE49-F238E27FC236}">
                <a16:creationId xmlns:a16="http://schemas.microsoft.com/office/drawing/2014/main" id="{59A21446-B039-6649-A0BF-38EDFB76FB81}"/>
              </a:ext>
            </a:extLst>
          </p:cNvPr>
          <p:cNvSpPr>
            <a:spLocks noChangeArrowheads="1"/>
          </p:cNvSpPr>
          <p:nvPr/>
        </p:nvSpPr>
        <p:spPr bwMode="auto">
          <a:xfrm>
            <a:off x="2840038" y="51752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46538" name="Rectangle 10">
            <a:extLst>
              <a:ext uri="{FF2B5EF4-FFF2-40B4-BE49-F238E27FC236}">
                <a16:creationId xmlns:a16="http://schemas.microsoft.com/office/drawing/2014/main" id="{6B6C3F1D-9007-934F-A6BE-05B85300C087}"/>
              </a:ext>
            </a:extLst>
          </p:cNvPr>
          <p:cNvSpPr>
            <a:spLocks noChangeArrowheads="1"/>
          </p:cNvSpPr>
          <p:nvPr/>
        </p:nvSpPr>
        <p:spPr bwMode="auto">
          <a:xfrm>
            <a:off x="5065713" y="454025"/>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609" name="Rectangle 81">
            <a:extLst>
              <a:ext uri="{FF2B5EF4-FFF2-40B4-BE49-F238E27FC236}">
                <a16:creationId xmlns:a16="http://schemas.microsoft.com/office/drawing/2014/main" id="{DC61384C-FBFA-9647-81EE-73CDF5BEA031}"/>
              </a:ext>
            </a:extLst>
          </p:cNvPr>
          <p:cNvSpPr>
            <a:spLocks noChangeArrowheads="1"/>
          </p:cNvSpPr>
          <p:nvPr/>
        </p:nvSpPr>
        <p:spPr bwMode="auto">
          <a:xfrm>
            <a:off x="2833688" y="42719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46616" name="Rectangle 88">
            <a:extLst>
              <a:ext uri="{FF2B5EF4-FFF2-40B4-BE49-F238E27FC236}">
                <a16:creationId xmlns:a16="http://schemas.microsoft.com/office/drawing/2014/main" id="{6EA11305-F4E2-0448-A689-A66D33F1FDD7}"/>
              </a:ext>
            </a:extLst>
          </p:cNvPr>
          <p:cNvSpPr>
            <a:spLocks noChangeArrowheads="1"/>
          </p:cNvSpPr>
          <p:nvPr/>
        </p:nvSpPr>
        <p:spPr bwMode="auto">
          <a:xfrm>
            <a:off x="933450" y="2933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46617" name="Rectangle 89">
            <a:extLst>
              <a:ext uri="{FF2B5EF4-FFF2-40B4-BE49-F238E27FC236}">
                <a16:creationId xmlns:a16="http://schemas.microsoft.com/office/drawing/2014/main" id="{949EED53-2E38-434E-94E8-AF01DCE82AC8}"/>
              </a:ext>
            </a:extLst>
          </p:cNvPr>
          <p:cNvSpPr>
            <a:spLocks noChangeArrowheads="1"/>
          </p:cNvSpPr>
          <p:nvPr/>
        </p:nvSpPr>
        <p:spPr bwMode="auto">
          <a:xfrm>
            <a:off x="3054350" y="17653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46618" name="Rectangle 90">
            <a:extLst>
              <a:ext uri="{FF2B5EF4-FFF2-40B4-BE49-F238E27FC236}">
                <a16:creationId xmlns:a16="http://schemas.microsoft.com/office/drawing/2014/main" id="{CFE42265-D45C-B449-8F69-C665E22C1035}"/>
              </a:ext>
            </a:extLst>
          </p:cNvPr>
          <p:cNvSpPr>
            <a:spLocks noChangeArrowheads="1"/>
          </p:cNvSpPr>
          <p:nvPr/>
        </p:nvSpPr>
        <p:spPr bwMode="auto">
          <a:xfrm>
            <a:off x="3038475" y="20526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46619" name="Rectangle 91">
            <a:extLst>
              <a:ext uri="{FF2B5EF4-FFF2-40B4-BE49-F238E27FC236}">
                <a16:creationId xmlns:a16="http://schemas.microsoft.com/office/drawing/2014/main" id="{8A19A01B-621B-B54C-9F81-6CE6D3B13997}"/>
              </a:ext>
            </a:extLst>
          </p:cNvPr>
          <p:cNvSpPr>
            <a:spLocks noChangeArrowheads="1"/>
          </p:cNvSpPr>
          <p:nvPr/>
        </p:nvSpPr>
        <p:spPr bwMode="auto">
          <a:xfrm>
            <a:off x="2878138" y="22447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46620" name="Rectangle 92">
            <a:extLst>
              <a:ext uri="{FF2B5EF4-FFF2-40B4-BE49-F238E27FC236}">
                <a16:creationId xmlns:a16="http://schemas.microsoft.com/office/drawing/2014/main" id="{26582BD3-3408-EB44-A09A-1FDE72069458}"/>
              </a:ext>
            </a:extLst>
          </p:cNvPr>
          <p:cNvSpPr>
            <a:spLocks noChangeArrowheads="1"/>
          </p:cNvSpPr>
          <p:nvPr/>
        </p:nvSpPr>
        <p:spPr bwMode="auto">
          <a:xfrm>
            <a:off x="3054350" y="28987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46621" name="Rectangle 93">
            <a:extLst>
              <a:ext uri="{FF2B5EF4-FFF2-40B4-BE49-F238E27FC236}">
                <a16:creationId xmlns:a16="http://schemas.microsoft.com/office/drawing/2014/main" id="{978FB8BF-3C62-D643-A606-06FADBAA55CC}"/>
              </a:ext>
            </a:extLst>
          </p:cNvPr>
          <p:cNvSpPr>
            <a:spLocks noChangeArrowheads="1"/>
          </p:cNvSpPr>
          <p:nvPr/>
        </p:nvSpPr>
        <p:spPr bwMode="auto">
          <a:xfrm>
            <a:off x="2894013" y="36830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46622" name="Rectangle 94">
            <a:extLst>
              <a:ext uri="{FF2B5EF4-FFF2-40B4-BE49-F238E27FC236}">
                <a16:creationId xmlns:a16="http://schemas.microsoft.com/office/drawing/2014/main" id="{A2CD4BC8-2649-6340-8CE2-4618A2DF6166}"/>
              </a:ext>
            </a:extLst>
          </p:cNvPr>
          <p:cNvSpPr>
            <a:spLocks noChangeArrowheads="1"/>
          </p:cNvSpPr>
          <p:nvPr/>
        </p:nvSpPr>
        <p:spPr bwMode="auto">
          <a:xfrm>
            <a:off x="2894013" y="3827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46623" name="Rectangle 95">
            <a:extLst>
              <a:ext uri="{FF2B5EF4-FFF2-40B4-BE49-F238E27FC236}">
                <a16:creationId xmlns:a16="http://schemas.microsoft.com/office/drawing/2014/main" id="{4915228C-8638-9D4F-A54C-8B5F89AFCA1E}"/>
              </a:ext>
            </a:extLst>
          </p:cNvPr>
          <p:cNvSpPr>
            <a:spLocks noChangeArrowheads="1"/>
          </p:cNvSpPr>
          <p:nvPr/>
        </p:nvSpPr>
        <p:spPr bwMode="auto">
          <a:xfrm>
            <a:off x="2989263" y="34591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46624" name="Rectangle 96">
            <a:extLst>
              <a:ext uri="{FF2B5EF4-FFF2-40B4-BE49-F238E27FC236}">
                <a16:creationId xmlns:a16="http://schemas.microsoft.com/office/drawing/2014/main" id="{B3CD4472-4DD3-CC41-99B1-13CDAD0E6968}"/>
              </a:ext>
            </a:extLst>
          </p:cNvPr>
          <p:cNvSpPr>
            <a:spLocks noChangeArrowheads="1"/>
          </p:cNvSpPr>
          <p:nvPr/>
        </p:nvSpPr>
        <p:spPr bwMode="auto">
          <a:xfrm>
            <a:off x="3117850" y="31702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46625" name="Rectangle 97">
            <a:extLst>
              <a:ext uri="{FF2B5EF4-FFF2-40B4-BE49-F238E27FC236}">
                <a16:creationId xmlns:a16="http://schemas.microsoft.com/office/drawing/2014/main" id="{DFBC32C1-69DA-244C-A059-2F60BBE14CED}"/>
              </a:ext>
            </a:extLst>
          </p:cNvPr>
          <p:cNvSpPr>
            <a:spLocks noChangeArrowheads="1"/>
          </p:cNvSpPr>
          <p:nvPr/>
        </p:nvSpPr>
        <p:spPr bwMode="auto">
          <a:xfrm>
            <a:off x="2894013" y="4624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46626" name="Rectangle 98">
            <a:extLst>
              <a:ext uri="{FF2B5EF4-FFF2-40B4-BE49-F238E27FC236}">
                <a16:creationId xmlns:a16="http://schemas.microsoft.com/office/drawing/2014/main" id="{91854759-3284-994E-98DA-F15AAF12011A}"/>
              </a:ext>
            </a:extLst>
          </p:cNvPr>
          <p:cNvSpPr>
            <a:spLocks noChangeArrowheads="1"/>
          </p:cNvSpPr>
          <p:nvPr/>
        </p:nvSpPr>
        <p:spPr bwMode="auto">
          <a:xfrm>
            <a:off x="2878138" y="492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46627" name="Rectangle 99">
            <a:extLst>
              <a:ext uri="{FF2B5EF4-FFF2-40B4-BE49-F238E27FC236}">
                <a16:creationId xmlns:a16="http://schemas.microsoft.com/office/drawing/2014/main" id="{6DBF671D-D3F4-6941-9700-9B3DDB6D87DB}"/>
              </a:ext>
            </a:extLst>
          </p:cNvPr>
          <p:cNvSpPr>
            <a:spLocks noChangeArrowheads="1"/>
          </p:cNvSpPr>
          <p:nvPr/>
        </p:nvSpPr>
        <p:spPr bwMode="auto">
          <a:xfrm>
            <a:off x="2878138" y="51371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46629" name="Rectangle 101">
            <a:extLst>
              <a:ext uri="{FF2B5EF4-FFF2-40B4-BE49-F238E27FC236}">
                <a16:creationId xmlns:a16="http://schemas.microsoft.com/office/drawing/2014/main" id="{1E639164-B51F-1841-9981-5474993CDF6E}"/>
              </a:ext>
            </a:extLst>
          </p:cNvPr>
          <p:cNvSpPr>
            <a:spLocks noChangeArrowheads="1"/>
          </p:cNvSpPr>
          <p:nvPr/>
        </p:nvSpPr>
        <p:spPr bwMode="auto">
          <a:xfrm>
            <a:off x="3022600" y="58070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46630" name="Rectangle 102">
            <a:extLst>
              <a:ext uri="{FF2B5EF4-FFF2-40B4-BE49-F238E27FC236}">
                <a16:creationId xmlns:a16="http://schemas.microsoft.com/office/drawing/2014/main" id="{836F342E-D34D-F44D-B150-300FD9C40841}"/>
              </a:ext>
            </a:extLst>
          </p:cNvPr>
          <p:cNvSpPr>
            <a:spLocks noChangeArrowheads="1"/>
          </p:cNvSpPr>
          <p:nvPr/>
        </p:nvSpPr>
        <p:spPr bwMode="auto">
          <a:xfrm>
            <a:off x="3006725" y="609441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46631" name="Rectangle 103">
            <a:extLst>
              <a:ext uri="{FF2B5EF4-FFF2-40B4-BE49-F238E27FC236}">
                <a16:creationId xmlns:a16="http://schemas.microsoft.com/office/drawing/2014/main" id="{95BA5D33-65F6-AF47-82F8-74AB5974B1C0}"/>
              </a:ext>
            </a:extLst>
          </p:cNvPr>
          <p:cNvSpPr>
            <a:spLocks noChangeArrowheads="1"/>
          </p:cNvSpPr>
          <p:nvPr/>
        </p:nvSpPr>
        <p:spPr bwMode="auto">
          <a:xfrm>
            <a:off x="2814638" y="69564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46632" name="Rectangle 104">
            <a:extLst>
              <a:ext uri="{FF2B5EF4-FFF2-40B4-BE49-F238E27FC236}">
                <a16:creationId xmlns:a16="http://schemas.microsoft.com/office/drawing/2014/main" id="{021E9119-2A44-4C4B-8DA5-5098A71C710B}"/>
              </a:ext>
            </a:extLst>
          </p:cNvPr>
          <p:cNvSpPr>
            <a:spLocks noChangeArrowheads="1"/>
          </p:cNvSpPr>
          <p:nvPr/>
        </p:nvSpPr>
        <p:spPr bwMode="auto">
          <a:xfrm>
            <a:off x="2894013" y="72278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46634" name="Rectangle 106">
            <a:extLst>
              <a:ext uri="{FF2B5EF4-FFF2-40B4-BE49-F238E27FC236}">
                <a16:creationId xmlns:a16="http://schemas.microsoft.com/office/drawing/2014/main" id="{1C098F93-72C5-E04E-A16A-9287B5717E5A}"/>
              </a:ext>
            </a:extLst>
          </p:cNvPr>
          <p:cNvSpPr>
            <a:spLocks noChangeArrowheads="1"/>
          </p:cNvSpPr>
          <p:nvPr/>
        </p:nvSpPr>
        <p:spPr bwMode="auto">
          <a:xfrm>
            <a:off x="3101975" y="238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46723" name="Rectangle 195">
            <a:extLst>
              <a:ext uri="{FF2B5EF4-FFF2-40B4-BE49-F238E27FC236}">
                <a16:creationId xmlns:a16="http://schemas.microsoft.com/office/drawing/2014/main" id="{80EF1B38-6D3C-2C4C-A1A7-8C458CDE2068}"/>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46724" name="Picture 196">
            <a:extLst>
              <a:ext uri="{FF2B5EF4-FFF2-40B4-BE49-F238E27FC236}">
                <a16:creationId xmlns:a16="http://schemas.microsoft.com/office/drawing/2014/main" id="{10A784D3-56C0-374C-B892-DB5AEC0F6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806" r="29846" b="220"/>
          <a:stretch>
            <a:fillRect/>
          </a:stretch>
        </p:blipFill>
        <p:spPr bwMode="auto">
          <a:xfrm>
            <a:off x="5041900" y="469900"/>
            <a:ext cx="4716463" cy="6846888"/>
          </a:xfrm>
          <a:prstGeom prst="rect">
            <a:avLst/>
          </a:prstGeom>
          <a:noFill/>
          <a:extLst>
            <a:ext uri="{909E8E84-426E-40DD-AFC4-6F175D3DCCD1}">
              <a14:hiddenFill xmlns:a14="http://schemas.microsoft.com/office/drawing/2010/main">
                <a:solidFill>
                  <a:srgbClr val="FFFFFF"/>
                </a:solidFill>
              </a14:hiddenFill>
            </a:ext>
          </a:extLst>
        </p:spPr>
      </p:pic>
      <p:sp>
        <p:nvSpPr>
          <p:cNvPr id="1046725" name="Rectangle 197">
            <a:extLst>
              <a:ext uri="{FF2B5EF4-FFF2-40B4-BE49-F238E27FC236}">
                <a16:creationId xmlns:a16="http://schemas.microsoft.com/office/drawing/2014/main" id="{9981BFEE-061E-6447-BC39-97AF67224891}"/>
              </a:ext>
            </a:extLst>
          </p:cNvPr>
          <p:cNvSpPr>
            <a:spLocks noChangeArrowheads="1"/>
          </p:cNvSpPr>
          <p:nvPr/>
        </p:nvSpPr>
        <p:spPr bwMode="auto">
          <a:xfrm>
            <a:off x="4989513" y="407988"/>
            <a:ext cx="4692650" cy="6834187"/>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26" name="Rectangle 198">
            <a:extLst>
              <a:ext uri="{FF2B5EF4-FFF2-40B4-BE49-F238E27FC236}">
                <a16:creationId xmlns:a16="http://schemas.microsoft.com/office/drawing/2014/main" id="{A5F188F3-A326-1E43-8C3F-EF79093ECE2B}"/>
              </a:ext>
            </a:extLst>
          </p:cNvPr>
          <p:cNvSpPr>
            <a:spLocks noChangeArrowheads="1"/>
          </p:cNvSpPr>
          <p:nvPr/>
        </p:nvSpPr>
        <p:spPr bwMode="auto">
          <a:xfrm>
            <a:off x="5026025" y="412750"/>
            <a:ext cx="4694238" cy="6850063"/>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46727" name="Picture 199">
            <a:extLst>
              <a:ext uri="{FF2B5EF4-FFF2-40B4-BE49-F238E27FC236}">
                <a16:creationId xmlns:a16="http://schemas.microsoft.com/office/drawing/2014/main" id="{BE5D02B2-0D95-5A4A-97F3-FD3BB743F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46728" name="Rectangle 200">
            <a:extLst>
              <a:ext uri="{FF2B5EF4-FFF2-40B4-BE49-F238E27FC236}">
                <a16:creationId xmlns:a16="http://schemas.microsoft.com/office/drawing/2014/main" id="{CCBBBE48-9211-A249-8EC9-B6B3E77B9A63}"/>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1046731" name="Text Box 203">
            <a:extLst>
              <a:ext uri="{FF2B5EF4-FFF2-40B4-BE49-F238E27FC236}">
                <a16:creationId xmlns:a16="http://schemas.microsoft.com/office/drawing/2014/main" id="{1E40B485-E4D7-0D4E-82E3-3ABDE4FE917F}"/>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55</a:t>
            </a:r>
          </a:p>
        </p:txBody>
      </p:sp>
      <p:grpSp>
        <p:nvGrpSpPr>
          <p:cNvPr id="1046732" name="Group 204">
            <a:extLst>
              <a:ext uri="{FF2B5EF4-FFF2-40B4-BE49-F238E27FC236}">
                <a16:creationId xmlns:a16="http://schemas.microsoft.com/office/drawing/2014/main" id="{E9595826-C1D5-0A40-A358-E9D031B484E8}"/>
              </a:ext>
            </a:extLst>
          </p:cNvPr>
          <p:cNvGrpSpPr>
            <a:grpSpLocks/>
          </p:cNvGrpSpPr>
          <p:nvPr/>
        </p:nvGrpSpPr>
        <p:grpSpPr bwMode="auto">
          <a:xfrm>
            <a:off x="5248275" y="6367463"/>
            <a:ext cx="4233863" cy="822325"/>
            <a:chOff x="3468" y="4011"/>
            <a:chExt cx="2667" cy="518"/>
          </a:xfrm>
        </p:grpSpPr>
        <p:sp>
          <p:nvSpPr>
            <p:cNvPr id="1046733" name="Text Box 205">
              <a:extLst>
                <a:ext uri="{FF2B5EF4-FFF2-40B4-BE49-F238E27FC236}">
                  <a16:creationId xmlns:a16="http://schemas.microsoft.com/office/drawing/2014/main" id="{A3DDCEF0-2082-FF44-B788-7F4A46D91BF6}"/>
                </a:ext>
              </a:extLst>
            </p:cNvPr>
            <p:cNvSpPr txBox="1">
              <a:spLocks noChangeArrowheads="1"/>
            </p:cNvSpPr>
            <p:nvPr/>
          </p:nvSpPr>
          <p:spPr bwMode="auto">
            <a:xfrm>
              <a:off x="3468" y="4058"/>
              <a:ext cx="2667"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rgbClr val="FFF819"/>
                  </a:solidFill>
                  <a:latin typeface="Helvetica" pitchFamily="2" charset="0"/>
                </a:rPr>
                <a:t>Prakiraan Waktu:                                             Dari 760 SM. sampai 430 SM.</a:t>
              </a:r>
            </a:p>
          </p:txBody>
        </p:sp>
        <p:sp>
          <p:nvSpPr>
            <p:cNvPr id="1046734" name="AutoShape 206">
              <a:extLst>
                <a:ext uri="{FF2B5EF4-FFF2-40B4-BE49-F238E27FC236}">
                  <a16:creationId xmlns:a16="http://schemas.microsoft.com/office/drawing/2014/main" id="{53281D2F-942B-FC46-B9BC-9F2BC1B20C59}"/>
                </a:ext>
              </a:extLst>
            </p:cNvPr>
            <p:cNvSpPr>
              <a:spLocks noChangeArrowheads="1"/>
            </p:cNvSpPr>
            <p:nvPr/>
          </p:nvSpPr>
          <p:spPr bwMode="auto">
            <a:xfrm>
              <a:off x="3680" y="4011"/>
              <a:ext cx="2280" cy="518"/>
            </a:xfrm>
            <a:prstGeom prst="roundRect">
              <a:avLst>
                <a:gd name="adj" fmla="val 16667"/>
              </a:avLst>
            </a:prstGeom>
            <a:noFill/>
            <a:ln w="57150">
              <a:solidFill>
                <a:srgbClr val="FFF819"/>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1046534" name="Line 6">
            <a:extLst>
              <a:ext uri="{FF2B5EF4-FFF2-40B4-BE49-F238E27FC236}">
                <a16:creationId xmlns:a16="http://schemas.microsoft.com/office/drawing/2014/main" id="{D2EC7E95-E301-C64B-AE13-BF928D17A9C0}"/>
              </a:ext>
            </a:extLst>
          </p:cNvPr>
          <p:cNvSpPr>
            <a:spLocks noChangeShapeType="1"/>
          </p:cNvSpPr>
          <p:nvPr/>
        </p:nvSpPr>
        <p:spPr bwMode="auto">
          <a:xfrm>
            <a:off x="2138363" y="5561013"/>
            <a:ext cx="417512"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535" name="Line 7">
            <a:extLst>
              <a:ext uri="{FF2B5EF4-FFF2-40B4-BE49-F238E27FC236}">
                <a16:creationId xmlns:a16="http://schemas.microsoft.com/office/drawing/2014/main" id="{2927D37E-44BD-A44F-B402-7E63791E3BA5}"/>
              </a:ext>
            </a:extLst>
          </p:cNvPr>
          <p:cNvSpPr>
            <a:spLocks noChangeShapeType="1"/>
          </p:cNvSpPr>
          <p:nvPr/>
        </p:nvSpPr>
        <p:spPr bwMode="auto">
          <a:xfrm>
            <a:off x="1460500" y="3740150"/>
            <a:ext cx="635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536" name="Line 8">
            <a:extLst>
              <a:ext uri="{FF2B5EF4-FFF2-40B4-BE49-F238E27FC236}">
                <a16:creationId xmlns:a16="http://schemas.microsoft.com/office/drawing/2014/main" id="{38885FAF-EC9D-8841-81C9-FEB9F17DC0E7}"/>
              </a:ext>
            </a:extLst>
          </p:cNvPr>
          <p:cNvSpPr>
            <a:spLocks noChangeShapeType="1"/>
          </p:cNvSpPr>
          <p:nvPr/>
        </p:nvSpPr>
        <p:spPr bwMode="auto">
          <a:xfrm>
            <a:off x="547688" y="5822950"/>
            <a:ext cx="1595437"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537" name="Freeform 9">
            <a:extLst>
              <a:ext uri="{FF2B5EF4-FFF2-40B4-BE49-F238E27FC236}">
                <a16:creationId xmlns:a16="http://schemas.microsoft.com/office/drawing/2014/main" id="{50723DD6-846D-1C40-A29F-A4177618F77B}"/>
              </a:ext>
            </a:extLst>
          </p:cNvPr>
          <p:cNvSpPr>
            <a:spLocks/>
          </p:cNvSpPr>
          <p:nvPr/>
        </p:nvSpPr>
        <p:spPr bwMode="auto">
          <a:xfrm>
            <a:off x="1473200" y="3749675"/>
            <a:ext cx="590550" cy="1981200"/>
          </a:xfrm>
          <a:custGeom>
            <a:avLst/>
            <a:gdLst>
              <a:gd name="T0" fmla="*/ 40 w 372"/>
              <a:gd name="T1" fmla="*/ 0 h 1248"/>
              <a:gd name="T2" fmla="*/ 372 w 372"/>
              <a:gd name="T3" fmla="*/ 1238 h 1248"/>
              <a:gd name="T4" fmla="*/ 342 w 372"/>
              <a:gd name="T5" fmla="*/ 1248 h 1248"/>
              <a:gd name="T6" fmla="*/ 0 w 372"/>
              <a:gd name="T7" fmla="*/ 10 h 1248"/>
              <a:gd name="T8" fmla="*/ 40 w 372"/>
              <a:gd name="T9" fmla="*/ 0 h 1248"/>
            </a:gdLst>
            <a:ahLst/>
            <a:cxnLst>
              <a:cxn ang="0">
                <a:pos x="T0" y="T1"/>
              </a:cxn>
              <a:cxn ang="0">
                <a:pos x="T2" y="T3"/>
              </a:cxn>
              <a:cxn ang="0">
                <a:pos x="T4" y="T5"/>
              </a:cxn>
              <a:cxn ang="0">
                <a:pos x="T6" y="T7"/>
              </a:cxn>
              <a:cxn ang="0">
                <a:pos x="T8" y="T9"/>
              </a:cxn>
            </a:cxnLst>
            <a:rect l="0" t="0" r="r" b="b"/>
            <a:pathLst>
              <a:path w="372" h="1248">
                <a:moveTo>
                  <a:pt x="40" y="0"/>
                </a:moveTo>
                <a:lnTo>
                  <a:pt x="372" y="1238"/>
                </a:lnTo>
                <a:lnTo>
                  <a:pt x="342" y="1248"/>
                </a:lnTo>
                <a:lnTo>
                  <a:pt x="0" y="10"/>
                </a:lnTo>
                <a:lnTo>
                  <a:pt x="40" y="0"/>
                </a:lnTo>
                <a:close/>
              </a:path>
            </a:pathLst>
          </a:custGeom>
          <a:solidFill>
            <a:srgbClr val="000000"/>
          </a:solidFill>
          <a:ln w="19050" cmpd="sng">
            <a:solidFill>
              <a:srgbClr val="000000"/>
            </a:solidFill>
            <a:round/>
            <a:headEnd/>
            <a:tailEnd/>
          </a:ln>
        </p:spPr>
        <p:txBody>
          <a:bodyPr/>
          <a:lstStyle/>
          <a:p>
            <a:endParaRPr lang="en-US"/>
          </a:p>
        </p:txBody>
      </p:sp>
      <p:sp>
        <p:nvSpPr>
          <p:cNvPr id="1046539" name="Line 11">
            <a:extLst>
              <a:ext uri="{FF2B5EF4-FFF2-40B4-BE49-F238E27FC236}">
                <a16:creationId xmlns:a16="http://schemas.microsoft.com/office/drawing/2014/main" id="{0203D3D3-8328-C341-BAD1-D680A5F3891A}"/>
              </a:ext>
            </a:extLst>
          </p:cNvPr>
          <p:cNvSpPr>
            <a:spLocks noChangeShapeType="1"/>
          </p:cNvSpPr>
          <p:nvPr/>
        </p:nvSpPr>
        <p:spPr bwMode="auto">
          <a:xfrm>
            <a:off x="1681163" y="3894138"/>
            <a:ext cx="889000" cy="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540" name="Freeform 12">
            <a:extLst>
              <a:ext uri="{FF2B5EF4-FFF2-40B4-BE49-F238E27FC236}">
                <a16:creationId xmlns:a16="http://schemas.microsoft.com/office/drawing/2014/main" id="{FCD7EC43-6D6B-D047-8A55-EE95251E9049}"/>
              </a:ext>
            </a:extLst>
          </p:cNvPr>
          <p:cNvSpPr>
            <a:spLocks/>
          </p:cNvSpPr>
          <p:nvPr/>
        </p:nvSpPr>
        <p:spPr bwMode="auto">
          <a:xfrm>
            <a:off x="1681163" y="3910013"/>
            <a:ext cx="509587" cy="1676400"/>
          </a:xfrm>
          <a:custGeom>
            <a:avLst/>
            <a:gdLst>
              <a:gd name="T0" fmla="*/ 40 w 321"/>
              <a:gd name="T1" fmla="*/ 0 h 1056"/>
              <a:gd name="T2" fmla="*/ 321 w 321"/>
              <a:gd name="T3" fmla="*/ 1046 h 1056"/>
              <a:gd name="T4" fmla="*/ 281 w 321"/>
              <a:gd name="T5" fmla="*/ 1056 h 1056"/>
              <a:gd name="T6" fmla="*/ 0 w 321"/>
              <a:gd name="T7" fmla="*/ 10 h 1056"/>
              <a:gd name="T8" fmla="*/ 40 w 321"/>
              <a:gd name="T9" fmla="*/ 0 h 1056"/>
            </a:gdLst>
            <a:ahLst/>
            <a:cxnLst>
              <a:cxn ang="0">
                <a:pos x="T0" y="T1"/>
              </a:cxn>
              <a:cxn ang="0">
                <a:pos x="T2" y="T3"/>
              </a:cxn>
              <a:cxn ang="0">
                <a:pos x="T4" y="T5"/>
              </a:cxn>
              <a:cxn ang="0">
                <a:pos x="T6" y="T7"/>
              </a:cxn>
              <a:cxn ang="0">
                <a:pos x="T8" y="T9"/>
              </a:cxn>
            </a:cxnLst>
            <a:rect l="0" t="0" r="r" b="b"/>
            <a:pathLst>
              <a:path w="321" h="1056">
                <a:moveTo>
                  <a:pt x="40" y="0"/>
                </a:moveTo>
                <a:lnTo>
                  <a:pt x="321" y="1046"/>
                </a:lnTo>
                <a:lnTo>
                  <a:pt x="281" y="1056"/>
                </a:lnTo>
                <a:lnTo>
                  <a:pt x="0" y="1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541" name="Line 13">
            <a:extLst>
              <a:ext uri="{FF2B5EF4-FFF2-40B4-BE49-F238E27FC236}">
                <a16:creationId xmlns:a16="http://schemas.microsoft.com/office/drawing/2014/main" id="{2DEB070B-E875-9B43-B8AB-56EBF6182C0C}"/>
              </a:ext>
            </a:extLst>
          </p:cNvPr>
          <p:cNvSpPr>
            <a:spLocks noChangeShapeType="1"/>
          </p:cNvSpPr>
          <p:nvPr/>
        </p:nvSpPr>
        <p:spPr bwMode="auto">
          <a:xfrm flipV="1">
            <a:off x="3817938" y="1016000"/>
            <a:ext cx="1587" cy="62547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542" name="Line 14">
            <a:extLst>
              <a:ext uri="{FF2B5EF4-FFF2-40B4-BE49-F238E27FC236}">
                <a16:creationId xmlns:a16="http://schemas.microsoft.com/office/drawing/2014/main" id="{1098D017-CE82-C04C-A270-882AC4CADF58}"/>
              </a:ext>
            </a:extLst>
          </p:cNvPr>
          <p:cNvSpPr>
            <a:spLocks noChangeShapeType="1"/>
          </p:cNvSpPr>
          <p:nvPr/>
        </p:nvSpPr>
        <p:spPr bwMode="auto">
          <a:xfrm>
            <a:off x="2016125" y="5708650"/>
            <a:ext cx="127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543" name="Line 15">
            <a:extLst>
              <a:ext uri="{FF2B5EF4-FFF2-40B4-BE49-F238E27FC236}">
                <a16:creationId xmlns:a16="http://schemas.microsoft.com/office/drawing/2014/main" id="{8FD4AFFD-1B65-7A40-B9CA-DC366B1E0224}"/>
              </a:ext>
            </a:extLst>
          </p:cNvPr>
          <p:cNvSpPr>
            <a:spLocks noChangeShapeType="1"/>
          </p:cNvSpPr>
          <p:nvPr/>
        </p:nvSpPr>
        <p:spPr bwMode="auto">
          <a:xfrm flipV="1">
            <a:off x="2111375" y="5743575"/>
            <a:ext cx="1588" cy="7937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544" name="Line 16">
            <a:extLst>
              <a:ext uri="{FF2B5EF4-FFF2-40B4-BE49-F238E27FC236}">
                <a16:creationId xmlns:a16="http://schemas.microsoft.com/office/drawing/2014/main" id="{FF2D941F-ABB2-BE4C-BEB0-58776879C535}"/>
              </a:ext>
            </a:extLst>
          </p:cNvPr>
          <p:cNvSpPr>
            <a:spLocks noChangeShapeType="1"/>
          </p:cNvSpPr>
          <p:nvPr/>
        </p:nvSpPr>
        <p:spPr bwMode="auto">
          <a:xfrm>
            <a:off x="500063" y="5635625"/>
            <a:ext cx="13239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545" name="Line 17">
            <a:extLst>
              <a:ext uri="{FF2B5EF4-FFF2-40B4-BE49-F238E27FC236}">
                <a16:creationId xmlns:a16="http://schemas.microsoft.com/office/drawing/2014/main" id="{7F78B697-7CD8-8F46-8EFB-784B75D52870}"/>
              </a:ext>
            </a:extLst>
          </p:cNvPr>
          <p:cNvSpPr>
            <a:spLocks noChangeShapeType="1"/>
          </p:cNvSpPr>
          <p:nvPr/>
        </p:nvSpPr>
        <p:spPr bwMode="auto">
          <a:xfrm>
            <a:off x="515938" y="5314950"/>
            <a:ext cx="1228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546" name="Line 18">
            <a:extLst>
              <a:ext uri="{FF2B5EF4-FFF2-40B4-BE49-F238E27FC236}">
                <a16:creationId xmlns:a16="http://schemas.microsoft.com/office/drawing/2014/main" id="{F41218B9-FB8C-1C4A-A3BC-87D938E00A99}"/>
              </a:ext>
            </a:extLst>
          </p:cNvPr>
          <p:cNvSpPr>
            <a:spLocks noChangeShapeType="1"/>
          </p:cNvSpPr>
          <p:nvPr/>
        </p:nvSpPr>
        <p:spPr bwMode="auto">
          <a:xfrm>
            <a:off x="500063" y="4979988"/>
            <a:ext cx="1165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547" name="Line 19">
            <a:extLst>
              <a:ext uri="{FF2B5EF4-FFF2-40B4-BE49-F238E27FC236}">
                <a16:creationId xmlns:a16="http://schemas.microsoft.com/office/drawing/2014/main" id="{5737D834-E913-B641-8F1D-573CD6B1493A}"/>
              </a:ext>
            </a:extLst>
          </p:cNvPr>
          <p:cNvSpPr>
            <a:spLocks noChangeShapeType="1"/>
          </p:cNvSpPr>
          <p:nvPr/>
        </p:nvSpPr>
        <p:spPr bwMode="auto">
          <a:xfrm>
            <a:off x="533400" y="4645025"/>
            <a:ext cx="987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548" name="Line 20">
            <a:extLst>
              <a:ext uri="{FF2B5EF4-FFF2-40B4-BE49-F238E27FC236}">
                <a16:creationId xmlns:a16="http://schemas.microsoft.com/office/drawing/2014/main" id="{DD2B01D7-1441-3640-9AE7-579770DF64AB}"/>
              </a:ext>
            </a:extLst>
          </p:cNvPr>
          <p:cNvSpPr>
            <a:spLocks noChangeShapeType="1"/>
          </p:cNvSpPr>
          <p:nvPr/>
        </p:nvSpPr>
        <p:spPr bwMode="auto">
          <a:xfrm>
            <a:off x="549275" y="4357688"/>
            <a:ext cx="9715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549" name="Line 21">
            <a:extLst>
              <a:ext uri="{FF2B5EF4-FFF2-40B4-BE49-F238E27FC236}">
                <a16:creationId xmlns:a16="http://schemas.microsoft.com/office/drawing/2014/main" id="{B61BC44C-A51B-4D44-83F3-ACE9AE81D2CB}"/>
              </a:ext>
            </a:extLst>
          </p:cNvPr>
          <p:cNvSpPr>
            <a:spLocks noChangeShapeType="1"/>
          </p:cNvSpPr>
          <p:nvPr/>
        </p:nvSpPr>
        <p:spPr bwMode="auto">
          <a:xfrm>
            <a:off x="565150" y="3957638"/>
            <a:ext cx="8921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550" name="Line 22">
            <a:extLst>
              <a:ext uri="{FF2B5EF4-FFF2-40B4-BE49-F238E27FC236}">
                <a16:creationId xmlns:a16="http://schemas.microsoft.com/office/drawing/2014/main" id="{AAE671F5-90CF-F84B-B7E1-8DDEA635D65A}"/>
              </a:ext>
            </a:extLst>
          </p:cNvPr>
          <p:cNvSpPr>
            <a:spLocks noChangeShapeType="1"/>
          </p:cNvSpPr>
          <p:nvPr/>
        </p:nvSpPr>
        <p:spPr bwMode="auto">
          <a:xfrm>
            <a:off x="565150" y="3600450"/>
            <a:ext cx="11001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551" name="Line 23">
            <a:extLst>
              <a:ext uri="{FF2B5EF4-FFF2-40B4-BE49-F238E27FC236}">
                <a16:creationId xmlns:a16="http://schemas.microsoft.com/office/drawing/2014/main" id="{F30E4BAA-7120-1440-9E81-D530B9C5CE10}"/>
              </a:ext>
            </a:extLst>
          </p:cNvPr>
          <p:cNvSpPr>
            <a:spLocks noChangeShapeType="1"/>
          </p:cNvSpPr>
          <p:nvPr/>
        </p:nvSpPr>
        <p:spPr bwMode="auto">
          <a:xfrm>
            <a:off x="549275" y="3344863"/>
            <a:ext cx="11318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552" name="Line 24">
            <a:extLst>
              <a:ext uri="{FF2B5EF4-FFF2-40B4-BE49-F238E27FC236}">
                <a16:creationId xmlns:a16="http://schemas.microsoft.com/office/drawing/2014/main" id="{BB6B2506-AB89-214A-B5C7-B64BBD87BC25}"/>
              </a:ext>
            </a:extLst>
          </p:cNvPr>
          <p:cNvSpPr>
            <a:spLocks noChangeShapeType="1"/>
          </p:cNvSpPr>
          <p:nvPr/>
        </p:nvSpPr>
        <p:spPr bwMode="auto">
          <a:xfrm>
            <a:off x="565150" y="2938463"/>
            <a:ext cx="1419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553" name="Rectangle 25">
            <a:extLst>
              <a:ext uri="{FF2B5EF4-FFF2-40B4-BE49-F238E27FC236}">
                <a16:creationId xmlns:a16="http://schemas.microsoft.com/office/drawing/2014/main" id="{3A2BE06C-47BF-B248-A689-2AFD45760B19}"/>
              </a:ext>
            </a:extLst>
          </p:cNvPr>
          <p:cNvSpPr>
            <a:spLocks noChangeArrowheads="1"/>
          </p:cNvSpPr>
          <p:nvPr/>
        </p:nvSpPr>
        <p:spPr bwMode="auto">
          <a:xfrm>
            <a:off x="2501900" y="5243513"/>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a:t>
            </a:r>
            <a:endParaRPr lang="en-US" altLang="en-US" sz="1400">
              <a:latin typeface="Helvetica" pitchFamily="2" charset="0"/>
            </a:endParaRPr>
          </a:p>
        </p:txBody>
      </p:sp>
      <p:sp>
        <p:nvSpPr>
          <p:cNvPr id="1046554" name="Line 26">
            <a:extLst>
              <a:ext uri="{FF2B5EF4-FFF2-40B4-BE49-F238E27FC236}">
                <a16:creationId xmlns:a16="http://schemas.microsoft.com/office/drawing/2014/main" id="{DE97955C-201F-434F-BD2E-4657D0F5E0F8}"/>
              </a:ext>
            </a:extLst>
          </p:cNvPr>
          <p:cNvSpPr>
            <a:spLocks noChangeShapeType="1"/>
          </p:cNvSpPr>
          <p:nvPr/>
        </p:nvSpPr>
        <p:spPr bwMode="auto">
          <a:xfrm>
            <a:off x="2636838" y="13382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555" name="Line 27">
            <a:extLst>
              <a:ext uri="{FF2B5EF4-FFF2-40B4-BE49-F238E27FC236}">
                <a16:creationId xmlns:a16="http://schemas.microsoft.com/office/drawing/2014/main" id="{D6A15161-5C48-B544-A3E3-222F30937DD9}"/>
              </a:ext>
            </a:extLst>
          </p:cNvPr>
          <p:cNvSpPr>
            <a:spLocks noChangeShapeType="1"/>
          </p:cNvSpPr>
          <p:nvPr/>
        </p:nvSpPr>
        <p:spPr bwMode="auto">
          <a:xfrm>
            <a:off x="2636838" y="13700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556" name="Line 28">
            <a:extLst>
              <a:ext uri="{FF2B5EF4-FFF2-40B4-BE49-F238E27FC236}">
                <a16:creationId xmlns:a16="http://schemas.microsoft.com/office/drawing/2014/main" id="{FF85ECE3-EFBC-B84A-9536-C7759FE7EE51}"/>
              </a:ext>
            </a:extLst>
          </p:cNvPr>
          <p:cNvSpPr>
            <a:spLocks noChangeShapeType="1"/>
          </p:cNvSpPr>
          <p:nvPr/>
        </p:nvSpPr>
        <p:spPr bwMode="auto">
          <a:xfrm>
            <a:off x="2654300" y="17383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557" name="Line 29">
            <a:extLst>
              <a:ext uri="{FF2B5EF4-FFF2-40B4-BE49-F238E27FC236}">
                <a16:creationId xmlns:a16="http://schemas.microsoft.com/office/drawing/2014/main" id="{13E56B6F-BCD4-1345-A9C8-BC90A223A60F}"/>
              </a:ext>
            </a:extLst>
          </p:cNvPr>
          <p:cNvSpPr>
            <a:spLocks noChangeShapeType="1"/>
          </p:cNvSpPr>
          <p:nvPr/>
        </p:nvSpPr>
        <p:spPr bwMode="auto">
          <a:xfrm>
            <a:off x="2654300" y="22971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558" name="Rectangle 30">
            <a:extLst>
              <a:ext uri="{FF2B5EF4-FFF2-40B4-BE49-F238E27FC236}">
                <a16:creationId xmlns:a16="http://schemas.microsoft.com/office/drawing/2014/main" id="{F60B98ED-EBF2-7542-9C60-58C21D9B5D1F}"/>
              </a:ext>
            </a:extLst>
          </p:cNvPr>
          <p:cNvSpPr>
            <a:spLocks noChangeArrowheads="1"/>
          </p:cNvSpPr>
          <p:nvPr/>
        </p:nvSpPr>
        <p:spPr bwMode="auto">
          <a:xfrm>
            <a:off x="2868613" y="5386388"/>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046561" name="Rectangle 33">
            <a:extLst>
              <a:ext uri="{FF2B5EF4-FFF2-40B4-BE49-F238E27FC236}">
                <a16:creationId xmlns:a16="http://schemas.microsoft.com/office/drawing/2014/main" id="{79ABDBA9-70A2-1A4D-A6BC-7A0CC0F2C513}"/>
              </a:ext>
            </a:extLst>
          </p:cNvPr>
          <p:cNvSpPr>
            <a:spLocks noChangeArrowheads="1"/>
          </p:cNvSpPr>
          <p:nvPr/>
        </p:nvSpPr>
        <p:spPr bwMode="auto">
          <a:xfrm>
            <a:off x="2868613" y="5514975"/>
            <a:ext cx="2286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046567" name="Rectangle 39">
            <a:extLst>
              <a:ext uri="{FF2B5EF4-FFF2-40B4-BE49-F238E27FC236}">
                <a16:creationId xmlns:a16="http://schemas.microsoft.com/office/drawing/2014/main" id="{B92F85BA-56FE-AF49-A5DE-65B94B91B612}"/>
              </a:ext>
            </a:extLst>
          </p:cNvPr>
          <p:cNvSpPr>
            <a:spLocks noChangeArrowheads="1"/>
          </p:cNvSpPr>
          <p:nvPr/>
        </p:nvSpPr>
        <p:spPr bwMode="auto">
          <a:xfrm>
            <a:off x="2803525" y="2479675"/>
            <a:ext cx="857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046570" name="Rectangle 42">
            <a:extLst>
              <a:ext uri="{FF2B5EF4-FFF2-40B4-BE49-F238E27FC236}">
                <a16:creationId xmlns:a16="http://schemas.microsoft.com/office/drawing/2014/main" id="{FB60A905-6124-814F-9F62-EB3E7BE410E0}"/>
              </a:ext>
            </a:extLst>
          </p:cNvPr>
          <p:cNvSpPr>
            <a:spLocks noChangeArrowheads="1"/>
          </p:cNvSpPr>
          <p:nvPr/>
        </p:nvSpPr>
        <p:spPr bwMode="auto">
          <a:xfrm>
            <a:off x="2803525" y="2608263"/>
            <a:ext cx="2286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046571" name="Rectangle 43">
            <a:extLst>
              <a:ext uri="{FF2B5EF4-FFF2-40B4-BE49-F238E27FC236}">
                <a16:creationId xmlns:a16="http://schemas.microsoft.com/office/drawing/2014/main" id="{BD0C180C-F605-DB40-91D0-A2810CF02E1B}"/>
              </a:ext>
            </a:extLst>
          </p:cNvPr>
          <p:cNvSpPr>
            <a:spLocks noChangeArrowheads="1"/>
          </p:cNvSpPr>
          <p:nvPr/>
        </p:nvSpPr>
        <p:spPr bwMode="auto">
          <a:xfrm>
            <a:off x="2909888" y="2582863"/>
            <a:ext cx="1714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endParaRPr lang="en-US" altLang="en-US" sz="1400">
              <a:latin typeface="Helvetica" pitchFamily="2" charset="0"/>
            </a:endParaRPr>
          </a:p>
        </p:txBody>
      </p:sp>
      <p:sp>
        <p:nvSpPr>
          <p:cNvPr id="1046573" name="Rectangle 45">
            <a:extLst>
              <a:ext uri="{FF2B5EF4-FFF2-40B4-BE49-F238E27FC236}">
                <a16:creationId xmlns:a16="http://schemas.microsoft.com/office/drawing/2014/main" id="{996DC301-15F7-A64F-8894-4B1D48047067}"/>
              </a:ext>
            </a:extLst>
          </p:cNvPr>
          <p:cNvSpPr>
            <a:spLocks noChangeArrowheads="1"/>
          </p:cNvSpPr>
          <p:nvPr/>
        </p:nvSpPr>
        <p:spPr bwMode="auto">
          <a:xfrm>
            <a:off x="2708275" y="6265863"/>
            <a:ext cx="17145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1046576" name="Rectangle 48">
            <a:extLst>
              <a:ext uri="{FF2B5EF4-FFF2-40B4-BE49-F238E27FC236}">
                <a16:creationId xmlns:a16="http://schemas.microsoft.com/office/drawing/2014/main" id="{55AA7A8B-3FC9-1544-BC65-8BDBC06AD1C9}"/>
              </a:ext>
            </a:extLst>
          </p:cNvPr>
          <p:cNvSpPr>
            <a:spLocks noChangeArrowheads="1"/>
          </p:cNvSpPr>
          <p:nvPr/>
        </p:nvSpPr>
        <p:spPr bwMode="auto">
          <a:xfrm>
            <a:off x="2708275" y="6392863"/>
            <a:ext cx="22860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1046577" name="Rectangle 49">
            <a:extLst>
              <a:ext uri="{FF2B5EF4-FFF2-40B4-BE49-F238E27FC236}">
                <a16:creationId xmlns:a16="http://schemas.microsoft.com/office/drawing/2014/main" id="{C8B2EBF8-AC1C-DE4D-B0AB-F0604A68285E}"/>
              </a:ext>
            </a:extLst>
          </p:cNvPr>
          <p:cNvSpPr>
            <a:spLocks noChangeArrowheads="1"/>
          </p:cNvSpPr>
          <p:nvPr/>
        </p:nvSpPr>
        <p:spPr bwMode="auto">
          <a:xfrm>
            <a:off x="2795588" y="6367463"/>
            <a:ext cx="25717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         </a:t>
            </a:r>
            <a:endParaRPr lang="en-US" altLang="en-US" sz="1400">
              <a:latin typeface="Helvetica" pitchFamily="2" charset="0"/>
            </a:endParaRPr>
          </a:p>
        </p:txBody>
      </p:sp>
      <p:sp>
        <p:nvSpPr>
          <p:cNvPr id="1046579" name="Rectangle 51">
            <a:extLst>
              <a:ext uri="{FF2B5EF4-FFF2-40B4-BE49-F238E27FC236}">
                <a16:creationId xmlns:a16="http://schemas.microsoft.com/office/drawing/2014/main" id="{1660B80F-39FA-2847-8BEA-5ADB62845857}"/>
              </a:ext>
            </a:extLst>
          </p:cNvPr>
          <p:cNvSpPr>
            <a:spLocks noChangeArrowheads="1"/>
          </p:cNvSpPr>
          <p:nvPr/>
        </p:nvSpPr>
        <p:spPr bwMode="auto">
          <a:xfrm>
            <a:off x="3681413" y="6392863"/>
            <a:ext cx="3333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a:t>
            </a:r>
            <a:endParaRPr lang="en-US" altLang="en-US" sz="1400">
              <a:latin typeface="Helvetica" pitchFamily="2" charset="0"/>
            </a:endParaRPr>
          </a:p>
        </p:txBody>
      </p:sp>
      <p:sp>
        <p:nvSpPr>
          <p:cNvPr id="1046580" name="Rectangle 52">
            <a:extLst>
              <a:ext uri="{FF2B5EF4-FFF2-40B4-BE49-F238E27FC236}">
                <a16:creationId xmlns:a16="http://schemas.microsoft.com/office/drawing/2014/main" id="{AD62145D-F3AC-E641-9E89-B4743254A187}"/>
              </a:ext>
            </a:extLst>
          </p:cNvPr>
          <p:cNvSpPr>
            <a:spLocks noChangeArrowheads="1"/>
          </p:cNvSpPr>
          <p:nvPr/>
        </p:nvSpPr>
        <p:spPr bwMode="auto">
          <a:xfrm>
            <a:off x="2884488" y="3902075"/>
            <a:ext cx="285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046583" name="Rectangle 55">
            <a:extLst>
              <a:ext uri="{FF2B5EF4-FFF2-40B4-BE49-F238E27FC236}">
                <a16:creationId xmlns:a16="http://schemas.microsoft.com/office/drawing/2014/main" id="{C9725A86-E837-9343-948D-FF6E5A817204}"/>
              </a:ext>
            </a:extLst>
          </p:cNvPr>
          <p:cNvSpPr>
            <a:spLocks noChangeArrowheads="1"/>
          </p:cNvSpPr>
          <p:nvPr/>
        </p:nvSpPr>
        <p:spPr bwMode="auto">
          <a:xfrm>
            <a:off x="2884488" y="4013200"/>
            <a:ext cx="3714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046584" name="Rectangle 56">
            <a:extLst>
              <a:ext uri="{FF2B5EF4-FFF2-40B4-BE49-F238E27FC236}">
                <a16:creationId xmlns:a16="http://schemas.microsoft.com/office/drawing/2014/main" id="{0CE2A0A1-9F42-1848-9250-B4A7D9AF2D7A}"/>
              </a:ext>
            </a:extLst>
          </p:cNvPr>
          <p:cNvSpPr>
            <a:spLocks noChangeArrowheads="1"/>
          </p:cNvSpPr>
          <p:nvPr/>
        </p:nvSpPr>
        <p:spPr bwMode="auto">
          <a:xfrm>
            <a:off x="3216275" y="40132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46586" name="Rectangle 58">
            <a:extLst>
              <a:ext uri="{FF2B5EF4-FFF2-40B4-BE49-F238E27FC236}">
                <a16:creationId xmlns:a16="http://schemas.microsoft.com/office/drawing/2014/main" id="{045FE3F9-B391-514C-A8A9-F29B161D46ED}"/>
              </a:ext>
            </a:extLst>
          </p:cNvPr>
          <p:cNvSpPr>
            <a:spLocks noChangeArrowheads="1"/>
          </p:cNvSpPr>
          <p:nvPr/>
        </p:nvSpPr>
        <p:spPr bwMode="auto">
          <a:xfrm>
            <a:off x="3665538" y="4013200"/>
            <a:ext cx="333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a:t>
            </a:r>
            <a:endParaRPr lang="en-US" altLang="en-US" sz="1400">
              <a:latin typeface="Helvetica" pitchFamily="2" charset="0"/>
            </a:endParaRPr>
          </a:p>
        </p:txBody>
      </p:sp>
      <p:sp>
        <p:nvSpPr>
          <p:cNvPr id="1046587" name="Freeform 59">
            <a:extLst>
              <a:ext uri="{FF2B5EF4-FFF2-40B4-BE49-F238E27FC236}">
                <a16:creationId xmlns:a16="http://schemas.microsoft.com/office/drawing/2014/main" id="{D59794C6-EC15-CC41-AF25-9CF4DA12ADDB}"/>
              </a:ext>
            </a:extLst>
          </p:cNvPr>
          <p:cNvSpPr>
            <a:spLocks/>
          </p:cNvSpPr>
          <p:nvPr/>
        </p:nvSpPr>
        <p:spPr bwMode="auto">
          <a:xfrm>
            <a:off x="2636838"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588" name="Freeform 60">
            <a:extLst>
              <a:ext uri="{FF2B5EF4-FFF2-40B4-BE49-F238E27FC236}">
                <a16:creationId xmlns:a16="http://schemas.microsoft.com/office/drawing/2014/main" id="{8192F491-560A-174C-BEFA-BB174D1B2ECD}"/>
              </a:ext>
            </a:extLst>
          </p:cNvPr>
          <p:cNvSpPr>
            <a:spLocks/>
          </p:cNvSpPr>
          <p:nvPr/>
        </p:nvSpPr>
        <p:spPr bwMode="auto">
          <a:xfrm>
            <a:off x="2876550"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589" name="Freeform 61">
            <a:extLst>
              <a:ext uri="{FF2B5EF4-FFF2-40B4-BE49-F238E27FC236}">
                <a16:creationId xmlns:a16="http://schemas.microsoft.com/office/drawing/2014/main" id="{B423D44B-24B9-8A40-9EB6-8999085A9E71}"/>
              </a:ext>
            </a:extLst>
          </p:cNvPr>
          <p:cNvSpPr>
            <a:spLocks/>
          </p:cNvSpPr>
          <p:nvPr/>
        </p:nvSpPr>
        <p:spPr bwMode="auto">
          <a:xfrm>
            <a:off x="3116263" y="2376488"/>
            <a:ext cx="158750" cy="47625"/>
          </a:xfrm>
          <a:custGeom>
            <a:avLst/>
            <a:gdLst>
              <a:gd name="T0" fmla="*/ 0 w 100"/>
              <a:gd name="T1" fmla="*/ 0 h 30"/>
              <a:gd name="T2" fmla="*/ 100 w 100"/>
              <a:gd name="T3" fmla="*/ 0 h 30"/>
              <a:gd name="T4" fmla="*/ 100 w 100"/>
              <a:gd name="T5" fmla="*/ 20 h 30"/>
              <a:gd name="T6" fmla="*/ 100 w 100"/>
              <a:gd name="T7" fmla="*/ 30 h 30"/>
              <a:gd name="T8" fmla="*/ 0 w 100"/>
              <a:gd name="T9" fmla="*/ 30 h 30"/>
              <a:gd name="T10" fmla="*/ 0 w 100"/>
              <a:gd name="T11" fmla="*/ 20 h 30"/>
              <a:gd name="T12" fmla="*/ 0 w 10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0" h="30">
                <a:moveTo>
                  <a:pt x="0" y="0"/>
                </a:moveTo>
                <a:lnTo>
                  <a:pt x="100" y="0"/>
                </a:lnTo>
                <a:lnTo>
                  <a:pt x="100" y="20"/>
                </a:lnTo>
                <a:lnTo>
                  <a:pt x="100"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590" name="Freeform 62">
            <a:extLst>
              <a:ext uri="{FF2B5EF4-FFF2-40B4-BE49-F238E27FC236}">
                <a16:creationId xmlns:a16="http://schemas.microsoft.com/office/drawing/2014/main" id="{8E3C31FE-512E-6A40-8D80-BC3F45259DB1}"/>
              </a:ext>
            </a:extLst>
          </p:cNvPr>
          <p:cNvSpPr>
            <a:spLocks/>
          </p:cNvSpPr>
          <p:nvPr/>
        </p:nvSpPr>
        <p:spPr bwMode="auto">
          <a:xfrm>
            <a:off x="3338513"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591" name="Freeform 63">
            <a:extLst>
              <a:ext uri="{FF2B5EF4-FFF2-40B4-BE49-F238E27FC236}">
                <a16:creationId xmlns:a16="http://schemas.microsoft.com/office/drawing/2014/main" id="{857C0A86-9AF8-1141-8B7E-2B7258AA99F7}"/>
              </a:ext>
            </a:extLst>
          </p:cNvPr>
          <p:cNvSpPr>
            <a:spLocks/>
          </p:cNvSpPr>
          <p:nvPr/>
        </p:nvSpPr>
        <p:spPr bwMode="auto">
          <a:xfrm>
            <a:off x="3578225"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592" name="Rectangle 64">
            <a:extLst>
              <a:ext uri="{FF2B5EF4-FFF2-40B4-BE49-F238E27FC236}">
                <a16:creationId xmlns:a16="http://schemas.microsoft.com/office/drawing/2014/main" id="{364BF53F-3B8F-474F-8A84-60542EA26596}"/>
              </a:ext>
            </a:extLst>
          </p:cNvPr>
          <p:cNvSpPr>
            <a:spLocks noChangeArrowheads="1"/>
          </p:cNvSpPr>
          <p:nvPr/>
        </p:nvSpPr>
        <p:spPr bwMode="auto">
          <a:xfrm>
            <a:off x="2868613" y="11223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46593" name="Line 65">
            <a:extLst>
              <a:ext uri="{FF2B5EF4-FFF2-40B4-BE49-F238E27FC236}">
                <a16:creationId xmlns:a16="http://schemas.microsoft.com/office/drawing/2014/main" id="{DD98A7B4-0285-1647-992B-51D7A4D82941}"/>
              </a:ext>
            </a:extLst>
          </p:cNvPr>
          <p:cNvSpPr>
            <a:spLocks noChangeShapeType="1"/>
          </p:cNvSpPr>
          <p:nvPr/>
        </p:nvSpPr>
        <p:spPr bwMode="auto">
          <a:xfrm flipV="1">
            <a:off x="2454275" y="795338"/>
            <a:ext cx="1588" cy="31083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594" name="Rectangle 66">
            <a:extLst>
              <a:ext uri="{FF2B5EF4-FFF2-40B4-BE49-F238E27FC236}">
                <a16:creationId xmlns:a16="http://schemas.microsoft.com/office/drawing/2014/main" id="{C0453C25-3650-EA4D-8CF5-AB7FD43856A8}"/>
              </a:ext>
            </a:extLst>
          </p:cNvPr>
          <p:cNvSpPr>
            <a:spLocks noChangeArrowheads="1"/>
          </p:cNvSpPr>
          <p:nvPr/>
        </p:nvSpPr>
        <p:spPr bwMode="auto">
          <a:xfrm>
            <a:off x="396875" y="4035425"/>
            <a:ext cx="195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1046595" name="Rectangle 67">
            <a:extLst>
              <a:ext uri="{FF2B5EF4-FFF2-40B4-BE49-F238E27FC236}">
                <a16:creationId xmlns:a16="http://schemas.microsoft.com/office/drawing/2014/main" id="{2E939F9F-9A54-5F46-9608-415C1A928EEB}"/>
              </a:ext>
            </a:extLst>
          </p:cNvPr>
          <p:cNvSpPr>
            <a:spLocks noChangeArrowheads="1"/>
          </p:cNvSpPr>
          <p:nvPr/>
        </p:nvSpPr>
        <p:spPr bwMode="auto">
          <a:xfrm>
            <a:off x="1487488" y="4025900"/>
            <a:ext cx="195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1046596" name="Rectangle 68">
            <a:extLst>
              <a:ext uri="{FF2B5EF4-FFF2-40B4-BE49-F238E27FC236}">
                <a16:creationId xmlns:a16="http://schemas.microsoft.com/office/drawing/2014/main" id="{DE743CB4-F997-9746-82FC-07E809732494}"/>
              </a:ext>
            </a:extLst>
          </p:cNvPr>
          <p:cNvSpPr>
            <a:spLocks noChangeArrowheads="1"/>
          </p:cNvSpPr>
          <p:nvPr/>
        </p:nvSpPr>
        <p:spPr bwMode="auto">
          <a:xfrm>
            <a:off x="1655763" y="3189288"/>
            <a:ext cx="1539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100" b="1">
                <a:solidFill>
                  <a:srgbClr val="000000"/>
                </a:solidFill>
                <a:latin typeface="Helvetica" pitchFamily="2" charset="0"/>
              </a:rPr>
              <a:t>}</a:t>
            </a:r>
            <a:endParaRPr lang="en-US" altLang="en-US" sz="1400">
              <a:latin typeface="Helvetica" pitchFamily="2" charset="0"/>
            </a:endParaRPr>
          </a:p>
        </p:txBody>
      </p:sp>
      <p:sp>
        <p:nvSpPr>
          <p:cNvPr id="1046597" name="Freeform 69">
            <a:extLst>
              <a:ext uri="{FF2B5EF4-FFF2-40B4-BE49-F238E27FC236}">
                <a16:creationId xmlns:a16="http://schemas.microsoft.com/office/drawing/2014/main" id="{2F17E096-3CF9-914B-9721-BE0C729B3E7C}"/>
              </a:ext>
            </a:extLst>
          </p:cNvPr>
          <p:cNvSpPr>
            <a:spLocks/>
          </p:cNvSpPr>
          <p:nvPr/>
        </p:nvSpPr>
        <p:spPr bwMode="auto">
          <a:xfrm rot="5350910">
            <a:off x="988219" y="3945731"/>
            <a:ext cx="127000" cy="223838"/>
          </a:xfrm>
          <a:custGeom>
            <a:avLst/>
            <a:gdLst>
              <a:gd name="T0" fmla="*/ 0 w 80"/>
              <a:gd name="T1" fmla="*/ 50 h 141"/>
              <a:gd name="T2" fmla="*/ 50 w 80"/>
              <a:gd name="T3" fmla="*/ 50 h 141"/>
              <a:gd name="T4" fmla="*/ 50 w 80"/>
              <a:gd name="T5" fmla="*/ 0 h 141"/>
              <a:gd name="T6" fmla="*/ 80 w 80"/>
              <a:gd name="T7" fmla="*/ 71 h 141"/>
              <a:gd name="T8" fmla="*/ 50 w 80"/>
              <a:gd name="T9" fmla="*/ 141 h 141"/>
              <a:gd name="T10" fmla="*/ 50 w 80"/>
              <a:gd name="T11" fmla="*/ 91 h 141"/>
              <a:gd name="T12" fmla="*/ 0 w 80"/>
              <a:gd name="T13" fmla="*/ 91 h 141"/>
              <a:gd name="T14" fmla="*/ 0 w 80"/>
              <a:gd name="T15" fmla="*/ 5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1">
                <a:moveTo>
                  <a:pt x="0" y="50"/>
                </a:moveTo>
                <a:lnTo>
                  <a:pt x="50" y="50"/>
                </a:lnTo>
                <a:lnTo>
                  <a:pt x="50" y="0"/>
                </a:lnTo>
                <a:lnTo>
                  <a:pt x="80" y="71"/>
                </a:lnTo>
                <a:lnTo>
                  <a:pt x="50" y="141"/>
                </a:lnTo>
                <a:lnTo>
                  <a:pt x="50" y="91"/>
                </a:lnTo>
                <a:lnTo>
                  <a:pt x="0" y="91"/>
                </a:lnTo>
                <a:lnTo>
                  <a:pt x="0" y="50"/>
                </a:lnTo>
                <a:close/>
              </a:path>
            </a:pathLst>
          </a:custGeom>
          <a:solidFill>
            <a:srgbClr val="000000"/>
          </a:solidFill>
          <a:ln w="15875">
            <a:solidFill>
              <a:srgbClr val="000000"/>
            </a:solidFill>
            <a:prstDash val="solid"/>
            <a:round/>
            <a:headEnd/>
            <a:tailEnd/>
          </a:ln>
        </p:spPr>
        <p:txBody>
          <a:bodyPr/>
          <a:lstStyle/>
          <a:p>
            <a:endParaRPr lang="en-US"/>
          </a:p>
        </p:txBody>
      </p:sp>
      <p:sp>
        <p:nvSpPr>
          <p:cNvPr id="1046598" name="Line 70">
            <a:extLst>
              <a:ext uri="{FF2B5EF4-FFF2-40B4-BE49-F238E27FC236}">
                <a16:creationId xmlns:a16="http://schemas.microsoft.com/office/drawing/2014/main" id="{49C09322-E068-B64F-906D-74647C99E28C}"/>
              </a:ext>
            </a:extLst>
          </p:cNvPr>
          <p:cNvSpPr>
            <a:spLocks noChangeShapeType="1"/>
          </p:cNvSpPr>
          <p:nvPr/>
        </p:nvSpPr>
        <p:spPr bwMode="auto">
          <a:xfrm>
            <a:off x="2636838" y="28876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599" name="Line 71">
            <a:extLst>
              <a:ext uri="{FF2B5EF4-FFF2-40B4-BE49-F238E27FC236}">
                <a16:creationId xmlns:a16="http://schemas.microsoft.com/office/drawing/2014/main" id="{634DABAF-7863-6844-92FB-9D8A7412267B}"/>
              </a:ext>
            </a:extLst>
          </p:cNvPr>
          <p:cNvSpPr>
            <a:spLocks noChangeShapeType="1"/>
          </p:cNvSpPr>
          <p:nvPr/>
        </p:nvSpPr>
        <p:spPr bwMode="auto">
          <a:xfrm>
            <a:off x="2620963" y="374967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600" name="Line 72">
            <a:extLst>
              <a:ext uri="{FF2B5EF4-FFF2-40B4-BE49-F238E27FC236}">
                <a16:creationId xmlns:a16="http://schemas.microsoft.com/office/drawing/2014/main" id="{26616E21-97D3-534E-AA0F-79EB0581D06A}"/>
              </a:ext>
            </a:extLst>
          </p:cNvPr>
          <p:cNvSpPr>
            <a:spLocks noChangeShapeType="1"/>
          </p:cNvSpPr>
          <p:nvPr/>
        </p:nvSpPr>
        <p:spPr bwMode="auto">
          <a:xfrm>
            <a:off x="2617788" y="430847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601" name="Line 73">
            <a:extLst>
              <a:ext uri="{FF2B5EF4-FFF2-40B4-BE49-F238E27FC236}">
                <a16:creationId xmlns:a16="http://schemas.microsoft.com/office/drawing/2014/main" id="{D6F556AA-ED61-F841-8FCB-01A39B3BFD82}"/>
              </a:ext>
            </a:extLst>
          </p:cNvPr>
          <p:cNvSpPr>
            <a:spLocks noChangeShapeType="1"/>
          </p:cNvSpPr>
          <p:nvPr/>
        </p:nvSpPr>
        <p:spPr bwMode="auto">
          <a:xfrm>
            <a:off x="2620963" y="459740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602" name="Line 74">
            <a:extLst>
              <a:ext uri="{FF2B5EF4-FFF2-40B4-BE49-F238E27FC236}">
                <a16:creationId xmlns:a16="http://schemas.microsoft.com/office/drawing/2014/main" id="{038F1D75-FD8D-9948-A6E6-886F23F47F99}"/>
              </a:ext>
            </a:extLst>
          </p:cNvPr>
          <p:cNvSpPr>
            <a:spLocks noChangeShapeType="1"/>
          </p:cNvSpPr>
          <p:nvPr/>
        </p:nvSpPr>
        <p:spPr bwMode="auto">
          <a:xfrm>
            <a:off x="2617788" y="52197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603" name="Line 75">
            <a:extLst>
              <a:ext uri="{FF2B5EF4-FFF2-40B4-BE49-F238E27FC236}">
                <a16:creationId xmlns:a16="http://schemas.microsoft.com/office/drawing/2014/main" id="{C5527D48-DF04-7A41-8FE7-4B77C0233ECD}"/>
              </a:ext>
            </a:extLst>
          </p:cNvPr>
          <p:cNvSpPr>
            <a:spLocks noChangeShapeType="1"/>
          </p:cNvSpPr>
          <p:nvPr/>
        </p:nvSpPr>
        <p:spPr bwMode="auto">
          <a:xfrm>
            <a:off x="2620963" y="57785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604" name="Line 76">
            <a:extLst>
              <a:ext uri="{FF2B5EF4-FFF2-40B4-BE49-F238E27FC236}">
                <a16:creationId xmlns:a16="http://schemas.microsoft.com/office/drawing/2014/main" id="{BE9922CE-EADE-0A47-AA9A-B0E8B7A72C9F}"/>
              </a:ext>
            </a:extLst>
          </p:cNvPr>
          <p:cNvSpPr>
            <a:spLocks noChangeShapeType="1"/>
          </p:cNvSpPr>
          <p:nvPr/>
        </p:nvSpPr>
        <p:spPr bwMode="auto">
          <a:xfrm>
            <a:off x="2620963" y="6081713"/>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046605" name="Line 77">
            <a:extLst>
              <a:ext uri="{FF2B5EF4-FFF2-40B4-BE49-F238E27FC236}">
                <a16:creationId xmlns:a16="http://schemas.microsoft.com/office/drawing/2014/main" id="{4CB9667E-43F5-044B-97D6-03771C39E934}"/>
              </a:ext>
            </a:extLst>
          </p:cNvPr>
          <p:cNvSpPr>
            <a:spLocks noChangeShapeType="1"/>
          </p:cNvSpPr>
          <p:nvPr/>
        </p:nvSpPr>
        <p:spPr bwMode="auto">
          <a:xfrm>
            <a:off x="2636838" y="6656388"/>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046606" name="Line 78">
            <a:extLst>
              <a:ext uri="{FF2B5EF4-FFF2-40B4-BE49-F238E27FC236}">
                <a16:creationId xmlns:a16="http://schemas.microsoft.com/office/drawing/2014/main" id="{FE693C76-15C8-1345-A7A0-BF9E58C49928}"/>
              </a:ext>
            </a:extLst>
          </p:cNvPr>
          <p:cNvSpPr>
            <a:spLocks noChangeShapeType="1"/>
          </p:cNvSpPr>
          <p:nvPr/>
        </p:nvSpPr>
        <p:spPr bwMode="auto">
          <a:xfrm>
            <a:off x="2620963" y="6927850"/>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046607" name="Line 79">
            <a:extLst>
              <a:ext uri="{FF2B5EF4-FFF2-40B4-BE49-F238E27FC236}">
                <a16:creationId xmlns:a16="http://schemas.microsoft.com/office/drawing/2014/main" id="{6F92992E-C73F-B94F-9EA9-F999585FE234}"/>
              </a:ext>
            </a:extLst>
          </p:cNvPr>
          <p:cNvSpPr>
            <a:spLocks noChangeShapeType="1"/>
          </p:cNvSpPr>
          <p:nvPr/>
        </p:nvSpPr>
        <p:spPr bwMode="auto">
          <a:xfrm>
            <a:off x="2636838" y="7216775"/>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046608" name="Rectangle 80">
            <a:extLst>
              <a:ext uri="{FF2B5EF4-FFF2-40B4-BE49-F238E27FC236}">
                <a16:creationId xmlns:a16="http://schemas.microsoft.com/office/drawing/2014/main" id="{4427D97B-BE62-5143-AD94-2C7C2FF20D1F}"/>
              </a:ext>
            </a:extLst>
          </p:cNvPr>
          <p:cNvSpPr>
            <a:spLocks noChangeArrowheads="1"/>
          </p:cNvSpPr>
          <p:nvPr/>
        </p:nvSpPr>
        <p:spPr bwMode="auto">
          <a:xfrm>
            <a:off x="2641600" y="55118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1046610" name="Rectangle 82">
            <a:extLst>
              <a:ext uri="{FF2B5EF4-FFF2-40B4-BE49-F238E27FC236}">
                <a16:creationId xmlns:a16="http://schemas.microsoft.com/office/drawing/2014/main" id="{11FC3A3A-461C-684D-AA13-3B156C365067}"/>
              </a:ext>
            </a:extLst>
          </p:cNvPr>
          <p:cNvSpPr>
            <a:spLocks noChangeArrowheads="1"/>
          </p:cNvSpPr>
          <p:nvPr/>
        </p:nvSpPr>
        <p:spPr bwMode="auto">
          <a:xfrm>
            <a:off x="2654300" y="259556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1046611" name="Rectangle 83">
            <a:extLst>
              <a:ext uri="{FF2B5EF4-FFF2-40B4-BE49-F238E27FC236}">
                <a16:creationId xmlns:a16="http://schemas.microsoft.com/office/drawing/2014/main" id="{DD67C945-4BCE-C847-BF66-BCD003B0A90C}"/>
              </a:ext>
            </a:extLst>
          </p:cNvPr>
          <p:cNvSpPr>
            <a:spLocks noChangeArrowheads="1"/>
          </p:cNvSpPr>
          <p:nvPr/>
        </p:nvSpPr>
        <p:spPr bwMode="auto">
          <a:xfrm>
            <a:off x="2578100" y="43053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1046613" name="Rectangle 85">
            <a:extLst>
              <a:ext uri="{FF2B5EF4-FFF2-40B4-BE49-F238E27FC236}">
                <a16:creationId xmlns:a16="http://schemas.microsoft.com/office/drawing/2014/main" id="{734711C5-E867-A74D-B367-AE6654CE305F}"/>
              </a:ext>
            </a:extLst>
          </p:cNvPr>
          <p:cNvSpPr>
            <a:spLocks noChangeArrowheads="1"/>
          </p:cNvSpPr>
          <p:nvPr/>
        </p:nvSpPr>
        <p:spPr bwMode="auto">
          <a:xfrm>
            <a:off x="460375" y="2833688"/>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1046614" name="Rectangle 86">
            <a:extLst>
              <a:ext uri="{FF2B5EF4-FFF2-40B4-BE49-F238E27FC236}">
                <a16:creationId xmlns:a16="http://schemas.microsoft.com/office/drawing/2014/main" id="{9E8BAA02-3B64-6A4E-ACDD-61F608763A5B}"/>
              </a:ext>
            </a:extLst>
          </p:cNvPr>
          <p:cNvSpPr>
            <a:spLocks noChangeArrowheads="1"/>
          </p:cNvSpPr>
          <p:nvPr/>
        </p:nvSpPr>
        <p:spPr bwMode="auto">
          <a:xfrm>
            <a:off x="444500" y="3203575"/>
            <a:ext cx="177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(D)</a:t>
            </a:r>
            <a:endParaRPr lang="en-US" altLang="en-US" sz="1400">
              <a:latin typeface="Helvetica" pitchFamily="2" charset="0"/>
            </a:endParaRPr>
          </a:p>
        </p:txBody>
      </p:sp>
      <p:sp>
        <p:nvSpPr>
          <p:cNvPr id="1046615" name="Rectangle 87">
            <a:extLst>
              <a:ext uri="{FF2B5EF4-FFF2-40B4-BE49-F238E27FC236}">
                <a16:creationId xmlns:a16="http://schemas.microsoft.com/office/drawing/2014/main" id="{21EA31A5-9259-A14F-899F-BE0557A51395}"/>
              </a:ext>
            </a:extLst>
          </p:cNvPr>
          <p:cNvSpPr>
            <a:spLocks noChangeArrowheads="1"/>
          </p:cNvSpPr>
          <p:nvPr/>
        </p:nvSpPr>
        <p:spPr bwMode="auto">
          <a:xfrm>
            <a:off x="304800" y="3798888"/>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(PS)</a:t>
            </a:r>
            <a:endParaRPr lang="en-US" altLang="en-US" sz="1400">
              <a:latin typeface="Helvetica" pitchFamily="2" charset="0"/>
            </a:endParaRPr>
          </a:p>
        </p:txBody>
      </p:sp>
      <p:sp>
        <p:nvSpPr>
          <p:cNvPr id="1046628" name="Rectangle 100">
            <a:extLst>
              <a:ext uri="{FF2B5EF4-FFF2-40B4-BE49-F238E27FC236}">
                <a16:creationId xmlns:a16="http://schemas.microsoft.com/office/drawing/2014/main" id="{31D822A8-E26F-9749-AEEA-319040BB43C5}"/>
              </a:ext>
            </a:extLst>
          </p:cNvPr>
          <p:cNvSpPr>
            <a:spLocks noChangeArrowheads="1"/>
          </p:cNvSpPr>
          <p:nvPr/>
        </p:nvSpPr>
        <p:spPr bwMode="auto">
          <a:xfrm>
            <a:off x="2692400" y="5051425"/>
            <a:ext cx="2444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
              </a:rPr>
              <a:t>       </a:t>
            </a:r>
            <a:endParaRPr lang="en-US" altLang="en-US" sz="1400">
              <a:latin typeface="Helvetica" pitchFamily="2" charset="0"/>
            </a:endParaRPr>
          </a:p>
        </p:txBody>
      </p:sp>
      <p:sp>
        <p:nvSpPr>
          <p:cNvPr id="1046633" name="Rectangle 105">
            <a:extLst>
              <a:ext uri="{FF2B5EF4-FFF2-40B4-BE49-F238E27FC236}">
                <a16:creationId xmlns:a16="http://schemas.microsoft.com/office/drawing/2014/main" id="{C571401C-FD29-A44D-868F-896A26ACCB51}"/>
              </a:ext>
            </a:extLst>
          </p:cNvPr>
          <p:cNvSpPr>
            <a:spLocks noChangeArrowheads="1"/>
          </p:cNvSpPr>
          <p:nvPr/>
        </p:nvSpPr>
        <p:spPr bwMode="auto">
          <a:xfrm>
            <a:off x="2533650" y="2174875"/>
            <a:ext cx="3429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
              </a:rPr>
              <a:t>        </a:t>
            </a:r>
            <a:endParaRPr lang="en-US" altLang="en-US" sz="1400">
              <a:latin typeface="Helvetica" pitchFamily="2" charset="0"/>
            </a:endParaRPr>
          </a:p>
        </p:txBody>
      </p:sp>
      <p:sp>
        <p:nvSpPr>
          <p:cNvPr id="1046635" name="AutoShape 107">
            <a:extLst>
              <a:ext uri="{FF2B5EF4-FFF2-40B4-BE49-F238E27FC236}">
                <a16:creationId xmlns:a16="http://schemas.microsoft.com/office/drawing/2014/main" id="{1921AEBD-7E38-9F48-8E7E-9B899ADA2889}"/>
              </a:ext>
            </a:extLst>
          </p:cNvPr>
          <p:cNvSpPr>
            <a:spLocks noChangeArrowheads="1"/>
          </p:cNvSpPr>
          <p:nvPr/>
        </p:nvSpPr>
        <p:spPr bwMode="auto">
          <a:xfrm flipH="1">
            <a:off x="1789113" y="3225800"/>
            <a:ext cx="400050" cy="444500"/>
          </a:xfrm>
          <a:prstGeom prst="rightArrow">
            <a:avLst>
              <a:gd name="adj1" fmla="val 50000"/>
              <a:gd name="adj2" fmla="val 5000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636" name="Rectangle 108">
            <a:extLst>
              <a:ext uri="{FF2B5EF4-FFF2-40B4-BE49-F238E27FC236}">
                <a16:creationId xmlns:a16="http://schemas.microsoft.com/office/drawing/2014/main" id="{02980610-6964-CA40-9A14-90875452FD06}"/>
              </a:ext>
            </a:extLst>
          </p:cNvPr>
          <p:cNvSpPr>
            <a:spLocks noChangeArrowheads="1"/>
          </p:cNvSpPr>
          <p:nvPr/>
        </p:nvSpPr>
        <p:spPr bwMode="auto">
          <a:xfrm>
            <a:off x="431800" y="3444875"/>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1046637" name="Rectangle 109">
            <a:extLst>
              <a:ext uri="{FF2B5EF4-FFF2-40B4-BE49-F238E27FC236}">
                <a16:creationId xmlns:a16="http://schemas.microsoft.com/office/drawing/2014/main" id="{19925FD1-720F-784B-A795-6BECFE276F69}"/>
              </a:ext>
            </a:extLst>
          </p:cNvPr>
          <p:cNvSpPr>
            <a:spLocks noChangeArrowheads="1"/>
          </p:cNvSpPr>
          <p:nvPr/>
        </p:nvSpPr>
        <p:spPr bwMode="auto">
          <a:xfrm>
            <a:off x="650875" y="4129088"/>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Taw</a:t>
            </a:r>
            <a:endParaRPr lang="en-US" altLang="en-US">
              <a:latin typeface="Helvetica" pitchFamily="2" charset="0"/>
            </a:endParaRPr>
          </a:p>
        </p:txBody>
      </p:sp>
      <p:sp>
        <p:nvSpPr>
          <p:cNvPr id="1046638" name="Rectangle 110">
            <a:extLst>
              <a:ext uri="{FF2B5EF4-FFF2-40B4-BE49-F238E27FC236}">
                <a16:creationId xmlns:a16="http://schemas.microsoft.com/office/drawing/2014/main" id="{30241D90-EA4C-B047-9F2A-768A0D9324E2}"/>
              </a:ext>
            </a:extLst>
          </p:cNvPr>
          <p:cNvSpPr>
            <a:spLocks noChangeArrowheads="1"/>
          </p:cNvSpPr>
          <p:nvPr/>
        </p:nvSpPr>
        <p:spPr bwMode="auto">
          <a:xfrm>
            <a:off x="606425" y="442118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Taw</a:t>
            </a:r>
            <a:endParaRPr lang="en-US" altLang="en-US">
              <a:latin typeface="Helvetica" pitchFamily="2" charset="0"/>
            </a:endParaRPr>
          </a:p>
        </p:txBody>
      </p:sp>
      <p:sp>
        <p:nvSpPr>
          <p:cNvPr id="1046639" name="Rectangle 111">
            <a:extLst>
              <a:ext uri="{FF2B5EF4-FFF2-40B4-BE49-F238E27FC236}">
                <a16:creationId xmlns:a16="http://schemas.microsoft.com/office/drawing/2014/main" id="{D7B4EEC6-B8F9-C141-9038-DAB88AD73D49}"/>
              </a:ext>
            </a:extLst>
          </p:cNvPr>
          <p:cNvSpPr>
            <a:spLocks noChangeArrowheads="1"/>
          </p:cNvSpPr>
          <p:nvPr/>
        </p:nvSpPr>
        <p:spPr bwMode="auto">
          <a:xfrm>
            <a:off x="890588" y="4749800"/>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Ezra</a:t>
            </a:r>
            <a:endParaRPr lang="en-US" altLang="en-US">
              <a:latin typeface="Helvetica" pitchFamily="2" charset="0"/>
            </a:endParaRPr>
          </a:p>
        </p:txBody>
      </p:sp>
      <p:sp>
        <p:nvSpPr>
          <p:cNvPr id="1046640" name="Rectangle 112">
            <a:extLst>
              <a:ext uri="{FF2B5EF4-FFF2-40B4-BE49-F238E27FC236}">
                <a16:creationId xmlns:a16="http://schemas.microsoft.com/office/drawing/2014/main" id="{C30E5B0D-BDE1-414D-AE58-FB04D9327620}"/>
              </a:ext>
            </a:extLst>
          </p:cNvPr>
          <p:cNvSpPr>
            <a:spLocks noChangeArrowheads="1"/>
          </p:cNvSpPr>
          <p:nvPr/>
        </p:nvSpPr>
        <p:spPr bwMode="auto">
          <a:xfrm>
            <a:off x="596900" y="5092700"/>
            <a:ext cx="952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Nehemia</a:t>
            </a:r>
            <a:endParaRPr lang="en-US" altLang="en-US" b="1">
              <a:latin typeface="Helvetica" pitchFamily="2" charset="0"/>
            </a:endParaRPr>
          </a:p>
        </p:txBody>
      </p:sp>
      <p:sp>
        <p:nvSpPr>
          <p:cNvPr id="1046641" name="Rectangle 113">
            <a:extLst>
              <a:ext uri="{FF2B5EF4-FFF2-40B4-BE49-F238E27FC236}">
                <a16:creationId xmlns:a16="http://schemas.microsoft.com/office/drawing/2014/main" id="{094A969B-24AC-684F-A621-D2264113E447}"/>
              </a:ext>
            </a:extLst>
          </p:cNvPr>
          <p:cNvSpPr>
            <a:spLocks noChangeArrowheads="1"/>
          </p:cNvSpPr>
          <p:nvPr/>
        </p:nvSpPr>
        <p:spPr bwMode="auto">
          <a:xfrm>
            <a:off x="830263" y="5414963"/>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Ester</a:t>
            </a:r>
            <a:endParaRPr lang="en-US" altLang="en-US">
              <a:latin typeface="Helvetica" pitchFamily="2" charset="0"/>
            </a:endParaRPr>
          </a:p>
        </p:txBody>
      </p:sp>
      <p:sp>
        <p:nvSpPr>
          <p:cNvPr id="1046642" name="Rectangle 114">
            <a:extLst>
              <a:ext uri="{FF2B5EF4-FFF2-40B4-BE49-F238E27FC236}">
                <a16:creationId xmlns:a16="http://schemas.microsoft.com/office/drawing/2014/main" id="{1AE27C12-6022-B24B-9D74-E6F3A7D2B930}"/>
              </a:ext>
            </a:extLst>
          </p:cNvPr>
          <p:cNvSpPr>
            <a:spLocks noChangeArrowheads="1"/>
          </p:cNvSpPr>
          <p:nvPr/>
        </p:nvSpPr>
        <p:spPr bwMode="auto">
          <a:xfrm>
            <a:off x="731838" y="2717800"/>
            <a:ext cx="8905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700" b="1">
                <a:solidFill>
                  <a:srgbClr val="000000"/>
                </a:solidFill>
                <a:latin typeface="Helvetica" pitchFamily="2" charset="0"/>
              </a:rPr>
              <a:t>I Samuel</a:t>
            </a:r>
            <a:endParaRPr lang="en-US" altLang="en-US" sz="1400">
              <a:latin typeface="Helvetica" pitchFamily="2" charset="0"/>
            </a:endParaRPr>
          </a:p>
        </p:txBody>
      </p:sp>
      <p:sp>
        <p:nvSpPr>
          <p:cNvPr id="1046643" name="Rectangle 115">
            <a:extLst>
              <a:ext uri="{FF2B5EF4-FFF2-40B4-BE49-F238E27FC236}">
                <a16:creationId xmlns:a16="http://schemas.microsoft.com/office/drawing/2014/main" id="{75BB3326-B58C-3A4F-9C4B-BFC8552EBE7F}"/>
              </a:ext>
            </a:extLst>
          </p:cNvPr>
          <p:cNvSpPr>
            <a:spLocks noChangeArrowheads="1"/>
          </p:cNvSpPr>
          <p:nvPr/>
        </p:nvSpPr>
        <p:spPr bwMode="auto">
          <a:xfrm>
            <a:off x="668338" y="3114675"/>
            <a:ext cx="1003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Samuel</a:t>
            </a:r>
            <a:endParaRPr lang="en-US" altLang="en-US" sz="1400">
              <a:latin typeface="Helvetica" pitchFamily="2" charset="0"/>
            </a:endParaRPr>
          </a:p>
        </p:txBody>
      </p:sp>
      <p:sp>
        <p:nvSpPr>
          <p:cNvPr id="1046644" name="Rectangle 116">
            <a:extLst>
              <a:ext uri="{FF2B5EF4-FFF2-40B4-BE49-F238E27FC236}">
                <a16:creationId xmlns:a16="http://schemas.microsoft.com/office/drawing/2014/main" id="{9E0AABAA-E07B-F144-8FEC-0F67AE145D20}"/>
              </a:ext>
            </a:extLst>
          </p:cNvPr>
          <p:cNvSpPr>
            <a:spLocks noChangeArrowheads="1"/>
          </p:cNvSpPr>
          <p:nvPr/>
        </p:nvSpPr>
        <p:spPr bwMode="auto">
          <a:xfrm>
            <a:off x="782638" y="336867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Raja</a:t>
            </a:r>
            <a:endParaRPr lang="en-US" altLang="en-US">
              <a:latin typeface="Helvetica" pitchFamily="2" charset="0"/>
            </a:endParaRPr>
          </a:p>
        </p:txBody>
      </p:sp>
      <p:sp>
        <p:nvSpPr>
          <p:cNvPr id="1046645" name="Rectangle 117">
            <a:extLst>
              <a:ext uri="{FF2B5EF4-FFF2-40B4-BE49-F238E27FC236}">
                <a16:creationId xmlns:a16="http://schemas.microsoft.com/office/drawing/2014/main" id="{50433AF5-A8FF-6149-8A36-AC06D5278564}"/>
              </a:ext>
            </a:extLst>
          </p:cNvPr>
          <p:cNvSpPr>
            <a:spLocks noChangeArrowheads="1"/>
          </p:cNvSpPr>
          <p:nvPr/>
        </p:nvSpPr>
        <p:spPr bwMode="auto">
          <a:xfrm>
            <a:off x="641350" y="3730625"/>
            <a:ext cx="673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Raja</a:t>
            </a:r>
            <a:endParaRPr lang="en-US" altLang="en-US">
              <a:latin typeface="Helvetica" pitchFamily="2" charset="0"/>
            </a:endParaRPr>
          </a:p>
        </p:txBody>
      </p:sp>
      <p:sp>
        <p:nvSpPr>
          <p:cNvPr id="1046646" name="Rectangle 118" descr="Small grid">
            <a:extLst>
              <a:ext uri="{FF2B5EF4-FFF2-40B4-BE49-F238E27FC236}">
                <a16:creationId xmlns:a16="http://schemas.microsoft.com/office/drawing/2014/main" id="{8D5FA794-583D-9D48-B314-6EAAA9343128}"/>
              </a:ext>
            </a:extLst>
          </p:cNvPr>
          <p:cNvSpPr>
            <a:spLocks noChangeArrowheads="1"/>
          </p:cNvSpPr>
          <p:nvPr/>
        </p:nvSpPr>
        <p:spPr bwMode="auto">
          <a:xfrm>
            <a:off x="2220913" y="582613"/>
            <a:ext cx="222250" cy="3279775"/>
          </a:xfrm>
          <a:prstGeom prst="rect">
            <a:avLst/>
          </a:prstGeom>
          <a:blipFill dpi="0" rotWithShape="0">
            <a:blip r:embed="rId5"/>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647" name="Arc 119">
            <a:extLst>
              <a:ext uri="{FF2B5EF4-FFF2-40B4-BE49-F238E27FC236}">
                <a16:creationId xmlns:a16="http://schemas.microsoft.com/office/drawing/2014/main" id="{738C5960-CDDD-9D4B-A56E-6A4AF9094160}"/>
              </a:ext>
            </a:extLst>
          </p:cNvPr>
          <p:cNvSpPr>
            <a:spLocks/>
          </p:cNvSpPr>
          <p:nvPr/>
        </p:nvSpPr>
        <p:spPr bwMode="auto">
          <a:xfrm rot="10860000">
            <a:off x="2457450" y="569913"/>
            <a:ext cx="92075" cy="27463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381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648" name="Line 120">
            <a:extLst>
              <a:ext uri="{FF2B5EF4-FFF2-40B4-BE49-F238E27FC236}">
                <a16:creationId xmlns:a16="http://schemas.microsoft.com/office/drawing/2014/main" id="{7CEF0BCC-50E0-F441-A0FB-EEC501B8720B}"/>
              </a:ext>
            </a:extLst>
          </p:cNvPr>
          <p:cNvSpPr>
            <a:spLocks noChangeShapeType="1"/>
          </p:cNvSpPr>
          <p:nvPr/>
        </p:nvSpPr>
        <p:spPr bwMode="auto">
          <a:xfrm flipH="1" flipV="1">
            <a:off x="3830638" y="360363"/>
            <a:ext cx="0" cy="4381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649" name="Line 121">
            <a:extLst>
              <a:ext uri="{FF2B5EF4-FFF2-40B4-BE49-F238E27FC236}">
                <a16:creationId xmlns:a16="http://schemas.microsoft.com/office/drawing/2014/main" id="{CAF77C06-5C5B-DD4C-8508-E5231CCCB908}"/>
              </a:ext>
            </a:extLst>
          </p:cNvPr>
          <p:cNvSpPr>
            <a:spLocks noChangeShapeType="1"/>
          </p:cNvSpPr>
          <p:nvPr/>
        </p:nvSpPr>
        <p:spPr bwMode="auto">
          <a:xfrm>
            <a:off x="2670175" y="571500"/>
            <a:ext cx="4937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650" name="Line 122">
            <a:extLst>
              <a:ext uri="{FF2B5EF4-FFF2-40B4-BE49-F238E27FC236}">
                <a16:creationId xmlns:a16="http://schemas.microsoft.com/office/drawing/2014/main" id="{597AC715-FF44-2B43-B4B5-5F0967ECFC52}"/>
              </a:ext>
            </a:extLst>
          </p:cNvPr>
          <p:cNvSpPr>
            <a:spLocks noChangeShapeType="1"/>
          </p:cNvSpPr>
          <p:nvPr/>
        </p:nvSpPr>
        <p:spPr bwMode="auto">
          <a:xfrm>
            <a:off x="3290888" y="571500"/>
            <a:ext cx="479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651" name="Line 123">
            <a:extLst>
              <a:ext uri="{FF2B5EF4-FFF2-40B4-BE49-F238E27FC236}">
                <a16:creationId xmlns:a16="http://schemas.microsoft.com/office/drawing/2014/main" id="{C4F2CC7A-CA56-B54B-A459-4774FD70A36D}"/>
              </a:ext>
            </a:extLst>
          </p:cNvPr>
          <p:cNvSpPr>
            <a:spLocks noChangeShapeType="1"/>
          </p:cNvSpPr>
          <p:nvPr/>
        </p:nvSpPr>
        <p:spPr bwMode="auto">
          <a:xfrm>
            <a:off x="2651125" y="2012950"/>
            <a:ext cx="11160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652" name="Line 124">
            <a:extLst>
              <a:ext uri="{FF2B5EF4-FFF2-40B4-BE49-F238E27FC236}">
                <a16:creationId xmlns:a16="http://schemas.microsoft.com/office/drawing/2014/main" id="{0C41B3B6-BB91-8444-B152-8FBBD198B0A0}"/>
              </a:ext>
            </a:extLst>
          </p:cNvPr>
          <p:cNvSpPr>
            <a:spLocks noChangeShapeType="1"/>
          </p:cNvSpPr>
          <p:nvPr/>
        </p:nvSpPr>
        <p:spPr bwMode="auto">
          <a:xfrm>
            <a:off x="2620963" y="34512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653" name="Rectangle 125">
            <a:extLst>
              <a:ext uri="{FF2B5EF4-FFF2-40B4-BE49-F238E27FC236}">
                <a16:creationId xmlns:a16="http://schemas.microsoft.com/office/drawing/2014/main" id="{0F0D79CC-6518-0040-8BF8-D46564861993}"/>
              </a:ext>
            </a:extLst>
          </p:cNvPr>
          <p:cNvSpPr>
            <a:spLocks noChangeArrowheads="1"/>
          </p:cNvSpPr>
          <p:nvPr/>
        </p:nvSpPr>
        <p:spPr bwMode="auto">
          <a:xfrm>
            <a:off x="4243388" y="186690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(U)</a:t>
            </a:r>
          </a:p>
        </p:txBody>
      </p:sp>
      <p:sp>
        <p:nvSpPr>
          <p:cNvPr id="1046654" name="Rectangle 126">
            <a:extLst>
              <a:ext uri="{FF2B5EF4-FFF2-40B4-BE49-F238E27FC236}">
                <a16:creationId xmlns:a16="http://schemas.microsoft.com/office/drawing/2014/main" id="{A3B1C9B7-4523-9747-A852-95B6DC06992D}"/>
              </a:ext>
            </a:extLst>
          </p:cNvPr>
          <p:cNvSpPr>
            <a:spLocks noChangeArrowheads="1"/>
          </p:cNvSpPr>
          <p:nvPr/>
        </p:nvSpPr>
        <p:spPr bwMode="auto">
          <a:xfrm>
            <a:off x="4224338" y="3041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046655" name="Rectangle 127">
            <a:extLst>
              <a:ext uri="{FF2B5EF4-FFF2-40B4-BE49-F238E27FC236}">
                <a16:creationId xmlns:a16="http://schemas.microsoft.com/office/drawing/2014/main" id="{1196C891-0015-464E-A1FD-9A721B98F6A4}"/>
              </a:ext>
            </a:extLst>
          </p:cNvPr>
          <p:cNvSpPr>
            <a:spLocks noChangeArrowheads="1"/>
          </p:cNvSpPr>
          <p:nvPr/>
        </p:nvSpPr>
        <p:spPr bwMode="auto">
          <a:xfrm>
            <a:off x="4225925" y="4438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046656" name="Rectangle 128">
            <a:extLst>
              <a:ext uri="{FF2B5EF4-FFF2-40B4-BE49-F238E27FC236}">
                <a16:creationId xmlns:a16="http://schemas.microsoft.com/office/drawing/2014/main" id="{3B05D032-A0F9-7241-96E7-D39A4587F862}"/>
              </a:ext>
            </a:extLst>
          </p:cNvPr>
          <p:cNvSpPr>
            <a:spLocks noChangeArrowheads="1"/>
          </p:cNvSpPr>
          <p:nvPr/>
        </p:nvSpPr>
        <p:spPr bwMode="auto">
          <a:xfrm>
            <a:off x="4211638" y="573246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046657" name="Rectangle 129">
            <a:extLst>
              <a:ext uri="{FF2B5EF4-FFF2-40B4-BE49-F238E27FC236}">
                <a16:creationId xmlns:a16="http://schemas.microsoft.com/office/drawing/2014/main" id="{192A9581-A493-0743-8942-CDF80133836C}"/>
              </a:ext>
            </a:extLst>
          </p:cNvPr>
          <p:cNvSpPr>
            <a:spLocks noChangeArrowheads="1"/>
          </p:cNvSpPr>
          <p:nvPr/>
        </p:nvSpPr>
        <p:spPr bwMode="auto">
          <a:xfrm>
            <a:off x="4210050" y="6661150"/>
            <a:ext cx="622300" cy="3635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046658" name="Line 130">
            <a:extLst>
              <a:ext uri="{FF2B5EF4-FFF2-40B4-BE49-F238E27FC236}">
                <a16:creationId xmlns:a16="http://schemas.microsoft.com/office/drawing/2014/main" id="{2838E029-1380-F547-82D0-7AA00DE18826}"/>
              </a:ext>
            </a:extLst>
          </p:cNvPr>
          <p:cNvSpPr>
            <a:spLocks noChangeShapeType="1"/>
          </p:cNvSpPr>
          <p:nvPr/>
        </p:nvSpPr>
        <p:spPr bwMode="auto">
          <a:xfrm>
            <a:off x="2649538" y="31670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659" name="Line 131">
            <a:extLst>
              <a:ext uri="{FF2B5EF4-FFF2-40B4-BE49-F238E27FC236}">
                <a16:creationId xmlns:a16="http://schemas.microsoft.com/office/drawing/2014/main" id="{8380F7FA-E728-8D46-BF07-A54339F0BC5D}"/>
              </a:ext>
            </a:extLst>
          </p:cNvPr>
          <p:cNvSpPr>
            <a:spLocks noChangeShapeType="1"/>
          </p:cNvSpPr>
          <p:nvPr/>
        </p:nvSpPr>
        <p:spPr bwMode="auto">
          <a:xfrm>
            <a:off x="2620963" y="490855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660" name="Line 132">
            <a:extLst>
              <a:ext uri="{FF2B5EF4-FFF2-40B4-BE49-F238E27FC236}">
                <a16:creationId xmlns:a16="http://schemas.microsoft.com/office/drawing/2014/main" id="{17EAB0F5-E8E9-9B49-B7FF-DE79132B4C73}"/>
              </a:ext>
            </a:extLst>
          </p:cNvPr>
          <p:cNvSpPr>
            <a:spLocks noChangeShapeType="1"/>
          </p:cNvSpPr>
          <p:nvPr/>
        </p:nvSpPr>
        <p:spPr bwMode="auto">
          <a:xfrm>
            <a:off x="2179638" y="3898900"/>
            <a:ext cx="230187" cy="25558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46661" name="Group 133">
            <a:extLst>
              <a:ext uri="{FF2B5EF4-FFF2-40B4-BE49-F238E27FC236}">
                <a16:creationId xmlns:a16="http://schemas.microsoft.com/office/drawing/2014/main" id="{C6229951-53A7-AD40-8ED3-49FD2C895360}"/>
              </a:ext>
            </a:extLst>
          </p:cNvPr>
          <p:cNvGrpSpPr>
            <a:grpSpLocks/>
          </p:cNvGrpSpPr>
          <p:nvPr/>
        </p:nvGrpSpPr>
        <p:grpSpPr bwMode="auto">
          <a:xfrm>
            <a:off x="1901825" y="4265613"/>
            <a:ext cx="765175" cy="1147762"/>
            <a:chOff x="89" y="3487"/>
            <a:chExt cx="482" cy="723"/>
          </a:xfrm>
        </p:grpSpPr>
        <p:sp>
          <p:nvSpPr>
            <p:cNvPr id="1046662" name="Rectangle 134">
              <a:extLst>
                <a:ext uri="{FF2B5EF4-FFF2-40B4-BE49-F238E27FC236}">
                  <a16:creationId xmlns:a16="http://schemas.microsoft.com/office/drawing/2014/main" id="{E3D4AC21-2B8C-494D-8BFD-2C8ED283B594}"/>
                </a:ext>
              </a:extLst>
            </p:cNvPr>
            <p:cNvSpPr>
              <a:spLocks noChangeArrowheads="1"/>
            </p:cNvSpPr>
            <p:nvPr/>
          </p:nvSpPr>
          <p:spPr bwMode="auto">
            <a:xfrm>
              <a:off x="89" y="3487"/>
              <a:ext cx="15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NABI</a:t>
              </a:r>
              <a:endParaRPr lang="en-US" altLang="en-US" sz="1400">
                <a:latin typeface="Helvetica" pitchFamily="2" charset="0"/>
              </a:endParaRPr>
            </a:p>
          </p:txBody>
        </p:sp>
        <p:sp>
          <p:nvSpPr>
            <p:cNvPr id="1046663" name="Rectangle 135">
              <a:extLst>
                <a:ext uri="{FF2B5EF4-FFF2-40B4-BE49-F238E27FC236}">
                  <a16:creationId xmlns:a16="http://schemas.microsoft.com/office/drawing/2014/main" id="{61B0A8BE-4C56-7E48-93C0-00E60BCCABAC}"/>
                </a:ext>
              </a:extLst>
            </p:cNvPr>
            <p:cNvSpPr>
              <a:spLocks noChangeArrowheads="1"/>
            </p:cNvSpPr>
            <p:nvPr/>
          </p:nvSpPr>
          <p:spPr bwMode="auto">
            <a:xfrm>
              <a:off x="89" y="356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MENULIS</a:t>
              </a:r>
              <a:endParaRPr lang="en-US" altLang="en-US" sz="1400">
                <a:latin typeface="Helvetica" pitchFamily="2" charset="0"/>
              </a:endParaRPr>
            </a:p>
          </p:txBody>
        </p:sp>
        <p:sp>
          <p:nvSpPr>
            <p:cNvPr id="1046664" name="Rectangle 136">
              <a:extLst>
                <a:ext uri="{FF2B5EF4-FFF2-40B4-BE49-F238E27FC236}">
                  <a16:creationId xmlns:a16="http://schemas.microsoft.com/office/drawing/2014/main" id="{A3A16074-89EC-FF4E-B6DE-CC752EC4B738}"/>
                </a:ext>
              </a:extLst>
            </p:cNvPr>
            <p:cNvSpPr>
              <a:spLocks noChangeArrowheads="1"/>
            </p:cNvSpPr>
            <p:nvPr/>
          </p:nvSpPr>
          <p:spPr bwMode="auto">
            <a:xfrm>
              <a:off x="89" y="364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SELAMA</a:t>
              </a:r>
              <a:endParaRPr lang="en-US" altLang="en-US" sz="1400">
                <a:latin typeface="Helvetica" pitchFamily="2" charset="0"/>
              </a:endParaRPr>
            </a:p>
          </p:txBody>
        </p:sp>
        <p:sp>
          <p:nvSpPr>
            <p:cNvPr id="1046665" name="Rectangle 137">
              <a:extLst>
                <a:ext uri="{FF2B5EF4-FFF2-40B4-BE49-F238E27FC236}">
                  <a16:creationId xmlns:a16="http://schemas.microsoft.com/office/drawing/2014/main" id="{F852152E-5F62-7745-A44C-0719647EEACF}"/>
                </a:ext>
              </a:extLst>
            </p:cNvPr>
            <p:cNvSpPr>
              <a:spLocks noChangeArrowheads="1"/>
            </p:cNvSpPr>
            <p:nvPr/>
          </p:nvSpPr>
          <p:spPr bwMode="auto">
            <a:xfrm>
              <a:off x="89" y="3725"/>
              <a:ext cx="27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EMPAT</a:t>
              </a:r>
              <a:endParaRPr lang="en-US" altLang="en-US" sz="1400">
                <a:latin typeface="Helvetica" pitchFamily="2" charset="0"/>
              </a:endParaRPr>
            </a:p>
          </p:txBody>
        </p:sp>
        <p:sp>
          <p:nvSpPr>
            <p:cNvPr id="1046666" name="Rectangle 138">
              <a:extLst>
                <a:ext uri="{FF2B5EF4-FFF2-40B4-BE49-F238E27FC236}">
                  <a16:creationId xmlns:a16="http://schemas.microsoft.com/office/drawing/2014/main" id="{CE98EE89-4382-0042-B329-E480DCAB2101}"/>
                </a:ext>
              </a:extLst>
            </p:cNvPr>
            <p:cNvSpPr>
              <a:spLocks noChangeArrowheads="1"/>
            </p:cNvSpPr>
            <p:nvPr/>
          </p:nvSpPr>
          <p:spPr bwMode="auto">
            <a:xfrm>
              <a:off x="89" y="3803"/>
              <a:ext cx="29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RATUS</a:t>
              </a:r>
              <a:endParaRPr lang="en-US" altLang="en-US" sz="1400">
                <a:latin typeface="Helvetica" pitchFamily="2" charset="0"/>
              </a:endParaRPr>
            </a:p>
          </p:txBody>
        </p:sp>
        <p:sp>
          <p:nvSpPr>
            <p:cNvPr id="1046667" name="Rectangle 139">
              <a:extLst>
                <a:ext uri="{FF2B5EF4-FFF2-40B4-BE49-F238E27FC236}">
                  <a16:creationId xmlns:a16="http://schemas.microsoft.com/office/drawing/2014/main" id="{0E5A3AFD-2DE2-2740-8EC8-EC41F8F0A527}"/>
                </a:ext>
              </a:extLst>
            </p:cNvPr>
            <p:cNvSpPr>
              <a:spLocks noChangeArrowheads="1"/>
            </p:cNvSpPr>
            <p:nvPr/>
          </p:nvSpPr>
          <p:spPr bwMode="auto">
            <a:xfrm>
              <a:off x="89" y="3885"/>
              <a:ext cx="33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TAHUN</a:t>
              </a:r>
              <a:endParaRPr lang="en-US" altLang="en-US" sz="1400">
                <a:latin typeface="Helvetica" pitchFamily="2" charset="0"/>
              </a:endParaRPr>
            </a:p>
          </p:txBody>
        </p:sp>
        <p:sp>
          <p:nvSpPr>
            <p:cNvPr id="1046668" name="Rectangle 140">
              <a:extLst>
                <a:ext uri="{FF2B5EF4-FFF2-40B4-BE49-F238E27FC236}">
                  <a16:creationId xmlns:a16="http://schemas.microsoft.com/office/drawing/2014/main" id="{788288E5-B427-4E49-9B88-E5A8C3AD7C91}"/>
                </a:ext>
              </a:extLst>
            </p:cNvPr>
            <p:cNvSpPr>
              <a:spLocks noChangeArrowheads="1"/>
            </p:cNvSpPr>
            <p:nvPr/>
          </p:nvSpPr>
          <p:spPr bwMode="auto">
            <a:xfrm>
              <a:off x="89" y="3972"/>
              <a:ext cx="42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SETELAH</a:t>
              </a:r>
              <a:endParaRPr lang="en-US" altLang="en-US" sz="1400">
                <a:latin typeface="Helvetica" pitchFamily="2" charset="0"/>
              </a:endParaRPr>
            </a:p>
          </p:txBody>
        </p:sp>
        <p:sp>
          <p:nvSpPr>
            <p:cNvPr id="1046669" name="Rectangle 141">
              <a:extLst>
                <a:ext uri="{FF2B5EF4-FFF2-40B4-BE49-F238E27FC236}">
                  <a16:creationId xmlns:a16="http://schemas.microsoft.com/office/drawing/2014/main" id="{EB8C9F13-5AA7-8B4C-AEB8-BC2E1E1517E1}"/>
                </a:ext>
              </a:extLst>
            </p:cNvPr>
            <p:cNvSpPr>
              <a:spLocks noChangeArrowheads="1"/>
            </p:cNvSpPr>
            <p:nvPr/>
          </p:nvSpPr>
          <p:spPr bwMode="auto">
            <a:xfrm>
              <a:off x="101" y="4056"/>
              <a:ext cx="1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 </a:t>
              </a:r>
              <a:endParaRPr lang="en-US" altLang="en-US" sz="1400">
                <a:latin typeface="Helvetica" pitchFamily="2" charset="0"/>
              </a:endParaRPr>
            </a:p>
          </p:txBody>
        </p:sp>
        <p:sp>
          <p:nvSpPr>
            <p:cNvPr id="1046670" name="Rectangle 142">
              <a:extLst>
                <a:ext uri="{FF2B5EF4-FFF2-40B4-BE49-F238E27FC236}">
                  <a16:creationId xmlns:a16="http://schemas.microsoft.com/office/drawing/2014/main" id="{9C0B821C-2E11-EA40-982D-629D5FE52EC0}"/>
                </a:ext>
              </a:extLst>
            </p:cNvPr>
            <p:cNvSpPr>
              <a:spLocks noChangeArrowheads="1"/>
            </p:cNvSpPr>
            <p:nvPr/>
          </p:nvSpPr>
          <p:spPr bwMode="auto">
            <a:xfrm>
              <a:off x="125" y="4133"/>
              <a:ext cx="4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"PECAH"</a:t>
              </a:r>
              <a:endParaRPr lang="en-US" altLang="en-US" sz="1400">
                <a:latin typeface="Helvetica" pitchFamily="2" charset="0"/>
              </a:endParaRPr>
            </a:p>
          </p:txBody>
        </p:sp>
      </p:grpSp>
      <p:sp>
        <p:nvSpPr>
          <p:cNvPr id="1046671" name="Rectangle 143" descr="Small grid">
            <a:extLst>
              <a:ext uri="{FF2B5EF4-FFF2-40B4-BE49-F238E27FC236}">
                <a16:creationId xmlns:a16="http://schemas.microsoft.com/office/drawing/2014/main" id="{88088E71-324E-744B-9D01-93ECADACDFDC}"/>
              </a:ext>
            </a:extLst>
          </p:cNvPr>
          <p:cNvSpPr>
            <a:spLocks noChangeArrowheads="1"/>
          </p:cNvSpPr>
          <p:nvPr/>
        </p:nvSpPr>
        <p:spPr bwMode="auto">
          <a:xfrm rot="2940000">
            <a:off x="2197100" y="3862388"/>
            <a:ext cx="366713" cy="179387"/>
          </a:xfrm>
          <a:prstGeom prst="rect">
            <a:avLst/>
          </a:prstGeom>
          <a:blipFill dpi="0" rotWithShape="0">
            <a:blip r:embed="rId5"/>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672" name="AutoShape 144">
            <a:extLst>
              <a:ext uri="{FF2B5EF4-FFF2-40B4-BE49-F238E27FC236}">
                <a16:creationId xmlns:a16="http://schemas.microsoft.com/office/drawing/2014/main" id="{2A5754F4-1AC2-3A4C-B0EA-F13461742F7F}"/>
              </a:ext>
            </a:extLst>
          </p:cNvPr>
          <p:cNvSpPr>
            <a:spLocks noChangeArrowheads="1"/>
          </p:cNvSpPr>
          <p:nvPr/>
        </p:nvSpPr>
        <p:spPr bwMode="auto">
          <a:xfrm rot="13800000" flipH="1">
            <a:off x="2379663" y="3867150"/>
            <a:ext cx="241300" cy="406400"/>
          </a:xfrm>
          <a:prstGeom prst="rightArrow">
            <a:avLst>
              <a:gd name="adj1" fmla="val 50000"/>
              <a:gd name="adj2" fmla="val 50005"/>
            </a:avLst>
          </a:prstGeom>
          <a:solidFill>
            <a:schemeClr val="tx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674" name="Rectangle 146">
            <a:extLst>
              <a:ext uri="{FF2B5EF4-FFF2-40B4-BE49-F238E27FC236}">
                <a16:creationId xmlns:a16="http://schemas.microsoft.com/office/drawing/2014/main" id="{BA09BAA3-DFFE-174C-B111-FFA85F3D8129}"/>
              </a:ext>
            </a:extLst>
          </p:cNvPr>
          <p:cNvSpPr>
            <a:spLocks noChangeArrowheads="1"/>
          </p:cNvSpPr>
          <p:nvPr/>
        </p:nvSpPr>
        <p:spPr bwMode="auto">
          <a:xfrm>
            <a:off x="2641600" y="5981700"/>
            <a:ext cx="222250" cy="7620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1046675" name="Rectangle 147">
            <a:extLst>
              <a:ext uri="{FF2B5EF4-FFF2-40B4-BE49-F238E27FC236}">
                <a16:creationId xmlns:a16="http://schemas.microsoft.com/office/drawing/2014/main" id="{133F6A18-77C5-774F-B8C0-EEA7207F793C}"/>
              </a:ext>
            </a:extLst>
          </p:cNvPr>
          <p:cNvSpPr>
            <a:spLocks noChangeArrowheads="1"/>
          </p:cNvSpPr>
          <p:nvPr/>
        </p:nvSpPr>
        <p:spPr bwMode="auto">
          <a:xfrm>
            <a:off x="3032125" y="54864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046679" name="Text Box 151">
            <a:extLst>
              <a:ext uri="{FF2B5EF4-FFF2-40B4-BE49-F238E27FC236}">
                <a16:creationId xmlns:a16="http://schemas.microsoft.com/office/drawing/2014/main" id="{48AFC1BE-BB4C-E34D-A741-7DA0ACC5759E}"/>
              </a:ext>
            </a:extLst>
          </p:cNvPr>
          <p:cNvSpPr txBox="1">
            <a:spLocks noChangeArrowheads="1"/>
          </p:cNvSpPr>
          <p:nvPr/>
        </p:nvSpPr>
        <p:spPr bwMode="auto">
          <a:xfrm>
            <a:off x="2157413" y="5738813"/>
            <a:ext cx="747712"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000000"/>
                </a:solidFill>
                <a:latin typeface="Helvetica" pitchFamily="2" charset="0"/>
              </a:rPr>
              <a:t>*</a:t>
            </a:r>
          </a:p>
        </p:txBody>
      </p:sp>
      <p:sp>
        <p:nvSpPr>
          <p:cNvPr id="1046680" name="Text Box 152">
            <a:extLst>
              <a:ext uri="{FF2B5EF4-FFF2-40B4-BE49-F238E27FC236}">
                <a16:creationId xmlns:a16="http://schemas.microsoft.com/office/drawing/2014/main" id="{A06B7E11-F4A9-4140-AEAA-C03AF33ECAD0}"/>
              </a:ext>
            </a:extLst>
          </p:cNvPr>
          <p:cNvSpPr txBox="1">
            <a:spLocks noChangeArrowheads="1"/>
          </p:cNvSpPr>
          <p:nvPr/>
        </p:nvSpPr>
        <p:spPr bwMode="auto">
          <a:xfrm rot="-5400000">
            <a:off x="3975100" y="1673225"/>
            <a:ext cx="32067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endParaRPr lang="en-US" altLang="en-US" sz="900">
              <a:latin typeface="Arial Black" panose="020B0604020202020204" pitchFamily="34" charset="0"/>
            </a:endParaRPr>
          </a:p>
        </p:txBody>
      </p:sp>
      <p:sp>
        <p:nvSpPr>
          <p:cNvPr id="1046681" name="Text Box 153">
            <a:extLst>
              <a:ext uri="{FF2B5EF4-FFF2-40B4-BE49-F238E27FC236}">
                <a16:creationId xmlns:a16="http://schemas.microsoft.com/office/drawing/2014/main" id="{574B4B90-726D-BF49-868B-8FACDA4D5381}"/>
              </a:ext>
            </a:extLst>
          </p:cNvPr>
          <p:cNvSpPr txBox="1">
            <a:spLocks noChangeArrowheads="1"/>
          </p:cNvSpPr>
          <p:nvPr/>
        </p:nvSpPr>
        <p:spPr bwMode="auto">
          <a:xfrm rot="-5400000">
            <a:off x="2229644" y="3599657"/>
            <a:ext cx="381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 </a:t>
            </a:r>
            <a:endParaRPr lang="en-US" altLang="en-US" sz="900">
              <a:latin typeface="Arial Black" panose="020B0604020202020204" pitchFamily="34" charset="0"/>
            </a:endParaRPr>
          </a:p>
        </p:txBody>
      </p:sp>
      <p:sp>
        <p:nvSpPr>
          <p:cNvPr id="1046694" name="Rectangle 166">
            <a:extLst>
              <a:ext uri="{FF2B5EF4-FFF2-40B4-BE49-F238E27FC236}">
                <a16:creationId xmlns:a16="http://schemas.microsoft.com/office/drawing/2014/main" id="{EF05B9FF-30F8-414D-AF0A-0293DEF8479F}"/>
              </a:ext>
            </a:extLst>
          </p:cNvPr>
          <p:cNvSpPr>
            <a:spLocks noChangeArrowheads="1"/>
          </p:cNvSpPr>
          <p:nvPr/>
        </p:nvSpPr>
        <p:spPr bwMode="auto">
          <a:xfrm>
            <a:off x="2562225" y="4046538"/>
            <a:ext cx="1873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1046698" name="Line 170">
            <a:extLst>
              <a:ext uri="{FF2B5EF4-FFF2-40B4-BE49-F238E27FC236}">
                <a16:creationId xmlns:a16="http://schemas.microsoft.com/office/drawing/2014/main" id="{3D58F6AD-9AC4-D24E-955C-EA6C673016D5}"/>
              </a:ext>
            </a:extLst>
          </p:cNvPr>
          <p:cNvSpPr>
            <a:spLocks noChangeShapeType="1"/>
          </p:cNvSpPr>
          <p:nvPr/>
        </p:nvSpPr>
        <p:spPr bwMode="auto">
          <a:xfrm>
            <a:off x="2559050" y="571500"/>
            <a:ext cx="0" cy="22066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699" name="Line 171">
            <a:extLst>
              <a:ext uri="{FF2B5EF4-FFF2-40B4-BE49-F238E27FC236}">
                <a16:creationId xmlns:a16="http://schemas.microsoft.com/office/drawing/2014/main" id="{53AA4698-CD9B-C541-822F-0166C7FD1CC9}"/>
              </a:ext>
            </a:extLst>
          </p:cNvPr>
          <p:cNvSpPr>
            <a:spLocks noChangeShapeType="1"/>
          </p:cNvSpPr>
          <p:nvPr/>
        </p:nvSpPr>
        <p:spPr bwMode="auto">
          <a:xfrm>
            <a:off x="2516188" y="814388"/>
            <a:ext cx="1676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00" name="Line 172">
            <a:extLst>
              <a:ext uri="{FF2B5EF4-FFF2-40B4-BE49-F238E27FC236}">
                <a16:creationId xmlns:a16="http://schemas.microsoft.com/office/drawing/2014/main" id="{91821F5A-FB54-8D45-A320-4DD887C6FA46}"/>
              </a:ext>
            </a:extLst>
          </p:cNvPr>
          <p:cNvSpPr>
            <a:spLocks noChangeShapeType="1"/>
          </p:cNvSpPr>
          <p:nvPr/>
        </p:nvSpPr>
        <p:spPr bwMode="auto">
          <a:xfrm>
            <a:off x="4152900" y="182563"/>
            <a:ext cx="0" cy="6048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01" name="Line 173">
            <a:extLst>
              <a:ext uri="{FF2B5EF4-FFF2-40B4-BE49-F238E27FC236}">
                <a16:creationId xmlns:a16="http://schemas.microsoft.com/office/drawing/2014/main" id="{0B5789FE-2E24-3F48-B3B8-E4B6BBCE9175}"/>
              </a:ext>
            </a:extLst>
          </p:cNvPr>
          <p:cNvSpPr>
            <a:spLocks noChangeShapeType="1"/>
          </p:cNvSpPr>
          <p:nvPr/>
        </p:nvSpPr>
        <p:spPr bwMode="auto">
          <a:xfrm>
            <a:off x="2535238" y="1011238"/>
            <a:ext cx="0" cy="29035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02" name="Line 174">
            <a:extLst>
              <a:ext uri="{FF2B5EF4-FFF2-40B4-BE49-F238E27FC236}">
                <a16:creationId xmlns:a16="http://schemas.microsoft.com/office/drawing/2014/main" id="{8635E1C3-E404-C145-B5FC-8EC3E776FF67}"/>
              </a:ext>
            </a:extLst>
          </p:cNvPr>
          <p:cNvSpPr>
            <a:spLocks noChangeShapeType="1"/>
          </p:cNvSpPr>
          <p:nvPr/>
        </p:nvSpPr>
        <p:spPr bwMode="auto">
          <a:xfrm>
            <a:off x="2511425" y="1001713"/>
            <a:ext cx="1693863"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03" name="Line 175">
            <a:extLst>
              <a:ext uri="{FF2B5EF4-FFF2-40B4-BE49-F238E27FC236}">
                <a16:creationId xmlns:a16="http://schemas.microsoft.com/office/drawing/2014/main" id="{73277986-B1D0-AF4A-A537-F6F941E3A8B9}"/>
              </a:ext>
            </a:extLst>
          </p:cNvPr>
          <p:cNvSpPr>
            <a:spLocks noChangeShapeType="1"/>
          </p:cNvSpPr>
          <p:nvPr/>
        </p:nvSpPr>
        <p:spPr bwMode="auto">
          <a:xfrm>
            <a:off x="2509838" y="7305675"/>
            <a:ext cx="1693862" cy="0"/>
          </a:xfrm>
          <a:prstGeom prst="line">
            <a:avLst/>
          </a:prstGeom>
          <a:noFill/>
          <a:ln w="76200">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46704" name="Line 176">
            <a:extLst>
              <a:ext uri="{FF2B5EF4-FFF2-40B4-BE49-F238E27FC236}">
                <a16:creationId xmlns:a16="http://schemas.microsoft.com/office/drawing/2014/main" id="{50D4121A-662E-2E42-975C-BE94EC98B359}"/>
              </a:ext>
            </a:extLst>
          </p:cNvPr>
          <p:cNvSpPr>
            <a:spLocks noChangeShapeType="1"/>
          </p:cNvSpPr>
          <p:nvPr/>
        </p:nvSpPr>
        <p:spPr bwMode="auto">
          <a:xfrm>
            <a:off x="4164013" y="998538"/>
            <a:ext cx="0" cy="62801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05" name="Line 177">
            <a:extLst>
              <a:ext uri="{FF2B5EF4-FFF2-40B4-BE49-F238E27FC236}">
                <a16:creationId xmlns:a16="http://schemas.microsoft.com/office/drawing/2014/main" id="{F74F06D1-EC67-AB4A-9558-91043AE34C8E}"/>
              </a:ext>
            </a:extLst>
          </p:cNvPr>
          <p:cNvSpPr>
            <a:spLocks noChangeShapeType="1"/>
          </p:cNvSpPr>
          <p:nvPr/>
        </p:nvSpPr>
        <p:spPr bwMode="auto">
          <a:xfrm>
            <a:off x="2541588" y="5576888"/>
            <a:ext cx="0" cy="17129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06" name="Line 178">
            <a:extLst>
              <a:ext uri="{FF2B5EF4-FFF2-40B4-BE49-F238E27FC236}">
                <a16:creationId xmlns:a16="http://schemas.microsoft.com/office/drawing/2014/main" id="{EDF7D89B-21B4-6B4F-A420-8EC55615F8AD}"/>
              </a:ext>
            </a:extLst>
          </p:cNvPr>
          <p:cNvSpPr>
            <a:spLocks noChangeShapeType="1"/>
          </p:cNvSpPr>
          <p:nvPr/>
        </p:nvSpPr>
        <p:spPr bwMode="auto">
          <a:xfrm flipV="1">
            <a:off x="2201863" y="546100"/>
            <a:ext cx="1587" cy="340201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707" name="Rectangle 179" descr="Small grid">
            <a:extLst>
              <a:ext uri="{FF2B5EF4-FFF2-40B4-BE49-F238E27FC236}">
                <a16:creationId xmlns:a16="http://schemas.microsoft.com/office/drawing/2014/main" id="{EB7B5061-8957-0343-8EDA-1B8F14C65AD0}"/>
              </a:ext>
            </a:extLst>
          </p:cNvPr>
          <p:cNvSpPr>
            <a:spLocks noChangeArrowheads="1"/>
          </p:cNvSpPr>
          <p:nvPr/>
        </p:nvSpPr>
        <p:spPr bwMode="auto">
          <a:xfrm>
            <a:off x="1985963" y="3365500"/>
            <a:ext cx="247650" cy="152400"/>
          </a:xfrm>
          <a:prstGeom prst="rect">
            <a:avLst/>
          </a:prstGeom>
          <a:blipFill dpi="0" rotWithShape="0">
            <a:blip r:embed="rId5"/>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08" name="Line 180">
            <a:extLst>
              <a:ext uri="{FF2B5EF4-FFF2-40B4-BE49-F238E27FC236}">
                <a16:creationId xmlns:a16="http://schemas.microsoft.com/office/drawing/2014/main" id="{DE41B5AC-46E8-4845-AFA0-BC8F2AB40930}"/>
              </a:ext>
            </a:extLst>
          </p:cNvPr>
          <p:cNvSpPr>
            <a:spLocks noChangeShapeType="1"/>
          </p:cNvSpPr>
          <p:nvPr/>
        </p:nvSpPr>
        <p:spPr bwMode="auto">
          <a:xfrm>
            <a:off x="2597150" y="1079500"/>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38" name="Rectangle 210">
            <a:extLst>
              <a:ext uri="{FF2B5EF4-FFF2-40B4-BE49-F238E27FC236}">
                <a16:creationId xmlns:a16="http://schemas.microsoft.com/office/drawing/2014/main" id="{E045D741-9778-3D43-981E-30904DC27542}"/>
              </a:ext>
            </a:extLst>
          </p:cNvPr>
          <p:cNvSpPr>
            <a:spLocks noChangeArrowheads="1"/>
          </p:cNvSpPr>
          <p:nvPr/>
        </p:nvSpPr>
        <p:spPr bwMode="auto">
          <a:xfrm>
            <a:off x="6486525"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1046739" name="Text Box 211">
            <a:extLst>
              <a:ext uri="{FF2B5EF4-FFF2-40B4-BE49-F238E27FC236}">
                <a16:creationId xmlns:a16="http://schemas.microsoft.com/office/drawing/2014/main" id="{0E15BC3E-1419-8C4F-A03A-4024204E71F1}"/>
              </a:ext>
            </a:extLst>
          </p:cNvPr>
          <p:cNvSpPr txBox="1">
            <a:spLocks noChangeArrowheads="1"/>
          </p:cNvSpPr>
          <p:nvPr/>
        </p:nvSpPr>
        <p:spPr bwMode="auto">
          <a:xfrm>
            <a:off x="5416550" y="2401888"/>
            <a:ext cx="3900488" cy="338772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600" b="1">
                <a:solidFill>
                  <a:srgbClr val="66FFFF"/>
                </a:solidFill>
                <a:latin typeface="Arial" panose="020B0604020202020204" pitchFamily="34" charset="0"/>
              </a:rPr>
              <a:t>Para Nabi TIDAK tersebar di seluruh ALKITAB…         …dari awal sampai akhir!</a:t>
            </a:r>
          </a:p>
        </p:txBody>
      </p:sp>
      <p:sp>
        <p:nvSpPr>
          <p:cNvPr id="1046741" name="Rectangle 213">
            <a:extLst>
              <a:ext uri="{FF2B5EF4-FFF2-40B4-BE49-F238E27FC236}">
                <a16:creationId xmlns:a16="http://schemas.microsoft.com/office/drawing/2014/main" id="{43A6AD61-5EFA-E64A-8876-60B3BA740E24}"/>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
        <p:nvSpPr>
          <p:cNvPr id="1046742" name="Text Box 214">
            <a:extLst>
              <a:ext uri="{FF2B5EF4-FFF2-40B4-BE49-F238E27FC236}">
                <a16:creationId xmlns:a16="http://schemas.microsoft.com/office/drawing/2014/main" id="{C9F72343-BD7E-E84C-84F2-A0822E03007C}"/>
              </a:ext>
            </a:extLst>
          </p:cNvPr>
          <p:cNvSpPr txBox="1">
            <a:spLocks noChangeArrowheads="1"/>
          </p:cNvSpPr>
          <p:nvPr/>
        </p:nvSpPr>
        <p:spPr bwMode="auto">
          <a:xfrm rot="-5400000">
            <a:off x="2078832" y="3880643"/>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1046743" name="AutoShape 215">
            <a:extLst>
              <a:ext uri="{FF2B5EF4-FFF2-40B4-BE49-F238E27FC236}">
                <a16:creationId xmlns:a16="http://schemas.microsoft.com/office/drawing/2014/main" id="{77D5A907-5F6C-1E4D-8CCE-5AE891A9BBBB}"/>
              </a:ext>
            </a:extLst>
          </p:cNvPr>
          <p:cNvSpPr>
            <a:spLocks noChangeArrowheads="1"/>
          </p:cNvSpPr>
          <p:nvPr/>
        </p:nvSpPr>
        <p:spPr bwMode="auto">
          <a:xfrm flipH="1">
            <a:off x="2657475" y="4438650"/>
            <a:ext cx="3316288" cy="6080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38100">
            <a:solidFill>
              <a:srgbClr val="1822CD"/>
            </a:solidFill>
            <a:miter lim="800000"/>
            <a:headEnd/>
            <a:tailEnd/>
          </a:ln>
          <a:effectLst>
            <a:outerShdw dist="91581" dir="3378596" algn="ctr" rotWithShape="0">
              <a:schemeClr val="tx1"/>
            </a:outerShdw>
          </a:effectLst>
        </p:spPr>
        <p:txBody>
          <a:bodyPr wrap="none" anchor="ctr"/>
          <a:lstStyle/>
          <a:p>
            <a:endParaRPr lang="en-US"/>
          </a:p>
        </p:txBody>
      </p:sp>
      <p:sp>
        <p:nvSpPr>
          <p:cNvPr id="1046744" name="Line 216">
            <a:extLst>
              <a:ext uri="{FF2B5EF4-FFF2-40B4-BE49-F238E27FC236}">
                <a16:creationId xmlns:a16="http://schemas.microsoft.com/office/drawing/2014/main" id="{0D5BFA6E-3BBA-6A4C-8BFF-4EA1771F9D15}"/>
              </a:ext>
            </a:extLst>
          </p:cNvPr>
          <p:cNvSpPr>
            <a:spLocks noChangeShapeType="1"/>
          </p:cNvSpPr>
          <p:nvPr/>
        </p:nvSpPr>
        <p:spPr bwMode="auto">
          <a:xfrm>
            <a:off x="2595563" y="5487988"/>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046739"/>
                                        </p:tgtEl>
                                        <p:attrNameLst>
                                          <p:attrName>style.visibility</p:attrName>
                                        </p:attrNameLst>
                                      </p:cBhvr>
                                      <p:to>
                                        <p:strVal val="visible"/>
                                      </p:to>
                                    </p:set>
                                    <p:anim calcmode="lin" valueType="num">
                                      <p:cBhvr>
                                        <p:cTn id="7" dur="500" fill="hold"/>
                                        <p:tgtEl>
                                          <p:spTgt spid="1046739"/>
                                        </p:tgtEl>
                                        <p:attrNameLst>
                                          <p:attrName>ppt_x</p:attrName>
                                        </p:attrNameLst>
                                      </p:cBhvr>
                                      <p:tavLst>
                                        <p:tav tm="0">
                                          <p:val>
                                            <p:strVal val="#ppt_x-#ppt_w/2"/>
                                          </p:val>
                                        </p:tav>
                                        <p:tav tm="100000">
                                          <p:val>
                                            <p:strVal val="#ppt_x"/>
                                          </p:val>
                                        </p:tav>
                                      </p:tavLst>
                                    </p:anim>
                                    <p:anim calcmode="lin" valueType="num">
                                      <p:cBhvr>
                                        <p:cTn id="8" dur="500" fill="hold"/>
                                        <p:tgtEl>
                                          <p:spTgt spid="1046739"/>
                                        </p:tgtEl>
                                        <p:attrNameLst>
                                          <p:attrName>ppt_y</p:attrName>
                                        </p:attrNameLst>
                                      </p:cBhvr>
                                      <p:tavLst>
                                        <p:tav tm="0">
                                          <p:val>
                                            <p:strVal val="#ppt_y"/>
                                          </p:val>
                                        </p:tav>
                                        <p:tav tm="100000">
                                          <p:val>
                                            <p:strVal val="#ppt_y"/>
                                          </p:val>
                                        </p:tav>
                                      </p:tavLst>
                                    </p:anim>
                                    <p:anim calcmode="lin" valueType="num">
                                      <p:cBhvr>
                                        <p:cTn id="9" dur="500" fill="hold"/>
                                        <p:tgtEl>
                                          <p:spTgt spid="1046739"/>
                                        </p:tgtEl>
                                        <p:attrNameLst>
                                          <p:attrName>ppt_w</p:attrName>
                                        </p:attrNameLst>
                                      </p:cBhvr>
                                      <p:tavLst>
                                        <p:tav tm="0">
                                          <p:val>
                                            <p:fltVal val="0"/>
                                          </p:val>
                                        </p:tav>
                                        <p:tav tm="100000">
                                          <p:val>
                                            <p:strVal val="#ppt_w"/>
                                          </p:val>
                                        </p:tav>
                                      </p:tavLst>
                                    </p:anim>
                                    <p:anim calcmode="lin" valueType="num">
                                      <p:cBhvr>
                                        <p:cTn id="10" dur="500" fill="hold"/>
                                        <p:tgtEl>
                                          <p:spTgt spid="1046739"/>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 presetClass="entr" presetSubtype="2" fill="hold" nodeType="afterEffect">
                                  <p:stCondLst>
                                    <p:cond delay="0"/>
                                  </p:stCondLst>
                                  <p:childTnLst>
                                    <p:set>
                                      <p:cBhvr>
                                        <p:cTn id="13" dur="1" fill="hold">
                                          <p:stCondLst>
                                            <p:cond delay="0"/>
                                          </p:stCondLst>
                                        </p:cTn>
                                        <p:tgtEl>
                                          <p:spTgt spid="1046743"/>
                                        </p:tgtEl>
                                        <p:attrNameLst>
                                          <p:attrName>style.visibility</p:attrName>
                                        </p:attrNameLst>
                                      </p:cBhvr>
                                      <p:to>
                                        <p:strVal val="visible"/>
                                      </p:to>
                                    </p:set>
                                    <p:anim calcmode="lin" valueType="num">
                                      <p:cBhvr additive="base">
                                        <p:cTn id="14" dur="500" fill="hold"/>
                                        <p:tgtEl>
                                          <p:spTgt spid="1046743"/>
                                        </p:tgtEl>
                                        <p:attrNameLst>
                                          <p:attrName>ppt_x</p:attrName>
                                        </p:attrNameLst>
                                      </p:cBhvr>
                                      <p:tavLst>
                                        <p:tav tm="0">
                                          <p:val>
                                            <p:strVal val="1+#ppt_w/2"/>
                                          </p:val>
                                        </p:tav>
                                        <p:tav tm="100000">
                                          <p:val>
                                            <p:strVal val="#ppt_x"/>
                                          </p:val>
                                        </p:tav>
                                      </p:tavLst>
                                    </p:anim>
                                    <p:anim calcmode="lin" valueType="num">
                                      <p:cBhvr additive="base">
                                        <p:cTn id="15" dur="500" fill="hold"/>
                                        <p:tgtEl>
                                          <p:spTgt spid="10467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6739"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2">
            <a:extLst>
              <a:ext uri="{FF2B5EF4-FFF2-40B4-BE49-F238E27FC236}">
                <a16:creationId xmlns:a16="http://schemas.microsoft.com/office/drawing/2014/main" id="{A673DF56-5660-FD44-91D1-D2CFA8D78381}"/>
              </a:ext>
            </a:extLst>
          </p:cNvPr>
          <p:cNvSpPr>
            <a:spLocks noChangeArrowheads="1"/>
          </p:cNvSpPr>
          <p:nvPr/>
        </p:nvSpPr>
        <p:spPr bwMode="auto">
          <a:xfrm>
            <a:off x="2871788" y="44069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5699" name="Rectangle 3">
            <a:extLst>
              <a:ext uri="{FF2B5EF4-FFF2-40B4-BE49-F238E27FC236}">
                <a16:creationId xmlns:a16="http://schemas.microsoft.com/office/drawing/2014/main" id="{D6ABE558-9A91-BA49-9AA1-CD4017134D40}"/>
              </a:ext>
            </a:extLst>
          </p:cNvPr>
          <p:cNvSpPr>
            <a:spLocks noChangeArrowheads="1"/>
          </p:cNvSpPr>
          <p:nvPr/>
        </p:nvSpPr>
        <p:spPr bwMode="auto">
          <a:xfrm>
            <a:off x="2855913" y="46624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5700" name="Rectangle 4">
            <a:extLst>
              <a:ext uri="{FF2B5EF4-FFF2-40B4-BE49-F238E27FC236}">
                <a16:creationId xmlns:a16="http://schemas.microsoft.com/office/drawing/2014/main" id="{099B758B-B68B-B74A-95FE-1C96D52D0FFE}"/>
              </a:ext>
            </a:extLst>
          </p:cNvPr>
          <p:cNvSpPr>
            <a:spLocks noChangeArrowheads="1"/>
          </p:cNvSpPr>
          <p:nvPr/>
        </p:nvSpPr>
        <p:spPr bwMode="auto">
          <a:xfrm>
            <a:off x="2840038" y="4965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5701" name="Rectangle 5">
            <a:extLst>
              <a:ext uri="{FF2B5EF4-FFF2-40B4-BE49-F238E27FC236}">
                <a16:creationId xmlns:a16="http://schemas.microsoft.com/office/drawing/2014/main" id="{98BD46C5-C4D1-0647-B1CF-4063175CB8DD}"/>
              </a:ext>
            </a:extLst>
          </p:cNvPr>
          <p:cNvSpPr>
            <a:spLocks noChangeArrowheads="1"/>
          </p:cNvSpPr>
          <p:nvPr/>
        </p:nvSpPr>
        <p:spPr bwMode="auto">
          <a:xfrm>
            <a:off x="2840038" y="51752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5706" name="Rectangle 10">
            <a:extLst>
              <a:ext uri="{FF2B5EF4-FFF2-40B4-BE49-F238E27FC236}">
                <a16:creationId xmlns:a16="http://schemas.microsoft.com/office/drawing/2014/main" id="{61B5DC9B-AF31-7C4F-B589-E367BDB356F5}"/>
              </a:ext>
            </a:extLst>
          </p:cNvPr>
          <p:cNvSpPr>
            <a:spLocks noChangeArrowheads="1"/>
          </p:cNvSpPr>
          <p:nvPr/>
        </p:nvSpPr>
        <p:spPr bwMode="auto">
          <a:xfrm>
            <a:off x="5065713" y="454025"/>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777" name="Rectangle 81">
            <a:extLst>
              <a:ext uri="{FF2B5EF4-FFF2-40B4-BE49-F238E27FC236}">
                <a16:creationId xmlns:a16="http://schemas.microsoft.com/office/drawing/2014/main" id="{2DC0B369-5F87-3D40-BB9B-71F769B1B4A6}"/>
              </a:ext>
            </a:extLst>
          </p:cNvPr>
          <p:cNvSpPr>
            <a:spLocks noChangeArrowheads="1"/>
          </p:cNvSpPr>
          <p:nvPr/>
        </p:nvSpPr>
        <p:spPr bwMode="auto">
          <a:xfrm>
            <a:off x="2833688" y="42719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5784" name="Rectangle 88">
            <a:extLst>
              <a:ext uri="{FF2B5EF4-FFF2-40B4-BE49-F238E27FC236}">
                <a16:creationId xmlns:a16="http://schemas.microsoft.com/office/drawing/2014/main" id="{A610EF50-D787-224C-804A-F3DA2A04C0D4}"/>
              </a:ext>
            </a:extLst>
          </p:cNvPr>
          <p:cNvSpPr>
            <a:spLocks noChangeArrowheads="1"/>
          </p:cNvSpPr>
          <p:nvPr/>
        </p:nvSpPr>
        <p:spPr bwMode="auto">
          <a:xfrm>
            <a:off x="933450" y="2933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5785" name="Rectangle 89">
            <a:extLst>
              <a:ext uri="{FF2B5EF4-FFF2-40B4-BE49-F238E27FC236}">
                <a16:creationId xmlns:a16="http://schemas.microsoft.com/office/drawing/2014/main" id="{7A383703-945D-C048-B0CF-1F63AC2EF688}"/>
              </a:ext>
            </a:extLst>
          </p:cNvPr>
          <p:cNvSpPr>
            <a:spLocks noChangeArrowheads="1"/>
          </p:cNvSpPr>
          <p:nvPr/>
        </p:nvSpPr>
        <p:spPr bwMode="auto">
          <a:xfrm>
            <a:off x="3054350" y="17653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5786" name="Rectangle 90">
            <a:extLst>
              <a:ext uri="{FF2B5EF4-FFF2-40B4-BE49-F238E27FC236}">
                <a16:creationId xmlns:a16="http://schemas.microsoft.com/office/drawing/2014/main" id="{6FD06943-AAA7-8A4D-9258-EF24295A7A98}"/>
              </a:ext>
            </a:extLst>
          </p:cNvPr>
          <p:cNvSpPr>
            <a:spLocks noChangeArrowheads="1"/>
          </p:cNvSpPr>
          <p:nvPr/>
        </p:nvSpPr>
        <p:spPr bwMode="auto">
          <a:xfrm>
            <a:off x="3038475" y="20526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5787" name="Rectangle 91">
            <a:extLst>
              <a:ext uri="{FF2B5EF4-FFF2-40B4-BE49-F238E27FC236}">
                <a16:creationId xmlns:a16="http://schemas.microsoft.com/office/drawing/2014/main" id="{4BC75373-1939-9E4F-95DC-C18F8F22F9E1}"/>
              </a:ext>
            </a:extLst>
          </p:cNvPr>
          <p:cNvSpPr>
            <a:spLocks noChangeArrowheads="1"/>
          </p:cNvSpPr>
          <p:nvPr/>
        </p:nvSpPr>
        <p:spPr bwMode="auto">
          <a:xfrm>
            <a:off x="2878138" y="22447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5788" name="Rectangle 92">
            <a:extLst>
              <a:ext uri="{FF2B5EF4-FFF2-40B4-BE49-F238E27FC236}">
                <a16:creationId xmlns:a16="http://schemas.microsoft.com/office/drawing/2014/main" id="{3E451560-19A2-414A-8546-2360531C950F}"/>
              </a:ext>
            </a:extLst>
          </p:cNvPr>
          <p:cNvSpPr>
            <a:spLocks noChangeArrowheads="1"/>
          </p:cNvSpPr>
          <p:nvPr/>
        </p:nvSpPr>
        <p:spPr bwMode="auto">
          <a:xfrm>
            <a:off x="3054350" y="28987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5789" name="Rectangle 93">
            <a:extLst>
              <a:ext uri="{FF2B5EF4-FFF2-40B4-BE49-F238E27FC236}">
                <a16:creationId xmlns:a16="http://schemas.microsoft.com/office/drawing/2014/main" id="{F07EAFD2-AA22-C547-90B1-392373355AE3}"/>
              </a:ext>
            </a:extLst>
          </p:cNvPr>
          <p:cNvSpPr>
            <a:spLocks noChangeArrowheads="1"/>
          </p:cNvSpPr>
          <p:nvPr/>
        </p:nvSpPr>
        <p:spPr bwMode="auto">
          <a:xfrm>
            <a:off x="2894013" y="36830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5790" name="Rectangle 94">
            <a:extLst>
              <a:ext uri="{FF2B5EF4-FFF2-40B4-BE49-F238E27FC236}">
                <a16:creationId xmlns:a16="http://schemas.microsoft.com/office/drawing/2014/main" id="{74981BBF-0BE5-B345-90B7-6A6E48D1F1B1}"/>
              </a:ext>
            </a:extLst>
          </p:cNvPr>
          <p:cNvSpPr>
            <a:spLocks noChangeArrowheads="1"/>
          </p:cNvSpPr>
          <p:nvPr/>
        </p:nvSpPr>
        <p:spPr bwMode="auto">
          <a:xfrm>
            <a:off x="2894013" y="3827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5791" name="Rectangle 95">
            <a:extLst>
              <a:ext uri="{FF2B5EF4-FFF2-40B4-BE49-F238E27FC236}">
                <a16:creationId xmlns:a16="http://schemas.microsoft.com/office/drawing/2014/main" id="{8510E1F6-B087-F149-8CC3-23DB0880AC9F}"/>
              </a:ext>
            </a:extLst>
          </p:cNvPr>
          <p:cNvSpPr>
            <a:spLocks noChangeArrowheads="1"/>
          </p:cNvSpPr>
          <p:nvPr/>
        </p:nvSpPr>
        <p:spPr bwMode="auto">
          <a:xfrm>
            <a:off x="2989263" y="34591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5792" name="Rectangle 96">
            <a:extLst>
              <a:ext uri="{FF2B5EF4-FFF2-40B4-BE49-F238E27FC236}">
                <a16:creationId xmlns:a16="http://schemas.microsoft.com/office/drawing/2014/main" id="{E50B4F51-C31C-D54E-9590-86DE1EDF3A50}"/>
              </a:ext>
            </a:extLst>
          </p:cNvPr>
          <p:cNvSpPr>
            <a:spLocks noChangeArrowheads="1"/>
          </p:cNvSpPr>
          <p:nvPr/>
        </p:nvSpPr>
        <p:spPr bwMode="auto">
          <a:xfrm>
            <a:off x="3117850" y="31702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5793" name="Rectangle 97">
            <a:extLst>
              <a:ext uri="{FF2B5EF4-FFF2-40B4-BE49-F238E27FC236}">
                <a16:creationId xmlns:a16="http://schemas.microsoft.com/office/drawing/2014/main" id="{1D9C67C4-0C4A-C549-A5DB-B743E371689D}"/>
              </a:ext>
            </a:extLst>
          </p:cNvPr>
          <p:cNvSpPr>
            <a:spLocks noChangeArrowheads="1"/>
          </p:cNvSpPr>
          <p:nvPr/>
        </p:nvSpPr>
        <p:spPr bwMode="auto">
          <a:xfrm>
            <a:off x="2894013" y="4624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5794" name="Rectangle 98">
            <a:extLst>
              <a:ext uri="{FF2B5EF4-FFF2-40B4-BE49-F238E27FC236}">
                <a16:creationId xmlns:a16="http://schemas.microsoft.com/office/drawing/2014/main" id="{E0836997-C2D7-6644-BDCE-F65B76BD5D0F}"/>
              </a:ext>
            </a:extLst>
          </p:cNvPr>
          <p:cNvSpPr>
            <a:spLocks noChangeArrowheads="1"/>
          </p:cNvSpPr>
          <p:nvPr/>
        </p:nvSpPr>
        <p:spPr bwMode="auto">
          <a:xfrm>
            <a:off x="2878138" y="492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5795" name="Rectangle 99">
            <a:extLst>
              <a:ext uri="{FF2B5EF4-FFF2-40B4-BE49-F238E27FC236}">
                <a16:creationId xmlns:a16="http://schemas.microsoft.com/office/drawing/2014/main" id="{FEF5EF6F-4573-6148-B68E-572F9BD074AE}"/>
              </a:ext>
            </a:extLst>
          </p:cNvPr>
          <p:cNvSpPr>
            <a:spLocks noChangeArrowheads="1"/>
          </p:cNvSpPr>
          <p:nvPr/>
        </p:nvSpPr>
        <p:spPr bwMode="auto">
          <a:xfrm>
            <a:off x="2878138" y="51371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5797" name="Rectangle 101">
            <a:extLst>
              <a:ext uri="{FF2B5EF4-FFF2-40B4-BE49-F238E27FC236}">
                <a16:creationId xmlns:a16="http://schemas.microsoft.com/office/drawing/2014/main" id="{EC5010D1-6F52-AA4F-96E4-1CCDBFEE633C}"/>
              </a:ext>
            </a:extLst>
          </p:cNvPr>
          <p:cNvSpPr>
            <a:spLocks noChangeArrowheads="1"/>
          </p:cNvSpPr>
          <p:nvPr/>
        </p:nvSpPr>
        <p:spPr bwMode="auto">
          <a:xfrm>
            <a:off x="3022600" y="58070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5798" name="Rectangle 102">
            <a:extLst>
              <a:ext uri="{FF2B5EF4-FFF2-40B4-BE49-F238E27FC236}">
                <a16:creationId xmlns:a16="http://schemas.microsoft.com/office/drawing/2014/main" id="{E9F26521-E8A2-4A4B-A2F3-5A947013AE85}"/>
              </a:ext>
            </a:extLst>
          </p:cNvPr>
          <p:cNvSpPr>
            <a:spLocks noChangeArrowheads="1"/>
          </p:cNvSpPr>
          <p:nvPr/>
        </p:nvSpPr>
        <p:spPr bwMode="auto">
          <a:xfrm>
            <a:off x="3006725" y="609441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5799" name="Rectangle 103">
            <a:extLst>
              <a:ext uri="{FF2B5EF4-FFF2-40B4-BE49-F238E27FC236}">
                <a16:creationId xmlns:a16="http://schemas.microsoft.com/office/drawing/2014/main" id="{69A886FE-6970-224E-B5AD-0CE58B4027EC}"/>
              </a:ext>
            </a:extLst>
          </p:cNvPr>
          <p:cNvSpPr>
            <a:spLocks noChangeArrowheads="1"/>
          </p:cNvSpPr>
          <p:nvPr/>
        </p:nvSpPr>
        <p:spPr bwMode="auto">
          <a:xfrm>
            <a:off x="2814638" y="69564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5800" name="Rectangle 104">
            <a:extLst>
              <a:ext uri="{FF2B5EF4-FFF2-40B4-BE49-F238E27FC236}">
                <a16:creationId xmlns:a16="http://schemas.microsoft.com/office/drawing/2014/main" id="{5E201362-A245-2148-A0A5-FC1225CDDA5D}"/>
              </a:ext>
            </a:extLst>
          </p:cNvPr>
          <p:cNvSpPr>
            <a:spLocks noChangeArrowheads="1"/>
          </p:cNvSpPr>
          <p:nvPr/>
        </p:nvSpPr>
        <p:spPr bwMode="auto">
          <a:xfrm>
            <a:off x="2894013" y="72278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5802" name="Rectangle 106">
            <a:extLst>
              <a:ext uri="{FF2B5EF4-FFF2-40B4-BE49-F238E27FC236}">
                <a16:creationId xmlns:a16="http://schemas.microsoft.com/office/drawing/2014/main" id="{DEC76FBB-A339-7E4C-B915-8E5D6B1E57BC}"/>
              </a:ext>
            </a:extLst>
          </p:cNvPr>
          <p:cNvSpPr>
            <a:spLocks noChangeArrowheads="1"/>
          </p:cNvSpPr>
          <p:nvPr/>
        </p:nvSpPr>
        <p:spPr bwMode="auto">
          <a:xfrm>
            <a:off x="3101975" y="238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5891" name="Rectangle 195">
            <a:extLst>
              <a:ext uri="{FF2B5EF4-FFF2-40B4-BE49-F238E27FC236}">
                <a16:creationId xmlns:a16="http://schemas.microsoft.com/office/drawing/2014/main" id="{3F158DA6-01D6-634D-AF47-5B527112526F}"/>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25892" name="Picture 196">
            <a:extLst>
              <a:ext uri="{FF2B5EF4-FFF2-40B4-BE49-F238E27FC236}">
                <a16:creationId xmlns:a16="http://schemas.microsoft.com/office/drawing/2014/main" id="{BA0A388D-2A8A-E841-AE83-303C2FAFC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806" r="29846" b="220"/>
          <a:stretch>
            <a:fillRect/>
          </a:stretch>
        </p:blipFill>
        <p:spPr bwMode="auto">
          <a:xfrm>
            <a:off x="5041900" y="469900"/>
            <a:ext cx="4716463" cy="6846888"/>
          </a:xfrm>
          <a:prstGeom prst="rect">
            <a:avLst/>
          </a:prstGeom>
          <a:noFill/>
          <a:extLst>
            <a:ext uri="{909E8E84-426E-40DD-AFC4-6F175D3DCCD1}">
              <a14:hiddenFill xmlns:a14="http://schemas.microsoft.com/office/drawing/2010/main">
                <a:solidFill>
                  <a:srgbClr val="FFFFFF"/>
                </a:solidFill>
              </a14:hiddenFill>
            </a:ext>
          </a:extLst>
        </p:spPr>
      </p:pic>
      <p:sp>
        <p:nvSpPr>
          <p:cNvPr id="925893" name="Rectangle 197">
            <a:extLst>
              <a:ext uri="{FF2B5EF4-FFF2-40B4-BE49-F238E27FC236}">
                <a16:creationId xmlns:a16="http://schemas.microsoft.com/office/drawing/2014/main" id="{300BB802-E72F-0448-9D2F-A1D1FFF913C2}"/>
              </a:ext>
            </a:extLst>
          </p:cNvPr>
          <p:cNvSpPr>
            <a:spLocks noChangeArrowheads="1"/>
          </p:cNvSpPr>
          <p:nvPr/>
        </p:nvSpPr>
        <p:spPr bwMode="auto">
          <a:xfrm>
            <a:off x="4989513" y="407988"/>
            <a:ext cx="4692650" cy="6834187"/>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894" name="Rectangle 198">
            <a:extLst>
              <a:ext uri="{FF2B5EF4-FFF2-40B4-BE49-F238E27FC236}">
                <a16:creationId xmlns:a16="http://schemas.microsoft.com/office/drawing/2014/main" id="{3683AC88-011B-8D43-99DA-191C6D3DC9C4}"/>
              </a:ext>
            </a:extLst>
          </p:cNvPr>
          <p:cNvSpPr>
            <a:spLocks noChangeArrowheads="1"/>
          </p:cNvSpPr>
          <p:nvPr/>
        </p:nvSpPr>
        <p:spPr bwMode="auto">
          <a:xfrm>
            <a:off x="5026025" y="412750"/>
            <a:ext cx="4694238" cy="6850063"/>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896" name="Rectangle 200">
            <a:extLst>
              <a:ext uri="{FF2B5EF4-FFF2-40B4-BE49-F238E27FC236}">
                <a16:creationId xmlns:a16="http://schemas.microsoft.com/office/drawing/2014/main" id="{CB7F1E8E-A233-B54C-9E20-2B9B49C1349B}"/>
              </a:ext>
            </a:extLst>
          </p:cNvPr>
          <p:cNvSpPr>
            <a:spLocks noChangeArrowheads="1"/>
          </p:cNvSpPr>
          <p:nvPr/>
        </p:nvSpPr>
        <p:spPr bwMode="auto">
          <a:xfrm>
            <a:off x="5167313" y="2128838"/>
            <a:ext cx="4306887" cy="6381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pPr>
            <a:r>
              <a:rPr lang="en-US" altLang="en-US" sz="3200" b="1">
                <a:solidFill>
                  <a:srgbClr val="66FFFF"/>
                </a:solidFill>
                <a:latin typeface="Helvetica" pitchFamily="2" charset="0"/>
              </a:rPr>
              <a:t>Dua masalah...</a:t>
            </a:r>
            <a:r>
              <a:rPr lang="en-US" altLang="en-US" sz="3600" b="1">
                <a:solidFill>
                  <a:srgbClr val="66FFFF"/>
                </a:solidFill>
                <a:latin typeface="Helvetica" pitchFamily="2" charset="0"/>
              </a:rPr>
              <a:t> </a:t>
            </a:r>
          </a:p>
        </p:txBody>
      </p:sp>
      <p:sp>
        <p:nvSpPr>
          <p:cNvPr id="925897" name="Rectangle 201">
            <a:extLst>
              <a:ext uri="{FF2B5EF4-FFF2-40B4-BE49-F238E27FC236}">
                <a16:creationId xmlns:a16="http://schemas.microsoft.com/office/drawing/2014/main" id="{A7463364-CC42-B64B-BFDF-6FA9007E16BE}"/>
              </a:ext>
            </a:extLst>
          </p:cNvPr>
          <p:cNvSpPr>
            <a:spLocks noChangeArrowheads="1"/>
          </p:cNvSpPr>
          <p:nvPr/>
        </p:nvSpPr>
        <p:spPr bwMode="auto">
          <a:xfrm>
            <a:off x="5213350" y="2968625"/>
            <a:ext cx="4306888" cy="17367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pPr>
            <a:r>
              <a:rPr lang="en-US" altLang="en-US" sz="3600" b="1">
                <a:solidFill>
                  <a:srgbClr val="FFF819"/>
                </a:solidFill>
                <a:latin typeface="Helvetica" pitchFamily="2" charset="0"/>
              </a:rPr>
              <a:t>Masalah #1:                        Tidak ada urutan yang jelas.</a:t>
            </a:r>
          </a:p>
        </p:txBody>
      </p:sp>
      <p:sp>
        <p:nvSpPr>
          <p:cNvPr id="925898" name="Rectangle 202">
            <a:extLst>
              <a:ext uri="{FF2B5EF4-FFF2-40B4-BE49-F238E27FC236}">
                <a16:creationId xmlns:a16="http://schemas.microsoft.com/office/drawing/2014/main" id="{C804F330-6A80-7845-94C7-48795E618ECC}"/>
              </a:ext>
            </a:extLst>
          </p:cNvPr>
          <p:cNvSpPr>
            <a:spLocks noChangeArrowheads="1"/>
          </p:cNvSpPr>
          <p:nvPr/>
        </p:nvSpPr>
        <p:spPr bwMode="auto">
          <a:xfrm>
            <a:off x="5226050" y="4678363"/>
            <a:ext cx="4306888" cy="2286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pPr>
            <a:r>
              <a:rPr lang="en-US" altLang="en-US" sz="3600" b="1">
                <a:solidFill>
                  <a:srgbClr val="CCCCCC"/>
                </a:solidFill>
                <a:latin typeface="Helvetica" pitchFamily="2" charset="0"/>
              </a:rPr>
              <a:t>Dikelompokkan berdasar nabi </a:t>
            </a:r>
            <a:r>
              <a:rPr lang="en-US" altLang="en-US" sz="3600" b="1" i="1">
                <a:solidFill>
                  <a:srgbClr val="CCCCCC"/>
                </a:solidFill>
                <a:latin typeface="Helvetica" pitchFamily="2" charset="0"/>
              </a:rPr>
              <a:t>BESAR</a:t>
            </a:r>
            <a:r>
              <a:rPr lang="en-US" altLang="en-US" sz="3600" b="1">
                <a:solidFill>
                  <a:srgbClr val="CCCCCC"/>
                </a:solidFill>
                <a:latin typeface="Helvetica" pitchFamily="2" charset="0"/>
              </a:rPr>
              <a:t> dan nabi </a:t>
            </a:r>
            <a:r>
              <a:rPr lang="en-US" altLang="en-US" sz="3600" b="1" i="1">
                <a:solidFill>
                  <a:srgbClr val="CCCCCC"/>
                </a:solidFill>
                <a:latin typeface="Helvetica" pitchFamily="2" charset="0"/>
              </a:rPr>
              <a:t>KECIL</a:t>
            </a:r>
            <a:r>
              <a:rPr lang="en-US" altLang="en-US" sz="3600" b="1">
                <a:solidFill>
                  <a:srgbClr val="CCCCCC"/>
                </a:solidFill>
                <a:latin typeface="Helvetica" pitchFamily="2" charset="0"/>
              </a:rPr>
              <a:t>. </a:t>
            </a:r>
          </a:p>
        </p:txBody>
      </p:sp>
      <p:pic>
        <p:nvPicPr>
          <p:cNvPr id="925901" name="Picture 205">
            <a:extLst>
              <a:ext uri="{FF2B5EF4-FFF2-40B4-BE49-F238E27FC236}">
                <a16:creationId xmlns:a16="http://schemas.microsoft.com/office/drawing/2014/main" id="{E7886842-B4A2-DF4D-B062-D87583D472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925902" name="Rectangle 206">
            <a:extLst>
              <a:ext uri="{FF2B5EF4-FFF2-40B4-BE49-F238E27FC236}">
                <a16:creationId xmlns:a16="http://schemas.microsoft.com/office/drawing/2014/main" id="{3BE58388-FE8D-7E41-9DCA-5B79CC701769}"/>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925904" name="Text Box 208">
            <a:extLst>
              <a:ext uri="{FF2B5EF4-FFF2-40B4-BE49-F238E27FC236}">
                <a16:creationId xmlns:a16="http://schemas.microsoft.com/office/drawing/2014/main" id="{2244F1EB-FFA7-8F49-B4C9-D393B870CCBE}"/>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56</a:t>
            </a:r>
          </a:p>
        </p:txBody>
      </p:sp>
      <p:sp>
        <p:nvSpPr>
          <p:cNvPr id="925907" name="Rectangle 211">
            <a:extLst>
              <a:ext uri="{FF2B5EF4-FFF2-40B4-BE49-F238E27FC236}">
                <a16:creationId xmlns:a16="http://schemas.microsoft.com/office/drawing/2014/main" id="{65F86A21-0933-564F-A988-76794989A793}"/>
              </a:ext>
            </a:extLst>
          </p:cNvPr>
          <p:cNvSpPr>
            <a:spLocks noChangeArrowheads="1"/>
          </p:cNvSpPr>
          <p:nvPr/>
        </p:nvSpPr>
        <p:spPr bwMode="auto">
          <a:xfrm>
            <a:off x="6500813"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925908" name="Text Box 212">
            <a:extLst>
              <a:ext uri="{FF2B5EF4-FFF2-40B4-BE49-F238E27FC236}">
                <a16:creationId xmlns:a16="http://schemas.microsoft.com/office/drawing/2014/main" id="{2997AE32-2075-904B-B006-F41C705C4152}"/>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2</a:t>
            </a:r>
          </a:p>
        </p:txBody>
      </p:sp>
      <p:sp>
        <p:nvSpPr>
          <p:cNvPr id="926062" name="Rectangle 366">
            <a:extLst>
              <a:ext uri="{FF2B5EF4-FFF2-40B4-BE49-F238E27FC236}">
                <a16:creationId xmlns:a16="http://schemas.microsoft.com/office/drawing/2014/main" id="{0DE05E32-D764-1D45-BF52-443ECCFEF1C8}"/>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
        <p:nvSpPr>
          <p:cNvPr id="926063" name="Line 367">
            <a:extLst>
              <a:ext uri="{FF2B5EF4-FFF2-40B4-BE49-F238E27FC236}">
                <a16:creationId xmlns:a16="http://schemas.microsoft.com/office/drawing/2014/main" id="{7EC476F7-C6A1-F84F-B76E-099C31EE50F8}"/>
              </a:ext>
            </a:extLst>
          </p:cNvPr>
          <p:cNvSpPr>
            <a:spLocks noChangeShapeType="1"/>
          </p:cNvSpPr>
          <p:nvPr/>
        </p:nvSpPr>
        <p:spPr bwMode="auto">
          <a:xfrm>
            <a:off x="2138363" y="5561013"/>
            <a:ext cx="417512"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064" name="Line 368">
            <a:extLst>
              <a:ext uri="{FF2B5EF4-FFF2-40B4-BE49-F238E27FC236}">
                <a16:creationId xmlns:a16="http://schemas.microsoft.com/office/drawing/2014/main" id="{71259EE2-6E3A-E34E-83F5-100DA14FCEB1}"/>
              </a:ext>
            </a:extLst>
          </p:cNvPr>
          <p:cNvSpPr>
            <a:spLocks noChangeShapeType="1"/>
          </p:cNvSpPr>
          <p:nvPr/>
        </p:nvSpPr>
        <p:spPr bwMode="auto">
          <a:xfrm>
            <a:off x="1460500" y="3740150"/>
            <a:ext cx="635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065" name="Line 369">
            <a:extLst>
              <a:ext uri="{FF2B5EF4-FFF2-40B4-BE49-F238E27FC236}">
                <a16:creationId xmlns:a16="http://schemas.microsoft.com/office/drawing/2014/main" id="{BB17FDB5-CC32-BE45-AFD0-C6C91EBB622B}"/>
              </a:ext>
            </a:extLst>
          </p:cNvPr>
          <p:cNvSpPr>
            <a:spLocks noChangeShapeType="1"/>
          </p:cNvSpPr>
          <p:nvPr/>
        </p:nvSpPr>
        <p:spPr bwMode="auto">
          <a:xfrm>
            <a:off x="547688" y="5822950"/>
            <a:ext cx="1595437"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066" name="Freeform 370">
            <a:extLst>
              <a:ext uri="{FF2B5EF4-FFF2-40B4-BE49-F238E27FC236}">
                <a16:creationId xmlns:a16="http://schemas.microsoft.com/office/drawing/2014/main" id="{8830C881-C116-9344-B459-58DF6D135E2C}"/>
              </a:ext>
            </a:extLst>
          </p:cNvPr>
          <p:cNvSpPr>
            <a:spLocks/>
          </p:cNvSpPr>
          <p:nvPr/>
        </p:nvSpPr>
        <p:spPr bwMode="auto">
          <a:xfrm>
            <a:off x="1473200" y="3749675"/>
            <a:ext cx="590550" cy="1981200"/>
          </a:xfrm>
          <a:custGeom>
            <a:avLst/>
            <a:gdLst>
              <a:gd name="T0" fmla="*/ 40 w 372"/>
              <a:gd name="T1" fmla="*/ 0 h 1248"/>
              <a:gd name="T2" fmla="*/ 372 w 372"/>
              <a:gd name="T3" fmla="*/ 1238 h 1248"/>
              <a:gd name="T4" fmla="*/ 342 w 372"/>
              <a:gd name="T5" fmla="*/ 1248 h 1248"/>
              <a:gd name="T6" fmla="*/ 0 w 372"/>
              <a:gd name="T7" fmla="*/ 10 h 1248"/>
              <a:gd name="T8" fmla="*/ 40 w 372"/>
              <a:gd name="T9" fmla="*/ 0 h 1248"/>
            </a:gdLst>
            <a:ahLst/>
            <a:cxnLst>
              <a:cxn ang="0">
                <a:pos x="T0" y="T1"/>
              </a:cxn>
              <a:cxn ang="0">
                <a:pos x="T2" y="T3"/>
              </a:cxn>
              <a:cxn ang="0">
                <a:pos x="T4" y="T5"/>
              </a:cxn>
              <a:cxn ang="0">
                <a:pos x="T6" y="T7"/>
              </a:cxn>
              <a:cxn ang="0">
                <a:pos x="T8" y="T9"/>
              </a:cxn>
            </a:cxnLst>
            <a:rect l="0" t="0" r="r" b="b"/>
            <a:pathLst>
              <a:path w="372" h="1248">
                <a:moveTo>
                  <a:pt x="40" y="0"/>
                </a:moveTo>
                <a:lnTo>
                  <a:pt x="372" y="1238"/>
                </a:lnTo>
                <a:lnTo>
                  <a:pt x="342" y="1248"/>
                </a:lnTo>
                <a:lnTo>
                  <a:pt x="0" y="10"/>
                </a:lnTo>
                <a:lnTo>
                  <a:pt x="40" y="0"/>
                </a:lnTo>
                <a:close/>
              </a:path>
            </a:pathLst>
          </a:custGeom>
          <a:solidFill>
            <a:srgbClr val="000000"/>
          </a:solidFill>
          <a:ln w="19050" cmpd="sng">
            <a:solidFill>
              <a:srgbClr val="000000"/>
            </a:solidFill>
            <a:round/>
            <a:headEnd/>
            <a:tailEnd/>
          </a:ln>
        </p:spPr>
        <p:txBody>
          <a:bodyPr/>
          <a:lstStyle/>
          <a:p>
            <a:endParaRPr lang="en-US"/>
          </a:p>
        </p:txBody>
      </p:sp>
      <p:sp>
        <p:nvSpPr>
          <p:cNvPr id="926067" name="Line 371">
            <a:extLst>
              <a:ext uri="{FF2B5EF4-FFF2-40B4-BE49-F238E27FC236}">
                <a16:creationId xmlns:a16="http://schemas.microsoft.com/office/drawing/2014/main" id="{3396DD1D-6A37-584C-AFE0-2B1146EB2DC1}"/>
              </a:ext>
            </a:extLst>
          </p:cNvPr>
          <p:cNvSpPr>
            <a:spLocks noChangeShapeType="1"/>
          </p:cNvSpPr>
          <p:nvPr/>
        </p:nvSpPr>
        <p:spPr bwMode="auto">
          <a:xfrm>
            <a:off x="1681163" y="3894138"/>
            <a:ext cx="889000" cy="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068" name="Freeform 372">
            <a:extLst>
              <a:ext uri="{FF2B5EF4-FFF2-40B4-BE49-F238E27FC236}">
                <a16:creationId xmlns:a16="http://schemas.microsoft.com/office/drawing/2014/main" id="{647A6BF6-DB65-2342-AF90-ABCE1A331FDE}"/>
              </a:ext>
            </a:extLst>
          </p:cNvPr>
          <p:cNvSpPr>
            <a:spLocks/>
          </p:cNvSpPr>
          <p:nvPr/>
        </p:nvSpPr>
        <p:spPr bwMode="auto">
          <a:xfrm>
            <a:off x="1681163" y="3910013"/>
            <a:ext cx="509587" cy="1676400"/>
          </a:xfrm>
          <a:custGeom>
            <a:avLst/>
            <a:gdLst>
              <a:gd name="T0" fmla="*/ 40 w 321"/>
              <a:gd name="T1" fmla="*/ 0 h 1056"/>
              <a:gd name="T2" fmla="*/ 321 w 321"/>
              <a:gd name="T3" fmla="*/ 1046 h 1056"/>
              <a:gd name="T4" fmla="*/ 281 w 321"/>
              <a:gd name="T5" fmla="*/ 1056 h 1056"/>
              <a:gd name="T6" fmla="*/ 0 w 321"/>
              <a:gd name="T7" fmla="*/ 10 h 1056"/>
              <a:gd name="T8" fmla="*/ 40 w 321"/>
              <a:gd name="T9" fmla="*/ 0 h 1056"/>
            </a:gdLst>
            <a:ahLst/>
            <a:cxnLst>
              <a:cxn ang="0">
                <a:pos x="T0" y="T1"/>
              </a:cxn>
              <a:cxn ang="0">
                <a:pos x="T2" y="T3"/>
              </a:cxn>
              <a:cxn ang="0">
                <a:pos x="T4" y="T5"/>
              </a:cxn>
              <a:cxn ang="0">
                <a:pos x="T6" y="T7"/>
              </a:cxn>
              <a:cxn ang="0">
                <a:pos x="T8" y="T9"/>
              </a:cxn>
            </a:cxnLst>
            <a:rect l="0" t="0" r="r" b="b"/>
            <a:pathLst>
              <a:path w="321" h="1056">
                <a:moveTo>
                  <a:pt x="40" y="0"/>
                </a:moveTo>
                <a:lnTo>
                  <a:pt x="321" y="1046"/>
                </a:lnTo>
                <a:lnTo>
                  <a:pt x="281" y="1056"/>
                </a:lnTo>
                <a:lnTo>
                  <a:pt x="0" y="1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069" name="Line 373">
            <a:extLst>
              <a:ext uri="{FF2B5EF4-FFF2-40B4-BE49-F238E27FC236}">
                <a16:creationId xmlns:a16="http://schemas.microsoft.com/office/drawing/2014/main" id="{8FC2080A-1316-B747-A456-E110AFD8D674}"/>
              </a:ext>
            </a:extLst>
          </p:cNvPr>
          <p:cNvSpPr>
            <a:spLocks noChangeShapeType="1"/>
          </p:cNvSpPr>
          <p:nvPr/>
        </p:nvSpPr>
        <p:spPr bwMode="auto">
          <a:xfrm flipV="1">
            <a:off x="3817938" y="1016000"/>
            <a:ext cx="1587" cy="62547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070" name="Line 374">
            <a:extLst>
              <a:ext uri="{FF2B5EF4-FFF2-40B4-BE49-F238E27FC236}">
                <a16:creationId xmlns:a16="http://schemas.microsoft.com/office/drawing/2014/main" id="{EE7F2873-913D-234C-AD8F-D4ED5AF8745A}"/>
              </a:ext>
            </a:extLst>
          </p:cNvPr>
          <p:cNvSpPr>
            <a:spLocks noChangeShapeType="1"/>
          </p:cNvSpPr>
          <p:nvPr/>
        </p:nvSpPr>
        <p:spPr bwMode="auto">
          <a:xfrm>
            <a:off x="2016125" y="5708650"/>
            <a:ext cx="127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071" name="Line 375">
            <a:extLst>
              <a:ext uri="{FF2B5EF4-FFF2-40B4-BE49-F238E27FC236}">
                <a16:creationId xmlns:a16="http://schemas.microsoft.com/office/drawing/2014/main" id="{A3518BD4-357D-8D42-8E09-52AF336C241E}"/>
              </a:ext>
            </a:extLst>
          </p:cNvPr>
          <p:cNvSpPr>
            <a:spLocks noChangeShapeType="1"/>
          </p:cNvSpPr>
          <p:nvPr/>
        </p:nvSpPr>
        <p:spPr bwMode="auto">
          <a:xfrm flipV="1">
            <a:off x="2111375" y="5743575"/>
            <a:ext cx="1588" cy="7937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072" name="Line 376">
            <a:extLst>
              <a:ext uri="{FF2B5EF4-FFF2-40B4-BE49-F238E27FC236}">
                <a16:creationId xmlns:a16="http://schemas.microsoft.com/office/drawing/2014/main" id="{A37B8404-C126-7D44-BE87-DCFF78CF9666}"/>
              </a:ext>
            </a:extLst>
          </p:cNvPr>
          <p:cNvSpPr>
            <a:spLocks noChangeShapeType="1"/>
          </p:cNvSpPr>
          <p:nvPr/>
        </p:nvSpPr>
        <p:spPr bwMode="auto">
          <a:xfrm>
            <a:off x="500063" y="5635625"/>
            <a:ext cx="13239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073" name="Line 377">
            <a:extLst>
              <a:ext uri="{FF2B5EF4-FFF2-40B4-BE49-F238E27FC236}">
                <a16:creationId xmlns:a16="http://schemas.microsoft.com/office/drawing/2014/main" id="{22B8F4EB-521E-494A-BE7C-39B9782DACF4}"/>
              </a:ext>
            </a:extLst>
          </p:cNvPr>
          <p:cNvSpPr>
            <a:spLocks noChangeShapeType="1"/>
          </p:cNvSpPr>
          <p:nvPr/>
        </p:nvSpPr>
        <p:spPr bwMode="auto">
          <a:xfrm>
            <a:off x="515938" y="5314950"/>
            <a:ext cx="1228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074" name="Line 378">
            <a:extLst>
              <a:ext uri="{FF2B5EF4-FFF2-40B4-BE49-F238E27FC236}">
                <a16:creationId xmlns:a16="http://schemas.microsoft.com/office/drawing/2014/main" id="{286AA5EB-A603-CF42-BE6D-9BD56F24046C}"/>
              </a:ext>
            </a:extLst>
          </p:cNvPr>
          <p:cNvSpPr>
            <a:spLocks noChangeShapeType="1"/>
          </p:cNvSpPr>
          <p:nvPr/>
        </p:nvSpPr>
        <p:spPr bwMode="auto">
          <a:xfrm>
            <a:off x="500063" y="4979988"/>
            <a:ext cx="1165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075" name="Line 379">
            <a:extLst>
              <a:ext uri="{FF2B5EF4-FFF2-40B4-BE49-F238E27FC236}">
                <a16:creationId xmlns:a16="http://schemas.microsoft.com/office/drawing/2014/main" id="{44F95BBC-D6F1-2440-BF8F-B67F20F59F50}"/>
              </a:ext>
            </a:extLst>
          </p:cNvPr>
          <p:cNvSpPr>
            <a:spLocks noChangeShapeType="1"/>
          </p:cNvSpPr>
          <p:nvPr/>
        </p:nvSpPr>
        <p:spPr bwMode="auto">
          <a:xfrm>
            <a:off x="533400" y="4645025"/>
            <a:ext cx="987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076" name="Line 380">
            <a:extLst>
              <a:ext uri="{FF2B5EF4-FFF2-40B4-BE49-F238E27FC236}">
                <a16:creationId xmlns:a16="http://schemas.microsoft.com/office/drawing/2014/main" id="{52936F46-D5FE-B442-A5F6-681498ECEC77}"/>
              </a:ext>
            </a:extLst>
          </p:cNvPr>
          <p:cNvSpPr>
            <a:spLocks noChangeShapeType="1"/>
          </p:cNvSpPr>
          <p:nvPr/>
        </p:nvSpPr>
        <p:spPr bwMode="auto">
          <a:xfrm>
            <a:off x="549275" y="4357688"/>
            <a:ext cx="9715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077" name="Line 381">
            <a:extLst>
              <a:ext uri="{FF2B5EF4-FFF2-40B4-BE49-F238E27FC236}">
                <a16:creationId xmlns:a16="http://schemas.microsoft.com/office/drawing/2014/main" id="{A1A3DAEF-DF9C-2D41-B1B9-661995BD6504}"/>
              </a:ext>
            </a:extLst>
          </p:cNvPr>
          <p:cNvSpPr>
            <a:spLocks noChangeShapeType="1"/>
          </p:cNvSpPr>
          <p:nvPr/>
        </p:nvSpPr>
        <p:spPr bwMode="auto">
          <a:xfrm>
            <a:off x="565150" y="3957638"/>
            <a:ext cx="8921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078" name="Line 382">
            <a:extLst>
              <a:ext uri="{FF2B5EF4-FFF2-40B4-BE49-F238E27FC236}">
                <a16:creationId xmlns:a16="http://schemas.microsoft.com/office/drawing/2014/main" id="{F094E737-AAF3-0A4F-A705-CE5B88BD229B}"/>
              </a:ext>
            </a:extLst>
          </p:cNvPr>
          <p:cNvSpPr>
            <a:spLocks noChangeShapeType="1"/>
          </p:cNvSpPr>
          <p:nvPr/>
        </p:nvSpPr>
        <p:spPr bwMode="auto">
          <a:xfrm>
            <a:off x="565150" y="3600450"/>
            <a:ext cx="11001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079" name="Line 383">
            <a:extLst>
              <a:ext uri="{FF2B5EF4-FFF2-40B4-BE49-F238E27FC236}">
                <a16:creationId xmlns:a16="http://schemas.microsoft.com/office/drawing/2014/main" id="{8EEE801B-7A13-0743-A215-06425709E31B}"/>
              </a:ext>
            </a:extLst>
          </p:cNvPr>
          <p:cNvSpPr>
            <a:spLocks noChangeShapeType="1"/>
          </p:cNvSpPr>
          <p:nvPr/>
        </p:nvSpPr>
        <p:spPr bwMode="auto">
          <a:xfrm>
            <a:off x="549275" y="3344863"/>
            <a:ext cx="11318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080" name="Line 384">
            <a:extLst>
              <a:ext uri="{FF2B5EF4-FFF2-40B4-BE49-F238E27FC236}">
                <a16:creationId xmlns:a16="http://schemas.microsoft.com/office/drawing/2014/main" id="{D57090D9-1F5E-FF4F-B61C-CA67B1D42CA4}"/>
              </a:ext>
            </a:extLst>
          </p:cNvPr>
          <p:cNvSpPr>
            <a:spLocks noChangeShapeType="1"/>
          </p:cNvSpPr>
          <p:nvPr/>
        </p:nvSpPr>
        <p:spPr bwMode="auto">
          <a:xfrm>
            <a:off x="565150" y="2938463"/>
            <a:ext cx="1419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081" name="Rectangle 385">
            <a:extLst>
              <a:ext uri="{FF2B5EF4-FFF2-40B4-BE49-F238E27FC236}">
                <a16:creationId xmlns:a16="http://schemas.microsoft.com/office/drawing/2014/main" id="{40833BF3-CC6E-5648-AFFF-CF9EEE2457A3}"/>
              </a:ext>
            </a:extLst>
          </p:cNvPr>
          <p:cNvSpPr>
            <a:spLocks noChangeArrowheads="1"/>
          </p:cNvSpPr>
          <p:nvPr/>
        </p:nvSpPr>
        <p:spPr bwMode="auto">
          <a:xfrm>
            <a:off x="2501900" y="5243513"/>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a:t>
            </a:r>
            <a:endParaRPr lang="en-US" altLang="en-US" sz="1400">
              <a:latin typeface="Helvetica" pitchFamily="2" charset="0"/>
            </a:endParaRPr>
          </a:p>
        </p:txBody>
      </p:sp>
      <p:sp>
        <p:nvSpPr>
          <p:cNvPr id="926082" name="Line 386">
            <a:extLst>
              <a:ext uri="{FF2B5EF4-FFF2-40B4-BE49-F238E27FC236}">
                <a16:creationId xmlns:a16="http://schemas.microsoft.com/office/drawing/2014/main" id="{244DA031-5F35-1642-BFCB-2CA70D6E7DA6}"/>
              </a:ext>
            </a:extLst>
          </p:cNvPr>
          <p:cNvSpPr>
            <a:spLocks noChangeShapeType="1"/>
          </p:cNvSpPr>
          <p:nvPr/>
        </p:nvSpPr>
        <p:spPr bwMode="auto">
          <a:xfrm>
            <a:off x="2636838" y="13382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083" name="Line 387">
            <a:extLst>
              <a:ext uri="{FF2B5EF4-FFF2-40B4-BE49-F238E27FC236}">
                <a16:creationId xmlns:a16="http://schemas.microsoft.com/office/drawing/2014/main" id="{C5F1643A-524D-824C-B5C3-FF4DAE35405C}"/>
              </a:ext>
            </a:extLst>
          </p:cNvPr>
          <p:cNvSpPr>
            <a:spLocks noChangeShapeType="1"/>
          </p:cNvSpPr>
          <p:nvPr/>
        </p:nvSpPr>
        <p:spPr bwMode="auto">
          <a:xfrm>
            <a:off x="2636838" y="13700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084" name="Line 388">
            <a:extLst>
              <a:ext uri="{FF2B5EF4-FFF2-40B4-BE49-F238E27FC236}">
                <a16:creationId xmlns:a16="http://schemas.microsoft.com/office/drawing/2014/main" id="{666C7679-E9C2-1A48-8D8B-1B6488539E2C}"/>
              </a:ext>
            </a:extLst>
          </p:cNvPr>
          <p:cNvSpPr>
            <a:spLocks noChangeShapeType="1"/>
          </p:cNvSpPr>
          <p:nvPr/>
        </p:nvSpPr>
        <p:spPr bwMode="auto">
          <a:xfrm>
            <a:off x="2654300" y="17383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085" name="Line 389">
            <a:extLst>
              <a:ext uri="{FF2B5EF4-FFF2-40B4-BE49-F238E27FC236}">
                <a16:creationId xmlns:a16="http://schemas.microsoft.com/office/drawing/2014/main" id="{7FB7AECC-8DD0-AA48-972C-3D0C1942F57E}"/>
              </a:ext>
            </a:extLst>
          </p:cNvPr>
          <p:cNvSpPr>
            <a:spLocks noChangeShapeType="1"/>
          </p:cNvSpPr>
          <p:nvPr/>
        </p:nvSpPr>
        <p:spPr bwMode="auto">
          <a:xfrm>
            <a:off x="2654300" y="22971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086" name="Rectangle 390">
            <a:extLst>
              <a:ext uri="{FF2B5EF4-FFF2-40B4-BE49-F238E27FC236}">
                <a16:creationId xmlns:a16="http://schemas.microsoft.com/office/drawing/2014/main" id="{6AE500AC-BCA5-444B-A43C-365BD3CB7F18}"/>
              </a:ext>
            </a:extLst>
          </p:cNvPr>
          <p:cNvSpPr>
            <a:spLocks noChangeArrowheads="1"/>
          </p:cNvSpPr>
          <p:nvPr/>
        </p:nvSpPr>
        <p:spPr bwMode="auto">
          <a:xfrm>
            <a:off x="2868613" y="5386388"/>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26089" name="Rectangle 393">
            <a:extLst>
              <a:ext uri="{FF2B5EF4-FFF2-40B4-BE49-F238E27FC236}">
                <a16:creationId xmlns:a16="http://schemas.microsoft.com/office/drawing/2014/main" id="{EBD508BC-CB8C-6D4F-A12F-0E22CE9DE1C7}"/>
              </a:ext>
            </a:extLst>
          </p:cNvPr>
          <p:cNvSpPr>
            <a:spLocks noChangeArrowheads="1"/>
          </p:cNvSpPr>
          <p:nvPr/>
        </p:nvSpPr>
        <p:spPr bwMode="auto">
          <a:xfrm>
            <a:off x="2868613" y="5514975"/>
            <a:ext cx="2286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26095" name="Rectangle 399">
            <a:extLst>
              <a:ext uri="{FF2B5EF4-FFF2-40B4-BE49-F238E27FC236}">
                <a16:creationId xmlns:a16="http://schemas.microsoft.com/office/drawing/2014/main" id="{7ECFE3F3-025B-864A-944E-DDC43BAA56EE}"/>
              </a:ext>
            </a:extLst>
          </p:cNvPr>
          <p:cNvSpPr>
            <a:spLocks noChangeArrowheads="1"/>
          </p:cNvSpPr>
          <p:nvPr/>
        </p:nvSpPr>
        <p:spPr bwMode="auto">
          <a:xfrm>
            <a:off x="2803525" y="2479675"/>
            <a:ext cx="857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26098" name="Rectangle 402">
            <a:extLst>
              <a:ext uri="{FF2B5EF4-FFF2-40B4-BE49-F238E27FC236}">
                <a16:creationId xmlns:a16="http://schemas.microsoft.com/office/drawing/2014/main" id="{7DA467A5-654A-3649-B529-D3885DBDAF3D}"/>
              </a:ext>
            </a:extLst>
          </p:cNvPr>
          <p:cNvSpPr>
            <a:spLocks noChangeArrowheads="1"/>
          </p:cNvSpPr>
          <p:nvPr/>
        </p:nvSpPr>
        <p:spPr bwMode="auto">
          <a:xfrm>
            <a:off x="2803525" y="2608263"/>
            <a:ext cx="2286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26099" name="Rectangle 403">
            <a:extLst>
              <a:ext uri="{FF2B5EF4-FFF2-40B4-BE49-F238E27FC236}">
                <a16:creationId xmlns:a16="http://schemas.microsoft.com/office/drawing/2014/main" id="{F664B869-21F5-4F4C-8F53-BF96A3FC34A9}"/>
              </a:ext>
            </a:extLst>
          </p:cNvPr>
          <p:cNvSpPr>
            <a:spLocks noChangeArrowheads="1"/>
          </p:cNvSpPr>
          <p:nvPr/>
        </p:nvSpPr>
        <p:spPr bwMode="auto">
          <a:xfrm>
            <a:off x="2909888" y="2582863"/>
            <a:ext cx="1714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endParaRPr lang="en-US" altLang="en-US" sz="1400">
              <a:latin typeface="Helvetica" pitchFamily="2" charset="0"/>
            </a:endParaRPr>
          </a:p>
        </p:txBody>
      </p:sp>
      <p:sp>
        <p:nvSpPr>
          <p:cNvPr id="926101" name="Rectangle 405">
            <a:extLst>
              <a:ext uri="{FF2B5EF4-FFF2-40B4-BE49-F238E27FC236}">
                <a16:creationId xmlns:a16="http://schemas.microsoft.com/office/drawing/2014/main" id="{2C54F9B8-AF7C-9243-857D-9E917DEAE534}"/>
              </a:ext>
            </a:extLst>
          </p:cNvPr>
          <p:cNvSpPr>
            <a:spLocks noChangeArrowheads="1"/>
          </p:cNvSpPr>
          <p:nvPr/>
        </p:nvSpPr>
        <p:spPr bwMode="auto">
          <a:xfrm>
            <a:off x="2708275" y="6265863"/>
            <a:ext cx="17145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26104" name="Rectangle 408">
            <a:extLst>
              <a:ext uri="{FF2B5EF4-FFF2-40B4-BE49-F238E27FC236}">
                <a16:creationId xmlns:a16="http://schemas.microsoft.com/office/drawing/2014/main" id="{A72B899F-BB23-8245-A04E-F4CCDF64BA96}"/>
              </a:ext>
            </a:extLst>
          </p:cNvPr>
          <p:cNvSpPr>
            <a:spLocks noChangeArrowheads="1"/>
          </p:cNvSpPr>
          <p:nvPr/>
        </p:nvSpPr>
        <p:spPr bwMode="auto">
          <a:xfrm>
            <a:off x="2708275" y="6392863"/>
            <a:ext cx="22860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26105" name="Rectangle 409">
            <a:extLst>
              <a:ext uri="{FF2B5EF4-FFF2-40B4-BE49-F238E27FC236}">
                <a16:creationId xmlns:a16="http://schemas.microsoft.com/office/drawing/2014/main" id="{81E3348F-8532-3F49-87D1-C58973B8BB8A}"/>
              </a:ext>
            </a:extLst>
          </p:cNvPr>
          <p:cNvSpPr>
            <a:spLocks noChangeArrowheads="1"/>
          </p:cNvSpPr>
          <p:nvPr/>
        </p:nvSpPr>
        <p:spPr bwMode="auto">
          <a:xfrm>
            <a:off x="2795588" y="6367463"/>
            <a:ext cx="25717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         </a:t>
            </a:r>
            <a:endParaRPr lang="en-US" altLang="en-US" sz="1400">
              <a:latin typeface="Helvetica" pitchFamily="2" charset="0"/>
            </a:endParaRPr>
          </a:p>
        </p:txBody>
      </p:sp>
      <p:sp>
        <p:nvSpPr>
          <p:cNvPr id="926107" name="Rectangle 411">
            <a:extLst>
              <a:ext uri="{FF2B5EF4-FFF2-40B4-BE49-F238E27FC236}">
                <a16:creationId xmlns:a16="http://schemas.microsoft.com/office/drawing/2014/main" id="{33AFC17B-BE76-F542-955E-96D175B7C57F}"/>
              </a:ext>
            </a:extLst>
          </p:cNvPr>
          <p:cNvSpPr>
            <a:spLocks noChangeArrowheads="1"/>
          </p:cNvSpPr>
          <p:nvPr/>
        </p:nvSpPr>
        <p:spPr bwMode="auto">
          <a:xfrm>
            <a:off x="3681413" y="6392863"/>
            <a:ext cx="3333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a:t>
            </a:r>
            <a:endParaRPr lang="en-US" altLang="en-US" sz="1400">
              <a:latin typeface="Helvetica" pitchFamily="2" charset="0"/>
            </a:endParaRPr>
          </a:p>
        </p:txBody>
      </p:sp>
      <p:sp>
        <p:nvSpPr>
          <p:cNvPr id="926108" name="Rectangle 412">
            <a:extLst>
              <a:ext uri="{FF2B5EF4-FFF2-40B4-BE49-F238E27FC236}">
                <a16:creationId xmlns:a16="http://schemas.microsoft.com/office/drawing/2014/main" id="{B87F270B-43EB-274B-BA82-A63C883D4749}"/>
              </a:ext>
            </a:extLst>
          </p:cNvPr>
          <p:cNvSpPr>
            <a:spLocks noChangeArrowheads="1"/>
          </p:cNvSpPr>
          <p:nvPr/>
        </p:nvSpPr>
        <p:spPr bwMode="auto">
          <a:xfrm>
            <a:off x="2884488" y="3902075"/>
            <a:ext cx="285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26111" name="Rectangle 415">
            <a:extLst>
              <a:ext uri="{FF2B5EF4-FFF2-40B4-BE49-F238E27FC236}">
                <a16:creationId xmlns:a16="http://schemas.microsoft.com/office/drawing/2014/main" id="{16CA5648-851F-ED43-9992-2465BF1E5FB1}"/>
              </a:ext>
            </a:extLst>
          </p:cNvPr>
          <p:cNvSpPr>
            <a:spLocks noChangeArrowheads="1"/>
          </p:cNvSpPr>
          <p:nvPr/>
        </p:nvSpPr>
        <p:spPr bwMode="auto">
          <a:xfrm>
            <a:off x="2884488" y="4013200"/>
            <a:ext cx="3714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26112" name="Rectangle 416">
            <a:extLst>
              <a:ext uri="{FF2B5EF4-FFF2-40B4-BE49-F238E27FC236}">
                <a16:creationId xmlns:a16="http://schemas.microsoft.com/office/drawing/2014/main" id="{433D6CF1-7176-7B43-A715-1ED523FBF0FA}"/>
              </a:ext>
            </a:extLst>
          </p:cNvPr>
          <p:cNvSpPr>
            <a:spLocks noChangeArrowheads="1"/>
          </p:cNvSpPr>
          <p:nvPr/>
        </p:nvSpPr>
        <p:spPr bwMode="auto">
          <a:xfrm>
            <a:off x="3216275" y="40132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6114" name="Rectangle 418">
            <a:extLst>
              <a:ext uri="{FF2B5EF4-FFF2-40B4-BE49-F238E27FC236}">
                <a16:creationId xmlns:a16="http://schemas.microsoft.com/office/drawing/2014/main" id="{4AAB9D4F-6E84-1C46-85AF-97E3BC756C8C}"/>
              </a:ext>
            </a:extLst>
          </p:cNvPr>
          <p:cNvSpPr>
            <a:spLocks noChangeArrowheads="1"/>
          </p:cNvSpPr>
          <p:nvPr/>
        </p:nvSpPr>
        <p:spPr bwMode="auto">
          <a:xfrm>
            <a:off x="3665538" y="4013200"/>
            <a:ext cx="333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a:t>
            </a:r>
            <a:endParaRPr lang="en-US" altLang="en-US" sz="1400">
              <a:latin typeface="Helvetica" pitchFamily="2" charset="0"/>
            </a:endParaRPr>
          </a:p>
        </p:txBody>
      </p:sp>
      <p:sp>
        <p:nvSpPr>
          <p:cNvPr id="926115" name="Freeform 419">
            <a:extLst>
              <a:ext uri="{FF2B5EF4-FFF2-40B4-BE49-F238E27FC236}">
                <a16:creationId xmlns:a16="http://schemas.microsoft.com/office/drawing/2014/main" id="{875F226F-73AF-1044-B9B5-9BBD8CA9F337}"/>
              </a:ext>
            </a:extLst>
          </p:cNvPr>
          <p:cNvSpPr>
            <a:spLocks/>
          </p:cNvSpPr>
          <p:nvPr/>
        </p:nvSpPr>
        <p:spPr bwMode="auto">
          <a:xfrm>
            <a:off x="2636838"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116" name="Freeform 420">
            <a:extLst>
              <a:ext uri="{FF2B5EF4-FFF2-40B4-BE49-F238E27FC236}">
                <a16:creationId xmlns:a16="http://schemas.microsoft.com/office/drawing/2014/main" id="{33EA8CFA-89E0-AD4F-AFED-032BF1F1097E}"/>
              </a:ext>
            </a:extLst>
          </p:cNvPr>
          <p:cNvSpPr>
            <a:spLocks/>
          </p:cNvSpPr>
          <p:nvPr/>
        </p:nvSpPr>
        <p:spPr bwMode="auto">
          <a:xfrm>
            <a:off x="2876550"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117" name="Freeform 421">
            <a:extLst>
              <a:ext uri="{FF2B5EF4-FFF2-40B4-BE49-F238E27FC236}">
                <a16:creationId xmlns:a16="http://schemas.microsoft.com/office/drawing/2014/main" id="{D5A01C80-297C-464E-9DED-A570B344C66B}"/>
              </a:ext>
            </a:extLst>
          </p:cNvPr>
          <p:cNvSpPr>
            <a:spLocks/>
          </p:cNvSpPr>
          <p:nvPr/>
        </p:nvSpPr>
        <p:spPr bwMode="auto">
          <a:xfrm>
            <a:off x="3116263" y="2376488"/>
            <a:ext cx="158750" cy="47625"/>
          </a:xfrm>
          <a:custGeom>
            <a:avLst/>
            <a:gdLst>
              <a:gd name="T0" fmla="*/ 0 w 100"/>
              <a:gd name="T1" fmla="*/ 0 h 30"/>
              <a:gd name="T2" fmla="*/ 100 w 100"/>
              <a:gd name="T3" fmla="*/ 0 h 30"/>
              <a:gd name="T4" fmla="*/ 100 w 100"/>
              <a:gd name="T5" fmla="*/ 20 h 30"/>
              <a:gd name="T6" fmla="*/ 100 w 100"/>
              <a:gd name="T7" fmla="*/ 30 h 30"/>
              <a:gd name="T8" fmla="*/ 0 w 100"/>
              <a:gd name="T9" fmla="*/ 30 h 30"/>
              <a:gd name="T10" fmla="*/ 0 w 100"/>
              <a:gd name="T11" fmla="*/ 20 h 30"/>
              <a:gd name="T12" fmla="*/ 0 w 10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0" h="30">
                <a:moveTo>
                  <a:pt x="0" y="0"/>
                </a:moveTo>
                <a:lnTo>
                  <a:pt x="100" y="0"/>
                </a:lnTo>
                <a:lnTo>
                  <a:pt x="100" y="20"/>
                </a:lnTo>
                <a:lnTo>
                  <a:pt x="100"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118" name="Freeform 422">
            <a:extLst>
              <a:ext uri="{FF2B5EF4-FFF2-40B4-BE49-F238E27FC236}">
                <a16:creationId xmlns:a16="http://schemas.microsoft.com/office/drawing/2014/main" id="{04C3D89F-A72F-CA47-9B6F-0B01A00E2F48}"/>
              </a:ext>
            </a:extLst>
          </p:cNvPr>
          <p:cNvSpPr>
            <a:spLocks/>
          </p:cNvSpPr>
          <p:nvPr/>
        </p:nvSpPr>
        <p:spPr bwMode="auto">
          <a:xfrm>
            <a:off x="3338513"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119" name="Freeform 423">
            <a:extLst>
              <a:ext uri="{FF2B5EF4-FFF2-40B4-BE49-F238E27FC236}">
                <a16:creationId xmlns:a16="http://schemas.microsoft.com/office/drawing/2014/main" id="{FE2B8E7D-F7EF-B14E-850C-B1938BEB255D}"/>
              </a:ext>
            </a:extLst>
          </p:cNvPr>
          <p:cNvSpPr>
            <a:spLocks/>
          </p:cNvSpPr>
          <p:nvPr/>
        </p:nvSpPr>
        <p:spPr bwMode="auto">
          <a:xfrm>
            <a:off x="3578225"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120" name="Rectangle 424">
            <a:extLst>
              <a:ext uri="{FF2B5EF4-FFF2-40B4-BE49-F238E27FC236}">
                <a16:creationId xmlns:a16="http://schemas.microsoft.com/office/drawing/2014/main" id="{EF7402F6-7E84-A042-AAA6-39256CD2182E}"/>
              </a:ext>
            </a:extLst>
          </p:cNvPr>
          <p:cNvSpPr>
            <a:spLocks noChangeArrowheads="1"/>
          </p:cNvSpPr>
          <p:nvPr/>
        </p:nvSpPr>
        <p:spPr bwMode="auto">
          <a:xfrm>
            <a:off x="2868613" y="11223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6121" name="Line 425">
            <a:extLst>
              <a:ext uri="{FF2B5EF4-FFF2-40B4-BE49-F238E27FC236}">
                <a16:creationId xmlns:a16="http://schemas.microsoft.com/office/drawing/2014/main" id="{0A984862-7718-244F-988D-DB50FEC3B46B}"/>
              </a:ext>
            </a:extLst>
          </p:cNvPr>
          <p:cNvSpPr>
            <a:spLocks noChangeShapeType="1"/>
          </p:cNvSpPr>
          <p:nvPr/>
        </p:nvSpPr>
        <p:spPr bwMode="auto">
          <a:xfrm flipV="1">
            <a:off x="2454275" y="795338"/>
            <a:ext cx="1588" cy="31083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122" name="Rectangle 426">
            <a:extLst>
              <a:ext uri="{FF2B5EF4-FFF2-40B4-BE49-F238E27FC236}">
                <a16:creationId xmlns:a16="http://schemas.microsoft.com/office/drawing/2014/main" id="{9FC06A9E-49D9-144C-ABAA-E8AA5A44F9DD}"/>
              </a:ext>
            </a:extLst>
          </p:cNvPr>
          <p:cNvSpPr>
            <a:spLocks noChangeArrowheads="1"/>
          </p:cNvSpPr>
          <p:nvPr/>
        </p:nvSpPr>
        <p:spPr bwMode="auto">
          <a:xfrm>
            <a:off x="396875" y="4035425"/>
            <a:ext cx="195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26123" name="Rectangle 427">
            <a:extLst>
              <a:ext uri="{FF2B5EF4-FFF2-40B4-BE49-F238E27FC236}">
                <a16:creationId xmlns:a16="http://schemas.microsoft.com/office/drawing/2014/main" id="{180FFE49-4F0A-3843-8025-BA4C378905BD}"/>
              </a:ext>
            </a:extLst>
          </p:cNvPr>
          <p:cNvSpPr>
            <a:spLocks noChangeArrowheads="1"/>
          </p:cNvSpPr>
          <p:nvPr/>
        </p:nvSpPr>
        <p:spPr bwMode="auto">
          <a:xfrm>
            <a:off x="1487488" y="4025900"/>
            <a:ext cx="195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26124" name="Rectangle 428">
            <a:extLst>
              <a:ext uri="{FF2B5EF4-FFF2-40B4-BE49-F238E27FC236}">
                <a16:creationId xmlns:a16="http://schemas.microsoft.com/office/drawing/2014/main" id="{F816A09F-BDE8-5048-8C96-F18E88018BFE}"/>
              </a:ext>
            </a:extLst>
          </p:cNvPr>
          <p:cNvSpPr>
            <a:spLocks noChangeArrowheads="1"/>
          </p:cNvSpPr>
          <p:nvPr/>
        </p:nvSpPr>
        <p:spPr bwMode="auto">
          <a:xfrm>
            <a:off x="1655763" y="3189288"/>
            <a:ext cx="1539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100" b="1">
                <a:solidFill>
                  <a:srgbClr val="000000"/>
                </a:solidFill>
                <a:latin typeface="Helvetica" pitchFamily="2" charset="0"/>
              </a:rPr>
              <a:t>}</a:t>
            </a:r>
            <a:endParaRPr lang="en-US" altLang="en-US" sz="1400">
              <a:latin typeface="Helvetica" pitchFamily="2" charset="0"/>
            </a:endParaRPr>
          </a:p>
        </p:txBody>
      </p:sp>
      <p:sp>
        <p:nvSpPr>
          <p:cNvPr id="926125" name="Freeform 429">
            <a:extLst>
              <a:ext uri="{FF2B5EF4-FFF2-40B4-BE49-F238E27FC236}">
                <a16:creationId xmlns:a16="http://schemas.microsoft.com/office/drawing/2014/main" id="{05DA7CF9-4865-F542-B201-F7BDE76B40FD}"/>
              </a:ext>
            </a:extLst>
          </p:cNvPr>
          <p:cNvSpPr>
            <a:spLocks/>
          </p:cNvSpPr>
          <p:nvPr/>
        </p:nvSpPr>
        <p:spPr bwMode="auto">
          <a:xfrm rot="5350910">
            <a:off x="988219" y="3945731"/>
            <a:ext cx="127000" cy="223838"/>
          </a:xfrm>
          <a:custGeom>
            <a:avLst/>
            <a:gdLst>
              <a:gd name="T0" fmla="*/ 0 w 80"/>
              <a:gd name="T1" fmla="*/ 50 h 141"/>
              <a:gd name="T2" fmla="*/ 50 w 80"/>
              <a:gd name="T3" fmla="*/ 50 h 141"/>
              <a:gd name="T4" fmla="*/ 50 w 80"/>
              <a:gd name="T5" fmla="*/ 0 h 141"/>
              <a:gd name="T6" fmla="*/ 80 w 80"/>
              <a:gd name="T7" fmla="*/ 71 h 141"/>
              <a:gd name="T8" fmla="*/ 50 w 80"/>
              <a:gd name="T9" fmla="*/ 141 h 141"/>
              <a:gd name="T10" fmla="*/ 50 w 80"/>
              <a:gd name="T11" fmla="*/ 91 h 141"/>
              <a:gd name="T12" fmla="*/ 0 w 80"/>
              <a:gd name="T13" fmla="*/ 91 h 141"/>
              <a:gd name="T14" fmla="*/ 0 w 80"/>
              <a:gd name="T15" fmla="*/ 5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1">
                <a:moveTo>
                  <a:pt x="0" y="50"/>
                </a:moveTo>
                <a:lnTo>
                  <a:pt x="50" y="50"/>
                </a:lnTo>
                <a:lnTo>
                  <a:pt x="50" y="0"/>
                </a:lnTo>
                <a:lnTo>
                  <a:pt x="80" y="71"/>
                </a:lnTo>
                <a:lnTo>
                  <a:pt x="50" y="141"/>
                </a:lnTo>
                <a:lnTo>
                  <a:pt x="50" y="91"/>
                </a:lnTo>
                <a:lnTo>
                  <a:pt x="0" y="91"/>
                </a:lnTo>
                <a:lnTo>
                  <a:pt x="0" y="50"/>
                </a:lnTo>
                <a:close/>
              </a:path>
            </a:pathLst>
          </a:custGeom>
          <a:solidFill>
            <a:srgbClr val="000000"/>
          </a:solidFill>
          <a:ln w="15875">
            <a:solidFill>
              <a:srgbClr val="000000"/>
            </a:solidFill>
            <a:prstDash val="solid"/>
            <a:round/>
            <a:headEnd/>
            <a:tailEnd/>
          </a:ln>
        </p:spPr>
        <p:txBody>
          <a:bodyPr/>
          <a:lstStyle/>
          <a:p>
            <a:endParaRPr lang="en-US"/>
          </a:p>
        </p:txBody>
      </p:sp>
      <p:sp>
        <p:nvSpPr>
          <p:cNvPr id="926126" name="Line 430">
            <a:extLst>
              <a:ext uri="{FF2B5EF4-FFF2-40B4-BE49-F238E27FC236}">
                <a16:creationId xmlns:a16="http://schemas.microsoft.com/office/drawing/2014/main" id="{70D2CFDB-52CA-FA4B-9055-ADFDD8C4816C}"/>
              </a:ext>
            </a:extLst>
          </p:cNvPr>
          <p:cNvSpPr>
            <a:spLocks noChangeShapeType="1"/>
          </p:cNvSpPr>
          <p:nvPr/>
        </p:nvSpPr>
        <p:spPr bwMode="auto">
          <a:xfrm>
            <a:off x="2636838" y="28876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127" name="Line 431">
            <a:extLst>
              <a:ext uri="{FF2B5EF4-FFF2-40B4-BE49-F238E27FC236}">
                <a16:creationId xmlns:a16="http://schemas.microsoft.com/office/drawing/2014/main" id="{E3A54B74-96B2-224D-BE6C-3F5274383F25}"/>
              </a:ext>
            </a:extLst>
          </p:cNvPr>
          <p:cNvSpPr>
            <a:spLocks noChangeShapeType="1"/>
          </p:cNvSpPr>
          <p:nvPr/>
        </p:nvSpPr>
        <p:spPr bwMode="auto">
          <a:xfrm>
            <a:off x="2620963" y="374967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128" name="Line 432">
            <a:extLst>
              <a:ext uri="{FF2B5EF4-FFF2-40B4-BE49-F238E27FC236}">
                <a16:creationId xmlns:a16="http://schemas.microsoft.com/office/drawing/2014/main" id="{407C0E45-B509-8E44-B407-A28CC048F7C4}"/>
              </a:ext>
            </a:extLst>
          </p:cNvPr>
          <p:cNvSpPr>
            <a:spLocks noChangeShapeType="1"/>
          </p:cNvSpPr>
          <p:nvPr/>
        </p:nvSpPr>
        <p:spPr bwMode="auto">
          <a:xfrm>
            <a:off x="2617788" y="430847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129" name="Line 433">
            <a:extLst>
              <a:ext uri="{FF2B5EF4-FFF2-40B4-BE49-F238E27FC236}">
                <a16:creationId xmlns:a16="http://schemas.microsoft.com/office/drawing/2014/main" id="{7D61394C-E189-394B-9FAF-20CCC73B75C9}"/>
              </a:ext>
            </a:extLst>
          </p:cNvPr>
          <p:cNvSpPr>
            <a:spLocks noChangeShapeType="1"/>
          </p:cNvSpPr>
          <p:nvPr/>
        </p:nvSpPr>
        <p:spPr bwMode="auto">
          <a:xfrm>
            <a:off x="2620963" y="459740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130" name="Line 434">
            <a:extLst>
              <a:ext uri="{FF2B5EF4-FFF2-40B4-BE49-F238E27FC236}">
                <a16:creationId xmlns:a16="http://schemas.microsoft.com/office/drawing/2014/main" id="{CCAC4DD5-CF6A-5A46-91FE-B18F49FB892E}"/>
              </a:ext>
            </a:extLst>
          </p:cNvPr>
          <p:cNvSpPr>
            <a:spLocks noChangeShapeType="1"/>
          </p:cNvSpPr>
          <p:nvPr/>
        </p:nvSpPr>
        <p:spPr bwMode="auto">
          <a:xfrm>
            <a:off x="2617788" y="52197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131" name="Line 435">
            <a:extLst>
              <a:ext uri="{FF2B5EF4-FFF2-40B4-BE49-F238E27FC236}">
                <a16:creationId xmlns:a16="http://schemas.microsoft.com/office/drawing/2014/main" id="{52DCC425-EB2A-4740-ADD9-C8E0534BCA6E}"/>
              </a:ext>
            </a:extLst>
          </p:cNvPr>
          <p:cNvSpPr>
            <a:spLocks noChangeShapeType="1"/>
          </p:cNvSpPr>
          <p:nvPr/>
        </p:nvSpPr>
        <p:spPr bwMode="auto">
          <a:xfrm>
            <a:off x="2620963" y="57785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132" name="Line 436">
            <a:extLst>
              <a:ext uri="{FF2B5EF4-FFF2-40B4-BE49-F238E27FC236}">
                <a16:creationId xmlns:a16="http://schemas.microsoft.com/office/drawing/2014/main" id="{0914A692-F8DC-CB47-9888-D36AB56C7D4A}"/>
              </a:ext>
            </a:extLst>
          </p:cNvPr>
          <p:cNvSpPr>
            <a:spLocks noChangeShapeType="1"/>
          </p:cNvSpPr>
          <p:nvPr/>
        </p:nvSpPr>
        <p:spPr bwMode="auto">
          <a:xfrm>
            <a:off x="2620963" y="6081713"/>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26133" name="Line 437">
            <a:extLst>
              <a:ext uri="{FF2B5EF4-FFF2-40B4-BE49-F238E27FC236}">
                <a16:creationId xmlns:a16="http://schemas.microsoft.com/office/drawing/2014/main" id="{9CF74113-31A7-6346-AA1C-4A5CED34B979}"/>
              </a:ext>
            </a:extLst>
          </p:cNvPr>
          <p:cNvSpPr>
            <a:spLocks noChangeShapeType="1"/>
          </p:cNvSpPr>
          <p:nvPr/>
        </p:nvSpPr>
        <p:spPr bwMode="auto">
          <a:xfrm>
            <a:off x="2636838" y="6656388"/>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26134" name="Line 438">
            <a:extLst>
              <a:ext uri="{FF2B5EF4-FFF2-40B4-BE49-F238E27FC236}">
                <a16:creationId xmlns:a16="http://schemas.microsoft.com/office/drawing/2014/main" id="{DA3E19D7-382C-E942-9381-00A478DABE86}"/>
              </a:ext>
            </a:extLst>
          </p:cNvPr>
          <p:cNvSpPr>
            <a:spLocks noChangeShapeType="1"/>
          </p:cNvSpPr>
          <p:nvPr/>
        </p:nvSpPr>
        <p:spPr bwMode="auto">
          <a:xfrm>
            <a:off x="2620963" y="6927850"/>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26135" name="Line 439">
            <a:extLst>
              <a:ext uri="{FF2B5EF4-FFF2-40B4-BE49-F238E27FC236}">
                <a16:creationId xmlns:a16="http://schemas.microsoft.com/office/drawing/2014/main" id="{840B4283-FA8F-134D-B21D-12854B199444}"/>
              </a:ext>
            </a:extLst>
          </p:cNvPr>
          <p:cNvSpPr>
            <a:spLocks noChangeShapeType="1"/>
          </p:cNvSpPr>
          <p:nvPr/>
        </p:nvSpPr>
        <p:spPr bwMode="auto">
          <a:xfrm>
            <a:off x="2636838" y="7216775"/>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26136" name="Rectangle 440">
            <a:extLst>
              <a:ext uri="{FF2B5EF4-FFF2-40B4-BE49-F238E27FC236}">
                <a16:creationId xmlns:a16="http://schemas.microsoft.com/office/drawing/2014/main" id="{CC930116-1B9F-9446-B908-FA48C474B72F}"/>
              </a:ext>
            </a:extLst>
          </p:cNvPr>
          <p:cNvSpPr>
            <a:spLocks noChangeArrowheads="1"/>
          </p:cNvSpPr>
          <p:nvPr/>
        </p:nvSpPr>
        <p:spPr bwMode="auto">
          <a:xfrm>
            <a:off x="2641600" y="55118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26137" name="Rectangle 441">
            <a:extLst>
              <a:ext uri="{FF2B5EF4-FFF2-40B4-BE49-F238E27FC236}">
                <a16:creationId xmlns:a16="http://schemas.microsoft.com/office/drawing/2014/main" id="{D213FEFF-5026-7D45-B61F-F1667BA56940}"/>
              </a:ext>
            </a:extLst>
          </p:cNvPr>
          <p:cNvSpPr>
            <a:spLocks noChangeArrowheads="1"/>
          </p:cNvSpPr>
          <p:nvPr/>
        </p:nvSpPr>
        <p:spPr bwMode="auto">
          <a:xfrm>
            <a:off x="2654300" y="259556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26138" name="Rectangle 442">
            <a:extLst>
              <a:ext uri="{FF2B5EF4-FFF2-40B4-BE49-F238E27FC236}">
                <a16:creationId xmlns:a16="http://schemas.microsoft.com/office/drawing/2014/main" id="{BD3A9A5C-A30E-3645-9216-0F7357AB8941}"/>
              </a:ext>
            </a:extLst>
          </p:cNvPr>
          <p:cNvSpPr>
            <a:spLocks noChangeArrowheads="1"/>
          </p:cNvSpPr>
          <p:nvPr/>
        </p:nvSpPr>
        <p:spPr bwMode="auto">
          <a:xfrm>
            <a:off x="2578100" y="43053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26140" name="Rectangle 444">
            <a:extLst>
              <a:ext uri="{FF2B5EF4-FFF2-40B4-BE49-F238E27FC236}">
                <a16:creationId xmlns:a16="http://schemas.microsoft.com/office/drawing/2014/main" id="{5C80064E-798F-994D-A73B-D070D2658DAC}"/>
              </a:ext>
            </a:extLst>
          </p:cNvPr>
          <p:cNvSpPr>
            <a:spLocks noChangeArrowheads="1"/>
          </p:cNvSpPr>
          <p:nvPr/>
        </p:nvSpPr>
        <p:spPr bwMode="auto">
          <a:xfrm>
            <a:off x="460375" y="2833688"/>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26141" name="Rectangle 445">
            <a:extLst>
              <a:ext uri="{FF2B5EF4-FFF2-40B4-BE49-F238E27FC236}">
                <a16:creationId xmlns:a16="http://schemas.microsoft.com/office/drawing/2014/main" id="{936C308E-F344-8E4A-B994-3F63F68867B2}"/>
              </a:ext>
            </a:extLst>
          </p:cNvPr>
          <p:cNvSpPr>
            <a:spLocks noChangeArrowheads="1"/>
          </p:cNvSpPr>
          <p:nvPr/>
        </p:nvSpPr>
        <p:spPr bwMode="auto">
          <a:xfrm>
            <a:off x="444500" y="3203575"/>
            <a:ext cx="177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(D)</a:t>
            </a:r>
            <a:endParaRPr lang="en-US" altLang="en-US" sz="1400">
              <a:latin typeface="Helvetica" pitchFamily="2" charset="0"/>
            </a:endParaRPr>
          </a:p>
        </p:txBody>
      </p:sp>
      <p:sp>
        <p:nvSpPr>
          <p:cNvPr id="926142" name="Rectangle 446">
            <a:extLst>
              <a:ext uri="{FF2B5EF4-FFF2-40B4-BE49-F238E27FC236}">
                <a16:creationId xmlns:a16="http://schemas.microsoft.com/office/drawing/2014/main" id="{E7D64079-57D7-C74C-AD02-979FD0312F37}"/>
              </a:ext>
            </a:extLst>
          </p:cNvPr>
          <p:cNvSpPr>
            <a:spLocks noChangeArrowheads="1"/>
          </p:cNvSpPr>
          <p:nvPr/>
        </p:nvSpPr>
        <p:spPr bwMode="auto">
          <a:xfrm>
            <a:off x="304800" y="3798888"/>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(PS)</a:t>
            </a:r>
            <a:endParaRPr lang="en-US" altLang="en-US" sz="1400">
              <a:latin typeface="Helvetica" pitchFamily="2" charset="0"/>
            </a:endParaRPr>
          </a:p>
        </p:txBody>
      </p:sp>
      <p:sp>
        <p:nvSpPr>
          <p:cNvPr id="926143" name="Rectangle 447">
            <a:extLst>
              <a:ext uri="{FF2B5EF4-FFF2-40B4-BE49-F238E27FC236}">
                <a16:creationId xmlns:a16="http://schemas.microsoft.com/office/drawing/2014/main" id="{F19C50DD-4EE0-C74B-B8E2-5559D03204D6}"/>
              </a:ext>
            </a:extLst>
          </p:cNvPr>
          <p:cNvSpPr>
            <a:spLocks noChangeArrowheads="1"/>
          </p:cNvSpPr>
          <p:nvPr/>
        </p:nvSpPr>
        <p:spPr bwMode="auto">
          <a:xfrm>
            <a:off x="2692400" y="5051425"/>
            <a:ext cx="2444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
              </a:rPr>
              <a:t>       </a:t>
            </a:r>
            <a:endParaRPr lang="en-US" altLang="en-US" sz="1400">
              <a:latin typeface="Helvetica" pitchFamily="2" charset="0"/>
            </a:endParaRPr>
          </a:p>
        </p:txBody>
      </p:sp>
      <p:sp>
        <p:nvSpPr>
          <p:cNvPr id="926144" name="Rectangle 448">
            <a:extLst>
              <a:ext uri="{FF2B5EF4-FFF2-40B4-BE49-F238E27FC236}">
                <a16:creationId xmlns:a16="http://schemas.microsoft.com/office/drawing/2014/main" id="{AA1BF0DC-20BB-594E-BE41-5EA2CE5197C0}"/>
              </a:ext>
            </a:extLst>
          </p:cNvPr>
          <p:cNvSpPr>
            <a:spLocks noChangeArrowheads="1"/>
          </p:cNvSpPr>
          <p:nvPr/>
        </p:nvSpPr>
        <p:spPr bwMode="auto">
          <a:xfrm>
            <a:off x="2533650" y="2174875"/>
            <a:ext cx="3429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
              </a:rPr>
              <a:t>        </a:t>
            </a:r>
            <a:endParaRPr lang="en-US" altLang="en-US" sz="1400">
              <a:latin typeface="Helvetica" pitchFamily="2" charset="0"/>
            </a:endParaRPr>
          </a:p>
        </p:txBody>
      </p:sp>
      <p:sp>
        <p:nvSpPr>
          <p:cNvPr id="926145" name="AutoShape 449">
            <a:extLst>
              <a:ext uri="{FF2B5EF4-FFF2-40B4-BE49-F238E27FC236}">
                <a16:creationId xmlns:a16="http://schemas.microsoft.com/office/drawing/2014/main" id="{1F064A0E-1D44-664C-9921-97B3625FBF1F}"/>
              </a:ext>
            </a:extLst>
          </p:cNvPr>
          <p:cNvSpPr>
            <a:spLocks noChangeArrowheads="1"/>
          </p:cNvSpPr>
          <p:nvPr/>
        </p:nvSpPr>
        <p:spPr bwMode="auto">
          <a:xfrm flipH="1">
            <a:off x="1789113" y="3225800"/>
            <a:ext cx="400050" cy="444500"/>
          </a:xfrm>
          <a:prstGeom prst="rightArrow">
            <a:avLst>
              <a:gd name="adj1" fmla="val 50000"/>
              <a:gd name="adj2" fmla="val 5000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146" name="Rectangle 450">
            <a:extLst>
              <a:ext uri="{FF2B5EF4-FFF2-40B4-BE49-F238E27FC236}">
                <a16:creationId xmlns:a16="http://schemas.microsoft.com/office/drawing/2014/main" id="{9CF94C63-161A-E849-B7CE-FBD25734184F}"/>
              </a:ext>
            </a:extLst>
          </p:cNvPr>
          <p:cNvSpPr>
            <a:spLocks noChangeArrowheads="1"/>
          </p:cNvSpPr>
          <p:nvPr/>
        </p:nvSpPr>
        <p:spPr bwMode="auto">
          <a:xfrm>
            <a:off x="431800" y="3444875"/>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26147" name="Rectangle 451">
            <a:extLst>
              <a:ext uri="{FF2B5EF4-FFF2-40B4-BE49-F238E27FC236}">
                <a16:creationId xmlns:a16="http://schemas.microsoft.com/office/drawing/2014/main" id="{B3F0F1F7-CBDC-C045-A839-55B9F8140E4D}"/>
              </a:ext>
            </a:extLst>
          </p:cNvPr>
          <p:cNvSpPr>
            <a:spLocks noChangeArrowheads="1"/>
          </p:cNvSpPr>
          <p:nvPr/>
        </p:nvSpPr>
        <p:spPr bwMode="auto">
          <a:xfrm>
            <a:off x="650875" y="4129088"/>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Taw</a:t>
            </a:r>
            <a:endParaRPr lang="en-US" altLang="en-US">
              <a:latin typeface="Helvetica" pitchFamily="2" charset="0"/>
            </a:endParaRPr>
          </a:p>
        </p:txBody>
      </p:sp>
      <p:sp>
        <p:nvSpPr>
          <p:cNvPr id="926148" name="Rectangle 452">
            <a:extLst>
              <a:ext uri="{FF2B5EF4-FFF2-40B4-BE49-F238E27FC236}">
                <a16:creationId xmlns:a16="http://schemas.microsoft.com/office/drawing/2014/main" id="{C53FDBBD-4017-2941-A015-895887B8F167}"/>
              </a:ext>
            </a:extLst>
          </p:cNvPr>
          <p:cNvSpPr>
            <a:spLocks noChangeArrowheads="1"/>
          </p:cNvSpPr>
          <p:nvPr/>
        </p:nvSpPr>
        <p:spPr bwMode="auto">
          <a:xfrm>
            <a:off x="606425" y="442118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Taw</a:t>
            </a:r>
            <a:endParaRPr lang="en-US" altLang="en-US">
              <a:latin typeface="Helvetica" pitchFamily="2" charset="0"/>
            </a:endParaRPr>
          </a:p>
        </p:txBody>
      </p:sp>
      <p:sp>
        <p:nvSpPr>
          <p:cNvPr id="926149" name="Rectangle 453">
            <a:extLst>
              <a:ext uri="{FF2B5EF4-FFF2-40B4-BE49-F238E27FC236}">
                <a16:creationId xmlns:a16="http://schemas.microsoft.com/office/drawing/2014/main" id="{F191051C-AA3B-1A49-AEC7-DCA24CD10F0E}"/>
              </a:ext>
            </a:extLst>
          </p:cNvPr>
          <p:cNvSpPr>
            <a:spLocks noChangeArrowheads="1"/>
          </p:cNvSpPr>
          <p:nvPr/>
        </p:nvSpPr>
        <p:spPr bwMode="auto">
          <a:xfrm>
            <a:off x="890588" y="4749800"/>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Ezra</a:t>
            </a:r>
            <a:endParaRPr lang="en-US" altLang="en-US">
              <a:latin typeface="Helvetica" pitchFamily="2" charset="0"/>
            </a:endParaRPr>
          </a:p>
        </p:txBody>
      </p:sp>
      <p:sp>
        <p:nvSpPr>
          <p:cNvPr id="926150" name="Rectangle 454">
            <a:extLst>
              <a:ext uri="{FF2B5EF4-FFF2-40B4-BE49-F238E27FC236}">
                <a16:creationId xmlns:a16="http://schemas.microsoft.com/office/drawing/2014/main" id="{CE653C4F-206B-8540-B3D7-EE9224D8B2F8}"/>
              </a:ext>
            </a:extLst>
          </p:cNvPr>
          <p:cNvSpPr>
            <a:spLocks noChangeArrowheads="1"/>
          </p:cNvSpPr>
          <p:nvPr/>
        </p:nvSpPr>
        <p:spPr bwMode="auto">
          <a:xfrm>
            <a:off x="596900" y="5092700"/>
            <a:ext cx="952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Nehemia</a:t>
            </a:r>
            <a:endParaRPr lang="en-US" altLang="en-US" b="1">
              <a:latin typeface="Helvetica" pitchFamily="2" charset="0"/>
            </a:endParaRPr>
          </a:p>
        </p:txBody>
      </p:sp>
      <p:sp>
        <p:nvSpPr>
          <p:cNvPr id="926151" name="Rectangle 455">
            <a:extLst>
              <a:ext uri="{FF2B5EF4-FFF2-40B4-BE49-F238E27FC236}">
                <a16:creationId xmlns:a16="http://schemas.microsoft.com/office/drawing/2014/main" id="{D1966E0C-E094-D546-AC10-423D752C0B24}"/>
              </a:ext>
            </a:extLst>
          </p:cNvPr>
          <p:cNvSpPr>
            <a:spLocks noChangeArrowheads="1"/>
          </p:cNvSpPr>
          <p:nvPr/>
        </p:nvSpPr>
        <p:spPr bwMode="auto">
          <a:xfrm>
            <a:off x="830263" y="5414963"/>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Ester</a:t>
            </a:r>
            <a:endParaRPr lang="en-US" altLang="en-US">
              <a:latin typeface="Helvetica" pitchFamily="2" charset="0"/>
            </a:endParaRPr>
          </a:p>
        </p:txBody>
      </p:sp>
      <p:sp>
        <p:nvSpPr>
          <p:cNvPr id="926152" name="Rectangle 456">
            <a:extLst>
              <a:ext uri="{FF2B5EF4-FFF2-40B4-BE49-F238E27FC236}">
                <a16:creationId xmlns:a16="http://schemas.microsoft.com/office/drawing/2014/main" id="{C7A57158-6F1F-AF42-B5AD-575512D73DB0}"/>
              </a:ext>
            </a:extLst>
          </p:cNvPr>
          <p:cNvSpPr>
            <a:spLocks noChangeArrowheads="1"/>
          </p:cNvSpPr>
          <p:nvPr/>
        </p:nvSpPr>
        <p:spPr bwMode="auto">
          <a:xfrm>
            <a:off x="731838" y="2717800"/>
            <a:ext cx="8905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700" b="1">
                <a:solidFill>
                  <a:srgbClr val="000000"/>
                </a:solidFill>
                <a:latin typeface="Helvetica" pitchFamily="2" charset="0"/>
              </a:rPr>
              <a:t>I Samuel</a:t>
            </a:r>
            <a:endParaRPr lang="en-US" altLang="en-US" sz="1400">
              <a:latin typeface="Helvetica" pitchFamily="2" charset="0"/>
            </a:endParaRPr>
          </a:p>
        </p:txBody>
      </p:sp>
      <p:sp>
        <p:nvSpPr>
          <p:cNvPr id="926153" name="Rectangle 457">
            <a:extLst>
              <a:ext uri="{FF2B5EF4-FFF2-40B4-BE49-F238E27FC236}">
                <a16:creationId xmlns:a16="http://schemas.microsoft.com/office/drawing/2014/main" id="{840A120D-DE51-9249-8EC1-55455162665D}"/>
              </a:ext>
            </a:extLst>
          </p:cNvPr>
          <p:cNvSpPr>
            <a:spLocks noChangeArrowheads="1"/>
          </p:cNvSpPr>
          <p:nvPr/>
        </p:nvSpPr>
        <p:spPr bwMode="auto">
          <a:xfrm>
            <a:off x="668338" y="3114675"/>
            <a:ext cx="1003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Samuel</a:t>
            </a:r>
            <a:endParaRPr lang="en-US" altLang="en-US" sz="1400">
              <a:latin typeface="Helvetica" pitchFamily="2" charset="0"/>
            </a:endParaRPr>
          </a:p>
        </p:txBody>
      </p:sp>
      <p:sp>
        <p:nvSpPr>
          <p:cNvPr id="926154" name="Rectangle 458">
            <a:extLst>
              <a:ext uri="{FF2B5EF4-FFF2-40B4-BE49-F238E27FC236}">
                <a16:creationId xmlns:a16="http://schemas.microsoft.com/office/drawing/2014/main" id="{49F39327-576C-8546-8CA3-20194D598BD3}"/>
              </a:ext>
            </a:extLst>
          </p:cNvPr>
          <p:cNvSpPr>
            <a:spLocks noChangeArrowheads="1"/>
          </p:cNvSpPr>
          <p:nvPr/>
        </p:nvSpPr>
        <p:spPr bwMode="auto">
          <a:xfrm>
            <a:off x="782638" y="336867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Raja</a:t>
            </a:r>
            <a:endParaRPr lang="en-US" altLang="en-US">
              <a:latin typeface="Helvetica" pitchFamily="2" charset="0"/>
            </a:endParaRPr>
          </a:p>
        </p:txBody>
      </p:sp>
      <p:sp>
        <p:nvSpPr>
          <p:cNvPr id="926155" name="Rectangle 459">
            <a:extLst>
              <a:ext uri="{FF2B5EF4-FFF2-40B4-BE49-F238E27FC236}">
                <a16:creationId xmlns:a16="http://schemas.microsoft.com/office/drawing/2014/main" id="{6A6E136F-20D6-264E-97A5-66AE6F7BA8B0}"/>
              </a:ext>
            </a:extLst>
          </p:cNvPr>
          <p:cNvSpPr>
            <a:spLocks noChangeArrowheads="1"/>
          </p:cNvSpPr>
          <p:nvPr/>
        </p:nvSpPr>
        <p:spPr bwMode="auto">
          <a:xfrm>
            <a:off x="641350" y="3730625"/>
            <a:ext cx="673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Raja</a:t>
            </a:r>
            <a:endParaRPr lang="en-US" altLang="en-US">
              <a:latin typeface="Helvetica" pitchFamily="2" charset="0"/>
            </a:endParaRPr>
          </a:p>
        </p:txBody>
      </p:sp>
      <p:sp>
        <p:nvSpPr>
          <p:cNvPr id="926156" name="Rectangle 460" descr="Small grid">
            <a:extLst>
              <a:ext uri="{FF2B5EF4-FFF2-40B4-BE49-F238E27FC236}">
                <a16:creationId xmlns:a16="http://schemas.microsoft.com/office/drawing/2014/main" id="{5215519C-4E0B-E344-8551-137F93C10BA7}"/>
              </a:ext>
            </a:extLst>
          </p:cNvPr>
          <p:cNvSpPr>
            <a:spLocks noChangeArrowheads="1"/>
          </p:cNvSpPr>
          <p:nvPr/>
        </p:nvSpPr>
        <p:spPr bwMode="auto">
          <a:xfrm>
            <a:off x="2220913" y="582613"/>
            <a:ext cx="222250" cy="3279775"/>
          </a:xfrm>
          <a:prstGeom prst="rect">
            <a:avLst/>
          </a:prstGeom>
          <a:blipFill dpi="0" rotWithShape="0">
            <a:blip r:embed="rId5"/>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157" name="Arc 461">
            <a:extLst>
              <a:ext uri="{FF2B5EF4-FFF2-40B4-BE49-F238E27FC236}">
                <a16:creationId xmlns:a16="http://schemas.microsoft.com/office/drawing/2014/main" id="{ABE2C11F-FF7B-C542-AB41-6A14B86E59BA}"/>
              </a:ext>
            </a:extLst>
          </p:cNvPr>
          <p:cNvSpPr>
            <a:spLocks/>
          </p:cNvSpPr>
          <p:nvPr/>
        </p:nvSpPr>
        <p:spPr bwMode="auto">
          <a:xfrm rot="10860000">
            <a:off x="2457450" y="569913"/>
            <a:ext cx="92075" cy="27463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381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158" name="Line 462">
            <a:extLst>
              <a:ext uri="{FF2B5EF4-FFF2-40B4-BE49-F238E27FC236}">
                <a16:creationId xmlns:a16="http://schemas.microsoft.com/office/drawing/2014/main" id="{B2E15DF5-F418-7C4B-9978-545656D088A7}"/>
              </a:ext>
            </a:extLst>
          </p:cNvPr>
          <p:cNvSpPr>
            <a:spLocks noChangeShapeType="1"/>
          </p:cNvSpPr>
          <p:nvPr/>
        </p:nvSpPr>
        <p:spPr bwMode="auto">
          <a:xfrm flipH="1" flipV="1">
            <a:off x="3830638" y="360363"/>
            <a:ext cx="0" cy="4381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159" name="Line 463">
            <a:extLst>
              <a:ext uri="{FF2B5EF4-FFF2-40B4-BE49-F238E27FC236}">
                <a16:creationId xmlns:a16="http://schemas.microsoft.com/office/drawing/2014/main" id="{3BBAB6C7-C617-C244-A870-E6C22793D705}"/>
              </a:ext>
            </a:extLst>
          </p:cNvPr>
          <p:cNvSpPr>
            <a:spLocks noChangeShapeType="1"/>
          </p:cNvSpPr>
          <p:nvPr/>
        </p:nvSpPr>
        <p:spPr bwMode="auto">
          <a:xfrm>
            <a:off x="2670175" y="571500"/>
            <a:ext cx="4937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160" name="Line 464">
            <a:extLst>
              <a:ext uri="{FF2B5EF4-FFF2-40B4-BE49-F238E27FC236}">
                <a16:creationId xmlns:a16="http://schemas.microsoft.com/office/drawing/2014/main" id="{A0E40534-D5A7-2449-81F1-C2F4DAFC4094}"/>
              </a:ext>
            </a:extLst>
          </p:cNvPr>
          <p:cNvSpPr>
            <a:spLocks noChangeShapeType="1"/>
          </p:cNvSpPr>
          <p:nvPr/>
        </p:nvSpPr>
        <p:spPr bwMode="auto">
          <a:xfrm>
            <a:off x="3290888" y="571500"/>
            <a:ext cx="479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161" name="Line 465">
            <a:extLst>
              <a:ext uri="{FF2B5EF4-FFF2-40B4-BE49-F238E27FC236}">
                <a16:creationId xmlns:a16="http://schemas.microsoft.com/office/drawing/2014/main" id="{661406C4-D95D-CE42-9E23-807AF060C534}"/>
              </a:ext>
            </a:extLst>
          </p:cNvPr>
          <p:cNvSpPr>
            <a:spLocks noChangeShapeType="1"/>
          </p:cNvSpPr>
          <p:nvPr/>
        </p:nvSpPr>
        <p:spPr bwMode="auto">
          <a:xfrm>
            <a:off x="2651125" y="2012950"/>
            <a:ext cx="11160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162" name="Line 466">
            <a:extLst>
              <a:ext uri="{FF2B5EF4-FFF2-40B4-BE49-F238E27FC236}">
                <a16:creationId xmlns:a16="http://schemas.microsoft.com/office/drawing/2014/main" id="{E4076975-E5CE-BC40-B58B-28B546B49EDA}"/>
              </a:ext>
            </a:extLst>
          </p:cNvPr>
          <p:cNvSpPr>
            <a:spLocks noChangeShapeType="1"/>
          </p:cNvSpPr>
          <p:nvPr/>
        </p:nvSpPr>
        <p:spPr bwMode="auto">
          <a:xfrm>
            <a:off x="2620963" y="34512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163" name="Rectangle 467">
            <a:extLst>
              <a:ext uri="{FF2B5EF4-FFF2-40B4-BE49-F238E27FC236}">
                <a16:creationId xmlns:a16="http://schemas.microsoft.com/office/drawing/2014/main" id="{BB8978DD-89A7-7146-AC69-500E69990986}"/>
              </a:ext>
            </a:extLst>
          </p:cNvPr>
          <p:cNvSpPr>
            <a:spLocks noChangeArrowheads="1"/>
          </p:cNvSpPr>
          <p:nvPr/>
        </p:nvSpPr>
        <p:spPr bwMode="auto">
          <a:xfrm>
            <a:off x="4243388" y="186690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(U)</a:t>
            </a:r>
          </a:p>
        </p:txBody>
      </p:sp>
      <p:sp>
        <p:nvSpPr>
          <p:cNvPr id="926164" name="Rectangle 468">
            <a:extLst>
              <a:ext uri="{FF2B5EF4-FFF2-40B4-BE49-F238E27FC236}">
                <a16:creationId xmlns:a16="http://schemas.microsoft.com/office/drawing/2014/main" id="{E545E333-42C0-B240-9C7D-94F0D854C6FD}"/>
              </a:ext>
            </a:extLst>
          </p:cNvPr>
          <p:cNvSpPr>
            <a:spLocks noChangeArrowheads="1"/>
          </p:cNvSpPr>
          <p:nvPr/>
        </p:nvSpPr>
        <p:spPr bwMode="auto">
          <a:xfrm>
            <a:off x="4224338" y="3041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26165" name="Rectangle 469">
            <a:extLst>
              <a:ext uri="{FF2B5EF4-FFF2-40B4-BE49-F238E27FC236}">
                <a16:creationId xmlns:a16="http://schemas.microsoft.com/office/drawing/2014/main" id="{260F196D-0719-BF44-B915-36A67F555CDC}"/>
              </a:ext>
            </a:extLst>
          </p:cNvPr>
          <p:cNvSpPr>
            <a:spLocks noChangeArrowheads="1"/>
          </p:cNvSpPr>
          <p:nvPr/>
        </p:nvSpPr>
        <p:spPr bwMode="auto">
          <a:xfrm>
            <a:off x="4225925" y="4438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26166" name="Rectangle 470">
            <a:extLst>
              <a:ext uri="{FF2B5EF4-FFF2-40B4-BE49-F238E27FC236}">
                <a16:creationId xmlns:a16="http://schemas.microsoft.com/office/drawing/2014/main" id="{1E5EF458-6ECF-5A48-AF59-09E98697CFF3}"/>
              </a:ext>
            </a:extLst>
          </p:cNvPr>
          <p:cNvSpPr>
            <a:spLocks noChangeArrowheads="1"/>
          </p:cNvSpPr>
          <p:nvPr/>
        </p:nvSpPr>
        <p:spPr bwMode="auto">
          <a:xfrm>
            <a:off x="4211638" y="573246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26167" name="Rectangle 471">
            <a:extLst>
              <a:ext uri="{FF2B5EF4-FFF2-40B4-BE49-F238E27FC236}">
                <a16:creationId xmlns:a16="http://schemas.microsoft.com/office/drawing/2014/main" id="{7DC6F96C-1B7D-004C-94DF-1542C659714A}"/>
              </a:ext>
            </a:extLst>
          </p:cNvPr>
          <p:cNvSpPr>
            <a:spLocks noChangeArrowheads="1"/>
          </p:cNvSpPr>
          <p:nvPr/>
        </p:nvSpPr>
        <p:spPr bwMode="auto">
          <a:xfrm>
            <a:off x="4210050" y="6661150"/>
            <a:ext cx="622300" cy="3635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26168" name="Line 472">
            <a:extLst>
              <a:ext uri="{FF2B5EF4-FFF2-40B4-BE49-F238E27FC236}">
                <a16:creationId xmlns:a16="http://schemas.microsoft.com/office/drawing/2014/main" id="{CEE2726E-882F-1E41-BCAD-47AC37883AB9}"/>
              </a:ext>
            </a:extLst>
          </p:cNvPr>
          <p:cNvSpPr>
            <a:spLocks noChangeShapeType="1"/>
          </p:cNvSpPr>
          <p:nvPr/>
        </p:nvSpPr>
        <p:spPr bwMode="auto">
          <a:xfrm>
            <a:off x="2649538" y="31670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169" name="Line 473">
            <a:extLst>
              <a:ext uri="{FF2B5EF4-FFF2-40B4-BE49-F238E27FC236}">
                <a16:creationId xmlns:a16="http://schemas.microsoft.com/office/drawing/2014/main" id="{0218037B-2FAC-4D45-9A35-FF2C5C7B4FE8}"/>
              </a:ext>
            </a:extLst>
          </p:cNvPr>
          <p:cNvSpPr>
            <a:spLocks noChangeShapeType="1"/>
          </p:cNvSpPr>
          <p:nvPr/>
        </p:nvSpPr>
        <p:spPr bwMode="auto">
          <a:xfrm>
            <a:off x="2620963" y="490855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170" name="Line 474">
            <a:extLst>
              <a:ext uri="{FF2B5EF4-FFF2-40B4-BE49-F238E27FC236}">
                <a16:creationId xmlns:a16="http://schemas.microsoft.com/office/drawing/2014/main" id="{0DC66AFC-B726-2E4D-A125-F4026CA93EA7}"/>
              </a:ext>
            </a:extLst>
          </p:cNvPr>
          <p:cNvSpPr>
            <a:spLocks noChangeShapeType="1"/>
          </p:cNvSpPr>
          <p:nvPr/>
        </p:nvSpPr>
        <p:spPr bwMode="auto">
          <a:xfrm>
            <a:off x="2179638" y="3898900"/>
            <a:ext cx="230187" cy="25558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26171" name="Group 475">
            <a:extLst>
              <a:ext uri="{FF2B5EF4-FFF2-40B4-BE49-F238E27FC236}">
                <a16:creationId xmlns:a16="http://schemas.microsoft.com/office/drawing/2014/main" id="{411FFE55-256D-1D45-8301-F3B1742F5FB1}"/>
              </a:ext>
            </a:extLst>
          </p:cNvPr>
          <p:cNvGrpSpPr>
            <a:grpSpLocks/>
          </p:cNvGrpSpPr>
          <p:nvPr/>
        </p:nvGrpSpPr>
        <p:grpSpPr bwMode="auto">
          <a:xfrm>
            <a:off x="1901825" y="4265613"/>
            <a:ext cx="765175" cy="1147762"/>
            <a:chOff x="89" y="3487"/>
            <a:chExt cx="482" cy="723"/>
          </a:xfrm>
        </p:grpSpPr>
        <p:sp>
          <p:nvSpPr>
            <p:cNvPr id="926172" name="Rectangle 476">
              <a:extLst>
                <a:ext uri="{FF2B5EF4-FFF2-40B4-BE49-F238E27FC236}">
                  <a16:creationId xmlns:a16="http://schemas.microsoft.com/office/drawing/2014/main" id="{5242F992-E3DD-7A49-A4C7-D702A4E6145D}"/>
                </a:ext>
              </a:extLst>
            </p:cNvPr>
            <p:cNvSpPr>
              <a:spLocks noChangeArrowheads="1"/>
            </p:cNvSpPr>
            <p:nvPr/>
          </p:nvSpPr>
          <p:spPr bwMode="auto">
            <a:xfrm>
              <a:off x="89" y="3487"/>
              <a:ext cx="15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NABI</a:t>
              </a:r>
              <a:endParaRPr lang="en-US" altLang="en-US" sz="1400">
                <a:latin typeface="Helvetica" pitchFamily="2" charset="0"/>
              </a:endParaRPr>
            </a:p>
          </p:txBody>
        </p:sp>
        <p:sp>
          <p:nvSpPr>
            <p:cNvPr id="926173" name="Rectangle 477">
              <a:extLst>
                <a:ext uri="{FF2B5EF4-FFF2-40B4-BE49-F238E27FC236}">
                  <a16:creationId xmlns:a16="http://schemas.microsoft.com/office/drawing/2014/main" id="{C55403B2-3C25-124C-A04F-7550D6323A87}"/>
                </a:ext>
              </a:extLst>
            </p:cNvPr>
            <p:cNvSpPr>
              <a:spLocks noChangeArrowheads="1"/>
            </p:cNvSpPr>
            <p:nvPr/>
          </p:nvSpPr>
          <p:spPr bwMode="auto">
            <a:xfrm>
              <a:off x="89" y="356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MENULIS</a:t>
              </a:r>
              <a:endParaRPr lang="en-US" altLang="en-US" sz="1400">
                <a:latin typeface="Helvetica" pitchFamily="2" charset="0"/>
              </a:endParaRPr>
            </a:p>
          </p:txBody>
        </p:sp>
        <p:sp>
          <p:nvSpPr>
            <p:cNvPr id="926174" name="Rectangle 478">
              <a:extLst>
                <a:ext uri="{FF2B5EF4-FFF2-40B4-BE49-F238E27FC236}">
                  <a16:creationId xmlns:a16="http://schemas.microsoft.com/office/drawing/2014/main" id="{0A3A1376-BD0D-C548-84B7-EAFBC414B36D}"/>
                </a:ext>
              </a:extLst>
            </p:cNvPr>
            <p:cNvSpPr>
              <a:spLocks noChangeArrowheads="1"/>
            </p:cNvSpPr>
            <p:nvPr/>
          </p:nvSpPr>
          <p:spPr bwMode="auto">
            <a:xfrm>
              <a:off x="89" y="364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SELAMA</a:t>
              </a:r>
              <a:endParaRPr lang="en-US" altLang="en-US" sz="1400">
                <a:latin typeface="Helvetica" pitchFamily="2" charset="0"/>
              </a:endParaRPr>
            </a:p>
          </p:txBody>
        </p:sp>
        <p:sp>
          <p:nvSpPr>
            <p:cNvPr id="926175" name="Rectangle 479">
              <a:extLst>
                <a:ext uri="{FF2B5EF4-FFF2-40B4-BE49-F238E27FC236}">
                  <a16:creationId xmlns:a16="http://schemas.microsoft.com/office/drawing/2014/main" id="{BF05242F-4BA0-D945-98D0-E3F0C949FB27}"/>
                </a:ext>
              </a:extLst>
            </p:cNvPr>
            <p:cNvSpPr>
              <a:spLocks noChangeArrowheads="1"/>
            </p:cNvSpPr>
            <p:nvPr/>
          </p:nvSpPr>
          <p:spPr bwMode="auto">
            <a:xfrm>
              <a:off x="89" y="3725"/>
              <a:ext cx="27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EMPAT</a:t>
              </a:r>
              <a:endParaRPr lang="en-US" altLang="en-US" sz="1400">
                <a:latin typeface="Helvetica" pitchFamily="2" charset="0"/>
              </a:endParaRPr>
            </a:p>
          </p:txBody>
        </p:sp>
        <p:sp>
          <p:nvSpPr>
            <p:cNvPr id="926176" name="Rectangle 480">
              <a:extLst>
                <a:ext uri="{FF2B5EF4-FFF2-40B4-BE49-F238E27FC236}">
                  <a16:creationId xmlns:a16="http://schemas.microsoft.com/office/drawing/2014/main" id="{78896769-BDF6-8C48-87B0-E67872241A5F}"/>
                </a:ext>
              </a:extLst>
            </p:cNvPr>
            <p:cNvSpPr>
              <a:spLocks noChangeArrowheads="1"/>
            </p:cNvSpPr>
            <p:nvPr/>
          </p:nvSpPr>
          <p:spPr bwMode="auto">
            <a:xfrm>
              <a:off x="89" y="3803"/>
              <a:ext cx="29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RATUS</a:t>
              </a:r>
              <a:endParaRPr lang="en-US" altLang="en-US" sz="1400">
                <a:latin typeface="Helvetica" pitchFamily="2" charset="0"/>
              </a:endParaRPr>
            </a:p>
          </p:txBody>
        </p:sp>
        <p:sp>
          <p:nvSpPr>
            <p:cNvPr id="926177" name="Rectangle 481">
              <a:extLst>
                <a:ext uri="{FF2B5EF4-FFF2-40B4-BE49-F238E27FC236}">
                  <a16:creationId xmlns:a16="http://schemas.microsoft.com/office/drawing/2014/main" id="{71C0C31A-C2F3-5947-867A-186CADF4CFA8}"/>
                </a:ext>
              </a:extLst>
            </p:cNvPr>
            <p:cNvSpPr>
              <a:spLocks noChangeArrowheads="1"/>
            </p:cNvSpPr>
            <p:nvPr/>
          </p:nvSpPr>
          <p:spPr bwMode="auto">
            <a:xfrm>
              <a:off x="89" y="3885"/>
              <a:ext cx="33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TAHUN</a:t>
              </a:r>
              <a:endParaRPr lang="en-US" altLang="en-US" sz="1400">
                <a:latin typeface="Helvetica" pitchFamily="2" charset="0"/>
              </a:endParaRPr>
            </a:p>
          </p:txBody>
        </p:sp>
        <p:sp>
          <p:nvSpPr>
            <p:cNvPr id="926178" name="Rectangle 482">
              <a:extLst>
                <a:ext uri="{FF2B5EF4-FFF2-40B4-BE49-F238E27FC236}">
                  <a16:creationId xmlns:a16="http://schemas.microsoft.com/office/drawing/2014/main" id="{F0306057-1D1A-0741-84FC-BBDAF7045B42}"/>
                </a:ext>
              </a:extLst>
            </p:cNvPr>
            <p:cNvSpPr>
              <a:spLocks noChangeArrowheads="1"/>
            </p:cNvSpPr>
            <p:nvPr/>
          </p:nvSpPr>
          <p:spPr bwMode="auto">
            <a:xfrm>
              <a:off x="89" y="3972"/>
              <a:ext cx="42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SETELAH</a:t>
              </a:r>
              <a:endParaRPr lang="en-US" altLang="en-US" sz="1400">
                <a:latin typeface="Helvetica" pitchFamily="2" charset="0"/>
              </a:endParaRPr>
            </a:p>
          </p:txBody>
        </p:sp>
        <p:sp>
          <p:nvSpPr>
            <p:cNvPr id="926179" name="Rectangle 483">
              <a:extLst>
                <a:ext uri="{FF2B5EF4-FFF2-40B4-BE49-F238E27FC236}">
                  <a16:creationId xmlns:a16="http://schemas.microsoft.com/office/drawing/2014/main" id="{E0E2391E-16EF-D543-96E1-D8DB2EF04EC3}"/>
                </a:ext>
              </a:extLst>
            </p:cNvPr>
            <p:cNvSpPr>
              <a:spLocks noChangeArrowheads="1"/>
            </p:cNvSpPr>
            <p:nvPr/>
          </p:nvSpPr>
          <p:spPr bwMode="auto">
            <a:xfrm>
              <a:off x="101" y="4056"/>
              <a:ext cx="1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 </a:t>
              </a:r>
              <a:endParaRPr lang="en-US" altLang="en-US" sz="1400">
                <a:latin typeface="Helvetica" pitchFamily="2" charset="0"/>
              </a:endParaRPr>
            </a:p>
          </p:txBody>
        </p:sp>
        <p:sp>
          <p:nvSpPr>
            <p:cNvPr id="926180" name="Rectangle 484">
              <a:extLst>
                <a:ext uri="{FF2B5EF4-FFF2-40B4-BE49-F238E27FC236}">
                  <a16:creationId xmlns:a16="http://schemas.microsoft.com/office/drawing/2014/main" id="{77E62894-5719-5942-ADB7-71B2B839FB93}"/>
                </a:ext>
              </a:extLst>
            </p:cNvPr>
            <p:cNvSpPr>
              <a:spLocks noChangeArrowheads="1"/>
            </p:cNvSpPr>
            <p:nvPr/>
          </p:nvSpPr>
          <p:spPr bwMode="auto">
            <a:xfrm>
              <a:off x="125" y="4133"/>
              <a:ext cx="4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"PECAH"</a:t>
              </a:r>
              <a:endParaRPr lang="en-US" altLang="en-US" sz="1400">
                <a:latin typeface="Helvetica" pitchFamily="2" charset="0"/>
              </a:endParaRPr>
            </a:p>
          </p:txBody>
        </p:sp>
      </p:grpSp>
      <p:sp>
        <p:nvSpPr>
          <p:cNvPr id="926181" name="Rectangle 485" descr="Small grid">
            <a:extLst>
              <a:ext uri="{FF2B5EF4-FFF2-40B4-BE49-F238E27FC236}">
                <a16:creationId xmlns:a16="http://schemas.microsoft.com/office/drawing/2014/main" id="{FCD83585-959B-CE4A-A8B1-068826FA2D07}"/>
              </a:ext>
            </a:extLst>
          </p:cNvPr>
          <p:cNvSpPr>
            <a:spLocks noChangeArrowheads="1"/>
          </p:cNvSpPr>
          <p:nvPr/>
        </p:nvSpPr>
        <p:spPr bwMode="auto">
          <a:xfrm rot="2940000">
            <a:off x="2197100" y="3862388"/>
            <a:ext cx="366713" cy="179387"/>
          </a:xfrm>
          <a:prstGeom prst="rect">
            <a:avLst/>
          </a:prstGeom>
          <a:blipFill dpi="0" rotWithShape="0">
            <a:blip r:embed="rId5"/>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182" name="AutoShape 486">
            <a:extLst>
              <a:ext uri="{FF2B5EF4-FFF2-40B4-BE49-F238E27FC236}">
                <a16:creationId xmlns:a16="http://schemas.microsoft.com/office/drawing/2014/main" id="{0FD58656-6B7F-814F-A8B8-44F89353F335}"/>
              </a:ext>
            </a:extLst>
          </p:cNvPr>
          <p:cNvSpPr>
            <a:spLocks noChangeArrowheads="1"/>
          </p:cNvSpPr>
          <p:nvPr/>
        </p:nvSpPr>
        <p:spPr bwMode="auto">
          <a:xfrm rot="13800000" flipH="1">
            <a:off x="2379663" y="3867150"/>
            <a:ext cx="241300" cy="406400"/>
          </a:xfrm>
          <a:prstGeom prst="rightArrow">
            <a:avLst>
              <a:gd name="adj1" fmla="val 50000"/>
              <a:gd name="adj2" fmla="val 50005"/>
            </a:avLst>
          </a:prstGeom>
          <a:solidFill>
            <a:schemeClr val="tx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185" name="Rectangle 489">
            <a:extLst>
              <a:ext uri="{FF2B5EF4-FFF2-40B4-BE49-F238E27FC236}">
                <a16:creationId xmlns:a16="http://schemas.microsoft.com/office/drawing/2014/main" id="{4DFC85F3-5850-534F-BF67-CBFEF69C12DA}"/>
              </a:ext>
            </a:extLst>
          </p:cNvPr>
          <p:cNvSpPr>
            <a:spLocks noChangeArrowheads="1"/>
          </p:cNvSpPr>
          <p:nvPr/>
        </p:nvSpPr>
        <p:spPr bwMode="auto">
          <a:xfrm>
            <a:off x="3032125" y="54864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6186" name="Text Box 490">
            <a:extLst>
              <a:ext uri="{FF2B5EF4-FFF2-40B4-BE49-F238E27FC236}">
                <a16:creationId xmlns:a16="http://schemas.microsoft.com/office/drawing/2014/main" id="{1AB3E0EC-6E63-1D46-9C5D-9D27A05D5C24}"/>
              </a:ext>
            </a:extLst>
          </p:cNvPr>
          <p:cNvSpPr txBox="1">
            <a:spLocks noChangeArrowheads="1"/>
          </p:cNvSpPr>
          <p:nvPr/>
        </p:nvSpPr>
        <p:spPr bwMode="auto">
          <a:xfrm>
            <a:off x="2157413" y="5738813"/>
            <a:ext cx="747712"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000000"/>
                </a:solidFill>
                <a:latin typeface="Helvetica" pitchFamily="2" charset="0"/>
              </a:rPr>
              <a:t>*</a:t>
            </a:r>
          </a:p>
        </p:txBody>
      </p:sp>
      <p:sp>
        <p:nvSpPr>
          <p:cNvPr id="926187" name="Text Box 491">
            <a:extLst>
              <a:ext uri="{FF2B5EF4-FFF2-40B4-BE49-F238E27FC236}">
                <a16:creationId xmlns:a16="http://schemas.microsoft.com/office/drawing/2014/main" id="{E47A0C71-F576-3A45-8635-D2945D6030A6}"/>
              </a:ext>
            </a:extLst>
          </p:cNvPr>
          <p:cNvSpPr txBox="1">
            <a:spLocks noChangeArrowheads="1"/>
          </p:cNvSpPr>
          <p:nvPr/>
        </p:nvSpPr>
        <p:spPr bwMode="auto">
          <a:xfrm rot="-5400000">
            <a:off x="3975100" y="1673225"/>
            <a:ext cx="32067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endParaRPr lang="en-US" altLang="en-US" sz="900">
              <a:latin typeface="Arial Black" panose="020B0604020202020204" pitchFamily="34" charset="0"/>
            </a:endParaRPr>
          </a:p>
        </p:txBody>
      </p:sp>
      <p:sp>
        <p:nvSpPr>
          <p:cNvPr id="926188" name="Text Box 492">
            <a:extLst>
              <a:ext uri="{FF2B5EF4-FFF2-40B4-BE49-F238E27FC236}">
                <a16:creationId xmlns:a16="http://schemas.microsoft.com/office/drawing/2014/main" id="{6FBC7AF6-B2E6-1A48-9ABF-D82A2706EB8D}"/>
              </a:ext>
            </a:extLst>
          </p:cNvPr>
          <p:cNvSpPr txBox="1">
            <a:spLocks noChangeArrowheads="1"/>
          </p:cNvSpPr>
          <p:nvPr/>
        </p:nvSpPr>
        <p:spPr bwMode="auto">
          <a:xfrm rot="-5400000">
            <a:off x="2226469" y="3602832"/>
            <a:ext cx="381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 </a:t>
            </a:r>
            <a:endParaRPr lang="en-US" altLang="en-US" sz="900">
              <a:latin typeface="Arial Black" panose="020B0604020202020204" pitchFamily="34" charset="0"/>
            </a:endParaRPr>
          </a:p>
        </p:txBody>
      </p:sp>
      <p:sp>
        <p:nvSpPr>
          <p:cNvPr id="926189" name="Rectangle 493">
            <a:extLst>
              <a:ext uri="{FF2B5EF4-FFF2-40B4-BE49-F238E27FC236}">
                <a16:creationId xmlns:a16="http://schemas.microsoft.com/office/drawing/2014/main" id="{70F9492E-4CEC-4144-8AC8-0CC1AFD5441F}"/>
              </a:ext>
            </a:extLst>
          </p:cNvPr>
          <p:cNvSpPr>
            <a:spLocks noChangeArrowheads="1"/>
          </p:cNvSpPr>
          <p:nvPr/>
        </p:nvSpPr>
        <p:spPr bwMode="auto">
          <a:xfrm>
            <a:off x="2562225" y="4046538"/>
            <a:ext cx="1873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926191" name="Line 495">
            <a:extLst>
              <a:ext uri="{FF2B5EF4-FFF2-40B4-BE49-F238E27FC236}">
                <a16:creationId xmlns:a16="http://schemas.microsoft.com/office/drawing/2014/main" id="{953AD9E9-55F7-024C-A886-F80406101EC0}"/>
              </a:ext>
            </a:extLst>
          </p:cNvPr>
          <p:cNvSpPr>
            <a:spLocks noChangeShapeType="1"/>
          </p:cNvSpPr>
          <p:nvPr/>
        </p:nvSpPr>
        <p:spPr bwMode="auto">
          <a:xfrm>
            <a:off x="2559050" y="571500"/>
            <a:ext cx="0" cy="22066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192" name="Line 496">
            <a:extLst>
              <a:ext uri="{FF2B5EF4-FFF2-40B4-BE49-F238E27FC236}">
                <a16:creationId xmlns:a16="http://schemas.microsoft.com/office/drawing/2014/main" id="{A1AB4A8B-41BD-F543-9D4C-F9BABB1B22AF}"/>
              </a:ext>
            </a:extLst>
          </p:cNvPr>
          <p:cNvSpPr>
            <a:spLocks noChangeShapeType="1"/>
          </p:cNvSpPr>
          <p:nvPr/>
        </p:nvSpPr>
        <p:spPr bwMode="auto">
          <a:xfrm>
            <a:off x="2516188" y="814388"/>
            <a:ext cx="1676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193" name="Line 497">
            <a:extLst>
              <a:ext uri="{FF2B5EF4-FFF2-40B4-BE49-F238E27FC236}">
                <a16:creationId xmlns:a16="http://schemas.microsoft.com/office/drawing/2014/main" id="{027CF14D-0703-794D-9E34-12D7771E7602}"/>
              </a:ext>
            </a:extLst>
          </p:cNvPr>
          <p:cNvSpPr>
            <a:spLocks noChangeShapeType="1"/>
          </p:cNvSpPr>
          <p:nvPr/>
        </p:nvSpPr>
        <p:spPr bwMode="auto">
          <a:xfrm>
            <a:off x="4152900" y="182563"/>
            <a:ext cx="0" cy="6048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194" name="Line 498">
            <a:extLst>
              <a:ext uri="{FF2B5EF4-FFF2-40B4-BE49-F238E27FC236}">
                <a16:creationId xmlns:a16="http://schemas.microsoft.com/office/drawing/2014/main" id="{727CB233-8D30-F745-83F9-2C6A489297B3}"/>
              </a:ext>
            </a:extLst>
          </p:cNvPr>
          <p:cNvSpPr>
            <a:spLocks noChangeShapeType="1"/>
          </p:cNvSpPr>
          <p:nvPr/>
        </p:nvSpPr>
        <p:spPr bwMode="auto">
          <a:xfrm>
            <a:off x="2535238" y="1011238"/>
            <a:ext cx="0" cy="29035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195" name="Line 499">
            <a:extLst>
              <a:ext uri="{FF2B5EF4-FFF2-40B4-BE49-F238E27FC236}">
                <a16:creationId xmlns:a16="http://schemas.microsoft.com/office/drawing/2014/main" id="{ECD30070-7452-0242-847E-D2652DC7BECB}"/>
              </a:ext>
            </a:extLst>
          </p:cNvPr>
          <p:cNvSpPr>
            <a:spLocks noChangeShapeType="1"/>
          </p:cNvSpPr>
          <p:nvPr/>
        </p:nvSpPr>
        <p:spPr bwMode="auto">
          <a:xfrm>
            <a:off x="2511425" y="1001713"/>
            <a:ext cx="1693863"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196" name="Line 500">
            <a:extLst>
              <a:ext uri="{FF2B5EF4-FFF2-40B4-BE49-F238E27FC236}">
                <a16:creationId xmlns:a16="http://schemas.microsoft.com/office/drawing/2014/main" id="{F3204EB8-C5AE-3247-BAC1-674F66A8011F}"/>
              </a:ext>
            </a:extLst>
          </p:cNvPr>
          <p:cNvSpPr>
            <a:spLocks noChangeShapeType="1"/>
          </p:cNvSpPr>
          <p:nvPr/>
        </p:nvSpPr>
        <p:spPr bwMode="auto">
          <a:xfrm>
            <a:off x="2509838" y="7305675"/>
            <a:ext cx="1693862" cy="0"/>
          </a:xfrm>
          <a:prstGeom prst="line">
            <a:avLst/>
          </a:prstGeom>
          <a:noFill/>
          <a:ln w="76200">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26197" name="Line 501">
            <a:extLst>
              <a:ext uri="{FF2B5EF4-FFF2-40B4-BE49-F238E27FC236}">
                <a16:creationId xmlns:a16="http://schemas.microsoft.com/office/drawing/2014/main" id="{3F37F168-4534-5340-AE2F-68BB20D1F64D}"/>
              </a:ext>
            </a:extLst>
          </p:cNvPr>
          <p:cNvSpPr>
            <a:spLocks noChangeShapeType="1"/>
          </p:cNvSpPr>
          <p:nvPr/>
        </p:nvSpPr>
        <p:spPr bwMode="auto">
          <a:xfrm>
            <a:off x="4164013" y="998538"/>
            <a:ext cx="0" cy="62801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198" name="Line 502">
            <a:extLst>
              <a:ext uri="{FF2B5EF4-FFF2-40B4-BE49-F238E27FC236}">
                <a16:creationId xmlns:a16="http://schemas.microsoft.com/office/drawing/2014/main" id="{EE12EA50-EBC2-2F41-A0DF-D31846E6F7D2}"/>
              </a:ext>
            </a:extLst>
          </p:cNvPr>
          <p:cNvSpPr>
            <a:spLocks noChangeShapeType="1"/>
          </p:cNvSpPr>
          <p:nvPr/>
        </p:nvSpPr>
        <p:spPr bwMode="auto">
          <a:xfrm>
            <a:off x="2541588" y="5576888"/>
            <a:ext cx="0" cy="17129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199" name="Line 503">
            <a:extLst>
              <a:ext uri="{FF2B5EF4-FFF2-40B4-BE49-F238E27FC236}">
                <a16:creationId xmlns:a16="http://schemas.microsoft.com/office/drawing/2014/main" id="{D2E0BD9B-EB0A-614B-A2F3-B8502439C6F8}"/>
              </a:ext>
            </a:extLst>
          </p:cNvPr>
          <p:cNvSpPr>
            <a:spLocks noChangeShapeType="1"/>
          </p:cNvSpPr>
          <p:nvPr/>
        </p:nvSpPr>
        <p:spPr bwMode="auto">
          <a:xfrm flipV="1">
            <a:off x="2201863" y="546100"/>
            <a:ext cx="1587" cy="340201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200" name="Rectangle 504" descr="Small grid">
            <a:extLst>
              <a:ext uri="{FF2B5EF4-FFF2-40B4-BE49-F238E27FC236}">
                <a16:creationId xmlns:a16="http://schemas.microsoft.com/office/drawing/2014/main" id="{F1515899-32F9-AB4B-A52A-CAE783F63D0A}"/>
              </a:ext>
            </a:extLst>
          </p:cNvPr>
          <p:cNvSpPr>
            <a:spLocks noChangeArrowheads="1"/>
          </p:cNvSpPr>
          <p:nvPr/>
        </p:nvSpPr>
        <p:spPr bwMode="auto">
          <a:xfrm>
            <a:off x="1985963" y="3365500"/>
            <a:ext cx="247650" cy="152400"/>
          </a:xfrm>
          <a:prstGeom prst="rect">
            <a:avLst/>
          </a:prstGeom>
          <a:blipFill dpi="0" rotWithShape="0">
            <a:blip r:embed="rId5"/>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201" name="Line 505">
            <a:extLst>
              <a:ext uri="{FF2B5EF4-FFF2-40B4-BE49-F238E27FC236}">
                <a16:creationId xmlns:a16="http://schemas.microsoft.com/office/drawing/2014/main" id="{B2282886-889B-544C-ABA5-4C16C7AFB9FF}"/>
              </a:ext>
            </a:extLst>
          </p:cNvPr>
          <p:cNvSpPr>
            <a:spLocks noChangeShapeType="1"/>
          </p:cNvSpPr>
          <p:nvPr/>
        </p:nvSpPr>
        <p:spPr bwMode="auto">
          <a:xfrm>
            <a:off x="2597150" y="1079500"/>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214" name="Text Box 518">
            <a:extLst>
              <a:ext uri="{FF2B5EF4-FFF2-40B4-BE49-F238E27FC236}">
                <a16:creationId xmlns:a16="http://schemas.microsoft.com/office/drawing/2014/main" id="{D74FF96A-92AE-B84E-94F8-37134A29F853}"/>
              </a:ext>
            </a:extLst>
          </p:cNvPr>
          <p:cNvSpPr txBox="1">
            <a:spLocks noChangeArrowheads="1"/>
          </p:cNvSpPr>
          <p:nvPr/>
        </p:nvSpPr>
        <p:spPr bwMode="auto">
          <a:xfrm rot="-5400000">
            <a:off x="2033588" y="3956050"/>
            <a:ext cx="381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900">
              <a:latin typeface="Arial Black" panose="020B0604020202020204" pitchFamily="34" charset="0"/>
            </a:endParaRPr>
          </a:p>
        </p:txBody>
      </p:sp>
      <p:sp>
        <p:nvSpPr>
          <p:cNvPr id="926215" name="Text Box 519">
            <a:extLst>
              <a:ext uri="{FF2B5EF4-FFF2-40B4-BE49-F238E27FC236}">
                <a16:creationId xmlns:a16="http://schemas.microsoft.com/office/drawing/2014/main" id="{AF67258D-FEA2-2B45-AFD3-DAEB6101A92A}"/>
              </a:ext>
            </a:extLst>
          </p:cNvPr>
          <p:cNvSpPr txBox="1">
            <a:spLocks noChangeArrowheads="1"/>
          </p:cNvSpPr>
          <p:nvPr/>
        </p:nvSpPr>
        <p:spPr bwMode="auto">
          <a:xfrm rot="-5400000">
            <a:off x="2074069" y="3886994"/>
            <a:ext cx="381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926216" name="Line 520">
            <a:extLst>
              <a:ext uri="{FF2B5EF4-FFF2-40B4-BE49-F238E27FC236}">
                <a16:creationId xmlns:a16="http://schemas.microsoft.com/office/drawing/2014/main" id="{583BC1AF-3B08-0842-9E60-8AA47FA6C539}"/>
              </a:ext>
            </a:extLst>
          </p:cNvPr>
          <p:cNvSpPr>
            <a:spLocks noChangeShapeType="1"/>
          </p:cNvSpPr>
          <p:nvPr/>
        </p:nvSpPr>
        <p:spPr bwMode="auto">
          <a:xfrm>
            <a:off x="2611438" y="5487988"/>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5897"/>
                                        </p:tgtEl>
                                        <p:attrNameLst>
                                          <p:attrName>style.visibility</p:attrName>
                                        </p:attrNameLst>
                                      </p:cBhvr>
                                      <p:to>
                                        <p:strVal val="visible"/>
                                      </p:to>
                                    </p:set>
                                    <p:animEffect transition="in" filter="dissolve">
                                      <p:cBhvr>
                                        <p:cTn id="7" dur="500"/>
                                        <p:tgtEl>
                                          <p:spTgt spid="9258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5898"/>
                                        </p:tgtEl>
                                        <p:attrNameLst>
                                          <p:attrName>style.visibility</p:attrName>
                                        </p:attrNameLst>
                                      </p:cBhvr>
                                      <p:to>
                                        <p:strVal val="visible"/>
                                      </p:to>
                                    </p:set>
                                    <p:animEffect transition="in" filter="dissolve">
                                      <p:cBhvr>
                                        <p:cTn id="12" dur="500"/>
                                        <p:tgtEl>
                                          <p:spTgt spid="925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897" grpId="0" autoUpdateAnimBg="0"/>
      <p:bldP spid="925898"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6" name="Rectangle 2">
            <a:extLst>
              <a:ext uri="{FF2B5EF4-FFF2-40B4-BE49-F238E27FC236}">
                <a16:creationId xmlns:a16="http://schemas.microsoft.com/office/drawing/2014/main" id="{D0B1CEB0-BAD9-8B42-AAD0-A51F15D1304C}"/>
              </a:ext>
            </a:extLst>
          </p:cNvPr>
          <p:cNvSpPr>
            <a:spLocks noChangeArrowheads="1"/>
          </p:cNvSpPr>
          <p:nvPr/>
        </p:nvSpPr>
        <p:spPr bwMode="auto">
          <a:xfrm>
            <a:off x="2871788" y="44069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7747" name="Rectangle 3">
            <a:extLst>
              <a:ext uri="{FF2B5EF4-FFF2-40B4-BE49-F238E27FC236}">
                <a16:creationId xmlns:a16="http://schemas.microsoft.com/office/drawing/2014/main" id="{6EA48760-44CF-BD48-9E90-2E6003353770}"/>
              </a:ext>
            </a:extLst>
          </p:cNvPr>
          <p:cNvSpPr>
            <a:spLocks noChangeArrowheads="1"/>
          </p:cNvSpPr>
          <p:nvPr/>
        </p:nvSpPr>
        <p:spPr bwMode="auto">
          <a:xfrm>
            <a:off x="2855913" y="46624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7748" name="Rectangle 4">
            <a:extLst>
              <a:ext uri="{FF2B5EF4-FFF2-40B4-BE49-F238E27FC236}">
                <a16:creationId xmlns:a16="http://schemas.microsoft.com/office/drawing/2014/main" id="{0EE30E00-E76C-6948-AAD1-D1BFEFF3FF8B}"/>
              </a:ext>
            </a:extLst>
          </p:cNvPr>
          <p:cNvSpPr>
            <a:spLocks noChangeArrowheads="1"/>
          </p:cNvSpPr>
          <p:nvPr/>
        </p:nvSpPr>
        <p:spPr bwMode="auto">
          <a:xfrm>
            <a:off x="2840038" y="4965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7749" name="Rectangle 5">
            <a:extLst>
              <a:ext uri="{FF2B5EF4-FFF2-40B4-BE49-F238E27FC236}">
                <a16:creationId xmlns:a16="http://schemas.microsoft.com/office/drawing/2014/main" id="{70ED8927-7AF6-8347-BFA7-95B5A488C3E0}"/>
              </a:ext>
            </a:extLst>
          </p:cNvPr>
          <p:cNvSpPr>
            <a:spLocks noChangeArrowheads="1"/>
          </p:cNvSpPr>
          <p:nvPr/>
        </p:nvSpPr>
        <p:spPr bwMode="auto">
          <a:xfrm>
            <a:off x="2840038" y="51752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7754" name="Rectangle 10">
            <a:extLst>
              <a:ext uri="{FF2B5EF4-FFF2-40B4-BE49-F238E27FC236}">
                <a16:creationId xmlns:a16="http://schemas.microsoft.com/office/drawing/2014/main" id="{3A946577-E0A9-8846-A51F-FBF263FC153E}"/>
              </a:ext>
            </a:extLst>
          </p:cNvPr>
          <p:cNvSpPr>
            <a:spLocks noChangeArrowheads="1"/>
          </p:cNvSpPr>
          <p:nvPr/>
        </p:nvSpPr>
        <p:spPr bwMode="auto">
          <a:xfrm>
            <a:off x="5065713" y="454025"/>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7825" name="Rectangle 81">
            <a:extLst>
              <a:ext uri="{FF2B5EF4-FFF2-40B4-BE49-F238E27FC236}">
                <a16:creationId xmlns:a16="http://schemas.microsoft.com/office/drawing/2014/main" id="{41929D78-0575-874E-B4E2-9565FC1349CF}"/>
              </a:ext>
            </a:extLst>
          </p:cNvPr>
          <p:cNvSpPr>
            <a:spLocks noChangeArrowheads="1"/>
          </p:cNvSpPr>
          <p:nvPr/>
        </p:nvSpPr>
        <p:spPr bwMode="auto">
          <a:xfrm>
            <a:off x="2833688" y="42719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7832" name="Rectangle 88">
            <a:extLst>
              <a:ext uri="{FF2B5EF4-FFF2-40B4-BE49-F238E27FC236}">
                <a16:creationId xmlns:a16="http://schemas.microsoft.com/office/drawing/2014/main" id="{C3D60D51-BBD0-1242-9374-9B1BB167135D}"/>
              </a:ext>
            </a:extLst>
          </p:cNvPr>
          <p:cNvSpPr>
            <a:spLocks noChangeArrowheads="1"/>
          </p:cNvSpPr>
          <p:nvPr/>
        </p:nvSpPr>
        <p:spPr bwMode="auto">
          <a:xfrm>
            <a:off x="933450" y="2933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7833" name="Rectangle 89">
            <a:extLst>
              <a:ext uri="{FF2B5EF4-FFF2-40B4-BE49-F238E27FC236}">
                <a16:creationId xmlns:a16="http://schemas.microsoft.com/office/drawing/2014/main" id="{10C2E878-AF03-2A48-88A8-008B277B86EA}"/>
              </a:ext>
            </a:extLst>
          </p:cNvPr>
          <p:cNvSpPr>
            <a:spLocks noChangeArrowheads="1"/>
          </p:cNvSpPr>
          <p:nvPr/>
        </p:nvSpPr>
        <p:spPr bwMode="auto">
          <a:xfrm>
            <a:off x="3054350" y="17653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7834" name="Rectangle 90">
            <a:extLst>
              <a:ext uri="{FF2B5EF4-FFF2-40B4-BE49-F238E27FC236}">
                <a16:creationId xmlns:a16="http://schemas.microsoft.com/office/drawing/2014/main" id="{57ADD65D-10E9-454F-A999-AAB92C6128FE}"/>
              </a:ext>
            </a:extLst>
          </p:cNvPr>
          <p:cNvSpPr>
            <a:spLocks noChangeArrowheads="1"/>
          </p:cNvSpPr>
          <p:nvPr/>
        </p:nvSpPr>
        <p:spPr bwMode="auto">
          <a:xfrm>
            <a:off x="3038475" y="20526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7835" name="Rectangle 91">
            <a:extLst>
              <a:ext uri="{FF2B5EF4-FFF2-40B4-BE49-F238E27FC236}">
                <a16:creationId xmlns:a16="http://schemas.microsoft.com/office/drawing/2014/main" id="{3442A442-6218-D54B-9449-E7B0A4CEDDA2}"/>
              </a:ext>
            </a:extLst>
          </p:cNvPr>
          <p:cNvSpPr>
            <a:spLocks noChangeArrowheads="1"/>
          </p:cNvSpPr>
          <p:nvPr/>
        </p:nvSpPr>
        <p:spPr bwMode="auto">
          <a:xfrm>
            <a:off x="2878138" y="22447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7836" name="Rectangle 92">
            <a:extLst>
              <a:ext uri="{FF2B5EF4-FFF2-40B4-BE49-F238E27FC236}">
                <a16:creationId xmlns:a16="http://schemas.microsoft.com/office/drawing/2014/main" id="{D92228B1-7E11-C245-988A-83A6E8D2C4CE}"/>
              </a:ext>
            </a:extLst>
          </p:cNvPr>
          <p:cNvSpPr>
            <a:spLocks noChangeArrowheads="1"/>
          </p:cNvSpPr>
          <p:nvPr/>
        </p:nvSpPr>
        <p:spPr bwMode="auto">
          <a:xfrm>
            <a:off x="3054350" y="28987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7837" name="Rectangle 93">
            <a:extLst>
              <a:ext uri="{FF2B5EF4-FFF2-40B4-BE49-F238E27FC236}">
                <a16:creationId xmlns:a16="http://schemas.microsoft.com/office/drawing/2014/main" id="{548F5361-BEE1-3746-8943-7E19CF1B6E97}"/>
              </a:ext>
            </a:extLst>
          </p:cNvPr>
          <p:cNvSpPr>
            <a:spLocks noChangeArrowheads="1"/>
          </p:cNvSpPr>
          <p:nvPr/>
        </p:nvSpPr>
        <p:spPr bwMode="auto">
          <a:xfrm>
            <a:off x="2894013" y="36830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7838" name="Rectangle 94">
            <a:extLst>
              <a:ext uri="{FF2B5EF4-FFF2-40B4-BE49-F238E27FC236}">
                <a16:creationId xmlns:a16="http://schemas.microsoft.com/office/drawing/2014/main" id="{46953753-B9F2-E440-8D3A-23AA0D20C87E}"/>
              </a:ext>
            </a:extLst>
          </p:cNvPr>
          <p:cNvSpPr>
            <a:spLocks noChangeArrowheads="1"/>
          </p:cNvSpPr>
          <p:nvPr/>
        </p:nvSpPr>
        <p:spPr bwMode="auto">
          <a:xfrm>
            <a:off x="2894013" y="3827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7839" name="Rectangle 95">
            <a:extLst>
              <a:ext uri="{FF2B5EF4-FFF2-40B4-BE49-F238E27FC236}">
                <a16:creationId xmlns:a16="http://schemas.microsoft.com/office/drawing/2014/main" id="{DF1FBE3B-2B16-2E43-9155-0E1003AE9B90}"/>
              </a:ext>
            </a:extLst>
          </p:cNvPr>
          <p:cNvSpPr>
            <a:spLocks noChangeArrowheads="1"/>
          </p:cNvSpPr>
          <p:nvPr/>
        </p:nvSpPr>
        <p:spPr bwMode="auto">
          <a:xfrm>
            <a:off x="2989263" y="34591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7840" name="Rectangle 96">
            <a:extLst>
              <a:ext uri="{FF2B5EF4-FFF2-40B4-BE49-F238E27FC236}">
                <a16:creationId xmlns:a16="http://schemas.microsoft.com/office/drawing/2014/main" id="{2EF898BE-E93D-C54E-A2BB-5A355914BCC9}"/>
              </a:ext>
            </a:extLst>
          </p:cNvPr>
          <p:cNvSpPr>
            <a:spLocks noChangeArrowheads="1"/>
          </p:cNvSpPr>
          <p:nvPr/>
        </p:nvSpPr>
        <p:spPr bwMode="auto">
          <a:xfrm>
            <a:off x="3117850" y="31702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7841" name="Rectangle 97">
            <a:extLst>
              <a:ext uri="{FF2B5EF4-FFF2-40B4-BE49-F238E27FC236}">
                <a16:creationId xmlns:a16="http://schemas.microsoft.com/office/drawing/2014/main" id="{0109ECBD-67B0-9D4D-A621-F5A5C40B8CDE}"/>
              </a:ext>
            </a:extLst>
          </p:cNvPr>
          <p:cNvSpPr>
            <a:spLocks noChangeArrowheads="1"/>
          </p:cNvSpPr>
          <p:nvPr/>
        </p:nvSpPr>
        <p:spPr bwMode="auto">
          <a:xfrm>
            <a:off x="2894013" y="4624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7842" name="Rectangle 98">
            <a:extLst>
              <a:ext uri="{FF2B5EF4-FFF2-40B4-BE49-F238E27FC236}">
                <a16:creationId xmlns:a16="http://schemas.microsoft.com/office/drawing/2014/main" id="{C59002FD-3D67-594D-B7BF-802275180065}"/>
              </a:ext>
            </a:extLst>
          </p:cNvPr>
          <p:cNvSpPr>
            <a:spLocks noChangeArrowheads="1"/>
          </p:cNvSpPr>
          <p:nvPr/>
        </p:nvSpPr>
        <p:spPr bwMode="auto">
          <a:xfrm>
            <a:off x="2878138" y="492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7843" name="Rectangle 99">
            <a:extLst>
              <a:ext uri="{FF2B5EF4-FFF2-40B4-BE49-F238E27FC236}">
                <a16:creationId xmlns:a16="http://schemas.microsoft.com/office/drawing/2014/main" id="{ABCFE931-D5C1-7B4D-9032-05D93BF1B4D3}"/>
              </a:ext>
            </a:extLst>
          </p:cNvPr>
          <p:cNvSpPr>
            <a:spLocks noChangeArrowheads="1"/>
          </p:cNvSpPr>
          <p:nvPr/>
        </p:nvSpPr>
        <p:spPr bwMode="auto">
          <a:xfrm>
            <a:off x="2878138" y="51371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7845" name="Rectangle 101">
            <a:extLst>
              <a:ext uri="{FF2B5EF4-FFF2-40B4-BE49-F238E27FC236}">
                <a16:creationId xmlns:a16="http://schemas.microsoft.com/office/drawing/2014/main" id="{C02418B1-BDFD-EA4D-86C3-4CFB66F5F17E}"/>
              </a:ext>
            </a:extLst>
          </p:cNvPr>
          <p:cNvSpPr>
            <a:spLocks noChangeArrowheads="1"/>
          </p:cNvSpPr>
          <p:nvPr/>
        </p:nvSpPr>
        <p:spPr bwMode="auto">
          <a:xfrm>
            <a:off x="3022600" y="58070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7846" name="Rectangle 102">
            <a:extLst>
              <a:ext uri="{FF2B5EF4-FFF2-40B4-BE49-F238E27FC236}">
                <a16:creationId xmlns:a16="http://schemas.microsoft.com/office/drawing/2014/main" id="{C06CC766-9330-6A40-9B9C-C0503A9DE78D}"/>
              </a:ext>
            </a:extLst>
          </p:cNvPr>
          <p:cNvSpPr>
            <a:spLocks noChangeArrowheads="1"/>
          </p:cNvSpPr>
          <p:nvPr/>
        </p:nvSpPr>
        <p:spPr bwMode="auto">
          <a:xfrm>
            <a:off x="3006725" y="609441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7847" name="Rectangle 103">
            <a:extLst>
              <a:ext uri="{FF2B5EF4-FFF2-40B4-BE49-F238E27FC236}">
                <a16:creationId xmlns:a16="http://schemas.microsoft.com/office/drawing/2014/main" id="{15CE57E5-5B67-E84E-8120-CD5D7FA9991C}"/>
              </a:ext>
            </a:extLst>
          </p:cNvPr>
          <p:cNvSpPr>
            <a:spLocks noChangeArrowheads="1"/>
          </p:cNvSpPr>
          <p:nvPr/>
        </p:nvSpPr>
        <p:spPr bwMode="auto">
          <a:xfrm>
            <a:off x="2814638" y="69564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7848" name="Rectangle 104">
            <a:extLst>
              <a:ext uri="{FF2B5EF4-FFF2-40B4-BE49-F238E27FC236}">
                <a16:creationId xmlns:a16="http://schemas.microsoft.com/office/drawing/2014/main" id="{99458E6F-E3DF-054F-8358-825A09397BAC}"/>
              </a:ext>
            </a:extLst>
          </p:cNvPr>
          <p:cNvSpPr>
            <a:spLocks noChangeArrowheads="1"/>
          </p:cNvSpPr>
          <p:nvPr/>
        </p:nvSpPr>
        <p:spPr bwMode="auto">
          <a:xfrm>
            <a:off x="2894013" y="72278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7850" name="Rectangle 106">
            <a:extLst>
              <a:ext uri="{FF2B5EF4-FFF2-40B4-BE49-F238E27FC236}">
                <a16:creationId xmlns:a16="http://schemas.microsoft.com/office/drawing/2014/main" id="{8A5D82F4-48EE-1F41-B5FB-1787A0F54865}"/>
              </a:ext>
            </a:extLst>
          </p:cNvPr>
          <p:cNvSpPr>
            <a:spLocks noChangeArrowheads="1"/>
          </p:cNvSpPr>
          <p:nvPr/>
        </p:nvSpPr>
        <p:spPr bwMode="auto">
          <a:xfrm>
            <a:off x="3101975" y="238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7939" name="Rectangle 195">
            <a:extLst>
              <a:ext uri="{FF2B5EF4-FFF2-40B4-BE49-F238E27FC236}">
                <a16:creationId xmlns:a16="http://schemas.microsoft.com/office/drawing/2014/main" id="{392CAC55-49AC-7F4B-9A30-978EACFF116A}"/>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27940" name="Picture 196">
            <a:extLst>
              <a:ext uri="{FF2B5EF4-FFF2-40B4-BE49-F238E27FC236}">
                <a16:creationId xmlns:a16="http://schemas.microsoft.com/office/drawing/2014/main" id="{6E5B7088-DA57-7F4B-B2FB-1EA25350C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806" r="29846" b="220"/>
          <a:stretch>
            <a:fillRect/>
          </a:stretch>
        </p:blipFill>
        <p:spPr bwMode="auto">
          <a:xfrm>
            <a:off x="5041900" y="469900"/>
            <a:ext cx="4716463" cy="6846888"/>
          </a:xfrm>
          <a:prstGeom prst="rect">
            <a:avLst/>
          </a:prstGeom>
          <a:noFill/>
          <a:extLst>
            <a:ext uri="{909E8E84-426E-40DD-AFC4-6F175D3DCCD1}">
              <a14:hiddenFill xmlns:a14="http://schemas.microsoft.com/office/drawing/2010/main">
                <a:solidFill>
                  <a:srgbClr val="FFFFFF"/>
                </a:solidFill>
              </a14:hiddenFill>
            </a:ext>
          </a:extLst>
        </p:spPr>
      </p:pic>
      <p:sp>
        <p:nvSpPr>
          <p:cNvPr id="927941" name="Rectangle 197">
            <a:extLst>
              <a:ext uri="{FF2B5EF4-FFF2-40B4-BE49-F238E27FC236}">
                <a16:creationId xmlns:a16="http://schemas.microsoft.com/office/drawing/2014/main" id="{20D6E4C3-AF3F-4648-90CC-502F6DCB51BD}"/>
              </a:ext>
            </a:extLst>
          </p:cNvPr>
          <p:cNvSpPr>
            <a:spLocks noChangeArrowheads="1"/>
          </p:cNvSpPr>
          <p:nvPr/>
        </p:nvSpPr>
        <p:spPr bwMode="auto">
          <a:xfrm>
            <a:off x="5026025" y="407988"/>
            <a:ext cx="4692650" cy="6834187"/>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7942" name="Rectangle 198">
            <a:extLst>
              <a:ext uri="{FF2B5EF4-FFF2-40B4-BE49-F238E27FC236}">
                <a16:creationId xmlns:a16="http://schemas.microsoft.com/office/drawing/2014/main" id="{A852B3AA-FFEB-0D43-816D-A3584EF14900}"/>
              </a:ext>
            </a:extLst>
          </p:cNvPr>
          <p:cNvSpPr>
            <a:spLocks noChangeArrowheads="1"/>
          </p:cNvSpPr>
          <p:nvPr/>
        </p:nvSpPr>
        <p:spPr bwMode="auto">
          <a:xfrm>
            <a:off x="5024438" y="415925"/>
            <a:ext cx="4694237" cy="6850063"/>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7944" name="Rectangle 200">
            <a:extLst>
              <a:ext uri="{FF2B5EF4-FFF2-40B4-BE49-F238E27FC236}">
                <a16:creationId xmlns:a16="http://schemas.microsoft.com/office/drawing/2014/main" id="{EE6B6B6F-A9F1-E647-9D62-C7A4A03E70FB}"/>
              </a:ext>
            </a:extLst>
          </p:cNvPr>
          <p:cNvSpPr>
            <a:spLocks noChangeArrowheads="1"/>
          </p:cNvSpPr>
          <p:nvPr/>
        </p:nvSpPr>
        <p:spPr bwMode="auto">
          <a:xfrm>
            <a:off x="5227638" y="2205038"/>
            <a:ext cx="4306887" cy="173672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pPr>
            <a:r>
              <a:rPr lang="en-US" altLang="en-US" sz="3600" b="1">
                <a:solidFill>
                  <a:srgbClr val="66FFFF"/>
                </a:solidFill>
                <a:latin typeface="Helvetica" pitchFamily="2" charset="0"/>
              </a:rPr>
              <a:t>NABI BESAR :</a:t>
            </a:r>
            <a:r>
              <a:rPr lang="en-US" altLang="en-US" sz="3600" b="1">
                <a:solidFill>
                  <a:schemeClr val="bg1"/>
                </a:solidFill>
                <a:latin typeface="Helvetica" pitchFamily="2" charset="0"/>
              </a:rPr>
              <a:t> Karya tulisan sangat </a:t>
            </a:r>
            <a:r>
              <a:rPr lang="en-US" altLang="en-US" sz="3600" b="1" i="1" u="sng">
                <a:solidFill>
                  <a:schemeClr val="bg1"/>
                </a:solidFill>
                <a:latin typeface="Helvetica" pitchFamily="2" charset="0"/>
              </a:rPr>
              <a:t>panjang</a:t>
            </a:r>
            <a:r>
              <a:rPr lang="en-US" altLang="en-US" sz="3600" b="1">
                <a:solidFill>
                  <a:schemeClr val="bg1"/>
                </a:solidFill>
                <a:latin typeface="Helvetica" pitchFamily="2" charset="0"/>
              </a:rPr>
              <a:t>.</a:t>
            </a:r>
          </a:p>
        </p:txBody>
      </p:sp>
      <p:pic>
        <p:nvPicPr>
          <p:cNvPr id="927946" name="Picture 202">
            <a:extLst>
              <a:ext uri="{FF2B5EF4-FFF2-40B4-BE49-F238E27FC236}">
                <a16:creationId xmlns:a16="http://schemas.microsoft.com/office/drawing/2014/main" id="{820A27DB-15B9-2846-8ACB-0A9EE79548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927947" name="Rectangle 203">
            <a:extLst>
              <a:ext uri="{FF2B5EF4-FFF2-40B4-BE49-F238E27FC236}">
                <a16:creationId xmlns:a16="http://schemas.microsoft.com/office/drawing/2014/main" id="{41CE6DAC-CD59-3141-AB5F-CF2EF6A28AFB}"/>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927949" name="Text Box 205">
            <a:extLst>
              <a:ext uri="{FF2B5EF4-FFF2-40B4-BE49-F238E27FC236}">
                <a16:creationId xmlns:a16="http://schemas.microsoft.com/office/drawing/2014/main" id="{58CC254C-9F54-CC4C-B915-F3AF35625113}"/>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57</a:t>
            </a:r>
          </a:p>
        </p:txBody>
      </p:sp>
      <p:sp>
        <p:nvSpPr>
          <p:cNvPr id="927951" name="Rectangle 207">
            <a:extLst>
              <a:ext uri="{FF2B5EF4-FFF2-40B4-BE49-F238E27FC236}">
                <a16:creationId xmlns:a16="http://schemas.microsoft.com/office/drawing/2014/main" id="{24C468A5-9776-2641-BCEA-3D7F1509B3D4}"/>
              </a:ext>
            </a:extLst>
          </p:cNvPr>
          <p:cNvSpPr>
            <a:spLocks noChangeArrowheads="1"/>
          </p:cNvSpPr>
          <p:nvPr/>
        </p:nvSpPr>
        <p:spPr bwMode="auto">
          <a:xfrm>
            <a:off x="6500813"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927952" name="Text Box 208">
            <a:extLst>
              <a:ext uri="{FF2B5EF4-FFF2-40B4-BE49-F238E27FC236}">
                <a16:creationId xmlns:a16="http://schemas.microsoft.com/office/drawing/2014/main" id="{7C16DA8A-5AAF-E740-B024-CE45559F827E}"/>
              </a:ext>
            </a:extLst>
          </p:cNvPr>
          <p:cNvSpPr txBox="1">
            <a:spLocks noChangeArrowheads="1"/>
          </p:cNvSpPr>
          <p:nvPr/>
        </p:nvSpPr>
        <p:spPr bwMode="auto">
          <a:xfrm>
            <a:off x="5514975" y="4333875"/>
            <a:ext cx="3735388" cy="180022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600" b="1">
                <a:solidFill>
                  <a:srgbClr val="66FFFF"/>
                </a:solidFill>
                <a:latin typeface="Helvetica" pitchFamily="2" charset="0"/>
              </a:rPr>
              <a:t>NABI KECIL :</a:t>
            </a:r>
            <a:r>
              <a:rPr lang="en-US" altLang="en-US" sz="3600" b="1">
                <a:solidFill>
                  <a:schemeClr val="bg1"/>
                </a:solidFill>
                <a:latin typeface="Helvetica" pitchFamily="2" charset="0"/>
              </a:rPr>
              <a:t> Karya tulisan lebih </a:t>
            </a:r>
            <a:r>
              <a:rPr lang="en-US" altLang="en-US" sz="3600" b="1" i="1" u="sng">
                <a:solidFill>
                  <a:schemeClr val="bg1"/>
                </a:solidFill>
                <a:latin typeface="Helvetica" pitchFamily="2" charset="0"/>
              </a:rPr>
              <a:t>pendek</a:t>
            </a:r>
            <a:r>
              <a:rPr lang="en-US" altLang="en-US" sz="3600" b="1">
                <a:solidFill>
                  <a:schemeClr val="bg1"/>
                </a:solidFill>
                <a:latin typeface="Helvetica" pitchFamily="2" charset="0"/>
              </a:rPr>
              <a:t>.</a:t>
            </a:r>
            <a:r>
              <a:rPr lang="en-US" altLang="en-US" sz="4000" b="1">
                <a:solidFill>
                  <a:schemeClr val="bg1"/>
                </a:solidFill>
                <a:latin typeface="Helvetica" pitchFamily="2" charset="0"/>
              </a:rPr>
              <a:t> </a:t>
            </a:r>
          </a:p>
        </p:txBody>
      </p:sp>
      <p:sp>
        <p:nvSpPr>
          <p:cNvPr id="928259" name="Text Box 515">
            <a:extLst>
              <a:ext uri="{FF2B5EF4-FFF2-40B4-BE49-F238E27FC236}">
                <a16:creationId xmlns:a16="http://schemas.microsoft.com/office/drawing/2014/main" id="{23962D00-5787-6449-BD3B-B2C2FB05F786}"/>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1</a:t>
            </a:r>
          </a:p>
        </p:txBody>
      </p:sp>
      <p:sp>
        <p:nvSpPr>
          <p:cNvPr id="928260" name="Rectangle 516">
            <a:extLst>
              <a:ext uri="{FF2B5EF4-FFF2-40B4-BE49-F238E27FC236}">
                <a16:creationId xmlns:a16="http://schemas.microsoft.com/office/drawing/2014/main" id="{AA74BDC1-1BF7-6840-8851-8AFC3EC01389}"/>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
        <p:nvSpPr>
          <p:cNvPr id="928261" name="Line 517">
            <a:extLst>
              <a:ext uri="{FF2B5EF4-FFF2-40B4-BE49-F238E27FC236}">
                <a16:creationId xmlns:a16="http://schemas.microsoft.com/office/drawing/2014/main" id="{D56130F4-DD5E-424B-ABD8-10B2AB3FFAE1}"/>
              </a:ext>
            </a:extLst>
          </p:cNvPr>
          <p:cNvSpPr>
            <a:spLocks noChangeShapeType="1"/>
          </p:cNvSpPr>
          <p:nvPr/>
        </p:nvSpPr>
        <p:spPr bwMode="auto">
          <a:xfrm>
            <a:off x="2138363" y="5561013"/>
            <a:ext cx="417512"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262" name="Line 518">
            <a:extLst>
              <a:ext uri="{FF2B5EF4-FFF2-40B4-BE49-F238E27FC236}">
                <a16:creationId xmlns:a16="http://schemas.microsoft.com/office/drawing/2014/main" id="{DB25CC35-B227-C545-A0A0-AB31F67D92DE}"/>
              </a:ext>
            </a:extLst>
          </p:cNvPr>
          <p:cNvSpPr>
            <a:spLocks noChangeShapeType="1"/>
          </p:cNvSpPr>
          <p:nvPr/>
        </p:nvSpPr>
        <p:spPr bwMode="auto">
          <a:xfrm>
            <a:off x="1460500" y="3740150"/>
            <a:ext cx="635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263" name="Line 519">
            <a:extLst>
              <a:ext uri="{FF2B5EF4-FFF2-40B4-BE49-F238E27FC236}">
                <a16:creationId xmlns:a16="http://schemas.microsoft.com/office/drawing/2014/main" id="{61CA371B-58EB-D64B-A643-D42F9298E11F}"/>
              </a:ext>
            </a:extLst>
          </p:cNvPr>
          <p:cNvSpPr>
            <a:spLocks noChangeShapeType="1"/>
          </p:cNvSpPr>
          <p:nvPr/>
        </p:nvSpPr>
        <p:spPr bwMode="auto">
          <a:xfrm>
            <a:off x="547688" y="5822950"/>
            <a:ext cx="1595437"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264" name="Freeform 520">
            <a:extLst>
              <a:ext uri="{FF2B5EF4-FFF2-40B4-BE49-F238E27FC236}">
                <a16:creationId xmlns:a16="http://schemas.microsoft.com/office/drawing/2014/main" id="{D3B2BD64-A7A2-C34F-A687-0E230B667CB3}"/>
              </a:ext>
            </a:extLst>
          </p:cNvPr>
          <p:cNvSpPr>
            <a:spLocks/>
          </p:cNvSpPr>
          <p:nvPr/>
        </p:nvSpPr>
        <p:spPr bwMode="auto">
          <a:xfrm>
            <a:off x="1473200" y="3749675"/>
            <a:ext cx="590550" cy="1981200"/>
          </a:xfrm>
          <a:custGeom>
            <a:avLst/>
            <a:gdLst>
              <a:gd name="T0" fmla="*/ 40 w 372"/>
              <a:gd name="T1" fmla="*/ 0 h 1248"/>
              <a:gd name="T2" fmla="*/ 372 w 372"/>
              <a:gd name="T3" fmla="*/ 1238 h 1248"/>
              <a:gd name="T4" fmla="*/ 342 w 372"/>
              <a:gd name="T5" fmla="*/ 1248 h 1248"/>
              <a:gd name="T6" fmla="*/ 0 w 372"/>
              <a:gd name="T7" fmla="*/ 10 h 1248"/>
              <a:gd name="T8" fmla="*/ 40 w 372"/>
              <a:gd name="T9" fmla="*/ 0 h 1248"/>
            </a:gdLst>
            <a:ahLst/>
            <a:cxnLst>
              <a:cxn ang="0">
                <a:pos x="T0" y="T1"/>
              </a:cxn>
              <a:cxn ang="0">
                <a:pos x="T2" y="T3"/>
              </a:cxn>
              <a:cxn ang="0">
                <a:pos x="T4" y="T5"/>
              </a:cxn>
              <a:cxn ang="0">
                <a:pos x="T6" y="T7"/>
              </a:cxn>
              <a:cxn ang="0">
                <a:pos x="T8" y="T9"/>
              </a:cxn>
            </a:cxnLst>
            <a:rect l="0" t="0" r="r" b="b"/>
            <a:pathLst>
              <a:path w="372" h="1248">
                <a:moveTo>
                  <a:pt x="40" y="0"/>
                </a:moveTo>
                <a:lnTo>
                  <a:pt x="372" y="1238"/>
                </a:lnTo>
                <a:lnTo>
                  <a:pt x="342" y="1248"/>
                </a:lnTo>
                <a:lnTo>
                  <a:pt x="0" y="10"/>
                </a:lnTo>
                <a:lnTo>
                  <a:pt x="40" y="0"/>
                </a:lnTo>
                <a:close/>
              </a:path>
            </a:pathLst>
          </a:custGeom>
          <a:solidFill>
            <a:srgbClr val="000000"/>
          </a:solidFill>
          <a:ln w="19050" cmpd="sng">
            <a:solidFill>
              <a:srgbClr val="000000"/>
            </a:solidFill>
            <a:round/>
            <a:headEnd/>
            <a:tailEnd/>
          </a:ln>
        </p:spPr>
        <p:txBody>
          <a:bodyPr/>
          <a:lstStyle/>
          <a:p>
            <a:endParaRPr lang="en-US"/>
          </a:p>
        </p:txBody>
      </p:sp>
      <p:sp>
        <p:nvSpPr>
          <p:cNvPr id="928265" name="Line 521">
            <a:extLst>
              <a:ext uri="{FF2B5EF4-FFF2-40B4-BE49-F238E27FC236}">
                <a16:creationId xmlns:a16="http://schemas.microsoft.com/office/drawing/2014/main" id="{B4F9C743-6D69-5543-A4B4-F07E96D3A4E5}"/>
              </a:ext>
            </a:extLst>
          </p:cNvPr>
          <p:cNvSpPr>
            <a:spLocks noChangeShapeType="1"/>
          </p:cNvSpPr>
          <p:nvPr/>
        </p:nvSpPr>
        <p:spPr bwMode="auto">
          <a:xfrm>
            <a:off x="1681163" y="3894138"/>
            <a:ext cx="889000" cy="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266" name="Freeform 522">
            <a:extLst>
              <a:ext uri="{FF2B5EF4-FFF2-40B4-BE49-F238E27FC236}">
                <a16:creationId xmlns:a16="http://schemas.microsoft.com/office/drawing/2014/main" id="{9856666B-A4DC-6B49-962D-B46374ECD285}"/>
              </a:ext>
            </a:extLst>
          </p:cNvPr>
          <p:cNvSpPr>
            <a:spLocks/>
          </p:cNvSpPr>
          <p:nvPr/>
        </p:nvSpPr>
        <p:spPr bwMode="auto">
          <a:xfrm>
            <a:off x="1681163" y="3910013"/>
            <a:ext cx="509587" cy="1676400"/>
          </a:xfrm>
          <a:custGeom>
            <a:avLst/>
            <a:gdLst>
              <a:gd name="T0" fmla="*/ 40 w 321"/>
              <a:gd name="T1" fmla="*/ 0 h 1056"/>
              <a:gd name="T2" fmla="*/ 321 w 321"/>
              <a:gd name="T3" fmla="*/ 1046 h 1056"/>
              <a:gd name="T4" fmla="*/ 281 w 321"/>
              <a:gd name="T5" fmla="*/ 1056 h 1056"/>
              <a:gd name="T6" fmla="*/ 0 w 321"/>
              <a:gd name="T7" fmla="*/ 10 h 1056"/>
              <a:gd name="T8" fmla="*/ 40 w 321"/>
              <a:gd name="T9" fmla="*/ 0 h 1056"/>
            </a:gdLst>
            <a:ahLst/>
            <a:cxnLst>
              <a:cxn ang="0">
                <a:pos x="T0" y="T1"/>
              </a:cxn>
              <a:cxn ang="0">
                <a:pos x="T2" y="T3"/>
              </a:cxn>
              <a:cxn ang="0">
                <a:pos x="T4" y="T5"/>
              </a:cxn>
              <a:cxn ang="0">
                <a:pos x="T6" y="T7"/>
              </a:cxn>
              <a:cxn ang="0">
                <a:pos x="T8" y="T9"/>
              </a:cxn>
            </a:cxnLst>
            <a:rect l="0" t="0" r="r" b="b"/>
            <a:pathLst>
              <a:path w="321" h="1056">
                <a:moveTo>
                  <a:pt x="40" y="0"/>
                </a:moveTo>
                <a:lnTo>
                  <a:pt x="321" y="1046"/>
                </a:lnTo>
                <a:lnTo>
                  <a:pt x="281" y="1056"/>
                </a:lnTo>
                <a:lnTo>
                  <a:pt x="0" y="1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267" name="Line 523">
            <a:extLst>
              <a:ext uri="{FF2B5EF4-FFF2-40B4-BE49-F238E27FC236}">
                <a16:creationId xmlns:a16="http://schemas.microsoft.com/office/drawing/2014/main" id="{59F99C5D-1233-7E46-B8BD-F879514D985C}"/>
              </a:ext>
            </a:extLst>
          </p:cNvPr>
          <p:cNvSpPr>
            <a:spLocks noChangeShapeType="1"/>
          </p:cNvSpPr>
          <p:nvPr/>
        </p:nvSpPr>
        <p:spPr bwMode="auto">
          <a:xfrm flipV="1">
            <a:off x="3817938" y="1016000"/>
            <a:ext cx="1587" cy="62547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268" name="Line 524">
            <a:extLst>
              <a:ext uri="{FF2B5EF4-FFF2-40B4-BE49-F238E27FC236}">
                <a16:creationId xmlns:a16="http://schemas.microsoft.com/office/drawing/2014/main" id="{BF905621-B9E6-FD45-9484-C27027994C46}"/>
              </a:ext>
            </a:extLst>
          </p:cNvPr>
          <p:cNvSpPr>
            <a:spLocks noChangeShapeType="1"/>
          </p:cNvSpPr>
          <p:nvPr/>
        </p:nvSpPr>
        <p:spPr bwMode="auto">
          <a:xfrm>
            <a:off x="2016125" y="5708650"/>
            <a:ext cx="127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269" name="Line 525">
            <a:extLst>
              <a:ext uri="{FF2B5EF4-FFF2-40B4-BE49-F238E27FC236}">
                <a16:creationId xmlns:a16="http://schemas.microsoft.com/office/drawing/2014/main" id="{03EB30CF-2D3B-7843-A7B4-5A468B0604DA}"/>
              </a:ext>
            </a:extLst>
          </p:cNvPr>
          <p:cNvSpPr>
            <a:spLocks noChangeShapeType="1"/>
          </p:cNvSpPr>
          <p:nvPr/>
        </p:nvSpPr>
        <p:spPr bwMode="auto">
          <a:xfrm flipV="1">
            <a:off x="2111375" y="5743575"/>
            <a:ext cx="1588" cy="7937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270" name="Line 526">
            <a:extLst>
              <a:ext uri="{FF2B5EF4-FFF2-40B4-BE49-F238E27FC236}">
                <a16:creationId xmlns:a16="http://schemas.microsoft.com/office/drawing/2014/main" id="{48995A34-DF12-EF4A-A80B-330A60EA2AAF}"/>
              </a:ext>
            </a:extLst>
          </p:cNvPr>
          <p:cNvSpPr>
            <a:spLocks noChangeShapeType="1"/>
          </p:cNvSpPr>
          <p:nvPr/>
        </p:nvSpPr>
        <p:spPr bwMode="auto">
          <a:xfrm>
            <a:off x="500063" y="5635625"/>
            <a:ext cx="13239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271" name="Line 527">
            <a:extLst>
              <a:ext uri="{FF2B5EF4-FFF2-40B4-BE49-F238E27FC236}">
                <a16:creationId xmlns:a16="http://schemas.microsoft.com/office/drawing/2014/main" id="{882F7F2E-A5EF-3547-8AF3-51374DD15C89}"/>
              </a:ext>
            </a:extLst>
          </p:cNvPr>
          <p:cNvSpPr>
            <a:spLocks noChangeShapeType="1"/>
          </p:cNvSpPr>
          <p:nvPr/>
        </p:nvSpPr>
        <p:spPr bwMode="auto">
          <a:xfrm>
            <a:off x="515938" y="5314950"/>
            <a:ext cx="1228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272" name="Line 528">
            <a:extLst>
              <a:ext uri="{FF2B5EF4-FFF2-40B4-BE49-F238E27FC236}">
                <a16:creationId xmlns:a16="http://schemas.microsoft.com/office/drawing/2014/main" id="{9E16A1FE-2193-AC42-8611-6E93307DBA58}"/>
              </a:ext>
            </a:extLst>
          </p:cNvPr>
          <p:cNvSpPr>
            <a:spLocks noChangeShapeType="1"/>
          </p:cNvSpPr>
          <p:nvPr/>
        </p:nvSpPr>
        <p:spPr bwMode="auto">
          <a:xfrm>
            <a:off x="500063" y="4979988"/>
            <a:ext cx="1165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273" name="Line 529">
            <a:extLst>
              <a:ext uri="{FF2B5EF4-FFF2-40B4-BE49-F238E27FC236}">
                <a16:creationId xmlns:a16="http://schemas.microsoft.com/office/drawing/2014/main" id="{37534DD1-87F8-8C4E-87B4-E89C8D55259E}"/>
              </a:ext>
            </a:extLst>
          </p:cNvPr>
          <p:cNvSpPr>
            <a:spLocks noChangeShapeType="1"/>
          </p:cNvSpPr>
          <p:nvPr/>
        </p:nvSpPr>
        <p:spPr bwMode="auto">
          <a:xfrm>
            <a:off x="533400" y="4645025"/>
            <a:ext cx="987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274" name="Line 530">
            <a:extLst>
              <a:ext uri="{FF2B5EF4-FFF2-40B4-BE49-F238E27FC236}">
                <a16:creationId xmlns:a16="http://schemas.microsoft.com/office/drawing/2014/main" id="{79CDBB6E-8C27-4740-8DF6-B2CF55178D71}"/>
              </a:ext>
            </a:extLst>
          </p:cNvPr>
          <p:cNvSpPr>
            <a:spLocks noChangeShapeType="1"/>
          </p:cNvSpPr>
          <p:nvPr/>
        </p:nvSpPr>
        <p:spPr bwMode="auto">
          <a:xfrm>
            <a:off x="549275" y="4357688"/>
            <a:ext cx="9715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275" name="Line 531">
            <a:extLst>
              <a:ext uri="{FF2B5EF4-FFF2-40B4-BE49-F238E27FC236}">
                <a16:creationId xmlns:a16="http://schemas.microsoft.com/office/drawing/2014/main" id="{65C441E2-7941-F14A-A677-D44E109DEA48}"/>
              </a:ext>
            </a:extLst>
          </p:cNvPr>
          <p:cNvSpPr>
            <a:spLocks noChangeShapeType="1"/>
          </p:cNvSpPr>
          <p:nvPr/>
        </p:nvSpPr>
        <p:spPr bwMode="auto">
          <a:xfrm>
            <a:off x="565150" y="3957638"/>
            <a:ext cx="8921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276" name="Line 532">
            <a:extLst>
              <a:ext uri="{FF2B5EF4-FFF2-40B4-BE49-F238E27FC236}">
                <a16:creationId xmlns:a16="http://schemas.microsoft.com/office/drawing/2014/main" id="{771D4A38-23A0-FB4C-9426-756557C14DBB}"/>
              </a:ext>
            </a:extLst>
          </p:cNvPr>
          <p:cNvSpPr>
            <a:spLocks noChangeShapeType="1"/>
          </p:cNvSpPr>
          <p:nvPr/>
        </p:nvSpPr>
        <p:spPr bwMode="auto">
          <a:xfrm>
            <a:off x="565150" y="3600450"/>
            <a:ext cx="11001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277" name="Line 533">
            <a:extLst>
              <a:ext uri="{FF2B5EF4-FFF2-40B4-BE49-F238E27FC236}">
                <a16:creationId xmlns:a16="http://schemas.microsoft.com/office/drawing/2014/main" id="{022DD6BE-C949-A140-971B-0E0CA10A33A8}"/>
              </a:ext>
            </a:extLst>
          </p:cNvPr>
          <p:cNvSpPr>
            <a:spLocks noChangeShapeType="1"/>
          </p:cNvSpPr>
          <p:nvPr/>
        </p:nvSpPr>
        <p:spPr bwMode="auto">
          <a:xfrm>
            <a:off x="549275" y="3344863"/>
            <a:ext cx="11318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278" name="Line 534">
            <a:extLst>
              <a:ext uri="{FF2B5EF4-FFF2-40B4-BE49-F238E27FC236}">
                <a16:creationId xmlns:a16="http://schemas.microsoft.com/office/drawing/2014/main" id="{16C8DDFE-7B47-9646-ACDB-583521F40483}"/>
              </a:ext>
            </a:extLst>
          </p:cNvPr>
          <p:cNvSpPr>
            <a:spLocks noChangeShapeType="1"/>
          </p:cNvSpPr>
          <p:nvPr/>
        </p:nvSpPr>
        <p:spPr bwMode="auto">
          <a:xfrm>
            <a:off x="565150" y="2938463"/>
            <a:ext cx="1419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279" name="Rectangle 535">
            <a:extLst>
              <a:ext uri="{FF2B5EF4-FFF2-40B4-BE49-F238E27FC236}">
                <a16:creationId xmlns:a16="http://schemas.microsoft.com/office/drawing/2014/main" id="{933B1F04-2C14-9345-9AEC-48983B9BF207}"/>
              </a:ext>
            </a:extLst>
          </p:cNvPr>
          <p:cNvSpPr>
            <a:spLocks noChangeArrowheads="1"/>
          </p:cNvSpPr>
          <p:nvPr/>
        </p:nvSpPr>
        <p:spPr bwMode="auto">
          <a:xfrm>
            <a:off x="2501900" y="5243513"/>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a:t>
            </a:r>
            <a:endParaRPr lang="en-US" altLang="en-US" sz="1400">
              <a:latin typeface="Helvetica" pitchFamily="2" charset="0"/>
            </a:endParaRPr>
          </a:p>
        </p:txBody>
      </p:sp>
      <p:sp>
        <p:nvSpPr>
          <p:cNvPr id="928280" name="Line 536">
            <a:extLst>
              <a:ext uri="{FF2B5EF4-FFF2-40B4-BE49-F238E27FC236}">
                <a16:creationId xmlns:a16="http://schemas.microsoft.com/office/drawing/2014/main" id="{2E92E198-8D8B-744E-AFB2-7BBE3BB7448A}"/>
              </a:ext>
            </a:extLst>
          </p:cNvPr>
          <p:cNvSpPr>
            <a:spLocks noChangeShapeType="1"/>
          </p:cNvSpPr>
          <p:nvPr/>
        </p:nvSpPr>
        <p:spPr bwMode="auto">
          <a:xfrm>
            <a:off x="2636838" y="13382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281" name="Line 537">
            <a:extLst>
              <a:ext uri="{FF2B5EF4-FFF2-40B4-BE49-F238E27FC236}">
                <a16:creationId xmlns:a16="http://schemas.microsoft.com/office/drawing/2014/main" id="{AF7ADCE3-1D44-884B-95E3-1A15881042A2}"/>
              </a:ext>
            </a:extLst>
          </p:cNvPr>
          <p:cNvSpPr>
            <a:spLocks noChangeShapeType="1"/>
          </p:cNvSpPr>
          <p:nvPr/>
        </p:nvSpPr>
        <p:spPr bwMode="auto">
          <a:xfrm>
            <a:off x="2636838" y="13700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282" name="Line 538">
            <a:extLst>
              <a:ext uri="{FF2B5EF4-FFF2-40B4-BE49-F238E27FC236}">
                <a16:creationId xmlns:a16="http://schemas.microsoft.com/office/drawing/2014/main" id="{03644397-9810-C142-B05A-44032685BC55}"/>
              </a:ext>
            </a:extLst>
          </p:cNvPr>
          <p:cNvSpPr>
            <a:spLocks noChangeShapeType="1"/>
          </p:cNvSpPr>
          <p:nvPr/>
        </p:nvSpPr>
        <p:spPr bwMode="auto">
          <a:xfrm>
            <a:off x="2654300" y="17383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283" name="Line 539">
            <a:extLst>
              <a:ext uri="{FF2B5EF4-FFF2-40B4-BE49-F238E27FC236}">
                <a16:creationId xmlns:a16="http://schemas.microsoft.com/office/drawing/2014/main" id="{089A3BCE-CD9F-5D43-8EDD-9A08E998F183}"/>
              </a:ext>
            </a:extLst>
          </p:cNvPr>
          <p:cNvSpPr>
            <a:spLocks noChangeShapeType="1"/>
          </p:cNvSpPr>
          <p:nvPr/>
        </p:nvSpPr>
        <p:spPr bwMode="auto">
          <a:xfrm>
            <a:off x="2654300" y="22971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284" name="Rectangle 540">
            <a:extLst>
              <a:ext uri="{FF2B5EF4-FFF2-40B4-BE49-F238E27FC236}">
                <a16:creationId xmlns:a16="http://schemas.microsoft.com/office/drawing/2014/main" id="{944521CA-FF39-5349-B366-420B123B4138}"/>
              </a:ext>
            </a:extLst>
          </p:cNvPr>
          <p:cNvSpPr>
            <a:spLocks noChangeArrowheads="1"/>
          </p:cNvSpPr>
          <p:nvPr/>
        </p:nvSpPr>
        <p:spPr bwMode="auto">
          <a:xfrm>
            <a:off x="2868613" y="5386388"/>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28287" name="Rectangle 543">
            <a:extLst>
              <a:ext uri="{FF2B5EF4-FFF2-40B4-BE49-F238E27FC236}">
                <a16:creationId xmlns:a16="http://schemas.microsoft.com/office/drawing/2014/main" id="{F5AE79FF-116F-EF4B-966D-8E8263FEEF3F}"/>
              </a:ext>
            </a:extLst>
          </p:cNvPr>
          <p:cNvSpPr>
            <a:spLocks noChangeArrowheads="1"/>
          </p:cNvSpPr>
          <p:nvPr/>
        </p:nvSpPr>
        <p:spPr bwMode="auto">
          <a:xfrm>
            <a:off x="2868613" y="5514975"/>
            <a:ext cx="2286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28293" name="Rectangle 549">
            <a:extLst>
              <a:ext uri="{FF2B5EF4-FFF2-40B4-BE49-F238E27FC236}">
                <a16:creationId xmlns:a16="http://schemas.microsoft.com/office/drawing/2014/main" id="{C00B1528-6302-254B-9CAC-C3D360C5C417}"/>
              </a:ext>
            </a:extLst>
          </p:cNvPr>
          <p:cNvSpPr>
            <a:spLocks noChangeArrowheads="1"/>
          </p:cNvSpPr>
          <p:nvPr/>
        </p:nvSpPr>
        <p:spPr bwMode="auto">
          <a:xfrm>
            <a:off x="2803525" y="2479675"/>
            <a:ext cx="857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28296" name="Rectangle 552">
            <a:extLst>
              <a:ext uri="{FF2B5EF4-FFF2-40B4-BE49-F238E27FC236}">
                <a16:creationId xmlns:a16="http://schemas.microsoft.com/office/drawing/2014/main" id="{B908A354-8B28-AD48-8AD2-279F53970C27}"/>
              </a:ext>
            </a:extLst>
          </p:cNvPr>
          <p:cNvSpPr>
            <a:spLocks noChangeArrowheads="1"/>
          </p:cNvSpPr>
          <p:nvPr/>
        </p:nvSpPr>
        <p:spPr bwMode="auto">
          <a:xfrm>
            <a:off x="2803525" y="2608263"/>
            <a:ext cx="2286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28297" name="Rectangle 553">
            <a:extLst>
              <a:ext uri="{FF2B5EF4-FFF2-40B4-BE49-F238E27FC236}">
                <a16:creationId xmlns:a16="http://schemas.microsoft.com/office/drawing/2014/main" id="{AA07BE15-1563-9948-82FB-0AF851D888C1}"/>
              </a:ext>
            </a:extLst>
          </p:cNvPr>
          <p:cNvSpPr>
            <a:spLocks noChangeArrowheads="1"/>
          </p:cNvSpPr>
          <p:nvPr/>
        </p:nvSpPr>
        <p:spPr bwMode="auto">
          <a:xfrm>
            <a:off x="2909888" y="2582863"/>
            <a:ext cx="1714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endParaRPr lang="en-US" altLang="en-US" sz="1400">
              <a:latin typeface="Helvetica" pitchFamily="2" charset="0"/>
            </a:endParaRPr>
          </a:p>
        </p:txBody>
      </p:sp>
      <p:sp>
        <p:nvSpPr>
          <p:cNvPr id="928299" name="Rectangle 555">
            <a:extLst>
              <a:ext uri="{FF2B5EF4-FFF2-40B4-BE49-F238E27FC236}">
                <a16:creationId xmlns:a16="http://schemas.microsoft.com/office/drawing/2014/main" id="{F2881FF8-9949-754F-93F1-592CEC0819AE}"/>
              </a:ext>
            </a:extLst>
          </p:cNvPr>
          <p:cNvSpPr>
            <a:spLocks noChangeArrowheads="1"/>
          </p:cNvSpPr>
          <p:nvPr/>
        </p:nvSpPr>
        <p:spPr bwMode="auto">
          <a:xfrm>
            <a:off x="2708275" y="6265863"/>
            <a:ext cx="17145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28302" name="Rectangle 558">
            <a:extLst>
              <a:ext uri="{FF2B5EF4-FFF2-40B4-BE49-F238E27FC236}">
                <a16:creationId xmlns:a16="http://schemas.microsoft.com/office/drawing/2014/main" id="{0F15B5EA-C37E-9248-B7D2-E136EB38B11D}"/>
              </a:ext>
            </a:extLst>
          </p:cNvPr>
          <p:cNvSpPr>
            <a:spLocks noChangeArrowheads="1"/>
          </p:cNvSpPr>
          <p:nvPr/>
        </p:nvSpPr>
        <p:spPr bwMode="auto">
          <a:xfrm>
            <a:off x="2708275" y="6392863"/>
            <a:ext cx="22860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28303" name="Rectangle 559">
            <a:extLst>
              <a:ext uri="{FF2B5EF4-FFF2-40B4-BE49-F238E27FC236}">
                <a16:creationId xmlns:a16="http://schemas.microsoft.com/office/drawing/2014/main" id="{699BB724-9760-D946-899E-3B30F7BA344E}"/>
              </a:ext>
            </a:extLst>
          </p:cNvPr>
          <p:cNvSpPr>
            <a:spLocks noChangeArrowheads="1"/>
          </p:cNvSpPr>
          <p:nvPr/>
        </p:nvSpPr>
        <p:spPr bwMode="auto">
          <a:xfrm>
            <a:off x="2795588" y="6367463"/>
            <a:ext cx="25717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         </a:t>
            </a:r>
            <a:endParaRPr lang="en-US" altLang="en-US" sz="1400">
              <a:latin typeface="Helvetica" pitchFamily="2" charset="0"/>
            </a:endParaRPr>
          </a:p>
        </p:txBody>
      </p:sp>
      <p:sp>
        <p:nvSpPr>
          <p:cNvPr id="928305" name="Rectangle 561">
            <a:extLst>
              <a:ext uri="{FF2B5EF4-FFF2-40B4-BE49-F238E27FC236}">
                <a16:creationId xmlns:a16="http://schemas.microsoft.com/office/drawing/2014/main" id="{F4F57373-CE7F-AA46-BD48-1FDD1F1AC6BB}"/>
              </a:ext>
            </a:extLst>
          </p:cNvPr>
          <p:cNvSpPr>
            <a:spLocks noChangeArrowheads="1"/>
          </p:cNvSpPr>
          <p:nvPr/>
        </p:nvSpPr>
        <p:spPr bwMode="auto">
          <a:xfrm>
            <a:off x="3681413" y="6392863"/>
            <a:ext cx="3333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a:t>
            </a:r>
            <a:endParaRPr lang="en-US" altLang="en-US" sz="1400">
              <a:latin typeface="Helvetica" pitchFamily="2" charset="0"/>
            </a:endParaRPr>
          </a:p>
        </p:txBody>
      </p:sp>
      <p:sp>
        <p:nvSpPr>
          <p:cNvPr id="928306" name="Rectangle 562">
            <a:extLst>
              <a:ext uri="{FF2B5EF4-FFF2-40B4-BE49-F238E27FC236}">
                <a16:creationId xmlns:a16="http://schemas.microsoft.com/office/drawing/2014/main" id="{D036F258-617D-3A46-B560-D5D9AC8C474F}"/>
              </a:ext>
            </a:extLst>
          </p:cNvPr>
          <p:cNvSpPr>
            <a:spLocks noChangeArrowheads="1"/>
          </p:cNvSpPr>
          <p:nvPr/>
        </p:nvSpPr>
        <p:spPr bwMode="auto">
          <a:xfrm>
            <a:off x="2884488" y="3902075"/>
            <a:ext cx="285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28309" name="Rectangle 565">
            <a:extLst>
              <a:ext uri="{FF2B5EF4-FFF2-40B4-BE49-F238E27FC236}">
                <a16:creationId xmlns:a16="http://schemas.microsoft.com/office/drawing/2014/main" id="{29C5649D-FF5D-ED44-9B7C-AEF5AFF5E7BA}"/>
              </a:ext>
            </a:extLst>
          </p:cNvPr>
          <p:cNvSpPr>
            <a:spLocks noChangeArrowheads="1"/>
          </p:cNvSpPr>
          <p:nvPr/>
        </p:nvSpPr>
        <p:spPr bwMode="auto">
          <a:xfrm>
            <a:off x="2884488" y="4013200"/>
            <a:ext cx="3714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28310" name="Rectangle 566">
            <a:extLst>
              <a:ext uri="{FF2B5EF4-FFF2-40B4-BE49-F238E27FC236}">
                <a16:creationId xmlns:a16="http://schemas.microsoft.com/office/drawing/2014/main" id="{2B9E6432-8979-EE44-BDD7-6843DF07F492}"/>
              </a:ext>
            </a:extLst>
          </p:cNvPr>
          <p:cNvSpPr>
            <a:spLocks noChangeArrowheads="1"/>
          </p:cNvSpPr>
          <p:nvPr/>
        </p:nvSpPr>
        <p:spPr bwMode="auto">
          <a:xfrm>
            <a:off x="3216275" y="40132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8312" name="Rectangle 568">
            <a:extLst>
              <a:ext uri="{FF2B5EF4-FFF2-40B4-BE49-F238E27FC236}">
                <a16:creationId xmlns:a16="http://schemas.microsoft.com/office/drawing/2014/main" id="{4913E0DC-DFC0-5B42-8CEF-ECCA4106BD28}"/>
              </a:ext>
            </a:extLst>
          </p:cNvPr>
          <p:cNvSpPr>
            <a:spLocks noChangeArrowheads="1"/>
          </p:cNvSpPr>
          <p:nvPr/>
        </p:nvSpPr>
        <p:spPr bwMode="auto">
          <a:xfrm>
            <a:off x="3665538" y="4013200"/>
            <a:ext cx="333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a:t>
            </a:r>
            <a:endParaRPr lang="en-US" altLang="en-US" sz="1400">
              <a:latin typeface="Helvetica" pitchFamily="2" charset="0"/>
            </a:endParaRPr>
          </a:p>
        </p:txBody>
      </p:sp>
      <p:sp>
        <p:nvSpPr>
          <p:cNvPr id="928313" name="Freeform 569">
            <a:extLst>
              <a:ext uri="{FF2B5EF4-FFF2-40B4-BE49-F238E27FC236}">
                <a16:creationId xmlns:a16="http://schemas.microsoft.com/office/drawing/2014/main" id="{37FC1DC0-0223-EC4F-B4E8-7E6F3BFE3BD2}"/>
              </a:ext>
            </a:extLst>
          </p:cNvPr>
          <p:cNvSpPr>
            <a:spLocks/>
          </p:cNvSpPr>
          <p:nvPr/>
        </p:nvSpPr>
        <p:spPr bwMode="auto">
          <a:xfrm>
            <a:off x="2636838"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314" name="Freeform 570">
            <a:extLst>
              <a:ext uri="{FF2B5EF4-FFF2-40B4-BE49-F238E27FC236}">
                <a16:creationId xmlns:a16="http://schemas.microsoft.com/office/drawing/2014/main" id="{E862D316-7A5E-7847-8D6C-83198FFBBF3A}"/>
              </a:ext>
            </a:extLst>
          </p:cNvPr>
          <p:cNvSpPr>
            <a:spLocks/>
          </p:cNvSpPr>
          <p:nvPr/>
        </p:nvSpPr>
        <p:spPr bwMode="auto">
          <a:xfrm>
            <a:off x="2876550"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315" name="Freeform 571">
            <a:extLst>
              <a:ext uri="{FF2B5EF4-FFF2-40B4-BE49-F238E27FC236}">
                <a16:creationId xmlns:a16="http://schemas.microsoft.com/office/drawing/2014/main" id="{CC514B60-6665-C341-A3D7-6381D00B7B5B}"/>
              </a:ext>
            </a:extLst>
          </p:cNvPr>
          <p:cNvSpPr>
            <a:spLocks/>
          </p:cNvSpPr>
          <p:nvPr/>
        </p:nvSpPr>
        <p:spPr bwMode="auto">
          <a:xfrm>
            <a:off x="3116263" y="2376488"/>
            <a:ext cx="158750" cy="47625"/>
          </a:xfrm>
          <a:custGeom>
            <a:avLst/>
            <a:gdLst>
              <a:gd name="T0" fmla="*/ 0 w 100"/>
              <a:gd name="T1" fmla="*/ 0 h 30"/>
              <a:gd name="T2" fmla="*/ 100 w 100"/>
              <a:gd name="T3" fmla="*/ 0 h 30"/>
              <a:gd name="T4" fmla="*/ 100 w 100"/>
              <a:gd name="T5" fmla="*/ 20 h 30"/>
              <a:gd name="T6" fmla="*/ 100 w 100"/>
              <a:gd name="T7" fmla="*/ 30 h 30"/>
              <a:gd name="T8" fmla="*/ 0 w 100"/>
              <a:gd name="T9" fmla="*/ 30 h 30"/>
              <a:gd name="T10" fmla="*/ 0 w 100"/>
              <a:gd name="T11" fmla="*/ 20 h 30"/>
              <a:gd name="T12" fmla="*/ 0 w 10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0" h="30">
                <a:moveTo>
                  <a:pt x="0" y="0"/>
                </a:moveTo>
                <a:lnTo>
                  <a:pt x="100" y="0"/>
                </a:lnTo>
                <a:lnTo>
                  <a:pt x="100" y="20"/>
                </a:lnTo>
                <a:lnTo>
                  <a:pt x="100"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316" name="Freeform 572">
            <a:extLst>
              <a:ext uri="{FF2B5EF4-FFF2-40B4-BE49-F238E27FC236}">
                <a16:creationId xmlns:a16="http://schemas.microsoft.com/office/drawing/2014/main" id="{6C63FA39-3865-D248-B78E-F0E895218554}"/>
              </a:ext>
            </a:extLst>
          </p:cNvPr>
          <p:cNvSpPr>
            <a:spLocks/>
          </p:cNvSpPr>
          <p:nvPr/>
        </p:nvSpPr>
        <p:spPr bwMode="auto">
          <a:xfrm>
            <a:off x="3338513"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317" name="Freeform 573">
            <a:extLst>
              <a:ext uri="{FF2B5EF4-FFF2-40B4-BE49-F238E27FC236}">
                <a16:creationId xmlns:a16="http://schemas.microsoft.com/office/drawing/2014/main" id="{716E5DF9-E921-4A4C-92A0-5C832CFE9264}"/>
              </a:ext>
            </a:extLst>
          </p:cNvPr>
          <p:cNvSpPr>
            <a:spLocks/>
          </p:cNvSpPr>
          <p:nvPr/>
        </p:nvSpPr>
        <p:spPr bwMode="auto">
          <a:xfrm>
            <a:off x="3578225"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318" name="Rectangle 574">
            <a:extLst>
              <a:ext uri="{FF2B5EF4-FFF2-40B4-BE49-F238E27FC236}">
                <a16:creationId xmlns:a16="http://schemas.microsoft.com/office/drawing/2014/main" id="{FAF771A9-D8A5-E241-B678-7E9E043B21B8}"/>
              </a:ext>
            </a:extLst>
          </p:cNvPr>
          <p:cNvSpPr>
            <a:spLocks noChangeArrowheads="1"/>
          </p:cNvSpPr>
          <p:nvPr/>
        </p:nvSpPr>
        <p:spPr bwMode="auto">
          <a:xfrm>
            <a:off x="2868613" y="11223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8319" name="Line 575">
            <a:extLst>
              <a:ext uri="{FF2B5EF4-FFF2-40B4-BE49-F238E27FC236}">
                <a16:creationId xmlns:a16="http://schemas.microsoft.com/office/drawing/2014/main" id="{4894632E-F52D-CA4B-BF77-2D7214933D2E}"/>
              </a:ext>
            </a:extLst>
          </p:cNvPr>
          <p:cNvSpPr>
            <a:spLocks noChangeShapeType="1"/>
          </p:cNvSpPr>
          <p:nvPr/>
        </p:nvSpPr>
        <p:spPr bwMode="auto">
          <a:xfrm flipV="1">
            <a:off x="2454275" y="795338"/>
            <a:ext cx="1588" cy="31083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320" name="Rectangle 576">
            <a:extLst>
              <a:ext uri="{FF2B5EF4-FFF2-40B4-BE49-F238E27FC236}">
                <a16:creationId xmlns:a16="http://schemas.microsoft.com/office/drawing/2014/main" id="{2855E508-0999-6F4B-990F-6C00AEDF4317}"/>
              </a:ext>
            </a:extLst>
          </p:cNvPr>
          <p:cNvSpPr>
            <a:spLocks noChangeArrowheads="1"/>
          </p:cNvSpPr>
          <p:nvPr/>
        </p:nvSpPr>
        <p:spPr bwMode="auto">
          <a:xfrm>
            <a:off x="396875" y="4035425"/>
            <a:ext cx="195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28321" name="Rectangle 577">
            <a:extLst>
              <a:ext uri="{FF2B5EF4-FFF2-40B4-BE49-F238E27FC236}">
                <a16:creationId xmlns:a16="http://schemas.microsoft.com/office/drawing/2014/main" id="{251490B0-F191-014C-80B9-08FECDBCB55E}"/>
              </a:ext>
            </a:extLst>
          </p:cNvPr>
          <p:cNvSpPr>
            <a:spLocks noChangeArrowheads="1"/>
          </p:cNvSpPr>
          <p:nvPr/>
        </p:nvSpPr>
        <p:spPr bwMode="auto">
          <a:xfrm>
            <a:off x="1487488" y="4025900"/>
            <a:ext cx="195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28322" name="Rectangle 578">
            <a:extLst>
              <a:ext uri="{FF2B5EF4-FFF2-40B4-BE49-F238E27FC236}">
                <a16:creationId xmlns:a16="http://schemas.microsoft.com/office/drawing/2014/main" id="{510F620E-EEF2-C44D-9265-C95A202C1A79}"/>
              </a:ext>
            </a:extLst>
          </p:cNvPr>
          <p:cNvSpPr>
            <a:spLocks noChangeArrowheads="1"/>
          </p:cNvSpPr>
          <p:nvPr/>
        </p:nvSpPr>
        <p:spPr bwMode="auto">
          <a:xfrm>
            <a:off x="1655763" y="3189288"/>
            <a:ext cx="1539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100" b="1">
                <a:solidFill>
                  <a:srgbClr val="000000"/>
                </a:solidFill>
                <a:latin typeface="Helvetica" pitchFamily="2" charset="0"/>
              </a:rPr>
              <a:t>}</a:t>
            </a:r>
            <a:endParaRPr lang="en-US" altLang="en-US" sz="1400">
              <a:latin typeface="Helvetica" pitchFamily="2" charset="0"/>
            </a:endParaRPr>
          </a:p>
        </p:txBody>
      </p:sp>
      <p:sp>
        <p:nvSpPr>
          <p:cNvPr id="928323" name="Freeform 579">
            <a:extLst>
              <a:ext uri="{FF2B5EF4-FFF2-40B4-BE49-F238E27FC236}">
                <a16:creationId xmlns:a16="http://schemas.microsoft.com/office/drawing/2014/main" id="{73EF313C-B3C9-6149-9471-50321E19FF9E}"/>
              </a:ext>
            </a:extLst>
          </p:cNvPr>
          <p:cNvSpPr>
            <a:spLocks/>
          </p:cNvSpPr>
          <p:nvPr/>
        </p:nvSpPr>
        <p:spPr bwMode="auto">
          <a:xfrm rot="5350910">
            <a:off x="988219" y="3945731"/>
            <a:ext cx="127000" cy="223838"/>
          </a:xfrm>
          <a:custGeom>
            <a:avLst/>
            <a:gdLst>
              <a:gd name="T0" fmla="*/ 0 w 80"/>
              <a:gd name="T1" fmla="*/ 50 h 141"/>
              <a:gd name="T2" fmla="*/ 50 w 80"/>
              <a:gd name="T3" fmla="*/ 50 h 141"/>
              <a:gd name="T4" fmla="*/ 50 w 80"/>
              <a:gd name="T5" fmla="*/ 0 h 141"/>
              <a:gd name="T6" fmla="*/ 80 w 80"/>
              <a:gd name="T7" fmla="*/ 71 h 141"/>
              <a:gd name="T8" fmla="*/ 50 w 80"/>
              <a:gd name="T9" fmla="*/ 141 h 141"/>
              <a:gd name="T10" fmla="*/ 50 w 80"/>
              <a:gd name="T11" fmla="*/ 91 h 141"/>
              <a:gd name="T12" fmla="*/ 0 w 80"/>
              <a:gd name="T13" fmla="*/ 91 h 141"/>
              <a:gd name="T14" fmla="*/ 0 w 80"/>
              <a:gd name="T15" fmla="*/ 5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1">
                <a:moveTo>
                  <a:pt x="0" y="50"/>
                </a:moveTo>
                <a:lnTo>
                  <a:pt x="50" y="50"/>
                </a:lnTo>
                <a:lnTo>
                  <a:pt x="50" y="0"/>
                </a:lnTo>
                <a:lnTo>
                  <a:pt x="80" y="71"/>
                </a:lnTo>
                <a:lnTo>
                  <a:pt x="50" y="141"/>
                </a:lnTo>
                <a:lnTo>
                  <a:pt x="50" y="91"/>
                </a:lnTo>
                <a:lnTo>
                  <a:pt x="0" y="91"/>
                </a:lnTo>
                <a:lnTo>
                  <a:pt x="0" y="50"/>
                </a:lnTo>
                <a:close/>
              </a:path>
            </a:pathLst>
          </a:custGeom>
          <a:solidFill>
            <a:srgbClr val="000000"/>
          </a:solidFill>
          <a:ln w="15875">
            <a:solidFill>
              <a:srgbClr val="000000"/>
            </a:solidFill>
            <a:prstDash val="solid"/>
            <a:round/>
            <a:headEnd/>
            <a:tailEnd/>
          </a:ln>
        </p:spPr>
        <p:txBody>
          <a:bodyPr/>
          <a:lstStyle/>
          <a:p>
            <a:endParaRPr lang="en-US"/>
          </a:p>
        </p:txBody>
      </p:sp>
      <p:sp>
        <p:nvSpPr>
          <p:cNvPr id="928324" name="Line 580">
            <a:extLst>
              <a:ext uri="{FF2B5EF4-FFF2-40B4-BE49-F238E27FC236}">
                <a16:creationId xmlns:a16="http://schemas.microsoft.com/office/drawing/2014/main" id="{615F75B0-B07C-7A4E-80B3-38AFCCAC395A}"/>
              </a:ext>
            </a:extLst>
          </p:cNvPr>
          <p:cNvSpPr>
            <a:spLocks noChangeShapeType="1"/>
          </p:cNvSpPr>
          <p:nvPr/>
        </p:nvSpPr>
        <p:spPr bwMode="auto">
          <a:xfrm>
            <a:off x="2636838" y="28876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325" name="Line 581">
            <a:extLst>
              <a:ext uri="{FF2B5EF4-FFF2-40B4-BE49-F238E27FC236}">
                <a16:creationId xmlns:a16="http://schemas.microsoft.com/office/drawing/2014/main" id="{12C1AE1D-9ABB-B347-9755-B4DC4764253B}"/>
              </a:ext>
            </a:extLst>
          </p:cNvPr>
          <p:cNvSpPr>
            <a:spLocks noChangeShapeType="1"/>
          </p:cNvSpPr>
          <p:nvPr/>
        </p:nvSpPr>
        <p:spPr bwMode="auto">
          <a:xfrm>
            <a:off x="2620963" y="374967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326" name="Line 582">
            <a:extLst>
              <a:ext uri="{FF2B5EF4-FFF2-40B4-BE49-F238E27FC236}">
                <a16:creationId xmlns:a16="http://schemas.microsoft.com/office/drawing/2014/main" id="{F59E9D37-CCB6-9144-85FF-E910D1A341EF}"/>
              </a:ext>
            </a:extLst>
          </p:cNvPr>
          <p:cNvSpPr>
            <a:spLocks noChangeShapeType="1"/>
          </p:cNvSpPr>
          <p:nvPr/>
        </p:nvSpPr>
        <p:spPr bwMode="auto">
          <a:xfrm>
            <a:off x="2617788" y="430847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327" name="Line 583">
            <a:extLst>
              <a:ext uri="{FF2B5EF4-FFF2-40B4-BE49-F238E27FC236}">
                <a16:creationId xmlns:a16="http://schemas.microsoft.com/office/drawing/2014/main" id="{3F879682-3992-B247-9E9C-93128D94E9DF}"/>
              </a:ext>
            </a:extLst>
          </p:cNvPr>
          <p:cNvSpPr>
            <a:spLocks noChangeShapeType="1"/>
          </p:cNvSpPr>
          <p:nvPr/>
        </p:nvSpPr>
        <p:spPr bwMode="auto">
          <a:xfrm>
            <a:off x="2620963" y="459740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328" name="Line 584">
            <a:extLst>
              <a:ext uri="{FF2B5EF4-FFF2-40B4-BE49-F238E27FC236}">
                <a16:creationId xmlns:a16="http://schemas.microsoft.com/office/drawing/2014/main" id="{1B803F82-FEA5-7142-AD2F-B4FBE3A2D4DC}"/>
              </a:ext>
            </a:extLst>
          </p:cNvPr>
          <p:cNvSpPr>
            <a:spLocks noChangeShapeType="1"/>
          </p:cNvSpPr>
          <p:nvPr/>
        </p:nvSpPr>
        <p:spPr bwMode="auto">
          <a:xfrm>
            <a:off x="2617788" y="52197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329" name="Line 585">
            <a:extLst>
              <a:ext uri="{FF2B5EF4-FFF2-40B4-BE49-F238E27FC236}">
                <a16:creationId xmlns:a16="http://schemas.microsoft.com/office/drawing/2014/main" id="{24C674EC-9E2E-794D-813E-4DCB939CB1CE}"/>
              </a:ext>
            </a:extLst>
          </p:cNvPr>
          <p:cNvSpPr>
            <a:spLocks noChangeShapeType="1"/>
          </p:cNvSpPr>
          <p:nvPr/>
        </p:nvSpPr>
        <p:spPr bwMode="auto">
          <a:xfrm>
            <a:off x="2620963" y="57785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330" name="Line 586">
            <a:extLst>
              <a:ext uri="{FF2B5EF4-FFF2-40B4-BE49-F238E27FC236}">
                <a16:creationId xmlns:a16="http://schemas.microsoft.com/office/drawing/2014/main" id="{25DC2058-E43C-D74D-9DC1-B45CF51DD5AE}"/>
              </a:ext>
            </a:extLst>
          </p:cNvPr>
          <p:cNvSpPr>
            <a:spLocks noChangeShapeType="1"/>
          </p:cNvSpPr>
          <p:nvPr/>
        </p:nvSpPr>
        <p:spPr bwMode="auto">
          <a:xfrm>
            <a:off x="2620963" y="6081713"/>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28331" name="Line 587">
            <a:extLst>
              <a:ext uri="{FF2B5EF4-FFF2-40B4-BE49-F238E27FC236}">
                <a16:creationId xmlns:a16="http://schemas.microsoft.com/office/drawing/2014/main" id="{9A4AADE6-2F07-6E42-AEAE-A0CBCC87B514}"/>
              </a:ext>
            </a:extLst>
          </p:cNvPr>
          <p:cNvSpPr>
            <a:spLocks noChangeShapeType="1"/>
          </p:cNvSpPr>
          <p:nvPr/>
        </p:nvSpPr>
        <p:spPr bwMode="auto">
          <a:xfrm>
            <a:off x="2636838" y="6656388"/>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28332" name="Line 588">
            <a:extLst>
              <a:ext uri="{FF2B5EF4-FFF2-40B4-BE49-F238E27FC236}">
                <a16:creationId xmlns:a16="http://schemas.microsoft.com/office/drawing/2014/main" id="{8BB71E0D-1CC2-8D49-A923-4275E67688EE}"/>
              </a:ext>
            </a:extLst>
          </p:cNvPr>
          <p:cNvSpPr>
            <a:spLocks noChangeShapeType="1"/>
          </p:cNvSpPr>
          <p:nvPr/>
        </p:nvSpPr>
        <p:spPr bwMode="auto">
          <a:xfrm>
            <a:off x="2620963" y="6927850"/>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28333" name="Line 589">
            <a:extLst>
              <a:ext uri="{FF2B5EF4-FFF2-40B4-BE49-F238E27FC236}">
                <a16:creationId xmlns:a16="http://schemas.microsoft.com/office/drawing/2014/main" id="{7C544184-013E-3A4D-96AF-5F28E8F60931}"/>
              </a:ext>
            </a:extLst>
          </p:cNvPr>
          <p:cNvSpPr>
            <a:spLocks noChangeShapeType="1"/>
          </p:cNvSpPr>
          <p:nvPr/>
        </p:nvSpPr>
        <p:spPr bwMode="auto">
          <a:xfrm>
            <a:off x="2636838" y="7216775"/>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28334" name="Rectangle 590">
            <a:extLst>
              <a:ext uri="{FF2B5EF4-FFF2-40B4-BE49-F238E27FC236}">
                <a16:creationId xmlns:a16="http://schemas.microsoft.com/office/drawing/2014/main" id="{A9A1C81D-9343-6447-A475-C6062AD1F6E7}"/>
              </a:ext>
            </a:extLst>
          </p:cNvPr>
          <p:cNvSpPr>
            <a:spLocks noChangeArrowheads="1"/>
          </p:cNvSpPr>
          <p:nvPr/>
        </p:nvSpPr>
        <p:spPr bwMode="auto">
          <a:xfrm>
            <a:off x="2641600" y="55118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28335" name="Rectangle 591">
            <a:extLst>
              <a:ext uri="{FF2B5EF4-FFF2-40B4-BE49-F238E27FC236}">
                <a16:creationId xmlns:a16="http://schemas.microsoft.com/office/drawing/2014/main" id="{E60EF4E4-AF27-664C-977A-53428200FD19}"/>
              </a:ext>
            </a:extLst>
          </p:cNvPr>
          <p:cNvSpPr>
            <a:spLocks noChangeArrowheads="1"/>
          </p:cNvSpPr>
          <p:nvPr/>
        </p:nvSpPr>
        <p:spPr bwMode="auto">
          <a:xfrm>
            <a:off x="2654300" y="259556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28336" name="Rectangle 592">
            <a:extLst>
              <a:ext uri="{FF2B5EF4-FFF2-40B4-BE49-F238E27FC236}">
                <a16:creationId xmlns:a16="http://schemas.microsoft.com/office/drawing/2014/main" id="{B10725A9-36A8-8448-A0B4-E96029B7E449}"/>
              </a:ext>
            </a:extLst>
          </p:cNvPr>
          <p:cNvSpPr>
            <a:spLocks noChangeArrowheads="1"/>
          </p:cNvSpPr>
          <p:nvPr/>
        </p:nvSpPr>
        <p:spPr bwMode="auto">
          <a:xfrm>
            <a:off x="2551113" y="43053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28338" name="Rectangle 594">
            <a:extLst>
              <a:ext uri="{FF2B5EF4-FFF2-40B4-BE49-F238E27FC236}">
                <a16:creationId xmlns:a16="http://schemas.microsoft.com/office/drawing/2014/main" id="{98D35F7D-E7DB-B14D-B501-E3FEBA28408F}"/>
              </a:ext>
            </a:extLst>
          </p:cNvPr>
          <p:cNvSpPr>
            <a:spLocks noChangeArrowheads="1"/>
          </p:cNvSpPr>
          <p:nvPr/>
        </p:nvSpPr>
        <p:spPr bwMode="auto">
          <a:xfrm>
            <a:off x="460375" y="2833688"/>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28339" name="Rectangle 595">
            <a:extLst>
              <a:ext uri="{FF2B5EF4-FFF2-40B4-BE49-F238E27FC236}">
                <a16:creationId xmlns:a16="http://schemas.microsoft.com/office/drawing/2014/main" id="{362891BE-8CBE-5F4C-B37D-68149924A1C0}"/>
              </a:ext>
            </a:extLst>
          </p:cNvPr>
          <p:cNvSpPr>
            <a:spLocks noChangeArrowheads="1"/>
          </p:cNvSpPr>
          <p:nvPr/>
        </p:nvSpPr>
        <p:spPr bwMode="auto">
          <a:xfrm>
            <a:off x="444500" y="3203575"/>
            <a:ext cx="177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(D)</a:t>
            </a:r>
            <a:endParaRPr lang="en-US" altLang="en-US" sz="1400">
              <a:latin typeface="Helvetica" pitchFamily="2" charset="0"/>
            </a:endParaRPr>
          </a:p>
        </p:txBody>
      </p:sp>
      <p:sp>
        <p:nvSpPr>
          <p:cNvPr id="928340" name="Rectangle 596">
            <a:extLst>
              <a:ext uri="{FF2B5EF4-FFF2-40B4-BE49-F238E27FC236}">
                <a16:creationId xmlns:a16="http://schemas.microsoft.com/office/drawing/2014/main" id="{728F3B3A-A860-6342-B3D9-55BD8AFBA32D}"/>
              </a:ext>
            </a:extLst>
          </p:cNvPr>
          <p:cNvSpPr>
            <a:spLocks noChangeArrowheads="1"/>
          </p:cNvSpPr>
          <p:nvPr/>
        </p:nvSpPr>
        <p:spPr bwMode="auto">
          <a:xfrm>
            <a:off x="304800" y="3798888"/>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(PS)</a:t>
            </a:r>
            <a:endParaRPr lang="en-US" altLang="en-US" sz="1400">
              <a:latin typeface="Helvetica" pitchFamily="2" charset="0"/>
            </a:endParaRPr>
          </a:p>
        </p:txBody>
      </p:sp>
      <p:sp>
        <p:nvSpPr>
          <p:cNvPr id="928341" name="Rectangle 597">
            <a:extLst>
              <a:ext uri="{FF2B5EF4-FFF2-40B4-BE49-F238E27FC236}">
                <a16:creationId xmlns:a16="http://schemas.microsoft.com/office/drawing/2014/main" id="{C401D299-33F2-9048-B963-F6C3E4029C10}"/>
              </a:ext>
            </a:extLst>
          </p:cNvPr>
          <p:cNvSpPr>
            <a:spLocks noChangeArrowheads="1"/>
          </p:cNvSpPr>
          <p:nvPr/>
        </p:nvSpPr>
        <p:spPr bwMode="auto">
          <a:xfrm>
            <a:off x="2692400" y="5051425"/>
            <a:ext cx="2444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
              </a:rPr>
              <a:t>       </a:t>
            </a:r>
            <a:endParaRPr lang="en-US" altLang="en-US" sz="1400">
              <a:latin typeface="Helvetica" pitchFamily="2" charset="0"/>
            </a:endParaRPr>
          </a:p>
        </p:txBody>
      </p:sp>
      <p:sp>
        <p:nvSpPr>
          <p:cNvPr id="928342" name="Rectangle 598">
            <a:extLst>
              <a:ext uri="{FF2B5EF4-FFF2-40B4-BE49-F238E27FC236}">
                <a16:creationId xmlns:a16="http://schemas.microsoft.com/office/drawing/2014/main" id="{48ABB005-DE2E-5D49-8CB5-B91E194457AA}"/>
              </a:ext>
            </a:extLst>
          </p:cNvPr>
          <p:cNvSpPr>
            <a:spLocks noChangeArrowheads="1"/>
          </p:cNvSpPr>
          <p:nvPr/>
        </p:nvSpPr>
        <p:spPr bwMode="auto">
          <a:xfrm>
            <a:off x="2533650" y="2174875"/>
            <a:ext cx="3429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
              </a:rPr>
              <a:t>        </a:t>
            </a:r>
            <a:endParaRPr lang="en-US" altLang="en-US" sz="1400">
              <a:latin typeface="Helvetica" pitchFamily="2" charset="0"/>
            </a:endParaRPr>
          </a:p>
        </p:txBody>
      </p:sp>
      <p:sp>
        <p:nvSpPr>
          <p:cNvPr id="928343" name="AutoShape 599">
            <a:extLst>
              <a:ext uri="{FF2B5EF4-FFF2-40B4-BE49-F238E27FC236}">
                <a16:creationId xmlns:a16="http://schemas.microsoft.com/office/drawing/2014/main" id="{068AAECE-0DDB-A947-ADE5-56879DBF63EF}"/>
              </a:ext>
            </a:extLst>
          </p:cNvPr>
          <p:cNvSpPr>
            <a:spLocks noChangeArrowheads="1"/>
          </p:cNvSpPr>
          <p:nvPr/>
        </p:nvSpPr>
        <p:spPr bwMode="auto">
          <a:xfrm flipH="1">
            <a:off x="1789113" y="3225800"/>
            <a:ext cx="400050" cy="444500"/>
          </a:xfrm>
          <a:prstGeom prst="rightArrow">
            <a:avLst>
              <a:gd name="adj1" fmla="val 50000"/>
              <a:gd name="adj2" fmla="val 5000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8344" name="Rectangle 600">
            <a:extLst>
              <a:ext uri="{FF2B5EF4-FFF2-40B4-BE49-F238E27FC236}">
                <a16:creationId xmlns:a16="http://schemas.microsoft.com/office/drawing/2014/main" id="{3F662F5F-DA49-994E-BF36-48A6D9492B8B}"/>
              </a:ext>
            </a:extLst>
          </p:cNvPr>
          <p:cNvSpPr>
            <a:spLocks noChangeArrowheads="1"/>
          </p:cNvSpPr>
          <p:nvPr/>
        </p:nvSpPr>
        <p:spPr bwMode="auto">
          <a:xfrm>
            <a:off x="431800" y="3444875"/>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28345" name="Rectangle 601">
            <a:extLst>
              <a:ext uri="{FF2B5EF4-FFF2-40B4-BE49-F238E27FC236}">
                <a16:creationId xmlns:a16="http://schemas.microsoft.com/office/drawing/2014/main" id="{6CEED714-5A0F-C747-82C5-7D501DA830DC}"/>
              </a:ext>
            </a:extLst>
          </p:cNvPr>
          <p:cNvSpPr>
            <a:spLocks noChangeArrowheads="1"/>
          </p:cNvSpPr>
          <p:nvPr/>
        </p:nvSpPr>
        <p:spPr bwMode="auto">
          <a:xfrm>
            <a:off x="650875" y="4129088"/>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Taw</a:t>
            </a:r>
            <a:endParaRPr lang="en-US" altLang="en-US">
              <a:latin typeface="Helvetica" pitchFamily="2" charset="0"/>
            </a:endParaRPr>
          </a:p>
        </p:txBody>
      </p:sp>
      <p:sp>
        <p:nvSpPr>
          <p:cNvPr id="928346" name="Rectangle 602">
            <a:extLst>
              <a:ext uri="{FF2B5EF4-FFF2-40B4-BE49-F238E27FC236}">
                <a16:creationId xmlns:a16="http://schemas.microsoft.com/office/drawing/2014/main" id="{781A5424-D932-C64C-A0AA-7E0E9E5424AE}"/>
              </a:ext>
            </a:extLst>
          </p:cNvPr>
          <p:cNvSpPr>
            <a:spLocks noChangeArrowheads="1"/>
          </p:cNvSpPr>
          <p:nvPr/>
        </p:nvSpPr>
        <p:spPr bwMode="auto">
          <a:xfrm>
            <a:off x="606425" y="442118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Taw</a:t>
            </a:r>
            <a:endParaRPr lang="en-US" altLang="en-US">
              <a:latin typeface="Helvetica" pitchFamily="2" charset="0"/>
            </a:endParaRPr>
          </a:p>
        </p:txBody>
      </p:sp>
      <p:sp>
        <p:nvSpPr>
          <p:cNvPr id="928347" name="Rectangle 603">
            <a:extLst>
              <a:ext uri="{FF2B5EF4-FFF2-40B4-BE49-F238E27FC236}">
                <a16:creationId xmlns:a16="http://schemas.microsoft.com/office/drawing/2014/main" id="{3A6D53AA-C21A-3B4F-975C-A041FA9AAD21}"/>
              </a:ext>
            </a:extLst>
          </p:cNvPr>
          <p:cNvSpPr>
            <a:spLocks noChangeArrowheads="1"/>
          </p:cNvSpPr>
          <p:nvPr/>
        </p:nvSpPr>
        <p:spPr bwMode="auto">
          <a:xfrm>
            <a:off x="890588" y="4749800"/>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Ezra</a:t>
            </a:r>
            <a:endParaRPr lang="en-US" altLang="en-US">
              <a:latin typeface="Helvetica" pitchFamily="2" charset="0"/>
            </a:endParaRPr>
          </a:p>
        </p:txBody>
      </p:sp>
      <p:sp>
        <p:nvSpPr>
          <p:cNvPr id="928348" name="Rectangle 604">
            <a:extLst>
              <a:ext uri="{FF2B5EF4-FFF2-40B4-BE49-F238E27FC236}">
                <a16:creationId xmlns:a16="http://schemas.microsoft.com/office/drawing/2014/main" id="{36CEC02F-13EE-4047-B4E0-F435AD94731B}"/>
              </a:ext>
            </a:extLst>
          </p:cNvPr>
          <p:cNvSpPr>
            <a:spLocks noChangeArrowheads="1"/>
          </p:cNvSpPr>
          <p:nvPr/>
        </p:nvSpPr>
        <p:spPr bwMode="auto">
          <a:xfrm>
            <a:off x="596900" y="5092700"/>
            <a:ext cx="952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Nehemia</a:t>
            </a:r>
            <a:endParaRPr lang="en-US" altLang="en-US" b="1">
              <a:latin typeface="Helvetica" pitchFamily="2" charset="0"/>
            </a:endParaRPr>
          </a:p>
        </p:txBody>
      </p:sp>
      <p:sp>
        <p:nvSpPr>
          <p:cNvPr id="928349" name="Rectangle 605">
            <a:extLst>
              <a:ext uri="{FF2B5EF4-FFF2-40B4-BE49-F238E27FC236}">
                <a16:creationId xmlns:a16="http://schemas.microsoft.com/office/drawing/2014/main" id="{AE7277B4-BE41-F54B-9275-063B2190C957}"/>
              </a:ext>
            </a:extLst>
          </p:cNvPr>
          <p:cNvSpPr>
            <a:spLocks noChangeArrowheads="1"/>
          </p:cNvSpPr>
          <p:nvPr/>
        </p:nvSpPr>
        <p:spPr bwMode="auto">
          <a:xfrm>
            <a:off x="830263" y="5414963"/>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Ester</a:t>
            </a:r>
            <a:endParaRPr lang="en-US" altLang="en-US">
              <a:latin typeface="Helvetica" pitchFamily="2" charset="0"/>
            </a:endParaRPr>
          </a:p>
        </p:txBody>
      </p:sp>
      <p:sp>
        <p:nvSpPr>
          <p:cNvPr id="928350" name="Rectangle 606">
            <a:extLst>
              <a:ext uri="{FF2B5EF4-FFF2-40B4-BE49-F238E27FC236}">
                <a16:creationId xmlns:a16="http://schemas.microsoft.com/office/drawing/2014/main" id="{05E6127B-7C56-C04E-BF72-F903265655EA}"/>
              </a:ext>
            </a:extLst>
          </p:cNvPr>
          <p:cNvSpPr>
            <a:spLocks noChangeArrowheads="1"/>
          </p:cNvSpPr>
          <p:nvPr/>
        </p:nvSpPr>
        <p:spPr bwMode="auto">
          <a:xfrm>
            <a:off x="731838" y="2717800"/>
            <a:ext cx="8905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700" b="1">
                <a:solidFill>
                  <a:srgbClr val="000000"/>
                </a:solidFill>
                <a:latin typeface="Helvetica" pitchFamily="2" charset="0"/>
              </a:rPr>
              <a:t>I Samuel</a:t>
            </a:r>
            <a:endParaRPr lang="en-US" altLang="en-US" sz="1400">
              <a:latin typeface="Helvetica" pitchFamily="2" charset="0"/>
            </a:endParaRPr>
          </a:p>
        </p:txBody>
      </p:sp>
      <p:sp>
        <p:nvSpPr>
          <p:cNvPr id="928351" name="Rectangle 607">
            <a:extLst>
              <a:ext uri="{FF2B5EF4-FFF2-40B4-BE49-F238E27FC236}">
                <a16:creationId xmlns:a16="http://schemas.microsoft.com/office/drawing/2014/main" id="{AEBEF8F9-07BA-5E47-80F0-16227465B059}"/>
              </a:ext>
            </a:extLst>
          </p:cNvPr>
          <p:cNvSpPr>
            <a:spLocks noChangeArrowheads="1"/>
          </p:cNvSpPr>
          <p:nvPr/>
        </p:nvSpPr>
        <p:spPr bwMode="auto">
          <a:xfrm>
            <a:off x="668338" y="3114675"/>
            <a:ext cx="1003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Samuel</a:t>
            </a:r>
            <a:endParaRPr lang="en-US" altLang="en-US" sz="1400">
              <a:latin typeface="Helvetica" pitchFamily="2" charset="0"/>
            </a:endParaRPr>
          </a:p>
        </p:txBody>
      </p:sp>
      <p:sp>
        <p:nvSpPr>
          <p:cNvPr id="928352" name="Rectangle 608">
            <a:extLst>
              <a:ext uri="{FF2B5EF4-FFF2-40B4-BE49-F238E27FC236}">
                <a16:creationId xmlns:a16="http://schemas.microsoft.com/office/drawing/2014/main" id="{2CAA0CD4-D0B4-164F-89A9-F34E2662A9B2}"/>
              </a:ext>
            </a:extLst>
          </p:cNvPr>
          <p:cNvSpPr>
            <a:spLocks noChangeArrowheads="1"/>
          </p:cNvSpPr>
          <p:nvPr/>
        </p:nvSpPr>
        <p:spPr bwMode="auto">
          <a:xfrm>
            <a:off x="782638" y="336867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Raja</a:t>
            </a:r>
            <a:endParaRPr lang="en-US" altLang="en-US">
              <a:latin typeface="Helvetica" pitchFamily="2" charset="0"/>
            </a:endParaRPr>
          </a:p>
        </p:txBody>
      </p:sp>
      <p:sp>
        <p:nvSpPr>
          <p:cNvPr id="928353" name="Rectangle 609">
            <a:extLst>
              <a:ext uri="{FF2B5EF4-FFF2-40B4-BE49-F238E27FC236}">
                <a16:creationId xmlns:a16="http://schemas.microsoft.com/office/drawing/2014/main" id="{7C4C07E2-D66E-A540-ADBF-00466A949BBD}"/>
              </a:ext>
            </a:extLst>
          </p:cNvPr>
          <p:cNvSpPr>
            <a:spLocks noChangeArrowheads="1"/>
          </p:cNvSpPr>
          <p:nvPr/>
        </p:nvSpPr>
        <p:spPr bwMode="auto">
          <a:xfrm>
            <a:off x="641350" y="3730625"/>
            <a:ext cx="673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Raja</a:t>
            </a:r>
            <a:endParaRPr lang="en-US" altLang="en-US">
              <a:latin typeface="Helvetica" pitchFamily="2" charset="0"/>
            </a:endParaRPr>
          </a:p>
        </p:txBody>
      </p:sp>
      <p:sp>
        <p:nvSpPr>
          <p:cNvPr id="928354" name="Rectangle 610" descr="Small grid">
            <a:extLst>
              <a:ext uri="{FF2B5EF4-FFF2-40B4-BE49-F238E27FC236}">
                <a16:creationId xmlns:a16="http://schemas.microsoft.com/office/drawing/2014/main" id="{A778FDA3-4C04-AB4B-89D1-12BA19148B20}"/>
              </a:ext>
            </a:extLst>
          </p:cNvPr>
          <p:cNvSpPr>
            <a:spLocks noChangeArrowheads="1"/>
          </p:cNvSpPr>
          <p:nvPr/>
        </p:nvSpPr>
        <p:spPr bwMode="auto">
          <a:xfrm>
            <a:off x="2220913" y="582613"/>
            <a:ext cx="222250" cy="3279775"/>
          </a:xfrm>
          <a:prstGeom prst="rect">
            <a:avLst/>
          </a:prstGeom>
          <a:blipFill dpi="0" rotWithShape="0">
            <a:blip r:embed="rId5"/>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8355" name="Arc 611">
            <a:extLst>
              <a:ext uri="{FF2B5EF4-FFF2-40B4-BE49-F238E27FC236}">
                <a16:creationId xmlns:a16="http://schemas.microsoft.com/office/drawing/2014/main" id="{D3E7B9FA-DF50-5D4F-91FE-12D91D85E8F8}"/>
              </a:ext>
            </a:extLst>
          </p:cNvPr>
          <p:cNvSpPr>
            <a:spLocks/>
          </p:cNvSpPr>
          <p:nvPr/>
        </p:nvSpPr>
        <p:spPr bwMode="auto">
          <a:xfrm rot="10860000">
            <a:off x="2457450" y="569913"/>
            <a:ext cx="92075" cy="27463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381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8356" name="Line 612">
            <a:extLst>
              <a:ext uri="{FF2B5EF4-FFF2-40B4-BE49-F238E27FC236}">
                <a16:creationId xmlns:a16="http://schemas.microsoft.com/office/drawing/2014/main" id="{11D06D82-3ED8-0C47-B2AF-449B86D8E724}"/>
              </a:ext>
            </a:extLst>
          </p:cNvPr>
          <p:cNvSpPr>
            <a:spLocks noChangeShapeType="1"/>
          </p:cNvSpPr>
          <p:nvPr/>
        </p:nvSpPr>
        <p:spPr bwMode="auto">
          <a:xfrm flipH="1" flipV="1">
            <a:off x="3830638" y="360363"/>
            <a:ext cx="0" cy="4381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357" name="Line 613">
            <a:extLst>
              <a:ext uri="{FF2B5EF4-FFF2-40B4-BE49-F238E27FC236}">
                <a16:creationId xmlns:a16="http://schemas.microsoft.com/office/drawing/2014/main" id="{D23926D3-D990-8C40-BF2D-5BE7045CED44}"/>
              </a:ext>
            </a:extLst>
          </p:cNvPr>
          <p:cNvSpPr>
            <a:spLocks noChangeShapeType="1"/>
          </p:cNvSpPr>
          <p:nvPr/>
        </p:nvSpPr>
        <p:spPr bwMode="auto">
          <a:xfrm>
            <a:off x="2670175" y="571500"/>
            <a:ext cx="4937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358" name="Line 614">
            <a:extLst>
              <a:ext uri="{FF2B5EF4-FFF2-40B4-BE49-F238E27FC236}">
                <a16:creationId xmlns:a16="http://schemas.microsoft.com/office/drawing/2014/main" id="{6C2B59A1-CAFE-6E4C-8BEE-6476DC03D843}"/>
              </a:ext>
            </a:extLst>
          </p:cNvPr>
          <p:cNvSpPr>
            <a:spLocks noChangeShapeType="1"/>
          </p:cNvSpPr>
          <p:nvPr/>
        </p:nvSpPr>
        <p:spPr bwMode="auto">
          <a:xfrm>
            <a:off x="3290888" y="571500"/>
            <a:ext cx="479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359" name="Line 615">
            <a:extLst>
              <a:ext uri="{FF2B5EF4-FFF2-40B4-BE49-F238E27FC236}">
                <a16:creationId xmlns:a16="http://schemas.microsoft.com/office/drawing/2014/main" id="{EE10A435-9C07-9C41-A228-525C733388E0}"/>
              </a:ext>
            </a:extLst>
          </p:cNvPr>
          <p:cNvSpPr>
            <a:spLocks noChangeShapeType="1"/>
          </p:cNvSpPr>
          <p:nvPr/>
        </p:nvSpPr>
        <p:spPr bwMode="auto">
          <a:xfrm>
            <a:off x="2651125" y="2012950"/>
            <a:ext cx="11160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360" name="Line 616">
            <a:extLst>
              <a:ext uri="{FF2B5EF4-FFF2-40B4-BE49-F238E27FC236}">
                <a16:creationId xmlns:a16="http://schemas.microsoft.com/office/drawing/2014/main" id="{5F222A5B-677C-EF43-9E09-ECEB6028BA34}"/>
              </a:ext>
            </a:extLst>
          </p:cNvPr>
          <p:cNvSpPr>
            <a:spLocks noChangeShapeType="1"/>
          </p:cNvSpPr>
          <p:nvPr/>
        </p:nvSpPr>
        <p:spPr bwMode="auto">
          <a:xfrm>
            <a:off x="2620963" y="34512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361" name="Rectangle 617">
            <a:extLst>
              <a:ext uri="{FF2B5EF4-FFF2-40B4-BE49-F238E27FC236}">
                <a16:creationId xmlns:a16="http://schemas.microsoft.com/office/drawing/2014/main" id="{149452D0-1D19-5541-AB0F-B97B56C803A7}"/>
              </a:ext>
            </a:extLst>
          </p:cNvPr>
          <p:cNvSpPr>
            <a:spLocks noChangeArrowheads="1"/>
          </p:cNvSpPr>
          <p:nvPr/>
        </p:nvSpPr>
        <p:spPr bwMode="auto">
          <a:xfrm>
            <a:off x="4243388" y="186690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(U)</a:t>
            </a:r>
          </a:p>
        </p:txBody>
      </p:sp>
      <p:sp>
        <p:nvSpPr>
          <p:cNvPr id="928362" name="Rectangle 618">
            <a:extLst>
              <a:ext uri="{FF2B5EF4-FFF2-40B4-BE49-F238E27FC236}">
                <a16:creationId xmlns:a16="http://schemas.microsoft.com/office/drawing/2014/main" id="{9C97E485-458B-E44A-9D12-63AD3FAAE78D}"/>
              </a:ext>
            </a:extLst>
          </p:cNvPr>
          <p:cNvSpPr>
            <a:spLocks noChangeArrowheads="1"/>
          </p:cNvSpPr>
          <p:nvPr/>
        </p:nvSpPr>
        <p:spPr bwMode="auto">
          <a:xfrm>
            <a:off x="4224338" y="3041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28363" name="Rectangle 619">
            <a:extLst>
              <a:ext uri="{FF2B5EF4-FFF2-40B4-BE49-F238E27FC236}">
                <a16:creationId xmlns:a16="http://schemas.microsoft.com/office/drawing/2014/main" id="{308AA90C-A574-894F-B115-D54E735AD8B2}"/>
              </a:ext>
            </a:extLst>
          </p:cNvPr>
          <p:cNvSpPr>
            <a:spLocks noChangeArrowheads="1"/>
          </p:cNvSpPr>
          <p:nvPr/>
        </p:nvSpPr>
        <p:spPr bwMode="auto">
          <a:xfrm>
            <a:off x="4225925" y="4438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28364" name="Rectangle 620">
            <a:extLst>
              <a:ext uri="{FF2B5EF4-FFF2-40B4-BE49-F238E27FC236}">
                <a16:creationId xmlns:a16="http://schemas.microsoft.com/office/drawing/2014/main" id="{59FD2530-6B0B-8C43-A647-7128ABCE71B8}"/>
              </a:ext>
            </a:extLst>
          </p:cNvPr>
          <p:cNvSpPr>
            <a:spLocks noChangeArrowheads="1"/>
          </p:cNvSpPr>
          <p:nvPr/>
        </p:nvSpPr>
        <p:spPr bwMode="auto">
          <a:xfrm>
            <a:off x="4211638" y="573246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28365" name="Rectangle 621">
            <a:extLst>
              <a:ext uri="{FF2B5EF4-FFF2-40B4-BE49-F238E27FC236}">
                <a16:creationId xmlns:a16="http://schemas.microsoft.com/office/drawing/2014/main" id="{84A69A49-AF6F-CD40-BCA4-A6A4CD962B24}"/>
              </a:ext>
            </a:extLst>
          </p:cNvPr>
          <p:cNvSpPr>
            <a:spLocks noChangeArrowheads="1"/>
          </p:cNvSpPr>
          <p:nvPr/>
        </p:nvSpPr>
        <p:spPr bwMode="auto">
          <a:xfrm>
            <a:off x="4210050" y="6661150"/>
            <a:ext cx="622300" cy="3635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28366" name="Line 622">
            <a:extLst>
              <a:ext uri="{FF2B5EF4-FFF2-40B4-BE49-F238E27FC236}">
                <a16:creationId xmlns:a16="http://schemas.microsoft.com/office/drawing/2014/main" id="{F5A659D4-AD60-5F48-BDC4-EEDEF435EA15}"/>
              </a:ext>
            </a:extLst>
          </p:cNvPr>
          <p:cNvSpPr>
            <a:spLocks noChangeShapeType="1"/>
          </p:cNvSpPr>
          <p:nvPr/>
        </p:nvSpPr>
        <p:spPr bwMode="auto">
          <a:xfrm>
            <a:off x="2649538" y="31670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367" name="Line 623">
            <a:extLst>
              <a:ext uri="{FF2B5EF4-FFF2-40B4-BE49-F238E27FC236}">
                <a16:creationId xmlns:a16="http://schemas.microsoft.com/office/drawing/2014/main" id="{84A4581E-216B-5C40-8E21-685095CF5CD3}"/>
              </a:ext>
            </a:extLst>
          </p:cNvPr>
          <p:cNvSpPr>
            <a:spLocks noChangeShapeType="1"/>
          </p:cNvSpPr>
          <p:nvPr/>
        </p:nvSpPr>
        <p:spPr bwMode="auto">
          <a:xfrm>
            <a:off x="2620963" y="490855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368" name="Line 624">
            <a:extLst>
              <a:ext uri="{FF2B5EF4-FFF2-40B4-BE49-F238E27FC236}">
                <a16:creationId xmlns:a16="http://schemas.microsoft.com/office/drawing/2014/main" id="{E1418D6F-738D-654E-8230-161D872ACFBB}"/>
              </a:ext>
            </a:extLst>
          </p:cNvPr>
          <p:cNvSpPr>
            <a:spLocks noChangeShapeType="1"/>
          </p:cNvSpPr>
          <p:nvPr/>
        </p:nvSpPr>
        <p:spPr bwMode="auto">
          <a:xfrm>
            <a:off x="2179638" y="3898900"/>
            <a:ext cx="230187" cy="25558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28369" name="Group 625">
            <a:extLst>
              <a:ext uri="{FF2B5EF4-FFF2-40B4-BE49-F238E27FC236}">
                <a16:creationId xmlns:a16="http://schemas.microsoft.com/office/drawing/2014/main" id="{59B013F4-142C-C945-85C7-0B92B2816EDE}"/>
              </a:ext>
            </a:extLst>
          </p:cNvPr>
          <p:cNvGrpSpPr>
            <a:grpSpLocks/>
          </p:cNvGrpSpPr>
          <p:nvPr/>
        </p:nvGrpSpPr>
        <p:grpSpPr bwMode="auto">
          <a:xfrm>
            <a:off x="1901825" y="4265613"/>
            <a:ext cx="765175" cy="1147762"/>
            <a:chOff x="89" y="3487"/>
            <a:chExt cx="482" cy="723"/>
          </a:xfrm>
        </p:grpSpPr>
        <p:sp>
          <p:nvSpPr>
            <p:cNvPr id="928370" name="Rectangle 626">
              <a:extLst>
                <a:ext uri="{FF2B5EF4-FFF2-40B4-BE49-F238E27FC236}">
                  <a16:creationId xmlns:a16="http://schemas.microsoft.com/office/drawing/2014/main" id="{8D8A204D-27DC-B044-9BBB-0088CBEFCA1A}"/>
                </a:ext>
              </a:extLst>
            </p:cNvPr>
            <p:cNvSpPr>
              <a:spLocks noChangeArrowheads="1"/>
            </p:cNvSpPr>
            <p:nvPr/>
          </p:nvSpPr>
          <p:spPr bwMode="auto">
            <a:xfrm>
              <a:off x="89" y="3487"/>
              <a:ext cx="15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NABI</a:t>
              </a:r>
              <a:endParaRPr lang="en-US" altLang="en-US" sz="1400">
                <a:latin typeface="Helvetica" pitchFamily="2" charset="0"/>
              </a:endParaRPr>
            </a:p>
          </p:txBody>
        </p:sp>
        <p:sp>
          <p:nvSpPr>
            <p:cNvPr id="928371" name="Rectangle 627">
              <a:extLst>
                <a:ext uri="{FF2B5EF4-FFF2-40B4-BE49-F238E27FC236}">
                  <a16:creationId xmlns:a16="http://schemas.microsoft.com/office/drawing/2014/main" id="{06BA947E-0BCF-7541-A833-1CB31DD84555}"/>
                </a:ext>
              </a:extLst>
            </p:cNvPr>
            <p:cNvSpPr>
              <a:spLocks noChangeArrowheads="1"/>
            </p:cNvSpPr>
            <p:nvPr/>
          </p:nvSpPr>
          <p:spPr bwMode="auto">
            <a:xfrm>
              <a:off x="89" y="356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MENULIS</a:t>
              </a:r>
              <a:endParaRPr lang="en-US" altLang="en-US" sz="1400">
                <a:latin typeface="Helvetica" pitchFamily="2" charset="0"/>
              </a:endParaRPr>
            </a:p>
          </p:txBody>
        </p:sp>
        <p:sp>
          <p:nvSpPr>
            <p:cNvPr id="928372" name="Rectangle 628">
              <a:extLst>
                <a:ext uri="{FF2B5EF4-FFF2-40B4-BE49-F238E27FC236}">
                  <a16:creationId xmlns:a16="http://schemas.microsoft.com/office/drawing/2014/main" id="{884D4307-5190-134B-9039-8C73DA1069E9}"/>
                </a:ext>
              </a:extLst>
            </p:cNvPr>
            <p:cNvSpPr>
              <a:spLocks noChangeArrowheads="1"/>
            </p:cNvSpPr>
            <p:nvPr/>
          </p:nvSpPr>
          <p:spPr bwMode="auto">
            <a:xfrm>
              <a:off x="89" y="364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SELAMA</a:t>
              </a:r>
              <a:endParaRPr lang="en-US" altLang="en-US" sz="1400">
                <a:latin typeface="Helvetica" pitchFamily="2" charset="0"/>
              </a:endParaRPr>
            </a:p>
          </p:txBody>
        </p:sp>
        <p:sp>
          <p:nvSpPr>
            <p:cNvPr id="928373" name="Rectangle 629">
              <a:extLst>
                <a:ext uri="{FF2B5EF4-FFF2-40B4-BE49-F238E27FC236}">
                  <a16:creationId xmlns:a16="http://schemas.microsoft.com/office/drawing/2014/main" id="{0B7C1ED0-B2FA-7041-96FC-8628D178BA44}"/>
                </a:ext>
              </a:extLst>
            </p:cNvPr>
            <p:cNvSpPr>
              <a:spLocks noChangeArrowheads="1"/>
            </p:cNvSpPr>
            <p:nvPr/>
          </p:nvSpPr>
          <p:spPr bwMode="auto">
            <a:xfrm>
              <a:off x="89" y="3725"/>
              <a:ext cx="27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EMPAT</a:t>
              </a:r>
              <a:endParaRPr lang="en-US" altLang="en-US" sz="1400">
                <a:latin typeface="Helvetica" pitchFamily="2" charset="0"/>
              </a:endParaRPr>
            </a:p>
          </p:txBody>
        </p:sp>
        <p:sp>
          <p:nvSpPr>
            <p:cNvPr id="928374" name="Rectangle 630">
              <a:extLst>
                <a:ext uri="{FF2B5EF4-FFF2-40B4-BE49-F238E27FC236}">
                  <a16:creationId xmlns:a16="http://schemas.microsoft.com/office/drawing/2014/main" id="{B9F8197A-1665-7F41-8F5E-5C1DCB7DB46B}"/>
                </a:ext>
              </a:extLst>
            </p:cNvPr>
            <p:cNvSpPr>
              <a:spLocks noChangeArrowheads="1"/>
            </p:cNvSpPr>
            <p:nvPr/>
          </p:nvSpPr>
          <p:spPr bwMode="auto">
            <a:xfrm>
              <a:off x="89" y="3803"/>
              <a:ext cx="29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RATUS</a:t>
              </a:r>
              <a:endParaRPr lang="en-US" altLang="en-US" sz="1400">
                <a:latin typeface="Helvetica" pitchFamily="2" charset="0"/>
              </a:endParaRPr>
            </a:p>
          </p:txBody>
        </p:sp>
        <p:sp>
          <p:nvSpPr>
            <p:cNvPr id="928375" name="Rectangle 631">
              <a:extLst>
                <a:ext uri="{FF2B5EF4-FFF2-40B4-BE49-F238E27FC236}">
                  <a16:creationId xmlns:a16="http://schemas.microsoft.com/office/drawing/2014/main" id="{26EAD4E5-3891-0148-AEC8-6C6C5A48A6CD}"/>
                </a:ext>
              </a:extLst>
            </p:cNvPr>
            <p:cNvSpPr>
              <a:spLocks noChangeArrowheads="1"/>
            </p:cNvSpPr>
            <p:nvPr/>
          </p:nvSpPr>
          <p:spPr bwMode="auto">
            <a:xfrm>
              <a:off x="89" y="3885"/>
              <a:ext cx="33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TAHUN</a:t>
              </a:r>
              <a:endParaRPr lang="en-US" altLang="en-US" sz="1400">
                <a:latin typeface="Helvetica" pitchFamily="2" charset="0"/>
              </a:endParaRPr>
            </a:p>
          </p:txBody>
        </p:sp>
        <p:sp>
          <p:nvSpPr>
            <p:cNvPr id="928376" name="Rectangle 632">
              <a:extLst>
                <a:ext uri="{FF2B5EF4-FFF2-40B4-BE49-F238E27FC236}">
                  <a16:creationId xmlns:a16="http://schemas.microsoft.com/office/drawing/2014/main" id="{F7FF9BB2-2E95-D746-87D8-3916B0DAB73E}"/>
                </a:ext>
              </a:extLst>
            </p:cNvPr>
            <p:cNvSpPr>
              <a:spLocks noChangeArrowheads="1"/>
            </p:cNvSpPr>
            <p:nvPr/>
          </p:nvSpPr>
          <p:spPr bwMode="auto">
            <a:xfrm>
              <a:off x="89" y="3972"/>
              <a:ext cx="42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SETELAH</a:t>
              </a:r>
              <a:endParaRPr lang="en-US" altLang="en-US" sz="1400">
                <a:latin typeface="Helvetica" pitchFamily="2" charset="0"/>
              </a:endParaRPr>
            </a:p>
          </p:txBody>
        </p:sp>
        <p:sp>
          <p:nvSpPr>
            <p:cNvPr id="928377" name="Rectangle 633">
              <a:extLst>
                <a:ext uri="{FF2B5EF4-FFF2-40B4-BE49-F238E27FC236}">
                  <a16:creationId xmlns:a16="http://schemas.microsoft.com/office/drawing/2014/main" id="{A360CA68-18B7-3548-B7E6-82F1242FF2BB}"/>
                </a:ext>
              </a:extLst>
            </p:cNvPr>
            <p:cNvSpPr>
              <a:spLocks noChangeArrowheads="1"/>
            </p:cNvSpPr>
            <p:nvPr/>
          </p:nvSpPr>
          <p:spPr bwMode="auto">
            <a:xfrm>
              <a:off x="101" y="4056"/>
              <a:ext cx="1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 </a:t>
              </a:r>
              <a:endParaRPr lang="en-US" altLang="en-US" sz="1400">
                <a:latin typeface="Helvetica" pitchFamily="2" charset="0"/>
              </a:endParaRPr>
            </a:p>
          </p:txBody>
        </p:sp>
        <p:sp>
          <p:nvSpPr>
            <p:cNvPr id="928378" name="Rectangle 634">
              <a:extLst>
                <a:ext uri="{FF2B5EF4-FFF2-40B4-BE49-F238E27FC236}">
                  <a16:creationId xmlns:a16="http://schemas.microsoft.com/office/drawing/2014/main" id="{7F57D79F-2106-F448-BED1-F6757EFEC6ED}"/>
                </a:ext>
              </a:extLst>
            </p:cNvPr>
            <p:cNvSpPr>
              <a:spLocks noChangeArrowheads="1"/>
            </p:cNvSpPr>
            <p:nvPr/>
          </p:nvSpPr>
          <p:spPr bwMode="auto">
            <a:xfrm>
              <a:off x="125" y="4133"/>
              <a:ext cx="4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"PECAH"</a:t>
              </a:r>
              <a:endParaRPr lang="en-US" altLang="en-US" sz="1400">
                <a:latin typeface="Helvetica" pitchFamily="2" charset="0"/>
              </a:endParaRPr>
            </a:p>
          </p:txBody>
        </p:sp>
      </p:grpSp>
      <p:sp>
        <p:nvSpPr>
          <p:cNvPr id="928379" name="Rectangle 635" descr="Small grid">
            <a:extLst>
              <a:ext uri="{FF2B5EF4-FFF2-40B4-BE49-F238E27FC236}">
                <a16:creationId xmlns:a16="http://schemas.microsoft.com/office/drawing/2014/main" id="{FA424CD5-E779-7C42-9AE2-013C1790CD1C}"/>
              </a:ext>
            </a:extLst>
          </p:cNvPr>
          <p:cNvSpPr>
            <a:spLocks noChangeArrowheads="1"/>
          </p:cNvSpPr>
          <p:nvPr/>
        </p:nvSpPr>
        <p:spPr bwMode="auto">
          <a:xfrm rot="2940000">
            <a:off x="2197100" y="3862388"/>
            <a:ext cx="366713" cy="179387"/>
          </a:xfrm>
          <a:prstGeom prst="rect">
            <a:avLst/>
          </a:prstGeom>
          <a:blipFill dpi="0" rotWithShape="0">
            <a:blip r:embed="rId5"/>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8380" name="AutoShape 636">
            <a:extLst>
              <a:ext uri="{FF2B5EF4-FFF2-40B4-BE49-F238E27FC236}">
                <a16:creationId xmlns:a16="http://schemas.microsoft.com/office/drawing/2014/main" id="{7240109B-FA0C-CA48-9901-930C8556FCFD}"/>
              </a:ext>
            </a:extLst>
          </p:cNvPr>
          <p:cNvSpPr>
            <a:spLocks noChangeArrowheads="1"/>
          </p:cNvSpPr>
          <p:nvPr/>
        </p:nvSpPr>
        <p:spPr bwMode="auto">
          <a:xfrm rot="13800000" flipH="1">
            <a:off x="2379663" y="3867150"/>
            <a:ext cx="241300" cy="406400"/>
          </a:xfrm>
          <a:prstGeom prst="rightArrow">
            <a:avLst>
              <a:gd name="adj1" fmla="val 50000"/>
              <a:gd name="adj2" fmla="val 50005"/>
            </a:avLst>
          </a:prstGeom>
          <a:solidFill>
            <a:schemeClr val="tx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8383" name="Rectangle 639">
            <a:extLst>
              <a:ext uri="{FF2B5EF4-FFF2-40B4-BE49-F238E27FC236}">
                <a16:creationId xmlns:a16="http://schemas.microsoft.com/office/drawing/2014/main" id="{30E9B170-2851-4F4A-99FC-F7F6BCE48553}"/>
              </a:ext>
            </a:extLst>
          </p:cNvPr>
          <p:cNvSpPr>
            <a:spLocks noChangeArrowheads="1"/>
          </p:cNvSpPr>
          <p:nvPr/>
        </p:nvSpPr>
        <p:spPr bwMode="auto">
          <a:xfrm>
            <a:off x="3032125" y="54864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8384" name="Text Box 640">
            <a:extLst>
              <a:ext uri="{FF2B5EF4-FFF2-40B4-BE49-F238E27FC236}">
                <a16:creationId xmlns:a16="http://schemas.microsoft.com/office/drawing/2014/main" id="{78E61506-8AF0-304D-A683-2FC2AC6000B5}"/>
              </a:ext>
            </a:extLst>
          </p:cNvPr>
          <p:cNvSpPr txBox="1">
            <a:spLocks noChangeArrowheads="1"/>
          </p:cNvSpPr>
          <p:nvPr/>
        </p:nvSpPr>
        <p:spPr bwMode="auto">
          <a:xfrm>
            <a:off x="2157413" y="5738813"/>
            <a:ext cx="747712"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000000"/>
                </a:solidFill>
                <a:latin typeface="Helvetica" pitchFamily="2" charset="0"/>
              </a:rPr>
              <a:t>*</a:t>
            </a:r>
          </a:p>
        </p:txBody>
      </p:sp>
      <p:sp>
        <p:nvSpPr>
          <p:cNvPr id="928385" name="Text Box 641">
            <a:extLst>
              <a:ext uri="{FF2B5EF4-FFF2-40B4-BE49-F238E27FC236}">
                <a16:creationId xmlns:a16="http://schemas.microsoft.com/office/drawing/2014/main" id="{142E68A4-7946-D640-842E-8444E6DCCFFB}"/>
              </a:ext>
            </a:extLst>
          </p:cNvPr>
          <p:cNvSpPr txBox="1">
            <a:spLocks noChangeArrowheads="1"/>
          </p:cNvSpPr>
          <p:nvPr/>
        </p:nvSpPr>
        <p:spPr bwMode="auto">
          <a:xfrm rot="-5400000">
            <a:off x="3975100" y="1673225"/>
            <a:ext cx="32067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endParaRPr lang="en-US" altLang="en-US" sz="900">
              <a:latin typeface="Arial Black" panose="020B0604020202020204" pitchFamily="34" charset="0"/>
            </a:endParaRPr>
          </a:p>
        </p:txBody>
      </p:sp>
      <p:sp>
        <p:nvSpPr>
          <p:cNvPr id="928386" name="Text Box 642">
            <a:extLst>
              <a:ext uri="{FF2B5EF4-FFF2-40B4-BE49-F238E27FC236}">
                <a16:creationId xmlns:a16="http://schemas.microsoft.com/office/drawing/2014/main" id="{D4581D10-2F2B-5447-91AB-E3A7A80B74F0}"/>
              </a:ext>
            </a:extLst>
          </p:cNvPr>
          <p:cNvSpPr txBox="1">
            <a:spLocks noChangeArrowheads="1"/>
          </p:cNvSpPr>
          <p:nvPr/>
        </p:nvSpPr>
        <p:spPr bwMode="auto">
          <a:xfrm rot="-5400000">
            <a:off x="2221707" y="3607593"/>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 </a:t>
            </a:r>
            <a:endParaRPr lang="en-US" altLang="en-US" sz="900">
              <a:latin typeface="Arial Black" panose="020B0604020202020204" pitchFamily="34" charset="0"/>
            </a:endParaRPr>
          </a:p>
        </p:txBody>
      </p:sp>
      <p:sp>
        <p:nvSpPr>
          <p:cNvPr id="928387" name="Rectangle 643">
            <a:extLst>
              <a:ext uri="{FF2B5EF4-FFF2-40B4-BE49-F238E27FC236}">
                <a16:creationId xmlns:a16="http://schemas.microsoft.com/office/drawing/2014/main" id="{71B099F8-E2F0-AB40-8B79-E5D8FF1D540F}"/>
              </a:ext>
            </a:extLst>
          </p:cNvPr>
          <p:cNvSpPr>
            <a:spLocks noChangeArrowheads="1"/>
          </p:cNvSpPr>
          <p:nvPr/>
        </p:nvSpPr>
        <p:spPr bwMode="auto">
          <a:xfrm>
            <a:off x="2562225" y="4046538"/>
            <a:ext cx="1873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928389" name="Line 645">
            <a:extLst>
              <a:ext uri="{FF2B5EF4-FFF2-40B4-BE49-F238E27FC236}">
                <a16:creationId xmlns:a16="http://schemas.microsoft.com/office/drawing/2014/main" id="{72814623-39FE-0442-A3F0-C8A292DF6336}"/>
              </a:ext>
            </a:extLst>
          </p:cNvPr>
          <p:cNvSpPr>
            <a:spLocks noChangeShapeType="1"/>
          </p:cNvSpPr>
          <p:nvPr/>
        </p:nvSpPr>
        <p:spPr bwMode="auto">
          <a:xfrm>
            <a:off x="2559050" y="571500"/>
            <a:ext cx="0" cy="22066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8390" name="Line 646">
            <a:extLst>
              <a:ext uri="{FF2B5EF4-FFF2-40B4-BE49-F238E27FC236}">
                <a16:creationId xmlns:a16="http://schemas.microsoft.com/office/drawing/2014/main" id="{C774912B-231A-6A45-9B37-7E7AA04E1C34}"/>
              </a:ext>
            </a:extLst>
          </p:cNvPr>
          <p:cNvSpPr>
            <a:spLocks noChangeShapeType="1"/>
          </p:cNvSpPr>
          <p:nvPr/>
        </p:nvSpPr>
        <p:spPr bwMode="auto">
          <a:xfrm>
            <a:off x="2516188" y="814388"/>
            <a:ext cx="1676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8391" name="Line 647">
            <a:extLst>
              <a:ext uri="{FF2B5EF4-FFF2-40B4-BE49-F238E27FC236}">
                <a16:creationId xmlns:a16="http://schemas.microsoft.com/office/drawing/2014/main" id="{41A00906-73F0-E946-8009-B1E00D1BF6C0}"/>
              </a:ext>
            </a:extLst>
          </p:cNvPr>
          <p:cNvSpPr>
            <a:spLocks noChangeShapeType="1"/>
          </p:cNvSpPr>
          <p:nvPr/>
        </p:nvSpPr>
        <p:spPr bwMode="auto">
          <a:xfrm>
            <a:off x="4152900" y="182563"/>
            <a:ext cx="0" cy="6048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8392" name="Line 648">
            <a:extLst>
              <a:ext uri="{FF2B5EF4-FFF2-40B4-BE49-F238E27FC236}">
                <a16:creationId xmlns:a16="http://schemas.microsoft.com/office/drawing/2014/main" id="{9E4F74E4-B342-C743-A542-C0B7C3B73A69}"/>
              </a:ext>
            </a:extLst>
          </p:cNvPr>
          <p:cNvSpPr>
            <a:spLocks noChangeShapeType="1"/>
          </p:cNvSpPr>
          <p:nvPr/>
        </p:nvSpPr>
        <p:spPr bwMode="auto">
          <a:xfrm>
            <a:off x="2535238" y="1011238"/>
            <a:ext cx="0" cy="29035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8393" name="Line 649">
            <a:extLst>
              <a:ext uri="{FF2B5EF4-FFF2-40B4-BE49-F238E27FC236}">
                <a16:creationId xmlns:a16="http://schemas.microsoft.com/office/drawing/2014/main" id="{F7F0D037-346A-F44C-8BEF-6EAA64526BFF}"/>
              </a:ext>
            </a:extLst>
          </p:cNvPr>
          <p:cNvSpPr>
            <a:spLocks noChangeShapeType="1"/>
          </p:cNvSpPr>
          <p:nvPr/>
        </p:nvSpPr>
        <p:spPr bwMode="auto">
          <a:xfrm>
            <a:off x="2511425" y="1001713"/>
            <a:ext cx="1693863"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8394" name="Line 650">
            <a:extLst>
              <a:ext uri="{FF2B5EF4-FFF2-40B4-BE49-F238E27FC236}">
                <a16:creationId xmlns:a16="http://schemas.microsoft.com/office/drawing/2014/main" id="{C6107917-8455-4447-A3C4-8BA516A557F9}"/>
              </a:ext>
            </a:extLst>
          </p:cNvPr>
          <p:cNvSpPr>
            <a:spLocks noChangeShapeType="1"/>
          </p:cNvSpPr>
          <p:nvPr/>
        </p:nvSpPr>
        <p:spPr bwMode="auto">
          <a:xfrm>
            <a:off x="2509838" y="7305675"/>
            <a:ext cx="1693862" cy="0"/>
          </a:xfrm>
          <a:prstGeom prst="line">
            <a:avLst/>
          </a:prstGeom>
          <a:noFill/>
          <a:ln w="76200">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28395" name="Line 651">
            <a:extLst>
              <a:ext uri="{FF2B5EF4-FFF2-40B4-BE49-F238E27FC236}">
                <a16:creationId xmlns:a16="http://schemas.microsoft.com/office/drawing/2014/main" id="{20288496-55E7-8F47-99AA-DBB66DF5E403}"/>
              </a:ext>
            </a:extLst>
          </p:cNvPr>
          <p:cNvSpPr>
            <a:spLocks noChangeShapeType="1"/>
          </p:cNvSpPr>
          <p:nvPr/>
        </p:nvSpPr>
        <p:spPr bwMode="auto">
          <a:xfrm>
            <a:off x="4164013" y="998538"/>
            <a:ext cx="0" cy="62801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8396" name="Line 652">
            <a:extLst>
              <a:ext uri="{FF2B5EF4-FFF2-40B4-BE49-F238E27FC236}">
                <a16:creationId xmlns:a16="http://schemas.microsoft.com/office/drawing/2014/main" id="{2B1638FD-6723-9742-A0E2-2284B2A03B1B}"/>
              </a:ext>
            </a:extLst>
          </p:cNvPr>
          <p:cNvSpPr>
            <a:spLocks noChangeShapeType="1"/>
          </p:cNvSpPr>
          <p:nvPr/>
        </p:nvSpPr>
        <p:spPr bwMode="auto">
          <a:xfrm>
            <a:off x="2541588" y="5576888"/>
            <a:ext cx="0" cy="17129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8397" name="Line 653">
            <a:extLst>
              <a:ext uri="{FF2B5EF4-FFF2-40B4-BE49-F238E27FC236}">
                <a16:creationId xmlns:a16="http://schemas.microsoft.com/office/drawing/2014/main" id="{533F06B2-F38E-3E40-8319-2B43FB0A6B0D}"/>
              </a:ext>
            </a:extLst>
          </p:cNvPr>
          <p:cNvSpPr>
            <a:spLocks noChangeShapeType="1"/>
          </p:cNvSpPr>
          <p:nvPr/>
        </p:nvSpPr>
        <p:spPr bwMode="auto">
          <a:xfrm flipV="1">
            <a:off x="2201863" y="546100"/>
            <a:ext cx="1587" cy="340201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398" name="Rectangle 654" descr="Small grid">
            <a:extLst>
              <a:ext uri="{FF2B5EF4-FFF2-40B4-BE49-F238E27FC236}">
                <a16:creationId xmlns:a16="http://schemas.microsoft.com/office/drawing/2014/main" id="{E2F3F3CD-4435-6546-9E43-889DEDA6AFB8}"/>
              </a:ext>
            </a:extLst>
          </p:cNvPr>
          <p:cNvSpPr>
            <a:spLocks noChangeArrowheads="1"/>
          </p:cNvSpPr>
          <p:nvPr/>
        </p:nvSpPr>
        <p:spPr bwMode="auto">
          <a:xfrm>
            <a:off x="1985963" y="3365500"/>
            <a:ext cx="247650" cy="152400"/>
          </a:xfrm>
          <a:prstGeom prst="rect">
            <a:avLst/>
          </a:prstGeom>
          <a:blipFill dpi="0" rotWithShape="0">
            <a:blip r:embed="rId5"/>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8399" name="Line 655">
            <a:extLst>
              <a:ext uri="{FF2B5EF4-FFF2-40B4-BE49-F238E27FC236}">
                <a16:creationId xmlns:a16="http://schemas.microsoft.com/office/drawing/2014/main" id="{002F659F-EF13-2A49-B6FB-FB6EDD03BE1D}"/>
              </a:ext>
            </a:extLst>
          </p:cNvPr>
          <p:cNvSpPr>
            <a:spLocks noChangeShapeType="1"/>
          </p:cNvSpPr>
          <p:nvPr/>
        </p:nvSpPr>
        <p:spPr bwMode="auto">
          <a:xfrm>
            <a:off x="2597150" y="1079500"/>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8412" name="Text Box 668">
            <a:extLst>
              <a:ext uri="{FF2B5EF4-FFF2-40B4-BE49-F238E27FC236}">
                <a16:creationId xmlns:a16="http://schemas.microsoft.com/office/drawing/2014/main" id="{B3DBA5C8-02E0-8A48-AAED-36514FB9D496}"/>
              </a:ext>
            </a:extLst>
          </p:cNvPr>
          <p:cNvSpPr txBox="1">
            <a:spLocks noChangeArrowheads="1"/>
          </p:cNvSpPr>
          <p:nvPr/>
        </p:nvSpPr>
        <p:spPr bwMode="auto">
          <a:xfrm rot="-5400000">
            <a:off x="2028825" y="3960813"/>
            <a:ext cx="381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900">
              <a:latin typeface="Arial Black" panose="020B0604020202020204" pitchFamily="34" charset="0"/>
            </a:endParaRPr>
          </a:p>
        </p:txBody>
      </p:sp>
      <p:sp>
        <p:nvSpPr>
          <p:cNvPr id="928413" name="Text Box 669">
            <a:extLst>
              <a:ext uri="{FF2B5EF4-FFF2-40B4-BE49-F238E27FC236}">
                <a16:creationId xmlns:a16="http://schemas.microsoft.com/office/drawing/2014/main" id="{F1B87647-1E2E-3D48-B689-FC81AA8803B9}"/>
              </a:ext>
            </a:extLst>
          </p:cNvPr>
          <p:cNvSpPr txBox="1">
            <a:spLocks noChangeArrowheads="1"/>
          </p:cNvSpPr>
          <p:nvPr/>
        </p:nvSpPr>
        <p:spPr bwMode="auto">
          <a:xfrm rot="-5400000">
            <a:off x="2072482" y="3888581"/>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928415" name="Line 671">
            <a:extLst>
              <a:ext uri="{FF2B5EF4-FFF2-40B4-BE49-F238E27FC236}">
                <a16:creationId xmlns:a16="http://schemas.microsoft.com/office/drawing/2014/main" id="{81EB37B5-A6CF-844E-9ECA-A32531B63405}"/>
              </a:ext>
            </a:extLst>
          </p:cNvPr>
          <p:cNvSpPr>
            <a:spLocks noChangeShapeType="1"/>
          </p:cNvSpPr>
          <p:nvPr/>
        </p:nvSpPr>
        <p:spPr bwMode="auto">
          <a:xfrm>
            <a:off x="2627313" y="54721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7952"/>
                                        </p:tgtEl>
                                        <p:attrNameLst>
                                          <p:attrName>style.visibility</p:attrName>
                                        </p:attrNameLst>
                                      </p:cBhvr>
                                      <p:to>
                                        <p:strVal val="visible"/>
                                      </p:to>
                                    </p:set>
                                    <p:animEffect transition="in" filter="dissolve">
                                      <p:cBhvr>
                                        <p:cTn id="7" dur="500"/>
                                        <p:tgtEl>
                                          <p:spTgt spid="9279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7952"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2">
            <a:extLst>
              <a:ext uri="{FF2B5EF4-FFF2-40B4-BE49-F238E27FC236}">
                <a16:creationId xmlns:a16="http://schemas.microsoft.com/office/drawing/2014/main" id="{F5C8506B-66EB-2242-8802-964ADCFE673C}"/>
              </a:ext>
            </a:extLst>
          </p:cNvPr>
          <p:cNvSpPr>
            <a:spLocks noChangeArrowheads="1"/>
          </p:cNvSpPr>
          <p:nvPr/>
        </p:nvSpPr>
        <p:spPr bwMode="auto">
          <a:xfrm>
            <a:off x="2871788" y="44069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9795" name="Rectangle 3">
            <a:extLst>
              <a:ext uri="{FF2B5EF4-FFF2-40B4-BE49-F238E27FC236}">
                <a16:creationId xmlns:a16="http://schemas.microsoft.com/office/drawing/2014/main" id="{583B3658-0265-9847-A6B4-20210D386825}"/>
              </a:ext>
            </a:extLst>
          </p:cNvPr>
          <p:cNvSpPr>
            <a:spLocks noChangeArrowheads="1"/>
          </p:cNvSpPr>
          <p:nvPr/>
        </p:nvSpPr>
        <p:spPr bwMode="auto">
          <a:xfrm>
            <a:off x="2855913" y="46624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9796" name="Rectangle 4">
            <a:extLst>
              <a:ext uri="{FF2B5EF4-FFF2-40B4-BE49-F238E27FC236}">
                <a16:creationId xmlns:a16="http://schemas.microsoft.com/office/drawing/2014/main" id="{0B85A414-45A7-4245-AE92-7DFB4E797A3E}"/>
              </a:ext>
            </a:extLst>
          </p:cNvPr>
          <p:cNvSpPr>
            <a:spLocks noChangeArrowheads="1"/>
          </p:cNvSpPr>
          <p:nvPr/>
        </p:nvSpPr>
        <p:spPr bwMode="auto">
          <a:xfrm>
            <a:off x="2840038" y="4965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9797" name="Rectangle 5">
            <a:extLst>
              <a:ext uri="{FF2B5EF4-FFF2-40B4-BE49-F238E27FC236}">
                <a16:creationId xmlns:a16="http://schemas.microsoft.com/office/drawing/2014/main" id="{F4A1178D-16F7-2748-A016-173A6F580D3F}"/>
              </a:ext>
            </a:extLst>
          </p:cNvPr>
          <p:cNvSpPr>
            <a:spLocks noChangeArrowheads="1"/>
          </p:cNvSpPr>
          <p:nvPr/>
        </p:nvSpPr>
        <p:spPr bwMode="auto">
          <a:xfrm>
            <a:off x="2840038" y="51752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9802" name="Rectangle 10">
            <a:extLst>
              <a:ext uri="{FF2B5EF4-FFF2-40B4-BE49-F238E27FC236}">
                <a16:creationId xmlns:a16="http://schemas.microsoft.com/office/drawing/2014/main" id="{B11C8C54-B749-9441-9948-1F97B5B6EBFA}"/>
              </a:ext>
            </a:extLst>
          </p:cNvPr>
          <p:cNvSpPr>
            <a:spLocks noChangeArrowheads="1"/>
          </p:cNvSpPr>
          <p:nvPr/>
        </p:nvSpPr>
        <p:spPr bwMode="auto">
          <a:xfrm>
            <a:off x="5065713" y="454025"/>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9873" name="Rectangle 81">
            <a:extLst>
              <a:ext uri="{FF2B5EF4-FFF2-40B4-BE49-F238E27FC236}">
                <a16:creationId xmlns:a16="http://schemas.microsoft.com/office/drawing/2014/main" id="{EED09D7D-64DA-8747-A552-DBD61504D7AE}"/>
              </a:ext>
            </a:extLst>
          </p:cNvPr>
          <p:cNvSpPr>
            <a:spLocks noChangeArrowheads="1"/>
          </p:cNvSpPr>
          <p:nvPr/>
        </p:nvSpPr>
        <p:spPr bwMode="auto">
          <a:xfrm>
            <a:off x="2833688" y="42719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9880" name="Rectangle 88">
            <a:extLst>
              <a:ext uri="{FF2B5EF4-FFF2-40B4-BE49-F238E27FC236}">
                <a16:creationId xmlns:a16="http://schemas.microsoft.com/office/drawing/2014/main" id="{C88CE567-C0C1-B34B-B4FE-04199293F87E}"/>
              </a:ext>
            </a:extLst>
          </p:cNvPr>
          <p:cNvSpPr>
            <a:spLocks noChangeArrowheads="1"/>
          </p:cNvSpPr>
          <p:nvPr/>
        </p:nvSpPr>
        <p:spPr bwMode="auto">
          <a:xfrm>
            <a:off x="933450" y="2933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9881" name="Rectangle 89">
            <a:extLst>
              <a:ext uri="{FF2B5EF4-FFF2-40B4-BE49-F238E27FC236}">
                <a16:creationId xmlns:a16="http://schemas.microsoft.com/office/drawing/2014/main" id="{DACF00A1-F10F-FA4C-A520-7DCD40527318}"/>
              </a:ext>
            </a:extLst>
          </p:cNvPr>
          <p:cNvSpPr>
            <a:spLocks noChangeArrowheads="1"/>
          </p:cNvSpPr>
          <p:nvPr/>
        </p:nvSpPr>
        <p:spPr bwMode="auto">
          <a:xfrm>
            <a:off x="3054350" y="17653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9882" name="Rectangle 90">
            <a:extLst>
              <a:ext uri="{FF2B5EF4-FFF2-40B4-BE49-F238E27FC236}">
                <a16:creationId xmlns:a16="http://schemas.microsoft.com/office/drawing/2014/main" id="{F729FFE6-E096-2A4A-9447-88C4CD8585D4}"/>
              </a:ext>
            </a:extLst>
          </p:cNvPr>
          <p:cNvSpPr>
            <a:spLocks noChangeArrowheads="1"/>
          </p:cNvSpPr>
          <p:nvPr/>
        </p:nvSpPr>
        <p:spPr bwMode="auto">
          <a:xfrm>
            <a:off x="3038475" y="20526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9883" name="Rectangle 91">
            <a:extLst>
              <a:ext uri="{FF2B5EF4-FFF2-40B4-BE49-F238E27FC236}">
                <a16:creationId xmlns:a16="http://schemas.microsoft.com/office/drawing/2014/main" id="{4997070E-7A72-8B46-AC9F-744E00C3BC30}"/>
              </a:ext>
            </a:extLst>
          </p:cNvPr>
          <p:cNvSpPr>
            <a:spLocks noChangeArrowheads="1"/>
          </p:cNvSpPr>
          <p:nvPr/>
        </p:nvSpPr>
        <p:spPr bwMode="auto">
          <a:xfrm>
            <a:off x="2878138" y="22447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9884" name="Rectangle 92">
            <a:extLst>
              <a:ext uri="{FF2B5EF4-FFF2-40B4-BE49-F238E27FC236}">
                <a16:creationId xmlns:a16="http://schemas.microsoft.com/office/drawing/2014/main" id="{48C4C14A-5A06-7E46-BFC3-FA7CD06861E5}"/>
              </a:ext>
            </a:extLst>
          </p:cNvPr>
          <p:cNvSpPr>
            <a:spLocks noChangeArrowheads="1"/>
          </p:cNvSpPr>
          <p:nvPr/>
        </p:nvSpPr>
        <p:spPr bwMode="auto">
          <a:xfrm>
            <a:off x="3054350" y="28987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9885" name="Rectangle 93">
            <a:extLst>
              <a:ext uri="{FF2B5EF4-FFF2-40B4-BE49-F238E27FC236}">
                <a16:creationId xmlns:a16="http://schemas.microsoft.com/office/drawing/2014/main" id="{060DB38F-A3A0-1948-A2F3-742F9808FD0B}"/>
              </a:ext>
            </a:extLst>
          </p:cNvPr>
          <p:cNvSpPr>
            <a:spLocks noChangeArrowheads="1"/>
          </p:cNvSpPr>
          <p:nvPr/>
        </p:nvSpPr>
        <p:spPr bwMode="auto">
          <a:xfrm>
            <a:off x="2894013" y="36830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9886" name="Rectangle 94">
            <a:extLst>
              <a:ext uri="{FF2B5EF4-FFF2-40B4-BE49-F238E27FC236}">
                <a16:creationId xmlns:a16="http://schemas.microsoft.com/office/drawing/2014/main" id="{D59E7995-C768-D84D-A117-D07B1E523DBA}"/>
              </a:ext>
            </a:extLst>
          </p:cNvPr>
          <p:cNvSpPr>
            <a:spLocks noChangeArrowheads="1"/>
          </p:cNvSpPr>
          <p:nvPr/>
        </p:nvSpPr>
        <p:spPr bwMode="auto">
          <a:xfrm>
            <a:off x="2894013" y="3827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9887" name="Rectangle 95">
            <a:extLst>
              <a:ext uri="{FF2B5EF4-FFF2-40B4-BE49-F238E27FC236}">
                <a16:creationId xmlns:a16="http://schemas.microsoft.com/office/drawing/2014/main" id="{9E07E0DF-537B-1F44-8E08-12725204498F}"/>
              </a:ext>
            </a:extLst>
          </p:cNvPr>
          <p:cNvSpPr>
            <a:spLocks noChangeArrowheads="1"/>
          </p:cNvSpPr>
          <p:nvPr/>
        </p:nvSpPr>
        <p:spPr bwMode="auto">
          <a:xfrm>
            <a:off x="2989263" y="34591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9888" name="Rectangle 96">
            <a:extLst>
              <a:ext uri="{FF2B5EF4-FFF2-40B4-BE49-F238E27FC236}">
                <a16:creationId xmlns:a16="http://schemas.microsoft.com/office/drawing/2014/main" id="{2AC777C1-D992-2546-92DF-2C691DE36D51}"/>
              </a:ext>
            </a:extLst>
          </p:cNvPr>
          <p:cNvSpPr>
            <a:spLocks noChangeArrowheads="1"/>
          </p:cNvSpPr>
          <p:nvPr/>
        </p:nvSpPr>
        <p:spPr bwMode="auto">
          <a:xfrm>
            <a:off x="3117850" y="31702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9889" name="Rectangle 97">
            <a:extLst>
              <a:ext uri="{FF2B5EF4-FFF2-40B4-BE49-F238E27FC236}">
                <a16:creationId xmlns:a16="http://schemas.microsoft.com/office/drawing/2014/main" id="{2821818C-AE30-AC46-9B22-9433EA744BE5}"/>
              </a:ext>
            </a:extLst>
          </p:cNvPr>
          <p:cNvSpPr>
            <a:spLocks noChangeArrowheads="1"/>
          </p:cNvSpPr>
          <p:nvPr/>
        </p:nvSpPr>
        <p:spPr bwMode="auto">
          <a:xfrm>
            <a:off x="2894013" y="4624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9890" name="Rectangle 98">
            <a:extLst>
              <a:ext uri="{FF2B5EF4-FFF2-40B4-BE49-F238E27FC236}">
                <a16:creationId xmlns:a16="http://schemas.microsoft.com/office/drawing/2014/main" id="{372DD544-C9E6-DA46-B10D-DBE9B712F1C7}"/>
              </a:ext>
            </a:extLst>
          </p:cNvPr>
          <p:cNvSpPr>
            <a:spLocks noChangeArrowheads="1"/>
          </p:cNvSpPr>
          <p:nvPr/>
        </p:nvSpPr>
        <p:spPr bwMode="auto">
          <a:xfrm>
            <a:off x="2878138" y="492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9891" name="Rectangle 99">
            <a:extLst>
              <a:ext uri="{FF2B5EF4-FFF2-40B4-BE49-F238E27FC236}">
                <a16:creationId xmlns:a16="http://schemas.microsoft.com/office/drawing/2014/main" id="{D28002CA-BF1A-4146-B753-5E90B53F2E80}"/>
              </a:ext>
            </a:extLst>
          </p:cNvPr>
          <p:cNvSpPr>
            <a:spLocks noChangeArrowheads="1"/>
          </p:cNvSpPr>
          <p:nvPr/>
        </p:nvSpPr>
        <p:spPr bwMode="auto">
          <a:xfrm>
            <a:off x="2878138" y="51371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9893" name="Rectangle 101">
            <a:extLst>
              <a:ext uri="{FF2B5EF4-FFF2-40B4-BE49-F238E27FC236}">
                <a16:creationId xmlns:a16="http://schemas.microsoft.com/office/drawing/2014/main" id="{EDAE5E52-FFF1-AC46-ABEC-219D0E0FDB61}"/>
              </a:ext>
            </a:extLst>
          </p:cNvPr>
          <p:cNvSpPr>
            <a:spLocks noChangeArrowheads="1"/>
          </p:cNvSpPr>
          <p:nvPr/>
        </p:nvSpPr>
        <p:spPr bwMode="auto">
          <a:xfrm>
            <a:off x="3022600" y="58070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9894" name="Rectangle 102">
            <a:extLst>
              <a:ext uri="{FF2B5EF4-FFF2-40B4-BE49-F238E27FC236}">
                <a16:creationId xmlns:a16="http://schemas.microsoft.com/office/drawing/2014/main" id="{89906202-3542-A349-B17B-E2AEF25C49CA}"/>
              </a:ext>
            </a:extLst>
          </p:cNvPr>
          <p:cNvSpPr>
            <a:spLocks noChangeArrowheads="1"/>
          </p:cNvSpPr>
          <p:nvPr/>
        </p:nvSpPr>
        <p:spPr bwMode="auto">
          <a:xfrm>
            <a:off x="3006725" y="609441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9895" name="Rectangle 103">
            <a:extLst>
              <a:ext uri="{FF2B5EF4-FFF2-40B4-BE49-F238E27FC236}">
                <a16:creationId xmlns:a16="http://schemas.microsoft.com/office/drawing/2014/main" id="{65B59597-75AC-F84D-9740-0BC13748ABE6}"/>
              </a:ext>
            </a:extLst>
          </p:cNvPr>
          <p:cNvSpPr>
            <a:spLocks noChangeArrowheads="1"/>
          </p:cNvSpPr>
          <p:nvPr/>
        </p:nvSpPr>
        <p:spPr bwMode="auto">
          <a:xfrm>
            <a:off x="2814638" y="69564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9896" name="Rectangle 104">
            <a:extLst>
              <a:ext uri="{FF2B5EF4-FFF2-40B4-BE49-F238E27FC236}">
                <a16:creationId xmlns:a16="http://schemas.microsoft.com/office/drawing/2014/main" id="{1137554C-9A7C-6E46-B552-90D8A0495114}"/>
              </a:ext>
            </a:extLst>
          </p:cNvPr>
          <p:cNvSpPr>
            <a:spLocks noChangeArrowheads="1"/>
          </p:cNvSpPr>
          <p:nvPr/>
        </p:nvSpPr>
        <p:spPr bwMode="auto">
          <a:xfrm>
            <a:off x="2894013" y="72278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9898" name="Rectangle 106">
            <a:extLst>
              <a:ext uri="{FF2B5EF4-FFF2-40B4-BE49-F238E27FC236}">
                <a16:creationId xmlns:a16="http://schemas.microsoft.com/office/drawing/2014/main" id="{55334731-DC9A-1343-8DA2-F3519ED77AE2}"/>
              </a:ext>
            </a:extLst>
          </p:cNvPr>
          <p:cNvSpPr>
            <a:spLocks noChangeArrowheads="1"/>
          </p:cNvSpPr>
          <p:nvPr/>
        </p:nvSpPr>
        <p:spPr bwMode="auto">
          <a:xfrm>
            <a:off x="3101975" y="238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29987" name="Rectangle 195">
            <a:extLst>
              <a:ext uri="{FF2B5EF4-FFF2-40B4-BE49-F238E27FC236}">
                <a16:creationId xmlns:a16="http://schemas.microsoft.com/office/drawing/2014/main" id="{C37E6B60-EFEF-1D40-BB32-B22CF25721C2}"/>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29988" name="Picture 196">
            <a:extLst>
              <a:ext uri="{FF2B5EF4-FFF2-40B4-BE49-F238E27FC236}">
                <a16:creationId xmlns:a16="http://schemas.microsoft.com/office/drawing/2014/main" id="{8FC73B1B-70B8-E046-8177-105F5C254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806" r="29846" b="220"/>
          <a:stretch>
            <a:fillRect/>
          </a:stretch>
        </p:blipFill>
        <p:spPr bwMode="auto">
          <a:xfrm>
            <a:off x="5041900" y="469900"/>
            <a:ext cx="4716463" cy="6846888"/>
          </a:xfrm>
          <a:prstGeom prst="rect">
            <a:avLst/>
          </a:prstGeom>
          <a:noFill/>
          <a:extLst>
            <a:ext uri="{909E8E84-426E-40DD-AFC4-6F175D3DCCD1}">
              <a14:hiddenFill xmlns:a14="http://schemas.microsoft.com/office/drawing/2010/main">
                <a:solidFill>
                  <a:srgbClr val="FFFFFF"/>
                </a:solidFill>
              </a14:hiddenFill>
            </a:ext>
          </a:extLst>
        </p:spPr>
      </p:pic>
      <p:sp>
        <p:nvSpPr>
          <p:cNvPr id="929989" name="Rectangle 197">
            <a:extLst>
              <a:ext uri="{FF2B5EF4-FFF2-40B4-BE49-F238E27FC236}">
                <a16:creationId xmlns:a16="http://schemas.microsoft.com/office/drawing/2014/main" id="{9E194CED-2697-2F43-8809-0EC24B7B60A0}"/>
              </a:ext>
            </a:extLst>
          </p:cNvPr>
          <p:cNvSpPr>
            <a:spLocks noChangeArrowheads="1"/>
          </p:cNvSpPr>
          <p:nvPr/>
        </p:nvSpPr>
        <p:spPr bwMode="auto">
          <a:xfrm>
            <a:off x="4989513" y="407988"/>
            <a:ext cx="4692650" cy="6834187"/>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9990" name="Rectangle 198">
            <a:extLst>
              <a:ext uri="{FF2B5EF4-FFF2-40B4-BE49-F238E27FC236}">
                <a16:creationId xmlns:a16="http://schemas.microsoft.com/office/drawing/2014/main" id="{32E3C17A-99AB-C84F-BAE5-F9DF0740242E}"/>
              </a:ext>
            </a:extLst>
          </p:cNvPr>
          <p:cNvSpPr>
            <a:spLocks noChangeArrowheads="1"/>
          </p:cNvSpPr>
          <p:nvPr/>
        </p:nvSpPr>
        <p:spPr bwMode="auto">
          <a:xfrm>
            <a:off x="5026025" y="412750"/>
            <a:ext cx="4694238" cy="6850063"/>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9994" name="Rectangle 202">
            <a:extLst>
              <a:ext uri="{FF2B5EF4-FFF2-40B4-BE49-F238E27FC236}">
                <a16:creationId xmlns:a16="http://schemas.microsoft.com/office/drawing/2014/main" id="{6B98A650-3D9C-9146-8AE4-D7B3E7343EEC}"/>
              </a:ext>
            </a:extLst>
          </p:cNvPr>
          <p:cNvSpPr>
            <a:spLocks noChangeArrowheads="1"/>
          </p:cNvSpPr>
          <p:nvPr/>
        </p:nvSpPr>
        <p:spPr bwMode="auto">
          <a:xfrm>
            <a:off x="5199063" y="3616325"/>
            <a:ext cx="4306887" cy="2835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pPr>
            <a:r>
              <a:rPr lang="en-US" altLang="en-US" sz="3600" b="1">
                <a:solidFill>
                  <a:schemeClr val="folHlink"/>
                </a:solidFill>
                <a:latin typeface="Helvetica" pitchFamily="2" charset="0"/>
              </a:rPr>
              <a:t>Perkembangan sejarah Israel tidak semuanya cocok dengan urutan kitab.</a:t>
            </a:r>
          </a:p>
        </p:txBody>
      </p:sp>
      <p:sp>
        <p:nvSpPr>
          <p:cNvPr id="929995" name="Rectangle 203">
            <a:extLst>
              <a:ext uri="{FF2B5EF4-FFF2-40B4-BE49-F238E27FC236}">
                <a16:creationId xmlns:a16="http://schemas.microsoft.com/office/drawing/2014/main" id="{C6CCEA95-9384-AC43-ACDF-5DD87848AB09}"/>
              </a:ext>
            </a:extLst>
          </p:cNvPr>
          <p:cNvSpPr>
            <a:spLocks noChangeArrowheads="1"/>
          </p:cNvSpPr>
          <p:nvPr/>
        </p:nvSpPr>
        <p:spPr bwMode="auto">
          <a:xfrm>
            <a:off x="5568950" y="2047875"/>
            <a:ext cx="3484563" cy="4905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400" b="1" i="1">
                <a:solidFill>
                  <a:schemeClr val="bg1"/>
                </a:solidFill>
                <a:latin typeface="Helvetica" pitchFamily="2" charset="0"/>
              </a:rPr>
              <a:t> </a:t>
            </a:r>
            <a:endParaRPr lang="en-US" altLang="en-US" sz="1000" b="1" u="sng">
              <a:solidFill>
                <a:schemeClr val="bg1"/>
              </a:solidFill>
              <a:latin typeface="Helvetica" pitchFamily="2" charset="0"/>
            </a:endParaRPr>
          </a:p>
        </p:txBody>
      </p:sp>
      <p:pic>
        <p:nvPicPr>
          <p:cNvPr id="929996" name="Picture 204">
            <a:extLst>
              <a:ext uri="{FF2B5EF4-FFF2-40B4-BE49-F238E27FC236}">
                <a16:creationId xmlns:a16="http://schemas.microsoft.com/office/drawing/2014/main" id="{34D2F1A9-77C9-1B4C-9AD3-1AB5BFE9EA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929997" name="Rectangle 205">
            <a:extLst>
              <a:ext uri="{FF2B5EF4-FFF2-40B4-BE49-F238E27FC236}">
                <a16:creationId xmlns:a16="http://schemas.microsoft.com/office/drawing/2014/main" id="{DE328DC8-86A3-5945-9827-C66F90AD300F}"/>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929999" name="Text Box 207">
            <a:extLst>
              <a:ext uri="{FF2B5EF4-FFF2-40B4-BE49-F238E27FC236}">
                <a16:creationId xmlns:a16="http://schemas.microsoft.com/office/drawing/2014/main" id="{320F5C75-7595-3240-AFC3-AD5658958BB4}"/>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58</a:t>
            </a:r>
          </a:p>
        </p:txBody>
      </p:sp>
      <p:sp>
        <p:nvSpPr>
          <p:cNvPr id="930000" name="Rectangle 208">
            <a:extLst>
              <a:ext uri="{FF2B5EF4-FFF2-40B4-BE49-F238E27FC236}">
                <a16:creationId xmlns:a16="http://schemas.microsoft.com/office/drawing/2014/main" id="{8531A48A-84B8-DE4D-9C45-5E763416E356}"/>
              </a:ext>
            </a:extLst>
          </p:cNvPr>
          <p:cNvSpPr>
            <a:spLocks noChangeArrowheads="1"/>
          </p:cNvSpPr>
          <p:nvPr/>
        </p:nvSpPr>
        <p:spPr bwMode="auto">
          <a:xfrm>
            <a:off x="6500813"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930001" name="Rectangle 209">
            <a:extLst>
              <a:ext uri="{FF2B5EF4-FFF2-40B4-BE49-F238E27FC236}">
                <a16:creationId xmlns:a16="http://schemas.microsoft.com/office/drawing/2014/main" id="{64BC4F54-9807-4144-82EA-32A1B25B25DE}"/>
              </a:ext>
            </a:extLst>
          </p:cNvPr>
          <p:cNvSpPr>
            <a:spLocks noChangeArrowheads="1"/>
          </p:cNvSpPr>
          <p:nvPr/>
        </p:nvSpPr>
        <p:spPr bwMode="auto">
          <a:xfrm>
            <a:off x="5167313" y="2128838"/>
            <a:ext cx="4306887" cy="6381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pPr>
            <a:r>
              <a:rPr lang="en-US" altLang="en-US" sz="3200" b="1">
                <a:solidFill>
                  <a:srgbClr val="66FFFF"/>
                </a:solidFill>
                <a:latin typeface="Helvetica" pitchFamily="2" charset="0"/>
              </a:rPr>
              <a:t>Dua masalah...</a:t>
            </a:r>
            <a:r>
              <a:rPr lang="en-US" altLang="en-US" sz="3600" b="1">
                <a:solidFill>
                  <a:srgbClr val="66FFFF"/>
                </a:solidFill>
                <a:latin typeface="Helvetica" pitchFamily="2" charset="0"/>
              </a:rPr>
              <a:t> </a:t>
            </a:r>
          </a:p>
        </p:txBody>
      </p:sp>
      <p:sp>
        <p:nvSpPr>
          <p:cNvPr id="930002" name="Rectangle 210">
            <a:extLst>
              <a:ext uri="{FF2B5EF4-FFF2-40B4-BE49-F238E27FC236}">
                <a16:creationId xmlns:a16="http://schemas.microsoft.com/office/drawing/2014/main" id="{0E9BB2EB-D82B-E74B-97CB-F9296D5BD6AF}"/>
              </a:ext>
            </a:extLst>
          </p:cNvPr>
          <p:cNvSpPr>
            <a:spLocks noChangeArrowheads="1"/>
          </p:cNvSpPr>
          <p:nvPr/>
        </p:nvSpPr>
        <p:spPr bwMode="auto">
          <a:xfrm>
            <a:off x="5213350" y="2968625"/>
            <a:ext cx="4306888" cy="6381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pPr>
            <a:r>
              <a:rPr lang="en-US" altLang="en-US" sz="3600" b="1">
                <a:solidFill>
                  <a:srgbClr val="FFF819"/>
                </a:solidFill>
                <a:latin typeface="Helvetica" pitchFamily="2" charset="0"/>
              </a:rPr>
              <a:t>Masalah #2:                     </a:t>
            </a:r>
          </a:p>
        </p:txBody>
      </p:sp>
      <p:sp>
        <p:nvSpPr>
          <p:cNvPr id="930156" name="Text Box 364">
            <a:extLst>
              <a:ext uri="{FF2B5EF4-FFF2-40B4-BE49-F238E27FC236}">
                <a16:creationId xmlns:a16="http://schemas.microsoft.com/office/drawing/2014/main" id="{7027EA0B-C318-0245-8D63-500BC299D3A1}"/>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000" b="1"/>
          </a:p>
        </p:txBody>
      </p:sp>
      <p:sp>
        <p:nvSpPr>
          <p:cNvPr id="930157" name="Rectangle 365">
            <a:extLst>
              <a:ext uri="{FF2B5EF4-FFF2-40B4-BE49-F238E27FC236}">
                <a16:creationId xmlns:a16="http://schemas.microsoft.com/office/drawing/2014/main" id="{6458C592-0963-A34C-AE8B-7A459AE0539F}"/>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
        <p:nvSpPr>
          <p:cNvPr id="930158" name="Line 366">
            <a:extLst>
              <a:ext uri="{FF2B5EF4-FFF2-40B4-BE49-F238E27FC236}">
                <a16:creationId xmlns:a16="http://schemas.microsoft.com/office/drawing/2014/main" id="{4275987D-016F-114C-803C-55306BDB5D2C}"/>
              </a:ext>
            </a:extLst>
          </p:cNvPr>
          <p:cNvSpPr>
            <a:spLocks noChangeShapeType="1"/>
          </p:cNvSpPr>
          <p:nvPr/>
        </p:nvSpPr>
        <p:spPr bwMode="auto">
          <a:xfrm>
            <a:off x="2138363" y="5561013"/>
            <a:ext cx="417512"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159" name="Line 367">
            <a:extLst>
              <a:ext uri="{FF2B5EF4-FFF2-40B4-BE49-F238E27FC236}">
                <a16:creationId xmlns:a16="http://schemas.microsoft.com/office/drawing/2014/main" id="{DA844787-3401-4045-A6BF-C98BF845CB6B}"/>
              </a:ext>
            </a:extLst>
          </p:cNvPr>
          <p:cNvSpPr>
            <a:spLocks noChangeShapeType="1"/>
          </p:cNvSpPr>
          <p:nvPr/>
        </p:nvSpPr>
        <p:spPr bwMode="auto">
          <a:xfrm>
            <a:off x="1460500" y="3740150"/>
            <a:ext cx="635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160" name="Line 368">
            <a:extLst>
              <a:ext uri="{FF2B5EF4-FFF2-40B4-BE49-F238E27FC236}">
                <a16:creationId xmlns:a16="http://schemas.microsoft.com/office/drawing/2014/main" id="{816252A7-26EF-AE49-B241-7CE05DD62106}"/>
              </a:ext>
            </a:extLst>
          </p:cNvPr>
          <p:cNvSpPr>
            <a:spLocks noChangeShapeType="1"/>
          </p:cNvSpPr>
          <p:nvPr/>
        </p:nvSpPr>
        <p:spPr bwMode="auto">
          <a:xfrm>
            <a:off x="547688" y="5822950"/>
            <a:ext cx="1595437"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161" name="Freeform 369">
            <a:extLst>
              <a:ext uri="{FF2B5EF4-FFF2-40B4-BE49-F238E27FC236}">
                <a16:creationId xmlns:a16="http://schemas.microsoft.com/office/drawing/2014/main" id="{8D6606CF-9787-C040-80DB-714F5DF86A05}"/>
              </a:ext>
            </a:extLst>
          </p:cNvPr>
          <p:cNvSpPr>
            <a:spLocks/>
          </p:cNvSpPr>
          <p:nvPr/>
        </p:nvSpPr>
        <p:spPr bwMode="auto">
          <a:xfrm>
            <a:off x="1473200" y="3749675"/>
            <a:ext cx="590550" cy="1981200"/>
          </a:xfrm>
          <a:custGeom>
            <a:avLst/>
            <a:gdLst>
              <a:gd name="T0" fmla="*/ 40 w 372"/>
              <a:gd name="T1" fmla="*/ 0 h 1248"/>
              <a:gd name="T2" fmla="*/ 372 w 372"/>
              <a:gd name="T3" fmla="*/ 1238 h 1248"/>
              <a:gd name="T4" fmla="*/ 342 w 372"/>
              <a:gd name="T5" fmla="*/ 1248 h 1248"/>
              <a:gd name="T6" fmla="*/ 0 w 372"/>
              <a:gd name="T7" fmla="*/ 10 h 1248"/>
              <a:gd name="T8" fmla="*/ 40 w 372"/>
              <a:gd name="T9" fmla="*/ 0 h 1248"/>
            </a:gdLst>
            <a:ahLst/>
            <a:cxnLst>
              <a:cxn ang="0">
                <a:pos x="T0" y="T1"/>
              </a:cxn>
              <a:cxn ang="0">
                <a:pos x="T2" y="T3"/>
              </a:cxn>
              <a:cxn ang="0">
                <a:pos x="T4" y="T5"/>
              </a:cxn>
              <a:cxn ang="0">
                <a:pos x="T6" y="T7"/>
              </a:cxn>
              <a:cxn ang="0">
                <a:pos x="T8" y="T9"/>
              </a:cxn>
            </a:cxnLst>
            <a:rect l="0" t="0" r="r" b="b"/>
            <a:pathLst>
              <a:path w="372" h="1248">
                <a:moveTo>
                  <a:pt x="40" y="0"/>
                </a:moveTo>
                <a:lnTo>
                  <a:pt x="372" y="1238"/>
                </a:lnTo>
                <a:lnTo>
                  <a:pt x="342" y="1248"/>
                </a:lnTo>
                <a:lnTo>
                  <a:pt x="0" y="10"/>
                </a:lnTo>
                <a:lnTo>
                  <a:pt x="40" y="0"/>
                </a:lnTo>
                <a:close/>
              </a:path>
            </a:pathLst>
          </a:custGeom>
          <a:solidFill>
            <a:srgbClr val="000000"/>
          </a:solidFill>
          <a:ln w="19050" cmpd="sng">
            <a:solidFill>
              <a:srgbClr val="000000"/>
            </a:solidFill>
            <a:round/>
            <a:headEnd/>
            <a:tailEnd/>
          </a:ln>
        </p:spPr>
        <p:txBody>
          <a:bodyPr/>
          <a:lstStyle/>
          <a:p>
            <a:endParaRPr lang="en-US"/>
          </a:p>
        </p:txBody>
      </p:sp>
      <p:sp>
        <p:nvSpPr>
          <p:cNvPr id="930162" name="Line 370">
            <a:extLst>
              <a:ext uri="{FF2B5EF4-FFF2-40B4-BE49-F238E27FC236}">
                <a16:creationId xmlns:a16="http://schemas.microsoft.com/office/drawing/2014/main" id="{6BBFA698-F7BD-8847-BD6D-787730E487E6}"/>
              </a:ext>
            </a:extLst>
          </p:cNvPr>
          <p:cNvSpPr>
            <a:spLocks noChangeShapeType="1"/>
          </p:cNvSpPr>
          <p:nvPr/>
        </p:nvSpPr>
        <p:spPr bwMode="auto">
          <a:xfrm>
            <a:off x="1681163" y="3894138"/>
            <a:ext cx="889000" cy="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163" name="Freeform 371">
            <a:extLst>
              <a:ext uri="{FF2B5EF4-FFF2-40B4-BE49-F238E27FC236}">
                <a16:creationId xmlns:a16="http://schemas.microsoft.com/office/drawing/2014/main" id="{429C0A5B-3AF8-A541-8A66-9C14BF32805C}"/>
              </a:ext>
            </a:extLst>
          </p:cNvPr>
          <p:cNvSpPr>
            <a:spLocks/>
          </p:cNvSpPr>
          <p:nvPr/>
        </p:nvSpPr>
        <p:spPr bwMode="auto">
          <a:xfrm>
            <a:off x="1681163" y="3910013"/>
            <a:ext cx="509587" cy="1676400"/>
          </a:xfrm>
          <a:custGeom>
            <a:avLst/>
            <a:gdLst>
              <a:gd name="T0" fmla="*/ 40 w 321"/>
              <a:gd name="T1" fmla="*/ 0 h 1056"/>
              <a:gd name="T2" fmla="*/ 321 w 321"/>
              <a:gd name="T3" fmla="*/ 1046 h 1056"/>
              <a:gd name="T4" fmla="*/ 281 w 321"/>
              <a:gd name="T5" fmla="*/ 1056 h 1056"/>
              <a:gd name="T6" fmla="*/ 0 w 321"/>
              <a:gd name="T7" fmla="*/ 10 h 1056"/>
              <a:gd name="T8" fmla="*/ 40 w 321"/>
              <a:gd name="T9" fmla="*/ 0 h 1056"/>
            </a:gdLst>
            <a:ahLst/>
            <a:cxnLst>
              <a:cxn ang="0">
                <a:pos x="T0" y="T1"/>
              </a:cxn>
              <a:cxn ang="0">
                <a:pos x="T2" y="T3"/>
              </a:cxn>
              <a:cxn ang="0">
                <a:pos x="T4" y="T5"/>
              </a:cxn>
              <a:cxn ang="0">
                <a:pos x="T6" y="T7"/>
              </a:cxn>
              <a:cxn ang="0">
                <a:pos x="T8" y="T9"/>
              </a:cxn>
            </a:cxnLst>
            <a:rect l="0" t="0" r="r" b="b"/>
            <a:pathLst>
              <a:path w="321" h="1056">
                <a:moveTo>
                  <a:pt x="40" y="0"/>
                </a:moveTo>
                <a:lnTo>
                  <a:pt x="321" y="1046"/>
                </a:lnTo>
                <a:lnTo>
                  <a:pt x="281" y="1056"/>
                </a:lnTo>
                <a:lnTo>
                  <a:pt x="0" y="1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164" name="Line 372">
            <a:extLst>
              <a:ext uri="{FF2B5EF4-FFF2-40B4-BE49-F238E27FC236}">
                <a16:creationId xmlns:a16="http://schemas.microsoft.com/office/drawing/2014/main" id="{6F3BBB9B-008B-A342-8261-C2C6408FB0AC}"/>
              </a:ext>
            </a:extLst>
          </p:cNvPr>
          <p:cNvSpPr>
            <a:spLocks noChangeShapeType="1"/>
          </p:cNvSpPr>
          <p:nvPr/>
        </p:nvSpPr>
        <p:spPr bwMode="auto">
          <a:xfrm flipV="1">
            <a:off x="3817938" y="1016000"/>
            <a:ext cx="1587" cy="62547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165" name="Line 373">
            <a:extLst>
              <a:ext uri="{FF2B5EF4-FFF2-40B4-BE49-F238E27FC236}">
                <a16:creationId xmlns:a16="http://schemas.microsoft.com/office/drawing/2014/main" id="{4722FDE3-38F1-B84A-9E5A-67BFDDA9FB46}"/>
              </a:ext>
            </a:extLst>
          </p:cNvPr>
          <p:cNvSpPr>
            <a:spLocks noChangeShapeType="1"/>
          </p:cNvSpPr>
          <p:nvPr/>
        </p:nvSpPr>
        <p:spPr bwMode="auto">
          <a:xfrm>
            <a:off x="2016125" y="5708650"/>
            <a:ext cx="127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166" name="Line 374">
            <a:extLst>
              <a:ext uri="{FF2B5EF4-FFF2-40B4-BE49-F238E27FC236}">
                <a16:creationId xmlns:a16="http://schemas.microsoft.com/office/drawing/2014/main" id="{8EBEA88C-D623-1F46-8E99-5E548857ACDD}"/>
              </a:ext>
            </a:extLst>
          </p:cNvPr>
          <p:cNvSpPr>
            <a:spLocks noChangeShapeType="1"/>
          </p:cNvSpPr>
          <p:nvPr/>
        </p:nvSpPr>
        <p:spPr bwMode="auto">
          <a:xfrm flipV="1">
            <a:off x="2111375" y="5743575"/>
            <a:ext cx="1588" cy="7937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167" name="Line 375">
            <a:extLst>
              <a:ext uri="{FF2B5EF4-FFF2-40B4-BE49-F238E27FC236}">
                <a16:creationId xmlns:a16="http://schemas.microsoft.com/office/drawing/2014/main" id="{B35A949A-4EC9-8146-A978-501F1908F076}"/>
              </a:ext>
            </a:extLst>
          </p:cNvPr>
          <p:cNvSpPr>
            <a:spLocks noChangeShapeType="1"/>
          </p:cNvSpPr>
          <p:nvPr/>
        </p:nvSpPr>
        <p:spPr bwMode="auto">
          <a:xfrm>
            <a:off x="500063" y="5635625"/>
            <a:ext cx="13239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168" name="Line 376">
            <a:extLst>
              <a:ext uri="{FF2B5EF4-FFF2-40B4-BE49-F238E27FC236}">
                <a16:creationId xmlns:a16="http://schemas.microsoft.com/office/drawing/2014/main" id="{7CB4F3A3-FF2C-1343-9A9D-479072074833}"/>
              </a:ext>
            </a:extLst>
          </p:cNvPr>
          <p:cNvSpPr>
            <a:spLocks noChangeShapeType="1"/>
          </p:cNvSpPr>
          <p:nvPr/>
        </p:nvSpPr>
        <p:spPr bwMode="auto">
          <a:xfrm>
            <a:off x="515938" y="5314950"/>
            <a:ext cx="1228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169" name="Line 377">
            <a:extLst>
              <a:ext uri="{FF2B5EF4-FFF2-40B4-BE49-F238E27FC236}">
                <a16:creationId xmlns:a16="http://schemas.microsoft.com/office/drawing/2014/main" id="{DB81F563-033B-F643-A157-C8F8733AF1E5}"/>
              </a:ext>
            </a:extLst>
          </p:cNvPr>
          <p:cNvSpPr>
            <a:spLocks noChangeShapeType="1"/>
          </p:cNvSpPr>
          <p:nvPr/>
        </p:nvSpPr>
        <p:spPr bwMode="auto">
          <a:xfrm>
            <a:off x="500063" y="4979988"/>
            <a:ext cx="1165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170" name="Line 378">
            <a:extLst>
              <a:ext uri="{FF2B5EF4-FFF2-40B4-BE49-F238E27FC236}">
                <a16:creationId xmlns:a16="http://schemas.microsoft.com/office/drawing/2014/main" id="{14858A7F-92D5-A945-87FF-0920FB794740}"/>
              </a:ext>
            </a:extLst>
          </p:cNvPr>
          <p:cNvSpPr>
            <a:spLocks noChangeShapeType="1"/>
          </p:cNvSpPr>
          <p:nvPr/>
        </p:nvSpPr>
        <p:spPr bwMode="auto">
          <a:xfrm>
            <a:off x="533400" y="4645025"/>
            <a:ext cx="987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171" name="Line 379">
            <a:extLst>
              <a:ext uri="{FF2B5EF4-FFF2-40B4-BE49-F238E27FC236}">
                <a16:creationId xmlns:a16="http://schemas.microsoft.com/office/drawing/2014/main" id="{4C439FE1-66DD-CE42-A995-13FEB3A37297}"/>
              </a:ext>
            </a:extLst>
          </p:cNvPr>
          <p:cNvSpPr>
            <a:spLocks noChangeShapeType="1"/>
          </p:cNvSpPr>
          <p:nvPr/>
        </p:nvSpPr>
        <p:spPr bwMode="auto">
          <a:xfrm>
            <a:off x="549275" y="4357688"/>
            <a:ext cx="9715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172" name="Line 380">
            <a:extLst>
              <a:ext uri="{FF2B5EF4-FFF2-40B4-BE49-F238E27FC236}">
                <a16:creationId xmlns:a16="http://schemas.microsoft.com/office/drawing/2014/main" id="{F993D039-9E49-A349-963C-B6C366C531CB}"/>
              </a:ext>
            </a:extLst>
          </p:cNvPr>
          <p:cNvSpPr>
            <a:spLocks noChangeShapeType="1"/>
          </p:cNvSpPr>
          <p:nvPr/>
        </p:nvSpPr>
        <p:spPr bwMode="auto">
          <a:xfrm>
            <a:off x="565150" y="3957638"/>
            <a:ext cx="8921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173" name="Line 381">
            <a:extLst>
              <a:ext uri="{FF2B5EF4-FFF2-40B4-BE49-F238E27FC236}">
                <a16:creationId xmlns:a16="http://schemas.microsoft.com/office/drawing/2014/main" id="{B0F92EA6-6334-FA4A-BED6-75B72D8D5D84}"/>
              </a:ext>
            </a:extLst>
          </p:cNvPr>
          <p:cNvSpPr>
            <a:spLocks noChangeShapeType="1"/>
          </p:cNvSpPr>
          <p:nvPr/>
        </p:nvSpPr>
        <p:spPr bwMode="auto">
          <a:xfrm>
            <a:off x="565150" y="3600450"/>
            <a:ext cx="11001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174" name="Line 382">
            <a:extLst>
              <a:ext uri="{FF2B5EF4-FFF2-40B4-BE49-F238E27FC236}">
                <a16:creationId xmlns:a16="http://schemas.microsoft.com/office/drawing/2014/main" id="{D40EAF91-5A30-394A-A2E8-CF4D215AC33E}"/>
              </a:ext>
            </a:extLst>
          </p:cNvPr>
          <p:cNvSpPr>
            <a:spLocks noChangeShapeType="1"/>
          </p:cNvSpPr>
          <p:nvPr/>
        </p:nvSpPr>
        <p:spPr bwMode="auto">
          <a:xfrm>
            <a:off x="549275" y="3344863"/>
            <a:ext cx="11318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175" name="Line 383">
            <a:extLst>
              <a:ext uri="{FF2B5EF4-FFF2-40B4-BE49-F238E27FC236}">
                <a16:creationId xmlns:a16="http://schemas.microsoft.com/office/drawing/2014/main" id="{93A3EC13-F3A7-7440-A5EA-736E6737CFE3}"/>
              </a:ext>
            </a:extLst>
          </p:cNvPr>
          <p:cNvSpPr>
            <a:spLocks noChangeShapeType="1"/>
          </p:cNvSpPr>
          <p:nvPr/>
        </p:nvSpPr>
        <p:spPr bwMode="auto">
          <a:xfrm>
            <a:off x="565150" y="2938463"/>
            <a:ext cx="1419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176" name="Rectangle 384">
            <a:extLst>
              <a:ext uri="{FF2B5EF4-FFF2-40B4-BE49-F238E27FC236}">
                <a16:creationId xmlns:a16="http://schemas.microsoft.com/office/drawing/2014/main" id="{E4332CC4-B02B-9545-8526-2260D55E5160}"/>
              </a:ext>
            </a:extLst>
          </p:cNvPr>
          <p:cNvSpPr>
            <a:spLocks noChangeArrowheads="1"/>
          </p:cNvSpPr>
          <p:nvPr/>
        </p:nvSpPr>
        <p:spPr bwMode="auto">
          <a:xfrm>
            <a:off x="2501900" y="5243513"/>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a:t>
            </a:r>
            <a:endParaRPr lang="en-US" altLang="en-US" sz="1400">
              <a:latin typeface="Helvetica" pitchFamily="2" charset="0"/>
            </a:endParaRPr>
          </a:p>
        </p:txBody>
      </p:sp>
      <p:sp>
        <p:nvSpPr>
          <p:cNvPr id="930177" name="Line 385">
            <a:extLst>
              <a:ext uri="{FF2B5EF4-FFF2-40B4-BE49-F238E27FC236}">
                <a16:creationId xmlns:a16="http://schemas.microsoft.com/office/drawing/2014/main" id="{65D14C34-3ADF-554A-8257-D1165777075B}"/>
              </a:ext>
            </a:extLst>
          </p:cNvPr>
          <p:cNvSpPr>
            <a:spLocks noChangeShapeType="1"/>
          </p:cNvSpPr>
          <p:nvPr/>
        </p:nvSpPr>
        <p:spPr bwMode="auto">
          <a:xfrm>
            <a:off x="2636838" y="13382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178" name="Line 386">
            <a:extLst>
              <a:ext uri="{FF2B5EF4-FFF2-40B4-BE49-F238E27FC236}">
                <a16:creationId xmlns:a16="http://schemas.microsoft.com/office/drawing/2014/main" id="{366DABDC-A3C8-5E47-BBDE-369E27840D99}"/>
              </a:ext>
            </a:extLst>
          </p:cNvPr>
          <p:cNvSpPr>
            <a:spLocks noChangeShapeType="1"/>
          </p:cNvSpPr>
          <p:nvPr/>
        </p:nvSpPr>
        <p:spPr bwMode="auto">
          <a:xfrm>
            <a:off x="2636838" y="13700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179" name="Line 387">
            <a:extLst>
              <a:ext uri="{FF2B5EF4-FFF2-40B4-BE49-F238E27FC236}">
                <a16:creationId xmlns:a16="http://schemas.microsoft.com/office/drawing/2014/main" id="{7719FB5D-9060-3943-9A0D-D0BE798A64D9}"/>
              </a:ext>
            </a:extLst>
          </p:cNvPr>
          <p:cNvSpPr>
            <a:spLocks noChangeShapeType="1"/>
          </p:cNvSpPr>
          <p:nvPr/>
        </p:nvSpPr>
        <p:spPr bwMode="auto">
          <a:xfrm>
            <a:off x="2654300" y="17383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180" name="Line 388">
            <a:extLst>
              <a:ext uri="{FF2B5EF4-FFF2-40B4-BE49-F238E27FC236}">
                <a16:creationId xmlns:a16="http://schemas.microsoft.com/office/drawing/2014/main" id="{6BE919B5-F6DC-1D4C-BD70-D1F00C4A2283}"/>
              </a:ext>
            </a:extLst>
          </p:cNvPr>
          <p:cNvSpPr>
            <a:spLocks noChangeShapeType="1"/>
          </p:cNvSpPr>
          <p:nvPr/>
        </p:nvSpPr>
        <p:spPr bwMode="auto">
          <a:xfrm>
            <a:off x="2654300" y="22971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181" name="Rectangle 389">
            <a:extLst>
              <a:ext uri="{FF2B5EF4-FFF2-40B4-BE49-F238E27FC236}">
                <a16:creationId xmlns:a16="http://schemas.microsoft.com/office/drawing/2014/main" id="{FF2C9C08-DCEA-B640-827C-31F94FC6A93D}"/>
              </a:ext>
            </a:extLst>
          </p:cNvPr>
          <p:cNvSpPr>
            <a:spLocks noChangeArrowheads="1"/>
          </p:cNvSpPr>
          <p:nvPr/>
        </p:nvSpPr>
        <p:spPr bwMode="auto">
          <a:xfrm>
            <a:off x="2868613" y="5386388"/>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30184" name="Rectangle 392">
            <a:extLst>
              <a:ext uri="{FF2B5EF4-FFF2-40B4-BE49-F238E27FC236}">
                <a16:creationId xmlns:a16="http://schemas.microsoft.com/office/drawing/2014/main" id="{AB284246-C55F-A949-93F0-D38412E1BD78}"/>
              </a:ext>
            </a:extLst>
          </p:cNvPr>
          <p:cNvSpPr>
            <a:spLocks noChangeArrowheads="1"/>
          </p:cNvSpPr>
          <p:nvPr/>
        </p:nvSpPr>
        <p:spPr bwMode="auto">
          <a:xfrm>
            <a:off x="2868613" y="5514975"/>
            <a:ext cx="2286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30190" name="Rectangle 398">
            <a:extLst>
              <a:ext uri="{FF2B5EF4-FFF2-40B4-BE49-F238E27FC236}">
                <a16:creationId xmlns:a16="http://schemas.microsoft.com/office/drawing/2014/main" id="{E191ED4B-E4E9-9742-983A-A3FA6A5C2B06}"/>
              </a:ext>
            </a:extLst>
          </p:cNvPr>
          <p:cNvSpPr>
            <a:spLocks noChangeArrowheads="1"/>
          </p:cNvSpPr>
          <p:nvPr/>
        </p:nvSpPr>
        <p:spPr bwMode="auto">
          <a:xfrm>
            <a:off x="2803525" y="2479675"/>
            <a:ext cx="857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30193" name="Rectangle 401">
            <a:extLst>
              <a:ext uri="{FF2B5EF4-FFF2-40B4-BE49-F238E27FC236}">
                <a16:creationId xmlns:a16="http://schemas.microsoft.com/office/drawing/2014/main" id="{8A9791C9-978F-D94D-A2B1-13429B1773CE}"/>
              </a:ext>
            </a:extLst>
          </p:cNvPr>
          <p:cNvSpPr>
            <a:spLocks noChangeArrowheads="1"/>
          </p:cNvSpPr>
          <p:nvPr/>
        </p:nvSpPr>
        <p:spPr bwMode="auto">
          <a:xfrm>
            <a:off x="2803525" y="2608263"/>
            <a:ext cx="2286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30194" name="Rectangle 402">
            <a:extLst>
              <a:ext uri="{FF2B5EF4-FFF2-40B4-BE49-F238E27FC236}">
                <a16:creationId xmlns:a16="http://schemas.microsoft.com/office/drawing/2014/main" id="{98E0A90A-0719-484C-893F-8AE1616BFDAC}"/>
              </a:ext>
            </a:extLst>
          </p:cNvPr>
          <p:cNvSpPr>
            <a:spLocks noChangeArrowheads="1"/>
          </p:cNvSpPr>
          <p:nvPr/>
        </p:nvSpPr>
        <p:spPr bwMode="auto">
          <a:xfrm>
            <a:off x="2909888" y="2582863"/>
            <a:ext cx="1714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endParaRPr lang="en-US" altLang="en-US" sz="1400">
              <a:latin typeface="Helvetica" pitchFamily="2" charset="0"/>
            </a:endParaRPr>
          </a:p>
        </p:txBody>
      </p:sp>
      <p:sp>
        <p:nvSpPr>
          <p:cNvPr id="930196" name="Rectangle 404">
            <a:extLst>
              <a:ext uri="{FF2B5EF4-FFF2-40B4-BE49-F238E27FC236}">
                <a16:creationId xmlns:a16="http://schemas.microsoft.com/office/drawing/2014/main" id="{43E729F0-4464-B04B-A05F-851E194B12EB}"/>
              </a:ext>
            </a:extLst>
          </p:cNvPr>
          <p:cNvSpPr>
            <a:spLocks noChangeArrowheads="1"/>
          </p:cNvSpPr>
          <p:nvPr/>
        </p:nvSpPr>
        <p:spPr bwMode="auto">
          <a:xfrm>
            <a:off x="2708275" y="6265863"/>
            <a:ext cx="17145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30199" name="Rectangle 407">
            <a:extLst>
              <a:ext uri="{FF2B5EF4-FFF2-40B4-BE49-F238E27FC236}">
                <a16:creationId xmlns:a16="http://schemas.microsoft.com/office/drawing/2014/main" id="{6E10CADC-35D0-9845-8ABA-02E99153FDFB}"/>
              </a:ext>
            </a:extLst>
          </p:cNvPr>
          <p:cNvSpPr>
            <a:spLocks noChangeArrowheads="1"/>
          </p:cNvSpPr>
          <p:nvPr/>
        </p:nvSpPr>
        <p:spPr bwMode="auto">
          <a:xfrm>
            <a:off x="2708275" y="6392863"/>
            <a:ext cx="22860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30200" name="Rectangle 408">
            <a:extLst>
              <a:ext uri="{FF2B5EF4-FFF2-40B4-BE49-F238E27FC236}">
                <a16:creationId xmlns:a16="http://schemas.microsoft.com/office/drawing/2014/main" id="{7E8379FB-B331-BA4A-BEDA-22752686FDB6}"/>
              </a:ext>
            </a:extLst>
          </p:cNvPr>
          <p:cNvSpPr>
            <a:spLocks noChangeArrowheads="1"/>
          </p:cNvSpPr>
          <p:nvPr/>
        </p:nvSpPr>
        <p:spPr bwMode="auto">
          <a:xfrm>
            <a:off x="2795588" y="6367463"/>
            <a:ext cx="25717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         </a:t>
            </a:r>
            <a:endParaRPr lang="en-US" altLang="en-US" sz="1400">
              <a:latin typeface="Helvetica" pitchFamily="2" charset="0"/>
            </a:endParaRPr>
          </a:p>
        </p:txBody>
      </p:sp>
      <p:sp>
        <p:nvSpPr>
          <p:cNvPr id="930202" name="Rectangle 410">
            <a:extLst>
              <a:ext uri="{FF2B5EF4-FFF2-40B4-BE49-F238E27FC236}">
                <a16:creationId xmlns:a16="http://schemas.microsoft.com/office/drawing/2014/main" id="{A35155AF-9351-AE45-B31F-160884D16178}"/>
              </a:ext>
            </a:extLst>
          </p:cNvPr>
          <p:cNvSpPr>
            <a:spLocks noChangeArrowheads="1"/>
          </p:cNvSpPr>
          <p:nvPr/>
        </p:nvSpPr>
        <p:spPr bwMode="auto">
          <a:xfrm>
            <a:off x="3681413" y="6392863"/>
            <a:ext cx="3333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a:t>
            </a:r>
            <a:endParaRPr lang="en-US" altLang="en-US" sz="1400">
              <a:latin typeface="Helvetica" pitchFamily="2" charset="0"/>
            </a:endParaRPr>
          </a:p>
        </p:txBody>
      </p:sp>
      <p:sp>
        <p:nvSpPr>
          <p:cNvPr id="930203" name="Rectangle 411">
            <a:extLst>
              <a:ext uri="{FF2B5EF4-FFF2-40B4-BE49-F238E27FC236}">
                <a16:creationId xmlns:a16="http://schemas.microsoft.com/office/drawing/2014/main" id="{E14E5DBA-62C5-CD41-B8CA-B131081761F2}"/>
              </a:ext>
            </a:extLst>
          </p:cNvPr>
          <p:cNvSpPr>
            <a:spLocks noChangeArrowheads="1"/>
          </p:cNvSpPr>
          <p:nvPr/>
        </p:nvSpPr>
        <p:spPr bwMode="auto">
          <a:xfrm>
            <a:off x="2884488" y="3902075"/>
            <a:ext cx="285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30206" name="Rectangle 414">
            <a:extLst>
              <a:ext uri="{FF2B5EF4-FFF2-40B4-BE49-F238E27FC236}">
                <a16:creationId xmlns:a16="http://schemas.microsoft.com/office/drawing/2014/main" id="{2064A4CC-A7A9-5C44-9E4E-E5AC2D5898F6}"/>
              </a:ext>
            </a:extLst>
          </p:cNvPr>
          <p:cNvSpPr>
            <a:spLocks noChangeArrowheads="1"/>
          </p:cNvSpPr>
          <p:nvPr/>
        </p:nvSpPr>
        <p:spPr bwMode="auto">
          <a:xfrm>
            <a:off x="2884488" y="4013200"/>
            <a:ext cx="3714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30207" name="Rectangle 415">
            <a:extLst>
              <a:ext uri="{FF2B5EF4-FFF2-40B4-BE49-F238E27FC236}">
                <a16:creationId xmlns:a16="http://schemas.microsoft.com/office/drawing/2014/main" id="{08E0D4C7-58DB-F346-A70F-0173BB1109B0}"/>
              </a:ext>
            </a:extLst>
          </p:cNvPr>
          <p:cNvSpPr>
            <a:spLocks noChangeArrowheads="1"/>
          </p:cNvSpPr>
          <p:nvPr/>
        </p:nvSpPr>
        <p:spPr bwMode="auto">
          <a:xfrm>
            <a:off x="3216275" y="40132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0209" name="Rectangle 417">
            <a:extLst>
              <a:ext uri="{FF2B5EF4-FFF2-40B4-BE49-F238E27FC236}">
                <a16:creationId xmlns:a16="http://schemas.microsoft.com/office/drawing/2014/main" id="{B65DAECF-68CB-5341-B8D6-194283E1E558}"/>
              </a:ext>
            </a:extLst>
          </p:cNvPr>
          <p:cNvSpPr>
            <a:spLocks noChangeArrowheads="1"/>
          </p:cNvSpPr>
          <p:nvPr/>
        </p:nvSpPr>
        <p:spPr bwMode="auto">
          <a:xfrm>
            <a:off x="3665538" y="4013200"/>
            <a:ext cx="333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a:t>
            </a:r>
            <a:endParaRPr lang="en-US" altLang="en-US" sz="1400">
              <a:latin typeface="Helvetica" pitchFamily="2" charset="0"/>
            </a:endParaRPr>
          </a:p>
        </p:txBody>
      </p:sp>
      <p:sp>
        <p:nvSpPr>
          <p:cNvPr id="930210" name="Freeform 418">
            <a:extLst>
              <a:ext uri="{FF2B5EF4-FFF2-40B4-BE49-F238E27FC236}">
                <a16:creationId xmlns:a16="http://schemas.microsoft.com/office/drawing/2014/main" id="{83791C92-8F10-6F43-A972-E6DA28F0046D}"/>
              </a:ext>
            </a:extLst>
          </p:cNvPr>
          <p:cNvSpPr>
            <a:spLocks/>
          </p:cNvSpPr>
          <p:nvPr/>
        </p:nvSpPr>
        <p:spPr bwMode="auto">
          <a:xfrm>
            <a:off x="2636838"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211" name="Freeform 419">
            <a:extLst>
              <a:ext uri="{FF2B5EF4-FFF2-40B4-BE49-F238E27FC236}">
                <a16:creationId xmlns:a16="http://schemas.microsoft.com/office/drawing/2014/main" id="{51C5C20E-391A-3A48-8C63-F2A9F9C543CC}"/>
              </a:ext>
            </a:extLst>
          </p:cNvPr>
          <p:cNvSpPr>
            <a:spLocks/>
          </p:cNvSpPr>
          <p:nvPr/>
        </p:nvSpPr>
        <p:spPr bwMode="auto">
          <a:xfrm>
            <a:off x="2876550"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212" name="Freeform 420">
            <a:extLst>
              <a:ext uri="{FF2B5EF4-FFF2-40B4-BE49-F238E27FC236}">
                <a16:creationId xmlns:a16="http://schemas.microsoft.com/office/drawing/2014/main" id="{D0406355-5369-2C4F-8453-3943CB2CB2A6}"/>
              </a:ext>
            </a:extLst>
          </p:cNvPr>
          <p:cNvSpPr>
            <a:spLocks/>
          </p:cNvSpPr>
          <p:nvPr/>
        </p:nvSpPr>
        <p:spPr bwMode="auto">
          <a:xfrm>
            <a:off x="3116263" y="2376488"/>
            <a:ext cx="158750" cy="47625"/>
          </a:xfrm>
          <a:custGeom>
            <a:avLst/>
            <a:gdLst>
              <a:gd name="T0" fmla="*/ 0 w 100"/>
              <a:gd name="T1" fmla="*/ 0 h 30"/>
              <a:gd name="T2" fmla="*/ 100 w 100"/>
              <a:gd name="T3" fmla="*/ 0 h 30"/>
              <a:gd name="T4" fmla="*/ 100 w 100"/>
              <a:gd name="T5" fmla="*/ 20 h 30"/>
              <a:gd name="T6" fmla="*/ 100 w 100"/>
              <a:gd name="T7" fmla="*/ 30 h 30"/>
              <a:gd name="T8" fmla="*/ 0 w 100"/>
              <a:gd name="T9" fmla="*/ 30 h 30"/>
              <a:gd name="T10" fmla="*/ 0 w 100"/>
              <a:gd name="T11" fmla="*/ 20 h 30"/>
              <a:gd name="T12" fmla="*/ 0 w 10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0" h="30">
                <a:moveTo>
                  <a:pt x="0" y="0"/>
                </a:moveTo>
                <a:lnTo>
                  <a:pt x="100" y="0"/>
                </a:lnTo>
                <a:lnTo>
                  <a:pt x="100" y="20"/>
                </a:lnTo>
                <a:lnTo>
                  <a:pt x="100"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213" name="Freeform 421">
            <a:extLst>
              <a:ext uri="{FF2B5EF4-FFF2-40B4-BE49-F238E27FC236}">
                <a16:creationId xmlns:a16="http://schemas.microsoft.com/office/drawing/2014/main" id="{7277F103-3EE2-AB4B-941D-569FFD6B5986}"/>
              </a:ext>
            </a:extLst>
          </p:cNvPr>
          <p:cNvSpPr>
            <a:spLocks/>
          </p:cNvSpPr>
          <p:nvPr/>
        </p:nvSpPr>
        <p:spPr bwMode="auto">
          <a:xfrm>
            <a:off x="3338513"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214" name="Freeform 422">
            <a:extLst>
              <a:ext uri="{FF2B5EF4-FFF2-40B4-BE49-F238E27FC236}">
                <a16:creationId xmlns:a16="http://schemas.microsoft.com/office/drawing/2014/main" id="{20DE6A8C-75C5-4448-A86E-5DCE00AF9406}"/>
              </a:ext>
            </a:extLst>
          </p:cNvPr>
          <p:cNvSpPr>
            <a:spLocks/>
          </p:cNvSpPr>
          <p:nvPr/>
        </p:nvSpPr>
        <p:spPr bwMode="auto">
          <a:xfrm>
            <a:off x="3578225"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215" name="Rectangle 423">
            <a:extLst>
              <a:ext uri="{FF2B5EF4-FFF2-40B4-BE49-F238E27FC236}">
                <a16:creationId xmlns:a16="http://schemas.microsoft.com/office/drawing/2014/main" id="{7CC4FCD2-553E-F941-8538-EED149F9D989}"/>
              </a:ext>
            </a:extLst>
          </p:cNvPr>
          <p:cNvSpPr>
            <a:spLocks noChangeArrowheads="1"/>
          </p:cNvSpPr>
          <p:nvPr/>
        </p:nvSpPr>
        <p:spPr bwMode="auto">
          <a:xfrm>
            <a:off x="2868613" y="11223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0216" name="Line 424">
            <a:extLst>
              <a:ext uri="{FF2B5EF4-FFF2-40B4-BE49-F238E27FC236}">
                <a16:creationId xmlns:a16="http://schemas.microsoft.com/office/drawing/2014/main" id="{418E297C-9BCF-6B44-A8A9-0F0580266734}"/>
              </a:ext>
            </a:extLst>
          </p:cNvPr>
          <p:cNvSpPr>
            <a:spLocks noChangeShapeType="1"/>
          </p:cNvSpPr>
          <p:nvPr/>
        </p:nvSpPr>
        <p:spPr bwMode="auto">
          <a:xfrm flipV="1">
            <a:off x="2454275" y="795338"/>
            <a:ext cx="1588" cy="31083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217" name="Rectangle 425">
            <a:extLst>
              <a:ext uri="{FF2B5EF4-FFF2-40B4-BE49-F238E27FC236}">
                <a16:creationId xmlns:a16="http://schemas.microsoft.com/office/drawing/2014/main" id="{A790619E-C0D8-EE4A-AD5B-4833E9F32EE2}"/>
              </a:ext>
            </a:extLst>
          </p:cNvPr>
          <p:cNvSpPr>
            <a:spLocks noChangeArrowheads="1"/>
          </p:cNvSpPr>
          <p:nvPr/>
        </p:nvSpPr>
        <p:spPr bwMode="auto">
          <a:xfrm>
            <a:off x="396875" y="4035425"/>
            <a:ext cx="195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30218" name="Rectangle 426">
            <a:extLst>
              <a:ext uri="{FF2B5EF4-FFF2-40B4-BE49-F238E27FC236}">
                <a16:creationId xmlns:a16="http://schemas.microsoft.com/office/drawing/2014/main" id="{318C7ADF-7F39-7E42-BA92-2404D87A8A53}"/>
              </a:ext>
            </a:extLst>
          </p:cNvPr>
          <p:cNvSpPr>
            <a:spLocks noChangeArrowheads="1"/>
          </p:cNvSpPr>
          <p:nvPr/>
        </p:nvSpPr>
        <p:spPr bwMode="auto">
          <a:xfrm>
            <a:off x="1487488" y="4025900"/>
            <a:ext cx="195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30219" name="Rectangle 427">
            <a:extLst>
              <a:ext uri="{FF2B5EF4-FFF2-40B4-BE49-F238E27FC236}">
                <a16:creationId xmlns:a16="http://schemas.microsoft.com/office/drawing/2014/main" id="{77E2AAE5-3B5D-EA4E-9FAB-D43BDB5EB7C5}"/>
              </a:ext>
            </a:extLst>
          </p:cNvPr>
          <p:cNvSpPr>
            <a:spLocks noChangeArrowheads="1"/>
          </p:cNvSpPr>
          <p:nvPr/>
        </p:nvSpPr>
        <p:spPr bwMode="auto">
          <a:xfrm>
            <a:off x="1655763" y="3189288"/>
            <a:ext cx="1539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100" b="1">
                <a:solidFill>
                  <a:srgbClr val="000000"/>
                </a:solidFill>
                <a:latin typeface="Helvetica" pitchFamily="2" charset="0"/>
              </a:rPr>
              <a:t>}</a:t>
            </a:r>
            <a:endParaRPr lang="en-US" altLang="en-US" sz="1400">
              <a:latin typeface="Helvetica" pitchFamily="2" charset="0"/>
            </a:endParaRPr>
          </a:p>
        </p:txBody>
      </p:sp>
      <p:sp>
        <p:nvSpPr>
          <p:cNvPr id="930220" name="Freeform 428">
            <a:extLst>
              <a:ext uri="{FF2B5EF4-FFF2-40B4-BE49-F238E27FC236}">
                <a16:creationId xmlns:a16="http://schemas.microsoft.com/office/drawing/2014/main" id="{7C2E8C65-9D05-6945-95DC-2E8D5B58A042}"/>
              </a:ext>
            </a:extLst>
          </p:cNvPr>
          <p:cNvSpPr>
            <a:spLocks/>
          </p:cNvSpPr>
          <p:nvPr/>
        </p:nvSpPr>
        <p:spPr bwMode="auto">
          <a:xfrm rot="5350910">
            <a:off x="988219" y="3945731"/>
            <a:ext cx="127000" cy="223838"/>
          </a:xfrm>
          <a:custGeom>
            <a:avLst/>
            <a:gdLst>
              <a:gd name="T0" fmla="*/ 0 w 80"/>
              <a:gd name="T1" fmla="*/ 50 h 141"/>
              <a:gd name="T2" fmla="*/ 50 w 80"/>
              <a:gd name="T3" fmla="*/ 50 h 141"/>
              <a:gd name="T4" fmla="*/ 50 w 80"/>
              <a:gd name="T5" fmla="*/ 0 h 141"/>
              <a:gd name="T6" fmla="*/ 80 w 80"/>
              <a:gd name="T7" fmla="*/ 71 h 141"/>
              <a:gd name="T8" fmla="*/ 50 w 80"/>
              <a:gd name="T9" fmla="*/ 141 h 141"/>
              <a:gd name="T10" fmla="*/ 50 w 80"/>
              <a:gd name="T11" fmla="*/ 91 h 141"/>
              <a:gd name="T12" fmla="*/ 0 w 80"/>
              <a:gd name="T13" fmla="*/ 91 h 141"/>
              <a:gd name="T14" fmla="*/ 0 w 80"/>
              <a:gd name="T15" fmla="*/ 5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1">
                <a:moveTo>
                  <a:pt x="0" y="50"/>
                </a:moveTo>
                <a:lnTo>
                  <a:pt x="50" y="50"/>
                </a:lnTo>
                <a:lnTo>
                  <a:pt x="50" y="0"/>
                </a:lnTo>
                <a:lnTo>
                  <a:pt x="80" y="71"/>
                </a:lnTo>
                <a:lnTo>
                  <a:pt x="50" y="141"/>
                </a:lnTo>
                <a:lnTo>
                  <a:pt x="50" y="91"/>
                </a:lnTo>
                <a:lnTo>
                  <a:pt x="0" y="91"/>
                </a:lnTo>
                <a:lnTo>
                  <a:pt x="0" y="50"/>
                </a:lnTo>
                <a:close/>
              </a:path>
            </a:pathLst>
          </a:custGeom>
          <a:solidFill>
            <a:srgbClr val="000000"/>
          </a:solidFill>
          <a:ln w="15875">
            <a:solidFill>
              <a:srgbClr val="000000"/>
            </a:solidFill>
            <a:prstDash val="solid"/>
            <a:round/>
            <a:headEnd/>
            <a:tailEnd/>
          </a:ln>
        </p:spPr>
        <p:txBody>
          <a:bodyPr/>
          <a:lstStyle/>
          <a:p>
            <a:endParaRPr lang="en-US"/>
          </a:p>
        </p:txBody>
      </p:sp>
      <p:sp>
        <p:nvSpPr>
          <p:cNvPr id="930221" name="Line 429">
            <a:extLst>
              <a:ext uri="{FF2B5EF4-FFF2-40B4-BE49-F238E27FC236}">
                <a16:creationId xmlns:a16="http://schemas.microsoft.com/office/drawing/2014/main" id="{BF1D581C-E588-1249-B5A1-DCCB6C21C0EB}"/>
              </a:ext>
            </a:extLst>
          </p:cNvPr>
          <p:cNvSpPr>
            <a:spLocks noChangeShapeType="1"/>
          </p:cNvSpPr>
          <p:nvPr/>
        </p:nvSpPr>
        <p:spPr bwMode="auto">
          <a:xfrm>
            <a:off x="2636838" y="28876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222" name="Line 430">
            <a:extLst>
              <a:ext uri="{FF2B5EF4-FFF2-40B4-BE49-F238E27FC236}">
                <a16:creationId xmlns:a16="http://schemas.microsoft.com/office/drawing/2014/main" id="{60272CE0-1C38-C44E-AF44-D482BC748B89}"/>
              </a:ext>
            </a:extLst>
          </p:cNvPr>
          <p:cNvSpPr>
            <a:spLocks noChangeShapeType="1"/>
          </p:cNvSpPr>
          <p:nvPr/>
        </p:nvSpPr>
        <p:spPr bwMode="auto">
          <a:xfrm>
            <a:off x="2620963" y="374967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223" name="Line 431">
            <a:extLst>
              <a:ext uri="{FF2B5EF4-FFF2-40B4-BE49-F238E27FC236}">
                <a16:creationId xmlns:a16="http://schemas.microsoft.com/office/drawing/2014/main" id="{DA7966C6-805C-BF4F-A657-C49A374AE93A}"/>
              </a:ext>
            </a:extLst>
          </p:cNvPr>
          <p:cNvSpPr>
            <a:spLocks noChangeShapeType="1"/>
          </p:cNvSpPr>
          <p:nvPr/>
        </p:nvSpPr>
        <p:spPr bwMode="auto">
          <a:xfrm>
            <a:off x="2617788" y="430847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224" name="Line 432">
            <a:extLst>
              <a:ext uri="{FF2B5EF4-FFF2-40B4-BE49-F238E27FC236}">
                <a16:creationId xmlns:a16="http://schemas.microsoft.com/office/drawing/2014/main" id="{DB761F0D-E529-F442-ADB4-23E4DB160F8E}"/>
              </a:ext>
            </a:extLst>
          </p:cNvPr>
          <p:cNvSpPr>
            <a:spLocks noChangeShapeType="1"/>
          </p:cNvSpPr>
          <p:nvPr/>
        </p:nvSpPr>
        <p:spPr bwMode="auto">
          <a:xfrm>
            <a:off x="2620963" y="459740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225" name="Line 433">
            <a:extLst>
              <a:ext uri="{FF2B5EF4-FFF2-40B4-BE49-F238E27FC236}">
                <a16:creationId xmlns:a16="http://schemas.microsoft.com/office/drawing/2014/main" id="{6671F936-95ED-874A-8349-609782DA53C6}"/>
              </a:ext>
            </a:extLst>
          </p:cNvPr>
          <p:cNvSpPr>
            <a:spLocks noChangeShapeType="1"/>
          </p:cNvSpPr>
          <p:nvPr/>
        </p:nvSpPr>
        <p:spPr bwMode="auto">
          <a:xfrm>
            <a:off x="2617788" y="52197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226" name="Line 434">
            <a:extLst>
              <a:ext uri="{FF2B5EF4-FFF2-40B4-BE49-F238E27FC236}">
                <a16:creationId xmlns:a16="http://schemas.microsoft.com/office/drawing/2014/main" id="{08B7F2BA-D4C5-AC4A-92AC-2C2483410410}"/>
              </a:ext>
            </a:extLst>
          </p:cNvPr>
          <p:cNvSpPr>
            <a:spLocks noChangeShapeType="1"/>
          </p:cNvSpPr>
          <p:nvPr/>
        </p:nvSpPr>
        <p:spPr bwMode="auto">
          <a:xfrm>
            <a:off x="2620963" y="57785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227" name="Line 435">
            <a:extLst>
              <a:ext uri="{FF2B5EF4-FFF2-40B4-BE49-F238E27FC236}">
                <a16:creationId xmlns:a16="http://schemas.microsoft.com/office/drawing/2014/main" id="{B721A99A-C17F-4846-9952-F5A444B2BFD1}"/>
              </a:ext>
            </a:extLst>
          </p:cNvPr>
          <p:cNvSpPr>
            <a:spLocks noChangeShapeType="1"/>
          </p:cNvSpPr>
          <p:nvPr/>
        </p:nvSpPr>
        <p:spPr bwMode="auto">
          <a:xfrm>
            <a:off x="2620963" y="6081713"/>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30228" name="Line 436">
            <a:extLst>
              <a:ext uri="{FF2B5EF4-FFF2-40B4-BE49-F238E27FC236}">
                <a16:creationId xmlns:a16="http://schemas.microsoft.com/office/drawing/2014/main" id="{C6F4F014-BF28-B94A-8C6F-5797309ADDB9}"/>
              </a:ext>
            </a:extLst>
          </p:cNvPr>
          <p:cNvSpPr>
            <a:spLocks noChangeShapeType="1"/>
          </p:cNvSpPr>
          <p:nvPr/>
        </p:nvSpPr>
        <p:spPr bwMode="auto">
          <a:xfrm>
            <a:off x="2636838" y="6656388"/>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30229" name="Line 437">
            <a:extLst>
              <a:ext uri="{FF2B5EF4-FFF2-40B4-BE49-F238E27FC236}">
                <a16:creationId xmlns:a16="http://schemas.microsoft.com/office/drawing/2014/main" id="{E76CAAD2-E4A6-C843-927F-90166EBEB999}"/>
              </a:ext>
            </a:extLst>
          </p:cNvPr>
          <p:cNvSpPr>
            <a:spLocks noChangeShapeType="1"/>
          </p:cNvSpPr>
          <p:nvPr/>
        </p:nvSpPr>
        <p:spPr bwMode="auto">
          <a:xfrm>
            <a:off x="2620963" y="6927850"/>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30230" name="Line 438">
            <a:extLst>
              <a:ext uri="{FF2B5EF4-FFF2-40B4-BE49-F238E27FC236}">
                <a16:creationId xmlns:a16="http://schemas.microsoft.com/office/drawing/2014/main" id="{A2C1AE18-90A3-8F4D-9809-48A9211F080B}"/>
              </a:ext>
            </a:extLst>
          </p:cNvPr>
          <p:cNvSpPr>
            <a:spLocks noChangeShapeType="1"/>
          </p:cNvSpPr>
          <p:nvPr/>
        </p:nvSpPr>
        <p:spPr bwMode="auto">
          <a:xfrm>
            <a:off x="2636838" y="7216775"/>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30231" name="Rectangle 439">
            <a:extLst>
              <a:ext uri="{FF2B5EF4-FFF2-40B4-BE49-F238E27FC236}">
                <a16:creationId xmlns:a16="http://schemas.microsoft.com/office/drawing/2014/main" id="{85EA076F-1534-DD43-B7E3-ABFDD7E8F310}"/>
              </a:ext>
            </a:extLst>
          </p:cNvPr>
          <p:cNvSpPr>
            <a:spLocks noChangeArrowheads="1"/>
          </p:cNvSpPr>
          <p:nvPr/>
        </p:nvSpPr>
        <p:spPr bwMode="auto">
          <a:xfrm>
            <a:off x="2641600" y="55118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30232" name="Rectangle 440">
            <a:extLst>
              <a:ext uri="{FF2B5EF4-FFF2-40B4-BE49-F238E27FC236}">
                <a16:creationId xmlns:a16="http://schemas.microsoft.com/office/drawing/2014/main" id="{3AB9CE95-B701-9945-8E57-634964BCAB3B}"/>
              </a:ext>
            </a:extLst>
          </p:cNvPr>
          <p:cNvSpPr>
            <a:spLocks noChangeArrowheads="1"/>
          </p:cNvSpPr>
          <p:nvPr/>
        </p:nvSpPr>
        <p:spPr bwMode="auto">
          <a:xfrm>
            <a:off x="2654300" y="259556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30233" name="Rectangle 441">
            <a:extLst>
              <a:ext uri="{FF2B5EF4-FFF2-40B4-BE49-F238E27FC236}">
                <a16:creationId xmlns:a16="http://schemas.microsoft.com/office/drawing/2014/main" id="{09797CF4-4689-8B46-A849-973AB1D8D769}"/>
              </a:ext>
            </a:extLst>
          </p:cNvPr>
          <p:cNvSpPr>
            <a:spLocks noChangeArrowheads="1"/>
          </p:cNvSpPr>
          <p:nvPr/>
        </p:nvSpPr>
        <p:spPr bwMode="auto">
          <a:xfrm>
            <a:off x="2551113" y="43053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30235" name="Rectangle 443">
            <a:extLst>
              <a:ext uri="{FF2B5EF4-FFF2-40B4-BE49-F238E27FC236}">
                <a16:creationId xmlns:a16="http://schemas.microsoft.com/office/drawing/2014/main" id="{2C5D49BF-B365-924C-95E7-97772E7771F2}"/>
              </a:ext>
            </a:extLst>
          </p:cNvPr>
          <p:cNvSpPr>
            <a:spLocks noChangeArrowheads="1"/>
          </p:cNvSpPr>
          <p:nvPr/>
        </p:nvSpPr>
        <p:spPr bwMode="auto">
          <a:xfrm>
            <a:off x="460375" y="2833688"/>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30236" name="Rectangle 444">
            <a:extLst>
              <a:ext uri="{FF2B5EF4-FFF2-40B4-BE49-F238E27FC236}">
                <a16:creationId xmlns:a16="http://schemas.microsoft.com/office/drawing/2014/main" id="{C3DD8E7A-D21A-0748-BC2F-C8CD6BD43688}"/>
              </a:ext>
            </a:extLst>
          </p:cNvPr>
          <p:cNvSpPr>
            <a:spLocks noChangeArrowheads="1"/>
          </p:cNvSpPr>
          <p:nvPr/>
        </p:nvSpPr>
        <p:spPr bwMode="auto">
          <a:xfrm>
            <a:off x="444500" y="3203575"/>
            <a:ext cx="177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(D)</a:t>
            </a:r>
            <a:endParaRPr lang="en-US" altLang="en-US" sz="1400">
              <a:latin typeface="Helvetica" pitchFamily="2" charset="0"/>
            </a:endParaRPr>
          </a:p>
        </p:txBody>
      </p:sp>
      <p:sp>
        <p:nvSpPr>
          <p:cNvPr id="930237" name="Rectangle 445">
            <a:extLst>
              <a:ext uri="{FF2B5EF4-FFF2-40B4-BE49-F238E27FC236}">
                <a16:creationId xmlns:a16="http://schemas.microsoft.com/office/drawing/2014/main" id="{99F05995-7D68-9B47-A738-8C7AF5C3CEA8}"/>
              </a:ext>
            </a:extLst>
          </p:cNvPr>
          <p:cNvSpPr>
            <a:spLocks noChangeArrowheads="1"/>
          </p:cNvSpPr>
          <p:nvPr/>
        </p:nvSpPr>
        <p:spPr bwMode="auto">
          <a:xfrm>
            <a:off x="304800" y="3798888"/>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(PS)</a:t>
            </a:r>
            <a:endParaRPr lang="en-US" altLang="en-US" sz="1400">
              <a:latin typeface="Helvetica" pitchFamily="2" charset="0"/>
            </a:endParaRPr>
          </a:p>
        </p:txBody>
      </p:sp>
      <p:sp>
        <p:nvSpPr>
          <p:cNvPr id="930238" name="Rectangle 446">
            <a:extLst>
              <a:ext uri="{FF2B5EF4-FFF2-40B4-BE49-F238E27FC236}">
                <a16:creationId xmlns:a16="http://schemas.microsoft.com/office/drawing/2014/main" id="{AEA7F35C-F3DD-CC44-B226-A8415548FC69}"/>
              </a:ext>
            </a:extLst>
          </p:cNvPr>
          <p:cNvSpPr>
            <a:spLocks noChangeArrowheads="1"/>
          </p:cNvSpPr>
          <p:nvPr/>
        </p:nvSpPr>
        <p:spPr bwMode="auto">
          <a:xfrm>
            <a:off x="2692400" y="5051425"/>
            <a:ext cx="2444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
              </a:rPr>
              <a:t>       </a:t>
            </a:r>
            <a:endParaRPr lang="en-US" altLang="en-US" sz="1400">
              <a:latin typeface="Helvetica" pitchFamily="2" charset="0"/>
            </a:endParaRPr>
          </a:p>
        </p:txBody>
      </p:sp>
      <p:sp>
        <p:nvSpPr>
          <p:cNvPr id="930239" name="Rectangle 447">
            <a:extLst>
              <a:ext uri="{FF2B5EF4-FFF2-40B4-BE49-F238E27FC236}">
                <a16:creationId xmlns:a16="http://schemas.microsoft.com/office/drawing/2014/main" id="{DBB8E66E-6DBB-8F49-B9EB-4A7A27E21BD0}"/>
              </a:ext>
            </a:extLst>
          </p:cNvPr>
          <p:cNvSpPr>
            <a:spLocks noChangeArrowheads="1"/>
          </p:cNvSpPr>
          <p:nvPr/>
        </p:nvSpPr>
        <p:spPr bwMode="auto">
          <a:xfrm>
            <a:off x="2533650" y="2174875"/>
            <a:ext cx="3429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
              </a:rPr>
              <a:t>        </a:t>
            </a:r>
            <a:endParaRPr lang="en-US" altLang="en-US" sz="1400">
              <a:latin typeface="Helvetica" pitchFamily="2" charset="0"/>
            </a:endParaRPr>
          </a:p>
        </p:txBody>
      </p:sp>
      <p:sp>
        <p:nvSpPr>
          <p:cNvPr id="930240" name="AutoShape 448">
            <a:extLst>
              <a:ext uri="{FF2B5EF4-FFF2-40B4-BE49-F238E27FC236}">
                <a16:creationId xmlns:a16="http://schemas.microsoft.com/office/drawing/2014/main" id="{BAF809F8-AF8C-0C4E-B9F1-126851728864}"/>
              </a:ext>
            </a:extLst>
          </p:cNvPr>
          <p:cNvSpPr>
            <a:spLocks noChangeArrowheads="1"/>
          </p:cNvSpPr>
          <p:nvPr/>
        </p:nvSpPr>
        <p:spPr bwMode="auto">
          <a:xfrm flipH="1">
            <a:off x="1789113" y="3225800"/>
            <a:ext cx="400050" cy="444500"/>
          </a:xfrm>
          <a:prstGeom prst="rightArrow">
            <a:avLst>
              <a:gd name="adj1" fmla="val 50000"/>
              <a:gd name="adj2" fmla="val 5000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0241" name="Rectangle 449">
            <a:extLst>
              <a:ext uri="{FF2B5EF4-FFF2-40B4-BE49-F238E27FC236}">
                <a16:creationId xmlns:a16="http://schemas.microsoft.com/office/drawing/2014/main" id="{03CE24CB-9C64-1541-A8BC-AD11EF5AD98F}"/>
              </a:ext>
            </a:extLst>
          </p:cNvPr>
          <p:cNvSpPr>
            <a:spLocks noChangeArrowheads="1"/>
          </p:cNvSpPr>
          <p:nvPr/>
        </p:nvSpPr>
        <p:spPr bwMode="auto">
          <a:xfrm>
            <a:off x="431800" y="3444875"/>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30242" name="Rectangle 450">
            <a:extLst>
              <a:ext uri="{FF2B5EF4-FFF2-40B4-BE49-F238E27FC236}">
                <a16:creationId xmlns:a16="http://schemas.microsoft.com/office/drawing/2014/main" id="{B53FA2AB-A011-5F46-BB23-84F745CBE897}"/>
              </a:ext>
            </a:extLst>
          </p:cNvPr>
          <p:cNvSpPr>
            <a:spLocks noChangeArrowheads="1"/>
          </p:cNvSpPr>
          <p:nvPr/>
        </p:nvSpPr>
        <p:spPr bwMode="auto">
          <a:xfrm>
            <a:off x="650875" y="4129088"/>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Taw</a:t>
            </a:r>
            <a:endParaRPr lang="en-US" altLang="en-US">
              <a:latin typeface="Helvetica" pitchFamily="2" charset="0"/>
            </a:endParaRPr>
          </a:p>
        </p:txBody>
      </p:sp>
      <p:sp>
        <p:nvSpPr>
          <p:cNvPr id="930243" name="Rectangle 451">
            <a:extLst>
              <a:ext uri="{FF2B5EF4-FFF2-40B4-BE49-F238E27FC236}">
                <a16:creationId xmlns:a16="http://schemas.microsoft.com/office/drawing/2014/main" id="{A99BBFA2-5AD3-6E47-9871-5DE175E72656}"/>
              </a:ext>
            </a:extLst>
          </p:cNvPr>
          <p:cNvSpPr>
            <a:spLocks noChangeArrowheads="1"/>
          </p:cNvSpPr>
          <p:nvPr/>
        </p:nvSpPr>
        <p:spPr bwMode="auto">
          <a:xfrm>
            <a:off x="606425" y="442118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Taw</a:t>
            </a:r>
            <a:endParaRPr lang="en-US" altLang="en-US">
              <a:latin typeface="Helvetica" pitchFamily="2" charset="0"/>
            </a:endParaRPr>
          </a:p>
        </p:txBody>
      </p:sp>
      <p:sp>
        <p:nvSpPr>
          <p:cNvPr id="930244" name="Rectangle 452">
            <a:extLst>
              <a:ext uri="{FF2B5EF4-FFF2-40B4-BE49-F238E27FC236}">
                <a16:creationId xmlns:a16="http://schemas.microsoft.com/office/drawing/2014/main" id="{9E7F2291-27DD-C94F-A00E-61BFE5660A17}"/>
              </a:ext>
            </a:extLst>
          </p:cNvPr>
          <p:cNvSpPr>
            <a:spLocks noChangeArrowheads="1"/>
          </p:cNvSpPr>
          <p:nvPr/>
        </p:nvSpPr>
        <p:spPr bwMode="auto">
          <a:xfrm>
            <a:off x="890588" y="4749800"/>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Ezra</a:t>
            </a:r>
            <a:endParaRPr lang="en-US" altLang="en-US">
              <a:latin typeface="Helvetica" pitchFamily="2" charset="0"/>
            </a:endParaRPr>
          </a:p>
        </p:txBody>
      </p:sp>
      <p:sp>
        <p:nvSpPr>
          <p:cNvPr id="930245" name="Rectangle 453">
            <a:extLst>
              <a:ext uri="{FF2B5EF4-FFF2-40B4-BE49-F238E27FC236}">
                <a16:creationId xmlns:a16="http://schemas.microsoft.com/office/drawing/2014/main" id="{A7914235-265D-4B4E-9003-910AB116EE97}"/>
              </a:ext>
            </a:extLst>
          </p:cNvPr>
          <p:cNvSpPr>
            <a:spLocks noChangeArrowheads="1"/>
          </p:cNvSpPr>
          <p:nvPr/>
        </p:nvSpPr>
        <p:spPr bwMode="auto">
          <a:xfrm>
            <a:off x="596900" y="5092700"/>
            <a:ext cx="952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Nehemia</a:t>
            </a:r>
            <a:endParaRPr lang="en-US" altLang="en-US" b="1">
              <a:latin typeface="Helvetica" pitchFamily="2" charset="0"/>
            </a:endParaRPr>
          </a:p>
        </p:txBody>
      </p:sp>
      <p:sp>
        <p:nvSpPr>
          <p:cNvPr id="930246" name="Rectangle 454">
            <a:extLst>
              <a:ext uri="{FF2B5EF4-FFF2-40B4-BE49-F238E27FC236}">
                <a16:creationId xmlns:a16="http://schemas.microsoft.com/office/drawing/2014/main" id="{9F62B221-8438-244B-95C3-BE739548E4A6}"/>
              </a:ext>
            </a:extLst>
          </p:cNvPr>
          <p:cNvSpPr>
            <a:spLocks noChangeArrowheads="1"/>
          </p:cNvSpPr>
          <p:nvPr/>
        </p:nvSpPr>
        <p:spPr bwMode="auto">
          <a:xfrm>
            <a:off x="830263" y="5414963"/>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Ester</a:t>
            </a:r>
            <a:endParaRPr lang="en-US" altLang="en-US">
              <a:latin typeface="Helvetica" pitchFamily="2" charset="0"/>
            </a:endParaRPr>
          </a:p>
        </p:txBody>
      </p:sp>
      <p:sp>
        <p:nvSpPr>
          <p:cNvPr id="930247" name="Rectangle 455">
            <a:extLst>
              <a:ext uri="{FF2B5EF4-FFF2-40B4-BE49-F238E27FC236}">
                <a16:creationId xmlns:a16="http://schemas.microsoft.com/office/drawing/2014/main" id="{5DE67226-86BB-D141-A00B-FC1A74BF25D0}"/>
              </a:ext>
            </a:extLst>
          </p:cNvPr>
          <p:cNvSpPr>
            <a:spLocks noChangeArrowheads="1"/>
          </p:cNvSpPr>
          <p:nvPr/>
        </p:nvSpPr>
        <p:spPr bwMode="auto">
          <a:xfrm>
            <a:off x="731838" y="2717800"/>
            <a:ext cx="8905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700" b="1">
                <a:solidFill>
                  <a:srgbClr val="000000"/>
                </a:solidFill>
                <a:latin typeface="Helvetica" pitchFamily="2" charset="0"/>
              </a:rPr>
              <a:t>I Samuel</a:t>
            </a:r>
            <a:endParaRPr lang="en-US" altLang="en-US" sz="1400">
              <a:latin typeface="Helvetica" pitchFamily="2" charset="0"/>
            </a:endParaRPr>
          </a:p>
        </p:txBody>
      </p:sp>
      <p:sp>
        <p:nvSpPr>
          <p:cNvPr id="930248" name="Rectangle 456">
            <a:extLst>
              <a:ext uri="{FF2B5EF4-FFF2-40B4-BE49-F238E27FC236}">
                <a16:creationId xmlns:a16="http://schemas.microsoft.com/office/drawing/2014/main" id="{1405B813-4D9E-3543-8CC0-FBEB8B2A58EE}"/>
              </a:ext>
            </a:extLst>
          </p:cNvPr>
          <p:cNvSpPr>
            <a:spLocks noChangeArrowheads="1"/>
          </p:cNvSpPr>
          <p:nvPr/>
        </p:nvSpPr>
        <p:spPr bwMode="auto">
          <a:xfrm>
            <a:off x="668338" y="3114675"/>
            <a:ext cx="1003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Samuel</a:t>
            </a:r>
            <a:endParaRPr lang="en-US" altLang="en-US" sz="1400">
              <a:latin typeface="Helvetica" pitchFamily="2" charset="0"/>
            </a:endParaRPr>
          </a:p>
        </p:txBody>
      </p:sp>
      <p:sp>
        <p:nvSpPr>
          <p:cNvPr id="930249" name="Rectangle 457">
            <a:extLst>
              <a:ext uri="{FF2B5EF4-FFF2-40B4-BE49-F238E27FC236}">
                <a16:creationId xmlns:a16="http://schemas.microsoft.com/office/drawing/2014/main" id="{B5527AB2-08C9-DA4D-8985-C8E1C778BB5B}"/>
              </a:ext>
            </a:extLst>
          </p:cNvPr>
          <p:cNvSpPr>
            <a:spLocks noChangeArrowheads="1"/>
          </p:cNvSpPr>
          <p:nvPr/>
        </p:nvSpPr>
        <p:spPr bwMode="auto">
          <a:xfrm>
            <a:off x="782638" y="336867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Raja</a:t>
            </a:r>
            <a:endParaRPr lang="en-US" altLang="en-US">
              <a:latin typeface="Helvetica" pitchFamily="2" charset="0"/>
            </a:endParaRPr>
          </a:p>
        </p:txBody>
      </p:sp>
      <p:sp>
        <p:nvSpPr>
          <p:cNvPr id="930250" name="Rectangle 458">
            <a:extLst>
              <a:ext uri="{FF2B5EF4-FFF2-40B4-BE49-F238E27FC236}">
                <a16:creationId xmlns:a16="http://schemas.microsoft.com/office/drawing/2014/main" id="{F5AA01A8-928B-6843-9302-EA4D88C2FB01}"/>
              </a:ext>
            </a:extLst>
          </p:cNvPr>
          <p:cNvSpPr>
            <a:spLocks noChangeArrowheads="1"/>
          </p:cNvSpPr>
          <p:nvPr/>
        </p:nvSpPr>
        <p:spPr bwMode="auto">
          <a:xfrm>
            <a:off x="641350" y="3730625"/>
            <a:ext cx="673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Raja</a:t>
            </a:r>
            <a:endParaRPr lang="en-US" altLang="en-US">
              <a:latin typeface="Helvetica" pitchFamily="2" charset="0"/>
            </a:endParaRPr>
          </a:p>
        </p:txBody>
      </p:sp>
      <p:sp>
        <p:nvSpPr>
          <p:cNvPr id="930251" name="Rectangle 459" descr="Small grid">
            <a:extLst>
              <a:ext uri="{FF2B5EF4-FFF2-40B4-BE49-F238E27FC236}">
                <a16:creationId xmlns:a16="http://schemas.microsoft.com/office/drawing/2014/main" id="{AE0CAF8A-4265-3049-9E2F-DB688F23E168}"/>
              </a:ext>
            </a:extLst>
          </p:cNvPr>
          <p:cNvSpPr>
            <a:spLocks noChangeArrowheads="1"/>
          </p:cNvSpPr>
          <p:nvPr/>
        </p:nvSpPr>
        <p:spPr bwMode="auto">
          <a:xfrm>
            <a:off x="2220913" y="582613"/>
            <a:ext cx="222250" cy="3279775"/>
          </a:xfrm>
          <a:prstGeom prst="rect">
            <a:avLst/>
          </a:prstGeom>
          <a:blipFill dpi="0" rotWithShape="0">
            <a:blip r:embed="rId5"/>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0252" name="Arc 460">
            <a:extLst>
              <a:ext uri="{FF2B5EF4-FFF2-40B4-BE49-F238E27FC236}">
                <a16:creationId xmlns:a16="http://schemas.microsoft.com/office/drawing/2014/main" id="{8242748E-E85C-234C-8753-BF0AB71AC1E5}"/>
              </a:ext>
            </a:extLst>
          </p:cNvPr>
          <p:cNvSpPr>
            <a:spLocks/>
          </p:cNvSpPr>
          <p:nvPr/>
        </p:nvSpPr>
        <p:spPr bwMode="auto">
          <a:xfrm rot="10860000">
            <a:off x="2457450" y="569913"/>
            <a:ext cx="92075" cy="27463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381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0253" name="Line 461">
            <a:extLst>
              <a:ext uri="{FF2B5EF4-FFF2-40B4-BE49-F238E27FC236}">
                <a16:creationId xmlns:a16="http://schemas.microsoft.com/office/drawing/2014/main" id="{CEF7F547-1243-1446-AB83-85170D089763}"/>
              </a:ext>
            </a:extLst>
          </p:cNvPr>
          <p:cNvSpPr>
            <a:spLocks noChangeShapeType="1"/>
          </p:cNvSpPr>
          <p:nvPr/>
        </p:nvSpPr>
        <p:spPr bwMode="auto">
          <a:xfrm flipH="1" flipV="1">
            <a:off x="3830638" y="360363"/>
            <a:ext cx="0" cy="4381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254" name="Line 462">
            <a:extLst>
              <a:ext uri="{FF2B5EF4-FFF2-40B4-BE49-F238E27FC236}">
                <a16:creationId xmlns:a16="http://schemas.microsoft.com/office/drawing/2014/main" id="{FD7BA369-F3EB-4F4C-B54F-0F5F084FF93F}"/>
              </a:ext>
            </a:extLst>
          </p:cNvPr>
          <p:cNvSpPr>
            <a:spLocks noChangeShapeType="1"/>
          </p:cNvSpPr>
          <p:nvPr/>
        </p:nvSpPr>
        <p:spPr bwMode="auto">
          <a:xfrm>
            <a:off x="2670175" y="571500"/>
            <a:ext cx="4937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255" name="Line 463">
            <a:extLst>
              <a:ext uri="{FF2B5EF4-FFF2-40B4-BE49-F238E27FC236}">
                <a16:creationId xmlns:a16="http://schemas.microsoft.com/office/drawing/2014/main" id="{D86E2A0B-35BA-6E4B-A4E1-10A049FDE29B}"/>
              </a:ext>
            </a:extLst>
          </p:cNvPr>
          <p:cNvSpPr>
            <a:spLocks noChangeShapeType="1"/>
          </p:cNvSpPr>
          <p:nvPr/>
        </p:nvSpPr>
        <p:spPr bwMode="auto">
          <a:xfrm>
            <a:off x="3290888" y="571500"/>
            <a:ext cx="479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256" name="Line 464">
            <a:extLst>
              <a:ext uri="{FF2B5EF4-FFF2-40B4-BE49-F238E27FC236}">
                <a16:creationId xmlns:a16="http://schemas.microsoft.com/office/drawing/2014/main" id="{3D6BFEBD-224E-3C43-A711-671539BC6031}"/>
              </a:ext>
            </a:extLst>
          </p:cNvPr>
          <p:cNvSpPr>
            <a:spLocks noChangeShapeType="1"/>
          </p:cNvSpPr>
          <p:nvPr/>
        </p:nvSpPr>
        <p:spPr bwMode="auto">
          <a:xfrm>
            <a:off x="2651125" y="2012950"/>
            <a:ext cx="11160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257" name="Line 465">
            <a:extLst>
              <a:ext uri="{FF2B5EF4-FFF2-40B4-BE49-F238E27FC236}">
                <a16:creationId xmlns:a16="http://schemas.microsoft.com/office/drawing/2014/main" id="{613B019A-9E1A-C440-A4FD-FD6673796E9E}"/>
              </a:ext>
            </a:extLst>
          </p:cNvPr>
          <p:cNvSpPr>
            <a:spLocks noChangeShapeType="1"/>
          </p:cNvSpPr>
          <p:nvPr/>
        </p:nvSpPr>
        <p:spPr bwMode="auto">
          <a:xfrm>
            <a:off x="2620963" y="34512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258" name="Rectangle 466">
            <a:extLst>
              <a:ext uri="{FF2B5EF4-FFF2-40B4-BE49-F238E27FC236}">
                <a16:creationId xmlns:a16="http://schemas.microsoft.com/office/drawing/2014/main" id="{4ADF0F4A-9723-B14E-A942-BFB6F07106E7}"/>
              </a:ext>
            </a:extLst>
          </p:cNvPr>
          <p:cNvSpPr>
            <a:spLocks noChangeArrowheads="1"/>
          </p:cNvSpPr>
          <p:nvPr/>
        </p:nvSpPr>
        <p:spPr bwMode="auto">
          <a:xfrm>
            <a:off x="4243388" y="186690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(U)</a:t>
            </a:r>
          </a:p>
        </p:txBody>
      </p:sp>
      <p:sp>
        <p:nvSpPr>
          <p:cNvPr id="930259" name="Rectangle 467">
            <a:extLst>
              <a:ext uri="{FF2B5EF4-FFF2-40B4-BE49-F238E27FC236}">
                <a16:creationId xmlns:a16="http://schemas.microsoft.com/office/drawing/2014/main" id="{2D3281ED-1E33-784B-A2F3-9F84A0F330B6}"/>
              </a:ext>
            </a:extLst>
          </p:cNvPr>
          <p:cNvSpPr>
            <a:spLocks noChangeArrowheads="1"/>
          </p:cNvSpPr>
          <p:nvPr/>
        </p:nvSpPr>
        <p:spPr bwMode="auto">
          <a:xfrm>
            <a:off x="4224338" y="3041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30260" name="Rectangle 468">
            <a:extLst>
              <a:ext uri="{FF2B5EF4-FFF2-40B4-BE49-F238E27FC236}">
                <a16:creationId xmlns:a16="http://schemas.microsoft.com/office/drawing/2014/main" id="{8B775B66-1120-EA48-AA09-ED3FF7AC7FBE}"/>
              </a:ext>
            </a:extLst>
          </p:cNvPr>
          <p:cNvSpPr>
            <a:spLocks noChangeArrowheads="1"/>
          </p:cNvSpPr>
          <p:nvPr/>
        </p:nvSpPr>
        <p:spPr bwMode="auto">
          <a:xfrm>
            <a:off x="4225925" y="4438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30261" name="Rectangle 469">
            <a:extLst>
              <a:ext uri="{FF2B5EF4-FFF2-40B4-BE49-F238E27FC236}">
                <a16:creationId xmlns:a16="http://schemas.microsoft.com/office/drawing/2014/main" id="{728631B0-71FB-BE48-BE3F-50A810D71931}"/>
              </a:ext>
            </a:extLst>
          </p:cNvPr>
          <p:cNvSpPr>
            <a:spLocks noChangeArrowheads="1"/>
          </p:cNvSpPr>
          <p:nvPr/>
        </p:nvSpPr>
        <p:spPr bwMode="auto">
          <a:xfrm>
            <a:off x="4211638" y="573246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30262" name="Rectangle 470">
            <a:extLst>
              <a:ext uri="{FF2B5EF4-FFF2-40B4-BE49-F238E27FC236}">
                <a16:creationId xmlns:a16="http://schemas.microsoft.com/office/drawing/2014/main" id="{23D64949-2E42-414B-A84E-2B7F6A3ABE7E}"/>
              </a:ext>
            </a:extLst>
          </p:cNvPr>
          <p:cNvSpPr>
            <a:spLocks noChangeArrowheads="1"/>
          </p:cNvSpPr>
          <p:nvPr/>
        </p:nvSpPr>
        <p:spPr bwMode="auto">
          <a:xfrm>
            <a:off x="4210050" y="6661150"/>
            <a:ext cx="622300" cy="3635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30263" name="Line 471">
            <a:extLst>
              <a:ext uri="{FF2B5EF4-FFF2-40B4-BE49-F238E27FC236}">
                <a16:creationId xmlns:a16="http://schemas.microsoft.com/office/drawing/2014/main" id="{E6F20CBE-08A4-FA41-B1CC-076FDBA8D319}"/>
              </a:ext>
            </a:extLst>
          </p:cNvPr>
          <p:cNvSpPr>
            <a:spLocks noChangeShapeType="1"/>
          </p:cNvSpPr>
          <p:nvPr/>
        </p:nvSpPr>
        <p:spPr bwMode="auto">
          <a:xfrm>
            <a:off x="2649538" y="31670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264" name="Line 472">
            <a:extLst>
              <a:ext uri="{FF2B5EF4-FFF2-40B4-BE49-F238E27FC236}">
                <a16:creationId xmlns:a16="http://schemas.microsoft.com/office/drawing/2014/main" id="{7FD81DB2-9EEF-0F46-A2A0-3823F03C1E3C}"/>
              </a:ext>
            </a:extLst>
          </p:cNvPr>
          <p:cNvSpPr>
            <a:spLocks noChangeShapeType="1"/>
          </p:cNvSpPr>
          <p:nvPr/>
        </p:nvSpPr>
        <p:spPr bwMode="auto">
          <a:xfrm>
            <a:off x="2620963" y="490855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265" name="Line 473">
            <a:extLst>
              <a:ext uri="{FF2B5EF4-FFF2-40B4-BE49-F238E27FC236}">
                <a16:creationId xmlns:a16="http://schemas.microsoft.com/office/drawing/2014/main" id="{CC4D1064-4182-E442-AF55-DC09D1BEC367}"/>
              </a:ext>
            </a:extLst>
          </p:cNvPr>
          <p:cNvSpPr>
            <a:spLocks noChangeShapeType="1"/>
          </p:cNvSpPr>
          <p:nvPr/>
        </p:nvSpPr>
        <p:spPr bwMode="auto">
          <a:xfrm>
            <a:off x="2179638" y="3898900"/>
            <a:ext cx="230187" cy="25558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30266" name="Group 474">
            <a:extLst>
              <a:ext uri="{FF2B5EF4-FFF2-40B4-BE49-F238E27FC236}">
                <a16:creationId xmlns:a16="http://schemas.microsoft.com/office/drawing/2014/main" id="{85C02BB2-7DEB-C740-8C2A-838F2BB8621D}"/>
              </a:ext>
            </a:extLst>
          </p:cNvPr>
          <p:cNvGrpSpPr>
            <a:grpSpLocks/>
          </p:cNvGrpSpPr>
          <p:nvPr/>
        </p:nvGrpSpPr>
        <p:grpSpPr bwMode="auto">
          <a:xfrm>
            <a:off x="1901825" y="4265613"/>
            <a:ext cx="765175" cy="1147762"/>
            <a:chOff x="89" y="3487"/>
            <a:chExt cx="482" cy="723"/>
          </a:xfrm>
        </p:grpSpPr>
        <p:sp>
          <p:nvSpPr>
            <p:cNvPr id="930267" name="Rectangle 475">
              <a:extLst>
                <a:ext uri="{FF2B5EF4-FFF2-40B4-BE49-F238E27FC236}">
                  <a16:creationId xmlns:a16="http://schemas.microsoft.com/office/drawing/2014/main" id="{30D6174F-A1A6-CC40-B52C-7CF45A285F33}"/>
                </a:ext>
              </a:extLst>
            </p:cNvPr>
            <p:cNvSpPr>
              <a:spLocks noChangeArrowheads="1"/>
            </p:cNvSpPr>
            <p:nvPr/>
          </p:nvSpPr>
          <p:spPr bwMode="auto">
            <a:xfrm>
              <a:off x="89" y="3487"/>
              <a:ext cx="15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NABI</a:t>
              </a:r>
              <a:endParaRPr lang="en-US" altLang="en-US" sz="1400">
                <a:latin typeface="Helvetica" pitchFamily="2" charset="0"/>
              </a:endParaRPr>
            </a:p>
          </p:txBody>
        </p:sp>
        <p:sp>
          <p:nvSpPr>
            <p:cNvPr id="930268" name="Rectangle 476">
              <a:extLst>
                <a:ext uri="{FF2B5EF4-FFF2-40B4-BE49-F238E27FC236}">
                  <a16:creationId xmlns:a16="http://schemas.microsoft.com/office/drawing/2014/main" id="{FD1C31E5-18BF-3F4C-A9DA-72970297928E}"/>
                </a:ext>
              </a:extLst>
            </p:cNvPr>
            <p:cNvSpPr>
              <a:spLocks noChangeArrowheads="1"/>
            </p:cNvSpPr>
            <p:nvPr/>
          </p:nvSpPr>
          <p:spPr bwMode="auto">
            <a:xfrm>
              <a:off x="89" y="356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MENULIS</a:t>
              </a:r>
              <a:endParaRPr lang="en-US" altLang="en-US" sz="1400">
                <a:latin typeface="Helvetica" pitchFamily="2" charset="0"/>
              </a:endParaRPr>
            </a:p>
          </p:txBody>
        </p:sp>
        <p:sp>
          <p:nvSpPr>
            <p:cNvPr id="930269" name="Rectangle 477">
              <a:extLst>
                <a:ext uri="{FF2B5EF4-FFF2-40B4-BE49-F238E27FC236}">
                  <a16:creationId xmlns:a16="http://schemas.microsoft.com/office/drawing/2014/main" id="{C5245402-5FE8-B04D-A3E6-AD7C89184066}"/>
                </a:ext>
              </a:extLst>
            </p:cNvPr>
            <p:cNvSpPr>
              <a:spLocks noChangeArrowheads="1"/>
            </p:cNvSpPr>
            <p:nvPr/>
          </p:nvSpPr>
          <p:spPr bwMode="auto">
            <a:xfrm>
              <a:off x="89" y="364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SELAMA</a:t>
              </a:r>
              <a:endParaRPr lang="en-US" altLang="en-US" sz="1400">
                <a:latin typeface="Helvetica" pitchFamily="2" charset="0"/>
              </a:endParaRPr>
            </a:p>
          </p:txBody>
        </p:sp>
        <p:sp>
          <p:nvSpPr>
            <p:cNvPr id="930270" name="Rectangle 478">
              <a:extLst>
                <a:ext uri="{FF2B5EF4-FFF2-40B4-BE49-F238E27FC236}">
                  <a16:creationId xmlns:a16="http://schemas.microsoft.com/office/drawing/2014/main" id="{CE1B5C13-5D32-204F-A471-9A3AE9EAB798}"/>
                </a:ext>
              </a:extLst>
            </p:cNvPr>
            <p:cNvSpPr>
              <a:spLocks noChangeArrowheads="1"/>
            </p:cNvSpPr>
            <p:nvPr/>
          </p:nvSpPr>
          <p:spPr bwMode="auto">
            <a:xfrm>
              <a:off x="89" y="3725"/>
              <a:ext cx="27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EMPAT</a:t>
              </a:r>
              <a:endParaRPr lang="en-US" altLang="en-US" sz="1400">
                <a:latin typeface="Helvetica" pitchFamily="2" charset="0"/>
              </a:endParaRPr>
            </a:p>
          </p:txBody>
        </p:sp>
        <p:sp>
          <p:nvSpPr>
            <p:cNvPr id="930271" name="Rectangle 479">
              <a:extLst>
                <a:ext uri="{FF2B5EF4-FFF2-40B4-BE49-F238E27FC236}">
                  <a16:creationId xmlns:a16="http://schemas.microsoft.com/office/drawing/2014/main" id="{E36018B8-AF04-4646-81CD-D767B5990B5A}"/>
                </a:ext>
              </a:extLst>
            </p:cNvPr>
            <p:cNvSpPr>
              <a:spLocks noChangeArrowheads="1"/>
            </p:cNvSpPr>
            <p:nvPr/>
          </p:nvSpPr>
          <p:spPr bwMode="auto">
            <a:xfrm>
              <a:off x="89" y="3803"/>
              <a:ext cx="29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RATUS</a:t>
              </a:r>
              <a:endParaRPr lang="en-US" altLang="en-US" sz="1400">
                <a:latin typeface="Helvetica" pitchFamily="2" charset="0"/>
              </a:endParaRPr>
            </a:p>
          </p:txBody>
        </p:sp>
        <p:sp>
          <p:nvSpPr>
            <p:cNvPr id="930272" name="Rectangle 480">
              <a:extLst>
                <a:ext uri="{FF2B5EF4-FFF2-40B4-BE49-F238E27FC236}">
                  <a16:creationId xmlns:a16="http://schemas.microsoft.com/office/drawing/2014/main" id="{66931249-1EBD-CC46-89CE-85DD9F522C5E}"/>
                </a:ext>
              </a:extLst>
            </p:cNvPr>
            <p:cNvSpPr>
              <a:spLocks noChangeArrowheads="1"/>
            </p:cNvSpPr>
            <p:nvPr/>
          </p:nvSpPr>
          <p:spPr bwMode="auto">
            <a:xfrm>
              <a:off x="89" y="3885"/>
              <a:ext cx="33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TAHUN</a:t>
              </a:r>
              <a:endParaRPr lang="en-US" altLang="en-US" sz="1400">
                <a:latin typeface="Helvetica" pitchFamily="2" charset="0"/>
              </a:endParaRPr>
            </a:p>
          </p:txBody>
        </p:sp>
        <p:sp>
          <p:nvSpPr>
            <p:cNvPr id="930273" name="Rectangle 481">
              <a:extLst>
                <a:ext uri="{FF2B5EF4-FFF2-40B4-BE49-F238E27FC236}">
                  <a16:creationId xmlns:a16="http://schemas.microsoft.com/office/drawing/2014/main" id="{105B661A-138A-4E4E-8ABD-2F055C843EE3}"/>
                </a:ext>
              </a:extLst>
            </p:cNvPr>
            <p:cNvSpPr>
              <a:spLocks noChangeArrowheads="1"/>
            </p:cNvSpPr>
            <p:nvPr/>
          </p:nvSpPr>
          <p:spPr bwMode="auto">
            <a:xfrm>
              <a:off x="89" y="3972"/>
              <a:ext cx="42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SETELAH</a:t>
              </a:r>
              <a:endParaRPr lang="en-US" altLang="en-US" sz="1400">
                <a:latin typeface="Helvetica" pitchFamily="2" charset="0"/>
              </a:endParaRPr>
            </a:p>
          </p:txBody>
        </p:sp>
        <p:sp>
          <p:nvSpPr>
            <p:cNvPr id="930274" name="Rectangle 482">
              <a:extLst>
                <a:ext uri="{FF2B5EF4-FFF2-40B4-BE49-F238E27FC236}">
                  <a16:creationId xmlns:a16="http://schemas.microsoft.com/office/drawing/2014/main" id="{F46F5087-97A4-904C-90F8-D69957723654}"/>
                </a:ext>
              </a:extLst>
            </p:cNvPr>
            <p:cNvSpPr>
              <a:spLocks noChangeArrowheads="1"/>
            </p:cNvSpPr>
            <p:nvPr/>
          </p:nvSpPr>
          <p:spPr bwMode="auto">
            <a:xfrm>
              <a:off x="101" y="4056"/>
              <a:ext cx="1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 </a:t>
              </a:r>
              <a:endParaRPr lang="en-US" altLang="en-US" sz="1400">
                <a:latin typeface="Helvetica" pitchFamily="2" charset="0"/>
              </a:endParaRPr>
            </a:p>
          </p:txBody>
        </p:sp>
        <p:sp>
          <p:nvSpPr>
            <p:cNvPr id="930275" name="Rectangle 483">
              <a:extLst>
                <a:ext uri="{FF2B5EF4-FFF2-40B4-BE49-F238E27FC236}">
                  <a16:creationId xmlns:a16="http://schemas.microsoft.com/office/drawing/2014/main" id="{18954AE8-3EDF-CB44-9555-C3447C105A44}"/>
                </a:ext>
              </a:extLst>
            </p:cNvPr>
            <p:cNvSpPr>
              <a:spLocks noChangeArrowheads="1"/>
            </p:cNvSpPr>
            <p:nvPr/>
          </p:nvSpPr>
          <p:spPr bwMode="auto">
            <a:xfrm>
              <a:off x="125" y="4133"/>
              <a:ext cx="4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"PECAH"</a:t>
              </a:r>
              <a:endParaRPr lang="en-US" altLang="en-US" sz="1400">
                <a:latin typeface="Helvetica" pitchFamily="2" charset="0"/>
              </a:endParaRPr>
            </a:p>
          </p:txBody>
        </p:sp>
      </p:grpSp>
      <p:sp>
        <p:nvSpPr>
          <p:cNvPr id="930276" name="Rectangle 484" descr="Small grid">
            <a:extLst>
              <a:ext uri="{FF2B5EF4-FFF2-40B4-BE49-F238E27FC236}">
                <a16:creationId xmlns:a16="http://schemas.microsoft.com/office/drawing/2014/main" id="{D1CED800-804D-0E42-BCA5-02ECB7923DBD}"/>
              </a:ext>
            </a:extLst>
          </p:cNvPr>
          <p:cNvSpPr>
            <a:spLocks noChangeArrowheads="1"/>
          </p:cNvSpPr>
          <p:nvPr/>
        </p:nvSpPr>
        <p:spPr bwMode="auto">
          <a:xfrm rot="2940000">
            <a:off x="2197100" y="3862388"/>
            <a:ext cx="366713" cy="179387"/>
          </a:xfrm>
          <a:prstGeom prst="rect">
            <a:avLst/>
          </a:prstGeom>
          <a:blipFill dpi="0" rotWithShape="0">
            <a:blip r:embed="rId5"/>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0277" name="AutoShape 485">
            <a:extLst>
              <a:ext uri="{FF2B5EF4-FFF2-40B4-BE49-F238E27FC236}">
                <a16:creationId xmlns:a16="http://schemas.microsoft.com/office/drawing/2014/main" id="{3B188982-877A-7541-A2AC-8CEB4F89A5A7}"/>
              </a:ext>
            </a:extLst>
          </p:cNvPr>
          <p:cNvSpPr>
            <a:spLocks noChangeArrowheads="1"/>
          </p:cNvSpPr>
          <p:nvPr/>
        </p:nvSpPr>
        <p:spPr bwMode="auto">
          <a:xfrm rot="13800000" flipH="1">
            <a:off x="2379663" y="3867150"/>
            <a:ext cx="241300" cy="406400"/>
          </a:xfrm>
          <a:prstGeom prst="rightArrow">
            <a:avLst>
              <a:gd name="adj1" fmla="val 50000"/>
              <a:gd name="adj2" fmla="val 50005"/>
            </a:avLst>
          </a:prstGeom>
          <a:solidFill>
            <a:schemeClr val="tx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0280" name="Rectangle 488">
            <a:extLst>
              <a:ext uri="{FF2B5EF4-FFF2-40B4-BE49-F238E27FC236}">
                <a16:creationId xmlns:a16="http://schemas.microsoft.com/office/drawing/2014/main" id="{31A01F75-16A3-274C-911B-28CD7148B9E4}"/>
              </a:ext>
            </a:extLst>
          </p:cNvPr>
          <p:cNvSpPr>
            <a:spLocks noChangeArrowheads="1"/>
          </p:cNvSpPr>
          <p:nvPr/>
        </p:nvSpPr>
        <p:spPr bwMode="auto">
          <a:xfrm>
            <a:off x="3032125" y="54864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0281" name="Text Box 489">
            <a:extLst>
              <a:ext uri="{FF2B5EF4-FFF2-40B4-BE49-F238E27FC236}">
                <a16:creationId xmlns:a16="http://schemas.microsoft.com/office/drawing/2014/main" id="{C2F6B0D3-72D4-6547-8C76-F293687453B2}"/>
              </a:ext>
            </a:extLst>
          </p:cNvPr>
          <p:cNvSpPr txBox="1">
            <a:spLocks noChangeArrowheads="1"/>
          </p:cNvSpPr>
          <p:nvPr/>
        </p:nvSpPr>
        <p:spPr bwMode="auto">
          <a:xfrm>
            <a:off x="2157413" y="5738813"/>
            <a:ext cx="747712"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000000"/>
                </a:solidFill>
                <a:latin typeface="Helvetica" pitchFamily="2" charset="0"/>
              </a:rPr>
              <a:t>*</a:t>
            </a:r>
          </a:p>
        </p:txBody>
      </p:sp>
      <p:sp>
        <p:nvSpPr>
          <p:cNvPr id="930282" name="Text Box 490">
            <a:extLst>
              <a:ext uri="{FF2B5EF4-FFF2-40B4-BE49-F238E27FC236}">
                <a16:creationId xmlns:a16="http://schemas.microsoft.com/office/drawing/2014/main" id="{F632AC87-CC63-794C-8096-428F473BB4B9}"/>
              </a:ext>
            </a:extLst>
          </p:cNvPr>
          <p:cNvSpPr txBox="1">
            <a:spLocks noChangeArrowheads="1"/>
          </p:cNvSpPr>
          <p:nvPr/>
        </p:nvSpPr>
        <p:spPr bwMode="auto">
          <a:xfrm rot="-5400000">
            <a:off x="3975100" y="1673225"/>
            <a:ext cx="32067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endParaRPr lang="en-US" altLang="en-US" sz="900">
              <a:latin typeface="Arial Black" panose="020B0604020202020204" pitchFamily="34" charset="0"/>
            </a:endParaRPr>
          </a:p>
        </p:txBody>
      </p:sp>
      <p:sp>
        <p:nvSpPr>
          <p:cNvPr id="930283" name="Text Box 491">
            <a:extLst>
              <a:ext uri="{FF2B5EF4-FFF2-40B4-BE49-F238E27FC236}">
                <a16:creationId xmlns:a16="http://schemas.microsoft.com/office/drawing/2014/main" id="{7BCA6703-4C29-504D-BD80-F332EF213C23}"/>
              </a:ext>
            </a:extLst>
          </p:cNvPr>
          <p:cNvSpPr txBox="1">
            <a:spLocks noChangeArrowheads="1"/>
          </p:cNvSpPr>
          <p:nvPr/>
        </p:nvSpPr>
        <p:spPr bwMode="auto">
          <a:xfrm rot="-5400000">
            <a:off x="2223294" y="3606007"/>
            <a:ext cx="381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 </a:t>
            </a:r>
            <a:endParaRPr lang="en-US" altLang="en-US" sz="900">
              <a:latin typeface="Arial Black" panose="020B0604020202020204" pitchFamily="34" charset="0"/>
            </a:endParaRPr>
          </a:p>
        </p:txBody>
      </p:sp>
      <p:sp>
        <p:nvSpPr>
          <p:cNvPr id="930284" name="Rectangle 492">
            <a:extLst>
              <a:ext uri="{FF2B5EF4-FFF2-40B4-BE49-F238E27FC236}">
                <a16:creationId xmlns:a16="http://schemas.microsoft.com/office/drawing/2014/main" id="{93EE3136-2427-2D46-B6BB-4E2B9077F0DD}"/>
              </a:ext>
            </a:extLst>
          </p:cNvPr>
          <p:cNvSpPr>
            <a:spLocks noChangeArrowheads="1"/>
          </p:cNvSpPr>
          <p:nvPr/>
        </p:nvSpPr>
        <p:spPr bwMode="auto">
          <a:xfrm>
            <a:off x="2562225" y="4046538"/>
            <a:ext cx="1873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930286" name="Line 494">
            <a:extLst>
              <a:ext uri="{FF2B5EF4-FFF2-40B4-BE49-F238E27FC236}">
                <a16:creationId xmlns:a16="http://schemas.microsoft.com/office/drawing/2014/main" id="{F1E8B004-40D0-2842-81F4-5CA8503F3D9E}"/>
              </a:ext>
            </a:extLst>
          </p:cNvPr>
          <p:cNvSpPr>
            <a:spLocks noChangeShapeType="1"/>
          </p:cNvSpPr>
          <p:nvPr/>
        </p:nvSpPr>
        <p:spPr bwMode="auto">
          <a:xfrm>
            <a:off x="2559050" y="571500"/>
            <a:ext cx="0" cy="22066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0287" name="Line 495">
            <a:extLst>
              <a:ext uri="{FF2B5EF4-FFF2-40B4-BE49-F238E27FC236}">
                <a16:creationId xmlns:a16="http://schemas.microsoft.com/office/drawing/2014/main" id="{B2806DB1-3D41-E14B-8531-F721D15BA404}"/>
              </a:ext>
            </a:extLst>
          </p:cNvPr>
          <p:cNvSpPr>
            <a:spLocks noChangeShapeType="1"/>
          </p:cNvSpPr>
          <p:nvPr/>
        </p:nvSpPr>
        <p:spPr bwMode="auto">
          <a:xfrm>
            <a:off x="2516188" y="814388"/>
            <a:ext cx="1676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0288" name="Line 496">
            <a:extLst>
              <a:ext uri="{FF2B5EF4-FFF2-40B4-BE49-F238E27FC236}">
                <a16:creationId xmlns:a16="http://schemas.microsoft.com/office/drawing/2014/main" id="{46D9CC32-2B16-4440-A2A8-1597484E71C6}"/>
              </a:ext>
            </a:extLst>
          </p:cNvPr>
          <p:cNvSpPr>
            <a:spLocks noChangeShapeType="1"/>
          </p:cNvSpPr>
          <p:nvPr/>
        </p:nvSpPr>
        <p:spPr bwMode="auto">
          <a:xfrm>
            <a:off x="4152900" y="182563"/>
            <a:ext cx="0" cy="6048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0289" name="Line 497">
            <a:extLst>
              <a:ext uri="{FF2B5EF4-FFF2-40B4-BE49-F238E27FC236}">
                <a16:creationId xmlns:a16="http://schemas.microsoft.com/office/drawing/2014/main" id="{1225067A-8303-1E4D-AADD-6AB9AE9C57D3}"/>
              </a:ext>
            </a:extLst>
          </p:cNvPr>
          <p:cNvSpPr>
            <a:spLocks noChangeShapeType="1"/>
          </p:cNvSpPr>
          <p:nvPr/>
        </p:nvSpPr>
        <p:spPr bwMode="auto">
          <a:xfrm>
            <a:off x="2535238" y="1011238"/>
            <a:ext cx="0" cy="29035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0290" name="Line 498">
            <a:extLst>
              <a:ext uri="{FF2B5EF4-FFF2-40B4-BE49-F238E27FC236}">
                <a16:creationId xmlns:a16="http://schemas.microsoft.com/office/drawing/2014/main" id="{E1E4A1F5-9B76-194C-B41C-9ABC6F0A5E4F}"/>
              </a:ext>
            </a:extLst>
          </p:cNvPr>
          <p:cNvSpPr>
            <a:spLocks noChangeShapeType="1"/>
          </p:cNvSpPr>
          <p:nvPr/>
        </p:nvSpPr>
        <p:spPr bwMode="auto">
          <a:xfrm>
            <a:off x="2511425" y="1001713"/>
            <a:ext cx="1693863"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0291" name="Line 499">
            <a:extLst>
              <a:ext uri="{FF2B5EF4-FFF2-40B4-BE49-F238E27FC236}">
                <a16:creationId xmlns:a16="http://schemas.microsoft.com/office/drawing/2014/main" id="{DC53C643-030A-7149-8658-9FA4766D9F11}"/>
              </a:ext>
            </a:extLst>
          </p:cNvPr>
          <p:cNvSpPr>
            <a:spLocks noChangeShapeType="1"/>
          </p:cNvSpPr>
          <p:nvPr/>
        </p:nvSpPr>
        <p:spPr bwMode="auto">
          <a:xfrm>
            <a:off x="2509838" y="7305675"/>
            <a:ext cx="1693862" cy="0"/>
          </a:xfrm>
          <a:prstGeom prst="line">
            <a:avLst/>
          </a:prstGeom>
          <a:noFill/>
          <a:ln w="76200">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30292" name="Line 500">
            <a:extLst>
              <a:ext uri="{FF2B5EF4-FFF2-40B4-BE49-F238E27FC236}">
                <a16:creationId xmlns:a16="http://schemas.microsoft.com/office/drawing/2014/main" id="{12173368-BB78-CE45-A690-A4734B2D4FB4}"/>
              </a:ext>
            </a:extLst>
          </p:cNvPr>
          <p:cNvSpPr>
            <a:spLocks noChangeShapeType="1"/>
          </p:cNvSpPr>
          <p:nvPr/>
        </p:nvSpPr>
        <p:spPr bwMode="auto">
          <a:xfrm>
            <a:off x="4164013" y="998538"/>
            <a:ext cx="0" cy="62801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0293" name="Line 501">
            <a:extLst>
              <a:ext uri="{FF2B5EF4-FFF2-40B4-BE49-F238E27FC236}">
                <a16:creationId xmlns:a16="http://schemas.microsoft.com/office/drawing/2014/main" id="{43CC5B68-8336-5043-A9A8-5784221EAD89}"/>
              </a:ext>
            </a:extLst>
          </p:cNvPr>
          <p:cNvSpPr>
            <a:spLocks noChangeShapeType="1"/>
          </p:cNvSpPr>
          <p:nvPr/>
        </p:nvSpPr>
        <p:spPr bwMode="auto">
          <a:xfrm>
            <a:off x="2541588" y="5576888"/>
            <a:ext cx="0" cy="17129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0294" name="Line 502">
            <a:extLst>
              <a:ext uri="{FF2B5EF4-FFF2-40B4-BE49-F238E27FC236}">
                <a16:creationId xmlns:a16="http://schemas.microsoft.com/office/drawing/2014/main" id="{B3C6D854-45D6-BB47-BCF4-1B5DF9F330F5}"/>
              </a:ext>
            </a:extLst>
          </p:cNvPr>
          <p:cNvSpPr>
            <a:spLocks noChangeShapeType="1"/>
          </p:cNvSpPr>
          <p:nvPr/>
        </p:nvSpPr>
        <p:spPr bwMode="auto">
          <a:xfrm flipV="1">
            <a:off x="2201863" y="546100"/>
            <a:ext cx="1587" cy="340201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295" name="Rectangle 503" descr="Small grid">
            <a:extLst>
              <a:ext uri="{FF2B5EF4-FFF2-40B4-BE49-F238E27FC236}">
                <a16:creationId xmlns:a16="http://schemas.microsoft.com/office/drawing/2014/main" id="{EFDBFB51-A675-1B4F-8CF5-ED9166A0F804}"/>
              </a:ext>
            </a:extLst>
          </p:cNvPr>
          <p:cNvSpPr>
            <a:spLocks noChangeArrowheads="1"/>
          </p:cNvSpPr>
          <p:nvPr/>
        </p:nvSpPr>
        <p:spPr bwMode="auto">
          <a:xfrm>
            <a:off x="1985963" y="3365500"/>
            <a:ext cx="247650" cy="152400"/>
          </a:xfrm>
          <a:prstGeom prst="rect">
            <a:avLst/>
          </a:prstGeom>
          <a:blipFill dpi="0" rotWithShape="0">
            <a:blip r:embed="rId5"/>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0296" name="Line 504">
            <a:extLst>
              <a:ext uri="{FF2B5EF4-FFF2-40B4-BE49-F238E27FC236}">
                <a16:creationId xmlns:a16="http://schemas.microsoft.com/office/drawing/2014/main" id="{A82DC8D9-A2B8-9248-A98C-E19D3731128A}"/>
              </a:ext>
            </a:extLst>
          </p:cNvPr>
          <p:cNvSpPr>
            <a:spLocks noChangeShapeType="1"/>
          </p:cNvSpPr>
          <p:nvPr/>
        </p:nvSpPr>
        <p:spPr bwMode="auto">
          <a:xfrm>
            <a:off x="2597150" y="1079500"/>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0309" name="Text Box 517">
            <a:extLst>
              <a:ext uri="{FF2B5EF4-FFF2-40B4-BE49-F238E27FC236}">
                <a16:creationId xmlns:a16="http://schemas.microsoft.com/office/drawing/2014/main" id="{659B0108-64FD-3F48-9E0A-A3DCEAD9B2F1}"/>
              </a:ext>
            </a:extLst>
          </p:cNvPr>
          <p:cNvSpPr txBox="1">
            <a:spLocks noChangeArrowheads="1"/>
          </p:cNvSpPr>
          <p:nvPr/>
        </p:nvSpPr>
        <p:spPr bwMode="auto">
          <a:xfrm rot="-5400000">
            <a:off x="2030413" y="3959225"/>
            <a:ext cx="381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900">
              <a:latin typeface="Arial Black" panose="020B0604020202020204" pitchFamily="34" charset="0"/>
            </a:endParaRPr>
          </a:p>
        </p:txBody>
      </p:sp>
      <p:sp>
        <p:nvSpPr>
          <p:cNvPr id="930310" name="Text Box 518">
            <a:extLst>
              <a:ext uri="{FF2B5EF4-FFF2-40B4-BE49-F238E27FC236}">
                <a16:creationId xmlns:a16="http://schemas.microsoft.com/office/drawing/2014/main" id="{E9041FC0-DEB8-244C-800F-9F1FD4B576C1}"/>
              </a:ext>
            </a:extLst>
          </p:cNvPr>
          <p:cNvSpPr txBox="1">
            <a:spLocks noChangeArrowheads="1"/>
          </p:cNvSpPr>
          <p:nvPr/>
        </p:nvSpPr>
        <p:spPr bwMode="auto">
          <a:xfrm rot="-5400000">
            <a:off x="2072482" y="3888581"/>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930311" name="Line 519">
            <a:extLst>
              <a:ext uri="{FF2B5EF4-FFF2-40B4-BE49-F238E27FC236}">
                <a16:creationId xmlns:a16="http://schemas.microsoft.com/office/drawing/2014/main" id="{595ED44C-DD86-064B-9F44-B169666E14E1}"/>
              </a:ext>
            </a:extLst>
          </p:cNvPr>
          <p:cNvSpPr>
            <a:spLocks noChangeShapeType="1"/>
          </p:cNvSpPr>
          <p:nvPr/>
        </p:nvSpPr>
        <p:spPr bwMode="auto">
          <a:xfrm>
            <a:off x="2611438" y="54721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30002"/>
                                        </p:tgtEl>
                                        <p:attrNameLst>
                                          <p:attrName>style.visibility</p:attrName>
                                        </p:attrNameLst>
                                      </p:cBhvr>
                                      <p:to>
                                        <p:strVal val="visible"/>
                                      </p:to>
                                    </p:set>
                                    <p:animEffect transition="in" filter="dissolve">
                                      <p:cBhvr>
                                        <p:cTn id="7" dur="500"/>
                                        <p:tgtEl>
                                          <p:spTgt spid="93000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29994"/>
                                        </p:tgtEl>
                                        <p:attrNameLst>
                                          <p:attrName>style.visibility</p:attrName>
                                        </p:attrNameLst>
                                      </p:cBhvr>
                                      <p:to>
                                        <p:strVal val="visible"/>
                                      </p:to>
                                    </p:set>
                                    <p:animEffect transition="in" filter="dissolve">
                                      <p:cBhvr>
                                        <p:cTn id="11" dur="500"/>
                                        <p:tgtEl>
                                          <p:spTgt spid="929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994" grpId="0" autoUpdateAnimBg="0"/>
      <p:bldP spid="930002"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2">
            <a:extLst>
              <a:ext uri="{FF2B5EF4-FFF2-40B4-BE49-F238E27FC236}">
                <a16:creationId xmlns:a16="http://schemas.microsoft.com/office/drawing/2014/main" id="{4E7D8887-6681-D04E-8216-027179FEA7F7}"/>
              </a:ext>
            </a:extLst>
          </p:cNvPr>
          <p:cNvSpPr>
            <a:spLocks noChangeArrowheads="1"/>
          </p:cNvSpPr>
          <p:nvPr/>
        </p:nvSpPr>
        <p:spPr bwMode="auto">
          <a:xfrm>
            <a:off x="2871788" y="44069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1843" name="Rectangle 3">
            <a:extLst>
              <a:ext uri="{FF2B5EF4-FFF2-40B4-BE49-F238E27FC236}">
                <a16:creationId xmlns:a16="http://schemas.microsoft.com/office/drawing/2014/main" id="{1FFD3AFE-38E8-764F-9B76-0520F75C7372}"/>
              </a:ext>
            </a:extLst>
          </p:cNvPr>
          <p:cNvSpPr>
            <a:spLocks noChangeArrowheads="1"/>
          </p:cNvSpPr>
          <p:nvPr/>
        </p:nvSpPr>
        <p:spPr bwMode="auto">
          <a:xfrm>
            <a:off x="2855913" y="46624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1844" name="Rectangle 4">
            <a:extLst>
              <a:ext uri="{FF2B5EF4-FFF2-40B4-BE49-F238E27FC236}">
                <a16:creationId xmlns:a16="http://schemas.microsoft.com/office/drawing/2014/main" id="{F9395576-F114-E24F-B409-63AA2677B5ED}"/>
              </a:ext>
            </a:extLst>
          </p:cNvPr>
          <p:cNvSpPr>
            <a:spLocks noChangeArrowheads="1"/>
          </p:cNvSpPr>
          <p:nvPr/>
        </p:nvSpPr>
        <p:spPr bwMode="auto">
          <a:xfrm>
            <a:off x="2840038" y="4965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1845" name="Rectangle 5">
            <a:extLst>
              <a:ext uri="{FF2B5EF4-FFF2-40B4-BE49-F238E27FC236}">
                <a16:creationId xmlns:a16="http://schemas.microsoft.com/office/drawing/2014/main" id="{1B5C9D1F-B627-0F44-8822-CE00374DB686}"/>
              </a:ext>
            </a:extLst>
          </p:cNvPr>
          <p:cNvSpPr>
            <a:spLocks noChangeArrowheads="1"/>
          </p:cNvSpPr>
          <p:nvPr/>
        </p:nvSpPr>
        <p:spPr bwMode="auto">
          <a:xfrm>
            <a:off x="2840038" y="51752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1850" name="Rectangle 10">
            <a:extLst>
              <a:ext uri="{FF2B5EF4-FFF2-40B4-BE49-F238E27FC236}">
                <a16:creationId xmlns:a16="http://schemas.microsoft.com/office/drawing/2014/main" id="{4E9A09F4-33CF-814E-8823-F9D33CCDA892}"/>
              </a:ext>
            </a:extLst>
          </p:cNvPr>
          <p:cNvSpPr>
            <a:spLocks noChangeArrowheads="1"/>
          </p:cNvSpPr>
          <p:nvPr/>
        </p:nvSpPr>
        <p:spPr bwMode="auto">
          <a:xfrm>
            <a:off x="5065713" y="454025"/>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21" name="Rectangle 81">
            <a:extLst>
              <a:ext uri="{FF2B5EF4-FFF2-40B4-BE49-F238E27FC236}">
                <a16:creationId xmlns:a16="http://schemas.microsoft.com/office/drawing/2014/main" id="{FE1A1D73-816D-824A-8308-EFFC4408A3FE}"/>
              </a:ext>
            </a:extLst>
          </p:cNvPr>
          <p:cNvSpPr>
            <a:spLocks noChangeArrowheads="1"/>
          </p:cNvSpPr>
          <p:nvPr/>
        </p:nvSpPr>
        <p:spPr bwMode="auto">
          <a:xfrm>
            <a:off x="2833688" y="42719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1928" name="Rectangle 88">
            <a:extLst>
              <a:ext uri="{FF2B5EF4-FFF2-40B4-BE49-F238E27FC236}">
                <a16:creationId xmlns:a16="http://schemas.microsoft.com/office/drawing/2014/main" id="{1B2FB33B-0305-3F47-8207-A2F44E5A18B8}"/>
              </a:ext>
            </a:extLst>
          </p:cNvPr>
          <p:cNvSpPr>
            <a:spLocks noChangeArrowheads="1"/>
          </p:cNvSpPr>
          <p:nvPr/>
        </p:nvSpPr>
        <p:spPr bwMode="auto">
          <a:xfrm>
            <a:off x="933450" y="2933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1929" name="Rectangle 89">
            <a:extLst>
              <a:ext uri="{FF2B5EF4-FFF2-40B4-BE49-F238E27FC236}">
                <a16:creationId xmlns:a16="http://schemas.microsoft.com/office/drawing/2014/main" id="{8C04EF2F-AFD0-DF42-A998-C0875F2E2573}"/>
              </a:ext>
            </a:extLst>
          </p:cNvPr>
          <p:cNvSpPr>
            <a:spLocks noChangeArrowheads="1"/>
          </p:cNvSpPr>
          <p:nvPr/>
        </p:nvSpPr>
        <p:spPr bwMode="auto">
          <a:xfrm>
            <a:off x="3054350" y="17653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1930" name="Rectangle 90">
            <a:extLst>
              <a:ext uri="{FF2B5EF4-FFF2-40B4-BE49-F238E27FC236}">
                <a16:creationId xmlns:a16="http://schemas.microsoft.com/office/drawing/2014/main" id="{E3BFDCE9-3F44-5948-9647-327836ACA344}"/>
              </a:ext>
            </a:extLst>
          </p:cNvPr>
          <p:cNvSpPr>
            <a:spLocks noChangeArrowheads="1"/>
          </p:cNvSpPr>
          <p:nvPr/>
        </p:nvSpPr>
        <p:spPr bwMode="auto">
          <a:xfrm>
            <a:off x="3038475" y="20526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1931" name="Rectangle 91">
            <a:extLst>
              <a:ext uri="{FF2B5EF4-FFF2-40B4-BE49-F238E27FC236}">
                <a16:creationId xmlns:a16="http://schemas.microsoft.com/office/drawing/2014/main" id="{69FDD82D-60D3-6A49-9E70-5CE268A2982C}"/>
              </a:ext>
            </a:extLst>
          </p:cNvPr>
          <p:cNvSpPr>
            <a:spLocks noChangeArrowheads="1"/>
          </p:cNvSpPr>
          <p:nvPr/>
        </p:nvSpPr>
        <p:spPr bwMode="auto">
          <a:xfrm>
            <a:off x="2878138" y="22447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1932" name="Rectangle 92">
            <a:extLst>
              <a:ext uri="{FF2B5EF4-FFF2-40B4-BE49-F238E27FC236}">
                <a16:creationId xmlns:a16="http://schemas.microsoft.com/office/drawing/2014/main" id="{5FFC8008-1752-FF45-9059-5749B9F539D3}"/>
              </a:ext>
            </a:extLst>
          </p:cNvPr>
          <p:cNvSpPr>
            <a:spLocks noChangeArrowheads="1"/>
          </p:cNvSpPr>
          <p:nvPr/>
        </p:nvSpPr>
        <p:spPr bwMode="auto">
          <a:xfrm>
            <a:off x="3054350" y="28987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1933" name="Rectangle 93">
            <a:extLst>
              <a:ext uri="{FF2B5EF4-FFF2-40B4-BE49-F238E27FC236}">
                <a16:creationId xmlns:a16="http://schemas.microsoft.com/office/drawing/2014/main" id="{B525DE58-F69B-1A4A-BEC7-9A9750BD5D17}"/>
              </a:ext>
            </a:extLst>
          </p:cNvPr>
          <p:cNvSpPr>
            <a:spLocks noChangeArrowheads="1"/>
          </p:cNvSpPr>
          <p:nvPr/>
        </p:nvSpPr>
        <p:spPr bwMode="auto">
          <a:xfrm>
            <a:off x="2894013" y="36830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1934" name="Rectangle 94">
            <a:extLst>
              <a:ext uri="{FF2B5EF4-FFF2-40B4-BE49-F238E27FC236}">
                <a16:creationId xmlns:a16="http://schemas.microsoft.com/office/drawing/2014/main" id="{592D14F6-A685-FD43-BCE9-8078597C40DA}"/>
              </a:ext>
            </a:extLst>
          </p:cNvPr>
          <p:cNvSpPr>
            <a:spLocks noChangeArrowheads="1"/>
          </p:cNvSpPr>
          <p:nvPr/>
        </p:nvSpPr>
        <p:spPr bwMode="auto">
          <a:xfrm>
            <a:off x="2894013" y="3827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1935" name="Rectangle 95">
            <a:extLst>
              <a:ext uri="{FF2B5EF4-FFF2-40B4-BE49-F238E27FC236}">
                <a16:creationId xmlns:a16="http://schemas.microsoft.com/office/drawing/2014/main" id="{C635D2ED-26C6-F846-B640-E8A7C866BEA9}"/>
              </a:ext>
            </a:extLst>
          </p:cNvPr>
          <p:cNvSpPr>
            <a:spLocks noChangeArrowheads="1"/>
          </p:cNvSpPr>
          <p:nvPr/>
        </p:nvSpPr>
        <p:spPr bwMode="auto">
          <a:xfrm>
            <a:off x="2989263" y="34591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1936" name="Rectangle 96">
            <a:extLst>
              <a:ext uri="{FF2B5EF4-FFF2-40B4-BE49-F238E27FC236}">
                <a16:creationId xmlns:a16="http://schemas.microsoft.com/office/drawing/2014/main" id="{E9B6605A-E63E-DE44-8CBA-4711BEF119FB}"/>
              </a:ext>
            </a:extLst>
          </p:cNvPr>
          <p:cNvSpPr>
            <a:spLocks noChangeArrowheads="1"/>
          </p:cNvSpPr>
          <p:nvPr/>
        </p:nvSpPr>
        <p:spPr bwMode="auto">
          <a:xfrm>
            <a:off x="3117850" y="31702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1937" name="Rectangle 97">
            <a:extLst>
              <a:ext uri="{FF2B5EF4-FFF2-40B4-BE49-F238E27FC236}">
                <a16:creationId xmlns:a16="http://schemas.microsoft.com/office/drawing/2014/main" id="{823C9EF4-1CA6-7F4D-B383-607103250582}"/>
              </a:ext>
            </a:extLst>
          </p:cNvPr>
          <p:cNvSpPr>
            <a:spLocks noChangeArrowheads="1"/>
          </p:cNvSpPr>
          <p:nvPr/>
        </p:nvSpPr>
        <p:spPr bwMode="auto">
          <a:xfrm>
            <a:off x="2894013" y="4624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1938" name="Rectangle 98">
            <a:extLst>
              <a:ext uri="{FF2B5EF4-FFF2-40B4-BE49-F238E27FC236}">
                <a16:creationId xmlns:a16="http://schemas.microsoft.com/office/drawing/2014/main" id="{8495A662-B1B1-2242-AA65-B5BE9CE194F7}"/>
              </a:ext>
            </a:extLst>
          </p:cNvPr>
          <p:cNvSpPr>
            <a:spLocks noChangeArrowheads="1"/>
          </p:cNvSpPr>
          <p:nvPr/>
        </p:nvSpPr>
        <p:spPr bwMode="auto">
          <a:xfrm>
            <a:off x="2878138" y="492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1941" name="Rectangle 101">
            <a:extLst>
              <a:ext uri="{FF2B5EF4-FFF2-40B4-BE49-F238E27FC236}">
                <a16:creationId xmlns:a16="http://schemas.microsoft.com/office/drawing/2014/main" id="{0B5EC529-508D-1149-8425-8F70677DA3C0}"/>
              </a:ext>
            </a:extLst>
          </p:cNvPr>
          <p:cNvSpPr>
            <a:spLocks noChangeArrowheads="1"/>
          </p:cNvSpPr>
          <p:nvPr/>
        </p:nvSpPr>
        <p:spPr bwMode="auto">
          <a:xfrm>
            <a:off x="3022600" y="58070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1942" name="Rectangle 102">
            <a:extLst>
              <a:ext uri="{FF2B5EF4-FFF2-40B4-BE49-F238E27FC236}">
                <a16:creationId xmlns:a16="http://schemas.microsoft.com/office/drawing/2014/main" id="{0D0AF71B-4321-C449-9655-52585D889078}"/>
              </a:ext>
            </a:extLst>
          </p:cNvPr>
          <p:cNvSpPr>
            <a:spLocks noChangeArrowheads="1"/>
          </p:cNvSpPr>
          <p:nvPr/>
        </p:nvSpPr>
        <p:spPr bwMode="auto">
          <a:xfrm>
            <a:off x="3006725" y="609441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1943" name="Rectangle 103">
            <a:extLst>
              <a:ext uri="{FF2B5EF4-FFF2-40B4-BE49-F238E27FC236}">
                <a16:creationId xmlns:a16="http://schemas.microsoft.com/office/drawing/2014/main" id="{7A323280-3AF2-AF46-A15B-ACFAED86205F}"/>
              </a:ext>
            </a:extLst>
          </p:cNvPr>
          <p:cNvSpPr>
            <a:spLocks noChangeArrowheads="1"/>
          </p:cNvSpPr>
          <p:nvPr/>
        </p:nvSpPr>
        <p:spPr bwMode="auto">
          <a:xfrm>
            <a:off x="2814638" y="69564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1944" name="Rectangle 104">
            <a:extLst>
              <a:ext uri="{FF2B5EF4-FFF2-40B4-BE49-F238E27FC236}">
                <a16:creationId xmlns:a16="http://schemas.microsoft.com/office/drawing/2014/main" id="{020916C5-2D7D-E643-B8A5-C522EF7AB32B}"/>
              </a:ext>
            </a:extLst>
          </p:cNvPr>
          <p:cNvSpPr>
            <a:spLocks noChangeArrowheads="1"/>
          </p:cNvSpPr>
          <p:nvPr/>
        </p:nvSpPr>
        <p:spPr bwMode="auto">
          <a:xfrm>
            <a:off x="2894013" y="72278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1946" name="Rectangle 106">
            <a:extLst>
              <a:ext uri="{FF2B5EF4-FFF2-40B4-BE49-F238E27FC236}">
                <a16:creationId xmlns:a16="http://schemas.microsoft.com/office/drawing/2014/main" id="{8DCBC9A0-A57D-3E49-9C37-1820866336A7}"/>
              </a:ext>
            </a:extLst>
          </p:cNvPr>
          <p:cNvSpPr>
            <a:spLocks noChangeArrowheads="1"/>
          </p:cNvSpPr>
          <p:nvPr/>
        </p:nvSpPr>
        <p:spPr bwMode="auto">
          <a:xfrm>
            <a:off x="3101975" y="238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2035" name="Rectangle 195">
            <a:extLst>
              <a:ext uri="{FF2B5EF4-FFF2-40B4-BE49-F238E27FC236}">
                <a16:creationId xmlns:a16="http://schemas.microsoft.com/office/drawing/2014/main" id="{08A49726-023F-BF49-93A4-03CFB2415B4C}"/>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32036" name="Picture 196">
            <a:extLst>
              <a:ext uri="{FF2B5EF4-FFF2-40B4-BE49-F238E27FC236}">
                <a16:creationId xmlns:a16="http://schemas.microsoft.com/office/drawing/2014/main" id="{37093BF8-83E3-6D49-9783-C3B253D62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806" r="29846" b="220"/>
          <a:stretch>
            <a:fillRect/>
          </a:stretch>
        </p:blipFill>
        <p:spPr bwMode="auto">
          <a:xfrm>
            <a:off x="5041900" y="469900"/>
            <a:ext cx="4716463" cy="6846888"/>
          </a:xfrm>
          <a:prstGeom prst="rect">
            <a:avLst/>
          </a:prstGeom>
          <a:noFill/>
          <a:extLst>
            <a:ext uri="{909E8E84-426E-40DD-AFC4-6F175D3DCCD1}">
              <a14:hiddenFill xmlns:a14="http://schemas.microsoft.com/office/drawing/2010/main">
                <a:solidFill>
                  <a:srgbClr val="FFFFFF"/>
                </a:solidFill>
              </a14:hiddenFill>
            </a:ext>
          </a:extLst>
        </p:spPr>
      </p:pic>
      <p:sp>
        <p:nvSpPr>
          <p:cNvPr id="932037" name="Rectangle 197">
            <a:extLst>
              <a:ext uri="{FF2B5EF4-FFF2-40B4-BE49-F238E27FC236}">
                <a16:creationId xmlns:a16="http://schemas.microsoft.com/office/drawing/2014/main" id="{44B94488-CE88-C341-8F55-EA08BA7121A9}"/>
              </a:ext>
            </a:extLst>
          </p:cNvPr>
          <p:cNvSpPr>
            <a:spLocks noChangeArrowheads="1"/>
          </p:cNvSpPr>
          <p:nvPr/>
        </p:nvSpPr>
        <p:spPr bwMode="auto">
          <a:xfrm>
            <a:off x="4989513" y="407988"/>
            <a:ext cx="4692650" cy="6834187"/>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038" name="Rectangle 198">
            <a:extLst>
              <a:ext uri="{FF2B5EF4-FFF2-40B4-BE49-F238E27FC236}">
                <a16:creationId xmlns:a16="http://schemas.microsoft.com/office/drawing/2014/main" id="{2A0CE7E8-6DCB-B642-83B6-ACFB703E8EEF}"/>
              </a:ext>
            </a:extLst>
          </p:cNvPr>
          <p:cNvSpPr>
            <a:spLocks noChangeArrowheads="1"/>
          </p:cNvSpPr>
          <p:nvPr/>
        </p:nvSpPr>
        <p:spPr bwMode="auto">
          <a:xfrm>
            <a:off x="5026025" y="412750"/>
            <a:ext cx="4694238" cy="6850063"/>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040" name="Rectangle 200">
            <a:extLst>
              <a:ext uri="{FF2B5EF4-FFF2-40B4-BE49-F238E27FC236}">
                <a16:creationId xmlns:a16="http://schemas.microsoft.com/office/drawing/2014/main" id="{2757E840-AC8B-1C40-96EF-E5FD5B21EC92}"/>
              </a:ext>
            </a:extLst>
          </p:cNvPr>
          <p:cNvSpPr>
            <a:spLocks noChangeArrowheads="1"/>
          </p:cNvSpPr>
          <p:nvPr/>
        </p:nvSpPr>
        <p:spPr bwMode="auto">
          <a:xfrm>
            <a:off x="5141913" y="2619375"/>
            <a:ext cx="4459287" cy="44831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pPr>
            <a:r>
              <a:rPr lang="en-US" altLang="en-US" sz="3600" b="1">
                <a:solidFill>
                  <a:srgbClr val="66FFFF"/>
                </a:solidFill>
                <a:latin typeface="Helvetica" pitchFamily="2" charset="0"/>
              </a:rPr>
              <a:t>Mengapa tidak menempatkan nabi dalam urutan yang sesuai </a:t>
            </a:r>
            <a:r>
              <a:rPr lang="en-US" altLang="en-US" sz="3600" b="1" i="1">
                <a:solidFill>
                  <a:schemeClr val="bg1"/>
                </a:solidFill>
                <a:latin typeface="Helvetica" pitchFamily="2" charset="0"/>
              </a:rPr>
              <a:t>dengan urutan sejarah</a:t>
            </a:r>
            <a:r>
              <a:rPr lang="en-US" altLang="en-US" sz="3600" b="1">
                <a:solidFill>
                  <a:srgbClr val="66FFFF"/>
                </a:solidFill>
                <a:latin typeface="Helvetica" pitchFamily="2" charset="0"/>
              </a:rPr>
              <a:t> yang dicatat Alkitab (dan sejarah lain)?</a:t>
            </a:r>
            <a:endParaRPr lang="en-US" altLang="en-US" sz="4000" b="1">
              <a:solidFill>
                <a:srgbClr val="66FFFF"/>
              </a:solidFill>
              <a:latin typeface="Helvetica" pitchFamily="2" charset="0"/>
            </a:endParaRPr>
          </a:p>
        </p:txBody>
      </p:sp>
      <p:sp>
        <p:nvSpPr>
          <p:cNvPr id="932041" name="Rectangle 201">
            <a:extLst>
              <a:ext uri="{FF2B5EF4-FFF2-40B4-BE49-F238E27FC236}">
                <a16:creationId xmlns:a16="http://schemas.microsoft.com/office/drawing/2014/main" id="{C9031D4E-776D-FB44-B456-ADE375F56630}"/>
              </a:ext>
            </a:extLst>
          </p:cNvPr>
          <p:cNvSpPr>
            <a:spLocks noChangeArrowheads="1"/>
          </p:cNvSpPr>
          <p:nvPr/>
        </p:nvSpPr>
        <p:spPr bwMode="auto">
          <a:xfrm>
            <a:off x="5568950" y="2047875"/>
            <a:ext cx="3484563" cy="4905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400" b="1" i="1">
                <a:solidFill>
                  <a:schemeClr val="bg1"/>
                </a:solidFill>
                <a:latin typeface="Helvetica" pitchFamily="2" charset="0"/>
              </a:rPr>
              <a:t> </a:t>
            </a:r>
            <a:endParaRPr lang="en-US" altLang="en-US" sz="1000" b="1" u="sng">
              <a:solidFill>
                <a:schemeClr val="bg1"/>
              </a:solidFill>
              <a:latin typeface="Helvetica" pitchFamily="2" charset="0"/>
            </a:endParaRPr>
          </a:p>
        </p:txBody>
      </p:sp>
      <p:pic>
        <p:nvPicPr>
          <p:cNvPr id="932042" name="Picture 202">
            <a:extLst>
              <a:ext uri="{FF2B5EF4-FFF2-40B4-BE49-F238E27FC236}">
                <a16:creationId xmlns:a16="http://schemas.microsoft.com/office/drawing/2014/main" id="{376BD2A2-E1DB-9F42-B9DC-CC90A3F363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932043" name="Rectangle 203">
            <a:extLst>
              <a:ext uri="{FF2B5EF4-FFF2-40B4-BE49-F238E27FC236}">
                <a16:creationId xmlns:a16="http://schemas.microsoft.com/office/drawing/2014/main" id="{D5CA4C13-F5C8-3B43-BDAB-64F8BDF6388F}"/>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932045" name="Text Box 205">
            <a:extLst>
              <a:ext uri="{FF2B5EF4-FFF2-40B4-BE49-F238E27FC236}">
                <a16:creationId xmlns:a16="http://schemas.microsoft.com/office/drawing/2014/main" id="{E0BD6AB1-60DE-EC47-B9FE-08C3A611EB51}"/>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59</a:t>
            </a:r>
          </a:p>
        </p:txBody>
      </p:sp>
      <p:sp>
        <p:nvSpPr>
          <p:cNvPr id="932047" name="Rectangle 207">
            <a:extLst>
              <a:ext uri="{FF2B5EF4-FFF2-40B4-BE49-F238E27FC236}">
                <a16:creationId xmlns:a16="http://schemas.microsoft.com/office/drawing/2014/main" id="{3AC9C7F1-8454-5945-B8F2-99855BD5CCFD}"/>
              </a:ext>
            </a:extLst>
          </p:cNvPr>
          <p:cNvSpPr>
            <a:spLocks noChangeArrowheads="1"/>
          </p:cNvSpPr>
          <p:nvPr/>
        </p:nvSpPr>
        <p:spPr bwMode="auto">
          <a:xfrm>
            <a:off x="6500813"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932048" name="Text Box 208">
            <a:extLst>
              <a:ext uri="{FF2B5EF4-FFF2-40B4-BE49-F238E27FC236}">
                <a16:creationId xmlns:a16="http://schemas.microsoft.com/office/drawing/2014/main" id="{59B9C093-9B6E-4F4F-A345-8F74C11CD156}"/>
              </a:ext>
            </a:extLst>
          </p:cNvPr>
          <p:cNvSpPr txBox="1">
            <a:spLocks noChangeArrowheads="1"/>
          </p:cNvSpPr>
          <p:nvPr/>
        </p:nvSpPr>
        <p:spPr bwMode="auto">
          <a:xfrm>
            <a:off x="6453188" y="1935163"/>
            <a:ext cx="2289175" cy="64135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600" b="1">
                <a:solidFill>
                  <a:srgbClr val="FFF819"/>
                </a:solidFill>
                <a:latin typeface="Helvetica" pitchFamily="2" charset="0"/>
              </a:rPr>
              <a:t>jadi…</a:t>
            </a:r>
          </a:p>
        </p:txBody>
      </p:sp>
      <p:sp>
        <p:nvSpPr>
          <p:cNvPr id="932202" name="Rectangle 362">
            <a:extLst>
              <a:ext uri="{FF2B5EF4-FFF2-40B4-BE49-F238E27FC236}">
                <a16:creationId xmlns:a16="http://schemas.microsoft.com/office/drawing/2014/main" id="{A44448D1-98FB-F242-9AA3-AA35623F5A73}"/>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
        <p:nvSpPr>
          <p:cNvPr id="932203" name="Line 363">
            <a:extLst>
              <a:ext uri="{FF2B5EF4-FFF2-40B4-BE49-F238E27FC236}">
                <a16:creationId xmlns:a16="http://schemas.microsoft.com/office/drawing/2014/main" id="{363300C6-F992-2E4D-BEE0-BE309B8FCF27}"/>
              </a:ext>
            </a:extLst>
          </p:cNvPr>
          <p:cNvSpPr>
            <a:spLocks noChangeShapeType="1"/>
          </p:cNvSpPr>
          <p:nvPr/>
        </p:nvSpPr>
        <p:spPr bwMode="auto">
          <a:xfrm>
            <a:off x="2138363" y="5561013"/>
            <a:ext cx="417512"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04" name="Line 364">
            <a:extLst>
              <a:ext uri="{FF2B5EF4-FFF2-40B4-BE49-F238E27FC236}">
                <a16:creationId xmlns:a16="http://schemas.microsoft.com/office/drawing/2014/main" id="{B3ECA992-B534-5749-8194-04F68324D0EF}"/>
              </a:ext>
            </a:extLst>
          </p:cNvPr>
          <p:cNvSpPr>
            <a:spLocks noChangeShapeType="1"/>
          </p:cNvSpPr>
          <p:nvPr/>
        </p:nvSpPr>
        <p:spPr bwMode="auto">
          <a:xfrm>
            <a:off x="1460500" y="3740150"/>
            <a:ext cx="635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05" name="Line 365">
            <a:extLst>
              <a:ext uri="{FF2B5EF4-FFF2-40B4-BE49-F238E27FC236}">
                <a16:creationId xmlns:a16="http://schemas.microsoft.com/office/drawing/2014/main" id="{42BBD921-0945-2C4F-82F0-7653817DACC2}"/>
              </a:ext>
            </a:extLst>
          </p:cNvPr>
          <p:cNvSpPr>
            <a:spLocks noChangeShapeType="1"/>
          </p:cNvSpPr>
          <p:nvPr/>
        </p:nvSpPr>
        <p:spPr bwMode="auto">
          <a:xfrm>
            <a:off x="547688" y="5822950"/>
            <a:ext cx="1595437"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06" name="Freeform 366">
            <a:extLst>
              <a:ext uri="{FF2B5EF4-FFF2-40B4-BE49-F238E27FC236}">
                <a16:creationId xmlns:a16="http://schemas.microsoft.com/office/drawing/2014/main" id="{B486EEE5-591D-CE42-82B3-79DFEFE63312}"/>
              </a:ext>
            </a:extLst>
          </p:cNvPr>
          <p:cNvSpPr>
            <a:spLocks/>
          </p:cNvSpPr>
          <p:nvPr/>
        </p:nvSpPr>
        <p:spPr bwMode="auto">
          <a:xfrm>
            <a:off x="1473200" y="3749675"/>
            <a:ext cx="590550" cy="1981200"/>
          </a:xfrm>
          <a:custGeom>
            <a:avLst/>
            <a:gdLst>
              <a:gd name="T0" fmla="*/ 40 w 372"/>
              <a:gd name="T1" fmla="*/ 0 h 1248"/>
              <a:gd name="T2" fmla="*/ 372 w 372"/>
              <a:gd name="T3" fmla="*/ 1238 h 1248"/>
              <a:gd name="T4" fmla="*/ 342 w 372"/>
              <a:gd name="T5" fmla="*/ 1248 h 1248"/>
              <a:gd name="T6" fmla="*/ 0 w 372"/>
              <a:gd name="T7" fmla="*/ 10 h 1248"/>
              <a:gd name="T8" fmla="*/ 40 w 372"/>
              <a:gd name="T9" fmla="*/ 0 h 1248"/>
            </a:gdLst>
            <a:ahLst/>
            <a:cxnLst>
              <a:cxn ang="0">
                <a:pos x="T0" y="T1"/>
              </a:cxn>
              <a:cxn ang="0">
                <a:pos x="T2" y="T3"/>
              </a:cxn>
              <a:cxn ang="0">
                <a:pos x="T4" y="T5"/>
              </a:cxn>
              <a:cxn ang="0">
                <a:pos x="T6" y="T7"/>
              </a:cxn>
              <a:cxn ang="0">
                <a:pos x="T8" y="T9"/>
              </a:cxn>
            </a:cxnLst>
            <a:rect l="0" t="0" r="r" b="b"/>
            <a:pathLst>
              <a:path w="372" h="1248">
                <a:moveTo>
                  <a:pt x="40" y="0"/>
                </a:moveTo>
                <a:lnTo>
                  <a:pt x="372" y="1238"/>
                </a:lnTo>
                <a:lnTo>
                  <a:pt x="342" y="1248"/>
                </a:lnTo>
                <a:lnTo>
                  <a:pt x="0" y="10"/>
                </a:lnTo>
                <a:lnTo>
                  <a:pt x="40" y="0"/>
                </a:lnTo>
                <a:close/>
              </a:path>
            </a:pathLst>
          </a:custGeom>
          <a:solidFill>
            <a:srgbClr val="000000"/>
          </a:solidFill>
          <a:ln w="19050" cmpd="sng">
            <a:solidFill>
              <a:srgbClr val="000000"/>
            </a:solidFill>
            <a:round/>
            <a:headEnd/>
            <a:tailEnd/>
          </a:ln>
        </p:spPr>
        <p:txBody>
          <a:bodyPr/>
          <a:lstStyle/>
          <a:p>
            <a:endParaRPr lang="en-US"/>
          </a:p>
        </p:txBody>
      </p:sp>
      <p:sp>
        <p:nvSpPr>
          <p:cNvPr id="932207" name="Line 367">
            <a:extLst>
              <a:ext uri="{FF2B5EF4-FFF2-40B4-BE49-F238E27FC236}">
                <a16:creationId xmlns:a16="http://schemas.microsoft.com/office/drawing/2014/main" id="{189FB10B-246B-9C42-886E-666E5365FCBA}"/>
              </a:ext>
            </a:extLst>
          </p:cNvPr>
          <p:cNvSpPr>
            <a:spLocks noChangeShapeType="1"/>
          </p:cNvSpPr>
          <p:nvPr/>
        </p:nvSpPr>
        <p:spPr bwMode="auto">
          <a:xfrm>
            <a:off x="1681163" y="3894138"/>
            <a:ext cx="889000" cy="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08" name="Freeform 368">
            <a:extLst>
              <a:ext uri="{FF2B5EF4-FFF2-40B4-BE49-F238E27FC236}">
                <a16:creationId xmlns:a16="http://schemas.microsoft.com/office/drawing/2014/main" id="{3EB504E5-CAE7-ED46-A3F9-95F88738A8CD}"/>
              </a:ext>
            </a:extLst>
          </p:cNvPr>
          <p:cNvSpPr>
            <a:spLocks/>
          </p:cNvSpPr>
          <p:nvPr/>
        </p:nvSpPr>
        <p:spPr bwMode="auto">
          <a:xfrm>
            <a:off x="1681163" y="3910013"/>
            <a:ext cx="509587" cy="1676400"/>
          </a:xfrm>
          <a:custGeom>
            <a:avLst/>
            <a:gdLst>
              <a:gd name="T0" fmla="*/ 40 w 321"/>
              <a:gd name="T1" fmla="*/ 0 h 1056"/>
              <a:gd name="T2" fmla="*/ 321 w 321"/>
              <a:gd name="T3" fmla="*/ 1046 h 1056"/>
              <a:gd name="T4" fmla="*/ 281 w 321"/>
              <a:gd name="T5" fmla="*/ 1056 h 1056"/>
              <a:gd name="T6" fmla="*/ 0 w 321"/>
              <a:gd name="T7" fmla="*/ 10 h 1056"/>
              <a:gd name="T8" fmla="*/ 40 w 321"/>
              <a:gd name="T9" fmla="*/ 0 h 1056"/>
            </a:gdLst>
            <a:ahLst/>
            <a:cxnLst>
              <a:cxn ang="0">
                <a:pos x="T0" y="T1"/>
              </a:cxn>
              <a:cxn ang="0">
                <a:pos x="T2" y="T3"/>
              </a:cxn>
              <a:cxn ang="0">
                <a:pos x="T4" y="T5"/>
              </a:cxn>
              <a:cxn ang="0">
                <a:pos x="T6" y="T7"/>
              </a:cxn>
              <a:cxn ang="0">
                <a:pos x="T8" y="T9"/>
              </a:cxn>
            </a:cxnLst>
            <a:rect l="0" t="0" r="r" b="b"/>
            <a:pathLst>
              <a:path w="321" h="1056">
                <a:moveTo>
                  <a:pt x="40" y="0"/>
                </a:moveTo>
                <a:lnTo>
                  <a:pt x="321" y="1046"/>
                </a:lnTo>
                <a:lnTo>
                  <a:pt x="281" y="1056"/>
                </a:lnTo>
                <a:lnTo>
                  <a:pt x="0" y="1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209" name="Line 369">
            <a:extLst>
              <a:ext uri="{FF2B5EF4-FFF2-40B4-BE49-F238E27FC236}">
                <a16:creationId xmlns:a16="http://schemas.microsoft.com/office/drawing/2014/main" id="{5EBD6694-9F38-254F-BF39-F0F2227CA813}"/>
              </a:ext>
            </a:extLst>
          </p:cNvPr>
          <p:cNvSpPr>
            <a:spLocks noChangeShapeType="1"/>
          </p:cNvSpPr>
          <p:nvPr/>
        </p:nvSpPr>
        <p:spPr bwMode="auto">
          <a:xfrm flipV="1">
            <a:off x="3817938" y="1016000"/>
            <a:ext cx="1587" cy="62547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10" name="Line 370">
            <a:extLst>
              <a:ext uri="{FF2B5EF4-FFF2-40B4-BE49-F238E27FC236}">
                <a16:creationId xmlns:a16="http://schemas.microsoft.com/office/drawing/2014/main" id="{CAC15048-0020-7844-9A07-AEFAA2932A67}"/>
              </a:ext>
            </a:extLst>
          </p:cNvPr>
          <p:cNvSpPr>
            <a:spLocks noChangeShapeType="1"/>
          </p:cNvSpPr>
          <p:nvPr/>
        </p:nvSpPr>
        <p:spPr bwMode="auto">
          <a:xfrm>
            <a:off x="2016125" y="5708650"/>
            <a:ext cx="127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11" name="Line 371">
            <a:extLst>
              <a:ext uri="{FF2B5EF4-FFF2-40B4-BE49-F238E27FC236}">
                <a16:creationId xmlns:a16="http://schemas.microsoft.com/office/drawing/2014/main" id="{7D7B2C59-3564-0144-95A7-A912C9BE6037}"/>
              </a:ext>
            </a:extLst>
          </p:cNvPr>
          <p:cNvSpPr>
            <a:spLocks noChangeShapeType="1"/>
          </p:cNvSpPr>
          <p:nvPr/>
        </p:nvSpPr>
        <p:spPr bwMode="auto">
          <a:xfrm flipV="1">
            <a:off x="2111375" y="5743575"/>
            <a:ext cx="1588" cy="7937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12" name="Line 372">
            <a:extLst>
              <a:ext uri="{FF2B5EF4-FFF2-40B4-BE49-F238E27FC236}">
                <a16:creationId xmlns:a16="http://schemas.microsoft.com/office/drawing/2014/main" id="{B602DE5E-8741-5B40-89F4-9FC509226CC1}"/>
              </a:ext>
            </a:extLst>
          </p:cNvPr>
          <p:cNvSpPr>
            <a:spLocks noChangeShapeType="1"/>
          </p:cNvSpPr>
          <p:nvPr/>
        </p:nvSpPr>
        <p:spPr bwMode="auto">
          <a:xfrm>
            <a:off x="500063" y="5635625"/>
            <a:ext cx="13239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13" name="Line 373">
            <a:extLst>
              <a:ext uri="{FF2B5EF4-FFF2-40B4-BE49-F238E27FC236}">
                <a16:creationId xmlns:a16="http://schemas.microsoft.com/office/drawing/2014/main" id="{362EF0D8-5E23-CD42-B020-DD53E92E62C0}"/>
              </a:ext>
            </a:extLst>
          </p:cNvPr>
          <p:cNvSpPr>
            <a:spLocks noChangeShapeType="1"/>
          </p:cNvSpPr>
          <p:nvPr/>
        </p:nvSpPr>
        <p:spPr bwMode="auto">
          <a:xfrm>
            <a:off x="515938" y="5314950"/>
            <a:ext cx="1228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14" name="Line 374">
            <a:extLst>
              <a:ext uri="{FF2B5EF4-FFF2-40B4-BE49-F238E27FC236}">
                <a16:creationId xmlns:a16="http://schemas.microsoft.com/office/drawing/2014/main" id="{95C2FA1C-21BF-D241-8808-D1215D790571}"/>
              </a:ext>
            </a:extLst>
          </p:cNvPr>
          <p:cNvSpPr>
            <a:spLocks noChangeShapeType="1"/>
          </p:cNvSpPr>
          <p:nvPr/>
        </p:nvSpPr>
        <p:spPr bwMode="auto">
          <a:xfrm>
            <a:off x="500063" y="4979988"/>
            <a:ext cx="1165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15" name="Line 375">
            <a:extLst>
              <a:ext uri="{FF2B5EF4-FFF2-40B4-BE49-F238E27FC236}">
                <a16:creationId xmlns:a16="http://schemas.microsoft.com/office/drawing/2014/main" id="{56805AF5-A685-914B-AD54-BD4A1059F437}"/>
              </a:ext>
            </a:extLst>
          </p:cNvPr>
          <p:cNvSpPr>
            <a:spLocks noChangeShapeType="1"/>
          </p:cNvSpPr>
          <p:nvPr/>
        </p:nvSpPr>
        <p:spPr bwMode="auto">
          <a:xfrm>
            <a:off x="533400" y="4645025"/>
            <a:ext cx="987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16" name="Line 376">
            <a:extLst>
              <a:ext uri="{FF2B5EF4-FFF2-40B4-BE49-F238E27FC236}">
                <a16:creationId xmlns:a16="http://schemas.microsoft.com/office/drawing/2014/main" id="{1CC52E8F-2C3D-2744-8D16-D70B747504D5}"/>
              </a:ext>
            </a:extLst>
          </p:cNvPr>
          <p:cNvSpPr>
            <a:spLocks noChangeShapeType="1"/>
          </p:cNvSpPr>
          <p:nvPr/>
        </p:nvSpPr>
        <p:spPr bwMode="auto">
          <a:xfrm>
            <a:off x="549275" y="4357688"/>
            <a:ext cx="9715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17" name="Line 377">
            <a:extLst>
              <a:ext uri="{FF2B5EF4-FFF2-40B4-BE49-F238E27FC236}">
                <a16:creationId xmlns:a16="http://schemas.microsoft.com/office/drawing/2014/main" id="{77730DDA-23C7-F041-BB02-2370B66671DC}"/>
              </a:ext>
            </a:extLst>
          </p:cNvPr>
          <p:cNvSpPr>
            <a:spLocks noChangeShapeType="1"/>
          </p:cNvSpPr>
          <p:nvPr/>
        </p:nvSpPr>
        <p:spPr bwMode="auto">
          <a:xfrm>
            <a:off x="565150" y="3957638"/>
            <a:ext cx="8921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18" name="Line 378">
            <a:extLst>
              <a:ext uri="{FF2B5EF4-FFF2-40B4-BE49-F238E27FC236}">
                <a16:creationId xmlns:a16="http://schemas.microsoft.com/office/drawing/2014/main" id="{4FC389CF-A01E-E94D-893D-9E3E4DEAEE68}"/>
              </a:ext>
            </a:extLst>
          </p:cNvPr>
          <p:cNvSpPr>
            <a:spLocks noChangeShapeType="1"/>
          </p:cNvSpPr>
          <p:nvPr/>
        </p:nvSpPr>
        <p:spPr bwMode="auto">
          <a:xfrm>
            <a:off x="565150" y="3600450"/>
            <a:ext cx="11001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19" name="Line 379">
            <a:extLst>
              <a:ext uri="{FF2B5EF4-FFF2-40B4-BE49-F238E27FC236}">
                <a16:creationId xmlns:a16="http://schemas.microsoft.com/office/drawing/2014/main" id="{4DD9EF59-5DF2-2841-8E81-9F3BA3C72EE5}"/>
              </a:ext>
            </a:extLst>
          </p:cNvPr>
          <p:cNvSpPr>
            <a:spLocks noChangeShapeType="1"/>
          </p:cNvSpPr>
          <p:nvPr/>
        </p:nvSpPr>
        <p:spPr bwMode="auto">
          <a:xfrm>
            <a:off x="549275" y="3344863"/>
            <a:ext cx="11318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20" name="Line 380">
            <a:extLst>
              <a:ext uri="{FF2B5EF4-FFF2-40B4-BE49-F238E27FC236}">
                <a16:creationId xmlns:a16="http://schemas.microsoft.com/office/drawing/2014/main" id="{F4AD4845-2BA5-EA4F-BECB-31C31B4DDD0D}"/>
              </a:ext>
            </a:extLst>
          </p:cNvPr>
          <p:cNvSpPr>
            <a:spLocks noChangeShapeType="1"/>
          </p:cNvSpPr>
          <p:nvPr/>
        </p:nvSpPr>
        <p:spPr bwMode="auto">
          <a:xfrm>
            <a:off x="565150" y="2938463"/>
            <a:ext cx="1419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21" name="Rectangle 381">
            <a:extLst>
              <a:ext uri="{FF2B5EF4-FFF2-40B4-BE49-F238E27FC236}">
                <a16:creationId xmlns:a16="http://schemas.microsoft.com/office/drawing/2014/main" id="{AFB6EF33-3E2B-8D4F-B705-B3E5932676FA}"/>
              </a:ext>
            </a:extLst>
          </p:cNvPr>
          <p:cNvSpPr>
            <a:spLocks noChangeArrowheads="1"/>
          </p:cNvSpPr>
          <p:nvPr/>
        </p:nvSpPr>
        <p:spPr bwMode="auto">
          <a:xfrm>
            <a:off x="2501900" y="5243513"/>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a:t>
            </a:r>
            <a:endParaRPr lang="en-US" altLang="en-US" sz="1400">
              <a:latin typeface="Helvetica" pitchFamily="2" charset="0"/>
            </a:endParaRPr>
          </a:p>
        </p:txBody>
      </p:sp>
      <p:sp>
        <p:nvSpPr>
          <p:cNvPr id="932222" name="Line 382">
            <a:extLst>
              <a:ext uri="{FF2B5EF4-FFF2-40B4-BE49-F238E27FC236}">
                <a16:creationId xmlns:a16="http://schemas.microsoft.com/office/drawing/2014/main" id="{44C85DCD-5274-F44B-A7E8-55DFF727720C}"/>
              </a:ext>
            </a:extLst>
          </p:cNvPr>
          <p:cNvSpPr>
            <a:spLocks noChangeShapeType="1"/>
          </p:cNvSpPr>
          <p:nvPr/>
        </p:nvSpPr>
        <p:spPr bwMode="auto">
          <a:xfrm>
            <a:off x="2636838" y="13382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23" name="Line 383">
            <a:extLst>
              <a:ext uri="{FF2B5EF4-FFF2-40B4-BE49-F238E27FC236}">
                <a16:creationId xmlns:a16="http://schemas.microsoft.com/office/drawing/2014/main" id="{10898366-6D0E-A243-B7CF-9BF34FB499D0}"/>
              </a:ext>
            </a:extLst>
          </p:cNvPr>
          <p:cNvSpPr>
            <a:spLocks noChangeShapeType="1"/>
          </p:cNvSpPr>
          <p:nvPr/>
        </p:nvSpPr>
        <p:spPr bwMode="auto">
          <a:xfrm>
            <a:off x="2636838" y="13700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24" name="Line 384">
            <a:extLst>
              <a:ext uri="{FF2B5EF4-FFF2-40B4-BE49-F238E27FC236}">
                <a16:creationId xmlns:a16="http://schemas.microsoft.com/office/drawing/2014/main" id="{842F124C-99A4-064B-840A-AF5E090EACF7}"/>
              </a:ext>
            </a:extLst>
          </p:cNvPr>
          <p:cNvSpPr>
            <a:spLocks noChangeShapeType="1"/>
          </p:cNvSpPr>
          <p:nvPr/>
        </p:nvSpPr>
        <p:spPr bwMode="auto">
          <a:xfrm>
            <a:off x="2654300" y="17383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25" name="Line 385">
            <a:extLst>
              <a:ext uri="{FF2B5EF4-FFF2-40B4-BE49-F238E27FC236}">
                <a16:creationId xmlns:a16="http://schemas.microsoft.com/office/drawing/2014/main" id="{51C623CE-E3E3-0747-B271-5C789CC3CCDF}"/>
              </a:ext>
            </a:extLst>
          </p:cNvPr>
          <p:cNvSpPr>
            <a:spLocks noChangeShapeType="1"/>
          </p:cNvSpPr>
          <p:nvPr/>
        </p:nvSpPr>
        <p:spPr bwMode="auto">
          <a:xfrm>
            <a:off x="2654300" y="22971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26" name="Rectangle 386">
            <a:extLst>
              <a:ext uri="{FF2B5EF4-FFF2-40B4-BE49-F238E27FC236}">
                <a16:creationId xmlns:a16="http://schemas.microsoft.com/office/drawing/2014/main" id="{EBE0E9FE-F79C-694E-BE83-7067CAA72358}"/>
              </a:ext>
            </a:extLst>
          </p:cNvPr>
          <p:cNvSpPr>
            <a:spLocks noChangeArrowheads="1"/>
          </p:cNvSpPr>
          <p:nvPr/>
        </p:nvSpPr>
        <p:spPr bwMode="auto">
          <a:xfrm>
            <a:off x="2868613" y="5386388"/>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32229" name="Rectangle 389">
            <a:extLst>
              <a:ext uri="{FF2B5EF4-FFF2-40B4-BE49-F238E27FC236}">
                <a16:creationId xmlns:a16="http://schemas.microsoft.com/office/drawing/2014/main" id="{789A6A10-F457-4542-8FB6-C1C7BBDE6BD3}"/>
              </a:ext>
            </a:extLst>
          </p:cNvPr>
          <p:cNvSpPr>
            <a:spLocks noChangeArrowheads="1"/>
          </p:cNvSpPr>
          <p:nvPr/>
        </p:nvSpPr>
        <p:spPr bwMode="auto">
          <a:xfrm>
            <a:off x="2868613" y="5514975"/>
            <a:ext cx="2286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32235" name="Rectangle 395">
            <a:extLst>
              <a:ext uri="{FF2B5EF4-FFF2-40B4-BE49-F238E27FC236}">
                <a16:creationId xmlns:a16="http://schemas.microsoft.com/office/drawing/2014/main" id="{E95FA84B-9196-C54A-A255-DEF3749E6E60}"/>
              </a:ext>
            </a:extLst>
          </p:cNvPr>
          <p:cNvSpPr>
            <a:spLocks noChangeArrowheads="1"/>
          </p:cNvSpPr>
          <p:nvPr/>
        </p:nvSpPr>
        <p:spPr bwMode="auto">
          <a:xfrm>
            <a:off x="2803525" y="2479675"/>
            <a:ext cx="857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32238" name="Rectangle 398">
            <a:extLst>
              <a:ext uri="{FF2B5EF4-FFF2-40B4-BE49-F238E27FC236}">
                <a16:creationId xmlns:a16="http://schemas.microsoft.com/office/drawing/2014/main" id="{F12F3F7D-3F7A-CE42-80DC-89B163D698DE}"/>
              </a:ext>
            </a:extLst>
          </p:cNvPr>
          <p:cNvSpPr>
            <a:spLocks noChangeArrowheads="1"/>
          </p:cNvSpPr>
          <p:nvPr/>
        </p:nvSpPr>
        <p:spPr bwMode="auto">
          <a:xfrm>
            <a:off x="2803525" y="2608263"/>
            <a:ext cx="2286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32239" name="Rectangle 399">
            <a:extLst>
              <a:ext uri="{FF2B5EF4-FFF2-40B4-BE49-F238E27FC236}">
                <a16:creationId xmlns:a16="http://schemas.microsoft.com/office/drawing/2014/main" id="{751BEC73-F5AA-FF43-AA67-84FE093C7ED4}"/>
              </a:ext>
            </a:extLst>
          </p:cNvPr>
          <p:cNvSpPr>
            <a:spLocks noChangeArrowheads="1"/>
          </p:cNvSpPr>
          <p:nvPr/>
        </p:nvSpPr>
        <p:spPr bwMode="auto">
          <a:xfrm>
            <a:off x="2909888" y="2582863"/>
            <a:ext cx="1714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endParaRPr lang="en-US" altLang="en-US" sz="1400">
              <a:latin typeface="Helvetica" pitchFamily="2" charset="0"/>
            </a:endParaRPr>
          </a:p>
        </p:txBody>
      </p:sp>
      <p:sp>
        <p:nvSpPr>
          <p:cNvPr id="932241" name="Rectangle 401">
            <a:extLst>
              <a:ext uri="{FF2B5EF4-FFF2-40B4-BE49-F238E27FC236}">
                <a16:creationId xmlns:a16="http://schemas.microsoft.com/office/drawing/2014/main" id="{F0F97BA8-F55B-AA4E-89EC-F7AAD5384342}"/>
              </a:ext>
            </a:extLst>
          </p:cNvPr>
          <p:cNvSpPr>
            <a:spLocks noChangeArrowheads="1"/>
          </p:cNvSpPr>
          <p:nvPr/>
        </p:nvSpPr>
        <p:spPr bwMode="auto">
          <a:xfrm>
            <a:off x="2708275" y="6265863"/>
            <a:ext cx="17145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32244" name="Rectangle 404">
            <a:extLst>
              <a:ext uri="{FF2B5EF4-FFF2-40B4-BE49-F238E27FC236}">
                <a16:creationId xmlns:a16="http://schemas.microsoft.com/office/drawing/2014/main" id="{1DCE9E00-7DDF-E44F-A5C3-066A76F300EB}"/>
              </a:ext>
            </a:extLst>
          </p:cNvPr>
          <p:cNvSpPr>
            <a:spLocks noChangeArrowheads="1"/>
          </p:cNvSpPr>
          <p:nvPr/>
        </p:nvSpPr>
        <p:spPr bwMode="auto">
          <a:xfrm>
            <a:off x="2708275" y="6392863"/>
            <a:ext cx="22860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32245" name="Rectangle 405">
            <a:extLst>
              <a:ext uri="{FF2B5EF4-FFF2-40B4-BE49-F238E27FC236}">
                <a16:creationId xmlns:a16="http://schemas.microsoft.com/office/drawing/2014/main" id="{D67AED19-B972-6A4D-B3C6-E809285E47F7}"/>
              </a:ext>
            </a:extLst>
          </p:cNvPr>
          <p:cNvSpPr>
            <a:spLocks noChangeArrowheads="1"/>
          </p:cNvSpPr>
          <p:nvPr/>
        </p:nvSpPr>
        <p:spPr bwMode="auto">
          <a:xfrm>
            <a:off x="2795588" y="6367463"/>
            <a:ext cx="25717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         </a:t>
            </a:r>
            <a:endParaRPr lang="en-US" altLang="en-US" sz="1400">
              <a:latin typeface="Helvetica" pitchFamily="2" charset="0"/>
            </a:endParaRPr>
          </a:p>
        </p:txBody>
      </p:sp>
      <p:sp>
        <p:nvSpPr>
          <p:cNvPr id="932247" name="Rectangle 407">
            <a:extLst>
              <a:ext uri="{FF2B5EF4-FFF2-40B4-BE49-F238E27FC236}">
                <a16:creationId xmlns:a16="http://schemas.microsoft.com/office/drawing/2014/main" id="{CCED1421-F79A-5642-ACD8-5FA5211CC45B}"/>
              </a:ext>
            </a:extLst>
          </p:cNvPr>
          <p:cNvSpPr>
            <a:spLocks noChangeArrowheads="1"/>
          </p:cNvSpPr>
          <p:nvPr/>
        </p:nvSpPr>
        <p:spPr bwMode="auto">
          <a:xfrm>
            <a:off x="3681413" y="6392863"/>
            <a:ext cx="3333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a:t>
            </a:r>
            <a:endParaRPr lang="en-US" altLang="en-US" sz="1400">
              <a:latin typeface="Helvetica" pitchFamily="2" charset="0"/>
            </a:endParaRPr>
          </a:p>
        </p:txBody>
      </p:sp>
      <p:sp>
        <p:nvSpPr>
          <p:cNvPr id="932248" name="Rectangle 408">
            <a:extLst>
              <a:ext uri="{FF2B5EF4-FFF2-40B4-BE49-F238E27FC236}">
                <a16:creationId xmlns:a16="http://schemas.microsoft.com/office/drawing/2014/main" id="{4AB2CD05-DA8A-A84C-A2A0-4D97F48E7CD0}"/>
              </a:ext>
            </a:extLst>
          </p:cNvPr>
          <p:cNvSpPr>
            <a:spLocks noChangeArrowheads="1"/>
          </p:cNvSpPr>
          <p:nvPr/>
        </p:nvSpPr>
        <p:spPr bwMode="auto">
          <a:xfrm>
            <a:off x="2884488" y="3902075"/>
            <a:ext cx="285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32251" name="Rectangle 411">
            <a:extLst>
              <a:ext uri="{FF2B5EF4-FFF2-40B4-BE49-F238E27FC236}">
                <a16:creationId xmlns:a16="http://schemas.microsoft.com/office/drawing/2014/main" id="{2D2D5C88-4EEC-BE44-9B0F-6D852DDC5DDC}"/>
              </a:ext>
            </a:extLst>
          </p:cNvPr>
          <p:cNvSpPr>
            <a:spLocks noChangeArrowheads="1"/>
          </p:cNvSpPr>
          <p:nvPr/>
        </p:nvSpPr>
        <p:spPr bwMode="auto">
          <a:xfrm>
            <a:off x="2884488" y="4013200"/>
            <a:ext cx="3714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32252" name="Rectangle 412">
            <a:extLst>
              <a:ext uri="{FF2B5EF4-FFF2-40B4-BE49-F238E27FC236}">
                <a16:creationId xmlns:a16="http://schemas.microsoft.com/office/drawing/2014/main" id="{0741A8B5-C811-1E47-9920-F036AE78E8D4}"/>
              </a:ext>
            </a:extLst>
          </p:cNvPr>
          <p:cNvSpPr>
            <a:spLocks noChangeArrowheads="1"/>
          </p:cNvSpPr>
          <p:nvPr/>
        </p:nvSpPr>
        <p:spPr bwMode="auto">
          <a:xfrm>
            <a:off x="3216275" y="40132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2254" name="Rectangle 414">
            <a:extLst>
              <a:ext uri="{FF2B5EF4-FFF2-40B4-BE49-F238E27FC236}">
                <a16:creationId xmlns:a16="http://schemas.microsoft.com/office/drawing/2014/main" id="{F21BA679-B8FF-F546-A453-EF0F59904EBA}"/>
              </a:ext>
            </a:extLst>
          </p:cNvPr>
          <p:cNvSpPr>
            <a:spLocks noChangeArrowheads="1"/>
          </p:cNvSpPr>
          <p:nvPr/>
        </p:nvSpPr>
        <p:spPr bwMode="auto">
          <a:xfrm>
            <a:off x="3665538" y="4013200"/>
            <a:ext cx="333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a:t>
            </a:r>
            <a:endParaRPr lang="en-US" altLang="en-US" sz="1400">
              <a:latin typeface="Helvetica" pitchFamily="2" charset="0"/>
            </a:endParaRPr>
          </a:p>
        </p:txBody>
      </p:sp>
      <p:sp>
        <p:nvSpPr>
          <p:cNvPr id="932255" name="Freeform 415">
            <a:extLst>
              <a:ext uri="{FF2B5EF4-FFF2-40B4-BE49-F238E27FC236}">
                <a16:creationId xmlns:a16="http://schemas.microsoft.com/office/drawing/2014/main" id="{A0C65273-5147-4749-A964-0C164C586237}"/>
              </a:ext>
            </a:extLst>
          </p:cNvPr>
          <p:cNvSpPr>
            <a:spLocks/>
          </p:cNvSpPr>
          <p:nvPr/>
        </p:nvSpPr>
        <p:spPr bwMode="auto">
          <a:xfrm>
            <a:off x="2636838"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256" name="Freeform 416">
            <a:extLst>
              <a:ext uri="{FF2B5EF4-FFF2-40B4-BE49-F238E27FC236}">
                <a16:creationId xmlns:a16="http://schemas.microsoft.com/office/drawing/2014/main" id="{37C01914-BA89-4F4A-BA15-72180558B0EC}"/>
              </a:ext>
            </a:extLst>
          </p:cNvPr>
          <p:cNvSpPr>
            <a:spLocks/>
          </p:cNvSpPr>
          <p:nvPr/>
        </p:nvSpPr>
        <p:spPr bwMode="auto">
          <a:xfrm>
            <a:off x="2876550"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257" name="Freeform 417">
            <a:extLst>
              <a:ext uri="{FF2B5EF4-FFF2-40B4-BE49-F238E27FC236}">
                <a16:creationId xmlns:a16="http://schemas.microsoft.com/office/drawing/2014/main" id="{24E12D0A-3930-EF48-A123-0CB403A937E7}"/>
              </a:ext>
            </a:extLst>
          </p:cNvPr>
          <p:cNvSpPr>
            <a:spLocks/>
          </p:cNvSpPr>
          <p:nvPr/>
        </p:nvSpPr>
        <p:spPr bwMode="auto">
          <a:xfrm>
            <a:off x="3116263" y="2376488"/>
            <a:ext cx="158750" cy="47625"/>
          </a:xfrm>
          <a:custGeom>
            <a:avLst/>
            <a:gdLst>
              <a:gd name="T0" fmla="*/ 0 w 100"/>
              <a:gd name="T1" fmla="*/ 0 h 30"/>
              <a:gd name="T2" fmla="*/ 100 w 100"/>
              <a:gd name="T3" fmla="*/ 0 h 30"/>
              <a:gd name="T4" fmla="*/ 100 w 100"/>
              <a:gd name="T5" fmla="*/ 20 h 30"/>
              <a:gd name="T6" fmla="*/ 100 w 100"/>
              <a:gd name="T7" fmla="*/ 30 h 30"/>
              <a:gd name="T8" fmla="*/ 0 w 100"/>
              <a:gd name="T9" fmla="*/ 30 h 30"/>
              <a:gd name="T10" fmla="*/ 0 w 100"/>
              <a:gd name="T11" fmla="*/ 20 h 30"/>
              <a:gd name="T12" fmla="*/ 0 w 10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0" h="30">
                <a:moveTo>
                  <a:pt x="0" y="0"/>
                </a:moveTo>
                <a:lnTo>
                  <a:pt x="100" y="0"/>
                </a:lnTo>
                <a:lnTo>
                  <a:pt x="100" y="20"/>
                </a:lnTo>
                <a:lnTo>
                  <a:pt x="100"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258" name="Freeform 418">
            <a:extLst>
              <a:ext uri="{FF2B5EF4-FFF2-40B4-BE49-F238E27FC236}">
                <a16:creationId xmlns:a16="http://schemas.microsoft.com/office/drawing/2014/main" id="{15E17371-0F4E-F746-865D-3A95A07517B9}"/>
              </a:ext>
            </a:extLst>
          </p:cNvPr>
          <p:cNvSpPr>
            <a:spLocks/>
          </p:cNvSpPr>
          <p:nvPr/>
        </p:nvSpPr>
        <p:spPr bwMode="auto">
          <a:xfrm>
            <a:off x="3338513"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259" name="Freeform 419">
            <a:extLst>
              <a:ext uri="{FF2B5EF4-FFF2-40B4-BE49-F238E27FC236}">
                <a16:creationId xmlns:a16="http://schemas.microsoft.com/office/drawing/2014/main" id="{1F84E0FA-C94B-D44C-A233-04E330F5A392}"/>
              </a:ext>
            </a:extLst>
          </p:cNvPr>
          <p:cNvSpPr>
            <a:spLocks/>
          </p:cNvSpPr>
          <p:nvPr/>
        </p:nvSpPr>
        <p:spPr bwMode="auto">
          <a:xfrm>
            <a:off x="3578225"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260" name="Rectangle 420">
            <a:extLst>
              <a:ext uri="{FF2B5EF4-FFF2-40B4-BE49-F238E27FC236}">
                <a16:creationId xmlns:a16="http://schemas.microsoft.com/office/drawing/2014/main" id="{1E720AF3-6BBC-8C4B-BD38-43D2A2E5E02B}"/>
              </a:ext>
            </a:extLst>
          </p:cNvPr>
          <p:cNvSpPr>
            <a:spLocks noChangeArrowheads="1"/>
          </p:cNvSpPr>
          <p:nvPr/>
        </p:nvSpPr>
        <p:spPr bwMode="auto">
          <a:xfrm>
            <a:off x="2868613" y="11223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2261" name="Line 421">
            <a:extLst>
              <a:ext uri="{FF2B5EF4-FFF2-40B4-BE49-F238E27FC236}">
                <a16:creationId xmlns:a16="http://schemas.microsoft.com/office/drawing/2014/main" id="{B1B43A17-F624-174E-8F0D-13811F7BE93B}"/>
              </a:ext>
            </a:extLst>
          </p:cNvPr>
          <p:cNvSpPr>
            <a:spLocks noChangeShapeType="1"/>
          </p:cNvSpPr>
          <p:nvPr/>
        </p:nvSpPr>
        <p:spPr bwMode="auto">
          <a:xfrm flipV="1">
            <a:off x="2454275" y="795338"/>
            <a:ext cx="1588" cy="31083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62" name="Rectangle 422">
            <a:extLst>
              <a:ext uri="{FF2B5EF4-FFF2-40B4-BE49-F238E27FC236}">
                <a16:creationId xmlns:a16="http://schemas.microsoft.com/office/drawing/2014/main" id="{3747003A-4A91-324B-9082-45D2F8086FE6}"/>
              </a:ext>
            </a:extLst>
          </p:cNvPr>
          <p:cNvSpPr>
            <a:spLocks noChangeArrowheads="1"/>
          </p:cNvSpPr>
          <p:nvPr/>
        </p:nvSpPr>
        <p:spPr bwMode="auto">
          <a:xfrm>
            <a:off x="396875" y="4035425"/>
            <a:ext cx="195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32263" name="Rectangle 423">
            <a:extLst>
              <a:ext uri="{FF2B5EF4-FFF2-40B4-BE49-F238E27FC236}">
                <a16:creationId xmlns:a16="http://schemas.microsoft.com/office/drawing/2014/main" id="{ACC25F16-4BE2-9642-9BAF-9B569EC67CBE}"/>
              </a:ext>
            </a:extLst>
          </p:cNvPr>
          <p:cNvSpPr>
            <a:spLocks noChangeArrowheads="1"/>
          </p:cNvSpPr>
          <p:nvPr/>
        </p:nvSpPr>
        <p:spPr bwMode="auto">
          <a:xfrm>
            <a:off x="1487488" y="4025900"/>
            <a:ext cx="195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32264" name="Rectangle 424">
            <a:extLst>
              <a:ext uri="{FF2B5EF4-FFF2-40B4-BE49-F238E27FC236}">
                <a16:creationId xmlns:a16="http://schemas.microsoft.com/office/drawing/2014/main" id="{52929F02-80C2-FF42-87C7-60793F731A69}"/>
              </a:ext>
            </a:extLst>
          </p:cNvPr>
          <p:cNvSpPr>
            <a:spLocks noChangeArrowheads="1"/>
          </p:cNvSpPr>
          <p:nvPr/>
        </p:nvSpPr>
        <p:spPr bwMode="auto">
          <a:xfrm>
            <a:off x="1655763" y="3189288"/>
            <a:ext cx="1539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100" b="1">
                <a:solidFill>
                  <a:srgbClr val="000000"/>
                </a:solidFill>
                <a:latin typeface="Helvetica" pitchFamily="2" charset="0"/>
              </a:rPr>
              <a:t>}</a:t>
            </a:r>
            <a:endParaRPr lang="en-US" altLang="en-US" sz="1400">
              <a:latin typeface="Helvetica" pitchFamily="2" charset="0"/>
            </a:endParaRPr>
          </a:p>
        </p:txBody>
      </p:sp>
      <p:sp>
        <p:nvSpPr>
          <p:cNvPr id="932265" name="Freeform 425">
            <a:extLst>
              <a:ext uri="{FF2B5EF4-FFF2-40B4-BE49-F238E27FC236}">
                <a16:creationId xmlns:a16="http://schemas.microsoft.com/office/drawing/2014/main" id="{015047B9-7A0D-E047-9771-21B7BBFF398B}"/>
              </a:ext>
            </a:extLst>
          </p:cNvPr>
          <p:cNvSpPr>
            <a:spLocks/>
          </p:cNvSpPr>
          <p:nvPr/>
        </p:nvSpPr>
        <p:spPr bwMode="auto">
          <a:xfrm rot="5350910">
            <a:off x="988219" y="3945731"/>
            <a:ext cx="127000" cy="223838"/>
          </a:xfrm>
          <a:custGeom>
            <a:avLst/>
            <a:gdLst>
              <a:gd name="T0" fmla="*/ 0 w 80"/>
              <a:gd name="T1" fmla="*/ 50 h 141"/>
              <a:gd name="T2" fmla="*/ 50 w 80"/>
              <a:gd name="T3" fmla="*/ 50 h 141"/>
              <a:gd name="T4" fmla="*/ 50 w 80"/>
              <a:gd name="T5" fmla="*/ 0 h 141"/>
              <a:gd name="T6" fmla="*/ 80 w 80"/>
              <a:gd name="T7" fmla="*/ 71 h 141"/>
              <a:gd name="T8" fmla="*/ 50 w 80"/>
              <a:gd name="T9" fmla="*/ 141 h 141"/>
              <a:gd name="T10" fmla="*/ 50 w 80"/>
              <a:gd name="T11" fmla="*/ 91 h 141"/>
              <a:gd name="T12" fmla="*/ 0 w 80"/>
              <a:gd name="T13" fmla="*/ 91 h 141"/>
              <a:gd name="T14" fmla="*/ 0 w 80"/>
              <a:gd name="T15" fmla="*/ 5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1">
                <a:moveTo>
                  <a:pt x="0" y="50"/>
                </a:moveTo>
                <a:lnTo>
                  <a:pt x="50" y="50"/>
                </a:lnTo>
                <a:lnTo>
                  <a:pt x="50" y="0"/>
                </a:lnTo>
                <a:lnTo>
                  <a:pt x="80" y="71"/>
                </a:lnTo>
                <a:lnTo>
                  <a:pt x="50" y="141"/>
                </a:lnTo>
                <a:lnTo>
                  <a:pt x="50" y="91"/>
                </a:lnTo>
                <a:lnTo>
                  <a:pt x="0" y="91"/>
                </a:lnTo>
                <a:lnTo>
                  <a:pt x="0" y="50"/>
                </a:lnTo>
                <a:close/>
              </a:path>
            </a:pathLst>
          </a:custGeom>
          <a:solidFill>
            <a:srgbClr val="000000"/>
          </a:solidFill>
          <a:ln w="15875">
            <a:solidFill>
              <a:srgbClr val="000000"/>
            </a:solidFill>
            <a:prstDash val="solid"/>
            <a:round/>
            <a:headEnd/>
            <a:tailEnd/>
          </a:ln>
        </p:spPr>
        <p:txBody>
          <a:bodyPr/>
          <a:lstStyle/>
          <a:p>
            <a:endParaRPr lang="en-US"/>
          </a:p>
        </p:txBody>
      </p:sp>
      <p:sp>
        <p:nvSpPr>
          <p:cNvPr id="932266" name="Line 426">
            <a:extLst>
              <a:ext uri="{FF2B5EF4-FFF2-40B4-BE49-F238E27FC236}">
                <a16:creationId xmlns:a16="http://schemas.microsoft.com/office/drawing/2014/main" id="{222CB882-C1BC-C64F-8AED-F2511928919E}"/>
              </a:ext>
            </a:extLst>
          </p:cNvPr>
          <p:cNvSpPr>
            <a:spLocks noChangeShapeType="1"/>
          </p:cNvSpPr>
          <p:nvPr/>
        </p:nvSpPr>
        <p:spPr bwMode="auto">
          <a:xfrm>
            <a:off x="2636838" y="28876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67" name="Line 427">
            <a:extLst>
              <a:ext uri="{FF2B5EF4-FFF2-40B4-BE49-F238E27FC236}">
                <a16:creationId xmlns:a16="http://schemas.microsoft.com/office/drawing/2014/main" id="{90050C76-BC66-5942-8AB0-CB9CE4599D90}"/>
              </a:ext>
            </a:extLst>
          </p:cNvPr>
          <p:cNvSpPr>
            <a:spLocks noChangeShapeType="1"/>
          </p:cNvSpPr>
          <p:nvPr/>
        </p:nvSpPr>
        <p:spPr bwMode="auto">
          <a:xfrm>
            <a:off x="2620963" y="374967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68" name="Line 428">
            <a:extLst>
              <a:ext uri="{FF2B5EF4-FFF2-40B4-BE49-F238E27FC236}">
                <a16:creationId xmlns:a16="http://schemas.microsoft.com/office/drawing/2014/main" id="{35B2CB72-0667-4145-94FB-E40914256806}"/>
              </a:ext>
            </a:extLst>
          </p:cNvPr>
          <p:cNvSpPr>
            <a:spLocks noChangeShapeType="1"/>
          </p:cNvSpPr>
          <p:nvPr/>
        </p:nvSpPr>
        <p:spPr bwMode="auto">
          <a:xfrm>
            <a:off x="2617788" y="430847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69" name="Line 429">
            <a:extLst>
              <a:ext uri="{FF2B5EF4-FFF2-40B4-BE49-F238E27FC236}">
                <a16:creationId xmlns:a16="http://schemas.microsoft.com/office/drawing/2014/main" id="{C1E61B85-A87B-2140-8A2D-9C5A31B3603F}"/>
              </a:ext>
            </a:extLst>
          </p:cNvPr>
          <p:cNvSpPr>
            <a:spLocks noChangeShapeType="1"/>
          </p:cNvSpPr>
          <p:nvPr/>
        </p:nvSpPr>
        <p:spPr bwMode="auto">
          <a:xfrm>
            <a:off x="2620963" y="459740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70" name="Line 430">
            <a:extLst>
              <a:ext uri="{FF2B5EF4-FFF2-40B4-BE49-F238E27FC236}">
                <a16:creationId xmlns:a16="http://schemas.microsoft.com/office/drawing/2014/main" id="{7AFF86F5-B91D-5B4C-AE26-5EAE5136DCF4}"/>
              </a:ext>
            </a:extLst>
          </p:cNvPr>
          <p:cNvSpPr>
            <a:spLocks noChangeShapeType="1"/>
          </p:cNvSpPr>
          <p:nvPr/>
        </p:nvSpPr>
        <p:spPr bwMode="auto">
          <a:xfrm>
            <a:off x="2617788" y="52197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71" name="Line 431">
            <a:extLst>
              <a:ext uri="{FF2B5EF4-FFF2-40B4-BE49-F238E27FC236}">
                <a16:creationId xmlns:a16="http://schemas.microsoft.com/office/drawing/2014/main" id="{BB4AF819-7783-A14A-B4AD-E1C5DC293574}"/>
              </a:ext>
            </a:extLst>
          </p:cNvPr>
          <p:cNvSpPr>
            <a:spLocks noChangeShapeType="1"/>
          </p:cNvSpPr>
          <p:nvPr/>
        </p:nvSpPr>
        <p:spPr bwMode="auto">
          <a:xfrm>
            <a:off x="2620963" y="57785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72" name="Line 432">
            <a:extLst>
              <a:ext uri="{FF2B5EF4-FFF2-40B4-BE49-F238E27FC236}">
                <a16:creationId xmlns:a16="http://schemas.microsoft.com/office/drawing/2014/main" id="{2E442F1B-4FE2-5648-B5EA-AC612F892E4F}"/>
              </a:ext>
            </a:extLst>
          </p:cNvPr>
          <p:cNvSpPr>
            <a:spLocks noChangeShapeType="1"/>
          </p:cNvSpPr>
          <p:nvPr/>
        </p:nvSpPr>
        <p:spPr bwMode="auto">
          <a:xfrm>
            <a:off x="2620963" y="6081713"/>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32273" name="Line 433">
            <a:extLst>
              <a:ext uri="{FF2B5EF4-FFF2-40B4-BE49-F238E27FC236}">
                <a16:creationId xmlns:a16="http://schemas.microsoft.com/office/drawing/2014/main" id="{3F428ADB-081D-4943-8152-F2C197617DC5}"/>
              </a:ext>
            </a:extLst>
          </p:cNvPr>
          <p:cNvSpPr>
            <a:spLocks noChangeShapeType="1"/>
          </p:cNvSpPr>
          <p:nvPr/>
        </p:nvSpPr>
        <p:spPr bwMode="auto">
          <a:xfrm>
            <a:off x="2636838" y="6656388"/>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32274" name="Line 434">
            <a:extLst>
              <a:ext uri="{FF2B5EF4-FFF2-40B4-BE49-F238E27FC236}">
                <a16:creationId xmlns:a16="http://schemas.microsoft.com/office/drawing/2014/main" id="{520B26C5-0E18-2048-AD8A-90DAF015C443}"/>
              </a:ext>
            </a:extLst>
          </p:cNvPr>
          <p:cNvSpPr>
            <a:spLocks noChangeShapeType="1"/>
          </p:cNvSpPr>
          <p:nvPr/>
        </p:nvSpPr>
        <p:spPr bwMode="auto">
          <a:xfrm>
            <a:off x="2620963" y="6927850"/>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32275" name="Line 435">
            <a:extLst>
              <a:ext uri="{FF2B5EF4-FFF2-40B4-BE49-F238E27FC236}">
                <a16:creationId xmlns:a16="http://schemas.microsoft.com/office/drawing/2014/main" id="{6FFCB9C7-B07D-974A-8F3D-4B99C5854A34}"/>
              </a:ext>
            </a:extLst>
          </p:cNvPr>
          <p:cNvSpPr>
            <a:spLocks noChangeShapeType="1"/>
          </p:cNvSpPr>
          <p:nvPr/>
        </p:nvSpPr>
        <p:spPr bwMode="auto">
          <a:xfrm>
            <a:off x="2636838" y="7216775"/>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32276" name="Rectangle 436">
            <a:extLst>
              <a:ext uri="{FF2B5EF4-FFF2-40B4-BE49-F238E27FC236}">
                <a16:creationId xmlns:a16="http://schemas.microsoft.com/office/drawing/2014/main" id="{2363CE9D-C50B-7544-98C1-959E2CD55013}"/>
              </a:ext>
            </a:extLst>
          </p:cNvPr>
          <p:cNvSpPr>
            <a:spLocks noChangeArrowheads="1"/>
          </p:cNvSpPr>
          <p:nvPr/>
        </p:nvSpPr>
        <p:spPr bwMode="auto">
          <a:xfrm>
            <a:off x="2641600" y="55118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32277" name="Rectangle 437">
            <a:extLst>
              <a:ext uri="{FF2B5EF4-FFF2-40B4-BE49-F238E27FC236}">
                <a16:creationId xmlns:a16="http://schemas.microsoft.com/office/drawing/2014/main" id="{A85241E9-DB34-DC4A-964F-78A3CB03C1A8}"/>
              </a:ext>
            </a:extLst>
          </p:cNvPr>
          <p:cNvSpPr>
            <a:spLocks noChangeArrowheads="1"/>
          </p:cNvSpPr>
          <p:nvPr/>
        </p:nvSpPr>
        <p:spPr bwMode="auto">
          <a:xfrm>
            <a:off x="2654300" y="259556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32278" name="Rectangle 438">
            <a:extLst>
              <a:ext uri="{FF2B5EF4-FFF2-40B4-BE49-F238E27FC236}">
                <a16:creationId xmlns:a16="http://schemas.microsoft.com/office/drawing/2014/main" id="{E4BF6826-4078-D84D-A156-A1630B112143}"/>
              </a:ext>
            </a:extLst>
          </p:cNvPr>
          <p:cNvSpPr>
            <a:spLocks noChangeArrowheads="1"/>
          </p:cNvSpPr>
          <p:nvPr/>
        </p:nvSpPr>
        <p:spPr bwMode="auto">
          <a:xfrm>
            <a:off x="2578100" y="43053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32280" name="Rectangle 440">
            <a:extLst>
              <a:ext uri="{FF2B5EF4-FFF2-40B4-BE49-F238E27FC236}">
                <a16:creationId xmlns:a16="http://schemas.microsoft.com/office/drawing/2014/main" id="{809F8F56-2331-274B-8C97-7ED92747CFA4}"/>
              </a:ext>
            </a:extLst>
          </p:cNvPr>
          <p:cNvSpPr>
            <a:spLocks noChangeArrowheads="1"/>
          </p:cNvSpPr>
          <p:nvPr/>
        </p:nvSpPr>
        <p:spPr bwMode="auto">
          <a:xfrm>
            <a:off x="460375" y="2833688"/>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32281" name="Rectangle 441">
            <a:extLst>
              <a:ext uri="{FF2B5EF4-FFF2-40B4-BE49-F238E27FC236}">
                <a16:creationId xmlns:a16="http://schemas.microsoft.com/office/drawing/2014/main" id="{8AA244C2-70B3-BA42-8BE9-01CF26A744A4}"/>
              </a:ext>
            </a:extLst>
          </p:cNvPr>
          <p:cNvSpPr>
            <a:spLocks noChangeArrowheads="1"/>
          </p:cNvSpPr>
          <p:nvPr/>
        </p:nvSpPr>
        <p:spPr bwMode="auto">
          <a:xfrm>
            <a:off x="444500" y="3203575"/>
            <a:ext cx="177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(D)</a:t>
            </a:r>
            <a:endParaRPr lang="en-US" altLang="en-US" sz="1400">
              <a:latin typeface="Helvetica" pitchFamily="2" charset="0"/>
            </a:endParaRPr>
          </a:p>
        </p:txBody>
      </p:sp>
      <p:sp>
        <p:nvSpPr>
          <p:cNvPr id="932282" name="Rectangle 442">
            <a:extLst>
              <a:ext uri="{FF2B5EF4-FFF2-40B4-BE49-F238E27FC236}">
                <a16:creationId xmlns:a16="http://schemas.microsoft.com/office/drawing/2014/main" id="{852AF35B-5276-D646-840A-E9F1FBEEF488}"/>
              </a:ext>
            </a:extLst>
          </p:cNvPr>
          <p:cNvSpPr>
            <a:spLocks noChangeArrowheads="1"/>
          </p:cNvSpPr>
          <p:nvPr/>
        </p:nvSpPr>
        <p:spPr bwMode="auto">
          <a:xfrm>
            <a:off x="304800" y="3798888"/>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(PS)</a:t>
            </a:r>
            <a:endParaRPr lang="en-US" altLang="en-US" sz="1400">
              <a:latin typeface="Helvetica" pitchFamily="2" charset="0"/>
            </a:endParaRPr>
          </a:p>
        </p:txBody>
      </p:sp>
      <p:sp>
        <p:nvSpPr>
          <p:cNvPr id="932283" name="Rectangle 443">
            <a:extLst>
              <a:ext uri="{FF2B5EF4-FFF2-40B4-BE49-F238E27FC236}">
                <a16:creationId xmlns:a16="http://schemas.microsoft.com/office/drawing/2014/main" id="{FED2D55C-AD93-3147-8229-E31B64293008}"/>
              </a:ext>
            </a:extLst>
          </p:cNvPr>
          <p:cNvSpPr>
            <a:spLocks noChangeArrowheads="1"/>
          </p:cNvSpPr>
          <p:nvPr/>
        </p:nvSpPr>
        <p:spPr bwMode="auto">
          <a:xfrm>
            <a:off x="2692400" y="5051425"/>
            <a:ext cx="2444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
              </a:rPr>
              <a:t>       </a:t>
            </a:r>
            <a:endParaRPr lang="en-US" altLang="en-US" sz="1400">
              <a:latin typeface="Helvetica" pitchFamily="2" charset="0"/>
            </a:endParaRPr>
          </a:p>
        </p:txBody>
      </p:sp>
      <p:sp>
        <p:nvSpPr>
          <p:cNvPr id="932284" name="Rectangle 444">
            <a:extLst>
              <a:ext uri="{FF2B5EF4-FFF2-40B4-BE49-F238E27FC236}">
                <a16:creationId xmlns:a16="http://schemas.microsoft.com/office/drawing/2014/main" id="{E5AA4AF1-F8CF-DA45-928B-B05714B2F6F0}"/>
              </a:ext>
            </a:extLst>
          </p:cNvPr>
          <p:cNvSpPr>
            <a:spLocks noChangeArrowheads="1"/>
          </p:cNvSpPr>
          <p:nvPr/>
        </p:nvSpPr>
        <p:spPr bwMode="auto">
          <a:xfrm>
            <a:off x="2533650" y="2174875"/>
            <a:ext cx="3429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
              </a:rPr>
              <a:t>        </a:t>
            </a:r>
            <a:endParaRPr lang="en-US" altLang="en-US" sz="1400">
              <a:latin typeface="Helvetica" pitchFamily="2" charset="0"/>
            </a:endParaRPr>
          </a:p>
        </p:txBody>
      </p:sp>
      <p:sp>
        <p:nvSpPr>
          <p:cNvPr id="932285" name="AutoShape 445">
            <a:extLst>
              <a:ext uri="{FF2B5EF4-FFF2-40B4-BE49-F238E27FC236}">
                <a16:creationId xmlns:a16="http://schemas.microsoft.com/office/drawing/2014/main" id="{D3BDB21F-B99B-0342-90FE-04AE278782FC}"/>
              </a:ext>
            </a:extLst>
          </p:cNvPr>
          <p:cNvSpPr>
            <a:spLocks noChangeArrowheads="1"/>
          </p:cNvSpPr>
          <p:nvPr/>
        </p:nvSpPr>
        <p:spPr bwMode="auto">
          <a:xfrm flipH="1">
            <a:off x="1789113" y="3225800"/>
            <a:ext cx="400050" cy="444500"/>
          </a:xfrm>
          <a:prstGeom prst="rightArrow">
            <a:avLst>
              <a:gd name="adj1" fmla="val 50000"/>
              <a:gd name="adj2" fmla="val 5000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286" name="Rectangle 446">
            <a:extLst>
              <a:ext uri="{FF2B5EF4-FFF2-40B4-BE49-F238E27FC236}">
                <a16:creationId xmlns:a16="http://schemas.microsoft.com/office/drawing/2014/main" id="{010AEF6A-CB3D-A649-8344-CF9C8640AB68}"/>
              </a:ext>
            </a:extLst>
          </p:cNvPr>
          <p:cNvSpPr>
            <a:spLocks noChangeArrowheads="1"/>
          </p:cNvSpPr>
          <p:nvPr/>
        </p:nvSpPr>
        <p:spPr bwMode="auto">
          <a:xfrm>
            <a:off x="431800" y="3444875"/>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32287" name="Rectangle 447">
            <a:extLst>
              <a:ext uri="{FF2B5EF4-FFF2-40B4-BE49-F238E27FC236}">
                <a16:creationId xmlns:a16="http://schemas.microsoft.com/office/drawing/2014/main" id="{3ED2E320-E4F2-1241-94FD-842BF6C11331}"/>
              </a:ext>
            </a:extLst>
          </p:cNvPr>
          <p:cNvSpPr>
            <a:spLocks noChangeArrowheads="1"/>
          </p:cNvSpPr>
          <p:nvPr/>
        </p:nvSpPr>
        <p:spPr bwMode="auto">
          <a:xfrm>
            <a:off x="650875" y="4129088"/>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Taw</a:t>
            </a:r>
            <a:endParaRPr lang="en-US" altLang="en-US">
              <a:latin typeface="Helvetica" pitchFamily="2" charset="0"/>
            </a:endParaRPr>
          </a:p>
        </p:txBody>
      </p:sp>
      <p:sp>
        <p:nvSpPr>
          <p:cNvPr id="932288" name="Rectangle 448">
            <a:extLst>
              <a:ext uri="{FF2B5EF4-FFF2-40B4-BE49-F238E27FC236}">
                <a16:creationId xmlns:a16="http://schemas.microsoft.com/office/drawing/2014/main" id="{87E74533-9C37-814D-A267-56694A123454}"/>
              </a:ext>
            </a:extLst>
          </p:cNvPr>
          <p:cNvSpPr>
            <a:spLocks noChangeArrowheads="1"/>
          </p:cNvSpPr>
          <p:nvPr/>
        </p:nvSpPr>
        <p:spPr bwMode="auto">
          <a:xfrm>
            <a:off x="606425" y="442118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Taw</a:t>
            </a:r>
            <a:endParaRPr lang="en-US" altLang="en-US">
              <a:latin typeface="Helvetica" pitchFamily="2" charset="0"/>
            </a:endParaRPr>
          </a:p>
        </p:txBody>
      </p:sp>
      <p:sp>
        <p:nvSpPr>
          <p:cNvPr id="932289" name="Rectangle 449">
            <a:extLst>
              <a:ext uri="{FF2B5EF4-FFF2-40B4-BE49-F238E27FC236}">
                <a16:creationId xmlns:a16="http://schemas.microsoft.com/office/drawing/2014/main" id="{CD70F1E9-5F84-5848-A450-9F0C09A71E3A}"/>
              </a:ext>
            </a:extLst>
          </p:cNvPr>
          <p:cNvSpPr>
            <a:spLocks noChangeArrowheads="1"/>
          </p:cNvSpPr>
          <p:nvPr/>
        </p:nvSpPr>
        <p:spPr bwMode="auto">
          <a:xfrm>
            <a:off x="890588" y="4749800"/>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Ezra</a:t>
            </a:r>
            <a:endParaRPr lang="en-US" altLang="en-US">
              <a:latin typeface="Helvetica" pitchFamily="2" charset="0"/>
            </a:endParaRPr>
          </a:p>
        </p:txBody>
      </p:sp>
      <p:sp>
        <p:nvSpPr>
          <p:cNvPr id="932290" name="Rectangle 450">
            <a:extLst>
              <a:ext uri="{FF2B5EF4-FFF2-40B4-BE49-F238E27FC236}">
                <a16:creationId xmlns:a16="http://schemas.microsoft.com/office/drawing/2014/main" id="{059172FC-4171-7B47-A5BF-93DFDAD4EF15}"/>
              </a:ext>
            </a:extLst>
          </p:cNvPr>
          <p:cNvSpPr>
            <a:spLocks noChangeArrowheads="1"/>
          </p:cNvSpPr>
          <p:nvPr/>
        </p:nvSpPr>
        <p:spPr bwMode="auto">
          <a:xfrm>
            <a:off x="596900" y="5092700"/>
            <a:ext cx="952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Nehemia</a:t>
            </a:r>
            <a:endParaRPr lang="en-US" altLang="en-US" b="1">
              <a:latin typeface="Helvetica" pitchFamily="2" charset="0"/>
            </a:endParaRPr>
          </a:p>
        </p:txBody>
      </p:sp>
      <p:sp>
        <p:nvSpPr>
          <p:cNvPr id="932291" name="Rectangle 451">
            <a:extLst>
              <a:ext uri="{FF2B5EF4-FFF2-40B4-BE49-F238E27FC236}">
                <a16:creationId xmlns:a16="http://schemas.microsoft.com/office/drawing/2014/main" id="{7A0C4064-53B3-BD44-ACC9-CB3C8A8E7B02}"/>
              </a:ext>
            </a:extLst>
          </p:cNvPr>
          <p:cNvSpPr>
            <a:spLocks noChangeArrowheads="1"/>
          </p:cNvSpPr>
          <p:nvPr/>
        </p:nvSpPr>
        <p:spPr bwMode="auto">
          <a:xfrm>
            <a:off x="830263" y="5414963"/>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Ester</a:t>
            </a:r>
            <a:endParaRPr lang="en-US" altLang="en-US">
              <a:latin typeface="Helvetica" pitchFamily="2" charset="0"/>
            </a:endParaRPr>
          </a:p>
        </p:txBody>
      </p:sp>
      <p:sp>
        <p:nvSpPr>
          <p:cNvPr id="932292" name="Rectangle 452">
            <a:extLst>
              <a:ext uri="{FF2B5EF4-FFF2-40B4-BE49-F238E27FC236}">
                <a16:creationId xmlns:a16="http://schemas.microsoft.com/office/drawing/2014/main" id="{E413F6E4-8F87-5C45-91C9-3E567DDA0C1B}"/>
              </a:ext>
            </a:extLst>
          </p:cNvPr>
          <p:cNvSpPr>
            <a:spLocks noChangeArrowheads="1"/>
          </p:cNvSpPr>
          <p:nvPr/>
        </p:nvSpPr>
        <p:spPr bwMode="auto">
          <a:xfrm>
            <a:off x="731838" y="2717800"/>
            <a:ext cx="8905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700" b="1">
                <a:solidFill>
                  <a:srgbClr val="000000"/>
                </a:solidFill>
                <a:latin typeface="Helvetica" pitchFamily="2" charset="0"/>
              </a:rPr>
              <a:t>I Samuel</a:t>
            </a:r>
            <a:endParaRPr lang="en-US" altLang="en-US" sz="1400">
              <a:latin typeface="Helvetica" pitchFamily="2" charset="0"/>
            </a:endParaRPr>
          </a:p>
        </p:txBody>
      </p:sp>
      <p:sp>
        <p:nvSpPr>
          <p:cNvPr id="932293" name="Rectangle 453">
            <a:extLst>
              <a:ext uri="{FF2B5EF4-FFF2-40B4-BE49-F238E27FC236}">
                <a16:creationId xmlns:a16="http://schemas.microsoft.com/office/drawing/2014/main" id="{ACA11512-D355-CF45-A702-C82595997A35}"/>
              </a:ext>
            </a:extLst>
          </p:cNvPr>
          <p:cNvSpPr>
            <a:spLocks noChangeArrowheads="1"/>
          </p:cNvSpPr>
          <p:nvPr/>
        </p:nvSpPr>
        <p:spPr bwMode="auto">
          <a:xfrm>
            <a:off x="668338" y="3114675"/>
            <a:ext cx="1003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Samuel</a:t>
            </a:r>
            <a:endParaRPr lang="en-US" altLang="en-US" sz="1400">
              <a:latin typeface="Helvetica" pitchFamily="2" charset="0"/>
            </a:endParaRPr>
          </a:p>
        </p:txBody>
      </p:sp>
      <p:sp>
        <p:nvSpPr>
          <p:cNvPr id="932294" name="Rectangle 454">
            <a:extLst>
              <a:ext uri="{FF2B5EF4-FFF2-40B4-BE49-F238E27FC236}">
                <a16:creationId xmlns:a16="http://schemas.microsoft.com/office/drawing/2014/main" id="{15E75472-CDD4-6D49-AACB-3A8A8C0D6EF6}"/>
              </a:ext>
            </a:extLst>
          </p:cNvPr>
          <p:cNvSpPr>
            <a:spLocks noChangeArrowheads="1"/>
          </p:cNvSpPr>
          <p:nvPr/>
        </p:nvSpPr>
        <p:spPr bwMode="auto">
          <a:xfrm>
            <a:off x="782638" y="336867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Raja</a:t>
            </a:r>
            <a:endParaRPr lang="en-US" altLang="en-US">
              <a:latin typeface="Helvetica" pitchFamily="2" charset="0"/>
            </a:endParaRPr>
          </a:p>
        </p:txBody>
      </p:sp>
      <p:sp>
        <p:nvSpPr>
          <p:cNvPr id="932295" name="Rectangle 455">
            <a:extLst>
              <a:ext uri="{FF2B5EF4-FFF2-40B4-BE49-F238E27FC236}">
                <a16:creationId xmlns:a16="http://schemas.microsoft.com/office/drawing/2014/main" id="{273665E2-3279-A24B-8A0A-7C3E2750CE3D}"/>
              </a:ext>
            </a:extLst>
          </p:cNvPr>
          <p:cNvSpPr>
            <a:spLocks noChangeArrowheads="1"/>
          </p:cNvSpPr>
          <p:nvPr/>
        </p:nvSpPr>
        <p:spPr bwMode="auto">
          <a:xfrm>
            <a:off x="641350" y="3730625"/>
            <a:ext cx="673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Raja</a:t>
            </a:r>
            <a:endParaRPr lang="en-US" altLang="en-US">
              <a:latin typeface="Helvetica" pitchFamily="2" charset="0"/>
            </a:endParaRPr>
          </a:p>
        </p:txBody>
      </p:sp>
      <p:sp>
        <p:nvSpPr>
          <p:cNvPr id="932296" name="Rectangle 456" descr="Small grid">
            <a:extLst>
              <a:ext uri="{FF2B5EF4-FFF2-40B4-BE49-F238E27FC236}">
                <a16:creationId xmlns:a16="http://schemas.microsoft.com/office/drawing/2014/main" id="{124624C1-96E4-524D-A764-375214EDF61C}"/>
              </a:ext>
            </a:extLst>
          </p:cNvPr>
          <p:cNvSpPr>
            <a:spLocks noChangeArrowheads="1"/>
          </p:cNvSpPr>
          <p:nvPr/>
        </p:nvSpPr>
        <p:spPr bwMode="auto">
          <a:xfrm>
            <a:off x="2220913" y="582613"/>
            <a:ext cx="222250" cy="3279775"/>
          </a:xfrm>
          <a:prstGeom prst="rect">
            <a:avLst/>
          </a:prstGeom>
          <a:blipFill dpi="0" rotWithShape="0">
            <a:blip r:embed="rId5"/>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297" name="Arc 457">
            <a:extLst>
              <a:ext uri="{FF2B5EF4-FFF2-40B4-BE49-F238E27FC236}">
                <a16:creationId xmlns:a16="http://schemas.microsoft.com/office/drawing/2014/main" id="{67EEC539-E273-0B44-A7D5-AFCA4DE1B22C}"/>
              </a:ext>
            </a:extLst>
          </p:cNvPr>
          <p:cNvSpPr>
            <a:spLocks/>
          </p:cNvSpPr>
          <p:nvPr/>
        </p:nvSpPr>
        <p:spPr bwMode="auto">
          <a:xfrm rot="10860000">
            <a:off x="2457450" y="569913"/>
            <a:ext cx="92075" cy="27463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381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298" name="Line 458">
            <a:extLst>
              <a:ext uri="{FF2B5EF4-FFF2-40B4-BE49-F238E27FC236}">
                <a16:creationId xmlns:a16="http://schemas.microsoft.com/office/drawing/2014/main" id="{F729EDB4-889B-8946-A83B-EFA4D2F903DD}"/>
              </a:ext>
            </a:extLst>
          </p:cNvPr>
          <p:cNvSpPr>
            <a:spLocks noChangeShapeType="1"/>
          </p:cNvSpPr>
          <p:nvPr/>
        </p:nvSpPr>
        <p:spPr bwMode="auto">
          <a:xfrm flipH="1" flipV="1">
            <a:off x="3830638" y="360363"/>
            <a:ext cx="0" cy="4381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99" name="Line 459">
            <a:extLst>
              <a:ext uri="{FF2B5EF4-FFF2-40B4-BE49-F238E27FC236}">
                <a16:creationId xmlns:a16="http://schemas.microsoft.com/office/drawing/2014/main" id="{7B8B72C9-66F3-504C-8D87-67F22AE549F0}"/>
              </a:ext>
            </a:extLst>
          </p:cNvPr>
          <p:cNvSpPr>
            <a:spLocks noChangeShapeType="1"/>
          </p:cNvSpPr>
          <p:nvPr/>
        </p:nvSpPr>
        <p:spPr bwMode="auto">
          <a:xfrm>
            <a:off x="2670175" y="571500"/>
            <a:ext cx="4937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300" name="Line 460">
            <a:extLst>
              <a:ext uri="{FF2B5EF4-FFF2-40B4-BE49-F238E27FC236}">
                <a16:creationId xmlns:a16="http://schemas.microsoft.com/office/drawing/2014/main" id="{62D823EE-984C-2846-85CA-D98869BAB2E1}"/>
              </a:ext>
            </a:extLst>
          </p:cNvPr>
          <p:cNvSpPr>
            <a:spLocks noChangeShapeType="1"/>
          </p:cNvSpPr>
          <p:nvPr/>
        </p:nvSpPr>
        <p:spPr bwMode="auto">
          <a:xfrm>
            <a:off x="3290888" y="571500"/>
            <a:ext cx="479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301" name="Line 461">
            <a:extLst>
              <a:ext uri="{FF2B5EF4-FFF2-40B4-BE49-F238E27FC236}">
                <a16:creationId xmlns:a16="http://schemas.microsoft.com/office/drawing/2014/main" id="{5B4FEEAA-8B0E-204A-9AC5-B8E16D9D0FC5}"/>
              </a:ext>
            </a:extLst>
          </p:cNvPr>
          <p:cNvSpPr>
            <a:spLocks noChangeShapeType="1"/>
          </p:cNvSpPr>
          <p:nvPr/>
        </p:nvSpPr>
        <p:spPr bwMode="auto">
          <a:xfrm>
            <a:off x="2651125" y="2012950"/>
            <a:ext cx="11160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302" name="Line 462">
            <a:extLst>
              <a:ext uri="{FF2B5EF4-FFF2-40B4-BE49-F238E27FC236}">
                <a16:creationId xmlns:a16="http://schemas.microsoft.com/office/drawing/2014/main" id="{D7C72861-41AB-C149-A012-AE56AEE3FBF1}"/>
              </a:ext>
            </a:extLst>
          </p:cNvPr>
          <p:cNvSpPr>
            <a:spLocks noChangeShapeType="1"/>
          </p:cNvSpPr>
          <p:nvPr/>
        </p:nvSpPr>
        <p:spPr bwMode="auto">
          <a:xfrm>
            <a:off x="2620963" y="34512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303" name="Rectangle 463">
            <a:extLst>
              <a:ext uri="{FF2B5EF4-FFF2-40B4-BE49-F238E27FC236}">
                <a16:creationId xmlns:a16="http://schemas.microsoft.com/office/drawing/2014/main" id="{26F802C2-1DA9-9941-9025-6D75A2B35AB5}"/>
              </a:ext>
            </a:extLst>
          </p:cNvPr>
          <p:cNvSpPr>
            <a:spLocks noChangeArrowheads="1"/>
          </p:cNvSpPr>
          <p:nvPr/>
        </p:nvSpPr>
        <p:spPr bwMode="auto">
          <a:xfrm>
            <a:off x="4243388" y="186690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(U)</a:t>
            </a:r>
          </a:p>
        </p:txBody>
      </p:sp>
      <p:sp>
        <p:nvSpPr>
          <p:cNvPr id="932304" name="Rectangle 464">
            <a:extLst>
              <a:ext uri="{FF2B5EF4-FFF2-40B4-BE49-F238E27FC236}">
                <a16:creationId xmlns:a16="http://schemas.microsoft.com/office/drawing/2014/main" id="{C4179272-9EAE-C842-9F63-9AE130A4EAD8}"/>
              </a:ext>
            </a:extLst>
          </p:cNvPr>
          <p:cNvSpPr>
            <a:spLocks noChangeArrowheads="1"/>
          </p:cNvSpPr>
          <p:nvPr/>
        </p:nvSpPr>
        <p:spPr bwMode="auto">
          <a:xfrm>
            <a:off x="4224338" y="3041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32305" name="Rectangle 465">
            <a:extLst>
              <a:ext uri="{FF2B5EF4-FFF2-40B4-BE49-F238E27FC236}">
                <a16:creationId xmlns:a16="http://schemas.microsoft.com/office/drawing/2014/main" id="{0D687735-43A0-7044-A4CE-1ABCE8A44894}"/>
              </a:ext>
            </a:extLst>
          </p:cNvPr>
          <p:cNvSpPr>
            <a:spLocks noChangeArrowheads="1"/>
          </p:cNvSpPr>
          <p:nvPr/>
        </p:nvSpPr>
        <p:spPr bwMode="auto">
          <a:xfrm>
            <a:off x="4225925" y="4438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32306" name="Rectangle 466">
            <a:extLst>
              <a:ext uri="{FF2B5EF4-FFF2-40B4-BE49-F238E27FC236}">
                <a16:creationId xmlns:a16="http://schemas.microsoft.com/office/drawing/2014/main" id="{16CE8C2C-BD70-2D47-805F-6AD4A1F6A694}"/>
              </a:ext>
            </a:extLst>
          </p:cNvPr>
          <p:cNvSpPr>
            <a:spLocks noChangeArrowheads="1"/>
          </p:cNvSpPr>
          <p:nvPr/>
        </p:nvSpPr>
        <p:spPr bwMode="auto">
          <a:xfrm>
            <a:off x="4211638" y="573246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32307" name="Rectangle 467">
            <a:extLst>
              <a:ext uri="{FF2B5EF4-FFF2-40B4-BE49-F238E27FC236}">
                <a16:creationId xmlns:a16="http://schemas.microsoft.com/office/drawing/2014/main" id="{19083D48-9B8C-EA4C-8B97-F4C1ABFE130B}"/>
              </a:ext>
            </a:extLst>
          </p:cNvPr>
          <p:cNvSpPr>
            <a:spLocks noChangeArrowheads="1"/>
          </p:cNvSpPr>
          <p:nvPr/>
        </p:nvSpPr>
        <p:spPr bwMode="auto">
          <a:xfrm>
            <a:off x="4210050" y="6661150"/>
            <a:ext cx="622300" cy="3635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32308" name="Line 468">
            <a:extLst>
              <a:ext uri="{FF2B5EF4-FFF2-40B4-BE49-F238E27FC236}">
                <a16:creationId xmlns:a16="http://schemas.microsoft.com/office/drawing/2014/main" id="{58B7B8D6-9384-084D-BCDB-2EEFD4416B82}"/>
              </a:ext>
            </a:extLst>
          </p:cNvPr>
          <p:cNvSpPr>
            <a:spLocks noChangeShapeType="1"/>
          </p:cNvSpPr>
          <p:nvPr/>
        </p:nvSpPr>
        <p:spPr bwMode="auto">
          <a:xfrm>
            <a:off x="2649538" y="31670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309" name="Line 469">
            <a:extLst>
              <a:ext uri="{FF2B5EF4-FFF2-40B4-BE49-F238E27FC236}">
                <a16:creationId xmlns:a16="http://schemas.microsoft.com/office/drawing/2014/main" id="{0496745D-A0F2-3042-AB1C-B58C8A1E7E2B}"/>
              </a:ext>
            </a:extLst>
          </p:cNvPr>
          <p:cNvSpPr>
            <a:spLocks noChangeShapeType="1"/>
          </p:cNvSpPr>
          <p:nvPr/>
        </p:nvSpPr>
        <p:spPr bwMode="auto">
          <a:xfrm>
            <a:off x="2620963" y="490855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310" name="Line 470">
            <a:extLst>
              <a:ext uri="{FF2B5EF4-FFF2-40B4-BE49-F238E27FC236}">
                <a16:creationId xmlns:a16="http://schemas.microsoft.com/office/drawing/2014/main" id="{211D288A-4588-9D4A-BB18-C76021A7B96C}"/>
              </a:ext>
            </a:extLst>
          </p:cNvPr>
          <p:cNvSpPr>
            <a:spLocks noChangeShapeType="1"/>
          </p:cNvSpPr>
          <p:nvPr/>
        </p:nvSpPr>
        <p:spPr bwMode="auto">
          <a:xfrm>
            <a:off x="2179638" y="3898900"/>
            <a:ext cx="230187" cy="25558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32311" name="Group 471">
            <a:extLst>
              <a:ext uri="{FF2B5EF4-FFF2-40B4-BE49-F238E27FC236}">
                <a16:creationId xmlns:a16="http://schemas.microsoft.com/office/drawing/2014/main" id="{D6F338C1-2983-9E42-9488-572FA1FD8CB6}"/>
              </a:ext>
            </a:extLst>
          </p:cNvPr>
          <p:cNvGrpSpPr>
            <a:grpSpLocks/>
          </p:cNvGrpSpPr>
          <p:nvPr/>
        </p:nvGrpSpPr>
        <p:grpSpPr bwMode="auto">
          <a:xfrm>
            <a:off x="1901825" y="4265613"/>
            <a:ext cx="765175" cy="1147762"/>
            <a:chOff x="89" y="3487"/>
            <a:chExt cx="482" cy="723"/>
          </a:xfrm>
        </p:grpSpPr>
        <p:sp>
          <p:nvSpPr>
            <p:cNvPr id="932312" name="Rectangle 472">
              <a:extLst>
                <a:ext uri="{FF2B5EF4-FFF2-40B4-BE49-F238E27FC236}">
                  <a16:creationId xmlns:a16="http://schemas.microsoft.com/office/drawing/2014/main" id="{EECD53C1-D3CB-724C-829C-9B9ABE01467F}"/>
                </a:ext>
              </a:extLst>
            </p:cNvPr>
            <p:cNvSpPr>
              <a:spLocks noChangeArrowheads="1"/>
            </p:cNvSpPr>
            <p:nvPr/>
          </p:nvSpPr>
          <p:spPr bwMode="auto">
            <a:xfrm>
              <a:off x="89" y="3487"/>
              <a:ext cx="15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NABI</a:t>
              </a:r>
              <a:endParaRPr lang="en-US" altLang="en-US" sz="1400">
                <a:latin typeface="Helvetica" pitchFamily="2" charset="0"/>
              </a:endParaRPr>
            </a:p>
          </p:txBody>
        </p:sp>
        <p:sp>
          <p:nvSpPr>
            <p:cNvPr id="932313" name="Rectangle 473">
              <a:extLst>
                <a:ext uri="{FF2B5EF4-FFF2-40B4-BE49-F238E27FC236}">
                  <a16:creationId xmlns:a16="http://schemas.microsoft.com/office/drawing/2014/main" id="{373D831A-AD18-3A40-BBE8-837F924C36B6}"/>
                </a:ext>
              </a:extLst>
            </p:cNvPr>
            <p:cNvSpPr>
              <a:spLocks noChangeArrowheads="1"/>
            </p:cNvSpPr>
            <p:nvPr/>
          </p:nvSpPr>
          <p:spPr bwMode="auto">
            <a:xfrm>
              <a:off x="89" y="356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MENULIS</a:t>
              </a:r>
              <a:endParaRPr lang="en-US" altLang="en-US" sz="1400">
                <a:latin typeface="Helvetica" pitchFamily="2" charset="0"/>
              </a:endParaRPr>
            </a:p>
          </p:txBody>
        </p:sp>
        <p:sp>
          <p:nvSpPr>
            <p:cNvPr id="932314" name="Rectangle 474">
              <a:extLst>
                <a:ext uri="{FF2B5EF4-FFF2-40B4-BE49-F238E27FC236}">
                  <a16:creationId xmlns:a16="http://schemas.microsoft.com/office/drawing/2014/main" id="{9C6531D4-4047-8447-A412-0481809D7A41}"/>
                </a:ext>
              </a:extLst>
            </p:cNvPr>
            <p:cNvSpPr>
              <a:spLocks noChangeArrowheads="1"/>
            </p:cNvSpPr>
            <p:nvPr/>
          </p:nvSpPr>
          <p:spPr bwMode="auto">
            <a:xfrm>
              <a:off x="89" y="364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SELAMA</a:t>
              </a:r>
              <a:endParaRPr lang="en-US" altLang="en-US" sz="1400">
                <a:latin typeface="Helvetica" pitchFamily="2" charset="0"/>
              </a:endParaRPr>
            </a:p>
          </p:txBody>
        </p:sp>
        <p:sp>
          <p:nvSpPr>
            <p:cNvPr id="932315" name="Rectangle 475">
              <a:extLst>
                <a:ext uri="{FF2B5EF4-FFF2-40B4-BE49-F238E27FC236}">
                  <a16:creationId xmlns:a16="http://schemas.microsoft.com/office/drawing/2014/main" id="{350F6116-8236-114D-A210-4ADF95762C4E}"/>
                </a:ext>
              </a:extLst>
            </p:cNvPr>
            <p:cNvSpPr>
              <a:spLocks noChangeArrowheads="1"/>
            </p:cNvSpPr>
            <p:nvPr/>
          </p:nvSpPr>
          <p:spPr bwMode="auto">
            <a:xfrm>
              <a:off x="89" y="3725"/>
              <a:ext cx="27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EMPAT</a:t>
              </a:r>
              <a:endParaRPr lang="en-US" altLang="en-US" sz="1400">
                <a:latin typeface="Helvetica" pitchFamily="2" charset="0"/>
              </a:endParaRPr>
            </a:p>
          </p:txBody>
        </p:sp>
        <p:sp>
          <p:nvSpPr>
            <p:cNvPr id="932316" name="Rectangle 476">
              <a:extLst>
                <a:ext uri="{FF2B5EF4-FFF2-40B4-BE49-F238E27FC236}">
                  <a16:creationId xmlns:a16="http://schemas.microsoft.com/office/drawing/2014/main" id="{7615E1A2-5806-BA42-8A31-3E8834688EA3}"/>
                </a:ext>
              </a:extLst>
            </p:cNvPr>
            <p:cNvSpPr>
              <a:spLocks noChangeArrowheads="1"/>
            </p:cNvSpPr>
            <p:nvPr/>
          </p:nvSpPr>
          <p:spPr bwMode="auto">
            <a:xfrm>
              <a:off x="89" y="3803"/>
              <a:ext cx="29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RATUS</a:t>
              </a:r>
              <a:endParaRPr lang="en-US" altLang="en-US" sz="1400">
                <a:latin typeface="Helvetica" pitchFamily="2" charset="0"/>
              </a:endParaRPr>
            </a:p>
          </p:txBody>
        </p:sp>
        <p:sp>
          <p:nvSpPr>
            <p:cNvPr id="932317" name="Rectangle 477">
              <a:extLst>
                <a:ext uri="{FF2B5EF4-FFF2-40B4-BE49-F238E27FC236}">
                  <a16:creationId xmlns:a16="http://schemas.microsoft.com/office/drawing/2014/main" id="{4451D6AE-ADF4-CE40-A069-A6DAF65BE352}"/>
                </a:ext>
              </a:extLst>
            </p:cNvPr>
            <p:cNvSpPr>
              <a:spLocks noChangeArrowheads="1"/>
            </p:cNvSpPr>
            <p:nvPr/>
          </p:nvSpPr>
          <p:spPr bwMode="auto">
            <a:xfrm>
              <a:off x="89" y="3885"/>
              <a:ext cx="33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TAHUN</a:t>
              </a:r>
              <a:endParaRPr lang="en-US" altLang="en-US" sz="1400">
                <a:latin typeface="Helvetica" pitchFamily="2" charset="0"/>
              </a:endParaRPr>
            </a:p>
          </p:txBody>
        </p:sp>
        <p:sp>
          <p:nvSpPr>
            <p:cNvPr id="932318" name="Rectangle 478">
              <a:extLst>
                <a:ext uri="{FF2B5EF4-FFF2-40B4-BE49-F238E27FC236}">
                  <a16:creationId xmlns:a16="http://schemas.microsoft.com/office/drawing/2014/main" id="{1EB5ADAD-E236-1241-9B1F-36EBDC5CF68E}"/>
                </a:ext>
              </a:extLst>
            </p:cNvPr>
            <p:cNvSpPr>
              <a:spLocks noChangeArrowheads="1"/>
            </p:cNvSpPr>
            <p:nvPr/>
          </p:nvSpPr>
          <p:spPr bwMode="auto">
            <a:xfrm>
              <a:off x="89" y="3972"/>
              <a:ext cx="42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SETELAH</a:t>
              </a:r>
              <a:endParaRPr lang="en-US" altLang="en-US" sz="1400">
                <a:latin typeface="Helvetica" pitchFamily="2" charset="0"/>
              </a:endParaRPr>
            </a:p>
          </p:txBody>
        </p:sp>
        <p:sp>
          <p:nvSpPr>
            <p:cNvPr id="932319" name="Rectangle 479">
              <a:extLst>
                <a:ext uri="{FF2B5EF4-FFF2-40B4-BE49-F238E27FC236}">
                  <a16:creationId xmlns:a16="http://schemas.microsoft.com/office/drawing/2014/main" id="{067485A9-99A9-C646-B0EC-11DF73964A4A}"/>
                </a:ext>
              </a:extLst>
            </p:cNvPr>
            <p:cNvSpPr>
              <a:spLocks noChangeArrowheads="1"/>
            </p:cNvSpPr>
            <p:nvPr/>
          </p:nvSpPr>
          <p:spPr bwMode="auto">
            <a:xfrm>
              <a:off x="101" y="4056"/>
              <a:ext cx="1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 </a:t>
              </a:r>
              <a:endParaRPr lang="en-US" altLang="en-US" sz="1400">
                <a:latin typeface="Helvetica" pitchFamily="2" charset="0"/>
              </a:endParaRPr>
            </a:p>
          </p:txBody>
        </p:sp>
        <p:sp>
          <p:nvSpPr>
            <p:cNvPr id="932320" name="Rectangle 480">
              <a:extLst>
                <a:ext uri="{FF2B5EF4-FFF2-40B4-BE49-F238E27FC236}">
                  <a16:creationId xmlns:a16="http://schemas.microsoft.com/office/drawing/2014/main" id="{8F58C6F1-26CF-CD45-8110-21EA9C012D21}"/>
                </a:ext>
              </a:extLst>
            </p:cNvPr>
            <p:cNvSpPr>
              <a:spLocks noChangeArrowheads="1"/>
            </p:cNvSpPr>
            <p:nvPr/>
          </p:nvSpPr>
          <p:spPr bwMode="auto">
            <a:xfrm>
              <a:off x="125" y="4133"/>
              <a:ext cx="4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"PECAH"</a:t>
              </a:r>
              <a:endParaRPr lang="en-US" altLang="en-US" sz="1400">
                <a:latin typeface="Helvetica" pitchFamily="2" charset="0"/>
              </a:endParaRPr>
            </a:p>
          </p:txBody>
        </p:sp>
      </p:grpSp>
      <p:sp>
        <p:nvSpPr>
          <p:cNvPr id="932321" name="Rectangle 481" descr="Small grid">
            <a:extLst>
              <a:ext uri="{FF2B5EF4-FFF2-40B4-BE49-F238E27FC236}">
                <a16:creationId xmlns:a16="http://schemas.microsoft.com/office/drawing/2014/main" id="{2C3E7BF4-9435-4147-9618-00537B76DD25}"/>
              </a:ext>
            </a:extLst>
          </p:cNvPr>
          <p:cNvSpPr>
            <a:spLocks noChangeArrowheads="1"/>
          </p:cNvSpPr>
          <p:nvPr/>
        </p:nvSpPr>
        <p:spPr bwMode="auto">
          <a:xfrm rot="2940000">
            <a:off x="2197100" y="3862388"/>
            <a:ext cx="366713" cy="179387"/>
          </a:xfrm>
          <a:prstGeom prst="rect">
            <a:avLst/>
          </a:prstGeom>
          <a:blipFill dpi="0" rotWithShape="0">
            <a:blip r:embed="rId5"/>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22" name="AutoShape 482">
            <a:extLst>
              <a:ext uri="{FF2B5EF4-FFF2-40B4-BE49-F238E27FC236}">
                <a16:creationId xmlns:a16="http://schemas.microsoft.com/office/drawing/2014/main" id="{62431EE2-55E1-8B4C-8D8F-40232E2E7584}"/>
              </a:ext>
            </a:extLst>
          </p:cNvPr>
          <p:cNvSpPr>
            <a:spLocks noChangeArrowheads="1"/>
          </p:cNvSpPr>
          <p:nvPr/>
        </p:nvSpPr>
        <p:spPr bwMode="auto">
          <a:xfrm rot="13800000" flipH="1">
            <a:off x="2379663" y="3867150"/>
            <a:ext cx="241300" cy="406400"/>
          </a:xfrm>
          <a:prstGeom prst="rightArrow">
            <a:avLst>
              <a:gd name="adj1" fmla="val 50000"/>
              <a:gd name="adj2" fmla="val 50005"/>
            </a:avLst>
          </a:prstGeom>
          <a:solidFill>
            <a:schemeClr val="tx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25" name="Rectangle 485">
            <a:extLst>
              <a:ext uri="{FF2B5EF4-FFF2-40B4-BE49-F238E27FC236}">
                <a16:creationId xmlns:a16="http://schemas.microsoft.com/office/drawing/2014/main" id="{5DEDFE8C-6721-DC48-995B-1448BF1E2932}"/>
              </a:ext>
            </a:extLst>
          </p:cNvPr>
          <p:cNvSpPr>
            <a:spLocks noChangeArrowheads="1"/>
          </p:cNvSpPr>
          <p:nvPr/>
        </p:nvSpPr>
        <p:spPr bwMode="auto">
          <a:xfrm>
            <a:off x="3032125" y="54864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2326" name="Text Box 486">
            <a:extLst>
              <a:ext uri="{FF2B5EF4-FFF2-40B4-BE49-F238E27FC236}">
                <a16:creationId xmlns:a16="http://schemas.microsoft.com/office/drawing/2014/main" id="{AB5C4109-E731-394B-9123-34F40CF35AD3}"/>
              </a:ext>
            </a:extLst>
          </p:cNvPr>
          <p:cNvSpPr txBox="1">
            <a:spLocks noChangeArrowheads="1"/>
          </p:cNvSpPr>
          <p:nvPr/>
        </p:nvSpPr>
        <p:spPr bwMode="auto">
          <a:xfrm>
            <a:off x="2157413" y="5738813"/>
            <a:ext cx="747712"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000000"/>
                </a:solidFill>
                <a:latin typeface="Helvetica" pitchFamily="2" charset="0"/>
              </a:rPr>
              <a:t>*</a:t>
            </a:r>
          </a:p>
        </p:txBody>
      </p:sp>
      <p:sp>
        <p:nvSpPr>
          <p:cNvPr id="932327" name="Text Box 487">
            <a:extLst>
              <a:ext uri="{FF2B5EF4-FFF2-40B4-BE49-F238E27FC236}">
                <a16:creationId xmlns:a16="http://schemas.microsoft.com/office/drawing/2014/main" id="{4950CD51-0476-B34B-85AB-9067B8AE05D7}"/>
              </a:ext>
            </a:extLst>
          </p:cNvPr>
          <p:cNvSpPr txBox="1">
            <a:spLocks noChangeArrowheads="1"/>
          </p:cNvSpPr>
          <p:nvPr/>
        </p:nvSpPr>
        <p:spPr bwMode="auto">
          <a:xfrm rot="-5400000">
            <a:off x="3975100" y="1673225"/>
            <a:ext cx="32067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endParaRPr lang="en-US" altLang="en-US" sz="900">
              <a:latin typeface="Arial Black" panose="020B0604020202020204" pitchFamily="34" charset="0"/>
            </a:endParaRPr>
          </a:p>
        </p:txBody>
      </p:sp>
      <p:sp>
        <p:nvSpPr>
          <p:cNvPr id="932328" name="Text Box 488">
            <a:extLst>
              <a:ext uri="{FF2B5EF4-FFF2-40B4-BE49-F238E27FC236}">
                <a16:creationId xmlns:a16="http://schemas.microsoft.com/office/drawing/2014/main" id="{6E9F75B4-8476-C548-BA96-A9DEA6702BF1}"/>
              </a:ext>
            </a:extLst>
          </p:cNvPr>
          <p:cNvSpPr txBox="1">
            <a:spLocks noChangeArrowheads="1"/>
          </p:cNvSpPr>
          <p:nvPr/>
        </p:nvSpPr>
        <p:spPr bwMode="auto">
          <a:xfrm rot="-5400000">
            <a:off x="2234407" y="3594893"/>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 </a:t>
            </a:r>
            <a:endParaRPr lang="en-US" altLang="en-US" sz="900">
              <a:latin typeface="Arial Black" panose="020B0604020202020204" pitchFamily="34" charset="0"/>
            </a:endParaRPr>
          </a:p>
        </p:txBody>
      </p:sp>
      <p:sp>
        <p:nvSpPr>
          <p:cNvPr id="932329" name="Rectangle 489">
            <a:extLst>
              <a:ext uri="{FF2B5EF4-FFF2-40B4-BE49-F238E27FC236}">
                <a16:creationId xmlns:a16="http://schemas.microsoft.com/office/drawing/2014/main" id="{5B9D8130-A7A8-9442-AEB5-585F99065744}"/>
              </a:ext>
            </a:extLst>
          </p:cNvPr>
          <p:cNvSpPr>
            <a:spLocks noChangeArrowheads="1"/>
          </p:cNvSpPr>
          <p:nvPr/>
        </p:nvSpPr>
        <p:spPr bwMode="auto">
          <a:xfrm>
            <a:off x="2562225" y="4046538"/>
            <a:ext cx="1873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932330" name="Rectangle 490">
            <a:extLst>
              <a:ext uri="{FF2B5EF4-FFF2-40B4-BE49-F238E27FC236}">
                <a16:creationId xmlns:a16="http://schemas.microsoft.com/office/drawing/2014/main" id="{594EA4B1-A58A-A044-AF67-149E5FF20444}"/>
              </a:ext>
            </a:extLst>
          </p:cNvPr>
          <p:cNvSpPr>
            <a:spLocks noChangeArrowheads="1"/>
          </p:cNvSpPr>
          <p:nvPr/>
        </p:nvSpPr>
        <p:spPr bwMode="auto">
          <a:xfrm>
            <a:off x="2641600" y="3606800"/>
            <a:ext cx="22225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5000">
                <a:latin typeface="Helvetica" pitchFamily="2" charset="0"/>
              </a:rPr>
              <a:t>•</a:t>
            </a:r>
            <a:endParaRPr lang="en-US" altLang="en-US" sz="2000">
              <a:latin typeface="Helvetica" pitchFamily="2" charset="0"/>
            </a:endParaRPr>
          </a:p>
        </p:txBody>
      </p:sp>
      <p:sp>
        <p:nvSpPr>
          <p:cNvPr id="932331" name="Line 491">
            <a:extLst>
              <a:ext uri="{FF2B5EF4-FFF2-40B4-BE49-F238E27FC236}">
                <a16:creationId xmlns:a16="http://schemas.microsoft.com/office/drawing/2014/main" id="{97C83AD9-D83F-BD46-AAC0-5C9B8020528F}"/>
              </a:ext>
            </a:extLst>
          </p:cNvPr>
          <p:cNvSpPr>
            <a:spLocks noChangeShapeType="1"/>
          </p:cNvSpPr>
          <p:nvPr/>
        </p:nvSpPr>
        <p:spPr bwMode="auto">
          <a:xfrm>
            <a:off x="2559050" y="571500"/>
            <a:ext cx="0" cy="22066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32" name="Line 492">
            <a:extLst>
              <a:ext uri="{FF2B5EF4-FFF2-40B4-BE49-F238E27FC236}">
                <a16:creationId xmlns:a16="http://schemas.microsoft.com/office/drawing/2014/main" id="{A70EE6FE-4A05-3F48-9796-68CB4BC25E38}"/>
              </a:ext>
            </a:extLst>
          </p:cNvPr>
          <p:cNvSpPr>
            <a:spLocks noChangeShapeType="1"/>
          </p:cNvSpPr>
          <p:nvPr/>
        </p:nvSpPr>
        <p:spPr bwMode="auto">
          <a:xfrm>
            <a:off x="2516188" y="814388"/>
            <a:ext cx="1676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33" name="Line 493">
            <a:extLst>
              <a:ext uri="{FF2B5EF4-FFF2-40B4-BE49-F238E27FC236}">
                <a16:creationId xmlns:a16="http://schemas.microsoft.com/office/drawing/2014/main" id="{D05D20E7-F072-E947-8317-FA6135670A1A}"/>
              </a:ext>
            </a:extLst>
          </p:cNvPr>
          <p:cNvSpPr>
            <a:spLocks noChangeShapeType="1"/>
          </p:cNvSpPr>
          <p:nvPr/>
        </p:nvSpPr>
        <p:spPr bwMode="auto">
          <a:xfrm>
            <a:off x="4152900" y="182563"/>
            <a:ext cx="0" cy="6048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34" name="Line 494">
            <a:extLst>
              <a:ext uri="{FF2B5EF4-FFF2-40B4-BE49-F238E27FC236}">
                <a16:creationId xmlns:a16="http://schemas.microsoft.com/office/drawing/2014/main" id="{9FF8306D-2A8D-6749-9C80-2999027FACCB}"/>
              </a:ext>
            </a:extLst>
          </p:cNvPr>
          <p:cNvSpPr>
            <a:spLocks noChangeShapeType="1"/>
          </p:cNvSpPr>
          <p:nvPr/>
        </p:nvSpPr>
        <p:spPr bwMode="auto">
          <a:xfrm>
            <a:off x="2535238" y="1011238"/>
            <a:ext cx="0" cy="29035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35" name="Line 495">
            <a:extLst>
              <a:ext uri="{FF2B5EF4-FFF2-40B4-BE49-F238E27FC236}">
                <a16:creationId xmlns:a16="http://schemas.microsoft.com/office/drawing/2014/main" id="{F60DB11B-E55D-2741-A2CA-7DD8A01A6DA5}"/>
              </a:ext>
            </a:extLst>
          </p:cNvPr>
          <p:cNvSpPr>
            <a:spLocks noChangeShapeType="1"/>
          </p:cNvSpPr>
          <p:nvPr/>
        </p:nvSpPr>
        <p:spPr bwMode="auto">
          <a:xfrm>
            <a:off x="2511425" y="1001713"/>
            <a:ext cx="1693863"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36" name="Line 496">
            <a:extLst>
              <a:ext uri="{FF2B5EF4-FFF2-40B4-BE49-F238E27FC236}">
                <a16:creationId xmlns:a16="http://schemas.microsoft.com/office/drawing/2014/main" id="{4CD38813-4BBF-2540-90DC-E5DB2D0591A0}"/>
              </a:ext>
            </a:extLst>
          </p:cNvPr>
          <p:cNvSpPr>
            <a:spLocks noChangeShapeType="1"/>
          </p:cNvSpPr>
          <p:nvPr/>
        </p:nvSpPr>
        <p:spPr bwMode="auto">
          <a:xfrm>
            <a:off x="2509838" y="7305675"/>
            <a:ext cx="1693862" cy="0"/>
          </a:xfrm>
          <a:prstGeom prst="line">
            <a:avLst/>
          </a:prstGeom>
          <a:noFill/>
          <a:ln w="76200">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32337" name="Line 497">
            <a:extLst>
              <a:ext uri="{FF2B5EF4-FFF2-40B4-BE49-F238E27FC236}">
                <a16:creationId xmlns:a16="http://schemas.microsoft.com/office/drawing/2014/main" id="{DD7BFC14-6016-CB49-8840-4800A1089824}"/>
              </a:ext>
            </a:extLst>
          </p:cNvPr>
          <p:cNvSpPr>
            <a:spLocks noChangeShapeType="1"/>
          </p:cNvSpPr>
          <p:nvPr/>
        </p:nvSpPr>
        <p:spPr bwMode="auto">
          <a:xfrm>
            <a:off x="4164013" y="998538"/>
            <a:ext cx="0" cy="62801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38" name="Line 498">
            <a:extLst>
              <a:ext uri="{FF2B5EF4-FFF2-40B4-BE49-F238E27FC236}">
                <a16:creationId xmlns:a16="http://schemas.microsoft.com/office/drawing/2014/main" id="{A188FC27-22CF-6047-B908-25F53FDA532D}"/>
              </a:ext>
            </a:extLst>
          </p:cNvPr>
          <p:cNvSpPr>
            <a:spLocks noChangeShapeType="1"/>
          </p:cNvSpPr>
          <p:nvPr/>
        </p:nvSpPr>
        <p:spPr bwMode="auto">
          <a:xfrm>
            <a:off x="2541588" y="5576888"/>
            <a:ext cx="0" cy="17129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39" name="Line 499">
            <a:extLst>
              <a:ext uri="{FF2B5EF4-FFF2-40B4-BE49-F238E27FC236}">
                <a16:creationId xmlns:a16="http://schemas.microsoft.com/office/drawing/2014/main" id="{1E5C3FBA-4B8B-2C4C-9901-96BCCDF16C43}"/>
              </a:ext>
            </a:extLst>
          </p:cNvPr>
          <p:cNvSpPr>
            <a:spLocks noChangeShapeType="1"/>
          </p:cNvSpPr>
          <p:nvPr/>
        </p:nvSpPr>
        <p:spPr bwMode="auto">
          <a:xfrm flipV="1">
            <a:off x="2201863" y="546100"/>
            <a:ext cx="1587" cy="340201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340" name="Rectangle 500" descr="Small grid">
            <a:extLst>
              <a:ext uri="{FF2B5EF4-FFF2-40B4-BE49-F238E27FC236}">
                <a16:creationId xmlns:a16="http://schemas.microsoft.com/office/drawing/2014/main" id="{16D80C3E-E80F-8C48-8EFE-4BB5F0AAD0BF}"/>
              </a:ext>
            </a:extLst>
          </p:cNvPr>
          <p:cNvSpPr>
            <a:spLocks noChangeArrowheads="1"/>
          </p:cNvSpPr>
          <p:nvPr/>
        </p:nvSpPr>
        <p:spPr bwMode="auto">
          <a:xfrm>
            <a:off x="1985963" y="3365500"/>
            <a:ext cx="247650" cy="152400"/>
          </a:xfrm>
          <a:prstGeom prst="rect">
            <a:avLst/>
          </a:prstGeom>
          <a:blipFill dpi="0" rotWithShape="0">
            <a:blip r:embed="rId5"/>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41" name="Line 501">
            <a:extLst>
              <a:ext uri="{FF2B5EF4-FFF2-40B4-BE49-F238E27FC236}">
                <a16:creationId xmlns:a16="http://schemas.microsoft.com/office/drawing/2014/main" id="{A9D54A79-C3DD-E34B-B49E-60C375B5E4EB}"/>
              </a:ext>
            </a:extLst>
          </p:cNvPr>
          <p:cNvSpPr>
            <a:spLocks noChangeShapeType="1"/>
          </p:cNvSpPr>
          <p:nvPr/>
        </p:nvSpPr>
        <p:spPr bwMode="auto">
          <a:xfrm>
            <a:off x="2597150" y="1079500"/>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54" name="Text Box 514">
            <a:extLst>
              <a:ext uri="{FF2B5EF4-FFF2-40B4-BE49-F238E27FC236}">
                <a16:creationId xmlns:a16="http://schemas.microsoft.com/office/drawing/2014/main" id="{84DCDDE2-7804-304D-B5B2-DC182B77C9D4}"/>
              </a:ext>
            </a:extLst>
          </p:cNvPr>
          <p:cNvSpPr txBox="1">
            <a:spLocks noChangeArrowheads="1"/>
          </p:cNvSpPr>
          <p:nvPr/>
        </p:nvSpPr>
        <p:spPr bwMode="auto">
          <a:xfrm rot="-5400000">
            <a:off x="2041525" y="3948113"/>
            <a:ext cx="381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900">
              <a:latin typeface="Arial Black" panose="020B0604020202020204" pitchFamily="34" charset="0"/>
            </a:endParaRPr>
          </a:p>
        </p:txBody>
      </p:sp>
      <p:sp>
        <p:nvSpPr>
          <p:cNvPr id="932356" name="Text Box 516">
            <a:extLst>
              <a:ext uri="{FF2B5EF4-FFF2-40B4-BE49-F238E27FC236}">
                <a16:creationId xmlns:a16="http://schemas.microsoft.com/office/drawing/2014/main" id="{D822CEB7-D263-F747-9905-D13959C475F6}"/>
              </a:ext>
            </a:extLst>
          </p:cNvPr>
          <p:cNvSpPr txBox="1">
            <a:spLocks noChangeArrowheads="1"/>
          </p:cNvSpPr>
          <p:nvPr/>
        </p:nvSpPr>
        <p:spPr bwMode="auto">
          <a:xfrm rot="-5400000">
            <a:off x="2072482" y="3888581"/>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932357" name="Line 517">
            <a:extLst>
              <a:ext uri="{FF2B5EF4-FFF2-40B4-BE49-F238E27FC236}">
                <a16:creationId xmlns:a16="http://schemas.microsoft.com/office/drawing/2014/main" id="{15DE8AB4-A72D-5142-8AFD-0C33FEC37683}"/>
              </a:ext>
            </a:extLst>
          </p:cNvPr>
          <p:cNvSpPr>
            <a:spLocks noChangeShapeType="1"/>
          </p:cNvSpPr>
          <p:nvPr/>
        </p:nvSpPr>
        <p:spPr bwMode="auto">
          <a:xfrm>
            <a:off x="2627313" y="5487988"/>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932040"/>
                                        </p:tgtEl>
                                        <p:attrNameLst>
                                          <p:attrName>style.visibility</p:attrName>
                                        </p:attrNameLst>
                                      </p:cBhvr>
                                      <p:to>
                                        <p:strVal val="visible"/>
                                      </p:to>
                                    </p:set>
                                    <p:anim calcmode="lin" valueType="num">
                                      <p:cBhvr>
                                        <p:cTn id="7" dur="500" fill="hold"/>
                                        <p:tgtEl>
                                          <p:spTgt spid="932040"/>
                                        </p:tgtEl>
                                        <p:attrNameLst>
                                          <p:attrName>ppt_x</p:attrName>
                                        </p:attrNameLst>
                                      </p:cBhvr>
                                      <p:tavLst>
                                        <p:tav tm="0">
                                          <p:val>
                                            <p:strVal val="#ppt_x-#ppt_w/2"/>
                                          </p:val>
                                        </p:tav>
                                        <p:tav tm="100000">
                                          <p:val>
                                            <p:strVal val="#ppt_x"/>
                                          </p:val>
                                        </p:tav>
                                      </p:tavLst>
                                    </p:anim>
                                    <p:anim calcmode="lin" valueType="num">
                                      <p:cBhvr>
                                        <p:cTn id="8" dur="500" fill="hold"/>
                                        <p:tgtEl>
                                          <p:spTgt spid="932040"/>
                                        </p:tgtEl>
                                        <p:attrNameLst>
                                          <p:attrName>ppt_y</p:attrName>
                                        </p:attrNameLst>
                                      </p:cBhvr>
                                      <p:tavLst>
                                        <p:tav tm="0">
                                          <p:val>
                                            <p:strVal val="#ppt_y"/>
                                          </p:val>
                                        </p:tav>
                                        <p:tav tm="100000">
                                          <p:val>
                                            <p:strVal val="#ppt_y"/>
                                          </p:val>
                                        </p:tav>
                                      </p:tavLst>
                                    </p:anim>
                                    <p:anim calcmode="lin" valueType="num">
                                      <p:cBhvr>
                                        <p:cTn id="9" dur="500" fill="hold"/>
                                        <p:tgtEl>
                                          <p:spTgt spid="932040"/>
                                        </p:tgtEl>
                                        <p:attrNameLst>
                                          <p:attrName>ppt_w</p:attrName>
                                        </p:attrNameLst>
                                      </p:cBhvr>
                                      <p:tavLst>
                                        <p:tav tm="0">
                                          <p:val>
                                            <p:fltVal val="0"/>
                                          </p:val>
                                        </p:tav>
                                        <p:tav tm="100000">
                                          <p:val>
                                            <p:strVal val="#ppt_w"/>
                                          </p:val>
                                        </p:tav>
                                      </p:tavLst>
                                    </p:anim>
                                    <p:anim calcmode="lin" valueType="num">
                                      <p:cBhvr>
                                        <p:cTn id="10" dur="500" fill="hold"/>
                                        <p:tgtEl>
                                          <p:spTgt spid="93204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040"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050" name="Picture 2">
            <a:extLst>
              <a:ext uri="{FF2B5EF4-FFF2-40B4-BE49-F238E27FC236}">
                <a16:creationId xmlns:a16="http://schemas.microsoft.com/office/drawing/2014/main" id="{4D6B78AB-4068-A14D-A20F-F25636F38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8" y="492125"/>
            <a:ext cx="8996362" cy="6777038"/>
          </a:xfrm>
          <a:prstGeom prst="rect">
            <a:avLst/>
          </a:prstGeom>
          <a:noFill/>
          <a:ln w="76200">
            <a:solidFill>
              <a:srgbClr val="1822CD"/>
            </a:solidFill>
            <a:miter lim="800000"/>
            <a:headEnd/>
            <a:tailEnd/>
          </a:ln>
          <a:effectLst>
            <a:outerShdw dist="40161" dir="1106097"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26051" name="Text Box 3">
            <a:extLst>
              <a:ext uri="{FF2B5EF4-FFF2-40B4-BE49-F238E27FC236}">
                <a16:creationId xmlns:a16="http://schemas.microsoft.com/office/drawing/2014/main" id="{CEC13817-8FD7-A94D-9282-B91C1FD8C525}"/>
              </a:ext>
            </a:extLst>
          </p:cNvPr>
          <p:cNvSpPr txBox="1">
            <a:spLocks noChangeArrowheads="1"/>
          </p:cNvSpPr>
          <p:nvPr/>
        </p:nvSpPr>
        <p:spPr bwMode="auto">
          <a:xfrm>
            <a:off x="9653588"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a:solidFill>
                  <a:srgbClr val="FFA27C"/>
                </a:solidFill>
              </a:rPr>
              <a:t> </a:t>
            </a:r>
          </a:p>
        </p:txBody>
      </p:sp>
      <p:sp>
        <p:nvSpPr>
          <p:cNvPr id="1026052" name="Text Box 4">
            <a:extLst>
              <a:ext uri="{FF2B5EF4-FFF2-40B4-BE49-F238E27FC236}">
                <a16:creationId xmlns:a16="http://schemas.microsoft.com/office/drawing/2014/main" id="{B24D969E-1407-5349-B987-C589AA5F5BDF}"/>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1026053" name="Rectangle 5">
            <a:extLst>
              <a:ext uri="{FF2B5EF4-FFF2-40B4-BE49-F238E27FC236}">
                <a16:creationId xmlns:a16="http://schemas.microsoft.com/office/drawing/2014/main" id="{C8C3E0D0-B01C-F14C-9868-98BE5CCB85C0}"/>
              </a:ext>
            </a:extLst>
          </p:cNvPr>
          <p:cNvSpPr>
            <a:spLocks noChangeArrowheads="1"/>
          </p:cNvSpPr>
          <p:nvPr/>
        </p:nvSpPr>
        <p:spPr bwMode="auto">
          <a:xfrm>
            <a:off x="490538" y="476250"/>
            <a:ext cx="9021762" cy="6811963"/>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26054" name="Group 6">
            <a:extLst>
              <a:ext uri="{FF2B5EF4-FFF2-40B4-BE49-F238E27FC236}">
                <a16:creationId xmlns:a16="http://schemas.microsoft.com/office/drawing/2014/main" id="{17379CF2-E19F-7542-B1B7-D7C8A3BB9A12}"/>
              </a:ext>
            </a:extLst>
          </p:cNvPr>
          <p:cNvGrpSpPr>
            <a:grpSpLocks/>
          </p:cNvGrpSpPr>
          <p:nvPr/>
        </p:nvGrpSpPr>
        <p:grpSpPr bwMode="auto">
          <a:xfrm>
            <a:off x="1252538" y="1524000"/>
            <a:ext cx="3700462" cy="4927600"/>
            <a:chOff x="789" y="960"/>
            <a:chExt cx="2331" cy="3104"/>
          </a:xfrm>
        </p:grpSpPr>
        <p:grpSp>
          <p:nvGrpSpPr>
            <p:cNvPr id="1026055" name="Group 7">
              <a:extLst>
                <a:ext uri="{FF2B5EF4-FFF2-40B4-BE49-F238E27FC236}">
                  <a16:creationId xmlns:a16="http://schemas.microsoft.com/office/drawing/2014/main" id="{17361B9D-3012-494D-A8E3-2CAF51A55EA0}"/>
                </a:ext>
              </a:extLst>
            </p:cNvPr>
            <p:cNvGrpSpPr>
              <a:grpSpLocks/>
            </p:cNvGrpSpPr>
            <p:nvPr/>
          </p:nvGrpSpPr>
          <p:grpSpPr bwMode="auto">
            <a:xfrm>
              <a:off x="789" y="960"/>
              <a:ext cx="2331" cy="3104"/>
              <a:chOff x="736" y="822"/>
              <a:chExt cx="2331" cy="3104"/>
            </a:xfrm>
          </p:grpSpPr>
          <p:pic>
            <p:nvPicPr>
              <p:cNvPr id="1026056" name="Picture 8">
                <a:extLst>
                  <a:ext uri="{FF2B5EF4-FFF2-40B4-BE49-F238E27FC236}">
                    <a16:creationId xmlns:a16="http://schemas.microsoft.com/office/drawing/2014/main" id="{BE4B8242-BBCF-974D-A070-F84B87F772B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 y="825"/>
                <a:ext cx="2296" cy="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6057" name="Rectangle 9">
                <a:extLst>
                  <a:ext uri="{FF2B5EF4-FFF2-40B4-BE49-F238E27FC236}">
                    <a16:creationId xmlns:a16="http://schemas.microsoft.com/office/drawing/2014/main" id="{536A1E32-D290-7946-862B-D99C7A859F55}"/>
                  </a:ext>
                </a:extLst>
              </p:cNvPr>
              <p:cNvSpPr>
                <a:spLocks noChangeArrowheads="1"/>
              </p:cNvSpPr>
              <p:nvPr/>
            </p:nvSpPr>
            <p:spPr bwMode="auto">
              <a:xfrm>
                <a:off x="742" y="822"/>
                <a:ext cx="2325" cy="3104"/>
              </a:xfrm>
              <a:prstGeom prst="rect">
                <a:avLst/>
              </a:prstGeom>
              <a:noFill/>
              <a:ln w="50800">
                <a:solidFill>
                  <a:srgbClr val="00279F"/>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1026058" name="Group 10">
              <a:extLst>
                <a:ext uri="{FF2B5EF4-FFF2-40B4-BE49-F238E27FC236}">
                  <a16:creationId xmlns:a16="http://schemas.microsoft.com/office/drawing/2014/main" id="{CA3409B9-EE4C-534D-9FF7-E994A669EDAC}"/>
                </a:ext>
              </a:extLst>
            </p:cNvPr>
            <p:cNvGrpSpPr>
              <a:grpSpLocks/>
            </p:cNvGrpSpPr>
            <p:nvPr/>
          </p:nvGrpSpPr>
          <p:grpSpPr bwMode="auto">
            <a:xfrm>
              <a:off x="2139" y="3193"/>
              <a:ext cx="536" cy="213"/>
              <a:chOff x="2139" y="3193"/>
              <a:chExt cx="536" cy="213"/>
            </a:xfrm>
          </p:grpSpPr>
          <p:sp>
            <p:nvSpPr>
              <p:cNvPr id="1026059" name="Rectangle 11">
                <a:extLst>
                  <a:ext uri="{FF2B5EF4-FFF2-40B4-BE49-F238E27FC236}">
                    <a16:creationId xmlns:a16="http://schemas.microsoft.com/office/drawing/2014/main" id="{0B1872B5-4CC1-A645-BBB6-689FA9656BDD}"/>
                  </a:ext>
                </a:extLst>
              </p:cNvPr>
              <p:cNvSpPr>
                <a:spLocks noChangeArrowheads="1"/>
              </p:cNvSpPr>
              <p:nvPr/>
            </p:nvSpPr>
            <p:spPr bwMode="auto">
              <a:xfrm rot="-88947">
                <a:off x="2139" y="3193"/>
                <a:ext cx="29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500" b="1">
                    <a:solidFill>
                      <a:schemeClr val="bg1"/>
                    </a:solidFill>
                    <a:latin typeface="Helvetica" pitchFamily="2" charset="0"/>
                  </a:rPr>
                  <a:t>Nahum</a:t>
                </a:r>
              </a:p>
            </p:txBody>
          </p:sp>
          <p:sp>
            <p:nvSpPr>
              <p:cNvPr id="1026060" name="Text Box 12">
                <a:extLst>
                  <a:ext uri="{FF2B5EF4-FFF2-40B4-BE49-F238E27FC236}">
                    <a16:creationId xmlns:a16="http://schemas.microsoft.com/office/drawing/2014/main" id="{DB98D695-BDF4-7F44-BEFC-1C0964A82F52}"/>
                  </a:ext>
                </a:extLst>
              </p:cNvPr>
              <p:cNvSpPr txBox="1">
                <a:spLocks noChangeArrowheads="1"/>
              </p:cNvSpPr>
              <p:nvPr/>
            </p:nvSpPr>
            <p:spPr bwMode="auto">
              <a:xfrm>
                <a:off x="2173" y="3227"/>
                <a:ext cx="502"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500" b="1">
                    <a:solidFill>
                      <a:schemeClr val="bg1"/>
                    </a:solidFill>
                    <a:latin typeface="Helvetica" pitchFamily="2" charset="0"/>
                  </a:rPr>
                  <a:t>(Niveveh)</a:t>
                </a:r>
              </a:p>
            </p:txBody>
          </p:sp>
          <p:sp>
            <p:nvSpPr>
              <p:cNvPr id="1026061" name="Rectangle 13">
                <a:extLst>
                  <a:ext uri="{FF2B5EF4-FFF2-40B4-BE49-F238E27FC236}">
                    <a16:creationId xmlns:a16="http://schemas.microsoft.com/office/drawing/2014/main" id="{F9EB226A-DCE1-EE47-9EEC-8D6200A0EE50}"/>
                  </a:ext>
                </a:extLst>
              </p:cNvPr>
              <p:cNvSpPr>
                <a:spLocks noChangeArrowheads="1"/>
              </p:cNvSpPr>
              <p:nvPr/>
            </p:nvSpPr>
            <p:spPr bwMode="auto">
              <a:xfrm>
                <a:off x="2143" y="3302"/>
                <a:ext cx="457"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500" b="1">
                    <a:solidFill>
                      <a:schemeClr val="bg1"/>
                    </a:solidFill>
                    <a:latin typeface="Helvetica" pitchFamily="2" charset="0"/>
                  </a:rPr>
                  <a:t>Zefanya</a:t>
                </a:r>
              </a:p>
            </p:txBody>
          </p:sp>
        </p:grpSp>
      </p:grpSp>
      <p:sp>
        <p:nvSpPr>
          <p:cNvPr id="1026062" name="Text Box 14">
            <a:extLst>
              <a:ext uri="{FF2B5EF4-FFF2-40B4-BE49-F238E27FC236}">
                <a16:creationId xmlns:a16="http://schemas.microsoft.com/office/drawing/2014/main" id="{B37F8746-CC8F-AC4A-AFDD-ED22344E5011}"/>
              </a:ext>
            </a:extLst>
          </p:cNvPr>
          <p:cNvSpPr txBox="1">
            <a:spLocks noChangeArrowheads="1"/>
          </p:cNvSpPr>
          <p:nvPr/>
        </p:nvSpPr>
        <p:spPr bwMode="auto">
          <a:xfrm>
            <a:off x="5181600" y="1790700"/>
            <a:ext cx="3683000" cy="51911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800" b="1">
                <a:solidFill>
                  <a:schemeClr val="bg1"/>
                </a:solidFill>
                <a:latin typeface="Helvetica" pitchFamily="2" charset="0"/>
              </a:rPr>
              <a:t>KRONOLOGI</a:t>
            </a:r>
          </a:p>
        </p:txBody>
      </p:sp>
      <p:sp>
        <p:nvSpPr>
          <p:cNvPr id="1026063" name="Text Box 15">
            <a:extLst>
              <a:ext uri="{FF2B5EF4-FFF2-40B4-BE49-F238E27FC236}">
                <a16:creationId xmlns:a16="http://schemas.microsoft.com/office/drawing/2014/main" id="{589989AE-B33E-514C-90B3-37266370D189}"/>
              </a:ext>
            </a:extLst>
          </p:cNvPr>
          <p:cNvSpPr txBox="1">
            <a:spLocks noChangeArrowheads="1"/>
          </p:cNvSpPr>
          <p:nvPr/>
        </p:nvSpPr>
        <p:spPr bwMode="auto">
          <a:xfrm>
            <a:off x="5156200" y="2882900"/>
            <a:ext cx="3619500" cy="94615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800" b="1">
                <a:solidFill>
                  <a:schemeClr val="bg1"/>
                </a:solidFill>
                <a:latin typeface="Helvetica" pitchFamily="2" charset="0"/>
              </a:rPr>
              <a:t>TAURAT DAN SEJARAH</a:t>
            </a:r>
          </a:p>
        </p:txBody>
      </p:sp>
      <p:sp>
        <p:nvSpPr>
          <p:cNvPr id="1026064" name="Text Box 16">
            <a:extLst>
              <a:ext uri="{FF2B5EF4-FFF2-40B4-BE49-F238E27FC236}">
                <a16:creationId xmlns:a16="http://schemas.microsoft.com/office/drawing/2014/main" id="{79B92315-C3E7-6346-AB09-7835CABA87F7}"/>
              </a:ext>
            </a:extLst>
          </p:cNvPr>
          <p:cNvSpPr txBox="1">
            <a:spLocks noChangeArrowheads="1"/>
          </p:cNvSpPr>
          <p:nvPr/>
        </p:nvSpPr>
        <p:spPr bwMode="auto">
          <a:xfrm>
            <a:off x="5156200" y="4165600"/>
            <a:ext cx="4406900" cy="51911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800" b="1">
                <a:solidFill>
                  <a:schemeClr val="bg1"/>
                </a:solidFill>
                <a:latin typeface="Helvetica" pitchFamily="2" charset="0"/>
              </a:rPr>
              <a:t>PUISI &amp; NABI-NABI</a:t>
            </a:r>
          </a:p>
        </p:txBody>
      </p:sp>
      <p:sp>
        <p:nvSpPr>
          <p:cNvPr id="1026065" name="Text Box 17">
            <a:extLst>
              <a:ext uri="{FF2B5EF4-FFF2-40B4-BE49-F238E27FC236}">
                <a16:creationId xmlns:a16="http://schemas.microsoft.com/office/drawing/2014/main" id="{334116CC-1F4A-4E43-B264-A948FC420192}"/>
              </a:ext>
            </a:extLst>
          </p:cNvPr>
          <p:cNvSpPr txBox="1">
            <a:spLocks noChangeArrowheads="1"/>
          </p:cNvSpPr>
          <p:nvPr/>
        </p:nvSpPr>
        <p:spPr bwMode="auto">
          <a:xfrm>
            <a:off x="5143500" y="5372100"/>
            <a:ext cx="4038600" cy="94615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800" b="1">
                <a:solidFill>
                  <a:schemeClr val="bg1"/>
                </a:solidFill>
                <a:latin typeface="Helvetica" pitchFamily="2" charset="0"/>
              </a:rPr>
              <a:t>ALAT BANTU INGATAN</a:t>
            </a:r>
          </a:p>
        </p:txBody>
      </p:sp>
      <p:sp>
        <p:nvSpPr>
          <p:cNvPr id="1026067" name="AutoShape 19">
            <a:extLst>
              <a:ext uri="{FF2B5EF4-FFF2-40B4-BE49-F238E27FC236}">
                <a16:creationId xmlns:a16="http://schemas.microsoft.com/office/drawing/2014/main" id="{D14022A5-7211-6B4D-8137-2E8A20ECE23E}"/>
              </a:ext>
            </a:extLst>
          </p:cNvPr>
          <p:cNvSpPr>
            <a:spLocks noChangeArrowheads="1"/>
          </p:cNvSpPr>
          <p:nvPr/>
        </p:nvSpPr>
        <p:spPr bwMode="auto">
          <a:xfrm>
            <a:off x="1257300" y="1741488"/>
            <a:ext cx="1249363" cy="4595812"/>
          </a:xfrm>
          <a:prstGeom prst="roundRect">
            <a:avLst>
              <a:gd name="adj" fmla="val 16667"/>
            </a:avLst>
          </a:prstGeom>
          <a:noFill/>
          <a:ln w="76200">
            <a:solidFill>
              <a:schemeClr val="hlink"/>
            </a:solidFill>
            <a:round/>
            <a:headEnd/>
            <a:tailEnd/>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26071" name="AutoShape 23">
            <a:extLst>
              <a:ext uri="{FF2B5EF4-FFF2-40B4-BE49-F238E27FC236}">
                <a16:creationId xmlns:a16="http://schemas.microsoft.com/office/drawing/2014/main" id="{D2FC6656-42C9-A247-B18F-E7B9FC797D93}"/>
              </a:ext>
            </a:extLst>
          </p:cNvPr>
          <p:cNvSpPr>
            <a:spLocks noChangeArrowheads="1"/>
          </p:cNvSpPr>
          <p:nvPr/>
        </p:nvSpPr>
        <p:spPr bwMode="auto">
          <a:xfrm>
            <a:off x="5018088" y="1682750"/>
            <a:ext cx="4002087" cy="706438"/>
          </a:xfrm>
          <a:prstGeom prst="roundRect">
            <a:avLst>
              <a:gd name="adj" fmla="val 16667"/>
            </a:avLst>
          </a:prstGeom>
          <a:noFill/>
          <a:ln w="76200">
            <a:solidFill>
              <a:schemeClr val="hlink"/>
            </a:solidFill>
            <a:round/>
            <a:headEnd/>
            <a:tailEnd/>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26072" name="Line 24">
            <a:extLst>
              <a:ext uri="{FF2B5EF4-FFF2-40B4-BE49-F238E27FC236}">
                <a16:creationId xmlns:a16="http://schemas.microsoft.com/office/drawing/2014/main" id="{F09FCB44-E4FA-D84F-8CB6-EE700C0C4F4C}"/>
              </a:ext>
            </a:extLst>
          </p:cNvPr>
          <p:cNvSpPr>
            <a:spLocks noChangeShapeType="1"/>
          </p:cNvSpPr>
          <p:nvPr/>
        </p:nvSpPr>
        <p:spPr bwMode="auto">
          <a:xfrm flipH="1">
            <a:off x="2500313" y="2024063"/>
            <a:ext cx="2486025" cy="1627187"/>
          </a:xfrm>
          <a:prstGeom prst="line">
            <a:avLst/>
          </a:prstGeom>
          <a:noFill/>
          <a:ln w="76200">
            <a:solidFill>
              <a:schemeClr val="hlink"/>
            </a:solidFill>
            <a:prstDash val="sysDot"/>
            <a:round/>
            <a:headEnd/>
            <a:tailEnd/>
          </a:ln>
          <a:effectLst>
            <a:outerShdw dist="45791" dir="3378596"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26073" name="Text Box 25">
            <a:extLst>
              <a:ext uri="{FF2B5EF4-FFF2-40B4-BE49-F238E27FC236}">
                <a16:creationId xmlns:a16="http://schemas.microsoft.com/office/drawing/2014/main" id="{F64DF63A-5654-BD4C-B011-9E4EE5FDD52F}"/>
              </a:ext>
            </a:extLst>
          </p:cNvPr>
          <p:cNvSpPr txBox="1">
            <a:spLocks noChangeArrowheads="1"/>
          </p:cNvSpPr>
          <p:nvPr/>
        </p:nvSpPr>
        <p:spPr bwMode="auto">
          <a:xfrm>
            <a:off x="9202738" y="748823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1026074" name="Text Box 26">
            <a:extLst>
              <a:ext uri="{FF2B5EF4-FFF2-40B4-BE49-F238E27FC236}">
                <a16:creationId xmlns:a16="http://schemas.microsoft.com/office/drawing/2014/main" id="{4115C78A-521A-4F47-9F64-D106FC3DCAB6}"/>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06</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1026071"/>
                                        </p:tgtEl>
                                        <p:attrNameLst>
                                          <p:attrName>style.visibility</p:attrName>
                                        </p:attrNameLst>
                                      </p:cBhvr>
                                      <p:to>
                                        <p:strVal val="visible"/>
                                      </p:to>
                                    </p:set>
                                    <p:animEffect transition="in" filter="wipe(right)">
                                      <p:cBhvr>
                                        <p:cTn id="7" dur="500"/>
                                        <p:tgtEl>
                                          <p:spTgt spid="1026071"/>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026072"/>
                                        </p:tgtEl>
                                        <p:attrNameLst>
                                          <p:attrName>style.visibility</p:attrName>
                                        </p:attrNameLst>
                                      </p:cBhvr>
                                      <p:to>
                                        <p:strVal val="visible"/>
                                      </p:to>
                                    </p:set>
                                    <p:animEffect transition="in" filter="wipe(right)">
                                      <p:cBhvr>
                                        <p:cTn id="11" dur="500"/>
                                        <p:tgtEl>
                                          <p:spTgt spid="1026072"/>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1026067"/>
                                        </p:tgtEl>
                                        <p:attrNameLst>
                                          <p:attrName>style.visibility</p:attrName>
                                        </p:attrNameLst>
                                      </p:cBhvr>
                                      <p:to>
                                        <p:strVal val="visible"/>
                                      </p:to>
                                    </p:set>
                                    <p:animEffect transition="in" filter="wipe(up)">
                                      <p:cBhvr>
                                        <p:cTn id="15" dur="500"/>
                                        <p:tgtEl>
                                          <p:spTgt spid="1026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906" name="Rectangle 2">
            <a:extLst>
              <a:ext uri="{FF2B5EF4-FFF2-40B4-BE49-F238E27FC236}">
                <a16:creationId xmlns:a16="http://schemas.microsoft.com/office/drawing/2014/main" id="{A1DFC0F2-E603-2B4B-804E-2A307FA31A05}"/>
              </a:ext>
            </a:extLst>
          </p:cNvPr>
          <p:cNvSpPr>
            <a:spLocks noChangeArrowheads="1"/>
          </p:cNvSpPr>
          <p:nvPr/>
        </p:nvSpPr>
        <p:spPr bwMode="auto">
          <a:xfrm>
            <a:off x="2871788" y="44069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47907" name="Rectangle 3">
            <a:extLst>
              <a:ext uri="{FF2B5EF4-FFF2-40B4-BE49-F238E27FC236}">
                <a16:creationId xmlns:a16="http://schemas.microsoft.com/office/drawing/2014/main" id="{DD4CE518-6F7F-2C4E-8F5F-9E122CBFBBD5}"/>
              </a:ext>
            </a:extLst>
          </p:cNvPr>
          <p:cNvSpPr>
            <a:spLocks noChangeArrowheads="1"/>
          </p:cNvSpPr>
          <p:nvPr/>
        </p:nvSpPr>
        <p:spPr bwMode="auto">
          <a:xfrm>
            <a:off x="2855913" y="46624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47908" name="Rectangle 4">
            <a:extLst>
              <a:ext uri="{FF2B5EF4-FFF2-40B4-BE49-F238E27FC236}">
                <a16:creationId xmlns:a16="http://schemas.microsoft.com/office/drawing/2014/main" id="{8F5271D0-30CD-2E48-A722-0AD9C88F2F46}"/>
              </a:ext>
            </a:extLst>
          </p:cNvPr>
          <p:cNvSpPr>
            <a:spLocks noChangeArrowheads="1"/>
          </p:cNvSpPr>
          <p:nvPr/>
        </p:nvSpPr>
        <p:spPr bwMode="auto">
          <a:xfrm>
            <a:off x="2840038" y="4965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47909" name="Rectangle 5">
            <a:extLst>
              <a:ext uri="{FF2B5EF4-FFF2-40B4-BE49-F238E27FC236}">
                <a16:creationId xmlns:a16="http://schemas.microsoft.com/office/drawing/2014/main" id="{0965421A-9452-DA4B-A2FC-CD16604BBDF2}"/>
              </a:ext>
            </a:extLst>
          </p:cNvPr>
          <p:cNvSpPr>
            <a:spLocks noChangeArrowheads="1"/>
          </p:cNvSpPr>
          <p:nvPr/>
        </p:nvSpPr>
        <p:spPr bwMode="auto">
          <a:xfrm>
            <a:off x="2840038" y="51752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47910" name="Line 6">
            <a:extLst>
              <a:ext uri="{FF2B5EF4-FFF2-40B4-BE49-F238E27FC236}">
                <a16:creationId xmlns:a16="http://schemas.microsoft.com/office/drawing/2014/main" id="{3388EE41-2E0F-FB48-9D0D-3F6A3027767D}"/>
              </a:ext>
            </a:extLst>
          </p:cNvPr>
          <p:cNvSpPr>
            <a:spLocks noChangeShapeType="1"/>
          </p:cNvSpPr>
          <p:nvPr/>
        </p:nvSpPr>
        <p:spPr bwMode="auto">
          <a:xfrm>
            <a:off x="2138363" y="5561013"/>
            <a:ext cx="417512"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911" name="Line 7">
            <a:extLst>
              <a:ext uri="{FF2B5EF4-FFF2-40B4-BE49-F238E27FC236}">
                <a16:creationId xmlns:a16="http://schemas.microsoft.com/office/drawing/2014/main" id="{F72CC3E1-05D0-8A46-A451-8F451579E649}"/>
              </a:ext>
            </a:extLst>
          </p:cNvPr>
          <p:cNvSpPr>
            <a:spLocks noChangeShapeType="1"/>
          </p:cNvSpPr>
          <p:nvPr/>
        </p:nvSpPr>
        <p:spPr bwMode="auto">
          <a:xfrm>
            <a:off x="1460500" y="3740150"/>
            <a:ext cx="635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912" name="Line 8">
            <a:extLst>
              <a:ext uri="{FF2B5EF4-FFF2-40B4-BE49-F238E27FC236}">
                <a16:creationId xmlns:a16="http://schemas.microsoft.com/office/drawing/2014/main" id="{AA947738-8214-FA41-BC64-649FB6A9263A}"/>
              </a:ext>
            </a:extLst>
          </p:cNvPr>
          <p:cNvSpPr>
            <a:spLocks noChangeShapeType="1"/>
          </p:cNvSpPr>
          <p:nvPr/>
        </p:nvSpPr>
        <p:spPr bwMode="auto">
          <a:xfrm>
            <a:off x="547688" y="5822950"/>
            <a:ext cx="1595437"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913" name="Freeform 9">
            <a:extLst>
              <a:ext uri="{FF2B5EF4-FFF2-40B4-BE49-F238E27FC236}">
                <a16:creationId xmlns:a16="http://schemas.microsoft.com/office/drawing/2014/main" id="{6217189F-14A4-8E44-8C78-F910BED5F48B}"/>
              </a:ext>
            </a:extLst>
          </p:cNvPr>
          <p:cNvSpPr>
            <a:spLocks/>
          </p:cNvSpPr>
          <p:nvPr/>
        </p:nvSpPr>
        <p:spPr bwMode="auto">
          <a:xfrm>
            <a:off x="1473200" y="3749675"/>
            <a:ext cx="590550" cy="1981200"/>
          </a:xfrm>
          <a:custGeom>
            <a:avLst/>
            <a:gdLst>
              <a:gd name="T0" fmla="*/ 40 w 372"/>
              <a:gd name="T1" fmla="*/ 0 h 1248"/>
              <a:gd name="T2" fmla="*/ 372 w 372"/>
              <a:gd name="T3" fmla="*/ 1238 h 1248"/>
              <a:gd name="T4" fmla="*/ 342 w 372"/>
              <a:gd name="T5" fmla="*/ 1248 h 1248"/>
              <a:gd name="T6" fmla="*/ 0 w 372"/>
              <a:gd name="T7" fmla="*/ 10 h 1248"/>
              <a:gd name="T8" fmla="*/ 40 w 372"/>
              <a:gd name="T9" fmla="*/ 0 h 1248"/>
            </a:gdLst>
            <a:ahLst/>
            <a:cxnLst>
              <a:cxn ang="0">
                <a:pos x="T0" y="T1"/>
              </a:cxn>
              <a:cxn ang="0">
                <a:pos x="T2" y="T3"/>
              </a:cxn>
              <a:cxn ang="0">
                <a:pos x="T4" y="T5"/>
              </a:cxn>
              <a:cxn ang="0">
                <a:pos x="T6" y="T7"/>
              </a:cxn>
              <a:cxn ang="0">
                <a:pos x="T8" y="T9"/>
              </a:cxn>
            </a:cxnLst>
            <a:rect l="0" t="0" r="r" b="b"/>
            <a:pathLst>
              <a:path w="372" h="1248">
                <a:moveTo>
                  <a:pt x="40" y="0"/>
                </a:moveTo>
                <a:lnTo>
                  <a:pt x="372" y="1238"/>
                </a:lnTo>
                <a:lnTo>
                  <a:pt x="342" y="1248"/>
                </a:lnTo>
                <a:lnTo>
                  <a:pt x="0" y="10"/>
                </a:lnTo>
                <a:lnTo>
                  <a:pt x="40" y="0"/>
                </a:lnTo>
                <a:close/>
              </a:path>
            </a:pathLst>
          </a:custGeom>
          <a:solidFill>
            <a:srgbClr val="000000"/>
          </a:solidFill>
          <a:ln w="19050" cmpd="sng">
            <a:solidFill>
              <a:srgbClr val="000000"/>
            </a:solidFill>
            <a:round/>
            <a:headEnd/>
            <a:tailEnd/>
          </a:ln>
        </p:spPr>
        <p:txBody>
          <a:bodyPr/>
          <a:lstStyle/>
          <a:p>
            <a:endParaRPr lang="en-US"/>
          </a:p>
        </p:txBody>
      </p:sp>
      <p:sp>
        <p:nvSpPr>
          <p:cNvPr id="1147914" name="Rectangle 10">
            <a:extLst>
              <a:ext uri="{FF2B5EF4-FFF2-40B4-BE49-F238E27FC236}">
                <a16:creationId xmlns:a16="http://schemas.microsoft.com/office/drawing/2014/main" id="{1A076A62-B21F-BB4D-9532-AA3058256A77}"/>
              </a:ext>
            </a:extLst>
          </p:cNvPr>
          <p:cNvSpPr>
            <a:spLocks noChangeArrowheads="1"/>
          </p:cNvSpPr>
          <p:nvPr/>
        </p:nvSpPr>
        <p:spPr bwMode="auto">
          <a:xfrm>
            <a:off x="5065713" y="454025"/>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915" name="Line 11">
            <a:extLst>
              <a:ext uri="{FF2B5EF4-FFF2-40B4-BE49-F238E27FC236}">
                <a16:creationId xmlns:a16="http://schemas.microsoft.com/office/drawing/2014/main" id="{1E7418DD-2AAE-C64F-8125-8D9597FA61A7}"/>
              </a:ext>
            </a:extLst>
          </p:cNvPr>
          <p:cNvSpPr>
            <a:spLocks noChangeShapeType="1"/>
          </p:cNvSpPr>
          <p:nvPr/>
        </p:nvSpPr>
        <p:spPr bwMode="auto">
          <a:xfrm>
            <a:off x="1681163" y="3894138"/>
            <a:ext cx="889000" cy="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916" name="Freeform 12">
            <a:extLst>
              <a:ext uri="{FF2B5EF4-FFF2-40B4-BE49-F238E27FC236}">
                <a16:creationId xmlns:a16="http://schemas.microsoft.com/office/drawing/2014/main" id="{52408D02-6756-1E44-8EE3-D4BE6BBB4A2F}"/>
              </a:ext>
            </a:extLst>
          </p:cNvPr>
          <p:cNvSpPr>
            <a:spLocks/>
          </p:cNvSpPr>
          <p:nvPr/>
        </p:nvSpPr>
        <p:spPr bwMode="auto">
          <a:xfrm>
            <a:off x="1681163" y="3910013"/>
            <a:ext cx="509587" cy="1676400"/>
          </a:xfrm>
          <a:custGeom>
            <a:avLst/>
            <a:gdLst>
              <a:gd name="T0" fmla="*/ 40 w 321"/>
              <a:gd name="T1" fmla="*/ 0 h 1056"/>
              <a:gd name="T2" fmla="*/ 321 w 321"/>
              <a:gd name="T3" fmla="*/ 1046 h 1056"/>
              <a:gd name="T4" fmla="*/ 281 w 321"/>
              <a:gd name="T5" fmla="*/ 1056 h 1056"/>
              <a:gd name="T6" fmla="*/ 0 w 321"/>
              <a:gd name="T7" fmla="*/ 10 h 1056"/>
              <a:gd name="T8" fmla="*/ 40 w 321"/>
              <a:gd name="T9" fmla="*/ 0 h 1056"/>
            </a:gdLst>
            <a:ahLst/>
            <a:cxnLst>
              <a:cxn ang="0">
                <a:pos x="T0" y="T1"/>
              </a:cxn>
              <a:cxn ang="0">
                <a:pos x="T2" y="T3"/>
              </a:cxn>
              <a:cxn ang="0">
                <a:pos x="T4" y="T5"/>
              </a:cxn>
              <a:cxn ang="0">
                <a:pos x="T6" y="T7"/>
              </a:cxn>
              <a:cxn ang="0">
                <a:pos x="T8" y="T9"/>
              </a:cxn>
            </a:cxnLst>
            <a:rect l="0" t="0" r="r" b="b"/>
            <a:pathLst>
              <a:path w="321" h="1056">
                <a:moveTo>
                  <a:pt x="40" y="0"/>
                </a:moveTo>
                <a:lnTo>
                  <a:pt x="321" y="1046"/>
                </a:lnTo>
                <a:lnTo>
                  <a:pt x="281" y="1056"/>
                </a:lnTo>
                <a:lnTo>
                  <a:pt x="0" y="1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917" name="Line 13">
            <a:extLst>
              <a:ext uri="{FF2B5EF4-FFF2-40B4-BE49-F238E27FC236}">
                <a16:creationId xmlns:a16="http://schemas.microsoft.com/office/drawing/2014/main" id="{43EC2B91-A135-A743-8B78-EC82AE235372}"/>
              </a:ext>
            </a:extLst>
          </p:cNvPr>
          <p:cNvSpPr>
            <a:spLocks noChangeShapeType="1"/>
          </p:cNvSpPr>
          <p:nvPr/>
        </p:nvSpPr>
        <p:spPr bwMode="auto">
          <a:xfrm flipV="1">
            <a:off x="3817938" y="1016000"/>
            <a:ext cx="1587" cy="62547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918" name="Line 14">
            <a:extLst>
              <a:ext uri="{FF2B5EF4-FFF2-40B4-BE49-F238E27FC236}">
                <a16:creationId xmlns:a16="http://schemas.microsoft.com/office/drawing/2014/main" id="{CCC5D4CE-6631-254A-9ED6-CD32761E2271}"/>
              </a:ext>
            </a:extLst>
          </p:cNvPr>
          <p:cNvSpPr>
            <a:spLocks noChangeShapeType="1"/>
          </p:cNvSpPr>
          <p:nvPr/>
        </p:nvSpPr>
        <p:spPr bwMode="auto">
          <a:xfrm>
            <a:off x="2016125" y="5708650"/>
            <a:ext cx="127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919" name="Line 15">
            <a:extLst>
              <a:ext uri="{FF2B5EF4-FFF2-40B4-BE49-F238E27FC236}">
                <a16:creationId xmlns:a16="http://schemas.microsoft.com/office/drawing/2014/main" id="{A95D245E-B226-F640-8D08-3AC48FED5847}"/>
              </a:ext>
            </a:extLst>
          </p:cNvPr>
          <p:cNvSpPr>
            <a:spLocks noChangeShapeType="1"/>
          </p:cNvSpPr>
          <p:nvPr/>
        </p:nvSpPr>
        <p:spPr bwMode="auto">
          <a:xfrm flipV="1">
            <a:off x="2111375" y="5743575"/>
            <a:ext cx="1588" cy="7937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920" name="Line 16">
            <a:extLst>
              <a:ext uri="{FF2B5EF4-FFF2-40B4-BE49-F238E27FC236}">
                <a16:creationId xmlns:a16="http://schemas.microsoft.com/office/drawing/2014/main" id="{1427524A-246F-FE45-8FAA-A7A18C9A85D3}"/>
              </a:ext>
            </a:extLst>
          </p:cNvPr>
          <p:cNvSpPr>
            <a:spLocks noChangeShapeType="1"/>
          </p:cNvSpPr>
          <p:nvPr/>
        </p:nvSpPr>
        <p:spPr bwMode="auto">
          <a:xfrm>
            <a:off x="500063" y="5635625"/>
            <a:ext cx="13239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921" name="Line 17">
            <a:extLst>
              <a:ext uri="{FF2B5EF4-FFF2-40B4-BE49-F238E27FC236}">
                <a16:creationId xmlns:a16="http://schemas.microsoft.com/office/drawing/2014/main" id="{6E8CD642-4170-0F48-B0BA-9FB6FECF0EE3}"/>
              </a:ext>
            </a:extLst>
          </p:cNvPr>
          <p:cNvSpPr>
            <a:spLocks noChangeShapeType="1"/>
          </p:cNvSpPr>
          <p:nvPr/>
        </p:nvSpPr>
        <p:spPr bwMode="auto">
          <a:xfrm>
            <a:off x="515938" y="5314950"/>
            <a:ext cx="1228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922" name="Line 18">
            <a:extLst>
              <a:ext uri="{FF2B5EF4-FFF2-40B4-BE49-F238E27FC236}">
                <a16:creationId xmlns:a16="http://schemas.microsoft.com/office/drawing/2014/main" id="{F86F9416-5627-4641-97C8-5302A0CC24D1}"/>
              </a:ext>
            </a:extLst>
          </p:cNvPr>
          <p:cNvSpPr>
            <a:spLocks noChangeShapeType="1"/>
          </p:cNvSpPr>
          <p:nvPr/>
        </p:nvSpPr>
        <p:spPr bwMode="auto">
          <a:xfrm>
            <a:off x="500063" y="4979988"/>
            <a:ext cx="1165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923" name="Line 19">
            <a:extLst>
              <a:ext uri="{FF2B5EF4-FFF2-40B4-BE49-F238E27FC236}">
                <a16:creationId xmlns:a16="http://schemas.microsoft.com/office/drawing/2014/main" id="{52A1ECC1-C4CA-1D44-B31E-34A1E2A7E367}"/>
              </a:ext>
            </a:extLst>
          </p:cNvPr>
          <p:cNvSpPr>
            <a:spLocks noChangeShapeType="1"/>
          </p:cNvSpPr>
          <p:nvPr/>
        </p:nvSpPr>
        <p:spPr bwMode="auto">
          <a:xfrm>
            <a:off x="533400" y="4645025"/>
            <a:ext cx="987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924" name="Line 20">
            <a:extLst>
              <a:ext uri="{FF2B5EF4-FFF2-40B4-BE49-F238E27FC236}">
                <a16:creationId xmlns:a16="http://schemas.microsoft.com/office/drawing/2014/main" id="{6376D2B7-BA72-8342-9C83-A8290DD50F28}"/>
              </a:ext>
            </a:extLst>
          </p:cNvPr>
          <p:cNvSpPr>
            <a:spLocks noChangeShapeType="1"/>
          </p:cNvSpPr>
          <p:nvPr/>
        </p:nvSpPr>
        <p:spPr bwMode="auto">
          <a:xfrm>
            <a:off x="549275" y="4357688"/>
            <a:ext cx="9715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925" name="Line 21">
            <a:extLst>
              <a:ext uri="{FF2B5EF4-FFF2-40B4-BE49-F238E27FC236}">
                <a16:creationId xmlns:a16="http://schemas.microsoft.com/office/drawing/2014/main" id="{95D21FAF-2B28-AA48-8AA8-58FAE7683DCA}"/>
              </a:ext>
            </a:extLst>
          </p:cNvPr>
          <p:cNvSpPr>
            <a:spLocks noChangeShapeType="1"/>
          </p:cNvSpPr>
          <p:nvPr/>
        </p:nvSpPr>
        <p:spPr bwMode="auto">
          <a:xfrm>
            <a:off x="565150" y="3957638"/>
            <a:ext cx="8921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926" name="Line 22">
            <a:extLst>
              <a:ext uri="{FF2B5EF4-FFF2-40B4-BE49-F238E27FC236}">
                <a16:creationId xmlns:a16="http://schemas.microsoft.com/office/drawing/2014/main" id="{BD5DD014-F599-AC45-AB08-5B07FD113443}"/>
              </a:ext>
            </a:extLst>
          </p:cNvPr>
          <p:cNvSpPr>
            <a:spLocks noChangeShapeType="1"/>
          </p:cNvSpPr>
          <p:nvPr/>
        </p:nvSpPr>
        <p:spPr bwMode="auto">
          <a:xfrm>
            <a:off x="565150" y="3600450"/>
            <a:ext cx="11001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927" name="Line 23">
            <a:extLst>
              <a:ext uri="{FF2B5EF4-FFF2-40B4-BE49-F238E27FC236}">
                <a16:creationId xmlns:a16="http://schemas.microsoft.com/office/drawing/2014/main" id="{5185E9E6-A837-E543-B71C-B0742FCEF230}"/>
              </a:ext>
            </a:extLst>
          </p:cNvPr>
          <p:cNvSpPr>
            <a:spLocks noChangeShapeType="1"/>
          </p:cNvSpPr>
          <p:nvPr/>
        </p:nvSpPr>
        <p:spPr bwMode="auto">
          <a:xfrm>
            <a:off x="549275" y="3344863"/>
            <a:ext cx="11318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928" name="Line 24">
            <a:extLst>
              <a:ext uri="{FF2B5EF4-FFF2-40B4-BE49-F238E27FC236}">
                <a16:creationId xmlns:a16="http://schemas.microsoft.com/office/drawing/2014/main" id="{FE84BF9E-1E05-694E-B4BD-23B133E68BC0}"/>
              </a:ext>
            </a:extLst>
          </p:cNvPr>
          <p:cNvSpPr>
            <a:spLocks noChangeShapeType="1"/>
          </p:cNvSpPr>
          <p:nvPr/>
        </p:nvSpPr>
        <p:spPr bwMode="auto">
          <a:xfrm>
            <a:off x="565150" y="2938463"/>
            <a:ext cx="1419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929" name="Rectangle 25">
            <a:extLst>
              <a:ext uri="{FF2B5EF4-FFF2-40B4-BE49-F238E27FC236}">
                <a16:creationId xmlns:a16="http://schemas.microsoft.com/office/drawing/2014/main" id="{5281E233-0088-C44D-A6D8-BBBB76DEDD30}"/>
              </a:ext>
            </a:extLst>
          </p:cNvPr>
          <p:cNvSpPr>
            <a:spLocks noChangeArrowheads="1"/>
          </p:cNvSpPr>
          <p:nvPr/>
        </p:nvSpPr>
        <p:spPr bwMode="auto">
          <a:xfrm>
            <a:off x="2501900" y="5243513"/>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a:t>
            </a:r>
            <a:endParaRPr lang="en-US" altLang="en-US" sz="1400">
              <a:latin typeface="Helvetica" pitchFamily="2" charset="0"/>
            </a:endParaRPr>
          </a:p>
        </p:txBody>
      </p:sp>
      <p:sp>
        <p:nvSpPr>
          <p:cNvPr id="1147930" name="Line 26">
            <a:extLst>
              <a:ext uri="{FF2B5EF4-FFF2-40B4-BE49-F238E27FC236}">
                <a16:creationId xmlns:a16="http://schemas.microsoft.com/office/drawing/2014/main" id="{1223C955-A673-694D-939A-61C99A30A045}"/>
              </a:ext>
            </a:extLst>
          </p:cNvPr>
          <p:cNvSpPr>
            <a:spLocks noChangeShapeType="1"/>
          </p:cNvSpPr>
          <p:nvPr/>
        </p:nvSpPr>
        <p:spPr bwMode="auto">
          <a:xfrm>
            <a:off x="2636838" y="13382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931" name="Line 27">
            <a:extLst>
              <a:ext uri="{FF2B5EF4-FFF2-40B4-BE49-F238E27FC236}">
                <a16:creationId xmlns:a16="http://schemas.microsoft.com/office/drawing/2014/main" id="{30BFBFAC-5CF7-AC4F-915B-B39F7EF794C3}"/>
              </a:ext>
            </a:extLst>
          </p:cNvPr>
          <p:cNvSpPr>
            <a:spLocks noChangeShapeType="1"/>
          </p:cNvSpPr>
          <p:nvPr/>
        </p:nvSpPr>
        <p:spPr bwMode="auto">
          <a:xfrm>
            <a:off x="2636838" y="13700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932" name="Line 28">
            <a:extLst>
              <a:ext uri="{FF2B5EF4-FFF2-40B4-BE49-F238E27FC236}">
                <a16:creationId xmlns:a16="http://schemas.microsoft.com/office/drawing/2014/main" id="{B20B380F-B428-5C4F-A881-9551F99C6B08}"/>
              </a:ext>
            </a:extLst>
          </p:cNvPr>
          <p:cNvSpPr>
            <a:spLocks noChangeShapeType="1"/>
          </p:cNvSpPr>
          <p:nvPr/>
        </p:nvSpPr>
        <p:spPr bwMode="auto">
          <a:xfrm>
            <a:off x="2654300" y="17383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933" name="Line 29">
            <a:extLst>
              <a:ext uri="{FF2B5EF4-FFF2-40B4-BE49-F238E27FC236}">
                <a16:creationId xmlns:a16="http://schemas.microsoft.com/office/drawing/2014/main" id="{F351471F-D643-BD40-A26D-155DE447094E}"/>
              </a:ext>
            </a:extLst>
          </p:cNvPr>
          <p:cNvSpPr>
            <a:spLocks noChangeShapeType="1"/>
          </p:cNvSpPr>
          <p:nvPr/>
        </p:nvSpPr>
        <p:spPr bwMode="auto">
          <a:xfrm>
            <a:off x="2654300" y="22971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934" name="Rectangle 30">
            <a:extLst>
              <a:ext uri="{FF2B5EF4-FFF2-40B4-BE49-F238E27FC236}">
                <a16:creationId xmlns:a16="http://schemas.microsoft.com/office/drawing/2014/main" id="{5B977505-7ACF-984E-876A-AF28264BCAEB}"/>
              </a:ext>
            </a:extLst>
          </p:cNvPr>
          <p:cNvSpPr>
            <a:spLocks noChangeArrowheads="1"/>
          </p:cNvSpPr>
          <p:nvPr/>
        </p:nvSpPr>
        <p:spPr bwMode="auto">
          <a:xfrm>
            <a:off x="2868613" y="5386388"/>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147937" name="Rectangle 33">
            <a:extLst>
              <a:ext uri="{FF2B5EF4-FFF2-40B4-BE49-F238E27FC236}">
                <a16:creationId xmlns:a16="http://schemas.microsoft.com/office/drawing/2014/main" id="{D72B1B36-9B77-F443-9EC7-91CE1A5821D6}"/>
              </a:ext>
            </a:extLst>
          </p:cNvPr>
          <p:cNvSpPr>
            <a:spLocks noChangeArrowheads="1"/>
          </p:cNvSpPr>
          <p:nvPr/>
        </p:nvSpPr>
        <p:spPr bwMode="auto">
          <a:xfrm>
            <a:off x="2868613" y="5514975"/>
            <a:ext cx="2286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147943" name="Rectangle 39">
            <a:extLst>
              <a:ext uri="{FF2B5EF4-FFF2-40B4-BE49-F238E27FC236}">
                <a16:creationId xmlns:a16="http://schemas.microsoft.com/office/drawing/2014/main" id="{991B6C6F-1FFF-2B40-B02B-035D99F43CD8}"/>
              </a:ext>
            </a:extLst>
          </p:cNvPr>
          <p:cNvSpPr>
            <a:spLocks noChangeArrowheads="1"/>
          </p:cNvSpPr>
          <p:nvPr/>
        </p:nvSpPr>
        <p:spPr bwMode="auto">
          <a:xfrm>
            <a:off x="2803525" y="2479675"/>
            <a:ext cx="857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147946" name="Rectangle 42">
            <a:extLst>
              <a:ext uri="{FF2B5EF4-FFF2-40B4-BE49-F238E27FC236}">
                <a16:creationId xmlns:a16="http://schemas.microsoft.com/office/drawing/2014/main" id="{28D00956-DA6D-AE4C-9352-2AFC7D277F71}"/>
              </a:ext>
            </a:extLst>
          </p:cNvPr>
          <p:cNvSpPr>
            <a:spLocks noChangeArrowheads="1"/>
          </p:cNvSpPr>
          <p:nvPr/>
        </p:nvSpPr>
        <p:spPr bwMode="auto">
          <a:xfrm>
            <a:off x="2803525" y="2608263"/>
            <a:ext cx="2286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147947" name="Rectangle 43">
            <a:extLst>
              <a:ext uri="{FF2B5EF4-FFF2-40B4-BE49-F238E27FC236}">
                <a16:creationId xmlns:a16="http://schemas.microsoft.com/office/drawing/2014/main" id="{B3A71141-3A1F-8340-88EB-344FC4DE3DE5}"/>
              </a:ext>
            </a:extLst>
          </p:cNvPr>
          <p:cNvSpPr>
            <a:spLocks noChangeArrowheads="1"/>
          </p:cNvSpPr>
          <p:nvPr/>
        </p:nvSpPr>
        <p:spPr bwMode="auto">
          <a:xfrm>
            <a:off x="2909888" y="2582863"/>
            <a:ext cx="1714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endParaRPr lang="en-US" altLang="en-US" sz="1400">
              <a:latin typeface="Helvetica" pitchFamily="2" charset="0"/>
            </a:endParaRPr>
          </a:p>
        </p:txBody>
      </p:sp>
      <p:sp>
        <p:nvSpPr>
          <p:cNvPr id="1147949" name="Rectangle 45">
            <a:extLst>
              <a:ext uri="{FF2B5EF4-FFF2-40B4-BE49-F238E27FC236}">
                <a16:creationId xmlns:a16="http://schemas.microsoft.com/office/drawing/2014/main" id="{837E8BDE-F24D-944E-8DEA-B48C961DAEE4}"/>
              </a:ext>
            </a:extLst>
          </p:cNvPr>
          <p:cNvSpPr>
            <a:spLocks noChangeArrowheads="1"/>
          </p:cNvSpPr>
          <p:nvPr/>
        </p:nvSpPr>
        <p:spPr bwMode="auto">
          <a:xfrm>
            <a:off x="2708275" y="6265863"/>
            <a:ext cx="17145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1147952" name="Rectangle 48">
            <a:extLst>
              <a:ext uri="{FF2B5EF4-FFF2-40B4-BE49-F238E27FC236}">
                <a16:creationId xmlns:a16="http://schemas.microsoft.com/office/drawing/2014/main" id="{51FFCB52-512B-3546-9512-504141E177E2}"/>
              </a:ext>
            </a:extLst>
          </p:cNvPr>
          <p:cNvSpPr>
            <a:spLocks noChangeArrowheads="1"/>
          </p:cNvSpPr>
          <p:nvPr/>
        </p:nvSpPr>
        <p:spPr bwMode="auto">
          <a:xfrm>
            <a:off x="2708275" y="6392863"/>
            <a:ext cx="22860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1147953" name="Rectangle 49">
            <a:extLst>
              <a:ext uri="{FF2B5EF4-FFF2-40B4-BE49-F238E27FC236}">
                <a16:creationId xmlns:a16="http://schemas.microsoft.com/office/drawing/2014/main" id="{20296F40-D393-854A-ADF9-16EC24829018}"/>
              </a:ext>
            </a:extLst>
          </p:cNvPr>
          <p:cNvSpPr>
            <a:spLocks noChangeArrowheads="1"/>
          </p:cNvSpPr>
          <p:nvPr/>
        </p:nvSpPr>
        <p:spPr bwMode="auto">
          <a:xfrm>
            <a:off x="2795588" y="6367463"/>
            <a:ext cx="25717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         </a:t>
            </a:r>
            <a:endParaRPr lang="en-US" altLang="en-US" sz="1400">
              <a:latin typeface="Helvetica" pitchFamily="2" charset="0"/>
            </a:endParaRPr>
          </a:p>
        </p:txBody>
      </p:sp>
      <p:sp>
        <p:nvSpPr>
          <p:cNvPr id="1147955" name="Rectangle 51">
            <a:extLst>
              <a:ext uri="{FF2B5EF4-FFF2-40B4-BE49-F238E27FC236}">
                <a16:creationId xmlns:a16="http://schemas.microsoft.com/office/drawing/2014/main" id="{E6CBD3E0-52DE-B14D-885D-D613975FC4FE}"/>
              </a:ext>
            </a:extLst>
          </p:cNvPr>
          <p:cNvSpPr>
            <a:spLocks noChangeArrowheads="1"/>
          </p:cNvSpPr>
          <p:nvPr/>
        </p:nvSpPr>
        <p:spPr bwMode="auto">
          <a:xfrm>
            <a:off x="3681413" y="6392863"/>
            <a:ext cx="3333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a:t>
            </a:r>
            <a:endParaRPr lang="en-US" altLang="en-US" sz="1400">
              <a:latin typeface="Helvetica" pitchFamily="2" charset="0"/>
            </a:endParaRPr>
          </a:p>
        </p:txBody>
      </p:sp>
      <p:sp>
        <p:nvSpPr>
          <p:cNvPr id="1147956" name="Rectangle 52">
            <a:extLst>
              <a:ext uri="{FF2B5EF4-FFF2-40B4-BE49-F238E27FC236}">
                <a16:creationId xmlns:a16="http://schemas.microsoft.com/office/drawing/2014/main" id="{9F79FCF7-FDB7-8A4F-92CE-F4110EC47767}"/>
              </a:ext>
            </a:extLst>
          </p:cNvPr>
          <p:cNvSpPr>
            <a:spLocks noChangeArrowheads="1"/>
          </p:cNvSpPr>
          <p:nvPr/>
        </p:nvSpPr>
        <p:spPr bwMode="auto">
          <a:xfrm>
            <a:off x="2884488" y="3902075"/>
            <a:ext cx="285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147959" name="Rectangle 55">
            <a:extLst>
              <a:ext uri="{FF2B5EF4-FFF2-40B4-BE49-F238E27FC236}">
                <a16:creationId xmlns:a16="http://schemas.microsoft.com/office/drawing/2014/main" id="{839F9B92-B189-3A4E-A731-5BA01C9DD8DD}"/>
              </a:ext>
            </a:extLst>
          </p:cNvPr>
          <p:cNvSpPr>
            <a:spLocks noChangeArrowheads="1"/>
          </p:cNvSpPr>
          <p:nvPr/>
        </p:nvSpPr>
        <p:spPr bwMode="auto">
          <a:xfrm>
            <a:off x="2884488" y="4013200"/>
            <a:ext cx="3714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147960" name="Rectangle 56">
            <a:extLst>
              <a:ext uri="{FF2B5EF4-FFF2-40B4-BE49-F238E27FC236}">
                <a16:creationId xmlns:a16="http://schemas.microsoft.com/office/drawing/2014/main" id="{3E7CC71E-C475-344C-81E6-3C2C3EBE5358}"/>
              </a:ext>
            </a:extLst>
          </p:cNvPr>
          <p:cNvSpPr>
            <a:spLocks noChangeArrowheads="1"/>
          </p:cNvSpPr>
          <p:nvPr/>
        </p:nvSpPr>
        <p:spPr bwMode="auto">
          <a:xfrm>
            <a:off x="3216275" y="40132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47962" name="Rectangle 58">
            <a:extLst>
              <a:ext uri="{FF2B5EF4-FFF2-40B4-BE49-F238E27FC236}">
                <a16:creationId xmlns:a16="http://schemas.microsoft.com/office/drawing/2014/main" id="{384414CA-3CEB-7343-8D5A-8A07DBEE6930}"/>
              </a:ext>
            </a:extLst>
          </p:cNvPr>
          <p:cNvSpPr>
            <a:spLocks noChangeArrowheads="1"/>
          </p:cNvSpPr>
          <p:nvPr/>
        </p:nvSpPr>
        <p:spPr bwMode="auto">
          <a:xfrm>
            <a:off x="3665538" y="4013200"/>
            <a:ext cx="333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a:t>
            </a:r>
            <a:endParaRPr lang="en-US" altLang="en-US" sz="1400">
              <a:latin typeface="Helvetica" pitchFamily="2" charset="0"/>
            </a:endParaRPr>
          </a:p>
        </p:txBody>
      </p:sp>
      <p:sp>
        <p:nvSpPr>
          <p:cNvPr id="1147963" name="Freeform 59">
            <a:extLst>
              <a:ext uri="{FF2B5EF4-FFF2-40B4-BE49-F238E27FC236}">
                <a16:creationId xmlns:a16="http://schemas.microsoft.com/office/drawing/2014/main" id="{9A79A13F-4C42-C64D-B0F4-CCE34C08C996}"/>
              </a:ext>
            </a:extLst>
          </p:cNvPr>
          <p:cNvSpPr>
            <a:spLocks/>
          </p:cNvSpPr>
          <p:nvPr/>
        </p:nvSpPr>
        <p:spPr bwMode="auto">
          <a:xfrm>
            <a:off x="2636838"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964" name="Freeform 60">
            <a:extLst>
              <a:ext uri="{FF2B5EF4-FFF2-40B4-BE49-F238E27FC236}">
                <a16:creationId xmlns:a16="http://schemas.microsoft.com/office/drawing/2014/main" id="{CD52E4F2-F96B-6E4B-89C0-FDD38C3A853C}"/>
              </a:ext>
            </a:extLst>
          </p:cNvPr>
          <p:cNvSpPr>
            <a:spLocks/>
          </p:cNvSpPr>
          <p:nvPr/>
        </p:nvSpPr>
        <p:spPr bwMode="auto">
          <a:xfrm>
            <a:off x="2876550"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965" name="Freeform 61">
            <a:extLst>
              <a:ext uri="{FF2B5EF4-FFF2-40B4-BE49-F238E27FC236}">
                <a16:creationId xmlns:a16="http://schemas.microsoft.com/office/drawing/2014/main" id="{55F3AF4A-2FEA-2146-B222-8FC8EEC4C00F}"/>
              </a:ext>
            </a:extLst>
          </p:cNvPr>
          <p:cNvSpPr>
            <a:spLocks/>
          </p:cNvSpPr>
          <p:nvPr/>
        </p:nvSpPr>
        <p:spPr bwMode="auto">
          <a:xfrm>
            <a:off x="3116263" y="2376488"/>
            <a:ext cx="158750" cy="47625"/>
          </a:xfrm>
          <a:custGeom>
            <a:avLst/>
            <a:gdLst>
              <a:gd name="T0" fmla="*/ 0 w 100"/>
              <a:gd name="T1" fmla="*/ 0 h 30"/>
              <a:gd name="T2" fmla="*/ 100 w 100"/>
              <a:gd name="T3" fmla="*/ 0 h 30"/>
              <a:gd name="T4" fmla="*/ 100 w 100"/>
              <a:gd name="T5" fmla="*/ 20 h 30"/>
              <a:gd name="T6" fmla="*/ 100 w 100"/>
              <a:gd name="T7" fmla="*/ 30 h 30"/>
              <a:gd name="T8" fmla="*/ 0 w 100"/>
              <a:gd name="T9" fmla="*/ 30 h 30"/>
              <a:gd name="T10" fmla="*/ 0 w 100"/>
              <a:gd name="T11" fmla="*/ 20 h 30"/>
              <a:gd name="T12" fmla="*/ 0 w 10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0" h="30">
                <a:moveTo>
                  <a:pt x="0" y="0"/>
                </a:moveTo>
                <a:lnTo>
                  <a:pt x="100" y="0"/>
                </a:lnTo>
                <a:lnTo>
                  <a:pt x="100" y="20"/>
                </a:lnTo>
                <a:lnTo>
                  <a:pt x="100"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966" name="Freeform 62">
            <a:extLst>
              <a:ext uri="{FF2B5EF4-FFF2-40B4-BE49-F238E27FC236}">
                <a16:creationId xmlns:a16="http://schemas.microsoft.com/office/drawing/2014/main" id="{6E5E9246-460F-7B4D-A41B-1F2C84874989}"/>
              </a:ext>
            </a:extLst>
          </p:cNvPr>
          <p:cNvSpPr>
            <a:spLocks/>
          </p:cNvSpPr>
          <p:nvPr/>
        </p:nvSpPr>
        <p:spPr bwMode="auto">
          <a:xfrm>
            <a:off x="3338513"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967" name="Freeform 63">
            <a:extLst>
              <a:ext uri="{FF2B5EF4-FFF2-40B4-BE49-F238E27FC236}">
                <a16:creationId xmlns:a16="http://schemas.microsoft.com/office/drawing/2014/main" id="{3A7D1016-4FD5-A840-9FD8-AF4A766C8ACD}"/>
              </a:ext>
            </a:extLst>
          </p:cNvPr>
          <p:cNvSpPr>
            <a:spLocks/>
          </p:cNvSpPr>
          <p:nvPr/>
        </p:nvSpPr>
        <p:spPr bwMode="auto">
          <a:xfrm>
            <a:off x="3578225"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969" name="Line 65">
            <a:extLst>
              <a:ext uri="{FF2B5EF4-FFF2-40B4-BE49-F238E27FC236}">
                <a16:creationId xmlns:a16="http://schemas.microsoft.com/office/drawing/2014/main" id="{593B4459-B064-8A4A-A0FA-CDBAB9D02048}"/>
              </a:ext>
            </a:extLst>
          </p:cNvPr>
          <p:cNvSpPr>
            <a:spLocks noChangeShapeType="1"/>
          </p:cNvSpPr>
          <p:nvPr/>
        </p:nvSpPr>
        <p:spPr bwMode="auto">
          <a:xfrm flipV="1">
            <a:off x="2454275" y="795338"/>
            <a:ext cx="1588" cy="31083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970" name="Rectangle 66">
            <a:extLst>
              <a:ext uri="{FF2B5EF4-FFF2-40B4-BE49-F238E27FC236}">
                <a16:creationId xmlns:a16="http://schemas.microsoft.com/office/drawing/2014/main" id="{D4127F2B-1793-E141-BF40-2952C8449463}"/>
              </a:ext>
            </a:extLst>
          </p:cNvPr>
          <p:cNvSpPr>
            <a:spLocks noChangeArrowheads="1"/>
          </p:cNvSpPr>
          <p:nvPr/>
        </p:nvSpPr>
        <p:spPr bwMode="auto">
          <a:xfrm>
            <a:off x="396875" y="4035425"/>
            <a:ext cx="195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1147971" name="Rectangle 67">
            <a:extLst>
              <a:ext uri="{FF2B5EF4-FFF2-40B4-BE49-F238E27FC236}">
                <a16:creationId xmlns:a16="http://schemas.microsoft.com/office/drawing/2014/main" id="{B4738F19-BE88-7640-89F9-B6EA7E094274}"/>
              </a:ext>
            </a:extLst>
          </p:cNvPr>
          <p:cNvSpPr>
            <a:spLocks noChangeArrowheads="1"/>
          </p:cNvSpPr>
          <p:nvPr/>
        </p:nvSpPr>
        <p:spPr bwMode="auto">
          <a:xfrm>
            <a:off x="1487488" y="4025900"/>
            <a:ext cx="195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1147972" name="Rectangle 68">
            <a:extLst>
              <a:ext uri="{FF2B5EF4-FFF2-40B4-BE49-F238E27FC236}">
                <a16:creationId xmlns:a16="http://schemas.microsoft.com/office/drawing/2014/main" id="{557F0AC2-3729-7847-93AA-52EC7F97851F}"/>
              </a:ext>
            </a:extLst>
          </p:cNvPr>
          <p:cNvSpPr>
            <a:spLocks noChangeArrowheads="1"/>
          </p:cNvSpPr>
          <p:nvPr/>
        </p:nvSpPr>
        <p:spPr bwMode="auto">
          <a:xfrm>
            <a:off x="1655763" y="3189288"/>
            <a:ext cx="1539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100" b="1">
                <a:solidFill>
                  <a:srgbClr val="000000"/>
                </a:solidFill>
                <a:latin typeface="Helvetica" pitchFamily="2" charset="0"/>
              </a:rPr>
              <a:t>}</a:t>
            </a:r>
            <a:endParaRPr lang="en-US" altLang="en-US" sz="1400">
              <a:latin typeface="Helvetica" pitchFamily="2" charset="0"/>
            </a:endParaRPr>
          </a:p>
        </p:txBody>
      </p:sp>
      <p:sp>
        <p:nvSpPr>
          <p:cNvPr id="1147973" name="Freeform 69">
            <a:extLst>
              <a:ext uri="{FF2B5EF4-FFF2-40B4-BE49-F238E27FC236}">
                <a16:creationId xmlns:a16="http://schemas.microsoft.com/office/drawing/2014/main" id="{2B4EC44D-D5F0-5E4F-9E83-9F1F04D47F55}"/>
              </a:ext>
            </a:extLst>
          </p:cNvPr>
          <p:cNvSpPr>
            <a:spLocks/>
          </p:cNvSpPr>
          <p:nvPr/>
        </p:nvSpPr>
        <p:spPr bwMode="auto">
          <a:xfrm rot="5350910">
            <a:off x="988219" y="3945731"/>
            <a:ext cx="127000" cy="223838"/>
          </a:xfrm>
          <a:custGeom>
            <a:avLst/>
            <a:gdLst>
              <a:gd name="T0" fmla="*/ 0 w 80"/>
              <a:gd name="T1" fmla="*/ 50 h 141"/>
              <a:gd name="T2" fmla="*/ 50 w 80"/>
              <a:gd name="T3" fmla="*/ 50 h 141"/>
              <a:gd name="T4" fmla="*/ 50 w 80"/>
              <a:gd name="T5" fmla="*/ 0 h 141"/>
              <a:gd name="T6" fmla="*/ 80 w 80"/>
              <a:gd name="T7" fmla="*/ 71 h 141"/>
              <a:gd name="T8" fmla="*/ 50 w 80"/>
              <a:gd name="T9" fmla="*/ 141 h 141"/>
              <a:gd name="T10" fmla="*/ 50 w 80"/>
              <a:gd name="T11" fmla="*/ 91 h 141"/>
              <a:gd name="T12" fmla="*/ 0 w 80"/>
              <a:gd name="T13" fmla="*/ 91 h 141"/>
              <a:gd name="T14" fmla="*/ 0 w 80"/>
              <a:gd name="T15" fmla="*/ 5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1">
                <a:moveTo>
                  <a:pt x="0" y="50"/>
                </a:moveTo>
                <a:lnTo>
                  <a:pt x="50" y="50"/>
                </a:lnTo>
                <a:lnTo>
                  <a:pt x="50" y="0"/>
                </a:lnTo>
                <a:lnTo>
                  <a:pt x="80" y="71"/>
                </a:lnTo>
                <a:lnTo>
                  <a:pt x="50" y="141"/>
                </a:lnTo>
                <a:lnTo>
                  <a:pt x="50" y="91"/>
                </a:lnTo>
                <a:lnTo>
                  <a:pt x="0" y="91"/>
                </a:lnTo>
                <a:lnTo>
                  <a:pt x="0" y="50"/>
                </a:lnTo>
                <a:close/>
              </a:path>
            </a:pathLst>
          </a:custGeom>
          <a:solidFill>
            <a:srgbClr val="000000"/>
          </a:solidFill>
          <a:ln w="15875">
            <a:solidFill>
              <a:srgbClr val="000000"/>
            </a:solidFill>
            <a:prstDash val="solid"/>
            <a:round/>
            <a:headEnd/>
            <a:tailEnd/>
          </a:ln>
        </p:spPr>
        <p:txBody>
          <a:bodyPr/>
          <a:lstStyle/>
          <a:p>
            <a:endParaRPr lang="en-US"/>
          </a:p>
        </p:txBody>
      </p:sp>
      <p:sp>
        <p:nvSpPr>
          <p:cNvPr id="1147974" name="Line 70">
            <a:extLst>
              <a:ext uri="{FF2B5EF4-FFF2-40B4-BE49-F238E27FC236}">
                <a16:creationId xmlns:a16="http://schemas.microsoft.com/office/drawing/2014/main" id="{8E93197E-B96F-E644-85D1-95D4DA8D0218}"/>
              </a:ext>
            </a:extLst>
          </p:cNvPr>
          <p:cNvSpPr>
            <a:spLocks noChangeShapeType="1"/>
          </p:cNvSpPr>
          <p:nvPr/>
        </p:nvSpPr>
        <p:spPr bwMode="auto">
          <a:xfrm>
            <a:off x="2636838" y="28876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975" name="Line 71">
            <a:extLst>
              <a:ext uri="{FF2B5EF4-FFF2-40B4-BE49-F238E27FC236}">
                <a16:creationId xmlns:a16="http://schemas.microsoft.com/office/drawing/2014/main" id="{B7D055BA-0992-0945-8F8D-245571D0DE9F}"/>
              </a:ext>
            </a:extLst>
          </p:cNvPr>
          <p:cNvSpPr>
            <a:spLocks noChangeShapeType="1"/>
          </p:cNvSpPr>
          <p:nvPr/>
        </p:nvSpPr>
        <p:spPr bwMode="auto">
          <a:xfrm>
            <a:off x="2620963" y="374967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976" name="Line 72">
            <a:extLst>
              <a:ext uri="{FF2B5EF4-FFF2-40B4-BE49-F238E27FC236}">
                <a16:creationId xmlns:a16="http://schemas.microsoft.com/office/drawing/2014/main" id="{F9816FB0-1A2A-E543-9794-848A29F1D007}"/>
              </a:ext>
            </a:extLst>
          </p:cNvPr>
          <p:cNvSpPr>
            <a:spLocks noChangeShapeType="1"/>
          </p:cNvSpPr>
          <p:nvPr/>
        </p:nvSpPr>
        <p:spPr bwMode="auto">
          <a:xfrm>
            <a:off x="2617788" y="430847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977" name="Line 73">
            <a:extLst>
              <a:ext uri="{FF2B5EF4-FFF2-40B4-BE49-F238E27FC236}">
                <a16:creationId xmlns:a16="http://schemas.microsoft.com/office/drawing/2014/main" id="{30114785-C775-E545-88D2-18FAAFAE7CF4}"/>
              </a:ext>
            </a:extLst>
          </p:cNvPr>
          <p:cNvSpPr>
            <a:spLocks noChangeShapeType="1"/>
          </p:cNvSpPr>
          <p:nvPr/>
        </p:nvSpPr>
        <p:spPr bwMode="auto">
          <a:xfrm>
            <a:off x="2620963" y="459740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978" name="Line 74">
            <a:extLst>
              <a:ext uri="{FF2B5EF4-FFF2-40B4-BE49-F238E27FC236}">
                <a16:creationId xmlns:a16="http://schemas.microsoft.com/office/drawing/2014/main" id="{901428CB-360C-494B-8217-A82A59B94668}"/>
              </a:ext>
            </a:extLst>
          </p:cNvPr>
          <p:cNvSpPr>
            <a:spLocks noChangeShapeType="1"/>
          </p:cNvSpPr>
          <p:nvPr/>
        </p:nvSpPr>
        <p:spPr bwMode="auto">
          <a:xfrm>
            <a:off x="2617788" y="52197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979" name="Line 75">
            <a:extLst>
              <a:ext uri="{FF2B5EF4-FFF2-40B4-BE49-F238E27FC236}">
                <a16:creationId xmlns:a16="http://schemas.microsoft.com/office/drawing/2014/main" id="{415B1EC1-566C-484D-ABE4-66BCCC7476B3}"/>
              </a:ext>
            </a:extLst>
          </p:cNvPr>
          <p:cNvSpPr>
            <a:spLocks noChangeShapeType="1"/>
          </p:cNvSpPr>
          <p:nvPr/>
        </p:nvSpPr>
        <p:spPr bwMode="auto">
          <a:xfrm>
            <a:off x="2620963" y="57785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980" name="Line 76">
            <a:extLst>
              <a:ext uri="{FF2B5EF4-FFF2-40B4-BE49-F238E27FC236}">
                <a16:creationId xmlns:a16="http://schemas.microsoft.com/office/drawing/2014/main" id="{C432609B-4733-8545-98C9-5D5C7AA16E33}"/>
              </a:ext>
            </a:extLst>
          </p:cNvPr>
          <p:cNvSpPr>
            <a:spLocks noChangeShapeType="1"/>
          </p:cNvSpPr>
          <p:nvPr/>
        </p:nvSpPr>
        <p:spPr bwMode="auto">
          <a:xfrm>
            <a:off x="2620963" y="6081713"/>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147981" name="Line 77">
            <a:extLst>
              <a:ext uri="{FF2B5EF4-FFF2-40B4-BE49-F238E27FC236}">
                <a16:creationId xmlns:a16="http://schemas.microsoft.com/office/drawing/2014/main" id="{2C898606-945B-6C46-8FC0-3525BC24DFB6}"/>
              </a:ext>
            </a:extLst>
          </p:cNvPr>
          <p:cNvSpPr>
            <a:spLocks noChangeShapeType="1"/>
          </p:cNvSpPr>
          <p:nvPr/>
        </p:nvSpPr>
        <p:spPr bwMode="auto">
          <a:xfrm>
            <a:off x="2636838" y="6656388"/>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147982" name="Line 78">
            <a:extLst>
              <a:ext uri="{FF2B5EF4-FFF2-40B4-BE49-F238E27FC236}">
                <a16:creationId xmlns:a16="http://schemas.microsoft.com/office/drawing/2014/main" id="{612C7850-E062-464C-AB78-271E087BEE09}"/>
              </a:ext>
            </a:extLst>
          </p:cNvPr>
          <p:cNvSpPr>
            <a:spLocks noChangeShapeType="1"/>
          </p:cNvSpPr>
          <p:nvPr/>
        </p:nvSpPr>
        <p:spPr bwMode="auto">
          <a:xfrm>
            <a:off x="2620963" y="6927850"/>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147983" name="Line 79">
            <a:extLst>
              <a:ext uri="{FF2B5EF4-FFF2-40B4-BE49-F238E27FC236}">
                <a16:creationId xmlns:a16="http://schemas.microsoft.com/office/drawing/2014/main" id="{69E9B2C6-D6B9-1A42-A86C-435960EFC911}"/>
              </a:ext>
            </a:extLst>
          </p:cNvPr>
          <p:cNvSpPr>
            <a:spLocks noChangeShapeType="1"/>
          </p:cNvSpPr>
          <p:nvPr/>
        </p:nvSpPr>
        <p:spPr bwMode="auto">
          <a:xfrm>
            <a:off x="2636838" y="7216775"/>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147984" name="Rectangle 80">
            <a:extLst>
              <a:ext uri="{FF2B5EF4-FFF2-40B4-BE49-F238E27FC236}">
                <a16:creationId xmlns:a16="http://schemas.microsoft.com/office/drawing/2014/main" id="{BD29A60D-36C5-DC42-BCBB-DA394D8D4F8C}"/>
              </a:ext>
            </a:extLst>
          </p:cNvPr>
          <p:cNvSpPr>
            <a:spLocks noChangeArrowheads="1"/>
          </p:cNvSpPr>
          <p:nvPr/>
        </p:nvSpPr>
        <p:spPr bwMode="auto">
          <a:xfrm>
            <a:off x="2641600" y="55118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1147985" name="Rectangle 81">
            <a:extLst>
              <a:ext uri="{FF2B5EF4-FFF2-40B4-BE49-F238E27FC236}">
                <a16:creationId xmlns:a16="http://schemas.microsoft.com/office/drawing/2014/main" id="{225F6574-1093-4745-8C6A-F6222A2B9419}"/>
              </a:ext>
            </a:extLst>
          </p:cNvPr>
          <p:cNvSpPr>
            <a:spLocks noChangeArrowheads="1"/>
          </p:cNvSpPr>
          <p:nvPr/>
        </p:nvSpPr>
        <p:spPr bwMode="auto">
          <a:xfrm>
            <a:off x="2833688" y="42719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47986" name="Rectangle 82">
            <a:extLst>
              <a:ext uri="{FF2B5EF4-FFF2-40B4-BE49-F238E27FC236}">
                <a16:creationId xmlns:a16="http://schemas.microsoft.com/office/drawing/2014/main" id="{40B63A94-580E-3E42-98EE-DF490474EF70}"/>
              </a:ext>
            </a:extLst>
          </p:cNvPr>
          <p:cNvSpPr>
            <a:spLocks noChangeArrowheads="1"/>
          </p:cNvSpPr>
          <p:nvPr/>
        </p:nvSpPr>
        <p:spPr bwMode="auto">
          <a:xfrm>
            <a:off x="2654300" y="259556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1147989" name="Rectangle 85">
            <a:extLst>
              <a:ext uri="{FF2B5EF4-FFF2-40B4-BE49-F238E27FC236}">
                <a16:creationId xmlns:a16="http://schemas.microsoft.com/office/drawing/2014/main" id="{C33ABE34-E9F0-E94C-817B-722DEAA3B874}"/>
              </a:ext>
            </a:extLst>
          </p:cNvPr>
          <p:cNvSpPr>
            <a:spLocks noChangeArrowheads="1"/>
          </p:cNvSpPr>
          <p:nvPr/>
        </p:nvSpPr>
        <p:spPr bwMode="auto">
          <a:xfrm>
            <a:off x="460375" y="2833688"/>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1147990" name="Rectangle 86">
            <a:extLst>
              <a:ext uri="{FF2B5EF4-FFF2-40B4-BE49-F238E27FC236}">
                <a16:creationId xmlns:a16="http://schemas.microsoft.com/office/drawing/2014/main" id="{6E1C8A19-8672-C041-A93F-B12C200F3AE5}"/>
              </a:ext>
            </a:extLst>
          </p:cNvPr>
          <p:cNvSpPr>
            <a:spLocks noChangeArrowheads="1"/>
          </p:cNvSpPr>
          <p:nvPr/>
        </p:nvSpPr>
        <p:spPr bwMode="auto">
          <a:xfrm>
            <a:off x="444500" y="3203575"/>
            <a:ext cx="177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(D)</a:t>
            </a:r>
            <a:endParaRPr lang="en-US" altLang="en-US" sz="1400">
              <a:latin typeface="Helvetica" pitchFamily="2" charset="0"/>
            </a:endParaRPr>
          </a:p>
        </p:txBody>
      </p:sp>
      <p:sp>
        <p:nvSpPr>
          <p:cNvPr id="1147991" name="Rectangle 87">
            <a:extLst>
              <a:ext uri="{FF2B5EF4-FFF2-40B4-BE49-F238E27FC236}">
                <a16:creationId xmlns:a16="http://schemas.microsoft.com/office/drawing/2014/main" id="{A9FDA54A-9D64-2A44-9418-CA58BA1255CB}"/>
              </a:ext>
            </a:extLst>
          </p:cNvPr>
          <p:cNvSpPr>
            <a:spLocks noChangeArrowheads="1"/>
          </p:cNvSpPr>
          <p:nvPr/>
        </p:nvSpPr>
        <p:spPr bwMode="auto">
          <a:xfrm>
            <a:off x="304800" y="3798888"/>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(PS)</a:t>
            </a:r>
            <a:endParaRPr lang="en-US" altLang="en-US" sz="1400">
              <a:latin typeface="Helvetica" pitchFamily="2" charset="0"/>
            </a:endParaRPr>
          </a:p>
        </p:txBody>
      </p:sp>
      <p:sp>
        <p:nvSpPr>
          <p:cNvPr id="1147992" name="Rectangle 88">
            <a:extLst>
              <a:ext uri="{FF2B5EF4-FFF2-40B4-BE49-F238E27FC236}">
                <a16:creationId xmlns:a16="http://schemas.microsoft.com/office/drawing/2014/main" id="{DBBEF818-C7DE-E64C-967E-AAE587064F03}"/>
              </a:ext>
            </a:extLst>
          </p:cNvPr>
          <p:cNvSpPr>
            <a:spLocks noChangeArrowheads="1"/>
          </p:cNvSpPr>
          <p:nvPr/>
        </p:nvSpPr>
        <p:spPr bwMode="auto">
          <a:xfrm>
            <a:off x="933450" y="2933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47993" name="Rectangle 89">
            <a:extLst>
              <a:ext uri="{FF2B5EF4-FFF2-40B4-BE49-F238E27FC236}">
                <a16:creationId xmlns:a16="http://schemas.microsoft.com/office/drawing/2014/main" id="{3F3B5AB7-640A-8946-8226-B8D08DCBF024}"/>
              </a:ext>
            </a:extLst>
          </p:cNvPr>
          <p:cNvSpPr>
            <a:spLocks noChangeArrowheads="1"/>
          </p:cNvSpPr>
          <p:nvPr/>
        </p:nvSpPr>
        <p:spPr bwMode="auto">
          <a:xfrm>
            <a:off x="3054350" y="17653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47994" name="Rectangle 90">
            <a:extLst>
              <a:ext uri="{FF2B5EF4-FFF2-40B4-BE49-F238E27FC236}">
                <a16:creationId xmlns:a16="http://schemas.microsoft.com/office/drawing/2014/main" id="{B16210D2-36A6-FD43-B148-147BC0283E4C}"/>
              </a:ext>
            </a:extLst>
          </p:cNvPr>
          <p:cNvSpPr>
            <a:spLocks noChangeArrowheads="1"/>
          </p:cNvSpPr>
          <p:nvPr/>
        </p:nvSpPr>
        <p:spPr bwMode="auto">
          <a:xfrm>
            <a:off x="3038475" y="20526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47995" name="Rectangle 91">
            <a:extLst>
              <a:ext uri="{FF2B5EF4-FFF2-40B4-BE49-F238E27FC236}">
                <a16:creationId xmlns:a16="http://schemas.microsoft.com/office/drawing/2014/main" id="{8A7798A4-BF69-CF48-A7DC-6752BCB923DE}"/>
              </a:ext>
            </a:extLst>
          </p:cNvPr>
          <p:cNvSpPr>
            <a:spLocks noChangeArrowheads="1"/>
          </p:cNvSpPr>
          <p:nvPr/>
        </p:nvSpPr>
        <p:spPr bwMode="auto">
          <a:xfrm>
            <a:off x="2878138" y="22447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47996" name="Rectangle 92">
            <a:extLst>
              <a:ext uri="{FF2B5EF4-FFF2-40B4-BE49-F238E27FC236}">
                <a16:creationId xmlns:a16="http://schemas.microsoft.com/office/drawing/2014/main" id="{083F0E43-32B9-134C-9B45-B28D063D0500}"/>
              </a:ext>
            </a:extLst>
          </p:cNvPr>
          <p:cNvSpPr>
            <a:spLocks noChangeArrowheads="1"/>
          </p:cNvSpPr>
          <p:nvPr/>
        </p:nvSpPr>
        <p:spPr bwMode="auto">
          <a:xfrm>
            <a:off x="3054350" y="28987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47997" name="Rectangle 93">
            <a:extLst>
              <a:ext uri="{FF2B5EF4-FFF2-40B4-BE49-F238E27FC236}">
                <a16:creationId xmlns:a16="http://schemas.microsoft.com/office/drawing/2014/main" id="{E294C629-9C16-9449-8CCE-C3590740DCE4}"/>
              </a:ext>
            </a:extLst>
          </p:cNvPr>
          <p:cNvSpPr>
            <a:spLocks noChangeArrowheads="1"/>
          </p:cNvSpPr>
          <p:nvPr/>
        </p:nvSpPr>
        <p:spPr bwMode="auto">
          <a:xfrm>
            <a:off x="2894013" y="36830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47999" name="Rectangle 95">
            <a:extLst>
              <a:ext uri="{FF2B5EF4-FFF2-40B4-BE49-F238E27FC236}">
                <a16:creationId xmlns:a16="http://schemas.microsoft.com/office/drawing/2014/main" id="{79F0A4BA-BB82-824E-921E-B55DC3E3B4DF}"/>
              </a:ext>
            </a:extLst>
          </p:cNvPr>
          <p:cNvSpPr>
            <a:spLocks noChangeArrowheads="1"/>
          </p:cNvSpPr>
          <p:nvPr/>
        </p:nvSpPr>
        <p:spPr bwMode="auto">
          <a:xfrm>
            <a:off x="2989263" y="34591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48000" name="Rectangle 96">
            <a:extLst>
              <a:ext uri="{FF2B5EF4-FFF2-40B4-BE49-F238E27FC236}">
                <a16:creationId xmlns:a16="http://schemas.microsoft.com/office/drawing/2014/main" id="{3AE5CEA0-7929-D642-A000-919F218D37D5}"/>
              </a:ext>
            </a:extLst>
          </p:cNvPr>
          <p:cNvSpPr>
            <a:spLocks noChangeArrowheads="1"/>
          </p:cNvSpPr>
          <p:nvPr/>
        </p:nvSpPr>
        <p:spPr bwMode="auto">
          <a:xfrm>
            <a:off x="3117850" y="31702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48001" name="Rectangle 97">
            <a:extLst>
              <a:ext uri="{FF2B5EF4-FFF2-40B4-BE49-F238E27FC236}">
                <a16:creationId xmlns:a16="http://schemas.microsoft.com/office/drawing/2014/main" id="{D7464586-773F-D948-B3D8-0D36D0B3CDE5}"/>
              </a:ext>
            </a:extLst>
          </p:cNvPr>
          <p:cNvSpPr>
            <a:spLocks noChangeArrowheads="1"/>
          </p:cNvSpPr>
          <p:nvPr/>
        </p:nvSpPr>
        <p:spPr bwMode="auto">
          <a:xfrm>
            <a:off x="2894013" y="4624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48002" name="Rectangle 98">
            <a:extLst>
              <a:ext uri="{FF2B5EF4-FFF2-40B4-BE49-F238E27FC236}">
                <a16:creationId xmlns:a16="http://schemas.microsoft.com/office/drawing/2014/main" id="{CF833974-4252-EC4F-9BF9-701ED7B0951E}"/>
              </a:ext>
            </a:extLst>
          </p:cNvPr>
          <p:cNvSpPr>
            <a:spLocks noChangeArrowheads="1"/>
          </p:cNvSpPr>
          <p:nvPr/>
        </p:nvSpPr>
        <p:spPr bwMode="auto">
          <a:xfrm>
            <a:off x="2878138" y="492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48003" name="Rectangle 99">
            <a:extLst>
              <a:ext uri="{FF2B5EF4-FFF2-40B4-BE49-F238E27FC236}">
                <a16:creationId xmlns:a16="http://schemas.microsoft.com/office/drawing/2014/main" id="{6695E1D7-C4D0-7D4F-8F25-CCD218F64C9D}"/>
              </a:ext>
            </a:extLst>
          </p:cNvPr>
          <p:cNvSpPr>
            <a:spLocks noChangeArrowheads="1"/>
          </p:cNvSpPr>
          <p:nvPr/>
        </p:nvSpPr>
        <p:spPr bwMode="auto">
          <a:xfrm>
            <a:off x="2878138" y="51371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48004" name="Rectangle 100">
            <a:extLst>
              <a:ext uri="{FF2B5EF4-FFF2-40B4-BE49-F238E27FC236}">
                <a16:creationId xmlns:a16="http://schemas.microsoft.com/office/drawing/2014/main" id="{33B1155A-0515-F142-8325-618EABB0F30A}"/>
              </a:ext>
            </a:extLst>
          </p:cNvPr>
          <p:cNvSpPr>
            <a:spLocks noChangeArrowheads="1"/>
          </p:cNvSpPr>
          <p:nvPr/>
        </p:nvSpPr>
        <p:spPr bwMode="auto">
          <a:xfrm>
            <a:off x="2692400" y="5051425"/>
            <a:ext cx="2444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
              </a:rPr>
              <a:t>       </a:t>
            </a:r>
            <a:endParaRPr lang="en-US" altLang="en-US" sz="1400">
              <a:latin typeface="Helvetica" pitchFamily="2" charset="0"/>
            </a:endParaRPr>
          </a:p>
        </p:txBody>
      </p:sp>
      <p:sp>
        <p:nvSpPr>
          <p:cNvPr id="1148005" name="Rectangle 101">
            <a:extLst>
              <a:ext uri="{FF2B5EF4-FFF2-40B4-BE49-F238E27FC236}">
                <a16:creationId xmlns:a16="http://schemas.microsoft.com/office/drawing/2014/main" id="{0A17FF40-67DA-8042-BCCB-3FC6068546F6}"/>
              </a:ext>
            </a:extLst>
          </p:cNvPr>
          <p:cNvSpPr>
            <a:spLocks noChangeArrowheads="1"/>
          </p:cNvSpPr>
          <p:nvPr/>
        </p:nvSpPr>
        <p:spPr bwMode="auto">
          <a:xfrm>
            <a:off x="3022600" y="58070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48007" name="Rectangle 103">
            <a:extLst>
              <a:ext uri="{FF2B5EF4-FFF2-40B4-BE49-F238E27FC236}">
                <a16:creationId xmlns:a16="http://schemas.microsoft.com/office/drawing/2014/main" id="{E539B9A8-90B0-2C41-AFA0-416A19417FC6}"/>
              </a:ext>
            </a:extLst>
          </p:cNvPr>
          <p:cNvSpPr>
            <a:spLocks noChangeArrowheads="1"/>
          </p:cNvSpPr>
          <p:nvPr/>
        </p:nvSpPr>
        <p:spPr bwMode="auto">
          <a:xfrm>
            <a:off x="2814638" y="69564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48008" name="Rectangle 104">
            <a:extLst>
              <a:ext uri="{FF2B5EF4-FFF2-40B4-BE49-F238E27FC236}">
                <a16:creationId xmlns:a16="http://schemas.microsoft.com/office/drawing/2014/main" id="{5FF790E7-EE4D-CD43-B8B9-D25658840E8E}"/>
              </a:ext>
            </a:extLst>
          </p:cNvPr>
          <p:cNvSpPr>
            <a:spLocks noChangeArrowheads="1"/>
          </p:cNvSpPr>
          <p:nvPr/>
        </p:nvSpPr>
        <p:spPr bwMode="auto">
          <a:xfrm>
            <a:off x="2894013" y="72278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48009" name="Rectangle 105">
            <a:extLst>
              <a:ext uri="{FF2B5EF4-FFF2-40B4-BE49-F238E27FC236}">
                <a16:creationId xmlns:a16="http://schemas.microsoft.com/office/drawing/2014/main" id="{2451438F-35E4-A74C-804A-F38CA19473BE}"/>
              </a:ext>
            </a:extLst>
          </p:cNvPr>
          <p:cNvSpPr>
            <a:spLocks noChangeArrowheads="1"/>
          </p:cNvSpPr>
          <p:nvPr/>
        </p:nvSpPr>
        <p:spPr bwMode="auto">
          <a:xfrm>
            <a:off x="2533650" y="2174875"/>
            <a:ext cx="3429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
              </a:rPr>
              <a:t>        </a:t>
            </a:r>
            <a:endParaRPr lang="en-US" altLang="en-US" sz="1400">
              <a:latin typeface="Helvetica" pitchFamily="2" charset="0"/>
            </a:endParaRPr>
          </a:p>
        </p:txBody>
      </p:sp>
      <p:sp>
        <p:nvSpPr>
          <p:cNvPr id="1148011" name="AutoShape 107">
            <a:extLst>
              <a:ext uri="{FF2B5EF4-FFF2-40B4-BE49-F238E27FC236}">
                <a16:creationId xmlns:a16="http://schemas.microsoft.com/office/drawing/2014/main" id="{F808709D-1585-8040-A867-92DB9AF01B0E}"/>
              </a:ext>
            </a:extLst>
          </p:cNvPr>
          <p:cNvSpPr>
            <a:spLocks noChangeArrowheads="1"/>
          </p:cNvSpPr>
          <p:nvPr/>
        </p:nvSpPr>
        <p:spPr bwMode="auto">
          <a:xfrm flipH="1">
            <a:off x="1789113" y="3225800"/>
            <a:ext cx="400050" cy="444500"/>
          </a:xfrm>
          <a:prstGeom prst="rightArrow">
            <a:avLst>
              <a:gd name="adj1" fmla="val 50000"/>
              <a:gd name="adj2" fmla="val 5000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8012" name="Rectangle 108">
            <a:extLst>
              <a:ext uri="{FF2B5EF4-FFF2-40B4-BE49-F238E27FC236}">
                <a16:creationId xmlns:a16="http://schemas.microsoft.com/office/drawing/2014/main" id="{A3A2A403-6EEB-D945-A83C-C562D028108B}"/>
              </a:ext>
            </a:extLst>
          </p:cNvPr>
          <p:cNvSpPr>
            <a:spLocks noChangeArrowheads="1"/>
          </p:cNvSpPr>
          <p:nvPr/>
        </p:nvSpPr>
        <p:spPr bwMode="auto">
          <a:xfrm>
            <a:off x="431800" y="3444875"/>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1148013" name="Rectangle 109">
            <a:extLst>
              <a:ext uri="{FF2B5EF4-FFF2-40B4-BE49-F238E27FC236}">
                <a16:creationId xmlns:a16="http://schemas.microsoft.com/office/drawing/2014/main" id="{C5655CB0-4C6A-D94C-95ED-031671E923D9}"/>
              </a:ext>
            </a:extLst>
          </p:cNvPr>
          <p:cNvSpPr>
            <a:spLocks noChangeArrowheads="1"/>
          </p:cNvSpPr>
          <p:nvPr/>
        </p:nvSpPr>
        <p:spPr bwMode="auto">
          <a:xfrm>
            <a:off x="650875" y="4129088"/>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Taw</a:t>
            </a:r>
            <a:endParaRPr lang="en-US" altLang="en-US">
              <a:latin typeface="Helvetica" pitchFamily="2" charset="0"/>
            </a:endParaRPr>
          </a:p>
        </p:txBody>
      </p:sp>
      <p:sp>
        <p:nvSpPr>
          <p:cNvPr id="1148014" name="Rectangle 110">
            <a:extLst>
              <a:ext uri="{FF2B5EF4-FFF2-40B4-BE49-F238E27FC236}">
                <a16:creationId xmlns:a16="http://schemas.microsoft.com/office/drawing/2014/main" id="{57F3CE8F-51E7-7743-A390-5457DD8A5971}"/>
              </a:ext>
            </a:extLst>
          </p:cNvPr>
          <p:cNvSpPr>
            <a:spLocks noChangeArrowheads="1"/>
          </p:cNvSpPr>
          <p:nvPr/>
        </p:nvSpPr>
        <p:spPr bwMode="auto">
          <a:xfrm>
            <a:off x="606425" y="442118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Taw</a:t>
            </a:r>
            <a:endParaRPr lang="en-US" altLang="en-US">
              <a:latin typeface="Helvetica" pitchFamily="2" charset="0"/>
            </a:endParaRPr>
          </a:p>
        </p:txBody>
      </p:sp>
      <p:sp>
        <p:nvSpPr>
          <p:cNvPr id="1148015" name="Rectangle 111">
            <a:extLst>
              <a:ext uri="{FF2B5EF4-FFF2-40B4-BE49-F238E27FC236}">
                <a16:creationId xmlns:a16="http://schemas.microsoft.com/office/drawing/2014/main" id="{C4DC0CAF-BE05-D74D-A693-F9F98A59A2F1}"/>
              </a:ext>
            </a:extLst>
          </p:cNvPr>
          <p:cNvSpPr>
            <a:spLocks noChangeArrowheads="1"/>
          </p:cNvSpPr>
          <p:nvPr/>
        </p:nvSpPr>
        <p:spPr bwMode="auto">
          <a:xfrm>
            <a:off x="890588" y="4749800"/>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Ezra</a:t>
            </a:r>
            <a:endParaRPr lang="en-US" altLang="en-US">
              <a:latin typeface="Helvetica" pitchFamily="2" charset="0"/>
            </a:endParaRPr>
          </a:p>
        </p:txBody>
      </p:sp>
      <p:sp>
        <p:nvSpPr>
          <p:cNvPr id="1148016" name="Rectangle 112">
            <a:extLst>
              <a:ext uri="{FF2B5EF4-FFF2-40B4-BE49-F238E27FC236}">
                <a16:creationId xmlns:a16="http://schemas.microsoft.com/office/drawing/2014/main" id="{EBD55199-CEDE-2549-AB67-2A278F3E8C2E}"/>
              </a:ext>
            </a:extLst>
          </p:cNvPr>
          <p:cNvSpPr>
            <a:spLocks noChangeArrowheads="1"/>
          </p:cNvSpPr>
          <p:nvPr/>
        </p:nvSpPr>
        <p:spPr bwMode="auto">
          <a:xfrm>
            <a:off x="596900" y="5092700"/>
            <a:ext cx="952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Nehemia</a:t>
            </a:r>
            <a:endParaRPr lang="en-US" altLang="en-US" b="1">
              <a:latin typeface="Helvetica" pitchFamily="2" charset="0"/>
            </a:endParaRPr>
          </a:p>
        </p:txBody>
      </p:sp>
      <p:sp>
        <p:nvSpPr>
          <p:cNvPr id="1148017" name="Rectangle 113">
            <a:extLst>
              <a:ext uri="{FF2B5EF4-FFF2-40B4-BE49-F238E27FC236}">
                <a16:creationId xmlns:a16="http://schemas.microsoft.com/office/drawing/2014/main" id="{3F418C32-6D3B-B04C-A55D-AB32A1E7B8A9}"/>
              </a:ext>
            </a:extLst>
          </p:cNvPr>
          <p:cNvSpPr>
            <a:spLocks noChangeArrowheads="1"/>
          </p:cNvSpPr>
          <p:nvPr/>
        </p:nvSpPr>
        <p:spPr bwMode="auto">
          <a:xfrm>
            <a:off x="830263" y="5414963"/>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Ester</a:t>
            </a:r>
            <a:endParaRPr lang="en-US" altLang="en-US">
              <a:latin typeface="Helvetica" pitchFamily="2" charset="0"/>
            </a:endParaRPr>
          </a:p>
        </p:txBody>
      </p:sp>
      <p:sp>
        <p:nvSpPr>
          <p:cNvPr id="1148018" name="Rectangle 114">
            <a:extLst>
              <a:ext uri="{FF2B5EF4-FFF2-40B4-BE49-F238E27FC236}">
                <a16:creationId xmlns:a16="http://schemas.microsoft.com/office/drawing/2014/main" id="{7ED51220-724A-584A-A17C-359F66F8E2C8}"/>
              </a:ext>
            </a:extLst>
          </p:cNvPr>
          <p:cNvSpPr>
            <a:spLocks noChangeArrowheads="1"/>
          </p:cNvSpPr>
          <p:nvPr/>
        </p:nvSpPr>
        <p:spPr bwMode="auto">
          <a:xfrm>
            <a:off x="731838" y="2717800"/>
            <a:ext cx="8905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700" b="1">
                <a:solidFill>
                  <a:srgbClr val="000000"/>
                </a:solidFill>
                <a:latin typeface="Helvetica" pitchFamily="2" charset="0"/>
              </a:rPr>
              <a:t>I Samuel</a:t>
            </a:r>
            <a:endParaRPr lang="en-US" altLang="en-US" sz="1400">
              <a:latin typeface="Helvetica" pitchFamily="2" charset="0"/>
            </a:endParaRPr>
          </a:p>
        </p:txBody>
      </p:sp>
      <p:sp>
        <p:nvSpPr>
          <p:cNvPr id="1148019" name="Rectangle 115">
            <a:extLst>
              <a:ext uri="{FF2B5EF4-FFF2-40B4-BE49-F238E27FC236}">
                <a16:creationId xmlns:a16="http://schemas.microsoft.com/office/drawing/2014/main" id="{22771675-A9B1-144A-8784-51ED4635BC5B}"/>
              </a:ext>
            </a:extLst>
          </p:cNvPr>
          <p:cNvSpPr>
            <a:spLocks noChangeArrowheads="1"/>
          </p:cNvSpPr>
          <p:nvPr/>
        </p:nvSpPr>
        <p:spPr bwMode="auto">
          <a:xfrm>
            <a:off x="668338" y="3114675"/>
            <a:ext cx="1003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Samuel</a:t>
            </a:r>
            <a:endParaRPr lang="en-US" altLang="en-US" sz="1400">
              <a:latin typeface="Helvetica" pitchFamily="2" charset="0"/>
            </a:endParaRPr>
          </a:p>
        </p:txBody>
      </p:sp>
      <p:sp>
        <p:nvSpPr>
          <p:cNvPr id="1148020" name="Rectangle 116">
            <a:extLst>
              <a:ext uri="{FF2B5EF4-FFF2-40B4-BE49-F238E27FC236}">
                <a16:creationId xmlns:a16="http://schemas.microsoft.com/office/drawing/2014/main" id="{C86E658F-CACF-6F4E-8864-EC851ED1F6EF}"/>
              </a:ext>
            </a:extLst>
          </p:cNvPr>
          <p:cNvSpPr>
            <a:spLocks noChangeArrowheads="1"/>
          </p:cNvSpPr>
          <p:nvPr/>
        </p:nvSpPr>
        <p:spPr bwMode="auto">
          <a:xfrm>
            <a:off x="782638" y="336867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Raja</a:t>
            </a:r>
            <a:endParaRPr lang="en-US" altLang="en-US">
              <a:latin typeface="Helvetica" pitchFamily="2" charset="0"/>
            </a:endParaRPr>
          </a:p>
        </p:txBody>
      </p:sp>
      <p:sp>
        <p:nvSpPr>
          <p:cNvPr id="1148021" name="Rectangle 117">
            <a:extLst>
              <a:ext uri="{FF2B5EF4-FFF2-40B4-BE49-F238E27FC236}">
                <a16:creationId xmlns:a16="http://schemas.microsoft.com/office/drawing/2014/main" id="{94B40A73-3DEE-9140-B1E7-EFE4D8A83BE8}"/>
              </a:ext>
            </a:extLst>
          </p:cNvPr>
          <p:cNvSpPr>
            <a:spLocks noChangeArrowheads="1"/>
          </p:cNvSpPr>
          <p:nvPr/>
        </p:nvSpPr>
        <p:spPr bwMode="auto">
          <a:xfrm>
            <a:off x="641350" y="3730625"/>
            <a:ext cx="673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Raja</a:t>
            </a:r>
            <a:endParaRPr lang="en-US" altLang="en-US">
              <a:latin typeface="Helvetica" pitchFamily="2" charset="0"/>
            </a:endParaRPr>
          </a:p>
        </p:txBody>
      </p:sp>
      <p:sp>
        <p:nvSpPr>
          <p:cNvPr id="1148022" name="Rectangle 118" descr="Small grid">
            <a:extLst>
              <a:ext uri="{FF2B5EF4-FFF2-40B4-BE49-F238E27FC236}">
                <a16:creationId xmlns:a16="http://schemas.microsoft.com/office/drawing/2014/main" id="{624DA52F-B85A-014F-BB9C-529E17ABFE6B}"/>
              </a:ext>
            </a:extLst>
          </p:cNvPr>
          <p:cNvSpPr>
            <a:spLocks noChangeArrowheads="1"/>
          </p:cNvSpPr>
          <p:nvPr/>
        </p:nvSpPr>
        <p:spPr bwMode="auto">
          <a:xfrm>
            <a:off x="2220913" y="582613"/>
            <a:ext cx="222250" cy="32797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8023" name="Arc 119">
            <a:extLst>
              <a:ext uri="{FF2B5EF4-FFF2-40B4-BE49-F238E27FC236}">
                <a16:creationId xmlns:a16="http://schemas.microsoft.com/office/drawing/2014/main" id="{5DD7ECC3-91FC-074B-BA07-6E918378CDCF}"/>
              </a:ext>
            </a:extLst>
          </p:cNvPr>
          <p:cNvSpPr>
            <a:spLocks/>
          </p:cNvSpPr>
          <p:nvPr/>
        </p:nvSpPr>
        <p:spPr bwMode="auto">
          <a:xfrm rot="10860000">
            <a:off x="2457450" y="569913"/>
            <a:ext cx="92075" cy="27463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381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8024" name="Line 120">
            <a:extLst>
              <a:ext uri="{FF2B5EF4-FFF2-40B4-BE49-F238E27FC236}">
                <a16:creationId xmlns:a16="http://schemas.microsoft.com/office/drawing/2014/main" id="{892F6CBA-3F38-2145-A692-90C0A7C84F7B}"/>
              </a:ext>
            </a:extLst>
          </p:cNvPr>
          <p:cNvSpPr>
            <a:spLocks noChangeShapeType="1"/>
          </p:cNvSpPr>
          <p:nvPr/>
        </p:nvSpPr>
        <p:spPr bwMode="auto">
          <a:xfrm flipH="1" flipV="1">
            <a:off x="3830638" y="360363"/>
            <a:ext cx="0" cy="4381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8025" name="Line 121">
            <a:extLst>
              <a:ext uri="{FF2B5EF4-FFF2-40B4-BE49-F238E27FC236}">
                <a16:creationId xmlns:a16="http://schemas.microsoft.com/office/drawing/2014/main" id="{C90E5DFE-9958-2C47-A12E-D7D54CD4522E}"/>
              </a:ext>
            </a:extLst>
          </p:cNvPr>
          <p:cNvSpPr>
            <a:spLocks noChangeShapeType="1"/>
          </p:cNvSpPr>
          <p:nvPr/>
        </p:nvSpPr>
        <p:spPr bwMode="auto">
          <a:xfrm>
            <a:off x="2670175" y="571500"/>
            <a:ext cx="4937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8026" name="Line 122">
            <a:extLst>
              <a:ext uri="{FF2B5EF4-FFF2-40B4-BE49-F238E27FC236}">
                <a16:creationId xmlns:a16="http://schemas.microsoft.com/office/drawing/2014/main" id="{B3F9F85C-D238-9046-A02D-0397A7E6E36A}"/>
              </a:ext>
            </a:extLst>
          </p:cNvPr>
          <p:cNvSpPr>
            <a:spLocks noChangeShapeType="1"/>
          </p:cNvSpPr>
          <p:nvPr/>
        </p:nvSpPr>
        <p:spPr bwMode="auto">
          <a:xfrm>
            <a:off x="3290888" y="571500"/>
            <a:ext cx="479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8027" name="Line 123">
            <a:extLst>
              <a:ext uri="{FF2B5EF4-FFF2-40B4-BE49-F238E27FC236}">
                <a16:creationId xmlns:a16="http://schemas.microsoft.com/office/drawing/2014/main" id="{FBC7A2F8-850E-D140-80DE-F5E834DDB794}"/>
              </a:ext>
            </a:extLst>
          </p:cNvPr>
          <p:cNvSpPr>
            <a:spLocks noChangeShapeType="1"/>
          </p:cNvSpPr>
          <p:nvPr/>
        </p:nvSpPr>
        <p:spPr bwMode="auto">
          <a:xfrm>
            <a:off x="2651125" y="2012950"/>
            <a:ext cx="11160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8028" name="Line 124">
            <a:extLst>
              <a:ext uri="{FF2B5EF4-FFF2-40B4-BE49-F238E27FC236}">
                <a16:creationId xmlns:a16="http://schemas.microsoft.com/office/drawing/2014/main" id="{8C7B23DC-7FBA-7844-90E2-DFC03CCD9E53}"/>
              </a:ext>
            </a:extLst>
          </p:cNvPr>
          <p:cNvSpPr>
            <a:spLocks noChangeShapeType="1"/>
          </p:cNvSpPr>
          <p:nvPr/>
        </p:nvSpPr>
        <p:spPr bwMode="auto">
          <a:xfrm>
            <a:off x="2620963" y="34512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8029" name="Rectangle 125">
            <a:extLst>
              <a:ext uri="{FF2B5EF4-FFF2-40B4-BE49-F238E27FC236}">
                <a16:creationId xmlns:a16="http://schemas.microsoft.com/office/drawing/2014/main" id="{6A483956-F2C5-954B-B403-66233BEAD53E}"/>
              </a:ext>
            </a:extLst>
          </p:cNvPr>
          <p:cNvSpPr>
            <a:spLocks noChangeArrowheads="1"/>
          </p:cNvSpPr>
          <p:nvPr/>
        </p:nvSpPr>
        <p:spPr bwMode="auto">
          <a:xfrm>
            <a:off x="4243388" y="186690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(U)</a:t>
            </a:r>
          </a:p>
        </p:txBody>
      </p:sp>
      <p:sp>
        <p:nvSpPr>
          <p:cNvPr id="1148030" name="Rectangle 126">
            <a:extLst>
              <a:ext uri="{FF2B5EF4-FFF2-40B4-BE49-F238E27FC236}">
                <a16:creationId xmlns:a16="http://schemas.microsoft.com/office/drawing/2014/main" id="{0C49A42E-11EB-5A4E-9D9D-623BC1C0399A}"/>
              </a:ext>
            </a:extLst>
          </p:cNvPr>
          <p:cNvSpPr>
            <a:spLocks noChangeArrowheads="1"/>
          </p:cNvSpPr>
          <p:nvPr/>
        </p:nvSpPr>
        <p:spPr bwMode="auto">
          <a:xfrm>
            <a:off x="4224338" y="3041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148031" name="Rectangle 127">
            <a:extLst>
              <a:ext uri="{FF2B5EF4-FFF2-40B4-BE49-F238E27FC236}">
                <a16:creationId xmlns:a16="http://schemas.microsoft.com/office/drawing/2014/main" id="{CB34856B-DF73-D444-A101-0FB36638A25E}"/>
              </a:ext>
            </a:extLst>
          </p:cNvPr>
          <p:cNvSpPr>
            <a:spLocks noChangeArrowheads="1"/>
          </p:cNvSpPr>
          <p:nvPr/>
        </p:nvSpPr>
        <p:spPr bwMode="auto">
          <a:xfrm>
            <a:off x="4225925" y="4438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148032" name="Rectangle 128">
            <a:extLst>
              <a:ext uri="{FF2B5EF4-FFF2-40B4-BE49-F238E27FC236}">
                <a16:creationId xmlns:a16="http://schemas.microsoft.com/office/drawing/2014/main" id="{998C1AD0-16E8-094A-8F7C-4DE51C264491}"/>
              </a:ext>
            </a:extLst>
          </p:cNvPr>
          <p:cNvSpPr>
            <a:spLocks noChangeArrowheads="1"/>
          </p:cNvSpPr>
          <p:nvPr/>
        </p:nvSpPr>
        <p:spPr bwMode="auto">
          <a:xfrm>
            <a:off x="4211638" y="573246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148033" name="Rectangle 129">
            <a:extLst>
              <a:ext uri="{FF2B5EF4-FFF2-40B4-BE49-F238E27FC236}">
                <a16:creationId xmlns:a16="http://schemas.microsoft.com/office/drawing/2014/main" id="{E0057BCF-F7E1-FB44-A524-E28778E25233}"/>
              </a:ext>
            </a:extLst>
          </p:cNvPr>
          <p:cNvSpPr>
            <a:spLocks noChangeArrowheads="1"/>
          </p:cNvSpPr>
          <p:nvPr/>
        </p:nvSpPr>
        <p:spPr bwMode="auto">
          <a:xfrm>
            <a:off x="4210050" y="6661150"/>
            <a:ext cx="622300" cy="3635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148034" name="Line 130">
            <a:extLst>
              <a:ext uri="{FF2B5EF4-FFF2-40B4-BE49-F238E27FC236}">
                <a16:creationId xmlns:a16="http://schemas.microsoft.com/office/drawing/2014/main" id="{42002AB1-B4DD-8E4B-8D04-15C51A95F35F}"/>
              </a:ext>
            </a:extLst>
          </p:cNvPr>
          <p:cNvSpPr>
            <a:spLocks noChangeShapeType="1"/>
          </p:cNvSpPr>
          <p:nvPr/>
        </p:nvSpPr>
        <p:spPr bwMode="auto">
          <a:xfrm>
            <a:off x="2649538" y="31670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8035" name="Line 131">
            <a:extLst>
              <a:ext uri="{FF2B5EF4-FFF2-40B4-BE49-F238E27FC236}">
                <a16:creationId xmlns:a16="http://schemas.microsoft.com/office/drawing/2014/main" id="{9144CCBE-05FF-0847-B94B-1FE6403886F1}"/>
              </a:ext>
            </a:extLst>
          </p:cNvPr>
          <p:cNvSpPr>
            <a:spLocks noChangeShapeType="1"/>
          </p:cNvSpPr>
          <p:nvPr/>
        </p:nvSpPr>
        <p:spPr bwMode="auto">
          <a:xfrm>
            <a:off x="2620963" y="490855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8036" name="Line 132">
            <a:extLst>
              <a:ext uri="{FF2B5EF4-FFF2-40B4-BE49-F238E27FC236}">
                <a16:creationId xmlns:a16="http://schemas.microsoft.com/office/drawing/2014/main" id="{5C12D026-4826-2347-904C-54DDEEE5D2AE}"/>
              </a:ext>
            </a:extLst>
          </p:cNvPr>
          <p:cNvSpPr>
            <a:spLocks noChangeShapeType="1"/>
          </p:cNvSpPr>
          <p:nvPr/>
        </p:nvSpPr>
        <p:spPr bwMode="auto">
          <a:xfrm>
            <a:off x="2179638" y="3898900"/>
            <a:ext cx="230187" cy="25558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48037" name="Group 133">
            <a:extLst>
              <a:ext uri="{FF2B5EF4-FFF2-40B4-BE49-F238E27FC236}">
                <a16:creationId xmlns:a16="http://schemas.microsoft.com/office/drawing/2014/main" id="{61287732-BC3F-D449-9CAC-FF2581528DC9}"/>
              </a:ext>
            </a:extLst>
          </p:cNvPr>
          <p:cNvGrpSpPr>
            <a:grpSpLocks/>
          </p:cNvGrpSpPr>
          <p:nvPr/>
        </p:nvGrpSpPr>
        <p:grpSpPr bwMode="auto">
          <a:xfrm>
            <a:off x="1901825" y="4265613"/>
            <a:ext cx="765175" cy="1147762"/>
            <a:chOff x="89" y="3487"/>
            <a:chExt cx="482" cy="723"/>
          </a:xfrm>
        </p:grpSpPr>
        <p:sp>
          <p:nvSpPr>
            <p:cNvPr id="1148038" name="Rectangle 134">
              <a:extLst>
                <a:ext uri="{FF2B5EF4-FFF2-40B4-BE49-F238E27FC236}">
                  <a16:creationId xmlns:a16="http://schemas.microsoft.com/office/drawing/2014/main" id="{DE5AA77A-DBC5-A441-B238-AF004A1CF834}"/>
                </a:ext>
              </a:extLst>
            </p:cNvPr>
            <p:cNvSpPr>
              <a:spLocks noChangeArrowheads="1"/>
            </p:cNvSpPr>
            <p:nvPr/>
          </p:nvSpPr>
          <p:spPr bwMode="auto">
            <a:xfrm>
              <a:off x="89" y="3487"/>
              <a:ext cx="15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NABI</a:t>
              </a:r>
              <a:endParaRPr lang="en-US" altLang="en-US" sz="1400">
                <a:latin typeface="Helvetica" pitchFamily="2" charset="0"/>
              </a:endParaRPr>
            </a:p>
          </p:txBody>
        </p:sp>
        <p:sp>
          <p:nvSpPr>
            <p:cNvPr id="1148039" name="Rectangle 135">
              <a:extLst>
                <a:ext uri="{FF2B5EF4-FFF2-40B4-BE49-F238E27FC236}">
                  <a16:creationId xmlns:a16="http://schemas.microsoft.com/office/drawing/2014/main" id="{3AA83630-45D0-C242-8301-E8FE2A3C234E}"/>
                </a:ext>
              </a:extLst>
            </p:cNvPr>
            <p:cNvSpPr>
              <a:spLocks noChangeArrowheads="1"/>
            </p:cNvSpPr>
            <p:nvPr/>
          </p:nvSpPr>
          <p:spPr bwMode="auto">
            <a:xfrm>
              <a:off x="89" y="356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MENULIS</a:t>
              </a:r>
              <a:endParaRPr lang="en-US" altLang="en-US" sz="1400">
                <a:latin typeface="Helvetica" pitchFamily="2" charset="0"/>
              </a:endParaRPr>
            </a:p>
          </p:txBody>
        </p:sp>
        <p:sp>
          <p:nvSpPr>
            <p:cNvPr id="1148040" name="Rectangle 136">
              <a:extLst>
                <a:ext uri="{FF2B5EF4-FFF2-40B4-BE49-F238E27FC236}">
                  <a16:creationId xmlns:a16="http://schemas.microsoft.com/office/drawing/2014/main" id="{60CA4752-CBE5-FA4C-AD74-86A78A546EFE}"/>
                </a:ext>
              </a:extLst>
            </p:cNvPr>
            <p:cNvSpPr>
              <a:spLocks noChangeArrowheads="1"/>
            </p:cNvSpPr>
            <p:nvPr/>
          </p:nvSpPr>
          <p:spPr bwMode="auto">
            <a:xfrm>
              <a:off x="89" y="364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SELAMA</a:t>
              </a:r>
              <a:endParaRPr lang="en-US" altLang="en-US" sz="1400">
                <a:latin typeface="Helvetica" pitchFamily="2" charset="0"/>
              </a:endParaRPr>
            </a:p>
          </p:txBody>
        </p:sp>
        <p:sp>
          <p:nvSpPr>
            <p:cNvPr id="1148041" name="Rectangle 137">
              <a:extLst>
                <a:ext uri="{FF2B5EF4-FFF2-40B4-BE49-F238E27FC236}">
                  <a16:creationId xmlns:a16="http://schemas.microsoft.com/office/drawing/2014/main" id="{8A88D95B-9CA2-484F-B5A3-202047E985DA}"/>
                </a:ext>
              </a:extLst>
            </p:cNvPr>
            <p:cNvSpPr>
              <a:spLocks noChangeArrowheads="1"/>
            </p:cNvSpPr>
            <p:nvPr/>
          </p:nvSpPr>
          <p:spPr bwMode="auto">
            <a:xfrm>
              <a:off x="89" y="3725"/>
              <a:ext cx="27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EMPAT</a:t>
              </a:r>
              <a:endParaRPr lang="en-US" altLang="en-US" sz="1400">
                <a:latin typeface="Helvetica" pitchFamily="2" charset="0"/>
              </a:endParaRPr>
            </a:p>
          </p:txBody>
        </p:sp>
        <p:sp>
          <p:nvSpPr>
            <p:cNvPr id="1148042" name="Rectangle 138">
              <a:extLst>
                <a:ext uri="{FF2B5EF4-FFF2-40B4-BE49-F238E27FC236}">
                  <a16:creationId xmlns:a16="http://schemas.microsoft.com/office/drawing/2014/main" id="{271E8D79-5834-164D-A6C8-2A766D5362C2}"/>
                </a:ext>
              </a:extLst>
            </p:cNvPr>
            <p:cNvSpPr>
              <a:spLocks noChangeArrowheads="1"/>
            </p:cNvSpPr>
            <p:nvPr/>
          </p:nvSpPr>
          <p:spPr bwMode="auto">
            <a:xfrm>
              <a:off x="89" y="3803"/>
              <a:ext cx="29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RATUS</a:t>
              </a:r>
              <a:endParaRPr lang="en-US" altLang="en-US" sz="1400">
                <a:latin typeface="Helvetica" pitchFamily="2" charset="0"/>
              </a:endParaRPr>
            </a:p>
          </p:txBody>
        </p:sp>
        <p:sp>
          <p:nvSpPr>
            <p:cNvPr id="1148043" name="Rectangle 139">
              <a:extLst>
                <a:ext uri="{FF2B5EF4-FFF2-40B4-BE49-F238E27FC236}">
                  <a16:creationId xmlns:a16="http://schemas.microsoft.com/office/drawing/2014/main" id="{4EF8EFD0-B1C1-804E-B87D-55535B4FA9F2}"/>
                </a:ext>
              </a:extLst>
            </p:cNvPr>
            <p:cNvSpPr>
              <a:spLocks noChangeArrowheads="1"/>
            </p:cNvSpPr>
            <p:nvPr/>
          </p:nvSpPr>
          <p:spPr bwMode="auto">
            <a:xfrm>
              <a:off x="89" y="3885"/>
              <a:ext cx="33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TAHUN</a:t>
              </a:r>
              <a:endParaRPr lang="en-US" altLang="en-US" sz="1400">
                <a:latin typeface="Helvetica" pitchFamily="2" charset="0"/>
              </a:endParaRPr>
            </a:p>
          </p:txBody>
        </p:sp>
        <p:sp>
          <p:nvSpPr>
            <p:cNvPr id="1148044" name="Rectangle 140">
              <a:extLst>
                <a:ext uri="{FF2B5EF4-FFF2-40B4-BE49-F238E27FC236}">
                  <a16:creationId xmlns:a16="http://schemas.microsoft.com/office/drawing/2014/main" id="{A69AE8E3-D52B-314C-861A-715E4F98C559}"/>
                </a:ext>
              </a:extLst>
            </p:cNvPr>
            <p:cNvSpPr>
              <a:spLocks noChangeArrowheads="1"/>
            </p:cNvSpPr>
            <p:nvPr/>
          </p:nvSpPr>
          <p:spPr bwMode="auto">
            <a:xfrm>
              <a:off x="89" y="3972"/>
              <a:ext cx="42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SETELAH</a:t>
              </a:r>
              <a:endParaRPr lang="en-US" altLang="en-US" sz="1400">
                <a:latin typeface="Helvetica" pitchFamily="2" charset="0"/>
              </a:endParaRPr>
            </a:p>
          </p:txBody>
        </p:sp>
        <p:sp>
          <p:nvSpPr>
            <p:cNvPr id="1148045" name="Rectangle 141">
              <a:extLst>
                <a:ext uri="{FF2B5EF4-FFF2-40B4-BE49-F238E27FC236}">
                  <a16:creationId xmlns:a16="http://schemas.microsoft.com/office/drawing/2014/main" id="{210F2C70-E9F0-5F47-BE4D-6DF978E7A7A7}"/>
                </a:ext>
              </a:extLst>
            </p:cNvPr>
            <p:cNvSpPr>
              <a:spLocks noChangeArrowheads="1"/>
            </p:cNvSpPr>
            <p:nvPr/>
          </p:nvSpPr>
          <p:spPr bwMode="auto">
            <a:xfrm>
              <a:off x="101" y="4056"/>
              <a:ext cx="1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 </a:t>
              </a:r>
              <a:endParaRPr lang="en-US" altLang="en-US" sz="1400">
                <a:latin typeface="Helvetica" pitchFamily="2" charset="0"/>
              </a:endParaRPr>
            </a:p>
          </p:txBody>
        </p:sp>
        <p:sp>
          <p:nvSpPr>
            <p:cNvPr id="1148046" name="Rectangle 142">
              <a:extLst>
                <a:ext uri="{FF2B5EF4-FFF2-40B4-BE49-F238E27FC236}">
                  <a16:creationId xmlns:a16="http://schemas.microsoft.com/office/drawing/2014/main" id="{30D5D436-9230-154C-98BE-BFC358FD1863}"/>
                </a:ext>
              </a:extLst>
            </p:cNvPr>
            <p:cNvSpPr>
              <a:spLocks noChangeArrowheads="1"/>
            </p:cNvSpPr>
            <p:nvPr/>
          </p:nvSpPr>
          <p:spPr bwMode="auto">
            <a:xfrm>
              <a:off x="125" y="4133"/>
              <a:ext cx="4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"PECAH"</a:t>
              </a:r>
              <a:endParaRPr lang="en-US" altLang="en-US" sz="1400">
                <a:latin typeface="Helvetica" pitchFamily="2" charset="0"/>
              </a:endParaRPr>
            </a:p>
          </p:txBody>
        </p:sp>
      </p:grpSp>
      <p:sp>
        <p:nvSpPr>
          <p:cNvPr id="1148047" name="Rectangle 143" descr="Small grid">
            <a:extLst>
              <a:ext uri="{FF2B5EF4-FFF2-40B4-BE49-F238E27FC236}">
                <a16:creationId xmlns:a16="http://schemas.microsoft.com/office/drawing/2014/main" id="{8DEFFD13-2E31-2641-846D-D0CF9F9B2B10}"/>
              </a:ext>
            </a:extLst>
          </p:cNvPr>
          <p:cNvSpPr>
            <a:spLocks noChangeArrowheads="1"/>
          </p:cNvSpPr>
          <p:nvPr/>
        </p:nvSpPr>
        <p:spPr bwMode="auto">
          <a:xfrm rot="2940000">
            <a:off x="2197100" y="3862388"/>
            <a:ext cx="366713" cy="179387"/>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8048" name="AutoShape 144">
            <a:extLst>
              <a:ext uri="{FF2B5EF4-FFF2-40B4-BE49-F238E27FC236}">
                <a16:creationId xmlns:a16="http://schemas.microsoft.com/office/drawing/2014/main" id="{F1950E3D-D204-7E4F-8B8B-B108FBB1D82A}"/>
              </a:ext>
            </a:extLst>
          </p:cNvPr>
          <p:cNvSpPr>
            <a:spLocks noChangeArrowheads="1"/>
          </p:cNvSpPr>
          <p:nvPr/>
        </p:nvSpPr>
        <p:spPr bwMode="auto">
          <a:xfrm rot="13800000" flipH="1">
            <a:off x="2379663" y="3867150"/>
            <a:ext cx="241300" cy="406400"/>
          </a:xfrm>
          <a:prstGeom prst="rightArrow">
            <a:avLst>
              <a:gd name="adj1" fmla="val 50000"/>
              <a:gd name="adj2" fmla="val 50005"/>
            </a:avLst>
          </a:prstGeom>
          <a:solidFill>
            <a:schemeClr val="tx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8050" name="Rectangle 146">
            <a:extLst>
              <a:ext uri="{FF2B5EF4-FFF2-40B4-BE49-F238E27FC236}">
                <a16:creationId xmlns:a16="http://schemas.microsoft.com/office/drawing/2014/main" id="{22E34759-F122-4F40-8CBD-74F47367A7C1}"/>
              </a:ext>
            </a:extLst>
          </p:cNvPr>
          <p:cNvSpPr>
            <a:spLocks noChangeArrowheads="1"/>
          </p:cNvSpPr>
          <p:nvPr/>
        </p:nvSpPr>
        <p:spPr bwMode="auto">
          <a:xfrm>
            <a:off x="2641600" y="5981700"/>
            <a:ext cx="222250" cy="7620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1148051" name="Rectangle 147">
            <a:extLst>
              <a:ext uri="{FF2B5EF4-FFF2-40B4-BE49-F238E27FC236}">
                <a16:creationId xmlns:a16="http://schemas.microsoft.com/office/drawing/2014/main" id="{83A12DDC-CB0F-9740-BA5F-6438274C999B}"/>
              </a:ext>
            </a:extLst>
          </p:cNvPr>
          <p:cNvSpPr>
            <a:spLocks noChangeArrowheads="1"/>
          </p:cNvSpPr>
          <p:nvPr/>
        </p:nvSpPr>
        <p:spPr bwMode="auto">
          <a:xfrm>
            <a:off x="3032125" y="54864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48052" name="Text Box 148">
            <a:extLst>
              <a:ext uri="{FF2B5EF4-FFF2-40B4-BE49-F238E27FC236}">
                <a16:creationId xmlns:a16="http://schemas.microsoft.com/office/drawing/2014/main" id="{CDE4C49B-4BBE-C445-B7FD-B990AC560E42}"/>
              </a:ext>
            </a:extLst>
          </p:cNvPr>
          <p:cNvSpPr txBox="1">
            <a:spLocks noChangeArrowheads="1"/>
          </p:cNvSpPr>
          <p:nvPr/>
        </p:nvSpPr>
        <p:spPr bwMode="auto">
          <a:xfrm>
            <a:off x="2157413" y="5738813"/>
            <a:ext cx="747712"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000000"/>
                </a:solidFill>
                <a:latin typeface="Helvetica" pitchFamily="2" charset="0"/>
              </a:rPr>
              <a:t>*</a:t>
            </a:r>
          </a:p>
        </p:txBody>
      </p:sp>
      <p:sp>
        <p:nvSpPr>
          <p:cNvPr id="1148053" name="Text Box 149">
            <a:extLst>
              <a:ext uri="{FF2B5EF4-FFF2-40B4-BE49-F238E27FC236}">
                <a16:creationId xmlns:a16="http://schemas.microsoft.com/office/drawing/2014/main" id="{AB572D67-0E20-6148-A02F-A895758B55E8}"/>
              </a:ext>
            </a:extLst>
          </p:cNvPr>
          <p:cNvSpPr txBox="1">
            <a:spLocks noChangeArrowheads="1"/>
          </p:cNvSpPr>
          <p:nvPr/>
        </p:nvSpPr>
        <p:spPr bwMode="auto">
          <a:xfrm rot="-5400000">
            <a:off x="3975100" y="1673225"/>
            <a:ext cx="32067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endParaRPr lang="en-US" altLang="en-US" sz="900">
              <a:latin typeface="Arial Black" panose="020B0604020202020204" pitchFamily="34" charset="0"/>
            </a:endParaRPr>
          </a:p>
        </p:txBody>
      </p:sp>
      <p:sp>
        <p:nvSpPr>
          <p:cNvPr id="1148055" name="Rectangle 151">
            <a:extLst>
              <a:ext uri="{FF2B5EF4-FFF2-40B4-BE49-F238E27FC236}">
                <a16:creationId xmlns:a16="http://schemas.microsoft.com/office/drawing/2014/main" id="{78372793-1AE8-F84D-BC7C-3517D4631145}"/>
              </a:ext>
            </a:extLst>
          </p:cNvPr>
          <p:cNvSpPr>
            <a:spLocks noChangeArrowheads="1"/>
          </p:cNvSpPr>
          <p:nvPr/>
        </p:nvSpPr>
        <p:spPr bwMode="auto">
          <a:xfrm>
            <a:off x="2562225" y="4046538"/>
            <a:ext cx="1873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1148057" name="Line 153">
            <a:extLst>
              <a:ext uri="{FF2B5EF4-FFF2-40B4-BE49-F238E27FC236}">
                <a16:creationId xmlns:a16="http://schemas.microsoft.com/office/drawing/2014/main" id="{47E8E251-CD93-8043-91C0-CAA8C50D56AF}"/>
              </a:ext>
            </a:extLst>
          </p:cNvPr>
          <p:cNvSpPr>
            <a:spLocks noChangeShapeType="1"/>
          </p:cNvSpPr>
          <p:nvPr/>
        </p:nvSpPr>
        <p:spPr bwMode="auto">
          <a:xfrm>
            <a:off x="2559050" y="571500"/>
            <a:ext cx="0" cy="22066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8058" name="Line 154">
            <a:extLst>
              <a:ext uri="{FF2B5EF4-FFF2-40B4-BE49-F238E27FC236}">
                <a16:creationId xmlns:a16="http://schemas.microsoft.com/office/drawing/2014/main" id="{7A507BC4-2181-044A-9363-C574667FA294}"/>
              </a:ext>
            </a:extLst>
          </p:cNvPr>
          <p:cNvSpPr>
            <a:spLocks noChangeShapeType="1"/>
          </p:cNvSpPr>
          <p:nvPr/>
        </p:nvSpPr>
        <p:spPr bwMode="auto">
          <a:xfrm>
            <a:off x="2516188" y="814388"/>
            <a:ext cx="1676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8059" name="Line 155">
            <a:extLst>
              <a:ext uri="{FF2B5EF4-FFF2-40B4-BE49-F238E27FC236}">
                <a16:creationId xmlns:a16="http://schemas.microsoft.com/office/drawing/2014/main" id="{12CC016A-E337-DD42-ACF1-2B22693C15A5}"/>
              </a:ext>
            </a:extLst>
          </p:cNvPr>
          <p:cNvSpPr>
            <a:spLocks noChangeShapeType="1"/>
          </p:cNvSpPr>
          <p:nvPr/>
        </p:nvSpPr>
        <p:spPr bwMode="auto">
          <a:xfrm>
            <a:off x="4152900" y="182563"/>
            <a:ext cx="0" cy="6048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8060" name="Line 156">
            <a:extLst>
              <a:ext uri="{FF2B5EF4-FFF2-40B4-BE49-F238E27FC236}">
                <a16:creationId xmlns:a16="http://schemas.microsoft.com/office/drawing/2014/main" id="{9D287EB1-7EE4-ED47-9FE2-8FC72B6106D6}"/>
              </a:ext>
            </a:extLst>
          </p:cNvPr>
          <p:cNvSpPr>
            <a:spLocks noChangeShapeType="1"/>
          </p:cNvSpPr>
          <p:nvPr/>
        </p:nvSpPr>
        <p:spPr bwMode="auto">
          <a:xfrm>
            <a:off x="2535238" y="1011238"/>
            <a:ext cx="0" cy="29035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8061" name="Line 157">
            <a:extLst>
              <a:ext uri="{FF2B5EF4-FFF2-40B4-BE49-F238E27FC236}">
                <a16:creationId xmlns:a16="http://schemas.microsoft.com/office/drawing/2014/main" id="{8B59C330-6027-0A47-B1F7-5DDA3C44D03F}"/>
              </a:ext>
            </a:extLst>
          </p:cNvPr>
          <p:cNvSpPr>
            <a:spLocks noChangeShapeType="1"/>
          </p:cNvSpPr>
          <p:nvPr/>
        </p:nvSpPr>
        <p:spPr bwMode="auto">
          <a:xfrm>
            <a:off x="2511425" y="1001713"/>
            <a:ext cx="1693863"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8062" name="Line 158">
            <a:extLst>
              <a:ext uri="{FF2B5EF4-FFF2-40B4-BE49-F238E27FC236}">
                <a16:creationId xmlns:a16="http://schemas.microsoft.com/office/drawing/2014/main" id="{FD70B33E-C5DB-8D48-A845-AADB26FA941A}"/>
              </a:ext>
            </a:extLst>
          </p:cNvPr>
          <p:cNvSpPr>
            <a:spLocks noChangeShapeType="1"/>
          </p:cNvSpPr>
          <p:nvPr/>
        </p:nvSpPr>
        <p:spPr bwMode="auto">
          <a:xfrm>
            <a:off x="2509838" y="7305675"/>
            <a:ext cx="1693862" cy="0"/>
          </a:xfrm>
          <a:prstGeom prst="line">
            <a:avLst/>
          </a:prstGeom>
          <a:noFill/>
          <a:ln w="76200">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148063" name="Line 159">
            <a:extLst>
              <a:ext uri="{FF2B5EF4-FFF2-40B4-BE49-F238E27FC236}">
                <a16:creationId xmlns:a16="http://schemas.microsoft.com/office/drawing/2014/main" id="{7837A595-399A-F74D-B4EE-FAAE9F23A97B}"/>
              </a:ext>
            </a:extLst>
          </p:cNvPr>
          <p:cNvSpPr>
            <a:spLocks noChangeShapeType="1"/>
          </p:cNvSpPr>
          <p:nvPr/>
        </p:nvSpPr>
        <p:spPr bwMode="auto">
          <a:xfrm>
            <a:off x="4164013" y="1006475"/>
            <a:ext cx="0" cy="62801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8064" name="Line 160">
            <a:extLst>
              <a:ext uri="{FF2B5EF4-FFF2-40B4-BE49-F238E27FC236}">
                <a16:creationId xmlns:a16="http://schemas.microsoft.com/office/drawing/2014/main" id="{111E5840-F953-2C44-8381-D99A55DFA3AF}"/>
              </a:ext>
            </a:extLst>
          </p:cNvPr>
          <p:cNvSpPr>
            <a:spLocks noChangeShapeType="1"/>
          </p:cNvSpPr>
          <p:nvPr/>
        </p:nvSpPr>
        <p:spPr bwMode="auto">
          <a:xfrm>
            <a:off x="2541588" y="5576888"/>
            <a:ext cx="0" cy="17129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8065" name="Line 161">
            <a:extLst>
              <a:ext uri="{FF2B5EF4-FFF2-40B4-BE49-F238E27FC236}">
                <a16:creationId xmlns:a16="http://schemas.microsoft.com/office/drawing/2014/main" id="{DA5F842C-76FB-2149-9A2E-A46BC041568F}"/>
              </a:ext>
            </a:extLst>
          </p:cNvPr>
          <p:cNvSpPr>
            <a:spLocks noChangeShapeType="1"/>
          </p:cNvSpPr>
          <p:nvPr/>
        </p:nvSpPr>
        <p:spPr bwMode="auto">
          <a:xfrm flipV="1">
            <a:off x="2201863" y="546100"/>
            <a:ext cx="1587" cy="340201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8066" name="Rectangle 162" descr="Small grid">
            <a:extLst>
              <a:ext uri="{FF2B5EF4-FFF2-40B4-BE49-F238E27FC236}">
                <a16:creationId xmlns:a16="http://schemas.microsoft.com/office/drawing/2014/main" id="{E5A5F281-061B-E640-9D55-C5B30FBBEB1A}"/>
              </a:ext>
            </a:extLst>
          </p:cNvPr>
          <p:cNvSpPr>
            <a:spLocks noChangeArrowheads="1"/>
          </p:cNvSpPr>
          <p:nvPr/>
        </p:nvSpPr>
        <p:spPr bwMode="auto">
          <a:xfrm>
            <a:off x="1985963" y="3365500"/>
            <a:ext cx="247650" cy="1524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8067" name="Line 163">
            <a:extLst>
              <a:ext uri="{FF2B5EF4-FFF2-40B4-BE49-F238E27FC236}">
                <a16:creationId xmlns:a16="http://schemas.microsoft.com/office/drawing/2014/main" id="{8433FAFC-13D7-1643-841B-D99631A8E7EF}"/>
              </a:ext>
            </a:extLst>
          </p:cNvPr>
          <p:cNvSpPr>
            <a:spLocks noChangeShapeType="1"/>
          </p:cNvSpPr>
          <p:nvPr/>
        </p:nvSpPr>
        <p:spPr bwMode="auto">
          <a:xfrm>
            <a:off x="2597150" y="1079500"/>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8080" name="Rectangle 176">
            <a:extLst>
              <a:ext uri="{FF2B5EF4-FFF2-40B4-BE49-F238E27FC236}">
                <a16:creationId xmlns:a16="http://schemas.microsoft.com/office/drawing/2014/main" id="{5C18B569-F439-6146-9E74-9F22D8EC3E20}"/>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8081" name="Picture 177">
            <a:extLst>
              <a:ext uri="{FF2B5EF4-FFF2-40B4-BE49-F238E27FC236}">
                <a16:creationId xmlns:a16="http://schemas.microsoft.com/office/drawing/2014/main" id="{4E8A9D5A-70E4-794E-8179-0AF13A69B4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806" r="29846" b="220"/>
          <a:stretch>
            <a:fillRect/>
          </a:stretch>
        </p:blipFill>
        <p:spPr bwMode="auto">
          <a:xfrm>
            <a:off x="5041900" y="469900"/>
            <a:ext cx="4716463" cy="6846888"/>
          </a:xfrm>
          <a:prstGeom prst="rect">
            <a:avLst/>
          </a:prstGeom>
          <a:noFill/>
          <a:extLst>
            <a:ext uri="{909E8E84-426E-40DD-AFC4-6F175D3DCCD1}">
              <a14:hiddenFill xmlns:a14="http://schemas.microsoft.com/office/drawing/2010/main">
                <a:solidFill>
                  <a:srgbClr val="FFFFFF"/>
                </a:solidFill>
              </a14:hiddenFill>
            </a:ext>
          </a:extLst>
        </p:spPr>
      </p:pic>
      <p:sp>
        <p:nvSpPr>
          <p:cNvPr id="1148082" name="Rectangle 178">
            <a:extLst>
              <a:ext uri="{FF2B5EF4-FFF2-40B4-BE49-F238E27FC236}">
                <a16:creationId xmlns:a16="http://schemas.microsoft.com/office/drawing/2014/main" id="{0F0A950F-2A82-494C-8F02-9D315B3D018C}"/>
              </a:ext>
            </a:extLst>
          </p:cNvPr>
          <p:cNvSpPr>
            <a:spLocks noChangeArrowheads="1"/>
          </p:cNvSpPr>
          <p:nvPr/>
        </p:nvSpPr>
        <p:spPr bwMode="auto">
          <a:xfrm>
            <a:off x="4989513" y="407988"/>
            <a:ext cx="4692650" cy="6834187"/>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8083" name="Rectangle 179">
            <a:extLst>
              <a:ext uri="{FF2B5EF4-FFF2-40B4-BE49-F238E27FC236}">
                <a16:creationId xmlns:a16="http://schemas.microsoft.com/office/drawing/2014/main" id="{1299E15B-B80B-7B44-94C6-F73D0D6E0773}"/>
              </a:ext>
            </a:extLst>
          </p:cNvPr>
          <p:cNvSpPr>
            <a:spLocks noChangeArrowheads="1"/>
          </p:cNvSpPr>
          <p:nvPr/>
        </p:nvSpPr>
        <p:spPr bwMode="auto">
          <a:xfrm>
            <a:off x="5026025" y="412750"/>
            <a:ext cx="4694238" cy="6850063"/>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8084" name="Picture 180">
            <a:extLst>
              <a:ext uri="{FF2B5EF4-FFF2-40B4-BE49-F238E27FC236}">
                <a16:creationId xmlns:a16="http://schemas.microsoft.com/office/drawing/2014/main" id="{164637D0-8C5E-3A4B-AD0D-909351DE8A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grpSp>
        <p:nvGrpSpPr>
          <p:cNvPr id="1148089" name="Group 185">
            <a:extLst>
              <a:ext uri="{FF2B5EF4-FFF2-40B4-BE49-F238E27FC236}">
                <a16:creationId xmlns:a16="http://schemas.microsoft.com/office/drawing/2014/main" id="{9EB88B6E-2B27-EF44-80BA-1FA975429205}"/>
              </a:ext>
            </a:extLst>
          </p:cNvPr>
          <p:cNvGrpSpPr>
            <a:grpSpLocks/>
          </p:cNvGrpSpPr>
          <p:nvPr/>
        </p:nvGrpSpPr>
        <p:grpSpPr bwMode="auto">
          <a:xfrm>
            <a:off x="5265738" y="584200"/>
            <a:ext cx="4416425" cy="4008438"/>
            <a:chOff x="3407" y="368"/>
            <a:chExt cx="2782" cy="2525"/>
          </a:xfrm>
        </p:grpSpPr>
        <p:sp>
          <p:nvSpPr>
            <p:cNvPr id="1148090" name="Rectangle 186">
              <a:extLst>
                <a:ext uri="{FF2B5EF4-FFF2-40B4-BE49-F238E27FC236}">
                  <a16:creationId xmlns:a16="http://schemas.microsoft.com/office/drawing/2014/main" id="{A595199B-086E-5445-8D2E-DAFEF7019E6A}"/>
                </a:ext>
              </a:extLst>
            </p:cNvPr>
            <p:cNvSpPr>
              <a:spLocks noChangeArrowheads="1"/>
            </p:cNvSpPr>
            <p:nvPr/>
          </p:nvSpPr>
          <p:spPr bwMode="auto">
            <a:xfrm>
              <a:off x="4301" y="368"/>
              <a:ext cx="1705" cy="39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1148091" name="Text Box 187">
              <a:extLst>
                <a:ext uri="{FF2B5EF4-FFF2-40B4-BE49-F238E27FC236}">
                  <a16:creationId xmlns:a16="http://schemas.microsoft.com/office/drawing/2014/main" id="{EAF644DF-9588-6549-A61B-7525CDE0FB2E}"/>
                </a:ext>
              </a:extLst>
            </p:cNvPr>
            <p:cNvSpPr txBox="1">
              <a:spLocks noChangeArrowheads="1"/>
            </p:cNvSpPr>
            <p:nvPr/>
          </p:nvSpPr>
          <p:spPr bwMode="auto">
            <a:xfrm>
              <a:off x="3461" y="2541"/>
              <a:ext cx="2728" cy="352"/>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5000"/>
                </a:lnSpc>
                <a:spcBef>
                  <a:spcPct val="50000"/>
                </a:spcBef>
              </a:pPr>
              <a:r>
                <a:rPr lang="en-US" altLang="en-US" sz="3600" b="1">
                  <a:solidFill>
                    <a:srgbClr val="FFEA18"/>
                  </a:solidFill>
                  <a:latin typeface="Helvetica" pitchFamily="2" charset="0"/>
                </a:rPr>
                <a:t>"Nabi-Nabi"</a:t>
              </a:r>
            </a:p>
          </p:txBody>
        </p:sp>
        <p:sp>
          <p:nvSpPr>
            <p:cNvPr id="1148092" name="Text Box 188">
              <a:extLst>
                <a:ext uri="{FF2B5EF4-FFF2-40B4-BE49-F238E27FC236}">
                  <a16:creationId xmlns:a16="http://schemas.microsoft.com/office/drawing/2014/main" id="{EFE62BA0-96B2-A845-BB44-7D965BBE0B0A}"/>
                </a:ext>
              </a:extLst>
            </p:cNvPr>
            <p:cNvSpPr txBox="1">
              <a:spLocks noChangeArrowheads="1"/>
            </p:cNvSpPr>
            <p:nvPr/>
          </p:nvSpPr>
          <p:spPr bwMode="auto">
            <a:xfrm>
              <a:off x="3678" y="2199"/>
              <a:ext cx="2281" cy="36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1">
                  <a:solidFill>
                    <a:srgbClr val="FFEA18"/>
                  </a:solidFill>
                  <a:latin typeface="Helvetica" pitchFamily="2" charset="0"/>
                </a:rPr>
                <a:t>  </a:t>
              </a:r>
              <a:r>
                <a:rPr lang="en-US" altLang="en-US" sz="3200" b="1">
                  <a:solidFill>
                    <a:srgbClr val="FFEA18"/>
                  </a:solidFill>
                  <a:latin typeface="Helvetica" pitchFamily="2" charset="0"/>
                </a:rPr>
                <a:t>16</a:t>
              </a:r>
              <a:r>
                <a:rPr lang="en-US" altLang="en-US" sz="2400" b="1">
                  <a:solidFill>
                    <a:srgbClr val="FFEA18"/>
                  </a:solidFill>
                  <a:latin typeface="Helvetica" pitchFamily="2" charset="0"/>
                </a:rPr>
                <a:t>  KITAB</a:t>
              </a:r>
            </a:p>
          </p:txBody>
        </p:sp>
        <p:sp>
          <p:nvSpPr>
            <p:cNvPr id="1148093" name="Rectangle 189">
              <a:extLst>
                <a:ext uri="{FF2B5EF4-FFF2-40B4-BE49-F238E27FC236}">
                  <a16:creationId xmlns:a16="http://schemas.microsoft.com/office/drawing/2014/main" id="{8E0C4443-4CFD-9E4B-B7D5-5559A6702ECF}"/>
                </a:ext>
              </a:extLst>
            </p:cNvPr>
            <p:cNvSpPr>
              <a:spLocks noChangeArrowheads="1"/>
            </p:cNvSpPr>
            <p:nvPr/>
          </p:nvSpPr>
          <p:spPr bwMode="auto">
            <a:xfrm>
              <a:off x="3407" y="1447"/>
              <a:ext cx="2740" cy="63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000" b="1" i="1">
                  <a:solidFill>
                    <a:schemeClr val="bg1"/>
                  </a:solidFill>
                  <a:latin typeface="Helvetica" pitchFamily="2" charset="0"/>
                </a:rPr>
                <a:t>MENSET</a:t>
              </a:r>
            </a:p>
            <a:p>
              <a:pPr algn="ctr">
                <a:lnSpc>
                  <a:spcPct val="50000"/>
                </a:lnSpc>
                <a:spcBef>
                  <a:spcPct val="50000"/>
                </a:spcBef>
              </a:pPr>
              <a:r>
                <a:rPr lang="en-US" altLang="en-US" sz="4000" b="1" i="1">
                  <a:solidFill>
                    <a:schemeClr val="bg1"/>
                  </a:solidFill>
                  <a:latin typeface="Helvetica" pitchFamily="2" charset="0"/>
                </a:rPr>
                <a:t>KITAB</a:t>
              </a:r>
              <a:endParaRPr lang="en-US" altLang="en-US" b="1" u="sng">
                <a:solidFill>
                  <a:schemeClr val="bg1"/>
                </a:solidFill>
                <a:latin typeface="Helvetica" pitchFamily="2" charset="0"/>
              </a:endParaRPr>
            </a:p>
          </p:txBody>
        </p:sp>
      </p:grpSp>
      <p:sp>
        <p:nvSpPr>
          <p:cNvPr id="1148094" name="Text Box 190">
            <a:extLst>
              <a:ext uri="{FF2B5EF4-FFF2-40B4-BE49-F238E27FC236}">
                <a16:creationId xmlns:a16="http://schemas.microsoft.com/office/drawing/2014/main" id="{68495981-3E6E-3A45-A567-EB6B10EF20CE}"/>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60</a:t>
            </a:r>
          </a:p>
        </p:txBody>
      </p:sp>
      <p:grpSp>
        <p:nvGrpSpPr>
          <p:cNvPr id="1148095" name="Group 191">
            <a:extLst>
              <a:ext uri="{FF2B5EF4-FFF2-40B4-BE49-F238E27FC236}">
                <a16:creationId xmlns:a16="http://schemas.microsoft.com/office/drawing/2014/main" id="{4DA82D71-3B9A-8848-9B8D-264D0B828A62}"/>
              </a:ext>
            </a:extLst>
          </p:cNvPr>
          <p:cNvGrpSpPr>
            <a:grpSpLocks/>
          </p:cNvGrpSpPr>
          <p:nvPr/>
        </p:nvGrpSpPr>
        <p:grpSpPr bwMode="auto">
          <a:xfrm>
            <a:off x="5232400" y="6196013"/>
            <a:ext cx="4233863" cy="822325"/>
            <a:chOff x="3468" y="4011"/>
            <a:chExt cx="2667" cy="518"/>
          </a:xfrm>
        </p:grpSpPr>
        <p:sp>
          <p:nvSpPr>
            <p:cNvPr id="1148096" name="Text Box 192">
              <a:extLst>
                <a:ext uri="{FF2B5EF4-FFF2-40B4-BE49-F238E27FC236}">
                  <a16:creationId xmlns:a16="http://schemas.microsoft.com/office/drawing/2014/main" id="{0CBB710A-2B67-A244-8E00-C4EBC8813DB6}"/>
                </a:ext>
              </a:extLst>
            </p:cNvPr>
            <p:cNvSpPr txBox="1">
              <a:spLocks noChangeArrowheads="1"/>
            </p:cNvSpPr>
            <p:nvPr/>
          </p:nvSpPr>
          <p:spPr bwMode="auto">
            <a:xfrm>
              <a:off x="3468" y="4058"/>
              <a:ext cx="2667"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rgbClr val="FFF819"/>
                  </a:solidFill>
                  <a:latin typeface="Helvetica" pitchFamily="2" charset="0"/>
                </a:rPr>
                <a:t>Prakiraan Waktu:                                             Dari 760 SM. sampai 430 SM.</a:t>
              </a:r>
            </a:p>
          </p:txBody>
        </p:sp>
        <p:sp>
          <p:nvSpPr>
            <p:cNvPr id="1148097" name="AutoShape 193">
              <a:extLst>
                <a:ext uri="{FF2B5EF4-FFF2-40B4-BE49-F238E27FC236}">
                  <a16:creationId xmlns:a16="http://schemas.microsoft.com/office/drawing/2014/main" id="{EBF12883-5149-6D42-9533-67E8F9AFCD6F}"/>
                </a:ext>
              </a:extLst>
            </p:cNvPr>
            <p:cNvSpPr>
              <a:spLocks noChangeArrowheads="1"/>
            </p:cNvSpPr>
            <p:nvPr/>
          </p:nvSpPr>
          <p:spPr bwMode="auto">
            <a:xfrm>
              <a:off x="3680" y="4011"/>
              <a:ext cx="2280" cy="518"/>
            </a:xfrm>
            <a:prstGeom prst="roundRect">
              <a:avLst>
                <a:gd name="adj" fmla="val 16667"/>
              </a:avLst>
            </a:prstGeom>
            <a:noFill/>
            <a:ln w="57150">
              <a:solidFill>
                <a:srgbClr val="FFF819"/>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1148098" name="Rectangle 194">
            <a:extLst>
              <a:ext uri="{FF2B5EF4-FFF2-40B4-BE49-F238E27FC236}">
                <a16:creationId xmlns:a16="http://schemas.microsoft.com/office/drawing/2014/main" id="{DB93A246-CC41-8E48-9AE0-C7861EA7D453}"/>
              </a:ext>
            </a:extLst>
          </p:cNvPr>
          <p:cNvSpPr>
            <a:spLocks noChangeArrowheads="1"/>
          </p:cNvSpPr>
          <p:nvPr/>
        </p:nvSpPr>
        <p:spPr bwMode="auto">
          <a:xfrm>
            <a:off x="6500813"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1148099" name="Text Box 195">
            <a:extLst>
              <a:ext uri="{FF2B5EF4-FFF2-40B4-BE49-F238E27FC236}">
                <a16:creationId xmlns:a16="http://schemas.microsoft.com/office/drawing/2014/main" id="{BFF91DB1-F36A-5945-BEC0-EF4FF288B6BA}"/>
              </a:ext>
            </a:extLst>
          </p:cNvPr>
          <p:cNvSpPr txBox="1">
            <a:spLocks noChangeArrowheads="1"/>
          </p:cNvSpPr>
          <p:nvPr/>
        </p:nvSpPr>
        <p:spPr bwMode="auto">
          <a:xfrm>
            <a:off x="5219700" y="4814888"/>
            <a:ext cx="4291013" cy="1006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000" b="1" i="1">
                <a:solidFill>
                  <a:srgbClr val="66FFFF"/>
                </a:solidFill>
                <a:latin typeface="Arial" panose="020B0604020202020204" pitchFamily="34" charset="0"/>
              </a:rPr>
              <a:t>LIHATLAH SECARA KRONOLOGIS!</a:t>
            </a:r>
          </a:p>
        </p:txBody>
      </p:sp>
      <p:sp>
        <p:nvSpPr>
          <p:cNvPr id="1148102" name="Text Box 198">
            <a:extLst>
              <a:ext uri="{FF2B5EF4-FFF2-40B4-BE49-F238E27FC236}">
                <a16:creationId xmlns:a16="http://schemas.microsoft.com/office/drawing/2014/main" id="{2B2F467C-2ECD-5846-9145-6E4EF8BD764A}"/>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1</a:t>
            </a:r>
          </a:p>
        </p:txBody>
      </p:sp>
      <p:sp>
        <p:nvSpPr>
          <p:cNvPr id="1148103" name="Rectangle 199">
            <a:extLst>
              <a:ext uri="{FF2B5EF4-FFF2-40B4-BE49-F238E27FC236}">
                <a16:creationId xmlns:a16="http://schemas.microsoft.com/office/drawing/2014/main" id="{E4248F40-FADB-C948-B29B-5C0C6BD63298}"/>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
        <p:nvSpPr>
          <p:cNvPr id="1148104" name="Text Box 200">
            <a:extLst>
              <a:ext uri="{FF2B5EF4-FFF2-40B4-BE49-F238E27FC236}">
                <a16:creationId xmlns:a16="http://schemas.microsoft.com/office/drawing/2014/main" id="{B0E585B1-F303-6947-8477-83D5FAA9F400}"/>
              </a:ext>
            </a:extLst>
          </p:cNvPr>
          <p:cNvSpPr txBox="1">
            <a:spLocks noChangeArrowheads="1"/>
          </p:cNvSpPr>
          <p:nvPr/>
        </p:nvSpPr>
        <p:spPr bwMode="auto">
          <a:xfrm rot="-5400000">
            <a:off x="2049463" y="3940175"/>
            <a:ext cx="381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900">
              <a:latin typeface="Arial Black" panose="020B0604020202020204" pitchFamily="34" charset="0"/>
            </a:endParaRPr>
          </a:p>
        </p:txBody>
      </p:sp>
      <p:sp>
        <p:nvSpPr>
          <p:cNvPr id="1148105" name="AutoShape 201">
            <a:extLst>
              <a:ext uri="{FF2B5EF4-FFF2-40B4-BE49-F238E27FC236}">
                <a16:creationId xmlns:a16="http://schemas.microsoft.com/office/drawing/2014/main" id="{9DD1CC2A-A2B9-0041-9DCC-7C8B3D2DCC13}"/>
              </a:ext>
            </a:extLst>
          </p:cNvPr>
          <p:cNvSpPr>
            <a:spLocks noChangeArrowheads="1"/>
          </p:cNvSpPr>
          <p:nvPr/>
        </p:nvSpPr>
        <p:spPr bwMode="auto">
          <a:xfrm>
            <a:off x="5389563" y="6040438"/>
            <a:ext cx="3971925" cy="1114425"/>
          </a:xfrm>
          <a:prstGeom prst="roundRect">
            <a:avLst>
              <a:gd name="adj" fmla="val 16667"/>
            </a:avLst>
          </a:prstGeom>
          <a:noFill/>
          <a:ln w="76200">
            <a:solidFill>
              <a:schemeClr val="hlink"/>
            </a:solidFill>
            <a:round/>
            <a:headEnd/>
            <a:tailEnd/>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48106" name="Text Box 202">
            <a:extLst>
              <a:ext uri="{FF2B5EF4-FFF2-40B4-BE49-F238E27FC236}">
                <a16:creationId xmlns:a16="http://schemas.microsoft.com/office/drawing/2014/main" id="{25DF8552-8A30-7044-9B0F-009149B5F8E2}"/>
              </a:ext>
            </a:extLst>
          </p:cNvPr>
          <p:cNvSpPr txBox="1">
            <a:spLocks noChangeArrowheads="1"/>
          </p:cNvSpPr>
          <p:nvPr/>
        </p:nvSpPr>
        <p:spPr bwMode="auto">
          <a:xfrm rot="-5400000">
            <a:off x="2072482" y="3888581"/>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1148108" name="Rectangle 204">
            <a:extLst>
              <a:ext uri="{FF2B5EF4-FFF2-40B4-BE49-F238E27FC236}">
                <a16:creationId xmlns:a16="http://schemas.microsoft.com/office/drawing/2014/main" id="{03C88B44-B565-8448-AA81-67E3BB871A34}"/>
              </a:ext>
            </a:extLst>
          </p:cNvPr>
          <p:cNvSpPr>
            <a:spLocks noChangeArrowheads="1"/>
          </p:cNvSpPr>
          <p:nvPr/>
        </p:nvSpPr>
        <p:spPr bwMode="auto">
          <a:xfrm>
            <a:off x="2606675" y="4306888"/>
            <a:ext cx="1873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1148109" name="Line 205">
            <a:extLst>
              <a:ext uri="{FF2B5EF4-FFF2-40B4-BE49-F238E27FC236}">
                <a16:creationId xmlns:a16="http://schemas.microsoft.com/office/drawing/2014/main" id="{7DFF0087-6293-7944-938C-B1893CFD22BC}"/>
              </a:ext>
            </a:extLst>
          </p:cNvPr>
          <p:cNvSpPr>
            <a:spLocks noChangeShapeType="1"/>
          </p:cNvSpPr>
          <p:nvPr/>
        </p:nvSpPr>
        <p:spPr bwMode="auto">
          <a:xfrm>
            <a:off x="2627313" y="55038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148105"/>
                                        </p:tgtEl>
                                        <p:attrNameLst>
                                          <p:attrName>style.visibility</p:attrName>
                                        </p:attrNameLst>
                                      </p:cBhvr>
                                      <p:to>
                                        <p:strVal val="visible"/>
                                      </p:to>
                                    </p:set>
                                    <p:anim calcmode="lin" valueType="num">
                                      <p:cBhvr>
                                        <p:cTn id="7" dur="500" fill="hold"/>
                                        <p:tgtEl>
                                          <p:spTgt spid="1148105"/>
                                        </p:tgtEl>
                                        <p:attrNameLst>
                                          <p:attrName>ppt_w</p:attrName>
                                        </p:attrNameLst>
                                      </p:cBhvr>
                                      <p:tavLst>
                                        <p:tav tm="0">
                                          <p:val>
                                            <p:fltVal val="0"/>
                                          </p:val>
                                        </p:tav>
                                        <p:tav tm="100000">
                                          <p:val>
                                            <p:strVal val="#ppt_w"/>
                                          </p:val>
                                        </p:tav>
                                      </p:tavLst>
                                    </p:anim>
                                    <p:anim calcmode="lin" valueType="num">
                                      <p:cBhvr>
                                        <p:cTn id="8" dur="500" fill="hold"/>
                                        <p:tgtEl>
                                          <p:spTgt spid="1148105"/>
                                        </p:tgtEl>
                                        <p:attrNameLst>
                                          <p:attrName>ppt_h</p:attrName>
                                        </p:attrNameLst>
                                      </p:cBhvr>
                                      <p:tavLst>
                                        <p:tav tm="0">
                                          <p:val>
                                            <p:fltVal val="0"/>
                                          </p:val>
                                        </p:tav>
                                        <p:tav tm="100000">
                                          <p:val>
                                            <p:strVal val="#ppt_h"/>
                                          </p:val>
                                        </p:tav>
                                      </p:tavLst>
                                    </p:anim>
                                    <p:anim calcmode="lin" valueType="num">
                                      <p:cBhvr>
                                        <p:cTn id="9" dur="500" fill="hold"/>
                                        <p:tgtEl>
                                          <p:spTgt spid="1148105"/>
                                        </p:tgtEl>
                                        <p:attrNameLst>
                                          <p:attrName>ppt_x</p:attrName>
                                        </p:attrNameLst>
                                      </p:cBhvr>
                                      <p:tavLst>
                                        <p:tav tm="0">
                                          <p:val>
                                            <p:fltVal val="0.5"/>
                                          </p:val>
                                        </p:tav>
                                        <p:tav tm="100000">
                                          <p:val>
                                            <p:strVal val="#ppt_x"/>
                                          </p:val>
                                        </p:tav>
                                      </p:tavLst>
                                    </p:anim>
                                    <p:anim calcmode="lin" valueType="num">
                                      <p:cBhvr>
                                        <p:cTn id="10" dur="500" fill="hold"/>
                                        <p:tgtEl>
                                          <p:spTgt spid="1148105"/>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114810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a:extLst>
              <a:ext uri="{FF2B5EF4-FFF2-40B4-BE49-F238E27FC236}">
                <a16:creationId xmlns:a16="http://schemas.microsoft.com/office/drawing/2014/main" id="{CAA57EF6-F673-0049-B9EC-857BE3F07F74}"/>
              </a:ext>
            </a:extLst>
          </p:cNvPr>
          <p:cNvSpPr>
            <a:spLocks noChangeArrowheads="1"/>
          </p:cNvSpPr>
          <p:nvPr/>
        </p:nvSpPr>
        <p:spPr bwMode="auto">
          <a:xfrm>
            <a:off x="2871788" y="44069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7987" name="Rectangle 3">
            <a:extLst>
              <a:ext uri="{FF2B5EF4-FFF2-40B4-BE49-F238E27FC236}">
                <a16:creationId xmlns:a16="http://schemas.microsoft.com/office/drawing/2014/main" id="{49737C42-545A-6143-AAC1-5C3098A13E6F}"/>
              </a:ext>
            </a:extLst>
          </p:cNvPr>
          <p:cNvSpPr>
            <a:spLocks noChangeArrowheads="1"/>
          </p:cNvSpPr>
          <p:nvPr/>
        </p:nvSpPr>
        <p:spPr bwMode="auto">
          <a:xfrm>
            <a:off x="2855913" y="46624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7988" name="Rectangle 4">
            <a:extLst>
              <a:ext uri="{FF2B5EF4-FFF2-40B4-BE49-F238E27FC236}">
                <a16:creationId xmlns:a16="http://schemas.microsoft.com/office/drawing/2014/main" id="{1F08B911-9D56-364A-93DB-A8C35C04DBFB}"/>
              </a:ext>
            </a:extLst>
          </p:cNvPr>
          <p:cNvSpPr>
            <a:spLocks noChangeArrowheads="1"/>
          </p:cNvSpPr>
          <p:nvPr/>
        </p:nvSpPr>
        <p:spPr bwMode="auto">
          <a:xfrm>
            <a:off x="2840038" y="4965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7989" name="Rectangle 5">
            <a:extLst>
              <a:ext uri="{FF2B5EF4-FFF2-40B4-BE49-F238E27FC236}">
                <a16:creationId xmlns:a16="http://schemas.microsoft.com/office/drawing/2014/main" id="{EC4183DF-95B9-2F4D-9468-AE024A5F2CB1}"/>
              </a:ext>
            </a:extLst>
          </p:cNvPr>
          <p:cNvSpPr>
            <a:spLocks noChangeArrowheads="1"/>
          </p:cNvSpPr>
          <p:nvPr/>
        </p:nvSpPr>
        <p:spPr bwMode="auto">
          <a:xfrm>
            <a:off x="2840038" y="51752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7994" name="Rectangle 10">
            <a:extLst>
              <a:ext uri="{FF2B5EF4-FFF2-40B4-BE49-F238E27FC236}">
                <a16:creationId xmlns:a16="http://schemas.microsoft.com/office/drawing/2014/main" id="{330CBB4E-7529-434A-90A1-C1A894D4B428}"/>
              </a:ext>
            </a:extLst>
          </p:cNvPr>
          <p:cNvSpPr>
            <a:spLocks noChangeArrowheads="1"/>
          </p:cNvSpPr>
          <p:nvPr/>
        </p:nvSpPr>
        <p:spPr bwMode="auto">
          <a:xfrm>
            <a:off x="5065713" y="454025"/>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8065" name="Rectangle 81">
            <a:extLst>
              <a:ext uri="{FF2B5EF4-FFF2-40B4-BE49-F238E27FC236}">
                <a16:creationId xmlns:a16="http://schemas.microsoft.com/office/drawing/2014/main" id="{3C65139C-0944-BB45-A916-B52FF60BF4CF}"/>
              </a:ext>
            </a:extLst>
          </p:cNvPr>
          <p:cNvSpPr>
            <a:spLocks noChangeArrowheads="1"/>
          </p:cNvSpPr>
          <p:nvPr/>
        </p:nvSpPr>
        <p:spPr bwMode="auto">
          <a:xfrm>
            <a:off x="2833688" y="42719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8072" name="Rectangle 88">
            <a:extLst>
              <a:ext uri="{FF2B5EF4-FFF2-40B4-BE49-F238E27FC236}">
                <a16:creationId xmlns:a16="http://schemas.microsoft.com/office/drawing/2014/main" id="{0C13EAE2-8908-FD4D-A003-2181B2DD419F}"/>
              </a:ext>
            </a:extLst>
          </p:cNvPr>
          <p:cNvSpPr>
            <a:spLocks noChangeArrowheads="1"/>
          </p:cNvSpPr>
          <p:nvPr/>
        </p:nvSpPr>
        <p:spPr bwMode="auto">
          <a:xfrm>
            <a:off x="933450" y="2933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8073" name="Rectangle 89">
            <a:extLst>
              <a:ext uri="{FF2B5EF4-FFF2-40B4-BE49-F238E27FC236}">
                <a16:creationId xmlns:a16="http://schemas.microsoft.com/office/drawing/2014/main" id="{8DB79691-73D2-D944-A6E2-1562636DDC68}"/>
              </a:ext>
            </a:extLst>
          </p:cNvPr>
          <p:cNvSpPr>
            <a:spLocks noChangeArrowheads="1"/>
          </p:cNvSpPr>
          <p:nvPr/>
        </p:nvSpPr>
        <p:spPr bwMode="auto">
          <a:xfrm>
            <a:off x="3054350" y="17653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8074" name="Rectangle 90">
            <a:extLst>
              <a:ext uri="{FF2B5EF4-FFF2-40B4-BE49-F238E27FC236}">
                <a16:creationId xmlns:a16="http://schemas.microsoft.com/office/drawing/2014/main" id="{DB645754-30FB-AC4E-BB7B-37C41D2AD1DA}"/>
              </a:ext>
            </a:extLst>
          </p:cNvPr>
          <p:cNvSpPr>
            <a:spLocks noChangeArrowheads="1"/>
          </p:cNvSpPr>
          <p:nvPr/>
        </p:nvSpPr>
        <p:spPr bwMode="auto">
          <a:xfrm>
            <a:off x="3038475" y="20526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8075" name="Rectangle 91">
            <a:extLst>
              <a:ext uri="{FF2B5EF4-FFF2-40B4-BE49-F238E27FC236}">
                <a16:creationId xmlns:a16="http://schemas.microsoft.com/office/drawing/2014/main" id="{33858AA0-B49E-DE4D-9B65-C75605E3C611}"/>
              </a:ext>
            </a:extLst>
          </p:cNvPr>
          <p:cNvSpPr>
            <a:spLocks noChangeArrowheads="1"/>
          </p:cNvSpPr>
          <p:nvPr/>
        </p:nvSpPr>
        <p:spPr bwMode="auto">
          <a:xfrm>
            <a:off x="2878138" y="22447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8076" name="Rectangle 92">
            <a:extLst>
              <a:ext uri="{FF2B5EF4-FFF2-40B4-BE49-F238E27FC236}">
                <a16:creationId xmlns:a16="http://schemas.microsoft.com/office/drawing/2014/main" id="{AA37A27F-2725-4546-9685-760DFE6E93D1}"/>
              </a:ext>
            </a:extLst>
          </p:cNvPr>
          <p:cNvSpPr>
            <a:spLocks noChangeArrowheads="1"/>
          </p:cNvSpPr>
          <p:nvPr/>
        </p:nvSpPr>
        <p:spPr bwMode="auto">
          <a:xfrm>
            <a:off x="3054350" y="28987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8077" name="Rectangle 93">
            <a:extLst>
              <a:ext uri="{FF2B5EF4-FFF2-40B4-BE49-F238E27FC236}">
                <a16:creationId xmlns:a16="http://schemas.microsoft.com/office/drawing/2014/main" id="{3BBB5AC4-A9DC-8949-AA77-04E48DF49ABF}"/>
              </a:ext>
            </a:extLst>
          </p:cNvPr>
          <p:cNvSpPr>
            <a:spLocks noChangeArrowheads="1"/>
          </p:cNvSpPr>
          <p:nvPr/>
        </p:nvSpPr>
        <p:spPr bwMode="auto">
          <a:xfrm>
            <a:off x="2894013" y="36830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8078" name="Rectangle 94">
            <a:extLst>
              <a:ext uri="{FF2B5EF4-FFF2-40B4-BE49-F238E27FC236}">
                <a16:creationId xmlns:a16="http://schemas.microsoft.com/office/drawing/2014/main" id="{184DF367-2341-C247-BD21-05AC4F193937}"/>
              </a:ext>
            </a:extLst>
          </p:cNvPr>
          <p:cNvSpPr>
            <a:spLocks noChangeArrowheads="1"/>
          </p:cNvSpPr>
          <p:nvPr/>
        </p:nvSpPr>
        <p:spPr bwMode="auto">
          <a:xfrm>
            <a:off x="2894013" y="3827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8079" name="Rectangle 95">
            <a:extLst>
              <a:ext uri="{FF2B5EF4-FFF2-40B4-BE49-F238E27FC236}">
                <a16:creationId xmlns:a16="http://schemas.microsoft.com/office/drawing/2014/main" id="{A846E07E-F8F6-B14E-879F-4DC31290BEE7}"/>
              </a:ext>
            </a:extLst>
          </p:cNvPr>
          <p:cNvSpPr>
            <a:spLocks noChangeArrowheads="1"/>
          </p:cNvSpPr>
          <p:nvPr/>
        </p:nvSpPr>
        <p:spPr bwMode="auto">
          <a:xfrm>
            <a:off x="2989263" y="34591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8080" name="Rectangle 96">
            <a:extLst>
              <a:ext uri="{FF2B5EF4-FFF2-40B4-BE49-F238E27FC236}">
                <a16:creationId xmlns:a16="http://schemas.microsoft.com/office/drawing/2014/main" id="{E32C2CAA-2004-C940-8B40-F0BF7116E621}"/>
              </a:ext>
            </a:extLst>
          </p:cNvPr>
          <p:cNvSpPr>
            <a:spLocks noChangeArrowheads="1"/>
          </p:cNvSpPr>
          <p:nvPr/>
        </p:nvSpPr>
        <p:spPr bwMode="auto">
          <a:xfrm>
            <a:off x="3117850" y="31702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8081" name="Rectangle 97">
            <a:extLst>
              <a:ext uri="{FF2B5EF4-FFF2-40B4-BE49-F238E27FC236}">
                <a16:creationId xmlns:a16="http://schemas.microsoft.com/office/drawing/2014/main" id="{DB86C959-24D6-5B4C-96BE-716C7AE21517}"/>
              </a:ext>
            </a:extLst>
          </p:cNvPr>
          <p:cNvSpPr>
            <a:spLocks noChangeArrowheads="1"/>
          </p:cNvSpPr>
          <p:nvPr/>
        </p:nvSpPr>
        <p:spPr bwMode="auto">
          <a:xfrm>
            <a:off x="2894013" y="4624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8082" name="Rectangle 98">
            <a:extLst>
              <a:ext uri="{FF2B5EF4-FFF2-40B4-BE49-F238E27FC236}">
                <a16:creationId xmlns:a16="http://schemas.microsoft.com/office/drawing/2014/main" id="{A88C33D6-3345-B14A-8FD8-4963F00DD0C3}"/>
              </a:ext>
            </a:extLst>
          </p:cNvPr>
          <p:cNvSpPr>
            <a:spLocks noChangeArrowheads="1"/>
          </p:cNvSpPr>
          <p:nvPr/>
        </p:nvSpPr>
        <p:spPr bwMode="auto">
          <a:xfrm>
            <a:off x="2878138" y="492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8083" name="Rectangle 99">
            <a:extLst>
              <a:ext uri="{FF2B5EF4-FFF2-40B4-BE49-F238E27FC236}">
                <a16:creationId xmlns:a16="http://schemas.microsoft.com/office/drawing/2014/main" id="{ABB0EA42-8BD4-C24C-9B17-ACFA22BF4DED}"/>
              </a:ext>
            </a:extLst>
          </p:cNvPr>
          <p:cNvSpPr>
            <a:spLocks noChangeArrowheads="1"/>
          </p:cNvSpPr>
          <p:nvPr/>
        </p:nvSpPr>
        <p:spPr bwMode="auto">
          <a:xfrm>
            <a:off x="2878138" y="51371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8085" name="Rectangle 101">
            <a:extLst>
              <a:ext uri="{FF2B5EF4-FFF2-40B4-BE49-F238E27FC236}">
                <a16:creationId xmlns:a16="http://schemas.microsoft.com/office/drawing/2014/main" id="{A2565A22-FFE0-B448-AD0C-1858CB7C3250}"/>
              </a:ext>
            </a:extLst>
          </p:cNvPr>
          <p:cNvSpPr>
            <a:spLocks noChangeArrowheads="1"/>
          </p:cNvSpPr>
          <p:nvPr/>
        </p:nvSpPr>
        <p:spPr bwMode="auto">
          <a:xfrm>
            <a:off x="3022600" y="58070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8086" name="Rectangle 102">
            <a:extLst>
              <a:ext uri="{FF2B5EF4-FFF2-40B4-BE49-F238E27FC236}">
                <a16:creationId xmlns:a16="http://schemas.microsoft.com/office/drawing/2014/main" id="{6A54E70C-6AC5-9345-98BE-885FEC3F062D}"/>
              </a:ext>
            </a:extLst>
          </p:cNvPr>
          <p:cNvSpPr>
            <a:spLocks noChangeArrowheads="1"/>
          </p:cNvSpPr>
          <p:nvPr/>
        </p:nvSpPr>
        <p:spPr bwMode="auto">
          <a:xfrm>
            <a:off x="3006725" y="609441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8087" name="Rectangle 103">
            <a:extLst>
              <a:ext uri="{FF2B5EF4-FFF2-40B4-BE49-F238E27FC236}">
                <a16:creationId xmlns:a16="http://schemas.microsoft.com/office/drawing/2014/main" id="{43765CD4-7C6E-AB42-BD57-A4BAA6FEB8C6}"/>
              </a:ext>
            </a:extLst>
          </p:cNvPr>
          <p:cNvSpPr>
            <a:spLocks noChangeArrowheads="1"/>
          </p:cNvSpPr>
          <p:nvPr/>
        </p:nvSpPr>
        <p:spPr bwMode="auto">
          <a:xfrm>
            <a:off x="2814638" y="69564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8088" name="Rectangle 104">
            <a:extLst>
              <a:ext uri="{FF2B5EF4-FFF2-40B4-BE49-F238E27FC236}">
                <a16:creationId xmlns:a16="http://schemas.microsoft.com/office/drawing/2014/main" id="{CC2135C1-95F1-5846-90D4-1E2072D64FFC}"/>
              </a:ext>
            </a:extLst>
          </p:cNvPr>
          <p:cNvSpPr>
            <a:spLocks noChangeArrowheads="1"/>
          </p:cNvSpPr>
          <p:nvPr/>
        </p:nvSpPr>
        <p:spPr bwMode="auto">
          <a:xfrm>
            <a:off x="2894013" y="72278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8090" name="Rectangle 106">
            <a:extLst>
              <a:ext uri="{FF2B5EF4-FFF2-40B4-BE49-F238E27FC236}">
                <a16:creationId xmlns:a16="http://schemas.microsoft.com/office/drawing/2014/main" id="{BE19DEF9-651B-D849-906A-15A185C1E66D}"/>
              </a:ext>
            </a:extLst>
          </p:cNvPr>
          <p:cNvSpPr>
            <a:spLocks noChangeArrowheads="1"/>
          </p:cNvSpPr>
          <p:nvPr/>
        </p:nvSpPr>
        <p:spPr bwMode="auto">
          <a:xfrm>
            <a:off x="3101975" y="238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8179" name="Rectangle 195">
            <a:extLst>
              <a:ext uri="{FF2B5EF4-FFF2-40B4-BE49-F238E27FC236}">
                <a16:creationId xmlns:a16="http://schemas.microsoft.com/office/drawing/2014/main" id="{3D1B6DDA-4FC1-474D-8DE0-7BC39F823050}"/>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38180" name="Picture 196">
            <a:extLst>
              <a:ext uri="{FF2B5EF4-FFF2-40B4-BE49-F238E27FC236}">
                <a16:creationId xmlns:a16="http://schemas.microsoft.com/office/drawing/2014/main" id="{6A519A41-9926-8F4A-9E5D-FE8AD698C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806" r="29846" b="220"/>
          <a:stretch>
            <a:fillRect/>
          </a:stretch>
        </p:blipFill>
        <p:spPr bwMode="auto">
          <a:xfrm>
            <a:off x="5041900" y="469900"/>
            <a:ext cx="4716463" cy="6846888"/>
          </a:xfrm>
          <a:prstGeom prst="rect">
            <a:avLst/>
          </a:prstGeom>
          <a:noFill/>
          <a:extLst>
            <a:ext uri="{909E8E84-426E-40DD-AFC4-6F175D3DCCD1}">
              <a14:hiddenFill xmlns:a14="http://schemas.microsoft.com/office/drawing/2010/main">
                <a:solidFill>
                  <a:srgbClr val="FFFFFF"/>
                </a:solidFill>
              </a14:hiddenFill>
            </a:ext>
          </a:extLst>
        </p:spPr>
      </p:pic>
      <p:sp>
        <p:nvSpPr>
          <p:cNvPr id="938181" name="Rectangle 197">
            <a:extLst>
              <a:ext uri="{FF2B5EF4-FFF2-40B4-BE49-F238E27FC236}">
                <a16:creationId xmlns:a16="http://schemas.microsoft.com/office/drawing/2014/main" id="{9DE6BFE2-5926-3943-88D2-E2F3A4BC60BD}"/>
              </a:ext>
            </a:extLst>
          </p:cNvPr>
          <p:cNvSpPr>
            <a:spLocks noChangeArrowheads="1"/>
          </p:cNvSpPr>
          <p:nvPr/>
        </p:nvSpPr>
        <p:spPr bwMode="auto">
          <a:xfrm>
            <a:off x="4989513" y="407988"/>
            <a:ext cx="4692650" cy="6834187"/>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8182" name="Rectangle 198">
            <a:extLst>
              <a:ext uri="{FF2B5EF4-FFF2-40B4-BE49-F238E27FC236}">
                <a16:creationId xmlns:a16="http://schemas.microsoft.com/office/drawing/2014/main" id="{C46D8D50-388B-664E-B1CA-606E4716B70A}"/>
              </a:ext>
            </a:extLst>
          </p:cNvPr>
          <p:cNvSpPr>
            <a:spLocks noChangeArrowheads="1"/>
          </p:cNvSpPr>
          <p:nvPr/>
        </p:nvSpPr>
        <p:spPr bwMode="auto">
          <a:xfrm>
            <a:off x="5026025" y="412750"/>
            <a:ext cx="4694238" cy="6850063"/>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8188" name="Rectangle 204">
            <a:extLst>
              <a:ext uri="{FF2B5EF4-FFF2-40B4-BE49-F238E27FC236}">
                <a16:creationId xmlns:a16="http://schemas.microsoft.com/office/drawing/2014/main" id="{0FAB69D1-6043-B043-9A4E-0834DB9CC66A}"/>
              </a:ext>
            </a:extLst>
          </p:cNvPr>
          <p:cNvSpPr>
            <a:spLocks noChangeArrowheads="1"/>
          </p:cNvSpPr>
          <p:nvPr/>
        </p:nvSpPr>
        <p:spPr bwMode="auto">
          <a:xfrm>
            <a:off x="5568950" y="2047875"/>
            <a:ext cx="3484563" cy="4905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400" b="1" i="1">
                <a:solidFill>
                  <a:schemeClr val="bg1"/>
                </a:solidFill>
                <a:latin typeface="Helvetica" pitchFamily="2" charset="0"/>
              </a:rPr>
              <a:t> </a:t>
            </a:r>
            <a:endParaRPr lang="en-US" altLang="en-US" sz="1000" b="1" u="sng">
              <a:solidFill>
                <a:schemeClr val="bg1"/>
              </a:solidFill>
              <a:latin typeface="Helvetica" pitchFamily="2" charset="0"/>
            </a:endParaRPr>
          </a:p>
        </p:txBody>
      </p:sp>
      <p:pic>
        <p:nvPicPr>
          <p:cNvPr id="938189" name="Picture 205">
            <a:extLst>
              <a:ext uri="{FF2B5EF4-FFF2-40B4-BE49-F238E27FC236}">
                <a16:creationId xmlns:a16="http://schemas.microsoft.com/office/drawing/2014/main" id="{587128B3-83E0-AE43-B8A8-D6DB4C1FC8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938190" name="Rectangle 206">
            <a:extLst>
              <a:ext uri="{FF2B5EF4-FFF2-40B4-BE49-F238E27FC236}">
                <a16:creationId xmlns:a16="http://schemas.microsoft.com/office/drawing/2014/main" id="{18A570D2-9509-4847-8B3F-BB51849F8D5B}"/>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938200" name="Text Box 216">
            <a:extLst>
              <a:ext uri="{FF2B5EF4-FFF2-40B4-BE49-F238E27FC236}">
                <a16:creationId xmlns:a16="http://schemas.microsoft.com/office/drawing/2014/main" id="{73957CA6-20D1-3A49-BECC-721A58DFCCD0}"/>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61</a:t>
            </a:r>
          </a:p>
        </p:txBody>
      </p:sp>
      <p:grpSp>
        <p:nvGrpSpPr>
          <p:cNvPr id="938201" name="Group 217">
            <a:extLst>
              <a:ext uri="{FF2B5EF4-FFF2-40B4-BE49-F238E27FC236}">
                <a16:creationId xmlns:a16="http://schemas.microsoft.com/office/drawing/2014/main" id="{78E53093-8A1C-9840-83F3-F9B216934347}"/>
              </a:ext>
            </a:extLst>
          </p:cNvPr>
          <p:cNvGrpSpPr>
            <a:grpSpLocks/>
          </p:cNvGrpSpPr>
          <p:nvPr/>
        </p:nvGrpSpPr>
        <p:grpSpPr bwMode="auto">
          <a:xfrm>
            <a:off x="5232400" y="6196013"/>
            <a:ext cx="4233863" cy="822325"/>
            <a:chOff x="3468" y="4011"/>
            <a:chExt cx="2667" cy="518"/>
          </a:xfrm>
        </p:grpSpPr>
        <p:sp>
          <p:nvSpPr>
            <p:cNvPr id="938202" name="Text Box 218">
              <a:extLst>
                <a:ext uri="{FF2B5EF4-FFF2-40B4-BE49-F238E27FC236}">
                  <a16:creationId xmlns:a16="http://schemas.microsoft.com/office/drawing/2014/main" id="{94DF3232-1E1C-794E-8CDD-3C80A9ADBA9D}"/>
                </a:ext>
              </a:extLst>
            </p:cNvPr>
            <p:cNvSpPr txBox="1">
              <a:spLocks noChangeArrowheads="1"/>
            </p:cNvSpPr>
            <p:nvPr/>
          </p:nvSpPr>
          <p:spPr bwMode="auto">
            <a:xfrm>
              <a:off x="3468" y="4058"/>
              <a:ext cx="2667"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rgbClr val="FFF819"/>
                  </a:solidFill>
                  <a:latin typeface="Helvetica" pitchFamily="2" charset="0"/>
                </a:rPr>
                <a:t>Prakiraan Waktu:                                             Dari 760 SM. sampai 430 SM.</a:t>
              </a:r>
            </a:p>
          </p:txBody>
        </p:sp>
        <p:sp>
          <p:nvSpPr>
            <p:cNvPr id="938203" name="AutoShape 219">
              <a:extLst>
                <a:ext uri="{FF2B5EF4-FFF2-40B4-BE49-F238E27FC236}">
                  <a16:creationId xmlns:a16="http://schemas.microsoft.com/office/drawing/2014/main" id="{25C29485-BC38-5A4A-B77B-C7C702F8153D}"/>
                </a:ext>
              </a:extLst>
            </p:cNvPr>
            <p:cNvSpPr>
              <a:spLocks noChangeArrowheads="1"/>
            </p:cNvSpPr>
            <p:nvPr/>
          </p:nvSpPr>
          <p:spPr bwMode="auto">
            <a:xfrm>
              <a:off x="3680" y="4011"/>
              <a:ext cx="2280" cy="518"/>
            </a:xfrm>
            <a:prstGeom prst="roundRect">
              <a:avLst>
                <a:gd name="adj" fmla="val 16667"/>
              </a:avLst>
            </a:prstGeom>
            <a:noFill/>
            <a:ln w="57150">
              <a:solidFill>
                <a:srgbClr val="FFF819"/>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938206" name="Group 222">
            <a:extLst>
              <a:ext uri="{FF2B5EF4-FFF2-40B4-BE49-F238E27FC236}">
                <a16:creationId xmlns:a16="http://schemas.microsoft.com/office/drawing/2014/main" id="{240326DB-2126-584F-9777-925D5D06BFF6}"/>
              </a:ext>
            </a:extLst>
          </p:cNvPr>
          <p:cNvGrpSpPr>
            <a:grpSpLocks/>
          </p:cNvGrpSpPr>
          <p:nvPr/>
        </p:nvGrpSpPr>
        <p:grpSpPr bwMode="auto">
          <a:xfrm>
            <a:off x="5265738" y="584200"/>
            <a:ext cx="4416425" cy="4008438"/>
            <a:chOff x="3407" y="368"/>
            <a:chExt cx="2782" cy="2525"/>
          </a:xfrm>
        </p:grpSpPr>
        <p:sp>
          <p:nvSpPr>
            <p:cNvPr id="938207" name="Rectangle 223">
              <a:extLst>
                <a:ext uri="{FF2B5EF4-FFF2-40B4-BE49-F238E27FC236}">
                  <a16:creationId xmlns:a16="http://schemas.microsoft.com/office/drawing/2014/main" id="{85CCA0FC-E5B7-4A40-B7B7-B46B98ED332A}"/>
                </a:ext>
              </a:extLst>
            </p:cNvPr>
            <p:cNvSpPr>
              <a:spLocks noChangeArrowheads="1"/>
            </p:cNvSpPr>
            <p:nvPr/>
          </p:nvSpPr>
          <p:spPr bwMode="auto">
            <a:xfrm>
              <a:off x="4301" y="368"/>
              <a:ext cx="1705" cy="39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938208" name="Text Box 224">
              <a:extLst>
                <a:ext uri="{FF2B5EF4-FFF2-40B4-BE49-F238E27FC236}">
                  <a16:creationId xmlns:a16="http://schemas.microsoft.com/office/drawing/2014/main" id="{B16B4070-FB74-8743-8867-798A7A247F91}"/>
                </a:ext>
              </a:extLst>
            </p:cNvPr>
            <p:cNvSpPr txBox="1">
              <a:spLocks noChangeArrowheads="1"/>
            </p:cNvSpPr>
            <p:nvPr/>
          </p:nvSpPr>
          <p:spPr bwMode="auto">
            <a:xfrm>
              <a:off x="3461" y="2541"/>
              <a:ext cx="2728" cy="352"/>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5000"/>
                </a:lnSpc>
                <a:spcBef>
                  <a:spcPct val="50000"/>
                </a:spcBef>
              </a:pPr>
              <a:r>
                <a:rPr lang="en-US" altLang="en-US" sz="3600" b="1">
                  <a:solidFill>
                    <a:srgbClr val="FFEA18"/>
                  </a:solidFill>
                  <a:latin typeface="Helvetica" pitchFamily="2" charset="0"/>
                </a:rPr>
                <a:t>"Nabi-Nabi"</a:t>
              </a:r>
            </a:p>
          </p:txBody>
        </p:sp>
        <p:sp>
          <p:nvSpPr>
            <p:cNvPr id="938209" name="Text Box 225">
              <a:extLst>
                <a:ext uri="{FF2B5EF4-FFF2-40B4-BE49-F238E27FC236}">
                  <a16:creationId xmlns:a16="http://schemas.microsoft.com/office/drawing/2014/main" id="{DA1738A4-0D71-FE48-B9F6-6F69A31A91D7}"/>
                </a:ext>
              </a:extLst>
            </p:cNvPr>
            <p:cNvSpPr txBox="1">
              <a:spLocks noChangeArrowheads="1"/>
            </p:cNvSpPr>
            <p:nvPr/>
          </p:nvSpPr>
          <p:spPr bwMode="auto">
            <a:xfrm>
              <a:off x="3678" y="2199"/>
              <a:ext cx="2281" cy="36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1">
                  <a:solidFill>
                    <a:srgbClr val="FFEA18"/>
                  </a:solidFill>
                  <a:latin typeface="Helvetica" pitchFamily="2" charset="0"/>
                </a:rPr>
                <a:t>  </a:t>
              </a:r>
              <a:r>
                <a:rPr lang="en-US" altLang="en-US" sz="3200" b="1">
                  <a:solidFill>
                    <a:srgbClr val="FFEA18"/>
                  </a:solidFill>
                  <a:latin typeface="Helvetica" pitchFamily="2" charset="0"/>
                </a:rPr>
                <a:t>16</a:t>
              </a:r>
              <a:r>
                <a:rPr lang="en-US" altLang="en-US" sz="2400" b="1">
                  <a:solidFill>
                    <a:srgbClr val="FFEA18"/>
                  </a:solidFill>
                  <a:latin typeface="Helvetica" pitchFamily="2" charset="0"/>
                </a:rPr>
                <a:t>  KITAB</a:t>
              </a:r>
            </a:p>
          </p:txBody>
        </p:sp>
        <p:sp>
          <p:nvSpPr>
            <p:cNvPr id="938210" name="Rectangle 226">
              <a:extLst>
                <a:ext uri="{FF2B5EF4-FFF2-40B4-BE49-F238E27FC236}">
                  <a16:creationId xmlns:a16="http://schemas.microsoft.com/office/drawing/2014/main" id="{02BD237B-5099-FF4F-80EC-C5562859A669}"/>
                </a:ext>
              </a:extLst>
            </p:cNvPr>
            <p:cNvSpPr>
              <a:spLocks noChangeArrowheads="1"/>
            </p:cNvSpPr>
            <p:nvPr/>
          </p:nvSpPr>
          <p:spPr bwMode="auto">
            <a:xfrm>
              <a:off x="3407" y="1447"/>
              <a:ext cx="2740" cy="63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000" b="1" i="1">
                  <a:solidFill>
                    <a:schemeClr val="bg1"/>
                  </a:solidFill>
                  <a:latin typeface="Helvetica" pitchFamily="2" charset="0"/>
                </a:rPr>
                <a:t>MENSET</a:t>
              </a:r>
            </a:p>
            <a:p>
              <a:pPr algn="ctr">
                <a:lnSpc>
                  <a:spcPct val="50000"/>
                </a:lnSpc>
                <a:spcBef>
                  <a:spcPct val="50000"/>
                </a:spcBef>
              </a:pPr>
              <a:r>
                <a:rPr lang="en-US" altLang="en-US" sz="4000" b="1" i="1">
                  <a:solidFill>
                    <a:schemeClr val="bg1"/>
                  </a:solidFill>
                  <a:latin typeface="Helvetica" pitchFamily="2" charset="0"/>
                </a:rPr>
                <a:t>KITAB</a:t>
              </a:r>
              <a:endParaRPr lang="en-US" altLang="en-US" b="1" u="sng">
                <a:solidFill>
                  <a:schemeClr val="bg1"/>
                </a:solidFill>
                <a:latin typeface="Helvetica" pitchFamily="2" charset="0"/>
              </a:endParaRPr>
            </a:p>
          </p:txBody>
        </p:sp>
      </p:grpSp>
      <p:sp>
        <p:nvSpPr>
          <p:cNvPr id="938212" name="Text Box 228">
            <a:extLst>
              <a:ext uri="{FF2B5EF4-FFF2-40B4-BE49-F238E27FC236}">
                <a16:creationId xmlns:a16="http://schemas.microsoft.com/office/drawing/2014/main" id="{6E433A1D-478A-4A45-B41D-9B23ED3592E5}"/>
              </a:ext>
            </a:extLst>
          </p:cNvPr>
          <p:cNvSpPr txBox="1">
            <a:spLocks noChangeArrowheads="1"/>
          </p:cNvSpPr>
          <p:nvPr/>
        </p:nvSpPr>
        <p:spPr bwMode="auto">
          <a:xfrm>
            <a:off x="5219700" y="4814888"/>
            <a:ext cx="4291013" cy="1006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000" b="1" i="1">
                <a:solidFill>
                  <a:srgbClr val="66FFFF"/>
                </a:solidFill>
                <a:latin typeface="Arial" panose="020B0604020202020204" pitchFamily="34" charset="0"/>
              </a:rPr>
              <a:t>LIHATLAH SECARA KRONOLOGIS!</a:t>
            </a:r>
          </a:p>
        </p:txBody>
      </p:sp>
      <p:sp>
        <p:nvSpPr>
          <p:cNvPr id="938214" name="Line 230">
            <a:extLst>
              <a:ext uri="{FF2B5EF4-FFF2-40B4-BE49-F238E27FC236}">
                <a16:creationId xmlns:a16="http://schemas.microsoft.com/office/drawing/2014/main" id="{5BA4650B-B71D-FA4A-B516-2ABA3A6944FA}"/>
              </a:ext>
            </a:extLst>
          </p:cNvPr>
          <p:cNvSpPr>
            <a:spLocks noChangeShapeType="1"/>
          </p:cNvSpPr>
          <p:nvPr/>
        </p:nvSpPr>
        <p:spPr bwMode="auto">
          <a:xfrm>
            <a:off x="2138363" y="5561013"/>
            <a:ext cx="417512"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215" name="Line 231">
            <a:extLst>
              <a:ext uri="{FF2B5EF4-FFF2-40B4-BE49-F238E27FC236}">
                <a16:creationId xmlns:a16="http://schemas.microsoft.com/office/drawing/2014/main" id="{2EA2ED01-268A-AE41-B654-6459B8D32598}"/>
              </a:ext>
            </a:extLst>
          </p:cNvPr>
          <p:cNvSpPr>
            <a:spLocks noChangeShapeType="1"/>
          </p:cNvSpPr>
          <p:nvPr/>
        </p:nvSpPr>
        <p:spPr bwMode="auto">
          <a:xfrm>
            <a:off x="1460500" y="3740150"/>
            <a:ext cx="635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216" name="Line 232">
            <a:extLst>
              <a:ext uri="{FF2B5EF4-FFF2-40B4-BE49-F238E27FC236}">
                <a16:creationId xmlns:a16="http://schemas.microsoft.com/office/drawing/2014/main" id="{F26F918B-F5C2-6447-AC14-A57742CA3ED9}"/>
              </a:ext>
            </a:extLst>
          </p:cNvPr>
          <p:cNvSpPr>
            <a:spLocks noChangeShapeType="1"/>
          </p:cNvSpPr>
          <p:nvPr/>
        </p:nvSpPr>
        <p:spPr bwMode="auto">
          <a:xfrm>
            <a:off x="547688" y="5822950"/>
            <a:ext cx="1595437"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217" name="Freeform 233">
            <a:extLst>
              <a:ext uri="{FF2B5EF4-FFF2-40B4-BE49-F238E27FC236}">
                <a16:creationId xmlns:a16="http://schemas.microsoft.com/office/drawing/2014/main" id="{730B7CA4-2139-024D-9899-2AB50752903A}"/>
              </a:ext>
            </a:extLst>
          </p:cNvPr>
          <p:cNvSpPr>
            <a:spLocks/>
          </p:cNvSpPr>
          <p:nvPr/>
        </p:nvSpPr>
        <p:spPr bwMode="auto">
          <a:xfrm>
            <a:off x="1473200" y="3749675"/>
            <a:ext cx="590550" cy="1981200"/>
          </a:xfrm>
          <a:custGeom>
            <a:avLst/>
            <a:gdLst>
              <a:gd name="T0" fmla="*/ 40 w 372"/>
              <a:gd name="T1" fmla="*/ 0 h 1248"/>
              <a:gd name="T2" fmla="*/ 372 w 372"/>
              <a:gd name="T3" fmla="*/ 1238 h 1248"/>
              <a:gd name="T4" fmla="*/ 342 w 372"/>
              <a:gd name="T5" fmla="*/ 1248 h 1248"/>
              <a:gd name="T6" fmla="*/ 0 w 372"/>
              <a:gd name="T7" fmla="*/ 10 h 1248"/>
              <a:gd name="T8" fmla="*/ 40 w 372"/>
              <a:gd name="T9" fmla="*/ 0 h 1248"/>
            </a:gdLst>
            <a:ahLst/>
            <a:cxnLst>
              <a:cxn ang="0">
                <a:pos x="T0" y="T1"/>
              </a:cxn>
              <a:cxn ang="0">
                <a:pos x="T2" y="T3"/>
              </a:cxn>
              <a:cxn ang="0">
                <a:pos x="T4" y="T5"/>
              </a:cxn>
              <a:cxn ang="0">
                <a:pos x="T6" y="T7"/>
              </a:cxn>
              <a:cxn ang="0">
                <a:pos x="T8" y="T9"/>
              </a:cxn>
            </a:cxnLst>
            <a:rect l="0" t="0" r="r" b="b"/>
            <a:pathLst>
              <a:path w="372" h="1248">
                <a:moveTo>
                  <a:pt x="40" y="0"/>
                </a:moveTo>
                <a:lnTo>
                  <a:pt x="372" y="1238"/>
                </a:lnTo>
                <a:lnTo>
                  <a:pt x="342" y="1248"/>
                </a:lnTo>
                <a:lnTo>
                  <a:pt x="0" y="10"/>
                </a:lnTo>
                <a:lnTo>
                  <a:pt x="40" y="0"/>
                </a:lnTo>
                <a:close/>
              </a:path>
            </a:pathLst>
          </a:custGeom>
          <a:solidFill>
            <a:srgbClr val="000000"/>
          </a:solidFill>
          <a:ln w="19050" cmpd="sng">
            <a:solidFill>
              <a:srgbClr val="000000"/>
            </a:solidFill>
            <a:round/>
            <a:headEnd/>
            <a:tailEnd/>
          </a:ln>
        </p:spPr>
        <p:txBody>
          <a:bodyPr/>
          <a:lstStyle/>
          <a:p>
            <a:endParaRPr lang="en-US"/>
          </a:p>
        </p:txBody>
      </p:sp>
      <p:sp>
        <p:nvSpPr>
          <p:cNvPr id="938218" name="Line 234">
            <a:extLst>
              <a:ext uri="{FF2B5EF4-FFF2-40B4-BE49-F238E27FC236}">
                <a16:creationId xmlns:a16="http://schemas.microsoft.com/office/drawing/2014/main" id="{7783D788-BA50-BC4A-BE36-2C874778F633}"/>
              </a:ext>
            </a:extLst>
          </p:cNvPr>
          <p:cNvSpPr>
            <a:spLocks noChangeShapeType="1"/>
          </p:cNvSpPr>
          <p:nvPr/>
        </p:nvSpPr>
        <p:spPr bwMode="auto">
          <a:xfrm>
            <a:off x="1681163" y="3894138"/>
            <a:ext cx="889000" cy="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219" name="Freeform 235">
            <a:extLst>
              <a:ext uri="{FF2B5EF4-FFF2-40B4-BE49-F238E27FC236}">
                <a16:creationId xmlns:a16="http://schemas.microsoft.com/office/drawing/2014/main" id="{022A2BF9-22F6-4848-8981-530E0D6EDEB8}"/>
              </a:ext>
            </a:extLst>
          </p:cNvPr>
          <p:cNvSpPr>
            <a:spLocks/>
          </p:cNvSpPr>
          <p:nvPr/>
        </p:nvSpPr>
        <p:spPr bwMode="auto">
          <a:xfrm>
            <a:off x="1681163" y="3910013"/>
            <a:ext cx="509587" cy="1676400"/>
          </a:xfrm>
          <a:custGeom>
            <a:avLst/>
            <a:gdLst>
              <a:gd name="T0" fmla="*/ 40 w 321"/>
              <a:gd name="T1" fmla="*/ 0 h 1056"/>
              <a:gd name="T2" fmla="*/ 321 w 321"/>
              <a:gd name="T3" fmla="*/ 1046 h 1056"/>
              <a:gd name="T4" fmla="*/ 281 w 321"/>
              <a:gd name="T5" fmla="*/ 1056 h 1056"/>
              <a:gd name="T6" fmla="*/ 0 w 321"/>
              <a:gd name="T7" fmla="*/ 10 h 1056"/>
              <a:gd name="T8" fmla="*/ 40 w 321"/>
              <a:gd name="T9" fmla="*/ 0 h 1056"/>
            </a:gdLst>
            <a:ahLst/>
            <a:cxnLst>
              <a:cxn ang="0">
                <a:pos x="T0" y="T1"/>
              </a:cxn>
              <a:cxn ang="0">
                <a:pos x="T2" y="T3"/>
              </a:cxn>
              <a:cxn ang="0">
                <a:pos x="T4" y="T5"/>
              </a:cxn>
              <a:cxn ang="0">
                <a:pos x="T6" y="T7"/>
              </a:cxn>
              <a:cxn ang="0">
                <a:pos x="T8" y="T9"/>
              </a:cxn>
            </a:cxnLst>
            <a:rect l="0" t="0" r="r" b="b"/>
            <a:pathLst>
              <a:path w="321" h="1056">
                <a:moveTo>
                  <a:pt x="40" y="0"/>
                </a:moveTo>
                <a:lnTo>
                  <a:pt x="321" y="1046"/>
                </a:lnTo>
                <a:lnTo>
                  <a:pt x="281" y="1056"/>
                </a:lnTo>
                <a:lnTo>
                  <a:pt x="0" y="1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8220" name="Line 236">
            <a:extLst>
              <a:ext uri="{FF2B5EF4-FFF2-40B4-BE49-F238E27FC236}">
                <a16:creationId xmlns:a16="http://schemas.microsoft.com/office/drawing/2014/main" id="{691C23D7-3874-934E-A4E9-D041DEB0DDFF}"/>
              </a:ext>
            </a:extLst>
          </p:cNvPr>
          <p:cNvSpPr>
            <a:spLocks noChangeShapeType="1"/>
          </p:cNvSpPr>
          <p:nvPr/>
        </p:nvSpPr>
        <p:spPr bwMode="auto">
          <a:xfrm flipV="1">
            <a:off x="3817938" y="1016000"/>
            <a:ext cx="1587" cy="62547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221" name="Line 237">
            <a:extLst>
              <a:ext uri="{FF2B5EF4-FFF2-40B4-BE49-F238E27FC236}">
                <a16:creationId xmlns:a16="http://schemas.microsoft.com/office/drawing/2014/main" id="{B8371EBB-7CC4-E346-9BC7-58962720926E}"/>
              </a:ext>
            </a:extLst>
          </p:cNvPr>
          <p:cNvSpPr>
            <a:spLocks noChangeShapeType="1"/>
          </p:cNvSpPr>
          <p:nvPr/>
        </p:nvSpPr>
        <p:spPr bwMode="auto">
          <a:xfrm>
            <a:off x="2016125" y="5708650"/>
            <a:ext cx="127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222" name="Line 238">
            <a:extLst>
              <a:ext uri="{FF2B5EF4-FFF2-40B4-BE49-F238E27FC236}">
                <a16:creationId xmlns:a16="http://schemas.microsoft.com/office/drawing/2014/main" id="{8FFD8734-44C7-F54E-B275-BEB64247E348}"/>
              </a:ext>
            </a:extLst>
          </p:cNvPr>
          <p:cNvSpPr>
            <a:spLocks noChangeShapeType="1"/>
          </p:cNvSpPr>
          <p:nvPr/>
        </p:nvSpPr>
        <p:spPr bwMode="auto">
          <a:xfrm flipV="1">
            <a:off x="2111375" y="5743575"/>
            <a:ext cx="1588" cy="7937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223" name="Line 239">
            <a:extLst>
              <a:ext uri="{FF2B5EF4-FFF2-40B4-BE49-F238E27FC236}">
                <a16:creationId xmlns:a16="http://schemas.microsoft.com/office/drawing/2014/main" id="{9D1DA151-0439-5D4E-9D4E-BE07D300C370}"/>
              </a:ext>
            </a:extLst>
          </p:cNvPr>
          <p:cNvSpPr>
            <a:spLocks noChangeShapeType="1"/>
          </p:cNvSpPr>
          <p:nvPr/>
        </p:nvSpPr>
        <p:spPr bwMode="auto">
          <a:xfrm>
            <a:off x="500063" y="5635625"/>
            <a:ext cx="13239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224" name="Line 240">
            <a:extLst>
              <a:ext uri="{FF2B5EF4-FFF2-40B4-BE49-F238E27FC236}">
                <a16:creationId xmlns:a16="http://schemas.microsoft.com/office/drawing/2014/main" id="{C6779672-B568-C44F-9497-13F75B2D5337}"/>
              </a:ext>
            </a:extLst>
          </p:cNvPr>
          <p:cNvSpPr>
            <a:spLocks noChangeShapeType="1"/>
          </p:cNvSpPr>
          <p:nvPr/>
        </p:nvSpPr>
        <p:spPr bwMode="auto">
          <a:xfrm>
            <a:off x="515938" y="5314950"/>
            <a:ext cx="1228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225" name="Line 241">
            <a:extLst>
              <a:ext uri="{FF2B5EF4-FFF2-40B4-BE49-F238E27FC236}">
                <a16:creationId xmlns:a16="http://schemas.microsoft.com/office/drawing/2014/main" id="{C69497C9-7821-E74A-9D5E-7BBFB8F50466}"/>
              </a:ext>
            </a:extLst>
          </p:cNvPr>
          <p:cNvSpPr>
            <a:spLocks noChangeShapeType="1"/>
          </p:cNvSpPr>
          <p:nvPr/>
        </p:nvSpPr>
        <p:spPr bwMode="auto">
          <a:xfrm>
            <a:off x="500063" y="4979988"/>
            <a:ext cx="1165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226" name="Line 242">
            <a:extLst>
              <a:ext uri="{FF2B5EF4-FFF2-40B4-BE49-F238E27FC236}">
                <a16:creationId xmlns:a16="http://schemas.microsoft.com/office/drawing/2014/main" id="{DAAF7A8E-9021-154A-94C8-08A5A3993143}"/>
              </a:ext>
            </a:extLst>
          </p:cNvPr>
          <p:cNvSpPr>
            <a:spLocks noChangeShapeType="1"/>
          </p:cNvSpPr>
          <p:nvPr/>
        </p:nvSpPr>
        <p:spPr bwMode="auto">
          <a:xfrm>
            <a:off x="533400" y="4645025"/>
            <a:ext cx="987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227" name="Line 243">
            <a:extLst>
              <a:ext uri="{FF2B5EF4-FFF2-40B4-BE49-F238E27FC236}">
                <a16:creationId xmlns:a16="http://schemas.microsoft.com/office/drawing/2014/main" id="{FE14FE97-CCE7-BF4A-B622-15FD2A41D345}"/>
              </a:ext>
            </a:extLst>
          </p:cNvPr>
          <p:cNvSpPr>
            <a:spLocks noChangeShapeType="1"/>
          </p:cNvSpPr>
          <p:nvPr/>
        </p:nvSpPr>
        <p:spPr bwMode="auto">
          <a:xfrm>
            <a:off x="549275" y="4357688"/>
            <a:ext cx="9715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228" name="Line 244">
            <a:extLst>
              <a:ext uri="{FF2B5EF4-FFF2-40B4-BE49-F238E27FC236}">
                <a16:creationId xmlns:a16="http://schemas.microsoft.com/office/drawing/2014/main" id="{08900421-6E9D-3E49-8750-384771DCFB77}"/>
              </a:ext>
            </a:extLst>
          </p:cNvPr>
          <p:cNvSpPr>
            <a:spLocks noChangeShapeType="1"/>
          </p:cNvSpPr>
          <p:nvPr/>
        </p:nvSpPr>
        <p:spPr bwMode="auto">
          <a:xfrm>
            <a:off x="565150" y="3957638"/>
            <a:ext cx="8921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229" name="Line 245">
            <a:extLst>
              <a:ext uri="{FF2B5EF4-FFF2-40B4-BE49-F238E27FC236}">
                <a16:creationId xmlns:a16="http://schemas.microsoft.com/office/drawing/2014/main" id="{2218DAF4-0C53-5F43-AB43-F257968735FA}"/>
              </a:ext>
            </a:extLst>
          </p:cNvPr>
          <p:cNvSpPr>
            <a:spLocks noChangeShapeType="1"/>
          </p:cNvSpPr>
          <p:nvPr/>
        </p:nvSpPr>
        <p:spPr bwMode="auto">
          <a:xfrm>
            <a:off x="565150" y="3600450"/>
            <a:ext cx="11001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230" name="Line 246">
            <a:extLst>
              <a:ext uri="{FF2B5EF4-FFF2-40B4-BE49-F238E27FC236}">
                <a16:creationId xmlns:a16="http://schemas.microsoft.com/office/drawing/2014/main" id="{5547AFEA-48C0-FC44-B3D9-889AD8CD1032}"/>
              </a:ext>
            </a:extLst>
          </p:cNvPr>
          <p:cNvSpPr>
            <a:spLocks noChangeShapeType="1"/>
          </p:cNvSpPr>
          <p:nvPr/>
        </p:nvSpPr>
        <p:spPr bwMode="auto">
          <a:xfrm>
            <a:off x="549275" y="3344863"/>
            <a:ext cx="11318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231" name="Line 247">
            <a:extLst>
              <a:ext uri="{FF2B5EF4-FFF2-40B4-BE49-F238E27FC236}">
                <a16:creationId xmlns:a16="http://schemas.microsoft.com/office/drawing/2014/main" id="{7732F9C3-8FEC-F045-A2D3-EED7DA90433D}"/>
              </a:ext>
            </a:extLst>
          </p:cNvPr>
          <p:cNvSpPr>
            <a:spLocks noChangeShapeType="1"/>
          </p:cNvSpPr>
          <p:nvPr/>
        </p:nvSpPr>
        <p:spPr bwMode="auto">
          <a:xfrm>
            <a:off x="565150" y="2938463"/>
            <a:ext cx="1419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232" name="Rectangle 248">
            <a:extLst>
              <a:ext uri="{FF2B5EF4-FFF2-40B4-BE49-F238E27FC236}">
                <a16:creationId xmlns:a16="http://schemas.microsoft.com/office/drawing/2014/main" id="{BC386296-2E96-8543-BD99-524A2E9A4A5F}"/>
              </a:ext>
            </a:extLst>
          </p:cNvPr>
          <p:cNvSpPr>
            <a:spLocks noChangeArrowheads="1"/>
          </p:cNvSpPr>
          <p:nvPr/>
        </p:nvSpPr>
        <p:spPr bwMode="auto">
          <a:xfrm>
            <a:off x="2501900" y="5243513"/>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a:t>
            </a:r>
            <a:endParaRPr lang="en-US" altLang="en-US" sz="1400">
              <a:latin typeface="Helvetica" pitchFamily="2" charset="0"/>
            </a:endParaRPr>
          </a:p>
        </p:txBody>
      </p:sp>
      <p:sp>
        <p:nvSpPr>
          <p:cNvPr id="938233" name="Line 249">
            <a:extLst>
              <a:ext uri="{FF2B5EF4-FFF2-40B4-BE49-F238E27FC236}">
                <a16:creationId xmlns:a16="http://schemas.microsoft.com/office/drawing/2014/main" id="{54F2DE6B-EB5B-E343-980F-4E8529DCAF2F}"/>
              </a:ext>
            </a:extLst>
          </p:cNvPr>
          <p:cNvSpPr>
            <a:spLocks noChangeShapeType="1"/>
          </p:cNvSpPr>
          <p:nvPr/>
        </p:nvSpPr>
        <p:spPr bwMode="auto">
          <a:xfrm>
            <a:off x="2636838" y="13382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234" name="Line 250">
            <a:extLst>
              <a:ext uri="{FF2B5EF4-FFF2-40B4-BE49-F238E27FC236}">
                <a16:creationId xmlns:a16="http://schemas.microsoft.com/office/drawing/2014/main" id="{EA196A00-196F-914E-86C1-8D516175AF6D}"/>
              </a:ext>
            </a:extLst>
          </p:cNvPr>
          <p:cNvSpPr>
            <a:spLocks noChangeShapeType="1"/>
          </p:cNvSpPr>
          <p:nvPr/>
        </p:nvSpPr>
        <p:spPr bwMode="auto">
          <a:xfrm>
            <a:off x="2636838" y="13700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235" name="Line 251">
            <a:extLst>
              <a:ext uri="{FF2B5EF4-FFF2-40B4-BE49-F238E27FC236}">
                <a16:creationId xmlns:a16="http://schemas.microsoft.com/office/drawing/2014/main" id="{834976FF-E6EF-6444-A31A-9C806DE99C9B}"/>
              </a:ext>
            </a:extLst>
          </p:cNvPr>
          <p:cNvSpPr>
            <a:spLocks noChangeShapeType="1"/>
          </p:cNvSpPr>
          <p:nvPr/>
        </p:nvSpPr>
        <p:spPr bwMode="auto">
          <a:xfrm>
            <a:off x="2654300" y="17383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236" name="Line 252">
            <a:extLst>
              <a:ext uri="{FF2B5EF4-FFF2-40B4-BE49-F238E27FC236}">
                <a16:creationId xmlns:a16="http://schemas.microsoft.com/office/drawing/2014/main" id="{D3C858CC-AA58-414D-8D27-C97B906C957E}"/>
              </a:ext>
            </a:extLst>
          </p:cNvPr>
          <p:cNvSpPr>
            <a:spLocks noChangeShapeType="1"/>
          </p:cNvSpPr>
          <p:nvPr/>
        </p:nvSpPr>
        <p:spPr bwMode="auto">
          <a:xfrm>
            <a:off x="2654300" y="22971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237" name="Rectangle 253">
            <a:extLst>
              <a:ext uri="{FF2B5EF4-FFF2-40B4-BE49-F238E27FC236}">
                <a16:creationId xmlns:a16="http://schemas.microsoft.com/office/drawing/2014/main" id="{F035CDC1-0121-9748-A322-A72B251A123D}"/>
              </a:ext>
            </a:extLst>
          </p:cNvPr>
          <p:cNvSpPr>
            <a:spLocks noChangeArrowheads="1"/>
          </p:cNvSpPr>
          <p:nvPr/>
        </p:nvSpPr>
        <p:spPr bwMode="auto">
          <a:xfrm>
            <a:off x="2868613" y="5386388"/>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38240" name="Rectangle 256">
            <a:extLst>
              <a:ext uri="{FF2B5EF4-FFF2-40B4-BE49-F238E27FC236}">
                <a16:creationId xmlns:a16="http://schemas.microsoft.com/office/drawing/2014/main" id="{142BB5EA-50F2-EA41-A2B6-E286EEE96E26}"/>
              </a:ext>
            </a:extLst>
          </p:cNvPr>
          <p:cNvSpPr>
            <a:spLocks noChangeArrowheads="1"/>
          </p:cNvSpPr>
          <p:nvPr/>
        </p:nvSpPr>
        <p:spPr bwMode="auto">
          <a:xfrm>
            <a:off x="2868613" y="5514975"/>
            <a:ext cx="2286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38246" name="Rectangle 262">
            <a:extLst>
              <a:ext uri="{FF2B5EF4-FFF2-40B4-BE49-F238E27FC236}">
                <a16:creationId xmlns:a16="http://schemas.microsoft.com/office/drawing/2014/main" id="{282CE869-548B-004E-92A5-EC2818E0135F}"/>
              </a:ext>
            </a:extLst>
          </p:cNvPr>
          <p:cNvSpPr>
            <a:spLocks noChangeArrowheads="1"/>
          </p:cNvSpPr>
          <p:nvPr/>
        </p:nvSpPr>
        <p:spPr bwMode="auto">
          <a:xfrm>
            <a:off x="2803525" y="2479675"/>
            <a:ext cx="857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38249" name="Rectangle 265">
            <a:extLst>
              <a:ext uri="{FF2B5EF4-FFF2-40B4-BE49-F238E27FC236}">
                <a16:creationId xmlns:a16="http://schemas.microsoft.com/office/drawing/2014/main" id="{5AD79862-AC5B-9946-BAEB-12E9C33E9D89}"/>
              </a:ext>
            </a:extLst>
          </p:cNvPr>
          <p:cNvSpPr>
            <a:spLocks noChangeArrowheads="1"/>
          </p:cNvSpPr>
          <p:nvPr/>
        </p:nvSpPr>
        <p:spPr bwMode="auto">
          <a:xfrm>
            <a:off x="2803525" y="2608263"/>
            <a:ext cx="2286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38250" name="Rectangle 266">
            <a:extLst>
              <a:ext uri="{FF2B5EF4-FFF2-40B4-BE49-F238E27FC236}">
                <a16:creationId xmlns:a16="http://schemas.microsoft.com/office/drawing/2014/main" id="{0A55ED93-5D2A-5344-82EB-2E14A31F6766}"/>
              </a:ext>
            </a:extLst>
          </p:cNvPr>
          <p:cNvSpPr>
            <a:spLocks noChangeArrowheads="1"/>
          </p:cNvSpPr>
          <p:nvPr/>
        </p:nvSpPr>
        <p:spPr bwMode="auto">
          <a:xfrm>
            <a:off x="2909888" y="2582863"/>
            <a:ext cx="1714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endParaRPr lang="en-US" altLang="en-US" sz="1400">
              <a:latin typeface="Helvetica" pitchFamily="2" charset="0"/>
            </a:endParaRPr>
          </a:p>
        </p:txBody>
      </p:sp>
      <p:sp>
        <p:nvSpPr>
          <p:cNvPr id="938252" name="Rectangle 268">
            <a:extLst>
              <a:ext uri="{FF2B5EF4-FFF2-40B4-BE49-F238E27FC236}">
                <a16:creationId xmlns:a16="http://schemas.microsoft.com/office/drawing/2014/main" id="{3E4D35D8-8EFF-134E-B709-C7ABA4FCE2C6}"/>
              </a:ext>
            </a:extLst>
          </p:cNvPr>
          <p:cNvSpPr>
            <a:spLocks noChangeArrowheads="1"/>
          </p:cNvSpPr>
          <p:nvPr/>
        </p:nvSpPr>
        <p:spPr bwMode="auto">
          <a:xfrm>
            <a:off x="2708275" y="6265863"/>
            <a:ext cx="17145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38255" name="Rectangle 271">
            <a:extLst>
              <a:ext uri="{FF2B5EF4-FFF2-40B4-BE49-F238E27FC236}">
                <a16:creationId xmlns:a16="http://schemas.microsoft.com/office/drawing/2014/main" id="{809F70C6-C8E6-9E40-968B-D092E5E418E8}"/>
              </a:ext>
            </a:extLst>
          </p:cNvPr>
          <p:cNvSpPr>
            <a:spLocks noChangeArrowheads="1"/>
          </p:cNvSpPr>
          <p:nvPr/>
        </p:nvSpPr>
        <p:spPr bwMode="auto">
          <a:xfrm>
            <a:off x="2708275" y="6392863"/>
            <a:ext cx="22860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38256" name="Rectangle 272">
            <a:extLst>
              <a:ext uri="{FF2B5EF4-FFF2-40B4-BE49-F238E27FC236}">
                <a16:creationId xmlns:a16="http://schemas.microsoft.com/office/drawing/2014/main" id="{66550E02-BB5E-9949-BBB3-B401D1DA50E0}"/>
              </a:ext>
            </a:extLst>
          </p:cNvPr>
          <p:cNvSpPr>
            <a:spLocks noChangeArrowheads="1"/>
          </p:cNvSpPr>
          <p:nvPr/>
        </p:nvSpPr>
        <p:spPr bwMode="auto">
          <a:xfrm>
            <a:off x="2795588" y="6367463"/>
            <a:ext cx="25717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         </a:t>
            </a:r>
            <a:endParaRPr lang="en-US" altLang="en-US" sz="1400">
              <a:latin typeface="Helvetica" pitchFamily="2" charset="0"/>
            </a:endParaRPr>
          </a:p>
        </p:txBody>
      </p:sp>
      <p:sp>
        <p:nvSpPr>
          <p:cNvPr id="938258" name="Rectangle 274">
            <a:extLst>
              <a:ext uri="{FF2B5EF4-FFF2-40B4-BE49-F238E27FC236}">
                <a16:creationId xmlns:a16="http://schemas.microsoft.com/office/drawing/2014/main" id="{2C1DDE25-6F73-F645-98C2-2F14A384B4B8}"/>
              </a:ext>
            </a:extLst>
          </p:cNvPr>
          <p:cNvSpPr>
            <a:spLocks noChangeArrowheads="1"/>
          </p:cNvSpPr>
          <p:nvPr/>
        </p:nvSpPr>
        <p:spPr bwMode="auto">
          <a:xfrm>
            <a:off x="3681413" y="6392863"/>
            <a:ext cx="3333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a:t>
            </a:r>
            <a:endParaRPr lang="en-US" altLang="en-US" sz="1400">
              <a:latin typeface="Helvetica" pitchFamily="2" charset="0"/>
            </a:endParaRPr>
          </a:p>
        </p:txBody>
      </p:sp>
      <p:sp>
        <p:nvSpPr>
          <p:cNvPr id="938259" name="Rectangle 275">
            <a:extLst>
              <a:ext uri="{FF2B5EF4-FFF2-40B4-BE49-F238E27FC236}">
                <a16:creationId xmlns:a16="http://schemas.microsoft.com/office/drawing/2014/main" id="{0022F6A1-695D-0543-B81C-7B76B4FCF31B}"/>
              </a:ext>
            </a:extLst>
          </p:cNvPr>
          <p:cNvSpPr>
            <a:spLocks noChangeArrowheads="1"/>
          </p:cNvSpPr>
          <p:nvPr/>
        </p:nvSpPr>
        <p:spPr bwMode="auto">
          <a:xfrm>
            <a:off x="2884488" y="3902075"/>
            <a:ext cx="285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38262" name="Rectangle 278">
            <a:extLst>
              <a:ext uri="{FF2B5EF4-FFF2-40B4-BE49-F238E27FC236}">
                <a16:creationId xmlns:a16="http://schemas.microsoft.com/office/drawing/2014/main" id="{04ADB901-4B61-4246-B9F9-99629AA8F0F7}"/>
              </a:ext>
            </a:extLst>
          </p:cNvPr>
          <p:cNvSpPr>
            <a:spLocks noChangeArrowheads="1"/>
          </p:cNvSpPr>
          <p:nvPr/>
        </p:nvSpPr>
        <p:spPr bwMode="auto">
          <a:xfrm>
            <a:off x="2884488" y="4013200"/>
            <a:ext cx="3714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38263" name="Rectangle 279">
            <a:extLst>
              <a:ext uri="{FF2B5EF4-FFF2-40B4-BE49-F238E27FC236}">
                <a16:creationId xmlns:a16="http://schemas.microsoft.com/office/drawing/2014/main" id="{5A60274D-331C-5742-9AD4-DA1A2AE508E5}"/>
              </a:ext>
            </a:extLst>
          </p:cNvPr>
          <p:cNvSpPr>
            <a:spLocks noChangeArrowheads="1"/>
          </p:cNvSpPr>
          <p:nvPr/>
        </p:nvSpPr>
        <p:spPr bwMode="auto">
          <a:xfrm>
            <a:off x="3216275" y="40132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8265" name="Rectangle 281">
            <a:extLst>
              <a:ext uri="{FF2B5EF4-FFF2-40B4-BE49-F238E27FC236}">
                <a16:creationId xmlns:a16="http://schemas.microsoft.com/office/drawing/2014/main" id="{05AE0F4F-711E-294A-84F2-ED7384D7A0A8}"/>
              </a:ext>
            </a:extLst>
          </p:cNvPr>
          <p:cNvSpPr>
            <a:spLocks noChangeArrowheads="1"/>
          </p:cNvSpPr>
          <p:nvPr/>
        </p:nvSpPr>
        <p:spPr bwMode="auto">
          <a:xfrm>
            <a:off x="3665538" y="4013200"/>
            <a:ext cx="333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a:t>
            </a:r>
            <a:endParaRPr lang="en-US" altLang="en-US" sz="1400">
              <a:latin typeface="Helvetica" pitchFamily="2" charset="0"/>
            </a:endParaRPr>
          </a:p>
        </p:txBody>
      </p:sp>
      <p:sp>
        <p:nvSpPr>
          <p:cNvPr id="938266" name="Freeform 282">
            <a:extLst>
              <a:ext uri="{FF2B5EF4-FFF2-40B4-BE49-F238E27FC236}">
                <a16:creationId xmlns:a16="http://schemas.microsoft.com/office/drawing/2014/main" id="{41D8A329-8231-C141-9534-AA74AE5FC344}"/>
              </a:ext>
            </a:extLst>
          </p:cNvPr>
          <p:cNvSpPr>
            <a:spLocks/>
          </p:cNvSpPr>
          <p:nvPr/>
        </p:nvSpPr>
        <p:spPr bwMode="auto">
          <a:xfrm>
            <a:off x="2636838"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8267" name="Freeform 283">
            <a:extLst>
              <a:ext uri="{FF2B5EF4-FFF2-40B4-BE49-F238E27FC236}">
                <a16:creationId xmlns:a16="http://schemas.microsoft.com/office/drawing/2014/main" id="{E4A52598-893F-8643-9FF1-D2E56E178540}"/>
              </a:ext>
            </a:extLst>
          </p:cNvPr>
          <p:cNvSpPr>
            <a:spLocks/>
          </p:cNvSpPr>
          <p:nvPr/>
        </p:nvSpPr>
        <p:spPr bwMode="auto">
          <a:xfrm>
            <a:off x="2876550"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8268" name="Freeform 284">
            <a:extLst>
              <a:ext uri="{FF2B5EF4-FFF2-40B4-BE49-F238E27FC236}">
                <a16:creationId xmlns:a16="http://schemas.microsoft.com/office/drawing/2014/main" id="{97733258-594F-BE46-801B-23C9C13968F9}"/>
              </a:ext>
            </a:extLst>
          </p:cNvPr>
          <p:cNvSpPr>
            <a:spLocks/>
          </p:cNvSpPr>
          <p:nvPr/>
        </p:nvSpPr>
        <p:spPr bwMode="auto">
          <a:xfrm>
            <a:off x="3116263" y="2376488"/>
            <a:ext cx="158750" cy="47625"/>
          </a:xfrm>
          <a:custGeom>
            <a:avLst/>
            <a:gdLst>
              <a:gd name="T0" fmla="*/ 0 w 100"/>
              <a:gd name="T1" fmla="*/ 0 h 30"/>
              <a:gd name="T2" fmla="*/ 100 w 100"/>
              <a:gd name="T3" fmla="*/ 0 h 30"/>
              <a:gd name="T4" fmla="*/ 100 w 100"/>
              <a:gd name="T5" fmla="*/ 20 h 30"/>
              <a:gd name="T6" fmla="*/ 100 w 100"/>
              <a:gd name="T7" fmla="*/ 30 h 30"/>
              <a:gd name="T8" fmla="*/ 0 w 100"/>
              <a:gd name="T9" fmla="*/ 30 h 30"/>
              <a:gd name="T10" fmla="*/ 0 w 100"/>
              <a:gd name="T11" fmla="*/ 20 h 30"/>
              <a:gd name="T12" fmla="*/ 0 w 10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0" h="30">
                <a:moveTo>
                  <a:pt x="0" y="0"/>
                </a:moveTo>
                <a:lnTo>
                  <a:pt x="100" y="0"/>
                </a:lnTo>
                <a:lnTo>
                  <a:pt x="100" y="20"/>
                </a:lnTo>
                <a:lnTo>
                  <a:pt x="100"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8269" name="Freeform 285">
            <a:extLst>
              <a:ext uri="{FF2B5EF4-FFF2-40B4-BE49-F238E27FC236}">
                <a16:creationId xmlns:a16="http://schemas.microsoft.com/office/drawing/2014/main" id="{20D6E92E-1B13-9A42-A7F5-3D234567AA85}"/>
              </a:ext>
            </a:extLst>
          </p:cNvPr>
          <p:cNvSpPr>
            <a:spLocks/>
          </p:cNvSpPr>
          <p:nvPr/>
        </p:nvSpPr>
        <p:spPr bwMode="auto">
          <a:xfrm>
            <a:off x="3338513"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8270" name="Freeform 286">
            <a:extLst>
              <a:ext uri="{FF2B5EF4-FFF2-40B4-BE49-F238E27FC236}">
                <a16:creationId xmlns:a16="http://schemas.microsoft.com/office/drawing/2014/main" id="{9A829D99-1D59-E04E-9283-2E237BBEA825}"/>
              </a:ext>
            </a:extLst>
          </p:cNvPr>
          <p:cNvSpPr>
            <a:spLocks/>
          </p:cNvSpPr>
          <p:nvPr/>
        </p:nvSpPr>
        <p:spPr bwMode="auto">
          <a:xfrm>
            <a:off x="3578225"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8272" name="Line 288">
            <a:extLst>
              <a:ext uri="{FF2B5EF4-FFF2-40B4-BE49-F238E27FC236}">
                <a16:creationId xmlns:a16="http://schemas.microsoft.com/office/drawing/2014/main" id="{16323EC3-BCCA-F949-8BDC-87561408D5FA}"/>
              </a:ext>
            </a:extLst>
          </p:cNvPr>
          <p:cNvSpPr>
            <a:spLocks noChangeShapeType="1"/>
          </p:cNvSpPr>
          <p:nvPr/>
        </p:nvSpPr>
        <p:spPr bwMode="auto">
          <a:xfrm flipV="1">
            <a:off x="2454275" y="795338"/>
            <a:ext cx="1588" cy="31083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273" name="Rectangle 289">
            <a:extLst>
              <a:ext uri="{FF2B5EF4-FFF2-40B4-BE49-F238E27FC236}">
                <a16:creationId xmlns:a16="http://schemas.microsoft.com/office/drawing/2014/main" id="{852B9071-F0D9-074F-8EC9-A47E44727574}"/>
              </a:ext>
            </a:extLst>
          </p:cNvPr>
          <p:cNvSpPr>
            <a:spLocks noChangeArrowheads="1"/>
          </p:cNvSpPr>
          <p:nvPr/>
        </p:nvSpPr>
        <p:spPr bwMode="auto">
          <a:xfrm>
            <a:off x="396875" y="4035425"/>
            <a:ext cx="195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38274" name="Rectangle 290">
            <a:extLst>
              <a:ext uri="{FF2B5EF4-FFF2-40B4-BE49-F238E27FC236}">
                <a16:creationId xmlns:a16="http://schemas.microsoft.com/office/drawing/2014/main" id="{F0E34BCF-BB5D-D84A-816A-47BD2DEFC015}"/>
              </a:ext>
            </a:extLst>
          </p:cNvPr>
          <p:cNvSpPr>
            <a:spLocks noChangeArrowheads="1"/>
          </p:cNvSpPr>
          <p:nvPr/>
        </p:nvSpPr>
        <p:spPr bwMode="auto">
          <a:xfrm>
            <a:off x="1487488" y="4025900"/>
            <a:ext cx="195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38275" name="Rectangle 291">
            <a:extLst>
              <a:ext uri="{FF2B5EF4-FFF2-40B4-BE49-F238E27FC236}">
                <a16:creationId xmlns:a16="http://schemas.microsoft.com/office/drawing/2014/main" id="{C72A28C9-BC6B-5047-8717-5D2059216E6D}"/>
              </a:ext>
            </a:extLst>
          </p:cNvPr>
          <p:cNvSpPr>
            <a:spLocks noChangeArrowheads="1"/>
          </p:cNvSpPr>
          <p:nvPr/>
        </p:nvSpPr>
        <p:spPr bwMode="auto">
          <a:xfrm>
            <a:off x="1655763" y="3189288"/>
            <a:ext cx="1539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100" b="1">
                <a:solidFill>
                  <a:srgbClr val="000000"/>
                </a:solidFill>
                <a:latin typeface="Helvetica" pitchFamily="2" charset="0"/>
              </a:rPr>
              <a:t>}</a:t>
            </a:r>
            <a:endParaRPr lang="en-US" altLang="en-US" sz="1400">
              <a:latin typeface="Helvetica" pitchFamily="2" charset="0"/>
            </a:endParaRPr>
          </a:p>
        </p:txBody>
      </p:sp>
      <p:sp>
        <p:nvSpPr>
          <p:cNvPr id="938276" name="Freeform 292">
            <a:extLst>
              <a:ext uri="{FF2B5EF4-FFF2-40B4-BE49-F238E27FC236}">
                <a16:creationId xmlns:a16="http://schemas.microsoft.com/office/drawing/2014/main" id="{6AC92900-9C40-F649-839F-315B0B472C57}"/>
              </a:ext>
            </a:extLst>
          </p:cNvPr>
          <p:cNvSpPr>
            <a:spLocks/>
          </p:cNvSpPr>
          <p:nvPr/>
        </p:nvSpPr>
        <p:spPr bwMode="auto">
          <a:xfrm rot="5350910">
            <a:off x="988219" y="3945731"/>
            <a:ext cx="127000" cy="223838"/>
          </a:xfrm>
          <a:custGeom>
            <a:avLst/>
            <a:gdLst>
              <a:gd name="T0" fmla="*/ 0 w 80"/>
              <a:gd name="T1" fmla="*/ 50 h 141"/>
              <a:gd name="T2" fmla="*/ 50 w 80"/>
              <a:gd name="T3" fmla="*/ 50 h 141"/>
              <a:gd name="T4" fmla="*/ 50 w 80"/>
              <a:gd name="T5" fmla="*/ 0 h 141"/>
              <a:gd name="T6" fmla="*/ 80 w 80"/>
              <a:gd name="T7" fmla="*/ 71 h 141"/>
              <a:gd name="T8" fmla="*/ 50 w 80"/>
              <a:gd name="T9" fmla="*/ 141 h 141"/>
              <a:gd name="T10" fmla="*/ 50 w 80"/>
              <a:gd name="T11" fmla="*/ 91 h 141"/>
              <a:gd name="T12" fmla="*/ 0 w 80"/>
              <a:gd name="T13" fmla="*/ 91 h 141"/>
              <a:gd name="T14" fmla="*/ 0 w 80"/>
              <a:gd name="T15" fmla="*/ 5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1">
                <a:moveTo>
                  <a:pt x="0" y="50"/>
                </a:moveTo>
                <a:lnTo>
                  <a:pt x="50" y="50"/>
                </a:lnTo>
                <a:lnTo>
                  <a:pt x="50" y="0"/>
                </a:lnTo>
                <a:lnTo>
                  <a:pt x="80" y="71"/>
                </a:lnTo>
                <a:lnTo>
                  <a:pt x="50" y="141"/>
                </a:lnTo>
                <a:lnTo>
                  <a:pt x="50" y="91"/>
                </a:lnTo>
                <a:lnTo>
                  <a:pt x="0" y="91"/>
                </a:lnTo>
                <a:lnTo>
                  <a:pt x="0" y="50"/>
                </a:lnTo>
                <a:close/>
              </a:path>
            </a:pathLst>
          </a:custGeom>
          <a:solidFill>
            <a:srgbClr val="000000"/>
          </a:solidFill>
          <a:ln w="15875">
            <a:solidFill>
              <a:srgbClr val="000000"/>
            </a:solidFill>
            <a:prstDash val="solid"/>
            <a:round/>
            <a:headEnd/>
            <a:tailEnd/>
          </a:ln>
        </p:spPr>
        <p:txBody>
          <a:bodyPr/>
          <a:lstStyle/>
          <a:p>
            <a:endParaRPr lang="en-US"/>
          </a:p>
        </p:txBody>
      </p:sp>
      <p:sp>
        <p:nvSpPr>
          <p:cNvPr id="938277" name="Line 293">
            <a:extLst>
              <a:ext uri="{FF2B5EF4-FFF2-40B4-BE49-F238E27FC236}">
                <a16:creationId xmlns:a16="http://schemas.microsoft.com/office/drawing/2014/main" id="{DE5A9C34-FF46-D14B-8496-277EAD9C1D4D}"/>
              </a:ext>
            </a:extLst>
          </p:cNvPr>
          <p:cNvSpPr>
            <a:spLocks noChangeShapeType="1"/>
          </p:cNvSpPr>
          <p:nvPr/>
        </p:nvSpPr>
        <p:spPr bwMode="auto">
          <a:xfrm>
            <a:off x="2636838" y="28876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278" name="Line 294">
            <a:extLst>
              <a:ext uri="{FF2B5EF4-FFF2-40B4-BE49-F238E27FC236}">
                <a16:creationId xmlns:a16="http://schemas.microsoft.com/office/drawing/2014/main" id="{73C9AA13-4754-2C46-B405-AEBAAF40AA96}"/>
              </a:ext>
            </a:extLst>
          </p:cNvPr>
          <p:cNvSpPr>
            <a:spLocks noChangeShapeType="1"/>
          </p:cNvSpPr>
          <p:nvPr/>
        </p:nvSpPr>
        <p:spPr bwMode="auto">
          <a:xfrm>
            <a:off x="2620963" y="374967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279" name="Line 295">
            <a:extLst>
              <a:ext uri="{FF2B5EF4-FFF2-40B4-BE49-F238E27FC236}">
                <a16:creationId xmlns:a16="http://schemas.microsoft.com/office/drawing/2014/main" id="{4239E03F-48BC-DE43-9EB6-D0BD81083181}"/>
              </a:ext>
            </a:extLst>
          </p:cNvPr>
          <p:cNvSpPr>
            <a:spLocks noChangeShapeType="1"/>
          </p:cNvSpPr>
          <p:nvPr/>
        </p:nvSpPr>
        <p:spPr bwMode="auto">
          <a:xfrm>
            <a:off x="2617788" y="430847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280" name="Line 296">
            <a:extLst>
              <a:ext uri="{FF2B5EF4-FFF2-40B4-BE49-F238E27FC236}">
                <a16:creationId xmlns:a16="http://schemas.microsoft.com/office/drawing/2014/main" id="{3BCD84B0-5ED7-A549-A66D-BC6FF348F45F}"/>
              </a:ext>
            </a:extLst>
          </p:cNvPr>
          <p:cNvSpPr>
            <a:spLocks noChangeShapeType="1"/>
          </p:cNvSpPr>
          <p:nvPr/>
        </p:nvSpPr>
        <p:spPr bwMode="auto">
          <a:xfrm>
            <a:off x="2620963" y="459740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281" name="Line 297">
            <a:extLst>
              <a:ext uri="{FF2B5EF4-FFF2-40B4-BE49-F238E27FC236}">
                <a16:creationId xmlns:a16="http://schemas.microsoft.com/office/drawing/2014/main" id="{18BBF414-4F3A-134E-B304-28B1C3AC7BA0}"/>
              </a:ext>
            </a:extLst>
          </p:cNvPr>
          <p:cNvSpPr>
            <a:spLocks noChangeShapeType="1"/>
          </p:cNvSpPr>
          <p:nvPr/>
        </p:nvSpPr>
        <p:spPr bwMode="auto">
          <a:xfrm>
            <a:off x="2617788" y="52197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282" name="Line 298">
            <a:extLst>
              <a:ext uri="{FF2B5EF4-FFF2-40B4-BE49-F238E27FC236}">
                <a16:creationId xmlns:a16="http://schemas.microsoft.com/office/drawing/2014/main" id="{9C7D4112-AEE7-5849-95C7-042FC8342120}"/>
              </a:ext>
            </a:extLst>
          </p:cNvPr>
          <p:cNvSpPr>
            <a:spLocks noChangeShapeType="1"/>
          </p:cNvSpPr>
          <p:nvPr/>
        </p:nvSpPr>
        <p:spPr bwMode="auto">
          <a:xfrm>
            <a:off x="2620963" y="57785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283" name="Line 299">
            <a:extLst>
              <a:ext uri="{FF2B5EF4-FFF2-40B4-BE49-F238E27FC236}">
                <a16:creationId xmlns:a16="http://schemas.microsoft.com/office/drawing/2014/main" id="{937387C7-F182-304A-BDA4-04B275B18424}"/>
              </a:ext>
            </a:extLst>
          </p:cNvPr>
          <p:cNvSpPr>
            <a:spLocks noChangeShapeType="1"/>
          </p:cNvSpPr>
          <p:nvPr/>
        </p:nvSpPr>
        <p:spPr bwMode="auto">
          <a:xfrm>
            <a:off x="2620963" y="6081713"/>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38284" name="Line 300">
            <a:extLst>
              <a:ext uri="{FF2B5EF4-FFF2-40B4-BE49-F238E27FC236}">
                <a16:creationId xmlns:a16="http://schemas.microsoft.com/office/drawing/2014/main" id="{DA471F14-3378-3E4F-B471-52A9612C7D02}"/>
              </a:ext>
            </a:extLst>
          </p:cNvPr>
          <p:cNvSpPr>
            <a:spLocks noChangeShapeType="1"/>
          </p:cNvSpPr>
          <p:nvPr/>
        </p:nvSpPr>
        <p:spPr bwMode="auto">
          <a:xfrm>
            <a:off x="2636838" y="6656388"/>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38285" name="Line 301">
            <a:extLst>
              <a:ext uri="{FF2B5EF4-FFF2-40B4-BE49-F238E27FC236}">
                <a16:creationId xmlns:a16="http://schemas.microsoft.com/office/drawing/2014/main" id="{48C4A395-1D6A-6B46-A341-2699BE0008C8}"/>
              </a:ext>
            </a:extLst>
          </p:cNvPr>
          <p:cNvSpPr>
            <a:spLocks noChangeShapeType="1"/>
          </p:cNvSpPr>
          <p:nvPr/>
        </p:nvSpPr>
        <p:spPr bwMode="auto">
          <a:xfrm>
            <a:off x="2620963" y="6927850"/>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38286" name="Line 302">
            <a:extLst>
              <a:ext uri="{FF2B5EF4-FFF2-40B4-BE49-F238E27FC236}">
                <a16:creationId xmlns:a16="http://schemas.microsoft.com/office/drawing/2014/main" id="{1EE45D14-3EBE-0340-8121-81DF7A15E345}"/>
              </a:ext>
            </a:extLst>
          </p:cNvPr>
          <p:cNvSpPr>
            <a:spLocks noChangeShapeType="1"/>
          </p:cNvSpPr>
          <p:nvPr/>
        </p:nvSpPr>
        <p:spPr bwMode="auto">
          <a:xfrm>
            <a:off x="2636838" y="7216775"/>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38287" name="Rectangle 303">
            <a:extLst>
              <a:ext uri="{FF2B5EF4-FFF2-40B4-BE49-F238E27FC236}">
                <a16:creationId xmlns:a16="http://schemas.microsoft.com/office/drawing/2014/main" id="{211366C2-3BDC-074C-88AF-DB48593B4D5F}"/>
              </a:ext>
            </a:extLst>
          </p:cNvPr>
          <p:cNvSpPr>
            <a:spLocks noChangeArrowheads="1"/>
          </p:cNvSpPr>
          <p:nvPr/>
        </p:nvSpPr>
        <p:spPr bwMode="auto">
          <a:xfrm>
            <a:off x="2641600" y="55118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38288" name="Rectangle 304">
            <a:extLst>
              <a:ext uri="{FF2B5EF4-FFF2-40B4-BE49-F238E27FC236}">
                <a16:creationId xmlns:a16="http://schemas.microsoft.com/office/drawing/2014/main" id="{4BD33ED9-DE7C-7A41-A503-DD92D983EAA8}"/>
              </a:ext>
            </a:extLst>
          </p:cNvPr>
          <p:cNvSpPr>
            <a:spLocks noChangeArrowheads="1"/>
          </p:cNvSpPr>
          <p:nvPr/>
        </p:nvSpPr>
        <p:spPr bwMode="auto">
          <a:xfrm>
            <a:off x="2654300" y="259556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38291" name="Rectangle 307">
            <a:extLst>
              <a:ext uri="{FF2B5EF4-FFF2-40B4-BE49-F238E27FC236}">
                <a16:creationId xmlns:a16="http://schemas.microsoft.com/office/drawing/2014/main" id="{5890C420-120A-A746-ABA8-03EADBB1C9F3}"/>
              </a:ext>
            </a:extLst>
          </p:cNvPr>
          <p:cNvSpPr>
            <a:spLocks noChangeArrowheads="1"/>
          </p:cNvSpPr>
          <p:nvPr/>
        </p:nvSpPr>
        <p:spPr bwMode="auto">
          <a:xfrm>
            <a:off x="460375" y="2833688"/>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38292" name="Rectangle 308">
            <a:extLst>
              <a:ext uri="{FF2B5EF4-FFF2-40B4-BE49-F238E27FC236}">
                <a16:creationId xmlns:a16="http://schemas.microsoft.com/office/drawing/2014/main" id="{6B7E1F2E-1D2D-D74B-90FC-7728B66C18D6}"/>
              </a:ext>
            </a:extLst>
          </p:cNvPr>
          <p:cNvSpPr>
            <a:spLocks noChangeArrowheads="1"/>
          </p:cNvSpPr>
          <p:nvPr/>
        </p:nvSpPr>
        <p:spPr bwMode="auto">
          <a:xfrm>
            <a:off x="444500" y="3203575"/>
            <a:ext cx="177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(D)</a:t>
            </a:r>
            <a:endParaRPr lang="en-US" altLang="en-US" sz="1400">
              <a:latin typeface="Helvetica" pitchFamily="2" charset="0"/>
            </a:endParaRPr>
          </a:p>
        </p:txBody>
      </p:sp>
      <p:sp>
        <p:nvSpPr>
          <p:cNvPr id="938293" name="Rectangle 309">
            <a:extLst>
              <a:ext uri="{FF2B5EF4-FFF2-40B4-BE49-F238E27FC236}">
                <a16:creationId xmlns:a16="http://schemas.microsoft.com/office/drawing/2014/main" id="{118E606F-0856-7F48-A718-3EDED304FD69}"/>
              </a:ext>
            </a:extLst>
          </p:cNvPr>
          <p:cNvSpPr>
            <a:spLocks noChangeArrowheads="1"/>
          </p:cNvSpPr>
          <p:nvPr/>
        </p:nvSpPr>
        <p:spPr bwMode="auto">
          <a:xfrm>
            <a:off x="304800" y="3798888"/>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(PS)</a:t>
            </a:r>
            <a:endParaRPr lang="en-US" altLang="en-US" sz="1400">
              <a:latin typeface="Helvetica" pitchFamily="2" charset="0"/>
            </a:endParaRPr>
          </a:p>
        </p:txBody>
      </p:sp>
      <p:sp>
        <p:nvSpPr>
          <p:cNvPr id="938294" name="Rectangle 310">
            <a:extLst>
              <a:ext uri="{FF2B5EF4-FFF2-40B4-BE49-F238E27FC236}">
                <a16:creationId xmlns:a16="http://schemas.microsoft.com/office/drawing/2014/main" id="{99E68CAA-6FC8-E648-ABC2-1A263E73D01D}"/>
              </a:ext>
            </a:extLst>
          </p:cNvPr>
          <p:cNvSpPr>
            <a:spLocks noChangeArrowheads="1"/>
          </p:cNvSpPr>
          <p:nvPr/>
        </p:nvSpPr>
        <p:spPr bwMode="auto">
          <a:xfrm>
            <a:off x="2692400" y="5051425"/>
            <a:ext cx="2444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
              </a:rPr>
              <a:t>       </a:t>
            </a:r>
            <a:endParaRPr lang="en-US" altLang="en-US" sz="1400">
              <a:latin typeface="Helvetica" pitchFamily="2" charset="0"/>
            </a:endParaRPr>
          </a:p>
        </p:txBody>
      </p:sp>
      <p:sp>
        <p:nvSpPr>
          <p:cNvPr id="938295" name="Rectangle 311">
            <a:extLst>
              <a:ext uri="{FF2B5EF4-FFF2-40B4-BE49-F238E27FC236}">
                <a16:creationId xmlns:a16="http://schemas.microsoft.com/office/drawing/2014/main" id="{D345EF11-18B3-0D44-9BED-23C742CCA545}"/>
              </a:ext>
            </a:extLst>
          </p:cNvPr>
          <p:cNvSpPr>
            <a:spLocks noChangeArrowheads="1"/>
          </p:cNvSpPr>
          <p:nvPr/>
        </p:nvSpPr>
        <p:spPr bwMode="auto">
          <a:xfrm>
            <a:off x="2533650" y="2174875"/>
            <a:ext cx="3429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
              </a:rPr>
              <a:t>        </a:t>
            </a:r>
            <a:endParaRPr lang="en-US" altLang="en-US" sz="1400">
              <a:latin typeface="Helvetica" pitchFamily="2" charset="0"/>
            </a:endParaRPr>
          </a:p>
        </p:txBody>
      </p:sp>
      <p:sp>
        <p:nvSpPr>
          <p:cNvPr id="938296" name="AutoShape 312">
            <a:extLst>
              <a:ext uri="{FF2B5EF4-FFF2-40B4-BE49-F238E27FC236}">
                <a16:creationId xmlns:a16="http://schemas.microsoft.com/office/drawing/2014/main" id="{D21EEE74-8FF5-CD47-AF02-5231CFD51D55}"/>
              </a:ext>
            </a:extLst>
          </p:cNvPr>
          <p:cNvSpPr>
            <a:spLocks noChangeArrowheads="1"/>
          </p:cNvSpPr>
          <p:nvPr/>
        </p:nvSpPr>
        <p:spPr bwMode="auto">
          <a:xfrm flipH="1">
            <a:off x="1789113" y="3225800"/>
            <a:ext cx="400050" cy="444500"/>
          </a:xfrm>
          <a:prstGeom prst="rightArrow">
            <a:avLst>
              <a:gd name="adj1" fmla="val 50000"/>
              <a:gd name="adj2" fmla="val 5000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8297" name="Rectangle 313">
            <a:extLst>
              <a:ext uri="{FF2B5EF4-FFF2-40B4-BE49-F238E27FC236}">
                <a16:creationId xmlns:a16="http://schemas.microsoft.com/office/drawing/2014/main" id="{A561CEE3-97A2-9A44-88E0-E87A97A2F98F}"/>
              </a:ext>
            </a:extLst>
          </p:cNvPr>
          <p:cNvSpPr>
            <a:spLocks noChangeArrowheads="1"/>
          </p:cNvSpPr>
          <p:nvPr/>
        </p:nvSpPr>
        <p:spPr bwMode="auto">
          <a:xfrm>
            <a:off x="431800" y="3444875"/>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38298" name="Rectangle 314">
            <a:extLst>
              <a:ext uri="{FF2B5EF4-FFF2-40B4-BE49-F238E27FC236}">
                <a16:creationId xmlns:a16="http://schemas.microsoft.com/office/drawing/2014/main" id="{F9610750-4E5C-134A-9E68-EAFCFA92D22B}"/>
              </a:ext>
            </a:extLst>
          </p:cNvPr>
          <p:cNvSpPr>
            <a:spLocks noChangeArrowheads="1"/>
          </p:cNvSpPr>
          <p:nvPr/>
        </p:nvSpPr>
        <p:spPr bwMode="auto">
          <a:xfrm>
            <a:off x="650875" y="4129088"/>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Taw</a:t>
            </a:r>
            <a:endParaRPr lang="en-US" altLang="en-US">
              <a:latin typeface="Helvetica" pitchFamily="2" charset="0"/>
            </a:endParaRPr>
          </a:p>
        </p:txBody>
      </p:sp>
      <p:sp>
        <p:nvSpPr>
          <p:cNvPr id="938299" name="Rectangle 315">
            <a:extLst>
              <a:ext uri="{FF2B5EF4-FFF2-40B4-BE49-F238E27FC236}">
                <a16:creationId xmlns:a16="http://schemas.microsoft.com/office/drawing/2014/main" id="{BB8E05E8-A074-9D4B-AF5D-127A74115756}"/>
              </a:ext>
            </a:extLst>
          </p:cNvPr>
          <p:cNvSpPr>
            <a:spLocks noChangeArrowheads="1"/>
          </p:cNvSpPr>
          <p:nvPr/>
        </p:nvSpPr>
        <p:spPr bwMode="auto">
          <a:xfrm>
            <a:off x="606425" y="442118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Taw</a:t>
            </a:r>
            <a:endParaRPr lang="en-US" altLang="en-US">
              <a:latin typeface="Helvetica" pitchFamily="2" charset="0"/>
            </a:endParaRPr>
          </a:p>
        </p:txBody>
      </p:sp>
      <p:sp>
        <p:nvSpPr>
          <p:cNvPr id="938300" name="Rectangle 316">
            <a:extLst>
              <a:ext uri="{FF2B5EF4-FFF2-40B4-BE49-F238E27FC236}">
                <a16:creationId xmlns:a16="http://schemas.microsoft.com/office/drawing/2014/main" id="{254EA332-9EEC-7C4B-84CC-7B4908E9EB6A}"/>
              </a:ext>
            </a:extLst>
          </p:cNvPr>
          <p:cNvSpPr>
            <a:spLocks noChangeArrowheads="1"/>
          </p:cNvSpPr>
          <p:nvPr/>
        </p:nvSpPr>
        <p:spPr bwMode="auto">
          <a:xfrm>
            <a:off x="890588" y="4749800"/>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Ezra</a:t>
            </a:r>
            <a:endParaRPr lang="en-US" altLang="en-US">
              <a:latin typeface="Helvetica" pitchFamily="2" charset="0"/>
            </a:endParaRPr>
          </a:p>
        </p:txBody>
      </p:sp>
      <p:sp>
        <p:nvSpPr>
          <p:cNvPr id="938301" name="Rectangle 317">
            <a:extLst>
              <a:ext uri="{FF2B5EF4-FFF2-40B4-BE49-F238E27FC236}">
                <a16:creationId xmlns:a16="http://schemas.microsoft.com/office/drawing/2014/main" id="{6B61AC93-3210-FE46-88F6-F68AD9794D8A}"/>
              </a:ext>
            </a:extLst>
          </p:cNvPr>
          <p:cNvSpPr>
            <a:spLocks noChangeArrowheads="1"/>
          </p:cNvSpPr>
          <p:nvPr/>
        </p:nvSpPr>
        <p:spPr bwMode="auto">
          <a:xfrm>
            <a:off x="596900" y="5092700"/>
            <a:ext cx="952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Nehemia</a:t>
            </a:r>
            <a:endParaRPr lang="en-US" altLang="en-US" b="1">
              <a:latin typeface="Helvetica" pitchFamily="2" charset="0"/>
            </a:endParaRPr>
          </a:p>
        </p:txBody>
      </p:sp>
      <p:sp>
        <p:nvSpPr>
          <p:cNvPr id="938302" name="Rectangle 318">
            <a:extLst>
              <a:ext uri="{FF2B5EF4-FFF2-40B4-BE49-F238E27FC236}">
                <a16:creationId xmlns:a16="http://schemas.microsoft.com/office/drawing/2014/main" id="{743D691C-84D8-304F-9E37-F360356B53F5}"/>
              </a:ext>
            </a:extLst>
          </p:cNvPr>
          <p:cNvSpPr>
            <a:spLocks noChangeArrowheads="1"/>
          </p:cNvSpPr>
          <p:nvPr/>
        </p:nvSpPr>
        <p:spPr bwMode="auto">
          <a:xfrm>
            <a:off x="830263" y="5414963"/>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Ester</a:t>
            </a:r>
            <a:endParaRPr lang="en-US" altLang="en-US">
              <a:latin typeface="Helvetica" pitchFamily="2" charset="0"/>
            </a:endParaRPr>
          </a:p>
        </p:txBody>
      </p:sp>
      <p:sp>
        <p:nvSpPr>
          <p:cNvPr id="938303" name="Rectangle 319">
            <a:extLst>
              <a:ext uri="{FF2B5EF4-FFF2-40B4-BE49-F238E27FC236}">
                <a16:creationId xmlns:a16="http://schemas.microsoft.com/office/drawing/2014/main" id="{C667E440-D3E0-D547-9ED2-8CB2CB6167ED}"/>
              </a:ext>
            </a:extLst>
          </p:cNvPr>
          <p:cNvSpPr>
            <a:spLocks noChangeArrowheads="1"/>
          </p:cNvSpPr>
          <p:nvPr/>
        </p:nvSpPr>
        <p:spPr bwMode="auto">
          <a:xfrm>
            <a:off x="731838" y="2717800"/>
            <a:ext cx="8905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700" b="1">
                <a:solidFill>
                  <a:srgbClr val="000000"/>
                </a:solidFill>
                <a:latin typeface="Helvetica" pitchFamily="2" charset="0"/>
              </a:rPr>
              <a:t>I Samuel</a:t>
            </a:r>
            <a:endParaRPr lang="en-US" altLang="en-US" sz="1400">
              <a:latin typeface="Helvetica" pitchFamily="2" charset="0"/>
            </a:endParaRPr>
          </a:p>
        </p:txBody>
      </p:sp>
      <p:sp>
        <p:nvSpPr>
          <p:cNvPr id="938304" name="Rectangle 320">
            <a:extLst>
              <a:ext uri="{FF2B5EF4-FFF2-40B4-BE49-F238E27FC236}">
                <a16:creationId xmlns:a16="http://schemas.microsoft.com/office/drawing/2014/main" id="{C986B12C-A924-1747-946A-2F1CF9D3B75D}"/>
              </a:ext>
            </a:extLst>
          </p:cNvPr>
          <p:cNvSpPr>
            <a:spLocks noChangeArrowheads="1"/>
          </p:cNvSpPr>
          <p:nvPr/>
        </p:nvSpPr>
        <p:spPr bwMode="auto">
          <a:xfrm>
            <a:off x="668338" y="3114675"/>
            <a:ext cx="1003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Samuel</a:t>
            </a:r>
            <a:endParaRPr lang="en-US" altLang="en-US" sz="1400">
              <a:latin typeface="Helvetica" pitchFamily="2" charset="0"/>
            </a:endParaRPr>
          </a:p>
        </p:txBody>
      </p:sp>
      <p:sp>
        <p:nvSpPr>
          <p:cNvPr id="938305" name="Rectangle 321">
            <a:extLst>
              <a:ext uri="{FF2B5EF4-FFF2-40B4-BE49-F238E27FC236}">
                <a16:creationId xmlns:a16="http://schemas.microsoft.com/office/drawing/2014/main" id="{65FB51AE-01A4-404B-BBB1-D155A700BDEF}"/>
              </a:ext>
            </a:extLst>
          </p:cNvPr>
          <p:cNvSpPr>
            <a:spLocks noChangeArrowheads="1"/>
          </p:cNvSpPr>
          <p:nvPr/>
        </p:nvSpPr>
        <p:spPr bwMode="auto">
          <a:xfrm>
            <a:off x="782638" y="336867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Raja</a:t>
            </a:r>
            <a:endParaRPr lang="en-US" altLang="en-US">
              <a:latin typeface="Helvetica" pitchFamily="2" charset="0"/>
            </a:endParaRPr>
          </a:p>
        </p:txBody>
      </p:sp>
      <p:sp>
        <p:nvSpPr>
          <p:cNvPr id="938306" name="Rectangle 322">
            <a:extLst>
              <a:ext uri="{FF2B5EF4-FFF2-40B4-BE49-F238E27FC236}">
                <a16:creationId xmlns:a16="http://schemas.microsoft.com/office/drawing/2014/main" id="{F8B12ED4-3EB2-0B4A-B7BD-4FB484FDBA9A}"/>
              </a:ext>
            </a:extLst>
          </p:cNvPr>
          <p:cNvSpPr>
            <a:spLocks noChangeArrowheads="1"/>
          </p:cNvSpPr>
          <p:nvPr/>
        </p:nvSpPr>
        <p:spPr bwMode="auto">
          <a:xfrm>
            <a:off x="641350" y="3730625"/>
            <a:ext cx="673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Raja</a:t>
            </a:r>
            <a:endParaRPr lang="en-US" altLang="en-US">
              <a:latin typeface="Helvetica" pitchFamily="2" charset="0"/>
            </a:endParaRPr>
          </a:p>
        </p:txBody>
      </p:sp>
      <p:sp>
        <p:nvSpPr>
          <p:cNvPr id="938307" name="Rectangle 323" descr="Small grid">
            <a:extLst>
              <a:ext uri="{FF2B5EF4-FFF2-40B4-BE49-F238E27FC236}">
                <a16:creationId xmlns:a16="http://schemas.microsoft.com/office/drawing/2014/main" id="{926CE7B7-AD82-4E42-A801-FB2ED852D334}"/>
              </a:ext>
            </a:extLst>
          </p:cNvPr>
          <p:cNvSpPr>
            <a:spLocks noChangeArrowheads="1"/>
          </p:cNvSpPr>
          <p:nvPr/>
        </p:nvSpPr>
        <p:spPr bwMode="auto">
          <a:xfrm>
            <a:off x="2220913" y="582613"/>
            <a:ext cx="222250" cy="3279775"/>
          </a:xfrm>
          <a:prstGeom prst="rect">
            <a:avLst/>
          </a:prstGeom>
          <a:blipFill dpi="0" rotWithShape="0">
            <a:blip r:embed="rId5"/>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8308" name="Arc 324">
            <a:extLst>
              <a:ext uri="{FF2B5EF4-FFF2-40B4-BE49-F238E27FC236}">
                <a16:creationId xmlns:a16="http://schemas.microsoft.com/office/drawing/2014/main" id="{DDF9226F-307E-EE48-BCA1-9579D591AA9F}"/>
              </a:ext>
            </a:extLst>
          </p:cNvPr>
          <p:cNvSpPr>
            <a:spLocks/>
          </p:cNvSpPr>
          <p:nvPr/>
        </p:nvSpPr>
        <p:spPr bwMode="auto">
          <a:xfrm rot="10860000">
            <a:off x="2457450" y="569913"/>
            <a:ext cx="92075" cy="27463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381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8309" name="Line 325">
            <a:extLst>
              <a:ext uri="{FF2B5EF4-FFF2-40B4-BE49-F238E27FC236}">
                <a16:creationId xmlns:a16="http://schemas.microsoft.com/office/drawing/2014/main" id="{1465E26C-E694-A342-9C1F-E7EE80C320D1}"/>
              </a:ext>
            </a:extLst>
          </p:cNvPr>
          <p:cNvSpPr>
            <a:spLocks noChangeShapeType="1"/>
          </p:cNvSpPr>
          <p:nvPr/>
        </p:nvSpPr>
        <p:spPr bwMode="auto">
          <a:xfrm flipH="1" flipV="1">
            <a:off x="3830638" y="360363"/>
            <a:ext cx="0" cy="4381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310" name="Line 326">
            <a:extLst>
              <a:ext uri="{FF2B5EF4-FFF2-40B4-BE49-F238E27FC236}">
                <a16:creationId xmlns:a16="http://schemas.microsoft.com/office/drawing/2014/main" id="{45C204DB-CF44-4E4F-A6E8-6D4B955D764C}"/>
              </a:ext>
            </a:extLst>
          </p:cNvPr>
          <p:cNvSpPr>
            <a:spLocks noChangeShapeType="1"/>
          </p:cNvSpPr>
          <p:nvPr/>
        </p:nvSpPr>
        <p:spPr bwMode="auto">
          <a:xfrm>
            <a:off x="2670175" y="571500"/>
            <a:ext cx="4937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311" name="Line 327">
            <a:extLst>
              <a:ext uri="{FF2B5EF4-FFF2-40B4-BE49-F238E27FC236}">
                <a16:creationId xmlns:a16="http://schemas.microsoft.com/office/drawing/2014/main" id="{706E62E1-BC7A-164C-B402-A2F86C355556}"/>
              </a:ext>
            </a:extLst>
          </p:cNvPr>
          <p:cNvSpPr>
            <a:spLocks noChangeShapeType="1"/>
          </p:cNvSpPr>
          <p:nvPr/>
        </p:nvSpPr>
        <p:spPr bwMode="auto">
          <a:xfrm>
            <a:off x="3290888" y="571500"/>
            <a:ext cx="479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312" name="Line 328">
            <a:extLst>
              <a:ext uri="{FF2B5EF4-FFF2-40B4-BE49-F238E27FC236}">
                <a16:creationId xmlns:a16="http://schemas.microsoft.com/office/drawing/2014/main" id="{3ACD5BC9-87C0-084A-99C9-852ECCD5CC19}"/>
              </a:ext>
            </a:extLst>
          </p:cNvPr>
          <p:cNvSpPr>
            <a:spLocks noChangeShapeType="1"/>
          </p:cNvSpPr>
          <p:nvPr/>
        </p:nvSpPr>
        <p:spPr bwMode="auto">
          <a:xfrm>
            <a:off x="2651125" y="2012950"/>
            <a:ext cx="11160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313" name="Line 329">
            <a:extLst>
              <a:ext uri="{FF2B5EF4-FFF2-40B4-BE49-F238E27FC236}">
                <a16:creationId xmlns:a16="http://schemas.microsoft.com/office/drawing/2014/main" id="{282A1BF9-2E24-144B-9AD2-20D25673666D}"/>
              </a:ext>
            </a:extLst>
          </p:cNvPr>
          <p:cNvSpPr>
            <a:spLocks noChangeShapeType="1"/>
          </p:cNvSpPr>
          <p:nvPr/>
        </p:nvSpPr>
        <p:spPr bwMode="auto">
          <a:xfrm>
            <a:off x="2620963" y="34512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314" name="Rectangle 330">
            <a:extLst>
              <a:ext uri="{FF2B5EF4-FFF2-40B4-BE49-F238E27FC236}">
                <a16:creationId xmlns:a16="http://schemas.microsoft.com/office/drawing/2014/main" id="{48388BCC-8343-994A-8633-35A4F5255F9A}"/>
              </a:ext>
            </a:extLst>
          </p:cNvPr>
          <p:cNvSpPr>
            <a:spLocks noChangeArrowheads="1"/>
          </p:cNvSpPr>
          <p:nvPr/>
        </p:nvSpPr>
        <p:spPr bwMode="auto">
          <a:xfrm>
            <a:off x="4243388" y="186690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(U)</a:t>
            </a:r>
          </a:p>
        </p:txBody>
      </p:sp>
      <p:sp>
        <p:nvSpPr>
          <p:cNvPr id="938315" name="Rectangle 331">
            <a:extLst>
              <a:ext uri="{FF2B5EF4-FFF2-40B4-BE49-F238E27FC236}">
                <a16:creationId xmlns:a16="http://schemas.microsoft.com/office/drawing/2014/main" id="{EB5E0865-E37C-E243-98B9-68B94BA1E970}"/>
              </a:ext>
            </a:extLst>
          </p:cNvPr>
          <p:cNvSpPr>
            <a:spLocks noChangeArrowheads="1"/>
          </p:cNvSpPr>
          <p:nvPr/>
        </p:nvSpPr>
        <p:spPr bwMode="auto">
          <a:xfrm>
            <a:off x="4224338" y="3041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38316" name="Rectangle 332">
            <a:extLst>
              <a:ext uri="{FF2B5EF4-FFF2-40B4-BE49-F238E27FC236}">
                <a16:creationId xmlns:a16="http://schemas.microsoft.com/office/drawing/2014/main" id="{D68CAE5A-E554-CB4A-B5F0-9F2D2DF3D444}"/>
              </a:ext>
            </a:extLst>
          </p:cNvPr>
          <p:cNvSpPr>
            <a:spLocks noChangeArrowheads="1"/>
          </p:cNvSpPr>
          <p:nvPr/>
        </p:nvSpPr>
        <p:spPr bwMode="auto">
          <a:xfrm>
            <a:off x="4225925" y="4438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38317" name="Rectangle 333">
            <a:extLst>
              <a:ext uri="{FF2B5EF4-FFF2-40B4-BE49-F238E27FC236}">
                <a16:creationId xmlns:a16="http://schemas.microsoft.com/office/drawing/2014/main" id="{33973A8C-AB22-394D-801C-0822683B568A}"/>
              </a:ext>
            </a:extLst>
          </p:cNvPr>
          <p:cNvSpPr>
            <a:spLocks noChangeArrowheads="1"/>
          </p:cNvSpPr>
          <p:nvPr/>
        </p:nvSpPr>
        <p:spPr bwMode="auto">
          <a:xfrm>
            <a:off x="4211638" y="573246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38318" name="Rectangle 334">
            <a:extLst>
              <a:ext uri="{FF2B5EF4-FFF2-40B4-BE49-F238E27FC236}">
                <a16:creationId xmlns:a16="http://schemas.microsoft.com/office/drawing/2014/main" id="{47FF9887-3441-C14F-9E78-0BF225CE9758}"/>
              </a:ext>
            </a:extLst>
          </p:cNvPr>
          <p:cNvSpPr>
            <a:spLocks noChangeArrowheads="1"/>
          </p:cNvSpPr>
          <p:nvPr/>
        </p:nvSpPr>
        <p:spPr bwMode="auto">
          <a:xfrm>
            <a:off x="4210050" y="6661150"/>
            <a:ext cx="622300" cy="3635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38319" name="Line 335">
            <a:extLst>
              <a:ext uri="{FF2B5EF4-FFF2-40B4-BE49-F238E27FC236}">
                <a16:creationId xmlns:a16="http://schemas.microsoft.com/office/drawing/2014/main" id="{D06272FA-2C0E-274A-831E-E3C312F52017}"/>
              </a:ext>
            </a:extLst>
          </p:cNvPr>
          <p:cNvSpPr>
            <a:spLocks noChangeShapeType="1"/>
          </p:cNvSpPr>
          <p:nvPr/>
        </p:nvSpPr>
        <p:spPr bwMode="auto">
          <a:xfrm>
            <a:off x="2649538" y="31670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320" name="Line 336">
            <a:extLst>
              <a:ext uri="{FF2B5EF4-FFF2-40B4-BE49-F238E27FC236}">
                <a16:creationId xmlns:a16="http://schemas.microsoft.com/office/drawing/2014/main" id="{50983D76-E868-8244-8CC0-52105379C9F8}"/>
              </a:ext>
            </a:extLst>
          </p:cNvPr>
          <p:cNvSpPr>
            <a:spLocks noChangeShapeType="1"/>
          </p:cNvSpPr>
          <p:nvPr/>
        </p:nvSpPr>
        <p:spPr bwMode="auto">
          <a:xfrm>
            <a:off x="2620963" y="490855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321" name="Line 337">
            <a:extLst>
              <a:ext uri="{FF2B5EF4-FFF2-40B4-BE49-F238E27FC236}">
                <a16:creationId xmlns:a16="http://schemas.microsoft.com/office/drawing/2014/main" id="{F8FDA082-288C-4748-8EB8-AA455DEA9ED4}"/>
              </a:ext>
            </a:extLst>
          </p:cNvPr>
          <p:cNvSpPr>
            <a:spLocks noChangeShapeType="1"/>
          </p:cNvSpPr>
          <p:nvPr/>
        </p:nvSpPr>
        <p:spPr bwMode="auto">
          <a:xfrm>
            <a:off x="2179638" y="3898900"/>
            <a:ext cx="230187" cy="25558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38322" name="Group 338">
            <a:extLst>
              <a:ext uri="{FF2B5EF4-FFF2-40B4-BE49-F238E27FC236}">
                <a16:creationId xmlns:a16="http://schemas.microsoft.com/office/drawing/2014/main" id="{10CAC9E7-2306-1147-AFDC-7F1E39308192}"/>
              </a:ext>
            </a:extLst>
          </p:cNvPr>
          <p:cNvGrpSpPr>
            <a:grpSpLocks/>
          </p:cNvGrpSpPr>
          <p:nvPr/>
        </p:nvGrpSpPr>
        <p:grpSpPr bwMode="auto">
          <a:xfrm>
            <a:off x="1901825" y="4265613"/>
            <a:ext cx="765175" cy="1147762"/>
            <a:chOff x="89" y="3487"/>
            <a:chExt cx="482" cy="723"/>
          </a:xfrm>
        </p:grpSpPr>
        <p:sp>
          <p:nvSpPr>
            <p:cNvPr id="938323" name="Rectangle 339">
              <a:extLst>
                <a:ext uri="{FF2B5EF4-FFF2-40B4-BE49-F238E27FC236}">
                  <a16:creationId xmlns:a16="http://schemas.microsoft.com/office/drawing/2014/main" id="{C664343F-1062-C44D-8F6C-C76B6A56C0C1}"/>
                </a:ext>
              </a:extLst>
            </p:cNvPr>
            <p:cNvSpPr>
              <a:spLocks noChangeArrowheads="1"/>
            </p:cNvSpPr>
            <p:nvPr/>
          </p:nvSpPr>
          <p:spPr bwMode="auto">
            <a:xfrm>
              <a:off x="89" y="3487"/>
              <a:ext cx="15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NABI</a:t>
              </a:r>
              <a:endParaRPr lang="en-US" altLang="en-US" sz="1400">
                <a:latin typeface="Helvetica" pitchFamily="2" charset="0"/>
              </a:endParaRPr>
            </a:p>
          </p:txBody>
        </p:sp>
        <p:sp>
          <p:nvSpPr>
            <p:cNvPr id="938324" name="Rectangle 340">
              <a:extLst>
                <a:ext uri="{FF2B5EF4-FFF2-40B4-BE49-F238E27FC236}">
                  <a16:creationId xmlns:a16="http://schemas.microsoft.com/office/drawing/2014/main" id="{1C0DD2A5-18B8-5748-B7B5-1747F2C8DE58}"/>
                </a:ext>
              </a:extLst>
            </p:cNvPr>
            <p:cNvSpPr>
              <a:spLocks noChangeArrowheads="1"/>
            </p:cNvSpPr>
            <p:nvPr/>
          </p:nvSpPr>
          <p:spPr bwMode="auto">
            <a:xfrm>
              <a:off x="89" y="356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MENULIS</a:t>
              </a:r>
              <a:endParaRPr lang="en-US" altLang="en-US" sz="1400">
                <a:latin typeface="Helvetica" pitchFamily="2" charset="0"/>
              </a:endParaRPr>
            </a:p>
          </p:txBody>
        </p:sp>
        <p:sp>
          <p:nvSpPr>
            <p:cNvPr id="938325" name="Rectangle 341">
              <a:extLst>
                <a:ext uri="{FF2B5EF4-FFF2-40B4-BE49-F238E27FC236}">
                  <a16:creationId xmlns:a16="http://schemas.microsoft.com/office/drawing/2014/main" id="{57C8B350-C80C-5849-A860-03AA8CC90173}"/>
                </a:ext>
              </a:extLst>
            </p:cNvPr>
            <p:cNvSpPr>
              <a:spLocks noChangeArrowheads="1"/>
            </p:cNvSpPr>
            <p:nvPr/>
          </p:nvSpPr>
          <p:spPr bwMode="auto">
            <a:xfrm>
              <a:off x="89" y="364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SELAMA</a:t>
              </a:r>
              <a:endParaRPr lang="en-US" altLang="en-US" sz="1400">
                <a:latin typeface="Helvetica" pitchFamily="2" charset="0"/>
              </a:endParaRPr>
            </a:p>
          </p:txBody>
        </p:sp>
        <p:sp>
          <p:nvSpPr>
            <p:cNvPr id="938326" name="Rectangle 342">
              <a:extLst>
                <a:ext uri="{FF2B5EF4-FFF2-40B4-BE49-F238E27FC236}">
                  <a16:creationId xmlns:a16="http://schemas.microsoft.com/office/drawing/2014/main" id="{F1CDF412-BE89-244D-8FEE-EC9246ACEFF5}"/>
                </a:ext>
              </a:extLst>
            </p:cNvPr>
            <p:cNvSpPr>
              <a:spLocks noChangeArrowheads="1"/>
            </p:cNvSpPr>
            <p:nvPr/>
          </p:nvSpPr>
          <p:spPr bwMode="auto">
            <a:xfrm>
              <a:off x="89" y="3725"/>
              <a:ext cx="27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EMPAT</a:t>
              </a:r>
              <a:endParaRPr lang="en-US" altLang="en-US" sz="1400">
                <a:latin typeface="Helvetica" pitchFamily="2" charset="0"/>
              </a:endParaRPr>
            </a:p>
          </p:txBody>
        </p:sp>
        <p:sp>
          <p:nvSpPr>
            <p:cNvPr id="938327" name="Rectangle 343">
              <a:extLst>
                <a:ext uri="{FF2B5EF4-FFF2-40B4-BE49-F238E27FC236}">
                  <a16:creationId xmlns:a16="http://schemas.microsoft.com/office/drawing/2014/main" id="{499088DF-FC01-E44A-B57D-3F741A8F432C}"/>
                </a:ext>
              </a:extLst>
            </p:cNvPr>
            <p:cNvSpPr>
              <a:spLocks noChangeArrowheads="1"/>
            </p:cNvSpPr>
            <p:nvPr/>
          </p:nvSpPr>
          <p:spPr bwMode="auto">
            <a:xfrm>
              <a:off x="89" y="3803"/>
              <a:ext cx="29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RATUS</a:t>
              </a:r>
              <a:endParaRPr lang="en-US" altLang="en-US" sz="1400">
                <a:latin typeface="Helvetica" pitchFamily="2" charset="0"/>
              </a:endParaRPr>
            </a:p>
          </p:txBody>
        </p:sp>
        <p:sp>
          <p:nvSpPr>
            <p:cNvPr id="938328" name="Rectangle 344">
              <a:extLst>
                <a:ext uri="{FF2B5EF4-FFF2-40B4-BE49-F238E27FC236}">
                  <a16:creationId xmlns:a16="http://schemas.microsoft.com/office/drawing/2014/main" id="{57F02086-1283-7D40-A6BE-13921BC15887}"/>
                </a:ext>
              </a:extLst>
            </p:cNvPr>
            <p:cNvSpPr>
              <a:spLocks noChangeArrowheads="1"/>
            </p:cNvSpPr>
            <p:nvPr/>
          </p:nvSpPr>
          <p:spPr bwMode="auto">
            <a:xfrm>
              <a:off x="89" y="3885"/>
              <a:ext cx="33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TAHUN</a:t>
              </a:r>
              <a:endParaRPr lang="en-US" altLang="en-US" sz="1400">
                <a:latin typeface="Helvetica" pitchFamily="2" charset="0"/>
              </a:endParaRPr>
            </a:p>
          </p:txBody>
        </p:sp>
        <p:sp>
          <p:nvSpPr>
            <p:cNvPr id="938329" name="Rectangle 345">
              <a:extLst>
                <a:ext uri="{FF2B5EF4-FFF2-40B4-BE49-F238E27FC236}">
                  <a16:creationId xmlns:a16="http://schemas.microsoft.com/office/drawing/2014/main" id="{DB5B2AF4-0495-4A46-A3CA-09887AAA7A60}"/>
                </a:ext>
              </a:extLst>
            </p:cNvPr>
            <p:cNvSpPr>
              <a:spLocks noChangeArrowheads="1"/>
            </p:cNvSpPr>
            <p:nvPr/>
          </p:nvSpPr>
          <p:spPr bwMode="auto">
            <a:xfrm>
              <a:off x="89" y="3972"/>
              <a:ext cx="42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SETELAH</a:t>
              </a:r>
              <a:endParaRPr lang="en-US" altLang="en-US" sz="1400">
                <a:latin typeface="Helvetica" pitchFamily="2" charset="0"/>
              </a:endParaRPr>
            </a:p>
          </p:txBody>
        </p:sp>
        <p:sp>
          <p:nvSpPr>
            <p:cNvPr id="938330" name="Rectangle 346">
              <a:extLst>
                <a:ext uri="{FF2B5EF4-FFF2-40B4-BE49-F238E27FC236}">
                  <a16:creationId xmlns:a16="http://schemas.microsoft.com/office/drawing/2014/main" id="{1B6DBF67-6DE5-C848-A33E-C73F9BE173A5}"/>
                </a:ext>
              </a:extLst>
            </p:cNvPr>
            <p:cNvSpPr>
              <a:spLocks noChangeArrowheads="1"/>
            </p:cNvSpPr>
            <p:nvPr/>
          </p:nvSpPr>
          <p:spPr bwMode="auto">
            <a:xfrm>
              <a:off x="101" y="4056"/>
              <a:ext cx="1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 </a:t>
              </a:r>
              <a:endParaRPr lang="en-US" altLang="en-US" sz="1400">
                <a:latin typeface="Helvetica" pitchFamily="2" charset="0"/>
              </a:endParaRPr>
            </a:p>
          </p:txBody>
        </p:sp>
        <p:sp>
          <p:nvSpPr>
            <p:cNvPr id="938331" name="Rectangle 347">
              <a:extLst>
                <a:ext uri="{FF2B5EF4-FFF2-40B4-BE49-F238E27FC236}">
                  <a16:creationId xmlns:a16="http://schemas.microsoft.com/office/drawing/2014/main" id="{05F04B86-B93E-6249-8E9D-7F71B3B3C8B3}"/>
                </a:ext>
              </a:extLst>
            </p:cNvPr>
            <p:cNvSpPr>
              <a:spLocks noChangeArrowheads="1"/>
            </p:cNvSpPr>
            <p:nvPr/>
          </p:nvSpPr>
          <p:spPr bwMode="auto">
            <a:xfrm>
              <a:off x="125" y="4133"/>
              <a:ext cx="4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"PECAH"</a:t>
              </a:r>
              <a:endParaRPr lang="en-US" altLang="en-US" sz="1400">
                <a:latin typeface="Helvetica" pitchFamily="2" charset="0"/>
              </a:endParaRPr>
            </a:p>
          </p:txBody>
        </p:sp>
      </p:grpSp>
      <p:sp>
        <p:nvSpPr>
          <p:cNvPr id="938332" name="Rectangle 348" descr="Small grid">
            <a:extLst>
              <a:ext uri="{FF2B5EF4-FFF2-40B4-BE49-F238E27FC236}">
                <a16:creationId xmlns:a16="http://schemas.microsoft.com/office/drawing/2014/main" id="{4FAD0BA5-101D-AD49-BFCC-FDBFFEF0681C}"/>
              </a:ext>
            </a:extLst>
          </p:cNvPr>
          <p:cNvSpPr>
            <a:spLocks noChangeArrowheads="1"/>
          </p:cNvSpPr>
          <p:nvPr/>
        </p:nvSpPr>
        <p:spPr bwMode="auto">
          <a:xfrm rot="2940000">
            <a:off x="2197100" y="3862388"/>
            <a:ext cx="366713" cy="179387"/>
          </a:xfrm>
          <a:prstGeom prst="rect">
            <a:avLst/>
          </a:prstGeom>
          <a:blipFill dpi="0" rotWithShape="0">
            <a:blip r:embed="rId5"/>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8333" name="AutoShape 349">
            <a:extLst>
              <a:ext uri="{FF2B5EF4-FFF2-40B4-BE49-F238E27FC236}">
                <a16:creationId xmlns:a16="http://schemas.microsoft.com/office/drawing/2014/main" id="{AF8072E7-FBC2-024A-9AAB-B212E075F7BB}"/>
              </a:ext>
            </a:extLst>
          </p:cNvPr>
          <p:cNvSpPr>
            <a:spLocks noChangeArrowheads="1"/>
          </p:cNvSpPr>
          <p:nvPr/>
        </p:nvSpPr>
        <p:spPr bwMode="auto">
          <a:xfrm rot="13800000" flipH="1">
            <a:off x="2379663" y="3867150"/>
            <a:ext cx="241300" cy="406400"/>
          </a:xfrm>
          <a:prstGeom prst="rightArrow">
            <a:avLst>
              <a:gd name="adj1" fmla="val 50000"/>
              <a:gd name="adj2" fmla="val 50005"/>
            </a:avLst>
          </a:prstGeom>
          <a:solidFill>
            <a:schemeClr val="tx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8336" name="Rectangle 352">
            <a:extLst>
              <a:ext uri="{FF2B5EF4-FFF2-40B4-BE49-F238E27FC236}">
                <a16:creationId xmlns:a16="http://schemas.microsoft.com/office/drawing/2014/main" id="{6C362293-29FE-684B-A1F9-B18E21DDC73F}"/>
              </a:ext>
            </a:extLst>
          </p:cNvPr>
          <p:cNvSpPr>
            <a:spLocks noChangeArrowheads="1"/>
          </p:cNvSpPr>
          <p:nvPr/>
        </p:nvSpPr>
        <p:spPr bwMode="auto">
          <a:xfrm>
            <a:off x="3032125" y="54864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38338" name="Text Box 354">
            <a:extLst>
              <a:ext uri="{FF2B5EF4-FFF2-40B4-BE49-F238E27FC236}">
                <a16:creationId xmlns:a16="http://schemas.microsoft.com/office/drawing/2014/main" id="{DF37D20F-F47A-CC42-9A41-7DBE9366039C}"/>
              </a:ext>
            </a:extLst>
          </p:cNvPr>
          <p:cNvSpPr txBox="1">
            <a:spLocks noChangeArrowheads="1"/>
          </p:cNvSpPr>
          <p:nvPr/>
        </p:nvSpPr>
        <p:spPr bwMode="auto">
          <a:xfrm rot="-5400000">
            <a:off x="3975100" y="1673225"/>
            <a:ext cx="32067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endParaRPr lang="en-US" altLang="en-US" sz="900">
              <a:latin typeface="Arial Black" panose="020B0604020202020204" pitchFamily="34" charset="0"/>
            </a:endParaRPr>
          </a:p>
        </p:txBody>
      </p:sp>
      <p:sp>
        <p:nvSpPr>
          <p:cNvPr id="938339" name="Text Box 355">
            <a:extLst>
              <a:ext uri="{FF2B5EF4-FFF2-40B4-BE49-F238E27FC236}">
                <a16:creationId xmlns:a16="http://schemas.microsoft.com/office/drawing/2014/main" id="{65D03BB4-4EFE-294C-96C7-EEE88F1A5D8B}"/>
              </a:ext>
            </a:extLst>
          </p:cNvPr>
          <p:cNvSpPr txBox="1">
            <a:spLocks noChangeArrowheads="1"/>
          </p:cNvSpPr>
          <p:nvPr/>
        </p:nvSpPr>
        <p:spPr bwMode="auto">
          <a:xfrm rot="-5400000">
            <a:off x="2234407" y="3594893"/>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 </a:t>
            </a:r>
            <a:endParaRPr lang="en-US" altLang="en-US" sz="900">
              <a:latin typeface="Arial Black" panose="020B0604020202020204" pitchFamily="34" charset="0"/>
            </a:endParaRPr>
          </a:p>
        </p:txBody>
      </p:sp>
      <p:sp>
        <p:nvSpPr>
          <p:cNvPr id="938340" name="Rectangle 356">
            <a:extLst>
              <a:ext uri="{FF2B5EF4-FFF2-40B4-BE49-F238E27FC236}">
                <a16:creationId xmlns:a16="http://schemas.microsoft.com/office/drawing/2014/main" id="{4A0906C0-4FF8-2C47-AA28-F6EDDEC3F6A2}"/>
              </a:ext>
            </a:extLst>
          </p:cNvPr>
          <p:cNvSpPr>
            <a:spLocks noChangeArrowheads="1"/>
          </p:cNvSpPr>
          <p:nvPr/>
        </p:nvSpPr>
        <p:spPr bwMode="auto">
          <a:xfrm>
            <a:off x="2562225" y="4046538"/>
            <a:ext cx="1873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938342" name="Line 358">
            <a:extLst>
              <a:ext uri="{FF2B5EF4-FFF2-40B4-BE49-F238E27FC236}">
                <a16:creationId xmlns:a16="http://schemas.microsoft.com/office/drawing/2014/main" id="{6E256661-4985-794F-A501-7650CBFE5C40}"/>
              </a:ext>
            </a:extLst>
          </p:cNvPr>
          <p:cNvSpPr>
            <a:spLocks noChangeShapeType="1"/>
          </p:cNvSpPr>
          <p:nvPr/>
        </p:nvSpPr>
        <p:spPr bwMode="auto">
          <a:xfrm>
            <a:off x="2559050" y="571500"/>
            <a:ext cx="0" cy="22066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8343" name="Line 359">
            <a:extLst>
              <a:ext uri="{FF2B5EF4-FFF2-40B4-BE49-F238E27FC236}">
                <a16:creationId xmlns:a16="http://schemas.microsoft.com/office/drawing/2014/main" id="{433A1B1F-81A0-D24A-BCBE-FF89BAAA6320}"/>
              </a:ext>
            </a:extLst>
          </p:cNvPr>
          <p:cNvSpPr>
            <a:spLocks noChangeShapeType="1"/>
          </p:cNvSpPr>
          <p:nvPr/>
        </p:nvSpPr>
        <p:spPr bwMode="auto">
          <a:xfrm>
            <a:off x="2516188" y="814388"/>
            <a:ext cx="1676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8344" name="Line 360">
            <a:extLst>
              <a:ext uri="{FF2B5EF4-FFF2-40B4-BE49-F238E27FC236}">
                <a16:creationId xmlns:a16="http://schemas.microsoft.com/office/drawing/2014/main" id="{8C43F36B-37EC-DE44-A24D-0EEA371A31CF}"/>
              </a:ext>
            </a:extLst>
          </p:cNvPr>
          <p:cNvSpPr>
            <a:spLocks noChangeShapeType="1"/>
          </p:cNvSpPr>
          <p:nvPr/>
        </p:nvSpPr>
        <p:spPr bwMode="auto">
          <a:xfrm>
            <a:off x="4152900" y="182563"/>
            <a:ext cx="0" cy="6048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8345" name="Line 361">
            <a:extLst>
              <a:ext uri="{FF2B5EF4-FFF2-40B4-BE49-F238E27FC236}">
                <a16:creationId xmlns:a16="http://schemas.microsoft.com/office/drawing/2014/main" id="{9AAFB667-EF08-9E40-9372-63DC21A78E98}"/>
              </a:ext>
            </a:extLst>
          </p:cNvPr>
          <p:cNvSpPr>
            <a:spLocks noChangeShapeType="1"/>
          </p:cNvSpPr>
          <p:nvPr/>
        </p:nvSpPr>
        <p:spPr bwMode="auto">
          <a:xfrm>
            <a:off x="2535238" y="1011238"/>
            <a:ext cx="0" cy="29035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8346" name="Line 362">
            <a:extLst>
              <a:ext uri="{FF2B5EF4-FFF2-40B4-BE49-F238E27FC236}">
                <a16:creationId xmlns:a16="http://schemas.microsoft.com/office/drawing/2014/main" id="{3B6C480B-D82B-D24E-AB83-F11C3EDE5FA8}"/>
              </a:ext>
            </a:extLst>
          </p:cNvPr>
          <p:cNvSpPr>
            <a:spLocks noChangeShapeType="1"/>
          </p:cNvSpPr>
          <p:nvPr/>
        </p:nvSpPr>
        <p:spPr bwMode="auto">
          <a:xfrm>
            <a:off x="2511425" y="1001713"/>
            <a:ext cx="1693863"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8347" name="Line 363">
            <a:extLst>
              <a:ext uri="{FF2B5EF4-FFF2-40B4-BE49-F238E27FC236}">
                <a16:creationId xmlns:a16="http://schemas.microsoft.com/office/drawing/2014/main" id="{5D4E3654-3E1A-384F-8814-1B7B3C3E89ED}"/>
              </a:ext>
            </a:extLst>
          </p:cNvPr>
          <p:cNvSpPr>
            <a:spLocks noChangeShapeType="1"/>
          </p:cNvSpPr>
          <p:nvPr/>
        </p:nvSpPr>
        <p:spPr bwMode="auto">
          <a:xfrm>
            <a:off x="2509838" y="7305675"/>
            <a:ext cx="1693862" cy="0"/>
          </a:xfrm>
          <a:prstGeom prst="line">
            <a:avLst/>
          </a:prstGeom>
          <a:noFill/>
          <a:ln w="76200">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38348" name="Line 364">
            <a:extLst>
              <a:ext uri="{FF2B5EF4-FFF2-40B4-BE49-F238E27FC236}">
                <a16:creationId xmlns:a16="http://schemas.microsoft.com/office/drawing/2014/main" id="{6BCABFD0-A291-DD49-AB5B-47010233AF67}"/>
              </a:ext>
            </a:extLst>
          </p:cNvPr>
          <p:cNvSpPr>
            <a:spLocks noChangeShapeType="1"/>
          </p:cNvSpPr>
          <p:nvPr/>
        </p:nvSpPr>
        <p:spPr bwMode="auto">
          <a:xfrm>
            <a:off x="4164013" y="998538"/>
            <a:ext cx="0" cy="62801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8349" name="Line 365">
            <a:extLst>
              <a:ext uri="{FF2B5EF4-FFF2-40B4-BE49-F238E27FC236}">
                <a16:creationId xmlns:a16="http://schemas.microsoft.com/office/drawing/2014/main" id="{D5E5785F-009D-474E-B05C-43A3843FFCA1}"/>
              </a:ext>
            </a:extLst>
          </p:cNvPr>
          <p:cNvSpPr>
            <a:spLocks noChangeShapeType="1"/>
          </p:cNvSpPr>
          <p:nvPr/>
        </p:nvSpPr>
        <p:spPr bwMode="auto">
          <a:xfrm>
            <a:off x="2541588" y="5576888"/>
            <a:ext cx="0" cy="17129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8350" name="Line 366">
            <a:extLst>
              <a:ext uri="{FF2B5EF4-FFF2-40B4-BE49-F238E27FC236}">
                <a16:creationId xmlns:a16="http://schemas.microsoft.com/office/drawing/2014/main" id="{7120763B-0117-E446-87A1-C1469200BCE7}"/>
              </a:ext>
            </a:extLst>
          </p:cNvPr>
          <p:cNvSpPr>
            <a:spLocks noChangeShapeType="1"/>
          </p:cNvSpPr>
          <p:nvPr/>
        </p:nvSpPr>
        <p:spPr bwMode="auto">
          <a:xfrm flipV="1">
            <a:off x="2201863" y="546100"/>
            <a:ext cx="1587" cy="340201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351" name="Rectangle 367" descr="Small grid">
            <a:extLst>
              <a:ext uri="{FF2B5EF4-FFF2-40B4-BE49-F238E27FC236}">
                <a16:creationId xmlns:a16="http://schemas.microsoft.com/office/drawing/2014/main" id="{FAA5F7A6-F308-C445-9C02-A0C97FA8772C}"/>
              </a:ext>
            </a:extLst>
          </p:cNvPr>
          <p:cNvSpPr>
            <a:spLocks noChangeArrowheads="1"/>
          </p:cNvSpPr>
          <p:nvPr/>
        </p:nvSpPr>
        <p:spPr bwMode="auto">
          <a:xfrm>
            <a:off x="1985963" y="3365500"/>
            <a:ext cx="247650" cy="152400"/>
          </a:xfrm>
          <a:prstGeom prst="rect">
            <a:avLst/>
          </a:prstGeom>
          <a:blipFill dpi="0" rotWithShape="0">
            <a:blip r:embed="rId5"/>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8352" name="Line 368">
            <a:extLst>
              <a:ext uri="{FF2B5EF4-FFF2-40B4-BE49-F238E27FC236}">
                <a16:creationId xmlns:a16="http://schemas.microsoft.com/office/drawing/2014/main" id="{ED7E7162-8413-DF4F-946A-724494345003}"/>
              </a:ext>
            </a:extLst>
          </p:cNvPr>
          <p:cNvSpPr>
            <a:spLocks noChangeShapeType="1"/>
          </p:cNvSpPr>
          <p:nvPr/>
        </p:nvSpPr>
        <p:spPr bwMode="auto">
          <a:xfrm>
            <a:off x="2597150" y="1079500"/>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8192" name="AutoShape 208">
            <a:extLst>
              <a:ext uri="{FF2B5EF4-FFF2-40B4-BE49-F238E27FC236}">
                <a16:creationId xmlns:a16="http://schemas.microsoft.com/office/drawing/2014/main" id="{14B43D76-EDEE-2140-BD35-C95583A98279}"/>
              </a:ext>
            </a:extLst>
          </p:cNvPr>
          <p:cNvSpPr>
            <a:spLocks noChangeArrowheads="1"/>
          </p:cNvSpPr>
          <p:nvPr/>
        </p:nvSpPr>
        <p:spPr bwMode="auto">
          <a:xfrm>
            <a:off x="2197100" y="2263775"/>
            <a:ext cx="2806700" cy="5159375"/>
          </a:xfrm>
          <a:prstGeom prst="roundRect">
            <a:avLst>
              <a:gd name="adj" fmla="val 16667"/>
            </a:avLst>
          </a:prstGeom>
          <a:noFill/>
          <a:ln w="76200">
            <a:solidFill>
              <a:schemeClr val="accent2"/>
            </a:solidFill>
            <a:round/>
            <a:headEnd/>
            <a:tailEnd/>
          </a:ln>
          <a:effectLst>
            <a:outerShdw dist="71842" dir="2700000" algn="ctr" rotWithShape="0">
              <a:srgbClr val="080808"/>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38193" name="AutoShape 209">
            <a:extLst>
              <a:ext uri="{FF2B5EF4-FFF2-40B4-BE49-F238E27FC236}">
                <a16:creationId xmlns:a16="http://schemas.microsoft.com/office/drawing/2014/main" id="{EB947E0A-538C-9B43-AFC7-0C07ACA8E83C}"/>
              </a:ext>
            </a:extLst>
          </p:cNvPr>
          <p:cNvSpPr>
            <a:spLocks noChangeArrowheads="1"/>
          </p:cNvSpPr>
          <p:nvPr/>
        </p:nvSpPr>
        <p:spPr bwMode="auto">
          <a:xfrm rot="9069307">
            <a:off x="4772025" y="2112963"/>
            <a:ext cx="2185988" cy="81121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AFD00"/>
          </a:solidFill>
          <a:ln w="57150">
            <a:solidFill>
              <a:srgbClr val="00279F"/>
            </a:solidFill>
            <a:miter lim="800000"/>
            <a:headEnd/>
            <a:tailEnd/>
          </a:ln>
          <a:effectLst>
            <a:outerShdw dist="91581" dir="2021404" algn="ctr" rotWithShape="0">
              <a:schemeClr val="tx1"/>
            </a:outerShdw>
          </a:effectLst>
        </p:spPr>
        <p:txBody>
          <a:bodyPr wrap="none" anchor="ctr"/>
          <a:lstStyle/>
          <a:p>
            <a:endParaRPr lang="en-US"/>
          </a:p>
        </p:txBody>
      </p:sp>
      <p:sp>
        <p:nvSpPr>
          <p:cNvPr id="938195" name="Oval 211">
            <a:extLst>
              <a:ext uri="{FF2B5EF4-FFF2-40B4-BE49-F238E27FC236}">
                <a16:creationId xmlns:a16="http://schemas.microsoft.com/office/drawing/2014/main" id="{0889467B-6589-3444-81A3-05807B621969}"/>
              </a:ext>
            </a:extLst>
          </p:cNvPr>
          <p:cNvSpPr>
            <a:spLocks noChangeArrowheads="1"/>
          </p:cNvSpPr>
          <p:nvPr/>
        </p:nvSpPr>
        <p:spPr bwMode="auto">
          <a:xfrm>
            <a:off x="4119563" y="2925763"/>
            <a:ext cx="657225" cy="569912"/>
          </a:xfrm>
          <a:prstGeom prst="ellipse">
            <a:avLst/>
          </a:prstGeom>
          <a:noFill/>
          <a:ln w="76200">
            <a:solidFill>
              <a:schemeClr val="accent2"/>
            </a:solidFill>
            <a:round/>
            <a:headEnd/>
            <a:tailEnd/>
          </a:ln>
          <a:effectLst>
            <a:outerShdw dist="71842"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38196" name="Oval 212">
            <a:extLst>
              <a:ext uri="{FF2B5EF4-FFF2-40B4-BE49-F238E27FC236}">
                <a16:creationId xmlns:a16="http://schemas.microsoft.com/office/drawing/2014/main" id="{E474D88C-354A-F346-9ED9-A074D37F3F0E}"/>
              </a:ext>
            </a:extLst>
          </p:cNvPr>
          <p:cNvSpPr>
            <a:spLocks noChangeArrowheads="1"/>
          </p:cNvSpPr>
          <p:nvPr/>
        </p:nvSpPr>
        <p:spPr bwMode="auto">
          <a:xfrm>
            <a:off x="4113213" y="4319588"/>
            <a:ext cx="657225" cy="569912"/>
          </a:xfrm>
          <a:prstGeom prst="ellipse">
            <a:avLst/>
          </a:prstGeom>
          <a:noFill/>
          <a:ln w="76200">
            <a:solidFill>
              <a:schemeClr val="accent2"/>
            </a:solidFill>
            <a:round/>
            <a:headEnd/>
            <a:tailEnd/>
          </a:ln>
          <a:effectLst>
            <a:outerShdw dist="71842"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38197" name="Oval 213">
            <a:extLst>
              <a:ext uri="{FF2B5EF4-FFF2-40B4-BE49-F238E27FC236}">
                <a16:creationId xmlns:a16="http://schemas.microsoft.com/office/drawing/2014/main" id="{B38BA62A-094E-114F-ABB3-60AF08EEDE66}"/>
              </a:ext>
            </a:extLst>
          </p:cNvPr>
          <p:cNvSpPr>
            <a:spLocks noChangeArrowheads="1"/>
          </p:cNvSpPr>
          <p:nvPr/>
        </p:nvSpPr>
        <p:spPr bwMode="auto">
          <a:xfrm>
            <a:off x="4113213" y="5607050"/>
            <a:ext cx="657225" cy="569913"/>
          </a:xfrm>
          <a:prstGeom prst="ellipse">
            <a:avLst/>
          </a:prstGeom>
          <a:noFill/>
          <a:ln w="76200">
            <a:solidFill>
              <a:schemeClr val="accent2"/>
            </a:solidFill>
            <a:round/>
            <a:headEnd/>
            <a:tailEnd/>
          </a:ln>
          <a:effectLst>
            <a:outerShdw dist="71842"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38198" name="Oval 214">
            <a:extLst>
              <a:ext uri="{FF2B5EF4-FFF2-40B4-BE49-F238E27FC236}">
                <a16:creationId xmlns:a16="http://schemas.microsoft.com/office/drawing/2014/main" id="{A084E307-7B1C-234B-95FB-557A795B0397}"/>
              </a:ext>
            </a:extLst>
          </p:cNvPr>
          <p:cNvSpPr>
            <a:spLocks noChangeArrowheads="1"/>
          </p:cNvSpPr>
          <p:nvPr/>
        </p:nvSpPr>
        <p:spPr bwMode="auto">
          <a:xfrm>
            <a:off x="4090988" y="6535738"/>
            <a:ext cx="657225" cy="569912"/>
          </a:xfrm>
          <a:prstGeom prst="ellipse">
            <a:avLst/>
          </a:prstGeom>
          <a:noFill/>
          <a:ln w="76200">
            <a:solidFill>
              <a:schemeClr val="accent2"/>
            </a:solidFill>
            <a:round/>
            <a:headEnd/>
            <a:tailEnd/>
          </a:ln>
          <a:effectLst>
            <a:outerShdw dist="71842"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38366" name="Text Box 382">
            <a:extLst>
              <a:ext uri="{FF2B5EF4-FFF2-40B4-BE49-F238E27FC236}">
                <a16:creationId xmlns:a16="http://schemas.microsoft.com/office/drawing/2014/main" id="{7915A3B1-E2A6-4545-8E14-09D00F4F8D59}"/>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3</a:t>
            </a:r>
          </a:p>
        </p:txBody>
      </p:sp>
      <p:sp>
        <p:nvSpPr>
          <p:cNvPr id="938367" name="Rectangle 383">
            <a:extLst>
              <a:ext uri="{FF2B5EF4-FFF2-40B4-BE49-F238E27FC236}">
                <a16:creationId xmlns:a16="http://schemas.microsoft.com/office/drawing/2014/main" id="{2E5CD015-619A-F843-A494-8F8ED754BC0A}"/>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
        <p:nvSpPr>
          <p:cNvPr id="938368" name="Text Box 384">
            <a:extLst>
              <a:ext uri="{FF2B5EF4-FFF2-40B4-BE49-F238E27FC236}">
                <a16:creationId xmlns:a16="http://schemas.microsoft.com/office/drawing/2014/main" id="{6C190E36-80A9-8743-A5A9-F7665693FC1A}"/>
              </a:ext>
            </a:extLst>
          </p:cNvPr>
          <p:cNvSpPr txBox="1">
            <a:spLocks noChangeArrowheads="1"/>
          </p:cNvSpPr>
          <p:nvPr/>
        </p:nvSpPr>
        <p:spPr bwMode="auto">
          <a:xfrm rot="-5400000">
            <a:off x="2044700" y="3944938"/>
            <a:ext cx="381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900">
              <a:latin typeface="Arial Black" panose="020B0604020202020204" pitchFamily="34" charset="0"/>
            </a:endParaRPr>
          </a:p>
        </p:txBody>
      </p:sp>
      <p:sp>
        <p:nvSpPr>
          <p:cNvPr id="938369" name="Oval 385">
            <a:extLst>
              <a:ext uri="{FF2B5EF4-FFF2-40B4-BE49-F238E27FC236}">
                <a16:creationId xmlns:a16="http://schemas.microsoft.com/office/drawing/2014/main" id="{3FEBF0E1-F2DC-A044-BC05-79C02588290B}"/>
              </a:ext>
            </a:extLst>
          </p:cNvPr>
          <p:cNvSpPr>
            <a:spLocks noChangeArrowheads="1"/>
          </p:cNvSpPr>
          <p:nvPr/>
        </p:nvSpPr>
        <p:spPr bwMode="auto">
          <a:xfrm>
            <a:off x="4160838" y="1717675"/>
            <a:ext cx="657225" cy="569913"/>
          </a:xfrm>
          <a:prstGeom prst="ellipse">
            <a:avLst/>
          </a:prstGeom>
          <a:noFill/>
          <a:ln w="76200">
            <a:solidFill>
              <a:schemeClr val="accent2"/>
            </a:solidFill>
            <a:round/>
            <a:headEnd/>
            <a:tailEnd/>
          </a:ln>
          <a:effectLst>
            <a:outerShdw dist="71842"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38370" name="AutoShape 386">
            <a:extLst>
              <a:ext uri="{FF2B5EF4-FFF2-40B4-BE49-F238E27FC236}">
                <a16:creationId xmlns:a16="http://schemas.microsoft.com/office/drawing/2014/main" id="{4BC27F5B-27C7-7248-81A4-904A961397BB}"/>
              </a:ext>
            </a:extLst>
          </p:cNvPr>
          <p:cNvSpPr>
            <a:spLocks noChangeArrowheads="1"/>
          </p:cNvSpPr>
          <p:nvPr/>
        </p:nvSpPr>
        <p:spPr bwMode="auto">
          <a:xfrm>
            <a:off x="2179638" y="1052513"/>
            <a:ext cx="2779712" cy="1268412"/>
          </a:xfrm>
          <a:prstGeom prst="roundRect">
            <a:avLst>
              <a:gd name="adj" fmla="val 16667"/>
            </a:avLst>
          </a:prstGeom>
          <a:noFill/>
          <a:ln w="76200">
            <a:solidFill>
              <a:schemeClr val="hlink"/>
            </a:solidFill>
            <a:round/>
            <a:headEnd/>
            <a:tailEnd/>
          </a:ln>
          <a:effectLst>
            <a:outerShdw dist="71842" dir="2700000" algn="ctr" rotWithShape="0">
              <a:srgbClr val="080808"/>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38371" name="AutoShape 387">
            <a:extLst>
              <a:ext uri="{FF2B5EF4-FFF2-40B4-BE49-F238E27FC236}">
                <a16:creationId xmlns:a16="http://schemas.microsoft.com/office/drawing/2014/main" id="{286824CC-19BE-3C40-89C4-C196446C3DDF}"/>
              </a:ext>
            </a:extLst>
          </p:cNvPr>
          <p:cNvSpPr>
            <a:spLocks noChangeArrowheads="1"/>
          </p:cNvSpPr>
          <p:nvPr/>
        </p:nvSpPr>
        <p:spPr bwMode="auto">
          <a:xfrm rot="9069307">
            <a:off x="4656138" y="782638"/>
            <a:ext cx="2185987" cy="81121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AFD00"/>
          </a:solidFill>
          <a:ln w="57150">
            <a:solidFill>
              <a:srgbClr val="00279F"/>
            </a:solidFill>
            <a:miter lim="800000"/>
            <a:headEnd/>
            <a:tailEnd/>
          </a:ln>
          <a:effectLst>
            <a:outerShdw dist="91581" dir="2021404" algn="ctr" rotWithShape="0">
              <a:schemeClr val="tx1"/>
            </a:outerShdw>
          </a:effectLst>
        </p:spPr>
        <p:txBody>
          <a:bodyPr wrap="none" anchor="ctr"/>
          <a:lstStyle/>
          <a:p>
            <a:endParaRPr lang="en-US"/>
          </a:p>
        </p:txBody>
      </p:sp>
      <p:sp>
        <p:nvSpPr>
          <p:cNvPr id="938376" name="Text Box 392">
            <a:extLst>
              <a:ext uri="{FF2B5EF4-FFF2-40B4-BE49-F238E27FC236}">
                <a16:creationId xmlns:a16="http://schemas.microsoft.com/office/drawing/2014/main" id="{BE9ACFB2-E37F-F142-A135-3414C3218CA5}"/>
              </a:ext>
            </a:extLst>
          </p:cNvPr>
          <p:cNvSpPr txBox="1">
            <a:spLocks noChangeArrowheads="1"/>
          </p:cNvSpPr>
          <p:nvPr/>
        </p:nvSpPr>
        <p:spPr bwMode="auto">
          <a:xfrm rot="-5400000">
            <a:off x="2072482" y="3888581"/>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938377" name="Rectangle 393">
            <a:extLst>
              <a:ext uri="{FF2B5EF4-FFF2-40B4-BE49-F238E27FC236}">
                <a16:creationId xmlns:a16="http://schemas.microsoft.com/office/drawing/2014/main" id="{1B5D80D9-CE93-8146-B960-ECC85D3600D2}"/>
              </a:ext>
            </a:extLst>
          </p:cNvPr>
          <p:cNvSpPr>
            <a:spLocks noChangeArrowheads="1"/>
          </p:cNvSpPr>
          <p:nvPr/>
        </p:nvSpPr>
        <p:spPr bwMode="auto">
          <a:xfrm>
            <a:off x="2605088" y="5799138"/>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38378" name="Line 394">
            <a:extLst>
              <a:ext uri="{FF2B5EF4-FFF2-40B4-BE49-F238E27FC236}">
                <a16:creationId xmlns:a16="http://schemas.microsoft.com/office/drawing/2014/main" id="{B203C412-FEC6-B54C-90B1-AAC2D153823D}"/>
              </a:ext>
            </a:extLst>
          </p:cNvPr>
          <p:cNvSpPr>
            <a:spLocks noChangeShapeType="1"/>
          </p:cNvSpPr>
          <p:nvPr/>
        </p:nvSpPr>
        <p:spPr bwMode="auto">
          <a:xfrm>
            <a:off x="2611438" y="55038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938370"/>
                                        </p:tgtEl>
                                        <p:attrNameLst>
                                          <p:attrName>style.visibility</p:attrName>
                                        </p:attrNameLst>
                                      </p:cBhvr>
                                      <p:to>
                                        <p:strVal val="visible"/>
                                      </p:to>
                                    </p:set>
                                    <p:anim calcmode="lin" valueType="num">
                                      <p:cBhvr additive="base">
                                        <p:cTn id="7" dur="500" fill="hold"/>
                                        <p:tgtEl>
                                          <p:spTgt spid="938370"/>
                                        </p:tgtEl>
                                        <p:attrNameLst>
                                          <p:attrName>ppt_x</p:attrName>
                                        </p:attrNameLst>
                                      </p:cBhvr>
                                      <p:tavLst>
                                        <p:tav tm="0">
                                          <p:val>
                                            <p:strVal val="0-#ppt_w/2"/>
                                          </p:val>
                                        </p:tav>
                                        <p:tav tm="100000">
                                          <p:val>
                                            <p:strVal val="#ppt_x"/>
                                          </p:val>
                                        </p:tav>
                                      </p:tavLst>
                                    </p:anim>
                                    <p:anim calcmode="lin" valueType="num">
                                      <p:cBhvr additive="base">
                                        <p:cTn id="8" dur="500" fill="hold"/>
                                        <p:tgtEl>
                                          <p:spTgt spid="93837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938369"/>
                                        </p:tgtEl>
                                        <p:attrNameLst>
                                          <p:attrName>style.visibility</p:attrName>
                                        </p:attrNameLst>
                                      </p:cBhvr>
                                      <p:to>
                                        <p:strVal val="visible"/>
                                      </p:to>
                                    </p:set>
                                    <p:anim calcmode="lin" valueType="num">
                                      <p:cBhvr additive="base">
                                        <p:cTn id="12" dur="500" fill="hold"/>
                                        <p:tgtEl>
                                          <p:spTgt spid="938369"/>
                                        </p:tgtEl>
                                        <p:attrNameLst>
                                          <p:attrName>ppt_x</p:attrName>
                                        </p:attrNameLst>
                                      </p:cBhvr>
                                      <p:tavLst>
                                        <p:tav tm="0">
                                          <p:val>
                                            <p:strVal val="0-#ppt_w/2"/>
                                          </p:val>
                                        </p:tav>
                                        <p:tav tm="100000">
                                          <p:val>
                                            <p:strVal val="#ppt_x"/>
                                          </p:val>
                                        </p:tav>
                                      </p:tavLst>
                                    </p:anim>
                                    <p:anim calcmode="lin" valueType="num">
                                      <p:cBhvr additive="base">
                                        <p:cTn id="13" dur="500" fill="hold"/>
                                        <p:tgtEl>
                                          <p:spTgt spid="938369"/>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1" fill="hold" nodeType="afterEffect">
                                  <p:stCondLst>
                                    <p:cond delay="0"/>
                                  </p:stCondLst>
                                  <p:childTnLst>
                                    <p:set>
                                      <p:cBhvr>
                                        <p:cTn id="16" dur="1" fill="hold">
                                          <p:stCondLst>
                                            <p:cond delay="0"/>
                                          </p:stCondLst>
                                        </p:cTn>
                                        <p:tgtEl>
                                          <p:spTgt spid="938371"/>
                                        </p:tgtEl>
                                        <p:attrNameLst>
                                          <p:attrName>style.visibility</p:attrName>
                                        </p:attrNameLst>
                                      </p:cBhvr>
                                      <p:to>
                                        <p:strVal val="visible"/>
                                      </p:to>
                                    </p:set>
                                    <p:anim calcmode="lin" valueType="num">
                                      <p:cBhvr additive="base">
                                        <p:cTn id="17" dur="500" fill="hold"/>
                                        <p:tgtEl>
                                          <p:spTgt spid="938371"/>
                                        </p:tgtEl>
                                        <p:attrNameLst>
                                          <p:attrName>ppt_x</p:attrName>
                                        </p:attrNameLst>
                                      </p:cBhvr>
                                      <p:tavLst>
                                        <p:tav tm="0">
                                          <p:val>
                                            <p:strVal val="#ppt_x"/>
                                          </p:val>
                                        </p:tav>
                                        <p:tav tm="100000">
                                          <p:val>
                                            <p:strVal val="#ppt_x"/>
                                          </p:val>
                                        </p:tav>
                                      </p:tavLst>
                                    </p:anim>
                                    <p:anim calcmode="lin" valueType="num">
                                      <p:cBhvr additive="base">
                                        <p:cTn id="18" dur="500" fill="hold"/>
                                        <p:tgtEl>
                                          <p:spTgt spid="938371"/>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938371"/>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938192"/>
                                        </p:tgtEl>
                                        <p:attrNameLst>
                                          <p:attrName>style.visibility</p:attrName>
                                        </p:attrNameLst>
                                      </p:cBhvr>
                                      <p:to>
                                        <p:strVal val="visible"/>
                                      </p:to>
                                    </p:set>
                                    <p:animEffect transition="in" filter="wipe(up)">
                                      <p:cBhvr>
                                        <p:cTn id="23" dur="500"/>
                                        <p:tgtEl>
                                          <p:spTgt spid="938192"/>
                                        </p:tgtEl>
                                      </p:cBhvr>
                                    </p:animEffect>
                                  </p:childTnLst>
                                </p:cTn>
                              </p:par>
                            </p:childTnLst>
                          </p:cTn>
                        </p:par>
                        <p:par>
                          <p:cTn id="24" fill="hold" nodeType="afterGroup">
                            <p:stCondLst>
                              <p:cond delay="500"/>
                            </p:stCondLst>
                            <p:childTnLst>
                              <p:par>
                                <p:cTn id="25" presetID="2" presetClass="entr" presetSubtype="1" fill="hold" nodeType="afterEffect">
                                  <p:stCondLst>
                                    <p:cond delay="0"/>
                                  </p:stCondLst>
                                  <p:childTnLst>
                                    <p:set>
                                      <p:cBhvr>
                                        <p:cTn id="26" dur="1" fill="hold">
                                          <p:stCondLst>
                                            <p:cond delay="0"/>
                                          </p:stCondLst>
                                        </p:cTn>
                                        <p:tgtEl>
                                          <p:spTgt spid="938193"/>
                                        </p:tgtEl>
                                        <p:attrNameLst>
                                          <p:attrName>style.visibility</p:attrName>
                                        </p:attrNameLst>
                                      </p:cBhvr>
                                      <p:to>
                                        <p:strVal val="visible"/>
                                      </p:to>
                                    </p:set>
                                    <p:anim calcmode="lin" valueType="num">
                                      <p:cBhvr additive="base">
                                        <p:cTn id="27" dur="500" fill="hold"/>
                                        <p:tgtEl>
                                          <p:spTgt spid="938193"/>
                                        </p:tgtEl>
                                        <p:attrNameLst>
                                          <p:attrName>ppt_x</p:attrName>
                                        </p:attrNameLst>
                                      </p:cBhvr>
                                      <p:tavLst>
                                        <p:tav tm="0">
                                          <p:val>
                                            <p:strVal val="#ppt_x"/>
                                          </p:val>
                                        </p:tav>
                                        <p:tav tm="100000">
                                          <p:val>
                                            <p:strVal val="#ppt_x"/>
                                          </p:val>
                                        </p:tav>
                                      </p:tavLst>
                                    </p:anim>
                                    <p:anim calcmode="lin" valueType="num">
                                      <p:cBhvr additive="base">
                                        <p:cTn id="28" dur="500" fill="hold"/>
                                        <p:tgtEl>
                                          <p:spTgt spid="938193"/>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1000"/>
                            </p:stCondLst>
                            <p:childTnLst>
                              <p:par>
                                <p:cTn id="30" presetID="9" presetClass="entr" presetSubtype="0" fill="hold" nodeType="afterEffect">
                                  <p:stCondLst>
                                    <p:cond delay="0"/>
                                  </p:stCondLst>
                                  <p:childTnLst>
                                    <p:set>
                                      <p:cBhvr>
                                        <p:cTn id="31" dur="1" fill="hold">
                                          <p:stCondLst>
                                            <p:cond delay="0"/>
                                          </p:stCondLst>
                                        </p:cTn>
                                        <p:tgtEl>
                                          <p:spTgt spid="938195"/>
                                        </p:tgtEl>
                                        <p:attrNameLst>
                                          <p:attrName>style.visibility</p:attrName>
                                        </p:attrNameLst>
                                      </p:cBhvr>
                                      <p:to>
                                        <p:strVal val="visible"/>
                                      </p:to>
                                    </p:set>
                                    <p:animEffect transition="in" filter="dissolve">
                                      <p:cBhvr>
                                        <p:cTn id="32" dur="500"/>
                                        <p:tgtEl>
                                          <p:spTgt spid="938195"/>
                                        </p:tgtEl>
                                      </p:cBhvr>
                                    </p:animEffect>
                                  </p:childTnLst>
                                </p:cTn>
                              </p:par>
                            </p:childTnLst>
                          </p:cTn>
                        </p:par>
                        <p:par>
                          <p:cTn id="33" fill="hold" nodeType="afterGroup">
                            <p:stCondLst>
                              <p:cond delay="1500"/>
                            </p:stCondLst>
                            <p:childTnLst>
                              <p:par>
                                <p:cTn id="34" presetID="9" presetClass="entr" presetSubtype="0" fill="hold" nodeType="afterEffect">
                                  <p:stCondLst>
                                    <p:cond delay="0"/>
                                  </p:stCondLst>
                                  <p:childTnLst>
                                    <p:set>
                                      <p:cBhvr>
                                        <p:cTn id="35" dur="1" fill="hold">
                                          <p:stCondLst>
                                            <p:cond delay="0"/>
                                          </p:stCondLst>
                                        </p:cTn>
                                        <p:tgtEl>
                                          <p:spTgt spid="938196"/>
                                        </p:tgtEl>
                                        <p:attrNameLst>
                                          <p:attrName>style.visibility</p:attrName>
                                        </p:attrNameLst>
                                      </p:cBhvr>
                                      <p:to>
                                        <p:strVal val="visible"/>
                                      </p:to>
                                    </p:set>
                                    <p:animEffect transition="in" filter="dissolve">
                                      <p:cBhvr>
                                        <p:cTn id="36" dur="500"/>
                                        <p:tgtEl>
                                          <p:spTgt spid="938196"/>
                                        </p:tgtEl>
                                      </p:cBhvr>
                                    </p:animEffect>
                                  </p:childTnLst>
                                </p:cTn>
                              </p:par>
                            </p:childTnLst>
                          </p:cTn>
                        </p:par>
                        <p:par>
                          <p:cTn id="37" fill="hold" nodeType="afterGroup">
                            <p:stCondLst>
                              <p:cond delay="2000"/>
                            </p:stCondLst>
                            <p:childTnLst>
                              <p:par>
                                <p:cTn id="38" presetID="9" presetClass="entr" presetSubtype="0" fill="hold" nodeType="afterEffect">
                                  <p:stCondLst>
                                    <p:cond delay="0"/>
                                  </p:stCondLst>
                                  <p:childTnLst>
                                    <p:set>
                                      <p:cBhvr>
                                        <p:cTn id="39" dur="1" fill="hold">
                                          <p:stCondLst>
                                            <p:cond delay="0"/>
                                          </p:stCondLst>
                                        </p:cTn>
                                        <p:tgtEl>
                                          <p:spTgt spid="938197"/>
                                        </p:tgtEl>
                                        <p:attrNameLst>
                                          <p:attrName>style.visibility</p:attrName>
                                        </p:attrNameLst>
                                      </p:cBhvr>
                                      <p:to>
                                        <p:strVal val="visible"/>
                                      </p:to>
                                    </p:set>
                                    <p:animEffect transition="in" filter="dissolve">
                                      <p:cBhvr>
                                        <p:cTn id="40" dur="500"/>
                                        <p:tgtEl>
                                          <p:spTgt spid="938197"/>
                                        </p:tgtEl>
                                      </p:cBhvr>
                                    </p:animEffect>
                                  </p:childTnLst>
                                </p:cTn>
                              </p:par>
                            </p:childTnLst>
                          </p:cTn>
                        </p:par>
                        <p:par>
                          <p:cTn id="41" fill="hold" nodeType="afterGroup">
                            <p:stCondLst>
                              <p:cond delay="2500"/>
                            </p:stCondLst>
                            <p:childTnLst>
                              <p:par>
                                <p:cTn id="42" presetID="9" presetClass="entr" presetSubtype="0" fill="hold" nodeType="afterEffect">
                                  <p:stCondLst>
                                    <p:cond delay="0"/>
                                  </p:stCondLst>
                                  <p:childTnLst>
                                    <p:set>
                                      <p:cBhvr>
                                        <p:cTn id="43" dur="1" fill="hold">
                                          <p:stCondLst>
                                            <p:cond delay="0"/>
                                          </p:stCondLst>
                                        </p:cTn>
                                        <p:tgtEl>
                                          <p:spTgt spid="938198"/>
                                        </p:tgtEl>
                                        <p:attrNameLst>
                                          <p:attrName>style.visibility</p:attrName>
                                        </p:attrNameLst>
                                      </p:cBhvr>
                                      <p:to>
                                        <p:strVal val="visible"/>
                                      </p:to>
                                    </p:set>
                                    <p:animEffect transition="in" filter="dissolve">
                                      <p:cBhvr>
                                        <p:cTn id="44" dur="500"/>
                                        <p:tgtEl>
                                          <p:spTgt spid="93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Rectangle 2">
            <a:extLst>
              <a:ext uri="{FF2B5EF4-FFF2-40B4-BE49-F238E27FC236}">
                <a16:creationId xmlns:a16="http://schemas.microsoft.com/office/drawing/2014/main" id="{95DD1918-30B8-1247-B5BD-C15CA9E58B7D}"/>
              </a:ext>
            </a:extLst>
          </p:cNvPr>
          <p:cNvSpPr>
            <a:spLocks noChangeArrowheads="1"/>
          </p:cNvSpPr>
          <p:nvPr/>
        </p:nvSpPr>
        <p:spPr bwMode="auto">
          <a:xfrm>
            <a:off x="2871788" y="44069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0035" name="Rectangle 3">
            <a:extLst>
              <a:ext uri="{FF2B5EF4-FFF2-40B4-BE49-F238E27FC236}">
                <a16:creationId xmlns:a16="http://schemas.microsoft.com/office/drawing/2014/main" id="{BAC95417-96B9-514F-B31A-F9E63911480F}"/>
              </a:ext>
            </a:extLst>
          </p:cNvPr>
          <p:cNvSpPr>
            <a:spLocks noChangeArrowheads="1"/>
          </p:cNvSpPr>
          <p:nvPr/>
        </p:nvSpPr>
        <p:spPr bwMode="auto">
          <a:xfrm>
            <a:off x="2855913" y="46624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0036" name="Rectangle 4">
            <a:extLst>
              <a:ext uri="{FF2B5EF4-FFF2-40B4-BE49-F238E27FC236}">
                <a16:creationId xmlns:a16="http://schemas.microsoft.com/office/drawing/2014/main" id="{29DBD4BE-91F1-B54A-89DE-9634D37180B2}"/>
              </a:ext>
            </a:extLst>
          </p:cNvPr>
          <p:cNvSpPr>
            <a:spLocks noChangeArrowheads="1"/>
          </p:cNvSpPr>
          <p:nvPr/>
        </p:nvSpPr>
        <p:spPr bwMode="auto">
          <a:xfrm>
            <a:off x="2840038" y="4965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0037" name="Rectangle 5">
            <a:extLst>
              <a:ext uri="{FF2B5EF4-FFF2-40B4-BE49-F238E27FC236}">
                <a16:creationId xmlns:a16="http://schemas.microsoft.com/office/drawing/2014/main" id="{E23C2620-B864-6744-A578-4039AE7EA427}"/>
              </a:ext>
            </a:extLst>
          </p:cNvPr>
          <p:cNvSpPr>
            <a:spLocks noChangeArrowheads="1"/>
          </p:cNvSpPr>
          <p:nvPr/>
        </p:nvSpPr>
        <p:spPr bwMode="auto">
          <a:xfrm>
            <a:off x="2840038" y="51752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0038" name="Line 6">
            <a:extLst>
              <a:ext uri="{FF2B5EF4-FFF2-40B4-BE49-F238E27FC236}">
                <a16:creationId xmlns:a16="http://schemas.microsoft.com/office/drawing/2014/main" id="{D02F40CB-0FAA-7C47-97F4-01FCB818F339}"/>
              </a:ext>
            </a:extLst>
          </p:cNvPr>
          <p:cNvSpPr>
            <a:spLocks noChangeShapeType="1"/>
          </p:cNvSpPr>
          <p:nvPr/>
        </p:nvSpPr>
        <p:spPr bwMode="auto">
          <a:xfrm>
            <a:off x="2138363" y="5561013"/>
            <a:ext cx="417512"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39" name="Line 7">
            <a:extLst>
              <a:ext uri="{FF2B5EF4-FFF2-40B4-BE49-F238E27FC236}">
                <a16:creationId xmlns:a16="http://schemas.microsoft.com/office/drawing/2014/main" id="{3951F928-517E-F74A-8378-82FDEEA079A5}"/>
              </a:ext>
            </a:extLst>
          </p:cNvPr>
          <p:cNvSpPr>
            <a:spLocks noChangeShapeType="1"/>
          </p:cNvSpPr>
          <p:nvPr/>
        </p:nvSpPr>
        <p:spPr bwMode="auto">
          <a:xfrm>
            <a:off x="1460500" y="3740150"/>
            <a:ext cx="635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40" name="Line 8">
            <a:extLst>
              <a:ext uri="{FF2B5EF4-FFF2-40B4-BE49-F238E27FC236}">
                <a16:creationId xmlns:a16="http://schemas.microsoft.com/office/drawing/2014/main" id="{2AD86867-05E5-9B45-B80A-040EC9850B2C}"/>
              </a:ext>
            </a:extLst>
          </p:cNvPr>
          <p:cNvSpPr>
            <a:spLocks noChangeShapeType="1"/>
          </p:cNvSpPr>
          <p:nvPr/>
        </p:nvSpPr>
        <p:spPr bwMode="auto">
          <a:xfrm>
            <a:off x="547688" y="5822950"/>
            <a:ext cx="1595437"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41" name="Freeform 9">
            <a:extLst>
              <a:ext uri="{FF2B5EF4-FFF2-40B4-BE49-F238E27FC236}">
                <a16:creationId xmlns:a16="http://schemas.microsoft.com/office/drawing/2014/main" id="{F425A438-5894-BF4B-BCD1-71EFE120B6A2}"/>
              </a:ext>
            </a:extLst>
          </p:cNvPr>
          <p:cNvSpPr>
            <a:spLocks/>
          </p:cNvSpPr>
          <p:nvPr/>
        </p:nvSpPr>
        <p:spPr bwMode="auto">
          <a:xfrm>
            <a:off x="1473200" y="3749675"/>
            <a:ext cx="590550" cy="1981200"/>
          </a:xfrm>
          <a:custGeom>
            <a:avLst/>
            <a:gdLst>
              <a:gd name="T0" fmla="*/ 40 w 372"/>
              <a:gd name="T1" fmla="*/ 0 h 1248"/>
              <a:gd name="T2" fmla="*/ 372 w 372"/>
              <a:gd name="T3" fmla="*/ 1238 h 1248"/>
              <a:gd name="T4" fmla="*/ 342 w 372"/>
              <a:gd name="T5" fmla="*/ 1248 h 1248"/>
              <a:gd name="T6" fmla="*/ 0 w 372"/>
              <a:gd name="T7" fmla="*/ 10 h 1248"/>
              <a:gd name="T8" fmla="*/ 40 w 372"/>
              <a:gd name="T9" fmla="*/ 0 h 1248"/>
            </a:gdLst>
            <a:ahLst/>
            <a:cxnLst>
              <a:cxn ang="0">
                <a:pos x="T0" y="T1"/>
              </a:cxn>
              <a:cxn ang="0">
                <a:pos x="T2" y="T3"/>
              </a:cxn>
              <a:cxn ang="0">
                <a:pos x="T4" y="T5"/>
              </a:cxn>
              <a:cxn ang="0">
                <a:pos x="T6" y="T7"/>
              </a:cxn>
              <a:cxn ang="0">
                <a:pos x="T8" y="T9"/>
              </a:cxn>
            </a:cxnLst>
            <a:rect l="0" t="0" r="r" b="b"/>
            <a:pathLst>
              <a:path w="372" h="1248">
                <a:moveTo>
                  <a:pt x="40" y="0"/>
                </a:moveTo>
                <a:lnTo>
                  <a:pt x="372" y="1238"/>
                </a:lnTo>
                <a:lnTo>
                  <a:pt x="342" y="1248"/>
                </a:lnTo>
                <a:lnTo>
                  <a:pt x="0" y="10"/>
                </a:lnTo>
                <a:lnTo>
                  <a:pt x="40" y="0"/>
                </a:lnTo>
                <a:close/>
              </a:path>
            </a:pathLst>
          </a:custGeom>
          <a:solidFill>
            <a:srgbClr val="000000"/>
          </a:solidFill>
          <a:ln w="19050" cmpd="sng">
            <a:solidFill>
              <a:srgbClr val="000000"/>
            </a:solidFill>
            <a:round/>
            <a:headEnd/>
            <a:tailEnd/>
          </a:ln>
        </p:spPr>
        <p:txBody>
          <a:bodyPr/>
          <a:lstStyle/>
          <a:p>
            <a:endParaRPr lang="en-US"/>
          </a:p>
        </p:txBody>
      </p:sp>
      <p:sp>
        <p:nvSpPr>
          <p:cNvPr id="940042" name="Rectangle 10">
            <a:extLst>
              <a:ext uri="{FF2B5EF4-FFF2-40B4-BE49-F238E27FC236}">
                <a16:creationId xmlns:a16="http://schemas.microsoft.com/office/drawing/2014/main" id="{80867E57-AC04-F949-9155-9257A5A19099}"/>
              </a:ext>
            </a:extLst>
          </p:cNvPr>
          <p:cNvSpPr>
            <a:spLocks noChangeArrowheads="1"/>
          </p:cNvSpPr>
          <p:nvPr/>
        </p:nvSpPr>
        <p:spPr bwMode="auto">
          <a:xfrm>
            <a:off x="5065713" y="454025"/>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0043" name="Line 11">
            <a:extLst>
              <a:ext uri="{FF2B5EF4-FFF2-40B4-BE49-F238E27FC236}">
                <a16:creationId xmlns:a16="http://schemas.microsoft.com/office/drawing/2014/main" id="{2A0B7A20-D1F9-0548-87C6-77CFA6094347}"/>
              </a:ext>
            </a:extLst>
          </p:cNvPr>
          <p:cNvSpPr>
            <a:spLocks noChangeShapeType="1"/>
          </p:cNvSpPr>
          <p:nvPr/>
        </p:nvSpPr>
        <p:spPr bwMode="auto">
          <a:xfrm>
            <a:off x="1681163" y="3894138"/>
            <a:ext cx="889000" cy="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44" name="Freeform 12">
            <a:extLst>
              <a:ext uri="{FF2B5EF4-FFF2-40B4-BE49-F238E27FC236}">
                <a16:creationId xmlns:a16="http://schemas.microsoft.com/office/drawing/2014/main" id="{ED8E65B0-7893-D946-A5DD-8BFC7EF8481A}"/>
              </a:ext>
            </a:extLst>
          </p:cNvPr>
          <p:cNvSpPr>
            <a:spLocks/>
          </p:cNvSpPr>
          <p:nvPr/>
        </p:nvSpPr>
        <p:spPr bwMode="auto">
          <a:xfrm>
            <a:off x="1681163" y="3910013"/>
            <a:ext cx="509587" cy="1676400"/>
          </a:xfrm>
          <a:custGeom>
            <a:avLst/>
            <a:gdLst>
              <a:gd name="T0" fmla="*/ 40 w 321"/>
              <a:gd name="T1" fmla="*/ 0 h 1056"/>
              <a:gd name="T2" fmla="*/ 321 w 321"/>
              <a:gd name="T3" fmla="*/ 1046 h 1056"/>
              <a:gd name="T4" fmla="*/ 281 w 321"/>
              <a:gd name="T5" fmla="*/ 1056 h 1056"/>
              <a:gd name="T6" fmla="*/ 0 w 321"/>
              <a:gd name="T7" fmla="*/ 10 h 1056"/>
              <a:gd name="T8" fmla="*/ 40 w 321"/>
              <a:gd name="T9" fmla="*/ 0 h 1056"/>
            </a:gdLst>
            <a:ahLst/>
            <a:cxnLst>
              <a:cxn ang="0">
                <a:pos x="T0" y="T1"/>
              </a:cxn>
              <a:cxn ang="0">
                <a:pos x="T2" y="T3"/>
              </a:cxn>
              <a:cxn ang="0">
                <a:pos x="T4" y="T5"/>
              </a:cxn>
              <a:cxn ang="0">
                <a:pos x="T6" y="T7"/>
              </a:cxn>
              <a:cxn ang="0">
                <a:pos x="T8" y="T9"/>
              </a:cxn>
            </a:cxnLst>
            <a:rect l="0" t="0" r="r" b="b"/>
            <a:pathLst>
              <a:path w="321" h="1056">
                <a:moveTo>
                  <a:pt x="40" y="0"/>
                </a:moveTo>
                <a:lnTo>
                  <a:pt x="321" y="1046"/>
                </a:lnTo>
                <a:lnTo>
                  <a:pt x="281" y="1056"/>
                </a:lnTo>
                <a:lnTo>
                  <a:pt x="0" y="1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0045" name="Line 13">
            <a:extLst>
              <a:ext uri="{FF2B5EF4-FFF2-40B4-BE49-F238E27FC236}">
                <a16:creationId xmlns:a16="http://schemas.microsoft.com/office/drawing/2014/main" id="{9FA51E7A-3435-C047-AA44-1108B78B8546}"/>
              </a:ext>
            </a:extLst>
          </p:cNvPr>
          <p:cNvSpPr>
            <a:spLocks noChangeShapeType="1"/>
          </p:cNvSpPr>
          <p:nvPr/>
        </p:nvSpPr>
        <p:spPr bwMode="auto">
          <a:xfrm flipV="1">
            <a:off x="3817938" y="1016000"/>
            <a:ext cx="1587" cy="62547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46" name="Line 14">
            <a:extLst>
              <a:ext uri="{FF2B5EF4-FFF2-40B4-BE49-F238E27FC236}">
                <a16:creationId xmlns:a16="http://schemas.microsoft.com/office/drawing/2014/main" id="{7E2692DF-219B-874D-B416-9A7AB30A442B}"/>
              </a:ext>
            </a:extLst>
          </p:cNvPr>
          <p:cNvSpPr>
            <a:spLocks noChangeShapeType="1"/>
          </p:cNvSpPr>
          <p:nvPr/>
        </p:nvSpPr>
        <p:spPr bwMode="auto">
          <a:xfrm>
            <a:off x="2016125" y="5708650"/>
            <a:ext cx="127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47" name="Line 15">
            <a:extLst>
              <a:ext uri="{FF2B5EF4-FFF2-40B4-BE49-F238E27FC236}">
                <a16:creationId xmlns:a16="http://schemas.microsoft.com/office/drawing/2014/main" id="{7B85E4A8-07E6-0545-A3FD-91469646CEDD}"/>
              </a:ext>
            </a:extLst>
          </p:cNvPr>
          <p:cNvSpPr>
            <a:spLocks noChangeShapeType="1"/>
          </p:cNvSpPr>
          <p:nvPr/>
        </p:nvSpPr>
        <p:spPr bwMode="auto">
          <a:xfrm flipV="1">
            <a:off x="2111375" y="5743575"/>
            <a:ext cx="1588" cy="7937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48" name="Line 16">
            <a:extLst>
              <a:ext uri="{FF2B5EF4-FFF2-40B4-BE49-F238E27FC236}">
                <a16:creationId xmlns:a16="http://schemas.microsoft.com/office/drawing/2014/main" id="{69D6E168-A901-324E-864F-CBD819C1B355}"/>
              </a:ext>
            </a:extLst>
          </p:cNvPr>
          <p:cNvSpPr>
            <a:spLocks noChangeShapeType="1"/>
          </p:cNvSpPr>
          <p:nvPr/>
        </p:nvSpPr>
        <p:spPr bwMode="auto">
          <a:xfrm>
            <a:off x="500063" y="5635625"/>
            <a:ext cx="13239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49" name="Line 17">
            <a:extLst>
              <a:ext uri="{FF2B5EF4-FFF2-40B4-BE49-F238E27FC236}">
                <a16:creationId xmlns:a16="http://schemas.microsoft.com/office/drawing/2014/main" id="{EA2C6127-B082-4641-AE73-CCC8881A43F9}"/>
              </a:ext>
            </a:extLst>
          </p:cNvPr>
          <p:cNvSpPr>
            <a:spLocks noChangeShapeType="1"/>
          </p:cNvSpPr>
          <p:nvPr/>
        </p:nvSpPr>
        <p:spPr bwMode="auto">
          <a:xfrm>
            <a:off x="515938" y="5314950"/>
            <a:ext cx="1228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50" name="Line 18">
            <a:extLst>
              <a:ext uri="{FF2B5EF4-FFF2-40B4-BE49-F238E27FC236}">
                <a16:creationId xmlns:a16="http://schemas.microsoft.com/office/drawing/2014/main" id="{E5D6F430-3B97-EE4E-857A-FCF3BD9FD808}"/>
              </a:ext>
            </a:extLst>
          </p:cNvPr>
          <p:cNvSpPr>
            <a:spLocks noChangeShapeType="1"/>
          </p:cNvSpPr>
          <p:nvPr/>
        </p:nvSpPr>
        <p:spPr bwMode="auto">
          <a:xfrm>
            <a:off x="500063" y="4979988"/>
            <a:ext cx="1165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51" name="Line 19">
            <a:extLst>
              <a:ext uri="{FF2B5EF4-FFF2-40B4-BE49-F238E27FC236}">
                <a16:creationId xmlns:a16="http://schemas.microsoft.com/office/drawing/2014/main" id="{50F06594-D8BF-4641-BF0B-6F484AB5ABDF}"/>
              </a:ext>
            </a:extLst>
          </p:cNvPr>
          <p:cNvSpPr>
            <a:spLocks noChangeShapeType="1"/>
          </p:cNvSpPr>
          <p:nvPr/>
        </p:nvSpPr>
        <p:spPr bwMode="auto">
          <a:xfrm>
            <a:off x="533400" y="4645025"/>
            <a:ext cx="987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52" name="Line 20">
            <a:extLst>
              <a:ext uri="{FF2B5EF4-FFF2-40B4-BE49-F238E27FC236}">
                <a16:creationId xmlns:a16="http://schemas.microsoft.com/office/drawing/2014/main" id="{F4956469-B7F0-EF4D-BE0B-0225CF1E9D7A}"/>
              </a:ext>
            </a:extLst>
          </p:cNvPr>
          <p:cNvSpPr>
            <a:spLocks noChangeShapeType="1"/>
          </p:cNvSpPr>
          <p:nvPr/>
        </p:nvSpPr>
        <p:spPr bwMode="auto">
          <a:xfrm>
            <a:off x="549275" y="4357688"/>
            <a:ext cx="9715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53" name="Line 21">
            <a:extLst>
              <a:ext uri="{FF2B5EF4-FFF2-40B4-BE49-F238E27FC236}">
                <a16:creationId xmlns:a16="http://schemas.microsoft.com/office/drawing/2014/main" id="{F828DDDE-59D7-0F48-90B2-4A598290F113}"/>
              </a:ext>
            </a:extLst>
          </p:cNvPr>
          <p:cNvSpPr>
            <a:spLocks noChangeShapeType="1"/>
          </p:cNvSpPr>
          <p:nvPr/>
        </p:nvSpPr>
        <p:spPr bwMode="auto">
          <a:xfrm>
            <a:off x="565150" y="3957638"/>
            <a:ext cx="8921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54" name="Line 22">
            <a:extLst>
              <a:ext uri="{FF2B5EF4-FFF2-40B4-BE49-F238E27FC236}">
                <a16:creationId xmlns:a16="http://schemas.microsoft.com/office/drawing/2014/main" id="{0EE4A344-73AA-8147-99E8-E5F4439A3166}"/>
              </a:ext>
            </a:extLst>
          </p:cNvPr>
          <p:cNvSpPr>
            <a:spLocks noChangeShapeType="1"/>
          </p:cNvSpPr>
          <p:nvPr/>
        </p:nvSpPr>
        <p:spPr bwMode="auto">
          <a:xfrm>
            <a:off x="565150" y="3600450"/>
            <a:ext cx="11001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55" name="Line 23">
            <a:extLst>
              <a:ext uri="{FF2B5EF4-FFF2-40B4-BE49-F238E27FC236}">
                <a16:creationId xmlns:a16="http://schemas.microsoft.com/office/drawing/2014/main" id="{210AFF56-DD27-0241-A12F-2D559EA4599F}"/>
              </a:ext>
            </a:extLst>
          </p:cNvPr>
          <p:cNvSpPr>
            <a:spLocks noChangeShapeType="1"/>
          </p:cNvSpPr>
          <p:nvPr/>
        </p:nvSpPr>
        <p:spPr bwMode="auto">
          <a:xfrm>
            <a:off x="549275" y="3344863"/>
            <a:ext cx="11318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56" name="Line 24">
            <a:extLst>
              <a:ext uri="{FF2B5EF4-FFF2-40B4-BE49-F238E27FC236}">
                <a16:creationId xmlns:a16="http://schemas.microsoft.com/office/drawing/2014/main" id="{08E75A59-FE50-6142-B44F-88B923777C99}"/>
              </a:ext>
            </a:extLst>
          </p:cNvPr>
          <p:cNvSpPr>
            <a:spLocks noChangeShapeType="1"/>
          </p:cNvSpPr>
          <p:nvPr/>
        </p:nvSpPr>
        <p:spPr bwMode="auto">
          <a:xfrm>
            <a:off x="565150" y="2938463"/>
            <a:ext cx="1419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57" name="Rectangle 25">
            <a:extLst>
              <a:ext uri="{FF2B5EF4-FFF2-40B4-BE49-F238E27FC236}">
                <a16:creationId xmlns:a16="http://schemas.microsoft.com/office/drawing/2014/main" id="{010FB82A-156D-264C-A4D5-2EFA39940A0B}"/>
              </a:ext>
            </a:extLst>
          </p:cNvPr>
          <p:cNvSpPr>
            <a:spLocks noChangeArrowheads="1"/>
          </p:cNvSpPr>
          <p:nvPr/>
        </p:nvSpPr>
        <p:spPr bwMode="auto">
          <a:xfrm>
            <a:off x="2501900" y="5243513"/>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a:t>
            </a:r>
            <a:endParaRPr lang="en-US" altLang="en-US" sz="1400">
              <a:latin typeface="Helvetica" pitchFamily="2" charset="0"/>
            </a:endParaRPr>
          </a:p>
        </p:txBody>
      </p:sp>
      <p:sp>
        <p:nvSpPr>
          <p:cNvPr id="940058" name="Line 26">
            <a:extLst>
              <a:ext uri="{FF2B5EF4-FFF2-40B4-BE49-F238E27FC236}">
                <a16:creationId xmlns:a16="http://schemas.microsoft.com/office/drawing/2014/main" id="{E6962358-857B-BA4C-922D-27BCB7E1723F}"/>
              </a:ext>
            </a:extLst>
          </p:cNvPr>
          <p:cNvSpPr>
            <a:spLocks noChangeShapeType="1"/>
          </p:cNvSpPr>
          <p:nvPr/>
        </p:nvSpPr>
        <p:spPr bwMode="auto">
          <a:xfrm>
            <a:off x="2636838" y="13382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59" name="Line 27">
            <a:extLst>
              <a:ext uri="{FF2B5EF4-FFF2-40B4-BE49-F238E27FC236}">
                <a16:creationId xmlns:a16="http://schemas.microsoft.com/office/drawing/2014/main" id="{AB0B8AE4-536B-AF41-BE45-B7F6AFF2975A}"/>
              </a:ext>
            </a:extLst>
          </p:cNvPr>
          <p:cNvSpPr>
            <a:spLocks noChangeShapeType="1"/>
          </p:cNvSpPr>
          <p:nvPr/>
        </p:nvSpPr>
        <p:spPr bwMode="auto">
          <a:xfrm>
            <a:off x="2636838" y="13700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60" name="Line 28">
            <a:extLst>
              <a:ext uri="{FF2B5EF4-FFF2-40B4-BE49-F238E27FC236}">
                <a16:creationId xmlns:a16="http://schemas.microsoft.com/office/drawing/2014/main" id="{809CD43E-5911-8741-8801-72F3E5F66A10}"/>
              </a:ext>
            </a:extLst>
          </p:cNvPr>
          <p:cNvSpPr>
            <a:spLocks noChangeShapeType="1"/>
          </p:cNvSpPr>
          <p:nvPr/>
        </p:nvSpPr>
        <p:spPr bwMode="auto">
          <a:xfrm>
            <a:off x="2654300" y="17383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61" name="Line 29">
            <a:extLst>
              <a:ext uri="{FF2B5EF4-FFF2-40B4-BE49-F238E27FC236}">
                <a16:creationId xmlns:a16="http://schemas.microsoft.com/office/drawing/2014/main" id="{1140C974-76BC-A24E-814E-9CE2508B35B2}"/>
              </a:ext>
            </a:extLst>
          </p:cNvPr>
          <p:cNvSpPr>
            <a:spLocks noChangeShapeType="1"/>
          </p:cNvSpPr>
          <p:nvPr/>
        </p:nvSpPr>
        <p:spPr bwMode="auto">
          <a:xfrm>
            <a:off x="2654300" y="22971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62" name="Rectangle 30">
            <a:extLst>
              <a:ext uri="{FF2B5EF4-FFF2-40B4-BE49-F238E27FC236}">
                <a16:creationId xmlns:a16="http://schemas.microsoft.com/office/drawing/2014/main" id="{E5DED8B9-D534-8542-95F3-F19776BF4F7F}"/>
              </a:ext>
            </a:extLst>
          </p:cNvPr>
          <p:cNvSpPr>
            <a:spLocks noChangeArrowheads="1"/>
          </p:cNvSpPr>
          <p:nvPr/>
        </p:nvSpPr>
        <p:spPr bwMode="auto">
          <a:xfrm>
            <a:off x="2868613" y="5386388"/>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40065" name="Rectangle 33">
            <a:extLst>
              <a:ext uri="{FF2B5EF4-FFF2-40B4-BE49-F238E27FC236}">
                <a16:creationId xmlns:a16="http://schemas.microsoft.com/office/drawing/2014/main" id="{FF5637F9-48EB-5F4F-909B-9D31667541C0}"/>
              </a:ext>
            </a:extLst>
          </p:cNvPr>
          <p:cNvSpPr>
            <a:spLocks noChangeArrowheads="1"/>
          </p:cNvSpPr>
          <p:nvPr/>
        </p:nvSpPr>
        <p:spPr bwMode="auto">
          <a:xfrm>
            <a:off x="2868613" y="5514975"/>
            <a:ext cx="2286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grpSp>
        <p:nvGrpSpPr>
          <p:cNvPr id="940067" name="Group 35">
            <a:extLst>
              <a:ext uri="{FF2B5EF4-FFF2-40B4-BE49-F238E27FC236}">
                <a16:creationId xmlns:a16="http://schemas.microsoft.com/office/drawing/2014/main" id="{5D8EE471-6E27-7744-BE3E-747430F7354B}"/>
              </a:ext>
            </a:extLst>
          </p:cNvPr>
          <p:cNvGrpSpPr>
            <a:grpSpLocks/>
          </p:cNvGrpSpPr>
          <p:nvPr/>
        </p:nvGrpSpPr>
        <p:grpSpPr bwMode="auto">
          <a:xfrm>
            <a:off x="2613025" y="1117600"/>
            <a:ext cx="531813" cy="122238"/>
            <a:chOff x="1739" y="1086"/>
            <a:chExt cx="335" cy="77"/>
          </a:xfrm>
        </p:grpSpPr>
        <p:sp>
          <p:nvSpPr>
            <p:cNvPr id="940068" name="Rectangle 36">
              <a:extLst>
                <a:ext uri="{FF2B5EF4-FFF2-40B4-BE49-F238E27FC236}">
                  <a16:creationId xmlns:a16="http://schemas.microsoft.com/office/drawing/2014/main" id="{8432FCCC-25C5-9340-A34F-ED8913FDFA39}"/>
                </a:ext>
              </a:extLst>
            </p:cNvPr>
            <p:cNvSpPr>
              <a:spLocks noChangeArrowheads="1"/>
            </p:cNvSpPr>
            <p:nvPr/>
          </p:nvSpPr>
          <p:spPr bwMode="auto">
            <a:xfrm>
              <a:off x="1739" y="1086"/>
              <a:ext cx="15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940069" name="Rectangle 37">
              <a:extLst>
                <a:ext uri="{FF2B5EF4-FFF2-40B4-BE49-F238E27FC236}">
                  <a16:creationId xmlns:a16="http://schemas.microsoft.com/office/drawing/2014/main" id="{A7C1A989-272D-2844-A537-B1462CBABE57}"/>
                </a:ext>
              </a:extLst>
            </p:cNvPr>
            <p:cNvSpPr>
              <a:spLocks noChangeArrowheads="1"/>
            </p:cNvSpPr>
            <p:nvPr/>
          </p:nvSpPr>
          <p:spPr bwMode="auto">
            <a:xfrm>
              <a:off x="1839" y="1086"/>
              <a:ext cx="23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ISRAEL</a:t>
              </a:r>
              <a:endParaRPr lang="en-US" altLang="en-US" sz="1400">
                <a:latin typeface="Helvetica" pitchFamily="2" charset="0"/>
              </a:endParaRPr>
            </a:p>
          </p:txBody>
        </p:sp>
      </p:grpSp>
      <p:sp>
        <p:nvSpPr>
          <p:cNvPr id="940070" name="Rectangle 38">
            <a:extLst>
              <a:ext uri="{FF2B5EF4-FFF2-40B4-BE49-F238E27FC236}">
                <a16:creationId xmlns:a16="http://schemas.microsoft.com/office/drawing/2014/main" id="{690D1DBB-0C96-0A4B-9CFB-167DF83245A1}"/>
              </a:ext>
            </a:extLst>
          </p:cNvPr>
          <p:cNvSpPr>
            <a:spLocks noChangeArrowheads="1"/>
          </p:cNvSpPr>
          <p:nvPr/>
        </p:nvSpPr>
        <p:spPr bwMode="auto">
          <a:xfrm>
            <a:off x="3008313" y="1206500"/>
            <a:ext cx="8223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(N. KERAJAAN):</a:t>
            </a:r>
            <a:endParaRPr lang="en-US" altLang="en-US" sz="1400">
              <a:latin typeface="Helvetica" pitchFamily="2" charset="0"/>
            </a:endParaRPr>
          </a:p>
        </p:txBody>
      </p:sp>
      <p:sp>
        <p:nvSpPr>
          <p:cNvPr id="940071" name="Rectangle 39">
            <a:extLst>
              <a:ext uri="{FF2B5EF4-FFF2-40B4-BE49-F238E27FC236}">
                <a16:creationId xmlns:a16="http://schemas.microsoft.com/office/drawing/2014/main" id="{E516E7F5-82F9-CB46-87F2-5039A0367CC1}"/>
              </a:ext>
            </a:extLst>
          </p:cNvPr>
          <p:cNvSpPr>
            <a:spLocks noChangeArrowheads="1"/>
          </p:cNvSpPr>
          <p:nvPr/>
        </p:nvSpPr>
        <p:spPr bwMode="auto">
          <a:xfrm>
            <a:off x="2803525" y="2479675"/>
            <a:ext cx="857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40074" name="Rectangle 42">
            <a:extLst>
              <a:ext uri="{FF2B5EF4-FFF2-40B4-BE49-F238E27FC236}">
                <a16:creationId xmlns:a16="http://schemas.microsoft.com/office/drawing/2014/main" id="{4456D43C-9A2D-E340-A79B-46DA60D3C390}"/>
              </a:ext>
            </a:extLst>
          </p:cNvPr>
          <p:cNvSpPr>
            <a:spLocks noChangeArrowheads="1"/>
          </p:cNvSpPr>
          <p:nvPr/>
        </p:nvSpPr>
        <p:spPr bwMode="auto">
          <a:xfrm>
            <a:off x="2803525" y="2608263"/>
            <a:ext cx="2286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40075" name="Rectangle 43">
            <a:extLst>
              <a:ext uri="{FF2B5EF4-FFF2-40B4-BE49-F238E27FC236}">
                <a16:creationId xmlns:a16="http://schemas.microsoft.com/office/drawing/2014/main" id="{0CB6B5E8-C459-864C-8AB7-ECAD8418AD1F}"/>
              </a:ext>
            </a:extLst>
          </p:cNvPr>
          <p:cNvSpPr>
            <a:spLocks noChangeArrowheads="1"/>
          </p:cNvSpPr>
          <p:nvPr/>
        </p:nvSpPr>
        <p:spPr bwMode="auto">
          <a:xfrm>
            <a:off x="2909888" y="2582863"/>
            <a:ext cx="1714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endParaRPr lang="en-US" altLang="en-US" sz="1400">
              <a:latin typeface="Helvetica" pitchFamily="2" charset="0"/>
            </a:endParaRPr>
          </a:p>
        </p:txBody>
      </p:sp>
      <p:sp>
        <p:nvSpPr>
          <p:cNvPr id="940077" name="Rectangle 45">
            <a:extLst>
              <a:ext uri="{FF2B5EF4-FFF2-40B4-BE49-F238E27FC236}">
                <a16:creationId xmlns:a16="http://schemas.microsoft.com/office/drawing/2014/main" id="{CFD3C686-CD1C-EC4E-B0B6-595F5E079F3E}"/>
              </a:ext>
            </a:extLst>
          </p:cNvPr>
          <p:cNvSpPr>
            <a:spLocks noChangeArrowheads="1"/>
          </p:cNvSpPr>
          <p:nvPr/>
        </p:nvSpPr>
        <p:spPr bwMode="auto">
          <a:xfrm>
            <a:off x="2708275" y="6265863"/>
            <a:ext cx="17145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40080" name="Rectangle 48">
            <a:extLst>
              <a:ext uri="{FF2B5EF4-FFF2-40B4-BE49-F238E27FC236}">
                <a16:creationId xmlns:a16="http://schemas.microsoft.com/office/drawing/2014/main" id="{7B27917E-4782-E54E-93EE-E7B02A9C7CB6}"/>
              </a:ext>
            </a:extLst>
          </p:cNvPr>
          <p:cNvSpPr>
            <a:spLocks noChangeArrowheads="1"/>
          </p:cNvSpPr>
          <p:nvPr/>
        </p:nvSpPr>
        <p:spPr bwMode="auto">
          <a:xfrm>
            <a:off x="2708275" y="6392863"/>
            <a:ext cx="22860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40081" name="Rectangle 49">
            <a:extLst>
              <a:ext uri="{FF2B5EF4-FFF2-40B4-BE49-F238E27FC236}">
                <a16:creationId xmlns:a16="http://schemas.microsoft.com/office/drawing/2014/main" id="{10E0C76A-4575-584D-BB78-3B915A35DC34}"/>
              </a:ext>
            </a:extLst>
          </p:cNvPr>
          <p:cNvSpPr>
            <a:spLocks noChangeArrowheads="1"/>
          </p:cNvSpPr>
          <p:nvPr/>
        </p:nvSpPr>
        <p:spPr bwMode="auto">
          <a:xfrm>
            <a:off x="2795588" y="6367463"/>
            <a:ext cx="25717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         </a:t>
            </a:r>
            <a:endParaRPr lang="en-US" altLang="en-US" sz="1400">
              <a:latin typeface="Helvetica" pitchFamily="2" charset="0"/>
            </a:endParaRPr>
          </a:p>
        </p:txBody>
      </p:sp>
      <p:sp>
        <p:nvSpPr>
          <p:cNvPr id="940083" name="Rectangle 51">
            <a:extLst>
              <a:ext uri="{FF2B5EF4-FFF2-40B4-BE49-F238E27FC236}">
                <a16:creationId xmlns:a16="http://schemas.microsoft.com/office/drawing/2014/main" id="{12136183-EAC2-5045-A1FE-E96E29182818}"/>
              </a:ext>
            </a:extLst>
          </p:cNvPr>
          <p:cNvSpPr>
            <a:spLocks noChangeArrowheads="1"/>
          </p:cNvSpPr>
          <p:nvPr/>
        </p:nvSpPr>
        <p:spPr bwMode="auto">
          <a:xfrm>
            <a:off x="3681413" y="6392863"/>
            <a:ext cx="3333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a:t>
            </a:r>
            <a:endParaRPr lang="en-US" altLang="en-US" sz="1400">
              <a:latin typeface="Helvetica" pitchFamily="2" charset="0"/>
            </a:endParaRPr>
          </a:p>
        </p:txBody>
      </p:sp>
      <p:sp>
        <p:nvSpPr>
          <p:cNvPr id="940084" name="Rectangle 52">
            <a:extLst>
              <a:ext uri="{FF2B5EF4-FFF2-40B4-BE49-F238E27FC236}">
                <a16:creationId xmlns:a16="http://schemas.microsoft.com/office/drawing/2014/main" id="{F1A0D5D3-FBB0-6444-9495-6E9D8568A357}"/>
              </a:ext>
            </a:extLst>
          </p:cNvPr>
          <p:cNvSpPr>
            <a:spLocks noChangeArrowheads="1"/>
          </p:cNvSpPr>
          <p:nvPr/>
        </p:nvSpPr>
        <p:spPr bwMode="auto">
          <a:xfrm>
            <a:off x="2884488" y="3902075"/>
            <a:ext cx="285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40087" name="Rectangle 55">
            <a:extLst>
              <a:ext uri="{FF2B5EF4-FFF2-40B4-BE49-F238E27FC236}">
                <a16:creationId xmlns:a16="http://schemas.microsoft.com/office/drawing/2014/main" id="{AE1E629E-C998-7A41-BD2F-632C373D524B}"/>
              </a:ext>
            </a:extLst>
          </p:cNvPr>
          <p:cNvSpPr>
            <a:spLocks noChangeArrowheads="1"/>
          </p:cNvSpPr>
          <p:nvPr/>
        </p:nvSpPr>
        <p:spPr bwMode="auto">
          <a:xfrm>
            <a:off x="2884488" y="4013200"/>
            <a:ext cx="3714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40088" name="Rectangle 56">
            <a:extLst>
              <a:ext uri="{FF2B5EF4-FFF2-40B4-BE49-F238E27FC236}">
                <a16:creationId xmlns:a16="http://schemas.microsoft.com/office/drawing/2014/main" id="{B841942E-E007-DA4B-89EF-8E970726C482}"/>
              </a:ext>
            </a:extLst>
          </p:cNvPr>
          <p:cNvSpPr>
            <a:spLocks noChangeArrowheads="1"/>
          </p:cNvSpPr>
          <p:nvPr/>
        </p:nvSpPr>
        <p:spPr bwMode="auto">
          <a:xfrm>
            <a:off x="3216275" y="40132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0090" name="Rectangle 58">
            <a:extLst>
              <a:ext uri="{FF2B5EF4-FFF2-40B4-BE49-F238E27FC236}">
                <a16:creationId xmlns:a16="http://schemas.microsoft.com/office/drawing/2014/main" id="{045511AF-A014-8446-B2CA-4DB5EDB75B35}"/>
              </a:ext>
            </a:extLst>
          </p:cNvPr>
          <p:cNvSpPr>
            <a:spLocks noChangeArrowheads="1"/>
          </p:cNvSpPr>
          <p:nvPr/>
        </p:nvSpPr>
        <p:spPr bwMode="auto">
          <a:xfrm>
            <a:off x="3665538" y="4013200"/>
            <a:ext cx="333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a:t>
            </a:r>
            <a:endParaRPr lang="en-US" altLang="en-US" sz="1400">
              <a:latin typeface="Helvetica" pitchFamily="2" charset="0"/>
            </a:endParaRPr>
          </a:p>
        </p:txBody>
      </p:sp>
      <p:sp>
        <p:nvSpPr>
          <p:cNvPr id="940091" name="Freeform 59">
            <a:extLst>
              <a:ext uri="{FF2B5EF4-FFF2-40B4-BE49-F238E27FC236}">
                <a16:creationId xmlns:a16="http://schemas.microsoft.com/office/drawing/2014/main" id="{9819A49B-76FA-314C-A9CA-A5241453D78E}"/>
              </a:ext>
            </a:extLst>
          </p:cNvPr>
          <p:cNvSpPr>
            <a:spLocks/>
          </p:cNvSpPr>
          <p:nvPr/>
        </p:nvSpPr>
        <p:spPr bwMode="auto">
          <a:xfrm>
            <a:off x="2636838"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0092" name="Freeform 60">
            <a:extLst>
              <a:ext uri="{FF2B5EF4-FFF2-40B4-BE49-F238E27FC236}">
                <a16:creationId xmlns:a16="http://schemas.microsoft.com/office/drawing/2014/main" id="{1A5B6D06-86FD-D444-AF4D-80B4F792079F}"/>
              </a:ext>
            </a:extLst>
          </p:cNvPr>
          <p:cNvSpPr>
            <a:spLocks/>
          </p:cNvSpPr>
          <p:nvPr/>
        </p:nvSpPr>
        <p:spPr bwMode="auto">
          <a:xfrm>
            <a:off x="2876550"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0093" name="Freeform 61">
            <a:extLst>
              <a:ext uri="{FF2B5EF4-FFF2-40B4-BE49-F238E27FC236}">
                <a16:creationId xmlns:a16="http://schemas.microsoft.com/office/drawing/2014/main" id="{CEDCBEC1-39BF-024E-8874-D1DA7D6CD949}"/>
              </a:ext>
            </a:extLst>
          </p:cNvPr>
          <p:cNvSpPr>
            <a:spLocks/>
          </p:cNvSpPr>
          <p:nvPr/>
        </p:nvSpPr>
        <p:spPr bwMode="auto">
          <a:xfrm>
            <a:off x="3116263" y="2376488"/>
            <a:ext cx="158750" cy="47625"/>
          </a:xfrm>
          <a:custGeom>
            <a:avLst/>
            <a:gdLst>
              <a:gd name="T0" fmla="*/ 0 w 100"/>
              <a:gd name="T1" fmla="*/ 0 h 30"/>
              <a:gd name="T2" fmla="*/ 100 w 100"/>
              <a:gd name="T3" fmla="*/ 0 h 30"/>
              <a:gd name="T4" fmla="*/ 100 w 100"/>
              <a:gd name="T5" fmla="*/ 20 h 30"/>
              <a:gd name="T6" fmla="*/ 100 w 100"/>
              <a:gd name="T7" fmla="*/ 30 h 30"/>
              <a:gd name="T8" fmla="*/ 0 w 100"/>
              <a:gd name="T9" fmla="*/ 30 h 30"/>
              <a:gd name="T10" fmla="*/ 0 w 100"/>
              <a:gd name="T11" fmla="*/ 20 h 30"/>
              <a:gd name="T12" fmla="*/ 0 w 10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0" h="30">
                <a:moveTo>
                  <a:pt x="0" y="0"/>
                </a:moveTo>
                <a:lnTo>
                  <a:pt x="100" y="0"/>
                </a:lnTo>
                <a:lnTo>
                  <a:pt x="100" y="20"/>
                </a:lnTo>
                <a:lnTo>
                  <a:pt x="100"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0094" name="Freeform 62">
            <a:extLst>
              <a:ext uri="{FF2B5EF4-FFF2-40B4-BE49-F238E27FC236}">
                <a16:creationId xmlns:a16="http://schemas.microsoft.com/office/drawing/2014/main" id="{6B2BC7A7-2CF4-2A4E-8847-25FEF521B03F}"/>
              </a:ext>
            </a:extLst>
          </p:cNvPr>
          <p:cNvSpPr>
            <a:spLocks/>
          </p:cNvSpPr>
          <p:nvPr/>
        </p:nvSpPr>
        <p:spPr bwMode="auto">
          <a:xfrm>
            <a:off x="3338513"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0095" name="Freeform 63">
            <a:extLst>
              <a:ext uri="{FF2B5EF4-FFF2-40B4-BE49-F238E27FC236}">
                <a16:creationId xmlns:a16="http://schemas.microsoft.com/office/drawing/2014/main" id="{2AFC1DF2-9E1E-EB4E-B930-7159C236D643}"/>
              </a:ext>
            </a:extLst>
          </p:cNvPr>
          <p:cNvSpPr>
            <a:spLocks/>
          </p:cNvSpPr>
          <p:nvPr/>
        </p:nvSpPr>
        <p:spPr bwMode="auto">
          <a:xfrm>
            <a:off x="3578225"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0097" name="Line 65">
            <a:extLst>
              <a:ext uri="{FF2B5EF4-FFF2-40B4-BE49-F238E27FC236}">
                <a16:creationId xmlns:a16="http://schemas.microsoft.com/office/drawing/2014/main" id="{73032D01-8E6F-6B45-B933-5A864C979531}"/>
              </a:ext>
            </a:extLst>
          </p:cNvPr>
          <p:cNvSpPr>
            <a:spLocks noChangeShapeType="1"/>
          </p:cNvSpPr>
          <p:nvPr/>
        </p:nvSpPr>
        <p:spPr bwMode="auto">
          <a:xfrm flipV="1">
            <a:off x="2454275" y="795338"/>
            <a:ext cx="1588" cy="31083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98" name="Rectangle 66">
            <a:extLst>
              <a:ext uri="{FF2B5EF4-FFF2-40B4-BE49-F238E27FC236}">
                <a16:creationId xmlns:a16="http://schemas.microsoft.com/office/drawing/2014/main" id="{EC279254-A246-F541-851E-B559151C039B}"/>
              </a:ext>
            </a:extLst>
          </p:cNvPr>
          <p:cNvSpPr>
            <a:spLocks noChangeArrowheads="1"/>
          </p:cNvSpPr>
          <p:nvPr/>
        </p:nvSpPr>
        <p:spPr bwMode="auto">
          <a:xfrm>
            <a:off x="396875" y="4035425"/>
            <a:ext cx="195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40099" name="Rectangle 67">
            <a:extLst>
              <a:ext uri="{FF2B5EF4-FFF2-40B4-BE49-F238E27FC236}">
                <a16:creationId xmlns:a16="http://schemas.microsoft.com/office/drawing/2014/main" id="{DA7BC62F-2FEB-F24F-8F59-538165C9DC1A}"/>
              </a:ext>
            </a:extLst>
          </p:cNvPr>
          <p:cNvSpPr>
            <a:spLocks noChangeArrowheads="1"/>
          </p:cNvSpPr>
          <p:nvPr/>
        </p:nvSpPr>
        <p:spPr bwMode="auto">
          <a:xfrm>
            <a:off x="1487488" y="4025900"/>
            <a:ext cx="195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40100" name="Rectangle 68">
            <a:extLst>
              <a:ext uri="{FF2B5EF4-FFF2-40B4-BE49-F238E27FC236}">
                <a16:creationId xmlns:a16="http://schemas.microsoft.com/office/drawing/2014/main" id="{3C091C6D-EC15-814B-983E-9BBCC5406AFC}"/>
              </a:ext>
            </a:extLst>
          </p:cNvPr>
          <p:cNvSpPr>
            <a:spLocks noChangeArrowheads="1"/>
          </p:cNvSpPr>
          <p:nvPr/>
        </p:nvSpPr>
        <p:spPr bwMode="auto">
          <a:xfrm>
            <a:off x="1655763" y="3189288"/>
            <a:ext cx="1539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100" b="1">
                <a:solidFill>
                  <a:srgbClr val="000000"/>
                </a:solidFill>
                <a:latin typeface="Helvetica" pitchFamily="2" charset="0"/>
              </a:rPr>
              <a:t>}</a:t>
            </a:r>
            <a:endParaRPr lang="en-US" altLang="en-US" sz="1400">
              <a:latin typeface="Helvetica" pitchFamily="2" charset="0"/>
            </a:endParaRPr>
          </a:p>
        </p:txBody>
      </p:sp>
      <p:sp>
        <p:nvSpPr>
          <p:cNvPr id="940101" name="Freeform 69">
            <a:extLst>
              <a:ext uri="{FF2B5EF4-FFF2-40B4-BE49-F238E27FC236}">
                <a16:creationId xmlns:a16="http://schemas.microsoft.com/office/drawing/2014/main" id="{1C29FB6B-FA5B-1042-8D00-7670AE92D204}"/>
              </a:ext>
            </a:extLst>
          </p:cNvPr>
          <p:cNvSpPr>
            <a:spLocks/>
          </p:cNvSpPr>
          <p:nvPr/>
        </p:nvSpPr>
        <p:spPr bwMode="auto">
          <a:xfrm rot="5350910">
            <a:off x="988219" y="3945731"/>
            <a:ext cx="127000" cy="223838"/>
          </a:xfrm>
          <a:custGeom>
            <a:avLst/>
            <a:gdLst>
              <a:gd name="T0" fmla="*/ 0 w 80"/>
              <a:gd name="T1" fmla="*/ 50 h 141"/>
              <a:gd name="T2" fmla="*/ 50 w 80"/>
              <a:gd name="T3" fmla="*/ 50 h 141"/>
              <a:gd name="T4" fmla="*/ 50 w 80"/>
              <a:gd name="T5" fmla="*/ 0 h 141"/>
              <a:gd name="T6" fmla="*/ 80 w 80"/>
              <a:gd name="T7" fmla="*/ 71 h 141"/>
              <a:gd name="T8" fmla="*/ 50 w 80"/>
              <a:gd name="T9" fmla="*/ 141 h 141"/>
              <a:gd name="T10" fmla="*/ 50 w 80"/>
              <a:gd name="T11" fmla="*/ 91 h 141"/>
              <a:gd name="T12" fmla="*/ 0 w 80"/>
              <a:gd name="T13" fmla="*/ 91 h 141"/>
              <a:gd name="T14" fmla="*/ 0 w 80"/>
              <a:gd name="T15" fmla="*/ 5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1">
                <a:moveTo>
                  <a:pt x="0" y="50"/>
                </a:moveTo>
                <a:lnTo>
                  <a:pt x="50" y="50"/>
                </a:lnTo>
                <a:lnTo>
                  <a:pt x="50" y="0"/>
                </a:lnTo>
                <a:lnTo>
                  <a:pt x="80" y="71"/>
                </a:lnTo>
                <a:lnTo>
                  <a:pt x="50" y="141"/>
                </a:lnTo>
                <a:lnTo>
                  <a:pt x="50" y="91"/>
                </a:lnTo>
                <a:lnTo>
                  <a:pt x="0" y="91"/>
                </a:lnTo>
                <a:lnTo>
                  <a:pt x="0" y="50"/>
                </a:lnTo>
                <a:close/>
              </a:path>
            </a:pathLst>
          </a:custGeom>
          <a:solidFill>
            <a:srgbClr val="000000"/>
          </a:solidFill>
          <a:ln w="15875">
            <a:solidFill>
              <a:srgbClr val="000000"/>
            </a:solidFill>
            <a:prstDash val="solid"/>
            <a:round/>
            <a:headEnd/>
            <a:tailEnd/>
          </a:ln>
        </p:spPr>
        <p:txBody>
          <a:bodyPr/>
          <a:lstStyle/>
          <a:p>
            <a:endParaRPr lang="en-US"/>
          </a:p>
        </p:txBody>
      </p:sp>
      <p:sp>
        <p:nvSpPr>
          <p:cNvPr id="940102" name="Line 70">
            <a:extLst>
              <a:ext uri="{FF2B5EF4-FFF2-40B4-BE49-F238E27FC236}">
                <a16:creationId xmlns:a16="http://schemas.microsoft.com/office/drawing/2014/main" id="{A16FDEF1-2D13-7F4E-8C86-5B84EE97B156}"/>
              </a:ext>
            </a:extLst>
          </p:cNvPr>
          <p:cNvSpPr>
            <a:spLocks noChangeShapeType="1"/>
          </p:cNvSpPr>
          <p:nvPr/>
        </p:nvSpPr>
        <p:spPr bwMode="auto">
          <a:xfrm>
            <a:off x="2636838" y="28876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03" name="Line 71">
            <a:extLst>
              <a:ext uri="{FF2B5EF4-FFF2-40B4-BE49-F238E27FC236}">
                <a16:creationId xmlns:a16="http://schemas.microsoft.com/office/drawing/2014/main" id="{1D002972-18D0-5B4C-BB14-D652A6BDF301}"/>
              </a:ext>
            </a:extLst>
          </p:cNvPr>
          <p:cNvSpPr>
            <a:spLocks noChangeShapeType="1"/>
          </p:cNvSpPr>
          <p:nvPr/>
        </p:nvSpPr>
        <p:spPr bwMode="auto">
          <a:xfrm>
            <a:off x="2620963" y="374967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04" name="Line 72">
            <a:extLst>
              <a:ext uri="{FF2B5EF4-FFF2-40B4-BE49-F238E27FC236}">
                <a16:creationId xmlns:a16="http://schemas.microsoft.com/office/drawing/2014/main" id="{F6F242FC-EA8F-5047-AE35-BE479AFD0431}"/>
              </a:ext>
            </a:extLst>
          </p:cNvPr>
          <p:cNvSpPr>
            <a:spLocks noChangeShapeType="1"/>
          </p:cNvSpPr>
          <p:nvPr/>
        </p:nvSpPr>
        <p:spPr bwMode="auto">
          <a:xfrm>
            <a:off x="2617788" y="430847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05" name="Line 73">
            <a:extLst>
              <a:ext uri="{FF2B5EF4-FFF2-40B4-BE49-F238E27FC236}">
                <a16:creationId xmlns:a16="http://schemas.microsoft.com/office/drawing/2014/main" id="{091EEF1F-19AB-9547-9B09-B665774CC8DF}"/>
              </a:ext>
            </a:extLst>
          </p:cNvPr>
          <p:cNvSpPr>
            <a:spLocks noChangeShapeType="1"/>
          </p:cNvSpPr>
          <p:nvPr/>
        </p:nvSpPr>
        <p:spPr bwMode="auto">
          <a:xfrm>
            <a:off x="2620963" y="459740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06" name="Line 74">
            <a:extLst>
              <a:ext uri="{FF2B5EF4-FFF2-40B4-BE49-F238E27FC236}">
                <a16:creationId xmlns:a16="http://schemas.microsoft.com/office/drawing/2014/main" id="{61D89E2B-4DB5-6B40-90E4-F485B6B0FC56}"/>
              </a:ext>
            </a:extLst>
          </p:cNvPr>
          <p:cNvSpPr>
            <a:spLocks noChangeShapeType="1"/>
          </p:cNvSpPr>
          <p:nvPr/>
        </p:nvSpPr>
        <p:spPr bwMode="auto">
          <a:xfrm>
            <a:off x="2617788" y="52197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07" name="Line 75">
            <a:extLst>
              <a:ext uri="{FF2B5EF4-FFF2-40B4-BE49-F238E27FC236}">
                <a16:creationId xmlns:a16="http://schemas.microsoft.com/office/drawing/2014/main" id="{750BE86F-FB8C-6E48-8384-779A782AF7FA}"/>
              </a:ext>
            </a:extLst>
          </p:cNvPr>
          <p:cNvSpPr>
            <a:spLocks noChangeShapeType="1"/>
          </p:cNvSpPr>
          <p:nvPr/>
        </p:nvSpPr>
        <p:spPr bwMode="auto">
          <a:xfrm>
            <a:off x="2620963" y="57785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08" name="Line 76">
            <a:extLst>
              <a:ext uri="{FF2B5EF4-FFF2-40B4-BE49-F238E27FC236}">
                <a16:creationId xmlns:a16="http://schemas.microsoft.com/office/drawing/2014/main" id="{AFDA197C-B82E-9A4D-93F6-07BA35FF757D}"/>
              </a:ext>
            </a:extLst>
          </p:cNvPr>
          <p:cNvSpPr>
            <a:spLocks noChangeShapeType="1"/>
          </p:cNvSpPr>
          <p:nvPr/>
        </p:nvSpPr>
        <p:spPr bwMode="auto">
          <a:xfrm>
            <a:off x="2620963" y="6081713"/>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40109" name="Line 77">
            <a:extLst>
              <a:ext uri="{FF2B5EF4-FFF2-40B4-BE49-F238E27FC236}">
                <a16:creationId xmlns:a16="http://schemas.microsoft.com/office/drawing/2014/main" id="{0C70666E-31AD-1C49-9118-CDC733E79D70}"/>
              </a:ext>
            </a:extLst>
          </p:cNvPr>
          <p:cNvSpPr>
            <a:spLocks noChangeShapeType="1"/>
          </p:cNvSpPr>
          <p:nvPr/>
        </p:nvSpPr>
        <p:spPr bwMode="auto">
          <a:xfrm>
            <a:off x="2636838" y="6656388"/>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40110" name="Line 78">
            <a:extLst>
              <a:ext uri="{FF2B5EF4-FFF2-40B4-BE49-F238E27FC236}">
                <a16:creationId xmlns:a16="http://schemas.microsoft.com/office/drawing/2014/main" id="{2BFAD349-7526-5945-A39E-C357197864D2}"/>
              </a:ext>
            </a:extLst>
          </p:cNvPr>
          <p:cNvSpPr>
            <a:spLocks noChangeShapeType="1"/>
          </p:cNvSpPr>
          <p:nvPr/>
        </p:nvSpPr>
        <p:spPr bwMode="auto">
          <a:xfrm>
            <a:off x="2620963" y="6927850"/>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40111" name="Line 79">
            <a:extLst>
              <a:ext uri="{FF2B5EF4-FFF2-40B4-BE49-F238E27FC236}">
                <a16:creationId xmlns:a16="http://schemas.microsoft.com/office/drawing/2014/main" id="{E6C219A8-7F48-5740-9306-A859FAAAEBBA}"/>
              </a:ext>
            </a:extLst>
          </p:cNvPr>
          <p:cNvSpPr>
            <a:spLocks noChangeShapeType="1"/>
          </p:cNvSpPr>
          <p:nvPr/>
        </p:nvSpPr>
        <p:spPr bwMode="auto">
          <a:xfrm>
            <a:off x="2636838" y="7216775"/>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40112" name="Rectangle 80">
            <a:extLst>
              <a:ext uri="{FF2B5EF4-FFF2-40B4-BE49-F238E27FC236}">
                <a16:creationId xmlns:a16="http://schemas.microsoft.com/office/drawing/2014/main" id="{D3A32864-50A8-9D40-BA79-0B0D825CBD64}"/>
              </a:ext>
            </a:extLst>
          </p:cNvPr>
          <p:cNvSpPr>
            <a:spLocks noChangeArrowheads="1"/>
          </p:cNvSpPr>
          <p:nvPr/>
        </p:nvSpPr>
        <p:spPr bwMode="auto">
          <a:xfrm>
            <a:off x="2641600" y="55118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40113" name="Rectangle 81">
            <a:extLst>
              <a:ext uri="{FF2B5EF4-FFF2-40B4-BE49-F238E27FC236}">
                <a16:creationId xmlns:a16="http://schemas.microsoft.com/office/drawing/2014/main" id="{24F21DD5-4E26-544E-B26D-DB090312F9B0}"/>
              </a:ext>
            </a:extLst>
          </p:cNvPr>
          <p:cNvSpPr>
            <a:spLocks noChangeArrowheads="1"/>
          </p:cNvSpPr>
          <p:nvPr/>
        </p:nvSpPr>
        <p:spPr bwMode="auto">
          <a:xfrm>
            <a:off x="2833688" y="42719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0114" name="Rectangle 82">
            <a:extLst>
              <a:ext uri="{FF2B5EF4-FFF2-40B4-BE49-F238E27FC236}">
                <a16:creationId xmlns:a16="http://schemas.microsoft.com/office/drawing/2014/main" id="{EF44D8EF-51C2-254E-B5EF-33D6342D57EA}"/>
              </a:ext>
            </a:extLst>
          </p:cNvPr>
          <p:cNvSpPr>
            <a:spLocks noChangeArrowheads="1"/>
          </p:cNvSpPr>
          <p:nvPr/>
        </p:nvSpPr>
        <p:spPr bwMode="auto">
          <a:xfrm>
            <a:off x="2654300" y="259556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40117" name="Rectangle 85">
            <a:extLst>
              <a:ext uri="{FF2B5EF4-FFF2-40B4-BE49-F238E27FC236}">
                <a16:creationId xmlns:a16="http://schemas.microsoft.com/office/drawing/2014/main" id="{08BA2132-FA40-1148-AE04-D95ED28EDB4D}"/>
              </a:ext>
            </a:extLst>
          </p:cNvPr>
          <p:cNvSpPr>
            <a:spLocks noChangeArrowheads="1"/>
          </p:cNvSpPr>
          <p:nvPr/>
        </p:nvSpPr>
        <p:spPr bwMode="auto">
          <a:xfrm>
            <a:off x="460375" y="2833688"/>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40118" name="Rectangle 86">
            <a:extLst>
              <a:ext uri="{FF2B5EF4-FFF2-40B4-BE49-F238E27FC236}">
                <a16:creationId xmlns:a16="http://schemas.microsoft.com/office/drawing/2014/main" id="{D52E74B1-60E8-8A4D-8794-80D5D516637B}"/>
              </a:ext>
            </a:extLst>
          </p:cNvPr>
          <p:cNvSpPr>
            <a:spLocks noChangeArrowheads="1"/>
          </p:cNvSpPr>
          <p:nvPr/>
        </p:nvSpPr>
        <p:spPr bwMode="auto">
          <a:xfrm>
            <a:off x="444500" y="3203575"/>
            <a:ext cx="177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(D)</a:t>
            </a:r>
            <a:endParaRPr lang="en-US" altLang="en-US" sz="1400">
              <a:latin typeface="Helvetica" pitchFamily="2" charset="0"/>
            </a:endParaRPr>
          </a:p>
        </p:txBody>
      </p:sp>
      <p:sp>
        <p:nvSpPr>
          <p:cNvPr id="940119" name="Rectangle 87">
            <a:extLst>
              <a:ext uri="{FF2B5EF4-FFF2-40B4-BE49-F238E27FC236}">
                <a16:creationId xmlns:a16="http://schemas.microsoft.com/office/drawing/2014/main" id="{0BA8D940-5D01-C943-81CD-73691909A491}"/>
              </a:ext>
            </a:extLst>
          </p:cNvPr>
          <p:cNvSpPr>
            <a:spLocks noChangeArrowheads="1"/>
          </p:cNvSpPr>
          <p:nvPr/>
        </p:nvSpPr>
        <p:spPr bwMode="auto">
          <a:xfrm>
            <a:off x="304800" y="3798888"/>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(PS)</a:t>
            </a:r>
            <a:endParaRPr lang="en-US" altLang="en-US" sz="1400">
              <a:latin typeface="Helvetica" pitchFamily="2" charset="0"/>
            </a:endParaRPr>
          </a:p>
        </p:txBody>
      </p:sp>
      <p:sp>
        <p:nvSpPr>
          <p:cNvPr id="940120" name="Rectangle 88">
            <a:extLst>
              <a:ext uri="{FF2B5EF4-FFF2-40B4-BE49-F238E27FC236}">
                <a16:creationId xmlns:a16="http://schemas.microsoft.com/office/drawing/2014/main" id="{E8880662-B88F-5E49-B2AA-6D4C48FB1ED2}"/>
              </a:ext>
            </a:extLst>
          </p:cNvPr>
          <p:cNvSpPr>
            <a:spLocks noChangeArrowheads="1"/>
          </p:cNvSpPr>
          <p:nvPr/>
        </p:nvSpPr>
        <p:spPr bwMode="auto">
          <a:xfrm>
            <a:off x="933450" y="2933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0121" name="Rectangle 89">
            <a:extLst>
              <a:ext uri="{FF2B5EF4-FFF2-40B4-BE49-F238E27FC236}">
                <a16:creationId xmlns:a16="http://schemas.microsoft.com/office/drawing/2014/main" id="{079693A6-8110-2944-814D-C0163A68F193}"/>
              </a:ext>
            </a:extLst>
          </p:cNvPr>
          <p:cNvSpPr>
            <a:spLocks noChangeArrowheads="1"/>
          </p:cNvSpPr>
          <p:nvPr/>
        </p:nvSpPr>
        <p:spPr bwMode="auto">
          <a:xfrm>
            <a:off x="3054350" y="17653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0122" name="Rectangle 90">
            <a:extLst>
              <a:ext uri="{FF2B5EF4-FFF2-40B4-BE49-F238E27FC236}">
                <a16:creationId xmlns:a16="http://schemas.microsoft.com/office/drawing/2014/main" id="{244704AD-704E-7A4C-873E-0856BE614D8B}"/>
              </a:ext>
            </a:extLst>
          </p:cNvPr>
          <p:cNvSpPr>
            <a:spLocks noChangeArrowheads="1"/>
          </p:cNvSpPr>
          <p:nvPr/>
        </p:nvSpPr>
        <p:spPr bwMode="auto">
          <a:xfrm>
            <a:off x="3038475" y="20526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0123" name="Rectangle 91">
            <a:extLst>
              <a:ext uri="{FF2B5EF4-FFF2-40B4-BE49-F238E27FC236}">
                <a16:creationId xmlns:a16="http://schemas.microsoft.com/office/drawing/2014/main" id="{2797B02D-1109-5A47-A1A5-059147A21CFD}"/>
              </a:ext>
            </a:extLst>
          </p:cNvPr>
          <p:cNvSpPr>
            <a:spLocks noChangeArrowheads="1"/>
          </p:cNvSpPr>
          <p:nvPr/>
        </p:nvSpPr>
        <p:spPr bwMode="auto">
          <a:xfrm>
            <a:off x="2878138" y="22447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0124" name="Rectangle 92">
            <a:extLst>
              <a:ext uri="{FF2B5EF4-FFF2-40B4-BE49-F238E27FC236}">
                <a16:creationId xmlns:a16="http://schemas.microsoft.com/office/drawing/2014/main" id="{19F7D76D-51A4-D14F-AB0F-F026A9BCB84A}"/>
              </a:ext>
            </a:extLst>
          </p:cNvPr>
          <p:cNvSpPr>
            <a:spLocks noChangeArrowheads="1"/>
          </p:cNvSpPr>
          <p:nvPr/>
        </p:nvSpPr>
        <p:spPr bwMode="auto">
          <a:xfrm>
            <a:off x="3054350" y="28987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0125" name="Rectangle 93">
            <a:extLst>
              <a:ext uri="{FF2B5EF4-FFF2-40B4-BE49-F238E27FC236}">
                <a16:creationId xmlns:a16="http://schemas.microsoft.com/office/drawing/2014/main" id="{C11791D1-F14E-F94A-B4DF-739BBF65D022}"/>
              </a:ext>
            </a:extLst>
          </p:cNvPr>
          <p:cNvSpPr>
            <a:spLocks noChangeArrowheads="1"/>
          </p:cNvSpPr>
          <p:nvPr/>
        </p:nvSpPr>
        <p:spPr bwMode="auto">
          <a:xfrm>
            <a:off x="2894013" y="36830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0126" name="Rectangle 94">
            <a:extLst>
              <a:ext uri="{FF2B5EF4-FFF2-40B4-BE49-F238E27FC236}">
                <a16:creationId xmlns:a16="http://schemas.microsoft.com/office/drawing/2014/main" id="{9B98BB96-DC73-0A42-B63F-F5E5FA4ABD0C}"/>
              </a:ext>
            </a:extLst>
          </p:cNvPr>
          <p:cNvSpPr>
            <a:spLocks noChangeArrowheads="1"/>
          </p:cNvSpPr>
          <p:nvPr/>
        </p:nvSpPr>
        <p:spPr bwMode="auto">
          <a:xfrm>
            <a:off x="2894013" y="3827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0127" name="Rectangle 95">
            <a:extLst>
              <a:ext uri="{FF2B5EF4-FFF2-40B4-BE49-F238E27FC236}">
                <a16:creationId xmlns:a16="http://schemas.microsoft.com/office/drawing/2014/main" id="{8620781C-F767-2E4E-A7B9-8B2E76C904BB}"/>
              </a:ext>
            </a:extLst>
          </p:cNvPr>
          <p:cNvSpPr>
            <a:spLocks noChangeArrowheads="1"/>
          </p:cNvSpPr>
          <p:nvPr/>
        </p:nvSpPr>
        <p:spPr bwMode="auto">
          <a:xfrm>
            <a:off x="2989263" y="34591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0128" name="Rectangle 96">
            <a:extLst>
              <a:ext uri="{FF2B5EF4-FFF2-40B4-BE49-F238E27FC236}">
                <a16:creationId xmlns:a16="http://schemas.microsoft.com/office/drawing/2014/main" id="{8AD85F43-E200-1E4C-85EF-03011DFB61B9}"/>
              </a:ext>
            </a:extLst>
          </p:cNvPr>
          <p:cNvSpPr>
            <a:spLocks noChangeArrowheads="1"/>
          </p:cNvSpPr>
          <p:nvPr/>
        </p:nvSpPr>
        <p:spPr bwMode="auto">
          <a:xfrm>
            <a:off x="3117850" y="31702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0129" name="Rectangle 97">
            <a:extLst>
              <a:ext uri="{FF2B5EF4-FFF2-40B4-BE49-F238E27FC236}">
                <a16:creationId xmlns:a16="http://schemas.microsoft.com/office/drawing/2014/main" id="{EDBAA180-E82C-5F4A-849B-35E427762FDD}"/>
              </a:ext>
            </a:extLst>
          </p:cNvPr>
          <p:cNvSpPr>
            <a:spLocks noChangeArrowheads="1"/>
          </p:cNvSpPr>
          <p:nvPr/>
        </p:nvSpPr>
        <p:spPr bwMode="auto">
          <a:xfrm>
            <a:off x="2894013" y="4624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0130" name="Rectangle 98">
            <a:extLst>
              <a:ext uri="{FF2B5EF4-FFF2-40B4-BE49-F238E27FC236}">
                <a16:creationId xmlns:a16="http://schemas.microsoft.com/office/drawing/2014/main" id="{4BBDBEEC-BF15-5445-A72A-1940D1570D1C}"/>
              </a:ext>
            </a:extLst>
          </p:cNvPr>
          <p:cNvSpPr>
            <a:spLocks noChangeArrowheads="1"/>
          </p:cNvSpPr>
          <p:nvPr/>
        </p:nvSpPr>
        <p:spPr bwMode="auto">
          <a:xfrm>
            <a:off x="2878138" y="492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0131" name="Rectangle 99">
            <a:extLst>
              <a:ext uri="{FF2B5EF4-FFF2-40B4-BE49-F238E27FC236}">
                <a16:creationId xmlns:a16="http://schemas.microsoft.com/office/drawing/2014/main" id="{02A5E64D-969E-764B-84DC-DBFF98F4AECA}"/>
              </a:ext>
            </a:extLst>
          </p:cNvPr>
          <p:cNvSpPr>
            <a:spLocks noChangeArrowheads="1"/>
          </p:cNvSpPr>
          <p:nvPr/>
        </p:nvSpPr>
        <p:spPr bwMode="auto">
          <a:xfrm>
            <a:off x="2878138" y="51371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0132" name="Rectangle 100">
            <a:extLst>
              <a:ext uri="{FF2B5EF4-FFF2-40B4-BE49-F238E27FC236}">
                <a16:creationId xmlns:a16="http://schemas.microsoft.com/office/drawing/2014/main" id="{8B1295EA-DDD9-0E40-AC0A-5457E86F59D9}"/>
              </a:ext>
            </a:extLst>
          </p:cNvPr>
          <p:cNvSpPr>
            <a:spLocks noChangeArrowheads="1"/>
          </p:cNvSpPr>
          <p:nvPr/>
        </p:nvSpPr>
        <p:spPr bwMode="auto">
          <a:xfrm>
            <a:off x="2692400" y="5051425"/>
            <a:ext cx="2444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
              </a:rPr>
              <a:t>       </a:t>
            </a:r>
            <a:endParaRPr lang="en-US" altLang="en-US" sz="1400">
              <a:latin typeface="Helvetica" pitchFamily="2" charset="0"/>
            </a:endParaRPr>
          </a:p>
        </p:txBody>
      </p:sp>
      <p:sp>
        <p:nvSpPr>
          <p:cNvPr id="940133" name="Rectangle 101">
            <a:extLst>
              <a:ext uri="{FF2B5EF4-FFF2-40B4-BE49-F238E27FC236}">
                <a16:creationId xmlns:a16="http://schemas.microsoft.com/office/drawing/2014/main" id="{D91B545F-FE3C-1B46-A22C-3D5E9276B9E3}"/>
              </a:ext>
            </a:extLst>
          </p:cNvPr>
          <p:cNvSpPr>
            <a:spLocks noChangeArrowheads="1"/>
          </p:cNvSpPr>
          <p:nvPr/>
        </p:nvSpPr>
        <p:spPr bwMode="auto">
          <a:xfrm>
            <a:off x="3022600" y="58070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0134" name="Rectangle 102">
            <a:extLst>
              <a:ext uri="{FF2B5EF4-FFF2-40B4-BE49-F238E27FC236}">
                <a16:creationId xmlns:a16="http://schemas.microsoft.com/office/drawing/2014/main" id="{4B1FF9ED-7E3D-F645-A941-220F70E15DFF}"/>
              </a:ext>
            </a:extLst>
          </p:cNvPr>
          <p:cNvSpPr>
            <a:spLocks noChangeArrowheads="1"/>
          </p:cNvSpPr>
          <p:nvPr/>
        </p:nvSpPr>
        <p:spPr bwMode="auto">
          <a:xfrm>
            <a:off x="3006725" y="609441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0135" name="Rectangle 103">
            <a:extLst>
              <a:ext uri="{FF2B5EF4-FFF2-40B4-BE49-F238E27FC236}">
                <a16:creationId xmlns:a16="http://schemas.microsoft.com/office/drawing/2014/main" id="{3FBF1DAE-E1D1-AA4B-9956-57E02FCBF8A5}"/>
              </a:ext>
            </a:extLst>
          </p:cNvPr>
          <p:cNvSpPr>
            <a:spLocks noChangeArrowheads="1"/>
          </p:cNvSpPr>
          <p:nvPr/>
        </p:nvSpPr>
        <p:spPr bwMode="auto">
          <a:xfrm>
            <a:off x="2814638" y="69564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0136" name="Rectangle 104">
            <a:extLst>
              <a:ext uri="{FF2B5EF4-FFF2-40B4-BE49-F238E27FC236}">
                <a16:creationId xmlns:a16="http://schemas.microsoft.com/office/drawing/2014/main" id="{6F21AFDA-2493-474B-A893-D34F20618448}"/>
              </a:ext>
            </a:extLst>
          </p:cNvPr>
          <p:cNvSpPr>
            <a:spLocks noChangeArrowheads="1"/>
          </p:cNvSpPr>
          <p:nvPr/>
        </p:nvSpPr>
        <p:spPr bwMode="auto">
          <a:xfrm>
            <a:off x="2894013" y="72278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0137" name="Rectangle 105">
            <a:extLst>
              <a:ext uri="{FF2B5EF4-FFF2-40B4-BE49-F238E27FC236}">
                <a16:creationId xmlns:a16="http://schemas.microsoft.com/office/drawing/2014/main" id="{6C3E0F85-3C73-A549-A833-0018093FFACC}"/>
              </a:ext>
            </a:extLst>
          </p:cNvPr>
          <p:cNvSpPr>
            <a:spLocks noChangeArrowheads="1"/>
          </p:cNvSpPr>
          <p:nvPr/>
        </p:nvSpPr>
        <p:spPr bwMode="auto">
          <a:xfrm>
            <a:off x="2533650" y="2174875"/>
            <a:ext cx="3429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
              </a:rPr>
              <a:t>        </a:t>
            </a:r>
            <a:endParaRPr lang="en-US" altLang="en-US" sz="1400">
              <a:latin typeface="Helvetica" pitchFamily="2" charset="0"/>
            </a:endParaRPr>
          </a:p>
        </p:txBody>
      </p:sp>
      <p:sp>
        <p:nvSpPr>
          <p:cNvPr id="940139" name="AutoShape 107">
            <a:extLst>
              <a:ext uri="{FF2B5EF4-FFF2-40B4-BE49-F238E27FC236}">
                <a16:creationId xmlns:a16="http://schemas.microsoft.com/office/drawing/2014/main" id="{9020B19B-F010-D24E-A352-102C652D7B00}"/>
              </a:ext>
            </a:extLst>
          </p:cNvPr>
          <p:cNvSpPr>
            <a:spLocks noChangeArrowheads="1"/>
          </p:cNvSpPr>
          <p:nvPr/>
        </p:nvSpPr>
        <p:spPr bwMode="auto">
          <a:xfrm flipH="1">
            <a:off x="1789113" y="3225800"/>
            <a:ext cx="400050" cy="444500"/>
          </a:xfrm>
          <a:prstGeom prst="rightArrow">
            <a:avLst>
              <a:gd name="adj1" fmla="val 50000"/>
              <a:gd name="adj2" fmla="val 5000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0140" name="Rectangle 108">
            <a:extLst>
              <a:ext uri="{FF2B5EF4-FFF2-40B4-BE49-F238E27FC236}">
                <a16:creationId xmlns:a16="http://schemas.microsoft.com/office/drawing/2014/main" id="{34981518-10B8-2D4A-A686-E931D98AA96A}"/>
              </a:ext>
            </a:extLst>
          </p:cNvPr>
          <p:cNvSpPr>
            <a:spLocks noChangeArrowheads="1"/>
          </p:cNvSpPr>
          <p:nvPr/>
        </p:nvSpPr>
        <p:spPr bwMode="auto">
          <a:xfrm>
            <a:off x="431800" y="3444875"/>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40141" name="Rectangle 109">
            <a:extLst>
              <a:ext uri="{FF2B5EF4-FFF2-40B4-BE49-F238E27FC236}">
                <a16:creationId xmlns:a16="http://schemas.microsoft.com/office/drawing/2014/main" id="{F5E84B95-6AE8-D042-B6E5-7AD6FE3D7C36}"/>
              </a:ext>
            </a:extLst>
          </p:cNvPr>
          <p:cNvSpPr>
            <a:spLocks noChangeArrowheads="1"/>
          </p:cNvSpPr>
          <p:nvPr/>
        </p:nvSpPr>
        <p:spPr bwMode="auto">
          <a:xfrm>
            <a:off x="650875" y="4129088"/>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Taw</a:t>
            </a:r>
            <a:endParaRPr lang="en-US" altLang="en-US">
              <a:latin typeface="Helvetica" pitchFamily="2" charset="0"/>
            </a:endParaRPr>
          </a:p>
        </p:txBody>
      </p:sp>
      <p:sp>
        <p:nvSpPr>
          <p:cNvPr id="940142" name="Rectangle 110">
            <a:extLst>
              <a:ext uri="{FF2B5EF4-FFF2-40B4-BE49-F238E27FC236}">
                <a16:creationId xmlns:a16="http://schemas.microsoft.com/office/drawing/2014/main" id="{ECE25FDF-1B21-DE49-AABA-1CD8BFFF20EE}"/>
              </a:ext>
            </a:extLst>
          </p:cNvPr>
          <p:cNvSpPr>
            <a:spLocks noChangeArrowheads="1"/>
          </p:cNvSpPr>
          <p:nvPr/>
        </p:nvSpPr>
        <p:spPr bwMode="auto">
          <a:xfrm>
            <a:off x="606425" y="442118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Taw</a:t>
            </a:r>
            <a:endParaRPr lang="en-US" altLang="en-US">
              <a:latin typeface="Helvetica" pitchFamily="2" charset="0"/>
            </a:endParaRPr>
          </a:p>
        </p:txBody>
      </p:sp>
      <p:sp>
        <p:nvSpPr>
          <p:cNvPr id="940143" name="Rectangle 111">
            <a:extLst>
              <a:ext uri="{FF2B5EF4-FFF2-40B4-BE49-F238E27FC236}">
                <a16:creationId xmlns:a16="http://schemas.microsoft.com/office/drawing/2014/main" id="{FC53C352-80E7-1C47-91A4-97F919462E85}"/>
              </a:ext>
            </a:extLst>
          </p:cNvPr>
          <p:cNvSpPr>
            <a:spLocks noChangeArrowheads="1"/>
          </p:cNvSpPr>
          <p:nvPr/>
        </p:nvSpPr>
        <p:spPr bwMode="auto">
          <a:xfrm>
            <a:off x="890588" y="4749800"/>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Ezra</a:t>
            </a:r>
            <a:endParaRPr lang="en-US" altLang="en-US">
              <a:latin typeface="Helvetica" pitchFamily="2" charset="0"/>
            </a:endParaRPr>
          </a:p>
        </p:txBody>
      </p:sp>
      <p:sp>
        <p:nvSpPr>
          <p:cNvPr id="940144" name="Rectangle 112">
            <a:extLst>
              <a:ext uri="{FF2B5EF4-FFF2-40B4-BE49-F238E27FC236}">
                <a16:creationId xmlns:a16="http://schemas.microsoft.com/office/drawing/2014/main" id="{53DFAEFC-6B5C-0D41-9A14-D5CD8C463AB7}"/>
              </a:ext>
            </a:extLst>
          </p:cNvPr>
          <p:cNvSpPr>
            <a:spLocks noChangeArrowheads="1"/>
          </p:cNvSpPr>
          <p:nvPr/>
        </p:nvSpPr>
        <p:spPr bwMode="auto">
          <a:xfrm>
            <a:off x="596900" y="5092700"/>
            <a:ext cx="952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Nehemia</a:t>
            </a:r>
            <a:endParaRPr lang="en-US" altLang="en-US" b="1">
              <a:latin typeface="Helvetica" pitchFamily="2" charset="0"/>
            </a:endParaRPr>
          </a:p>
        </p:txBody>
      </p:sp>
      <p:sp>
        <p:nvSpPr>
          <p:cNvPr id="940145" name="Rectangle 113">
            <a:extLst>
              <a:ext uri="{FF2B5EF4-FFF2-40B4-BE49-F238E27FC236}">
                <a16:creationId xmlns:a16="http://schemas.microsoft.com/office/drawing/2014/main" id="{CADB0A03-F820-8448-B607-51ACD8B8754E}"/>
              </a:ext>
            </a:extLst>
          </p:cNvPr>
          <p:cNvSpPr>
            <a:spLocks noChangeArrowheads="1"/>
          </p:cNvSpPr>
          <p:nvPr/>
        </p:nvSpPr>
        <p:spPr bwMode="auto">
          <a:xfrm>
            <a:off x="830263" y="5414963"/>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Ester</a:t>
            </a:r>
            <a:endParaRPr lang="en-US" altLang="en-US">
              <a:latin typeface="Helvetica" pitchFamily="2" charset="0"/>
            </a:endParaRPr>
          </a:p>
        </p:txBody>
      </p:sp>
      <p:sp>
        <p:nvSpPr>
          <p:cNvPr id="940146" name="Rectangle 114">
            <a:extLst>
              <a:ext uri="{FF2B5EF4-FFF2-40B4-BE49-F238E27FC236}">
                <a16:creationId xmlns:a16="http://schemas.microsoft.com/office/drawing/2014/main" id="{C89FE69A-282A-2845-9178-B5BB3A1991E2}"/>
              </a:ext>
            </a:extLst>
          </p:cNvPr>
          <p:cNvSpPr>
            <a:spLocks noChangeArrowheads="1"/>
          </p:cNvSpPr>
          <p:nvPr/>
        </p:nvSpPr>
        <p:spPr bwMode="auto">
          <a:xfrm>
            <a:off x="731838" y="2717800"/>
            <a:ext cx="8905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700" b="1">
                <a:solidFill>
                  <a:srgbClr val="000000"/>
                </a:solidFill>
                <a:latin typeface="Helvetica" pitchFamily="2" charset="0"/>
              </a:rPr>
              <a:t>I Samuel</a:t>
            </a:r>
            <a:endParaRPr lang="en-US" altLang="en-US" sz="1400">
              <a:latin typeface="Helvetica" pitchFamily="2" charset="0"/>
            </a:endParaRPr>
          </a:p>
        </p:txBody>
      </p:sp>
      <p:sp>
        <p:nvSpPr>
          <p:cNvPr id="940147" name="Rectangle 115">
            <a:extLst>
              <a:ext uri="{FF2B5EF4-FFF2-40B4-BE49-F238E27FC236}">
                <a16:creationId xmlns:a16="http://schemas.microsoft.com/office/drawing/2014/main" id="{47A89184-FC5B-E443-9A95-8714112CE97C}"/>
              </a:ext>
            </a:extLst>
          </p:cNvPr>
          <p:cNvSpPr>
            <a:spLocks noChangeArrowheads="1"/>
          </p:cNvSpPr>
          <p:nvPr/>
        </p:nvSpPr>
        <p:spPr bwMode="auto">
          <a:xfrm>
            <a:off x="668338" y="3114675"/>
            <a:ext cx="1003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Samuel</a:t>
            </a:r>
            <a:endParaRPr lang="en-US" altLang="en-US" sz="1400">
              <a:latin typeface="Helvetica" pitchFamily="2" charset="0"/>
            </a:endParaRPr>
          </a:p>
        </p:txBody>
      </p:sp>
      <p:sp>
        <p:nvSpPr>
          <p:cNvPr id="940148" name="Rectangle 116">
            <a:extLst>
              <a:ext uri="{FF2B5EF4-FFF2-40B4-BE49-F238E27FC236}">
                <a16:creationId xmlns:a16="http://schemas.microsoft.com/office/drawing/2014/main" id="{9E68A915-25BA-A448-B9F9-B08475D16FD6}"/>
              </a:ext>
            </a:extLst>
          </p:cNvPr>
          <p:cNvSpPr>
            <a:spLocks noChangeArrowheads="1"/>
          </p:cNvSpPr>
          <p:nvPr/>
        </p:nvSpPr>
        <p:spPr bwMode="auto">
          <a:xfrm>
            <a:off x="782638" y="336867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Raja</a:t>
            </a:r>
            <a:endParaRPr lang="en-US" altLang="en-US">
              <a:latin typeface="Helvetica" pitchFamily="2" charset="0"/>
            </a:endParaRPr>
          </a:p>
        </p:txBody>
      </p:sp>
      <p:sp>
        <p:nvSpPr>
          <p:cNvPr id="940149" name="Rectangle 117">
            <a:extLst>
              <a:ext uri="{FF2B5EF4-FFF2-40B4-BE49-F238E27FC236}">
                <a16:creationId xmlns:a16="http://schemas.microsoft.com/office/drawing/2014/main" id="{2A0C532F-2E95-164B-B2AB-420894A267CB}"/>
              </a:ext>
            </a:extLst>
          </p:cNvPr>
          <p:cNvSpPr>
            <a:spLocks noChangeArrowheads="1"/>
          </p:cNvSpPr>
          <p:nvPr/>
        </p:nvSpPr>
        <p:spPr bwMode="auto">
          <a:xfrm>
            <a:off x="641350" y="3730625"/>
            <a:ext cx="673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Raja</a:t>
            </a:r>
            <a:endParaRPr lang="en-US" altLang="en-US">
              <a:latin typeface="Helvetica" pitchFamily="2" charset="0"/>
            </a:endParaRPr>
          </a:p>
        </p:txBody>
      </p:sp>
      <p:sp>
        <p:nvSpPr>
          <p:cNvPr id="940151" name="Arc 119">
            <a:extLst>
              <a:ext uri="{FF2B5EF4-FFF2-40B4-BE49-F238E27FC236}">
                <a16:creationId xmlns:a16="http://schemas.microsoft.com/office/drawing/2014/main" id="{131FD3AD-ED83-C74D-9FEC-B5261796EFEF}"/>
              </a:ext>
            </a:extLst>
          </p:cNvPr>
          <p:cNvSpPr>
            <a:spLocks/>
          </p:cNvSpPr>
          <p:nvPr/>
        </p:nvSpPr>
        <p:spPr bwMode="auto">
          <a:xfrm rot="10860000">
            <a:off x="2457450" y="569913"/>
            <a:ext cx="92075" cy="27463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381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0152" name="Line 120">
            <a:extLst>
              <a:ext uri="{FF2B5EF4-FFF2-40B4-BE49-F238E27FC236}">
                <a16:creationId xmlns:a16="http://schemas.microsoft.com/office/drawing/2014/main" id="{02A1F699-2BE1-514C-AAC7-81A102C7C2F5}"/>
              </a:ext>
            </a:extLst>
          </p:cNvPr>
          <p:cNvSpPr>
            <a:spLocks noChangeShapeType="1"/>
          </p:cNvSpPr>
          <p:nvPr/>
        </p:nvSpPr>
        <p:spPr bwMode="auto">
          <a:xfrm flipH="1" flipV="1">
            <a:off x="3830638" y="360363"/>
            <a:ext cx="0" cy="4381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53" name="Line 121">
            <a:extLst>
              <a:ext uri="{FF2B5EF4-FFF2-40B4-BE49-F238E27FC236}">
                <a16:creationId xmlns:a16="http://schemas.microsoft.com/office/drawing/2014/main" id="{7A42C4F6-4D4F-004F-9C2D-98A412850C16}"/>
              </a:ext>
            </a:extLst>
          </p:cNvPr>
          <p:cNvSpPr>
            <a:spLocks noChangeShapeType="1"/>
          </p:cNvSpPr>
          <p:nvPr/>
        </p:nvSpPr>
        <p:spPr bwMode="auto">
          <a:xfrm>
            <a:off x="2670175" y="571500"/>
            <a:ext cx="4937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54" name="Line 122">
            <a:extLst>
              <a:ext uri="{FF2B5EF4-FFF2-40B4-BE49-F238E27FC236}">
                <a16:creationId xmlns:a16="http://schemas.microsoft.com/office/drawing/2014/main" id="{FB1CAAE4-5E4A-5C4F-9E64-539AD3A3283A}"/>
              </a:ext>
            </a:extLst>
          </p:cNvPr>
          <p:cNvSpPr>
            <a:spLocks noChangeShapeType="1"/>
          </p:cNvSpPr>
          <p:nvPr/>
        </p:nvSpPr>
        <p:spPr bwMode="auto">
          <a:xfrm>
            <a:off x="3290888" y="571500"/>
            <a:ext cx="479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55" name="Line 123">
            <a:extLst>
              <a:ext uri="{FF2B5EF4-FFF2-40B4-BE49-F238E27FC236}">
                <a16:creationId xmlns:a16="http://schemas.microsoft.com/office/drawing/2014/main" id="{855C91D0-960A-AB47-B1EE-E2DED4FFF64F}"/>
              </a:ext>
            </a:extLst>
          </p:cNvPr>
          <p:cNvSpPr>
            <a:spLocks noChangeShapeType="1"/>
          </p:cNvSpPr>
          <p:nvPr/>
        </p:nvSpPr>
        <p:spPr bwMode="auto">
          <a:xfrm>
            <a:off x="2651125" y="2012950"/>
            <a:ext cx="11160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56" name="Line 124">
            <a:extLst>
              <a:ext uri="{FF2B5EF4-FFF2-40B4-BE49-F238E27FC236}">
                <a16:creationId xmlns:a16="http://schemas.microsoft.com/office/drawing/2014/main" id="{F67EE52E-AA04-C040-832E-7A7FFB55838D}"/>
              </a:ext>
            </a:extLst>
          </p:cNvPr>
          <p:cNvSpPr>
            <a:spLocks noChangeShapeType="1"/>
          </p:cNvSpPr>
          <p:nvPr/>
        </p:nvSpPr>
        <p:spPr bwMode="auto">
          <a:xfrm>
            <a:off x="2620963" y="34512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57" name="Rectangle 125">
            <a:extLst>
              <a:ext uri="{FF2B5EF4-FFF2-40B4-BE49-F238E27FC236}">
                <a16:creationId xmlns:a16="http://schemas.microsoft.com/office/drawing/2014/main" id="{9CB31A33-544E-504F-87D0-0D6C0EDD87B9}"/>
              </a:ext>
            </a:extLst>
          </p:cNvPr>
          <p:cNvSpPr>
            <a:spLocks noChangeArrowheads="1"/>
          </p:cNvSpPr>
          <p:nvPr/>
        </p:nvSpPr>
        <p:spPr bwMode="auto">
          <a:xfrm>
            <a:off x="4243388" y="186690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(U)</a:t>
            </a:r>
          </a:p>
        </p:txBody>
      </p:sp>
      <p:sp>
        <p:nvSpPr>
          <p:cNvPr id="940158" name="Rectangle 126">
            <a:extLst>
              <a:ext uri="{FF2B5EF4-FFF2-40B4-BE49-F238E27FC236}">
                <a16:creationId xmlns:a16="http://schemas.microsoft.com/office/drawing/2014/main" id="{8009FB01-02D8-F04B-B01B-541295134B75}"/>
              </a:ext>
            </a:extLst>
          </p:cNvPr>
          <p:cNvSpPr>
            <a:spLocks noChangeArrowheads="1"/>
          </p:cNvSpPr>
          <p:nvPr/>
        </p:nvSpPr>
        <p:spPr bwMode="auto">
          <a:xfrm>
            <a:off x="4224338" y="3041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40159" name="Rectangle 127">
            <a:extLst>
              <a:ext uri="{FF2B5EF4-FFF2-40B4-BE49-F238E27FC236}">
                <a16:creationId xmlns:a16="http://schemas.microsoft.com/office/drawing/2014/main" id="{6FD4D6CA-CC72-0042-8BF4-A28E00AD60EA}"/>
              </a:ext>
            </a:extLst>
          </p:cNvPr>
          <p:cNvSpPr>
            <a:spLocks noChangeArrowheads="1"/>
          </p:cNvSpPr>
          <p:nvPr/>
        </p:nvSpPr>
        <p:spPr bwMode="auto">
          <a:xfrm>
            <a:off x="4225925" y="4438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40160" name="Rectangle 128">
            <a:extLst>
              <a:ext uri="{FF2B5EF4-FFF2-40B4-BE49-F238E27FC236}">
                <a16:creationId xmlns:a16="http://schemas.microsoft.com/office/drawing/2014/main" id="{9B3D2E69-26AD-DB48-B2D1-4E11AE8569B5}"/>
              </a:ext>
            </a:extLst>
          </p:cNvPr>
          <p:cNvSpPr>
            <a:spLocks noChangeArrowheads="1"/>
          </p:cNvSpPr>
          <p:nvPr/>
        </p:nvSpPr>
        <p:spPr bwMode="auto">
          <a:xfrm>
            <a:off x="4211638" y="573246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40161" name="Rectangle 129">
            <a:extLst>
              <a:ext uri="{FF2B5EF4-FFF2-40B4-BE49-F238E27FC236}">
                <a16:creationId xmlns:a16="http://schemas.microsoft.com/office/drawing/2014/main" id="{C3337565-1663-0044-ADEF-8203FE2C5B06}"/>
              </a:ext>
            </a:extLst>
          </p:cNvPr>
          <p:cNvSpPr>
            <a:spLocks noChangeArrowheads="1"/>
          </p:cNvSpPr>
          <p:nvPr/>
        </p:nvSpPr>
        <p:spPr bwMode="auto">
          <a:xfrm>
            <a:off x="4210050" y="6661150"/>
            <a:ext cx="622300" cy="3635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40162" name="Line 130">
            <a:extLst>
              <a:ext uri="{FF2B5EF4-FFF2-40B4-BE49-F238E27FC236}">
                <a16:creationId xmlns:a16="http://schemas.microsoft.com/office/drawing/2014/main" id="{178B23B0-5D78-D44F-982C-6DD3D2AFB7A6}"/>
              </a:ext>
            </a:extLst>
          </p:cNvPr>
          <p:cNvSpPr>
            <a:spLocks noChangeShapeType="1"/>
          </p:cNvSpPr>
          <p:nvPr/>
        </p:nvSpPr>
        <p:spPr bwMode="auto">
          <a:xfrm>
            <a:off x="2649538" y="31670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63" name="Line 131">
            <a:extLst>
              <a:ext uri="{FF2B5EF4-FFF2-40B4-BE49-F238E27FC236}">
                <a16:creationId xmlns:a16="http://schemas.microsoft.com/office/drawing/2014/main" id="{EBD75BBC-FBBC-DF4D-AF24-2565D7DD83A5}"/>
              </a:ext>
            </a:extLst>
          </p:cNvPr>
          <p:cNvSpPr>
            <a:spLocks noChangeShapeType="1"/>
          </p:cNvSpPr>
          <p:nvPr/>
        </p:nvSpPr>
        <p:spPr bwMode="auto">
          <a:xfrm>
            <a:off x="2620963" y="490855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64" name="Line 132">
            <a:extLst>
              <a:ext uri="{FF2B5EF4-FFF2-40B4-BE49-F238E27FC236}">
                <a16:creationId xmlns:a16="http://schemas.microsoft.com/office/drawing/2014/main" id="{27571D30-6C3C-214F-84FC-A287F75D3563}"/>
              </a:ext>
            </a:extLst>
          </p:cNvPr>
          <p:cNvSpPr>
            <a:spLocks noChangeShapeType="1"/>
          </p:cNvSpPr>
          <p:nvPr/>
        </p:nvSpPr>
        <p:spPr bwMode="auto">
          <a:xfrm>
            <a:off x="2179638" y="3898900"/>
            <a:ext cx="230187" cy="25558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40165" name="Group 133">
            <a:extLst>
              <a:ext uri="{FF2B5EF4-FFF2-40B4-BE49-F238E27FC236}">
                <a16:creationId xmlns:a16="http://schemas.microsoft.com/office/drawing/2014/main" id="{411F3089-F85B-7543-9A40-6AD655AC3524}"/>
              </a:ext>
            </a:extLst>
          </p:cNvPr>
          <p:cNvGrpSpPr>
            <a:grpSpLocks/>
          </p:cNvGrpSpPr>
          <p:nvPr/>
        </p:nvGrpSpPr>
        <p:grpSpPr bwMode="auto">
          <a:xfrm>
            <a:off x="1901825" y="4265613"/>
            <a:ext cx="765175" cy="1147762"/>
            <a:chOff x="89" y="3487"/>
            <a:chExt cx="482" cy="723"/>
          </a:xfrm>
        </p:grpSpPr>
        <p:sp>
          <p:nvSpPr>
            <p:cNvPr id="940166" name="Rectangle 134">
              <a:extLst>
                <a:ext uri="{FF2B5EF4-FFF2-40B4-BE49-F238E27FC236}">
                  <a16:creationId xmlns:a16="http://schemas.microsoft.com/office/drawing/2014/main" id="{16EDD9CA-38D0-1746-AFFD-CABC37760684}"/>
                </a:ext>
              </a:extLst>
            </p:cNvPr>
            <p:cNvSpPr>
              <a:spLocks noChangeArrowheads="1"/>
            </p:cNvSpPr>
            <p:nvPr/>
          </p:nvSpPr>
          <p:spPr bwMode="auto">
            <a:xfrm>
              <a:off x="89" y="3487"/>
              <a:ext cx="15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NABI</a:t>
              </a:r>
              <a:endParaRPr lang="en-US" altLang="en-US" sz="1400">
                <a:latin typeface="Helvetica" pitchFamily="2" charset="0"/>
              </a:endParaRPr>
            </a:p>
          </p:txBody>
        </p:sp>
        <p:sp>
          <p:nvSpPr>
            <p:cNvPr id="940167" name="Rectangle 135">
              <a:extLst>
                <a:ext uri="{FF2B5EF4-FFF2-40B4-BE49-F238E27FC236}">
                  <a16:creationId xmlns:a16="http://schemas.microsoft.com/office/drawing/2014/main" id="{D83CADD8-EC4C-7D46-ADC5-7E698B6E386D}"/>
                </a:ext>
              </a:extLst>
            </p:cNvPr>
            <p:cNvSpPr>
              <a:spLocks noChangeArrowheads="1"/>
            </p:cNvSpPr>
            <p:nvPr/>
          </p:nvSpPr>
          <p:spPr bwMode="auto">
            <a:xfrm>
              <a:off x="89" y="356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MENULIS</a:t>
              </a:r>
              <a:endParaRPr lang="en-US" altLang="en-US" sz="1400">
                <a:latin typeface="Helvetica" pitchFamily="2" charset="0"/>
              </a:endParaRPr>
            </a:p>
          </p:txBody>
        </p:sp>
        <p:sp>
          <p:nvSpPr>
            <p:cNvPr id="940168" name="Rectangle 136">
              <a:extLst>
                <a:ext uri="{FF2B5EF4-FFF2-40B4-BE49-F238E27FC236}">
                  <a16:creationId xmlns:a16="http://schemas.microsoft.com/office/drawing/2014/main" id="{EA065D08-D578-124A-A6CD-E4EB8A72755C}"/>
                </a:ext>
              </a:extLst>
            </p:cNvPr>
            <p:cNvSpPr>
              <a:spLocks noChangeArrowheads="1"/>
            </p:cNvSpPr>
            <p:nvPr/>
          </p:nvSpPr>
          <p:spPr bwMode="auto">
            <a:xfrm>
              <a:off x="89" y="364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SELAMA</a:t>
              </a:r>
              <a:endParaRPr lang="en-US" altLang="en-US" sz="1400">
                <a:latin typeface="Helvetica" pitchFamily="2" charset="0"/>
              </a:endParaRPr>
            </a:p>
          </p:txBody>
        </p:sp>
        <p:sp>
          <p:nvSpPr>
            <p:cNvPr id="940169" name="Rectangle 137">
              <a:extLst>
                <a:ext uri="{FF2B5EF4-FFF2-40B4-BE49-F238E27FC236}">
                  <a16:creationId xmlns:a16="http://schemas.microsoft.com/office/drawing/2014/main" id="{A46D6551-E275-1040-B263-58CABB49B464}"/>
                </a:ext>
              </a:extLst>
            </p:cNvPr>
            <p:cNvSpPr>
              <a:spLocks noChangeArrowheads="1"/>
            </p:cNvSpPr>
            <p:nvPr/>
          </p:nvSpPr>
          <p:spPr bwMode="auto">
            <a:xfrm>
              <a:off x="89" y="3725"/>
              <a:ext cx="27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EMPAT</a:t>
              </a:r>
              <a:endParaRPr lang="en-US" altLang="en-US" sz="1400">
                <a:latin typeface="Helvetica" pitchFamily="2" charset="0"/>
              </a:endParaRPr>
            </a:p>
          </p:txBody>
        </p:sp>
        <p:sp>
          <p:nvSpPr>
            <p:cNvPr id="940170" name="Rectangle 138">
              <a:extLst>
                <a:ext uri="{FF2B5EF4-FFF2-40B4-BE49-F238E27FC236}">
                  <a16:creationId xmlns:a16="http://schemas.microsoft.com/office/drawing/2014/main" id="{17E3CF0C-D72D-604A-851F-A0F6C2AE0AAB}"/>
                </a:ext>
              </a:extLst>
            </p:cNvPr>
            <p:cNvSpPr>
              <a:spLocks noChangeArrowheads="1"/>
            </p:cNvSpPr>
            <p:nvPr/>
          </p:nvSpPr>
          <p:spPr bwMode="auto">
            <a:xfrm>
              <a:off x="89" y="3803"/>
              <a:ext cx="29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RATUS</a:t>
              </a:r>
              <a:endParaRPr lang="en-US" altLang="en-US" sz="1400">
                <a:latin typeface="Helvetica" pitchFamily="2" charset="0"/>
              </a:endParaRPr>
            </a:p>
          </p:txBody>
        </p:sp>
        <p:sp>
          <p:nvSpPr>
            <p:cNvPr id="940171" name="Rectangle 139">
              <a:extLst>
                <a:ext uri="{FF2B5EF4-FFF2-40B4-BE49-F238E27FC236}">
                  <a16:creationId xmlns:a16="http://schemas.microsoft.com/office/drawing/2014/main" id="{AEF13413-B0A5-2642-B3DF-5ED85F2C1DFE}"/>
                </a:ext>
              </a:extLst>
            </p:cNvPr>
            <p:cNvSpPr>
              <a:spLocks noChangeArrowheads="1"/>
            </p:cNvSpPr>
            <p:nvPr/>
          </p:nvSpPr>
          <p:spPr bwMode="auto">
            <a:xfrm>
              <a:off x="89" y="3885"/>
              <a:ext cx="33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TAHUN</a:t>
              </a:r>
              <a:endParaRPr lang="en-US" altLang="en-US" sz="1400">
                <a:latin typeface="Helvetica" pitchFamily="2" charset="0"/>
              </a:endParaRPr>
            </a:p>
          </p:txBody>
        </p:sp>
        <p:sp>
          <p:nvSpPr>
            <p:cNvPr id="940172" name="Rectangle 140">
              <a:extLst>
                <a:ext uri="{FF2B5EF4-FFF2-40B4-BE49-F238E27FC236}">
                  <a16:creationId xmlns:a16="http://schemas.microsoft.com/office/drawing/2014/main" id="{E0B7B873-EF33-8C44-A057-88700583F762}"/>
                </a:ext>
              </a:extLst>
            </p:cNvPr>
            <p:cNvSpPr>
              <a:spLocks noChangeArrowheads="1"/>
            </p:cNvSpPr>
            <p:nvPr/>
          </p:nvSpPr>
          <p:spPr bwMode="auto">
            <a:xfrm>
              <a:off x="89" y="3972"/>
              <a:ext cx="42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SETELAH</a:t>
              </a:r>
              <a:endParaRPr lang="en-US" altLang="en-US" sz="1400">
                <a:latin typeface="Helvetica" pitchFamily="2" charset="0"/>
              </a:endParaRPr>
            </a:p>
          </p:txBody>
        </p:sp>
        <p:sp>
          <p:nvSpPr>
            <p:cNvPr id="940173" name="Rectangle 141">
              <a:extLst>
                <a:ext uri="{FF2B5EF4-FFF2-40B4-BE49-F238E27FC236}">
                  <a16:creationId xmlns:a16="http://schemas.microsoft.com/office/drawing/2014/main" id="{2E6C0A20-3B8B-4B4B-A658-1A607FCF7E4D}"/>
                </a:ext>
              </a:extLst>
            </p:cNvPr>
            <p:cNvSpPr>
              <a:spLocks noChangeArrowheads="1"/>
            </p:cNvSpPr>
            <p:nvPr/>
          </p:nvSpPr>
          <p:spPr bwMode="auto">
            <a:xfrm>
              <a:off x="101" y="4056"/>
              <a:ext cx="1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 </a:t>
              </a:r>
              <a:endParaRPr lang="en-US" altLang="en-US" sz="1400">
                <a:latin typeface="Helvetica" pitchFamily="2" charset="0"/>
              </a:endParaRPr>
            </a:p>
          </p:txBody>
        </p:sp>
        <p:sp>
          <p:nvSpPr>
            <p:cNvPr id="940174" name="Rectangle 142">
              <a:extLst>
                <a:ext uri="{FF2B5EF4-FFF2-40B4-BE49-F238E27FC236}">
                  <a16:creationId xmlns:a16="http://schemas.microsoft.com/office/drawing/2014/main" id="{C3E9747C-9014-9946-820C-52CE22189968}"/>
                </a:ext>
              </a:extLst>
            </p:cNvPr>
            <p:cNvSpPr>
              <a:spLocks noChangeArrowheads="1"/>
            </p:cNvSpPr>
            <p:nvPr/>
          </p:nvSpPr>
          <p:spPr bwMode="auto">
            <a:xfrm>
              <a:off x="125" y="4133"/>
              <a:ext cx="4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"PECAH"</a:t>
              </a:r>
              <a:endParaRPr lang="en-US" altLang="en-US" sz="1400">
                <a:latin typeface="Helvetica" pitchFamily="2" charset="0"/>
              </a:endParaRPr>
            </a:p>
          </p:txBody>
        </p:sp>
      </p:grpSp>
      <p:sp>
        <p:nvSpPr>
          <p:cNvPr id="940175" name="Rectangle 143" descr="Small grid">
            <a:extLst>
              <a:ext uri="{FF2B5EF4-FFF2-40B4-BE49-F238E27FC236}">
                <a16:creationId xmlns:a16="http://schemas.microsoft.com/office/drawing/2014/main" id="{12671EF7-9E4F-7847-B491-B5AF609F7438}"/>
              </a:ext>
            </a:extLst>
          </p:cNvPr>
          <p:cNvSpPr>
            <a:spLocks noChangeArrowheads="1"/>
          </p:cNvSpPr>
          <p:nvPr/>
        </p:nvSpPr>
        <p:spPr bwMode="auto">
          <a:xfrm rot="2940000">
            <a:off x="2197100" y="3862388"/>
            <a:ext cx="366713" cy="179387"/>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0176" name="AutoShape 144">
            <a:extLst>
              <a:ext uri="{FF2B5EF4-FFF2-40B4-BE49-F238E27FC236}">
                <a16:creationId xmlns:a16="http://schemas.microsoft.com/office/drawing/2014/main" id="{B3E03C8A-CC49-A845-911D-9333CA7DC1AF}"/>
              </a:ext>
            </a:extLst>
          </p:cNvPr>
          <p:cNvSpPr>
            <a:spLocks noChangeArrowheads="1"/>
          </p:cNvSpPr>
          <p:nvPr/>
        </p:nvSpPr>
        <p:spPr bwMode="auto">
          <a:xfrm rot="13800000" flipH="1">
            <a:off x="2379663" y="3867150"/>
            <a:ext cx="241300" cy="406400"/>
          </a:xfrm>
          <a:prstGeom prst="rightArrow">
            <a:avLst>
              <a:gd name="adj1" fmla="val 50000"/>
              <a:gd name="adj2" fmla="val 50005"/>
            </a:avLst>
          </a:prstGeom>
          <a:solidFill>
            <a:schemeClr val="tx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0179" name="Rectangle 147">
            <a:extLst>
              <a:ext uri="{FF2B5EF4-FFF2-40B4-BE49-F238E27FC236}">
                <a16:creationId xmlns:a16="http://schemas.microsoft.com/office/drawing/2014/main" id="{E357E280-E468-3F4E-965D-AFE6E7B36242}"/>
              </a:ext>
            </a:extLst>
          </p:cNvPr>
          <p:cNvSpPr>
            <a:spLocks noChangeArrowheads="1"/>
          </p:cNvSpPr>
          <p:nvPr/>
        </p:nvSpPr>
        <p:spPr bwMode="auto">
          <a:xfrm>
            <a:off x="3032125" y="54864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0184" name="Text Box 152">
            <a:extLst>
              <a:ext uri="{FF2B5EF4-FFF2-40B4-BE49-F238E27FC236}">
                <a16:creationId xmlns:a16="http://schemas.microsoft.com/office/drawing/2014/main" id="{4F01DF0C-EF41-5748-AF85-DC0E9C5757ED}"/>
              </a:ext>
            </a:extLst>
          </p:cNvPr>
          <p:cNvSpPr txBox="1">
            <a:spLocks noChangeArrowheads="1"/>
          </p:cNvSpPr>
          <p:nvPr/>
        </p:nvSpPr>
        <p:spPr bwMode="auto">
          <a:xfrm rot="-5400000">
            <a:off x="3975100" y="1673225"/>
            <a:ext cx="32067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endParaRPr lang="en-US" altLang="en-US" sz="900">
              <a:latin typeface="Arial Black" panose="020B0604020202020204" pitchFamily="34" charset="0"/>
            </a:endParaRPr>
          </a:p>
        </p:txBody>
      </p:sp>
      <p:sp>
        <p:nvSpPr>
          <p:cNvPr id="940187" name="Rectangle 155">
            <a:extLst>
              <a:ext uri="{FF2B5EF4-FFF2-40B4-BE49-F238E27FC236}">
                <a16:creationId xmlns:a16="http://schemas.microsoft.com/office/drawing/2014/main" id="{1DB531CA-9CEA-AA45-BA27-A56515DAD676}"/>
              </a:ext>
            </a:extLst>
          </p:cNvPr>
          <p:cNvSpPr>
            <a:spLocks noChangeArrowheads="1"/>
          </p:cNvSpPr>
          <p:nvPr/>
        </p:nvSpPr>
        <p:spPr bwMode="auto">
          <a:xfrm>
            <a:off x="2852738" y="1768475"/>
            <a:ext cx="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endParaRPr lang="en-US" altLang="en-US">
              <a:latin typeface="Arial" panose="020B0604020202020204" pitchFamily="34" charset="0"/>
            </a:endParaRPr>
          </a:p>
        </p:txBody>
      </p:sp>
      <p:sp>
        <p:nvSpPr>
          <p:cNvPr id="940190" name="Rectangle 158">
            <a:extLst>
              <a:ext uri="{FF2B5EF4-FFF2-40B4-BE49-F238E27FC236}">
                <a16:creationId xmlns:a16="http://schemas.microsoft.com/office/drawing/2014/main" id="{76E97DCF-5AB4-5741-8A23-A8B5E38B6642}"/>
              </a:ext>
            </a:extLst>
          </p:cNvPr>
          <p:cNvSpPr>
            <a:spLocks noChangeArrowheads="1"/>
          </p:cNvSpPr>
          <p:nvPr/>
        </p:nvSpPr>
        <p:spPr bwMode="auto">
          <a:xfrm>
            <a:off x="2870200" y="2644775"/>
            <a:ext cx="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endParaRPr lang="en-US" altLang="en-US">
              <a:latin typeface="Arial" panose="020B0604020202020204" pitchFamily="34" charset="0"/>
            </a:endParaRPr>
          </a:p>
        </p:txBody>
      </p:sp>
      <p:sp>
        <p:nvSpPr>
          <p:cNvPr id="940198" name="Rectangle 166">
            <a:extLst>
              <a:ext uri="{FF2B5EF4-FFF2-40B4-BE49-F238E27FC236}">
                <a16:creationId xmlns:a16="http://schemas.microsoft.com/office/drawing/2014/main" id="{A3D557EC-18C3-1343-9DEA-C89CD5331DCB}"/>
              </a:ext>
            </a:extLst>
          </p:cNvPr>
          <p:cNvSpPr>
            <a:spLocks noChangeArrowheads="1"/>
          </p:cNvSpPr>
          <p:nvPr/>
        </p:nvSpPr>
        <p:spPr bwMode="auto">
          <a:xfrm>
            <a:off x="2562225" y="4046538"/>
            <a:ext cx="1873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940202" name="Line 170">
            <a:extLst>
              <a:ext uri="{FF2B5EF4-FFF2-40B4-BE49-F238E27FC236}">
                <a16:creationId xmlns:a16="http://schemas.microsoft.com/office/drawing/2014/main" id="{60817688-B785-7548-B29B-C588CA7B3B16}"/>
              </a:ext>
            </a:extLst>
          </p:cNvPr>
          <p:cNvSpPr>
            <a:spLocks noChangeShapeType="1"/>
          </p:cNvSpPr>
          <p:nvPr/>
        </p:nvSpPr>
        <p:spPr bwMode="auto">
          <a:xfrm>
            <a:off x="2559050" y="571500"/>
            <a:ext cx="0" cy="22066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0203" name="Line 171">
            <a:extLst>
              <a:ext uri="{FF2B5EF4-FFF2-40B4-BE49-F238E27FC236}">
                <a16:creationId xmlns:a16="http://schemas.microsoft.com/office/drawing/2014/main" id="{88AEE0C3-15A4-6B4B-AFB8-35C68F76710D}"/>
              </a:ext>
            </a:extLst>
          </p:cNvPr>
          <p:cNvSpPr>
            <a:spLocks noChangeShapeType="1"/>
          </p:cNvSpPr>
          <p:nvPr/>
        </p:nvSpPr>
        <p:spPr bwMode="auto">
          <a:xfrm>
            <a:off x="2516188" y="814388"/>
            <a:ext cx="1676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0204" name="Line 172">
            <a:extLst>
              <a:ext uri="{FF2B5EF4-FFF2-40B4-BE49-F238E27FC236}">
                <a16:creationId xmlns:a16="http://schemas.microsoft.com/office/drawing/2014/main" id="{60B18AED-1100-1549-B767-CE77F42BB395}"/>
              </a:ext>
            </a:extLst>
          </p:cNvPr>
          <p:cNvSpPr>
            <a:spLocks noChangeShapeType="1"/>
          </p:cNvSpPr>
          <p:nvPr/>
        </p:nvSpPr>
        <p:spPr bwMode="auto">
          <a:xfrm>
            <a:off x="4152900" y="182563"/>
            <a:ext cx="0" cy="6048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0205" name="Line 173">
            <a:extLst>
              <a:ext uri="{FF2B5EF4-FFF2-40B4-BE49-F238E27FC236}">
                <a16:creationId xmlns:a16="http://schemas.microsoft.com/office/drawing/2014/main" id="{57341C70-B146-944A-A100-F1B45E8C50A0}"/>
              </a:ext>
            </a:extLst>
          </p:cNvPr>
          <p:cNvSpPr>
            <a:spLocks noChangeShapeType="1"/>
          </p:cNvSpPr>
          <p:nvPr/>
        </p:nvSpPr>
        <p:spPr bwMode="auto">
          <a:xfrm>
            <a:off x="2535238" y="1011238"/>
            <a:ext cx="0" cy="29035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0206" name="Line 174">
            <a:extLst>
              <a:ext uri="{FF2B5EF4-FFF2-40B4-BE49-F238E27FC236}">
                <a16:creationId xmlns:a16="http://schemas.microsoft.com/office/drawing/2014/main" id="{B4E4F8F1-F6BA-7746-B328-A16A44BDBABE}"/>
              </a:ext>
            </a:extLst>
          </p:cNvPr>
          <p:cNvSpPr>
            <a:spLocks noChangeShapeType="1"/>
          </p:cNvSpPr>
          <p:nvPr/>
        </p:nvSpPr>
        <p:spPr bwMode="auto">
          <a:xfrm>
            <a:off x="2511425" y="1001713"/>
            <a:ext cx="1693863"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0207" name="Line 175">
            <a:extLst>
              <a:ext uri="{FF2B5EF4-FFF2-40B4-BE49-F238E27FC236}">
                <a16:creationId xmlns:a16="http://schemas.microsoft.com/office/drawing/2014/main" id="{88D6EEFA-5DB7-7442-AC6A-67A046F88E9C}"/>
              </a:ext>
            </a:extLst>
          </p:cNvPr>
          <p:cNvSpPr>
            <a:spLocks noChangeShapeType="1"/>
          </p:cNvSpPr>
          <p:nvPr/>
        </p:nvSpPr>
        <p:spPr bwMode="auto">
          <a:xfrm>
            <a:off x="2509838" y="7305675"/>
            <a:ext cx="1693862" cy="0"/>
          </a:xfrm>
          <a:prstGeom prst="line">
            <a:avLst/>
          </a:prstGeom>
          <a:noFill/>
          <a:ln w="76200">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40208" name="Line 176">
            <a:extLst>
              <a:ext uri="{FF2B5EF4-FFF2-40B4-BE49-F238E27FC236}">
                <a16:creationId xmlns:a16="http://schemas.microsoft.com/office/drawing/2014/main" id="{27BC07BF-9DBA-1845-887C-A8008B351F5B}"/>
              </a:ext>
            </a:extLst>
          </p:cNvPr>
          <p:cNvSpPr>
            <a:spLocks noChangeShapeType="1"/>
          </p:cNvSpPr>
          <p:nvPr/>
        </p:nvSpPr>
        <p:spPr bwMode="auto">
          <a:xfrm>
            <a:off x="4164013" y="1006475"/>
            <a:ext cx="0" cy="62801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0209" name="Line 177">
            <a:extLst>
              <a:ext uri="{FF2B5EF4-FFF2-40B4-BE49-F238E27FC236}">
                <a16:creationId xmlns:a16="http://schemas.microsoft.com/office/drawing/2014/main" id="{BEE072BC-96FB-804A-BA24-7D7E640693AE}"/>
              </a:ext>
            </a:extLst>
          </p:cNvPr>
          <p:cNvSpPr>
            <a:spLocks noChangeShapeType="1"/>
          </p:cNvSpPr>
          <p:nvPr/>
        </p:nvSpPr>
        <p:spPr bwMode="auto">
          <a:xfrm>
            <a:off x="2541588" y="5576888"/>
            <a:ext cx="0" cy="17129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0210" name="Line 178">
            <a:extLst>
              <a:ext uri="{FF2B5EF4-FFF2-40B4-BE49-F238E27FC236}">
                <a16:creationId xmlns:a16="http://schemas.microsoft.com/office/drawing/2014/main" id="{D4AD1AA4-336C-ED40-B29B-A997902BD16B}"/>
              </a:ext>
            </a:extLst>
          </p:cNvPr>
          <p:cNvSpPr>
            <a:spLocks noChangeShapeType="1"/>
          </p:cNvSpPr>
          <p:nvPr/>
        </p:nvSpPr>
        <p:spPr bwMode="auto">
          <a:xfrm flipV="1">
            <a:off x="2201863" y="546100"/>
            <a:ext cx="1587" cy="340201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211" name="Rectangle 179" descr="Small grid">
            <a:extLst>
              <a:ext uri="{FF2B5EF4-FFF2-40B4-BE49-F238E27FC236}">
                <a16:creationId xmlns:a16="http://schemas.microsoft.com/office/drawing/2014/main" id="{5EF6A3B5-D7A5-6048-9B4C-FD4C725BD603}"/>
              </a:ext>
            </a:extLst>
          </p:cNvPr>
          <p:cNvSpPr>
            <a:spLocks noChangeArrowheads="1"/>
          </p:cNvSpPr>
          <p:nvPr/>
        </p:nvSpPr>
        <p:spPr bwMode="auto">
          <a:xfrm>
            <a:off x="1985963" y="3365500"/>
            <a:ext cx="247650" cy="1524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0212" name="Line 180">
            <a:extLst>
              <a:ext uri="{FF2B5EF4-FFF2-40B4-BE49-F238E27FC236}">
                <a16:creationId xmlns:a16="http://schemas.microsoft.com/office/drawing/2014/main" id="{5AFB8F24-3CD2-3A4F-B2A4-DAD473F6B08B}"/>
              </a:ext>
            </a:extLst>
          </p:cNvPr>
          <p:cNvSpPr>
            <a:spLocks noChangeShapeType="1"/>
          </p:cNvSpPr>
          <p:nvPr/>
        </p:nvSpPr>
        <p:spPr bwMode="auto">
          <a:xfrm>
            <a:off x="2597150" y="1079500"/>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0227" name="Rectangle 195">
            <a:extLst>
              <a:ext uri="{FF2B5EF4-FFF2-40B4-BE49-F238E27FC236}">
                <a16:creationId xmlns:a16="http://schemas.microsoft.com/office/drawing/2014/main" id="{87CB3861-F915-EE4E-842D-793A58A68DCD}"/>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40228" name="Picture 196">
            <a:extLst>
              <a:ext uri="{FF2B5EF4-FFF2-40B4-BE49-F238E27FC236}">
                <a16:creationId xmlns:a16="http://schemas.microsoft.com/office/drawing/2014/main" id="{D651005D-E355-D442-A8E7-8E1C8169EE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806" r="29846" b="220"/>
          <a:stretch>
            <a:fillRect/>
          </a:stretch>
        </p:blipFill>
        <p:spPr bwMode="auto">
          <a:xfrm>
            <a:off x="5041900" y="469900"/>
            <a:ext cx="4716463" cy="6846888"/>
          </a:xfrm>
          <a:prstGeom prst="rect">
            <a:avLst/>
          </a:prstGeom>
          <a:noFill/>
          <a:extLst>
            <a:ext uri="{909E8E84-426E-40DD-AFC4-6F175D3DCCD1}">
              <a14:hiddenFill xmlns:a14="http://schemas.microsoft.com/office/drawing/2010/main">
                <a:solidFill>
                  <a:srgbClr val="FFFFFF"/>
                </a:solidFill>
              </a14:hiddenFill>
            </a:ext>
          </a:extLst>
        </p:spPr>
      </p:pic>
      <p:sp>
        <p:nvSpPr>
          <p:cNvPr id="940229" name="Rectangle 197">
            <a:extLst>
              <a:ext uri="{FF2B5EF4-FFF2-40B4-BE49-F238E27FC236}">
                <a16:creationId xmlns:a16="http://schemas.microsoft.com/office/drawing/2014/main" id="{598896AF-DCD4-5E46-B628-BF182E21FA90}"/>
              </a:ext>
            </a:extLst>
          </p:cNvPr>
          <p:cNvSpPr>
            <a:spLocks noChangeArrowheads="1"/>
          </p:cNvSpPr>
          <p:nvPr/>
        </p:nvSpPr>
        <p:spPr bwMode="auto">
          <a:xfrm>
            <a:off x="4989513" y="407988"/>
            <a:ext cx="4692650" cy="6834187"/>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0230" name="Rectangle 198">
            <a:extLst>
              <a:ext uri="{FF2B5EF4-FFF2-40B4-BE49-F238E27FC236}">
                <a16:creationId xmlns:a16="http://schemas.microsoft.com/office/drawing/2014/main" id="{322C3F96-6701-BE41-9D28-C9A6BDF54D55}"/>
              </a:ext>
            </a:extLst>
          </p:cNvPr>
          <p:cNvSpPr>
            <a:spLocks noChangeArrowheads="1"/>
          </p:cNvSpPr>
          <p:nvPr/>
        </p:nvSpPr>
        <p:spPr bwMode="auto">
          <a:xfrm>
            <a:off x="5026025" y="412750"/>
            <a:ext cx="4694238" cy="6850063"/>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40233" name="Picture 201">
            <a:extLst>
              <a:ext uri="{FF2B5EF4-FFF2-40B4-BE49-F238E27FC236}">
                <a16:creationId xmlns:a16="http://schemas.microsoft.com/office/drawing/2014/main" id="{90B21D6E-EF78-3443-970C-FABE899BFC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940249" name="Oval 217">
            <a:extLst>
              <a:ext uri="{FF2B5EF4-FFF2-40B4-BE49-F238E27FC236}">
                <a16:creationId xmlns:a16="http://schemas.microsoft.com/office/drawing/2014/main" id="{19EEB0B6-C205-F04A-AB03-97C8C957A59A}"/>
              </a:ext>
            </a:extLst>
          </p:cNvPr>
          <p:cNvSpPr>
            <a:spLocks noChangeArrowheads="1"/>
          </p:cNvSpPr>
          <p:nvPr/>
        </p:nvSpPr>
        <p:spPr bwMode="auto">
          <a:xfrm>
            <a:off x="2314575" y="895350"/>
            <a:ext cx="1811338" cy="515938"/>
          </a:xfrm>
          <a:prstGeom prst="ellipse">
            <a:avLst/>
          </a:prstGeom>
          <a:noFill/>
          <a:ln w="76200">
            <a:solidFill>
              <a:schemeClr val="hlink"/>
            </a:solidFill>
            <a:round/>
            <a:headEnd/>
            <a:tailEnd/>
          </a:ln>
          <a:effectLst>
            <a:outerShdw dist="91581" dir="202140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40252" name="AutoShape 220">
            <a:extLst>
              <a:ext uri="{FF2B5EF4-FFF2-40B4-BE49-F238E27FC236}">
                <a16:creationId xmlns:a16="http://schemas.microsoft.com/office/drawing/2014/main" id="{25F70AE8-DBC3-6644-B4DC-EE55BA5D340F}"/>
              </a:ext>
            </a:extLst>
          </p:cNvPr>
          <p:cNvSpPr>
            <a:spLocks noChangeArrowheads="1"/>
          </p:cNvSpPr>
          <p:nvPr/>
        </p:nvSpPr>
        <p:spPr bwMode="auto">
          <a:xfrm rot="9069307">
            <a:off x="3781425" y="534988"/>
            <a:ext cx="2185988" cy="81121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AFD00"/>
          </a:solidFill>
          <a:ln w="57150">
            <a:solidFill>
              <a:srgbClr val="00279F"/>
            </a:solidFill>
            <a:miter lim="800000"/>
            <a:headEnd/>
            <a:tailEnd/>
          </a:ln>
          <a:effectLst>
            <a:outerShdw dist="91581" dir="2021404" algn="ctr" rotWithShape="0">
              <a:schemeClr val="tx1"/>
            </a:outerShdw>
          </a:effectLst>
        </p:spPr>
        <p:txBody>
          <a:bodyPr wrap="none" anchor="ctr"/>
          <a:lstStyle/>
          <a:p>
            <a:endParaRPr lang="en-US"/>
          </a:p>
        </p:txBody>
      </p:sp>
      <p:sp>
        <p:nvSpPr>
          <p:cNvPr id="940265" name="Text Box 233">
            <a:extLst>
              <a:ext uri="{FF2B5EF4-FFF2-40B4-BE49-F238E27FC236}">
                <a16:creationId xmlns:a16="http://schemas.microsoft.com/office/drawing/2014/main" id="{3E7F75AB-9F32-0D46-B4AB-A3108E01DC5D}"/>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62</a:t>
            </a:r>
          </a:p>
        </p:txBody>
      </p:sp>
      <p:sp>
        <p:nvSpPr>
          <p:cNvPr id="940269" name="Text Box 237">
            <a:extLst>
              <a:ext uri="{FF2B5EF4-FFF2-40B4-BE49-F238E27FC236}">
                <a16:creationId xmlns:a16="http://schemas.microsoft.com/office/drawing/2014/main" id="{6C964295-F85C-014A-A9F6-816DBE884ED8}"/>
              </a:ext>
            </a:extLst>
          </p:cNvPr>
          <p:cNvSpPr txBox="1">
            <a:spLocks noChangeArrowheads="1"/>
          </p:cNvSpPr>
          <p:nvPr/>
        </p:nvSpPr>
        <p:spPr bwMode="auto">
          <a:xfrm rot="-5400000">
            <a:off x="2105025" y="3676650"/>
            <a:ext cx="381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900">
              <a:latin typeface="Arial Black" panose="020B0604020202020204" pitchFamily="34" charset="0"/>
            </a:endParaRPr>
          </a:p>
        </p:txBody>
      </p:sp>
      <p:sp>
        <p:nvSpPr>
          <p:cNvPr id="940270" name="Rectangle 238">
            <a:extLst>
              <a:ext uri="{FF2B5EF4-FFF2-40B4-BE49-F238E27FC236}">
                <a16:creationId xmlns:a16="http://schemas.microsoft.com/office/drawing/2014/main" id="{FEB4FBF9-9074-5645-9248-610349FC4C23}"/>
              </a:ext>
            </a:extLst>
          </p:cNvPr>
          <p:cNvSpPr>
            <a:spLocks noChangeArrowheads="1"/>
          </p:cNvSpPr>
          <p:nvPr/>
        </p:nvSpPr>
        <p:spPr bwMode="auto">
          <a:xfrm>
            <a:off x="6500813"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grpSp>
        <p:nvGrpSpPr>
          <p:cNvPr id="940271" name="Group 239">
            <a:extLst>
              <a:ext uri="{FF2B5EF4-FFF2-40B4-BE49-F238E27FC236}">
                <a16:creationId xmlns:a16="http://schemas.microsoft.com/office/drawing/2014/main" id="{A4FFECB1-606C-8540-BB4A-5C2E0518AE75}"/>
              </a:ext>
            </a:extLst>
          </p:cNvPr>
          <p:cNvGrpSpPr>
            <a:grpSpLocks/>
          </p:cNvGrpSpPr>
          <p:nvPr/>
        </p:nvGrpSpPr>
        <p:grpSpPr bwMode="auto">
          <a:xfrm>
            <a:off x="5265738" y="584200"/>
            <a:ext cx="4416425" cy="4008438"/>
            <a:chOff x="3407" y="368"/>
            <a:chExt cx="2782" cy="2525"/>
          </a:xfrm>
        </p:grpSpPr>
        <p:sp>
          <p:nvSpPr>
            <p:cNvPr id="940272" name="Rectangle 240">
              <a:extLst>
                <a:ext uri="{FF2B5EF4-FFF2-40B4-BE49-F238E27FC236}">
                  <a16:creationId xmlns:a16="http://schemas.microsoft.com/office/drawing/2014/main" id="{510B19D1-E474-DF41-93D2-2D2AA25F0D86}"/>
                </a:ext>
              </a:extLst>
            </p:cNvPr>
            <p:cNvSpPr>
              <a:spLocks noChangeArrowheads="1"/>
            </p:cNvSpPr>
            <p:nvPr/>
          </p:nvSpPr>
          <p:spPr bwMode="auto">
            <a:xfrm>
              <a:off x="4301" y="368"/>
              <a:ext cx="1705" cy="39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940273" name="Text Box 241">
              <a:extLst>
                <a:ext uri="{FF2B5EF4-FFF2-40B4-BE49-F238E27FC236}">
                  <a16:creationId xmlns:a16="http://schemas.microsoft.com/office/drawing/2014/main" id="{EABBAFBD-16E2-B747-B1A7-C52744E36974}"/>
                </a:ext>
              </a:extLst>
            </p:cNvPr>
            <p:cNvSpPr txBox="1">
              <a:spLocks noChangeArrowheads="1"/>
            </p:cNvSpPr>
            <p:nvPr/>
          </p:nvSpPr>
          <p:spPr bwMode="auto">
            <a:xfrm>
              <a:off x="3461" y="2541"/>
              <a:ext cx="2728" cy="352"/>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5000"/>
                </a:lnSpc>
                <a:spcBef>
                  <a:spcPct val="50000"/>
                </a:spcBef>
              </a:pPr>
              <a:r>
                <a:rPr lang="en-US" altLang="en-US" sz="3600" b="1">
                  <a:solidFill>
                    <a:srgbClr val="FFEA18"/>
                  </a:solidFill>
                  <a:latin typeface="Helvetica" pitchFamily="2" charset="0"/>
                </a:rPr>
                <a:t>"Nabi-Nabi"</a:t>
              </a:r>
            </a:p>
          </p:txBody>
        </p:sp>
        <p:sp>
          <p:nvSpPr>
            <p:cNvPr id="940274" name="Text Box 242">
              <a:extLst>
                <a:ext uri="{FF2B5EF4-FFF2-40B4-BE49-F238E27FC236}">
                  <a16:creationId xmlns:a16="http://schemas.microsoft.com/office/drawing/2014/main" id="{2DC50E49-5ECA-6442-AF1D-75F790017949}"/>
                </a:ext>
              </a:extLst>
            </p:cNvPr>
            <p:cNvSpPr txBox="1">
              <a:spLocks noChangeArrowheads="1"/>
            </p:cNvSpPr>
            <p:nvPr/>
          </p:nvSpPr>
          <p:spPr bwMode="auto">
            <a:xfrm>
              <a:off x="3678" y="2199"/>
              <a:ext cx="2281" cy="36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1">
                  <a:solidFill>
                    <a:srgbClr val="FFEA18"/>
                  </a:solidFill>
                  <a:latin typeface="Helvetica" pitchFamily="2" charset="0"/>
                </a:rPr>
                <a:t>  </a:t>
              </a:r>
              <a:r>
                <a:rPr lang="en-US" altLang="en-US" sz="3200" b="1">
                  <a:solidFill>
                    <a:srgbClr val="FFEA18"/>
                  </a:solidFill>
                  <a:latin typeface="Helvetica" pitchFamily="2" charset="0"/>
                </a:rPr>
                <a:t>16</a:t>
              </a:r>
              <a:r>
                <a:rPr lang="en-US" altLang="en-US" sz="2400" b="1">
                  <a:solidFill>
                    <a:srgbClr val="FFEA18"/>
                  </a:solidFill>
                  <a:latin typeface="Helvetica" pitchFamily="2" charset="0"/>
                </a:rPr>
                <a:t>  KITAB</a:t>
              </a:r>
            </a:p>
          </p:txBody>
        </p:sp>
        <p:sp>
          <p:nvSpPr>
            <p:cNvPr id="940275" name="Rectangle 243">
              <a:extLst>
                <a:ext uri="{FF2B5EF4-FFF2-40B4-BE49-F238E27FC236}">
                  <a16:creationId xmlns:a16="http://schemas.microsoft.com/office/drawing/2014/main" id="{A851E602-E041-984E-9018-36450BE210B9}"/>
                </a:ext>
              </a:extLst>
            </p:cNvPr>
            <p:cNvSpPr>
              <a:spLocks noChangeArrowheads="1"/>
            </p:cNvSpPr>
            <p:nvPr/>
          </p:nvSpPr>
          <p:spPr bwMode="auto">
            <a:xfrm>
              <a:off x="3407" y="1447"/>
              <a:ext cx="2740" cy="63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000" b="1" i="1">
                  <a:solidFill>
                    <a:schemeClr val="bg1"/>
                  </a:solidFill>
                  <a:latin typeface="Helvetica" pitchFamily="2" charset="0"/>
                </a:rPr>
                <a:t>MENSET</a:t>
              </a:r>
            </a:p>
            <a:p>
              <a:pPr algn="ctr">
                <a:lnSpc>
                  <a:spcPct val="50000"/>
                </a:lnSpc>
                <a:spcBef>
                  <a:spcPct val="50000"/>
                </a:spcBef>
              </a:pPr>
              <a:r>
                <a:rPr lang="en-US" altLang="en-US" sz="4000" b="1" i="1">
                  <a:solidFill>
                    <a:schemeClr val="bg1"/>
                  </a:solidFill>
                  <a:latin typeface="Helvetica" pitchFamily="2" charset="0"/>
                </a:rPr>
                <a:t>KITAB</a:t>
              </a:r>
              <a:endParaRPr lang="en-US" altLang="en-US" b="1" u="sng">
                <a:solidFill>
                  <a:schemeClr val="bg1"/>
                </a:solidFill>
                <a:latin typeface="Helvetica" pitchFamily="2" charset="0"/>
              </a:endParaRPr>
            </a:p>
          </p:txBody>
        </p:sp>
      </p:grpSp>
      <p:sp>
        <p:nvSpPr>
          <p:cNvPr id="940278" name="Text Box 246">
            <a:extLst>
              <a:ext uri="{FF2B5EF4-FFF2-40B4-BE49-F238E27FC236}">
                <a16:creationId xmlns:a16="http://schemas.microsoft.com/office/drawing/2014/main" id="{D1D466D7-5360-A54B-ACFD-0652C7A598C8}"/>
              </a:ext>
            </a:extLst>
          </p:cNvPr>
          <p:cNvSpPr txBox="1">
            <a:spLocks noChangeArrowheads="1"/>
          </p:cNvSpPr>
          <p:nvPr/>
        </p:nvSpPr>
        <p:spPr bwMode="auto">
          <a:xfrm>
            <a:off x="5219700" y="4814888"/>
            <a:ext cx="4291013" cy="1006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000" b="1" i="1">
                <a:solidFill>
                  <a:srgbClr val="66FFFF"/>
                </a:solidFill>
                <a:latin typeface="Arial" panose="020B0604020202020204" pitchFamily="34" charset="0"/>
              </a:rPr>
              <a:t>LIHATLAH SECARA KRONOLOGIS!</a:t>
            </a:r>
          </a:p>
        </p:txBody>
      </p:sp>
      <p:sp>
        <p:nvSpPr>
          <p:cNvPr id="940279" name="Rectangle 247">
            <a:extLst>
              <a:ext uri="{FF2B5EF4-FFF2-40B4-BE49-F238E27FC236}">
                <a16:creationId xmlns:a16="http://schemas.microsoft.com/office/drawing/2014/main" id="{8627DC65-9D47-A44A-9371-4505BF85108F}"/>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
        <p:nvSpPr>
          <p:cNvPr id="940280" name="Text Box 248">
            <a:extLst>
              <a:ext uri="{FF2B5EF4-FFF2-40B4-BE49-F238E27FC236}">
                <a16:creationId xmlns:a16="http://schemas.microsoft.com/office/drawing/2014/main" id="{03D38304-E9F2-764D-98A9-CF2C99B9DDC2}"/>
              </a:ext>
            </a:extLst>
          </p:cNvPr>
          <p:cNvSpPr txBox="1">
            <a:spLocks noChangeArrowheads="1"/>
          </p:cNvSpPr>
          <p:nvPr/>
        </p:nvSpPr>
        <p:spPr bwMode="auto">
          <a:xfrm rot="-5400000">
            <a:off x="2044700" y="3944938"/>
            <a:ext cx="381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900">
              <a:latin typeface="Arial Black" panose="020B0604020202020204" pitchFamily="34" charset="0"/>
            </a:endParaRPr>
          </a:p>
        </p:txBody>
      </p:sp>
      <p:sp>
        <p:nvSpPr>
          <p:cNvPr id="940281" name="Text Box 249">
            <a:extLst>
              <a:ext uri="{FF2B5EF4-FFF2-40B4-BE49-F238E27FC236}">
                <a16:creationId xmlns:a16="http://schemas.microsoft.com/office/drawing/2014/main" id="{9895FC99-612B-334B-945A-BE9C0D1F3F0B}"/>
              </a:ext>
            </a:extLst>
          </p:cNvPr>
          <p:cNvSpPr txBox="1">
            <a:spLocks noChangeArrowheads="1"/>
          </p:cNvSpPr>
          <p:nvPr/>
        </p:nvSpPr>
        <p:spPr bwMode="auto">
          <a:xfrm rot="-5400000">
            <a:off x="2077244" y="3883819"/>
            <a:ext cx="381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940282" name="Text Box 250">
            <a:extLst>
              <a:ext uri="{FF2B5EF4-FFF2-40B4-BE49-F238E27FC236}">
                <a16:creationId xmlns:a16="http://schemas.microsoft.com/office/drawing/2014/main" id="{A07A59BB-DF01-8044-BAEB-E7FD2D56F3EC}"/>
              </a:ext>
            </a:extLst>
          </p:cNvPr>
          <p:cNvSpPr txBox="1">
            <a:spLocks noChangeArrowheads="1"/>
          </p:cNvSpPr>
          <p:nvPr/>
        </p:nvSpPr>
        <p:spPr bwMode="auto">
          <a:xfrm>
            <a:off x="5270500" y="5735638"/>
            <a:ext cx="4291013" cy="14033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000" b="1" i="1">
                <a:solidFill>
                  <a:srgbClr val="FFEA18"/>
                </a:solidFill>
                <a:latin typeface="Arial" panose="020B0604020202020204" pitchFamily="34" charset="0"/>
              </a:rPr>
              <a:t>PERTAMA…                 Kepada ISRAEL </a:t>
            </a:r>
            <a:r>
              <a:rPr lang="en-US" altLang="en-US" sz="2600" b="1" i="1">
                <a:solidFill>
                  <a:srgbClr val="FFEA18"/>
                </a:solidFill>
                <a:latin typeface="Arial" panose="020B0604020202020204" pitchFamily="34" charset="0"/>
              </a:rPr>
              <a:t>(Kerajaan Utara)</a:t>
            </a:r>
            <a:endParaRPr lang="en-US" altLang="en-US" sz="3000" b="1" i="1">
              <a:solidFill>
                <a:srgbClr val="FFEA18"/>
              </a:solidFill>
              <a:latin typeface="Arial" panose="020B0604020202020204" pitchFamily="34" charset="0"/>
            </a:endParaRPr>
          </a:p>
        </p:txBody>
      </p:sp>
      <p:sp>
        <p:nvSpPr>
          <p:cNvPr id="940283" name="Rectangle 251">
            <a:extLst>
              <a:ext uri="{FF2B5EF4-FFF2-40B4-BE49-F238E27FC236}">
                <a16:creationId xmlns:a16="http://schemas.microsoft.com/office/drawing/2014/main" id="{19C021F7-514B-2047-9E10-91C493B9F178}"/>
              </a:ext>
            </a:extLst>
          </p:cNvPr>
          <p:cNvSpPr>
            <a:spLocks noChangeArrowheads="1"/>
          </p:cNvSpPr>
          <p:nvPr/>
        </p:nvSpPr>
        <p:spPr bwMode="auto">
          <a:xfrm>
            <a:off x="2632075" y="577215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40284" name="Rectangle 252">
            <a:extLst>
              <a:ext uri="{FF2B5EF4-FFF2-40B4-BE49-F238E27FC236}">
                <a16:creationId xmlns:a16="http://schemas.microsoft.com/office/drawing/2014/main" id="{A60C6636-8D25-0F4C-8B49-4510B6F13968}"/>
              </a:ext>
            </a:extLst>
          </p:cNvPr>
          <p:cNvSpPr>
            <a:spLocks noChangeArrowheads="1"/>
          </p:cNvSpPr>
          <p:nvPr/>
        </p:nvSpPr>
        <p:spPr bwMode="auto">
          <a:xfrm>
            <a:off x="2578100" y="426085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40285" name="Line 253">
            <a:extLst>
              <a:ext uri="{FF2B5EF4-FFF2-40B4-BE49-F238E27FC236}">
                <a16:creationId xmlns:a16="http://schemas.microsoft.com/office/drawing/2014/main" id="{02A127FA-7A8E-864A-91BD-F918C9014992}"/>
              </a:ext>
            </a:extLst>
          </p:cNvPr>
          <p:cNvSpPr>
            <a:spLocks noChangeShapeType="1"/>
          </p:cNvSpPr>
          <p:nvPr/>
        </p:nvSpPr>
        <p:spPr bwMode="auto">
          <a:xfrm>
            <a:off x="2611438" y="5456238"/>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100"/>
                                  </p:stCondLst>
                                  <p:childTnLst>
                                    <p:set>
                                      <p:cBhvr>
                                        <p:cTn id="6" dur="1" fill="hold">
                                          <p:stCondLst>
                                            <p:cond delay="0"/>
                                          </p:stCondLst>
                                        </p:cTn>
                                        <p:tgtEl>
                                          <p:spTgt spid="940252"/>
                                        </p:tgtEl>
                                        <p:attrNameLst>
                                          <p:attrName>style.visibility</p:attrName>
                                        </p:attrNameLst>
                                      </p:cBhvr>
                                      <p:to>
                                        <p:strVal val="visible"/>
                                      </p:to>
                                    </p:set>
                                    <p:anim calcmode="lin" valueType="num">
                                      <p:cBhvr additive="base">
                                        <p:cTn id="7" dur="500" fill="hold"/>
                                        <p:tgtEl>
                                          <p:spTgt spid="940252"/>
                                        </p:tgtEl>
                                        <p:attrNameLst>
                                          <p:attrName>ppt_x</p:attrName>
                                        </p:attrNameLst>
                                      </p:cBhvr>
                                      <p:tavLst>
                                        <p:tav tm="0">
                                          <p:val>
                                            <p:strVal val="1+#ppt_w/2"/>
                                          </p:val>
                                        </p:tav>
                                        <p:tav tm="100000">
                                          <p:val>
                                            <p:strVal val="#ppt_x"/>
                                          </p:val>
                                        </p:tav>
                                      </p:tavLst>
                                    </p:anim>
                                    <p:anim calcmode="lin" valueType="num">
                                      <p:cBhvr additive="base">
                                        <p:cTn id="8" dur="500" fill="hold"/>
                                        <p:tgtEl>
                                          <p:spTgt spid="94025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600"/>
                            </p:stCondLst>
                            <p:childTnLst>
                              <p:par>
                                <p:cTn id="10" presetID="2" presetClass="entr" presetSubtype="2" fill="hold" grpId="0" nodeType="afterEffect">
                                  <p:stCondLst>
                                    <p:cond delay="0"/>
                                  </p:stCondLst>
                                  <p:childTnLst>
                                    <p:set>
                                      <p:cBhvr>
                                        <p:cTn id="11" dur="1" fill="hold">
                                          <p:stCondLst>
                                            <p:cond delay="0"/>
                                          </p:stCondLst>
                                        </p:cTn>
                                        <p:tgtEl>
                                          <p:spTgt spid="940282"/>
                                        </p:tgtEl>
                                        <p:attrNameLst>
                                          <p:attrName>style.visibility</p:attrName>
                                        </p:attrNameLst>
                                      </p:cBhvr>
                                      <p:to>
                                        <p:strVal val="visible"/>
                                      </p:to>
                                    </p:set>
                                    <p:anim calcmode="lin" valueType="num">
                                      <p:cBhvr additive="base">
                                        <p:cTn id="12" dur="500" fill="hold"/>
                                        <p:tgtEl>
                                          <p:spTgt spid="940282"/>
                                        </p:tgtEl>
                                        <p:attrNameLst>
                                          <p:attrName>ppt_x</p:attrName>
                                        </p:attrNameLst>
                                      </p:cBhvr>
                                      <p:tavLst>
                                        <p:tav tm="0">
                                          <p:val>
                                            <p:strVal val="1+#ppt_w/2"/>
                                          </p:val>
                                        </p:tav>
                                        <p:tav tm="100000">
                                          <p:val>
                                            <p:strVal val="#ppt_x"/>
                                          </p:val>
                                        </p:tav>
                                      </p:tavLst>
                                    </p:anim>
                                    <p:anim calcmode="lin" valueType="num">
                                      <p:cBhvr additive="base">
                                        <p:cTn id="13" dur="500" fill="hold"/>
                                        <p:tgtEl>
                                          <p:spTgt spid="9402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0282"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324" name="Text Box 244">
            <a:extLst>
              <a:ext uri="{FF2B5EF4-FFF2-40B4-BE49-F238E27FC236}">
                <a16:creationId xmlns:a16="http://schemas.microsoft.com/office/drawing/2014/main" id="{185A2CA6-5061-134A-9F2D-334BE03C0F71}"/>
              </a:ext>
            </a:extLst>
          </p:cNvPr>
          <p:cNvSpPr txBox="1">
            <a:spLocks noChangeArrowheads="1"/>
          </p:cNvSpPr>
          <p:nvPr/>
        </p:nvSpPr>
        <p:spPr bwMode="auto">
          <a:xfrm rot="-5400000">
            <a:off x="2080419" y="3880644"/>
            <a:ext cx="381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942082" name="Rectangle 2">
            <a:extLst>
              <a:ext uri="{FF2B5EF4-FFF2-40B4-BE49-F238E27FC236}">
                <a16:creationId xmlns:a16="http://schemas.microsoft.com/office/drawing/2014/main" id="{5CCFBDBB-87CF-904C-A233-A2F22889F129}"/>
              </a:ext>
            </a:extLst>
          </p:cNvPr>
          <p:cNvSpPr>
            <a:spLocks noChangeArrowheads="1"/>
          </p:cNvSpPr>
          <p:nvPr/>
        </p:nvSpPr>
        <p:spPr bwMode="auto">
          <a:xfrm>
            <a:off x="2871788" y="44069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2083" name="Rectangle 3">
            <a:extLst>
              <a:ext uri="{FF2B5EF4-FFF2-40B4-BE49-F238E27FC236}">
                <a16:creationId xmlns:a16="http://schemas.microsoft.com/office/drawing/2014/main" id="{D40A4812-2900-204C-8D35-480B4FC490B9}"/>
              </a:ext>
            </a:extLst>
          </p:cNvPr>
          <p:cNvSpPr>
            <a:spLocks noChangeArrowheads="1"/>
          </p:cNvSpPr>
          <p:nvPr/>
        </p:nvSpPr>
        <p:spPr bwMode="auto">
          <a:xfrm>
            <a:off x="2855913" y="46624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2084" name="Rectangle 4">
            <a:extLst>
              <a:ext uri="{FF2B5EF4-FFF2-40B4-BE49-F238E27FC236}">
                <a16:creationId xmlns:a16="http://schemas.microsoft.com/office/drawing/2014/main" id="{C612965C-05F6-6849-8417-F7A41C431370}"/>
              </a:ext>
            </a:extLst>
          </p:cNvPr>
          <p:cNvSpPr>
            <a:spLocks noChangeArrowheads="1"/>
          </p:cNvSpPr>
          <p:nvPr/>
        </p:nvSpPr>
        <p:spPr bwMode="auto">
          <a:xfrm>
            <a:off x="2840038" y="4965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2085" name="Rectangle 5">
            <a:extLst>
              <a:ext uri="{FF2B5EF4-FFF2-40B4-BE49-F238E27FC236}">
                <a16:creationId xmlns:a16="http://schemas.microsoft.com/office/drawing/2014/main" id="{389035FD-6196-694F-8247-EC07E08D8FAB}"/>
              </a:ext>
            </a:extLst>
          </p:cNvPr>
          <p:cNvSpPr>
            <a:spLocks noChangeArrowheads="1"/>
          </p:cNvSpPr>
          <p:nvPr/>
        </p:nvSpPr>
        <p:spPr bwMode="auto">
          <a:xfrm>
            <a:off x="2840038" y="51752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2086" name="Line 6">
            <a:extLst>
              <a:ext uri="{FF2B5EF4-FFF2-40B4-BE49-F238E27FC236}">
                <a16:creationId xmlns:a16="http://schemas.microsoft.com/office/drawing/2014/main" id="{004507E5-A571-1B4E-B986-580E6E27E766}"/>
              </a:ext>
            </a:extLst>
          </p:cNvPr>
          <p:cNvSpPr>
            <a:spLocks noChangeShapeType="1"/>
          </p:cNvSpPr>
          <p:nvPr/>
        </p:nvSpPr>
        <p:spPr bwMode="auto">
          <a:xfrm>
            <a:off x="2138363" y="5561013"/>
            <a:ext cx="417512"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087" name="Line 7">
            <a:extLst>
              <a:ext uri="{FF2B5EF4-FFF2-40B4-BE49-F238E27FC236}">
                <a16:creationId xmlns:a16="http://schemas.microsoft.com/office/drawing/2014/main" id="{A3F9D267-5883-7D4E-887A-D99E0CE69E99}"/>
              </a:ext>
            </a:extLst>
          </p:cNvPr>
          <p:cNvSpPr>
            <a:spLocks noChangeShapeType="1"/>
          </p:cNvSpPr>
          <p:nvPr/>
        </p:nvSpPr>
        <p:spPr bwMode="auto">
          <a:xfrm>
            <a:off x="1460500" y="3740150"/>
            <a:ext cx="635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088" name="Line 8">
            <a:extLst>
              <a:ext uri="{FF2B5EF4-FFF2-40B4-BE49-F238E27FC236}">
                <a16:creationId xmlns:a16="http://schemas.microsoft.com/office/drawing/2014/main" id="{52F0200E-502B-7E44-9AA3-2DBD7FB2C30F}"/>
              </a:ext>
            </a:extLst>
          </p:cNvPr>
          <p:cNvSpPr>
            <a:spLocks noChangeShapeType="1"/>
          </p:cNvSpPr>
          <p:nvPr/>
        </p:nvSpPr>
        <p:spPr bwMode="auto">
          <a:xfrm>
            <a:off x="547688" y="5822950"/>
            <a:ext cx="1595437"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089" name="Freeform 9">
            <a:extLst>
              <a:ext uri="{FF2B5EF4-FFF2-40B4-BE49-F238E27FC236}">
                <a16:creationId xmlns:a16="http://schemas.microsoft.com/office/drawing/2014/main" id="{F9468B73-7962-9A45-BCEF-443BE04F38C7}"/>
              </a:ext>
            </a:extLst>
          </p:cNvPr>
          <p:cNvSpPr>
            <a:spLocks/>
          </p:cNvSpPr>
          <p:nvPr/>
        </p:nvSpPr>
        <p:spPr bwMode="auto">
          <a:xfrm>
            <a:off x="1473200" y="3749675"/>
            <a:ext cx="590550" cy="1981200"/>
          </a:xfrm>
          <a:custGeom>
            <a:avLst/>
            <a:gdLst>
              <a:gd name="T0" fmla="*/ 40 w 372"/>
              <a:gd name="T1" fmla="*/ 0 h 1248"/>
              <a:gd name="T2" fmla="*/ 372 w 372"/>
              <a:gd name="T3" fmla="*/ 1238 h 1248"/>
              <a:gd name="T4" fmla="*/ 342 w 372"/>
              <a:gd name="T5" fmla="*/ 1248 h 1248"/>
              <a:gd name="T6" fmla="*/ 0 w 372"/>
              <a:gd name="T7" fmla="*/ 10 h 1248"/>
              <a:gd name="T8" fmla="*/ 40 w 372"/>
              <a:gd name="T9" fmla="*/ 0 h 1248"/>
            </a:gdLst>
            <a:ahLst/>
            <a:cxnLst>
              <a:cxn ang="0">
                <a:pos x="T0" y="T1"/>
              </a:cxn>
              <a:cxn ang="0">
                <a:pos x="T2" y="T3"/>
              </a:cxn>
              <a:cxn ang="0">
                <a:pos x="T4" y="T5"/>
              </a:cxn>
              <a:cxn ang="0">
                <a:pos x="T6" y="T7"/>
              </a:cxn>
              <a:cxn ang="0">
                <a:pos x="T8" y="T9"/>
              </a:cxn>
            </a:cxnLst>
            <a:rect l="0" t="0" r="r" b="b"/>
            <a:pathLst>
              <a:path w="372" h="1248">
                <a:moveTo>
                  <a:pt x="40" y="0"/>
                </a:moveTo>
                <a:lnTo>
                  <a:pt x="372" y="1238"/>
                </a:lnTo>
                <a:lnTo>
                  <a:pt x="342" y="1248"/>
                </a:lnTo>
                <a:lnTo>
                  <a:pt x="0" y="10"/>
                </a:lnTo>
                <a:lnTo>
                  <a:pt x="40" y="0"/>
                </a:lnTo>
                <a:close/>
              </a:path>
            </a:pathLst>
          </a:custGeom>
          <a:solidFill>
            <a:srgbClr val="000000"/>
          </a:solidFill>
          <a:ln w="19050" cmpd="sng">
            <a:solidFill>
              <a:srgbClr val="000000"/>
            </a:solidFill>
            <a:round/>
            <a:headEnd/>
            <a:tailEnd/>
          </a:ln>
        </p:spPr>
        <p:txBody>
          <a:bodyPr/>
          <a:lstStyle/>
          <a:p>
            <a:endParaRPr lang="en-US"/>
          </a:p>
        </p:txBody>
      </p:sp>
      <p:sp>
        <p:nvSpPr>
          <p:cNvPr id="942090" name="Rectangle 10">
            <a:extLst>
              <a:ext uri="{FF2B5EF4-FFF2-40B4-BE49-F238E27FC236}">
                <a16:creationId xmlns:a16="http://schemas.microsoft.com/office/drawing/2014/main" id="{0FCC48A5-CCB7-A34D-9FAC-C6E1A54DC549}"/>
              </a:ext>
            </a:extLst>
          </p:cNvPr>
          <p:cNvSpPr>
            <a:spLocks noChangeArrowheads="1"/>
          </p:cNvSpPr>
          <p:nvPr/>
        </p:nvSpPr>
        <p:spPr bwMode="auto">
          <a:xfrm>
            <a:off x="5065713" y="454025"/>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091" name="Line 11">
            <a:extLst>
              <a:ext uri="{FF2B5EF4-FFF2-40B4-BE49-F238E27FC236}">
                <a16:creationId xmlns:a16="http://schemas.microsoft.com/office/drawing/2014/main" id="{73E34E22-C7C5-6648-9CE3-F4C24773F823}"/>
              </a:ext>
            </a:extLst>
          </p:cNvPr>
          <p:cNvSpPr>
            <a:spLocks noChangeShapeType="1"/>
          </p:cNvSpPr>
          <p:nvPr/>
        </p:nvSpPr>
        <p:spPr bwMode="auto">
          <a:xfrm>
            <a:off x="1681163" y="3894138"/>
            <a:ext cx="889000" cy="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092" name="Freeform 12">
            <a:extLst>
              <a:ext uri="{FF2B5EF4-FFF2-40B4-BE49-F238E27FC236}">
                <a16:creationId xmlns:a16="http://schemas.microsoft.com/office/drawing/2014/main" id="{4F29C9EF-8CAE-BE43-8720-272D4DFA181D}"/>
              </a:ext>
            </a:extLst>
          </p:cNvPr>
          <p:cNvSpPr>
            <a:spLocks/>
          </p:cNvSpPr>
          <p:nvPr/>
        </p:nvSpPr>
        <p:spPr bwMode="auto">
          <a:xfrm>
            <a:off x="1681163" y="3910013"/>
            <a:ext cx="509587" cy="1676400"/>
          </a:xfrm>
          <a:custGeom>
            <a:avLst/>
            <a:gdLst>
              <a:gd name="T0" fmla="*/ 40 w 321"/>
              <a:gd name="T1" fmla="*/ 0 h 1056"/>
              <a:gd name="T2" fmla="*/ 321 w 321"/>
              <a:gd name="T3" fmla="*/ 1046 h 1056"/>
              <a:gd name="T4" fmla="*/ 281 w 321"/>
              <a:gd name="T5" fmla="*/ 1056 h 1056"/>
              <a:gd name="T6" fmla="*/ 0 w 321"/>
              <a:gd name="T7" fmla="*/ 10 h 1056"/>
              <a:gd name="T8" fmla="*/ 40 w 321"/>
              <a:gd name="T9" fmla="*/ 0 h 1056"/>
            </a:gdLst>
            <a:ahLst/>
            <a:cxnLst>
              <a:cxn ang="0">
                <a:pos x="T0" y="T1"/>
              </a:cxn>
              <a:cxn ang="0">
                <a:pos x="T2" y="T3"/>
              </a:cxn>
              <a:cxn ang="0">
                <a:pos x="T4" y="T5"/>
              </a:cxn>
              <a:cxn ang="0">
                <a:pos x="T6" y="T7"/>
              </a:cxn>
              <a:cxn ang="0">
                <a:pos x="T8" y="T9"/>
              </a:cxn>
            </a:cxnLst>
            <a:rect l="0" t="0" r="r" b="b"/>
            <a:pathLst>
              <a:path w="321" h="1056">
                <a:moveTo>
                  <a:pt x="40" y="0"/>
                </a:moveTo>
                <a:lnTo>
                  <a:pt x="321" y="1046"/>
                </a:lnTo>
                <a:lnTo>
                  <a:pt x="281" y="1056"/>
                </a:lnTo>
                <a:lnTo>
                  <a:pt x="0" y="1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093" name="Line 13">
            <a:extLst>
              <a:ext uri="{FF2B5EF4-FFF2-40B4-BE49-F238E27FC236}">
                <a16:creationId xmlns:a16="http://schemas.microsoft.com/office/drawing/2014/main" id="{937FEF12-21FA-684C-B99F-8440902DA1FA}"/>
              </a:ext>
            </a:extLst>
          </p:cNvPr>
          <p:cNvSpPr>
            <a:spLocks noChangeShapeType="1"/>
          </p:cNvSpPr>
          <p:nvPr/>
        </p:nvSpPr>
        <p:spPr bwMode="auto">
          <a:xfrm flipV="1">
            <a:off x="3817938" y="1016000"/>
            <a:ext cx="1587" cy="62547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094" name="Line 14">
            <a:extLst>
              <a:ext uri="{FF2B5EF4-FFF2-40B4-BE49-F238E27FC236}">
                <a16:creationId xmlns:a16="http://schemas.microsoft.com/office/drawing/2014/main" id="{3879D792-506A-C94D-AB49-24D4E9ACFE0F}"/>
              </a:ext>
            </a:extLst>
          </p:cNvPr>
          <p:cNvSpPr>
            <a:spLocks noChangeShapeType="1"/>
          </p:cNvSpPr>
          <p:nvPr/>
        </p:nvSpPr>
        <p:spPr bwMode="auto">
          <a:xfrm>
            <a:off x="2016125" y="5708650"/>
            <a:ext cx="127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095" name="Line 15">
            <a:extLst>
              <a:ext uri="{FF2B5EF4-FFF2-40B4-BE49-F238E27FC236}">
                <a16:creationId xmlns:a16="http://schemas.microsoft.com/office/drawing/2014/main" id="{4CEF4323-2E69-4F42-B6A9-0407BDCC2F08}"/>
              </a:ext>
            </a:extLst>
          </p:cNvPr>
          <p:cNvSpPr>
            <a:spLocks noChangeShapeType="1"/>
          </p:cNvSpPr>
          <p:nvPr/>
        </p:nvSpPr>
        <p:spPr bwMode="auto">
          <a:xfrm flipV="1">
            <a:off x="2111375" y="5743575"/>
            <a:ext cx="1588" cy="7937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096" name="Line 16">
            <a:extLst>
              <a:ext uri="{FF2B5EF4-FFF2-40B4-BE49-F238E27FC236}">
                <a16:creationId xmlns:a16="http://schemas.microsoft.com/office/drawing/2014/main" id="{7D58AA88-8619-3144-8090-EEAFA5AC2DE5}"/>
              </a:ext>
            </a:extLst>
          </p:cNvPr>
          <p:cNvSpPr>
            <a:spLocks noChangeShapeType="1"/>
          </p:cNvSpPr>
          <p:nvPr/>
        </p:nvSpPr>
        <p:spPr bwMode="auto">
          <a:xfrm>
            <a:off x="500063" y="5635625"/>
            <a:ext cx="13239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097" name="Line 17">
            <a:extLst>
              <a:ext uri="{FF2B5EF4-FFF2-40B4-BE49-F238E27FC236}">
                <a16:creationId xmlns:a16="http://schemas.microsoft.com/office/drawing/2014/main" id="{5911F106-EA85-FE4B-B6E8-C81173DCCF9E}"/>
              </a:ext>
            </a:extLst>
          </p:cNvPr>
          <p:cNvSpPr>
            <a:spLocks noChangeShapeType="1"/>
          </p:cNvSpPr>
          <p:nvPr/>
        </p:nvSpPr>
        <p:spPr bwMode="auto">
          <a:xfrm>
            <a:off x="515938" y="5314950"/>
            <a:ext cx="1228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098" name="Line 18">
            <a:extLst>
              <a:ext uri="{FF2B5EF4-FFF2-40B4-BE49-F238E27FC236}">
                <a16:creationId xmlns:a16="http://schemas.microsoft.com/office/drawing/2014/main" id="{0A3441C6-0036-1449-BF90-DBDD4638761F}"/>
              </a:ext>
            </a:extLst>
          </p:cNvPr>
          <p:cNvSpPr>
            <a:spLocks noChangeShapeType="1"/>
          </p:cNvSpPr>
          <p:nvPr/>
        </p:nvSpPr>
        <p:spPr bwMode="auto">
          <a:xfrm>
            <a:off x="500063" y="4979988"/>
            <a:ext cx="1165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099" name="Line 19">
            <a:extLst>
              <a:ext uri="{FF2B5EF4-FFF2-40B4-BE49-F238E27FC236}">
                <a16:creationId xmlns:a16="http://schemas.microsoft.com/office/drawing/2014/main" id="{CD612DE2-FF31-224B-B5FB-0FEF81D06EED}"/>
              </a:ext>
            </a:extLst>
          </p:cNvPr>
          <p:cNvSpPr>
            <a:spLocks noChangeShapeType="1"/>
          </p:cNvSpPr>
          <p:nvPr/>
        </p:nvSpPr>
        <p:spPr bwMode="auto">
          <a:xfrm>
            <a:off x="533400" y="4645025"/>
            <a:ext cx="987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00" name="Line 20">
            <a:extLst>
              <a:ext uri="{FF2B5EF4-FFF2-40B4-BE49-F238E27FC236}">
                <a16:creationId xmlns:a16="http://schemas.microsoft.com/office/drawing/2014/main" id="{1287D305-C13A-8E49-8FA3-C72E312837B1}"/>
              </a:ext>
            </a:extLst>
          </p:cNvPr>
          <p:cNvSpPr>
            <a:spLocks noChangeShapeType="1"/>
          </p:cNvSpPr>
          <p:nvPr/>
        </p:nvSpPr>
        <p:spPr bwMode="auto">
          <a:xfrm>
            <a:off x="549275" y="4357688"/>
            <a:ext cx="9715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01" name="Line 21">
            <a:extLst>
              <a:ext uri="{FF2B5EF4-FFF2-40B4-BE49-F238E27FC236}">
                <a16:creationId xmlns:a16="http://schemas.microsoft.com/office/drawing/2014/main" id="{6A6F917C-E2B6-FE44-B70F-DAE79A942954}"/>
              </a:ext>
            </a:extLst>
          </p:cNvPr>
          <p:cNvSpPr>
            <a:spLocks noChangeShapeType="1"/>
          </p:cNvSpPr>
          <p:nvPr/>
        </p:nvSpPr>
        <p:spPr bwMode="auto">
          <a:xfrm>
            <a:off x="565150" y="3957638"/>
            <a:ext cx="8921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02" name="Line 22">
            <a:extLst>
              <a:ext uri="{FF2B5EF4-FFF2-40B4-BE49-F238E27FC236}">
                <a16:creationId xmlns:a16="http://schemas.microsoft.com/office/drawing/2014/main" id="{6EAC5F03-6966-D045-8AB8-7403C3B3436A}"/>
              </a:ext>
            </a:extLst>
          </p:cNvPr>
          <p:cNvSpPr>
            <a:spLocks noChangeShapeType="1"/>
          </p:cNvSpPr>
          <p:nvPr/>
        </p:nvSpPr>
        <p:spPr bwMode="auto">
          <a:xfrm>
            <a:off x="565150" y="3600450"/>
            <a:ext cx="11001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03" name="Line 23">
            <a:extLst>
              <a:ext uri="{FF2B5EF4-FFF2-40B4-BE49-F238E27FC236}">
                <a16:creationId xmlns:a16="http://schemas.microsoft.com/office/drawing/2014/main" id="{4CE02021-E054-7E40-B2B8-D1B1195244B5}"/>
              </a:ext>
            </a:extLst>
          </p:cNvPr>
          <p:cNvSpPr>
            <a:spLocks noChangeShapeType="1"/>
          </p:cNvSpPr>
          <p:nvPr/>
        </p:nvSpPr>
        <p:spPr bwMode="auto">
          <a:xfrm>
            <a:off x="549275" y="3344863"/>
            <a:ext cx="11318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04" name="Line 24">
            <a:extLst>
              <a:ext uri="{FF2B5EF4-FFF2-40B4-BE49-F238E27FC236}">
                <a16:creationId xmlns:a16="http://schemas.microsoft.com/office/drawing/2014/main" id="{0D56B1F8-46E2-814A-B0DD-7F8A9138C6B2}"/>
              </a:ext>
            </a:extLst>
          </p:cNvPr>
          <p:cNvSpPr>
            <a:spLocks noChangeShapeType="1"/>
          </p:cNvSpPr>
          <p:nvPr/>
        </p:nvSpPr>
        <p:spPr bwMode="auto">
          <a:xfrm>
            <a:off x="565150" y="2938463"/>
            <a:ext cx="1419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05" name="Rectangle 25">
            <a:extLst>
              <a:ext uri="{FF2B5EF4-FFF2-40B4-BE49-F238E27FC236}">
                <a16:creationId xmlns:a16="http://schemas.microsoft.com/office/drawing/2014/main" id="{37E30799-3D61-E34D-BB4A-631261FD5379}"/>
              </a:ext>
            </a:extLst>
          </p:cNvPr>
          <p:cNvSpPr>
            <a:spLocks noChangeArrowheads="1"/>
          </p:cNvSpPr>
          <p:nvPr/>
        </p:nvSpPr>
        <p:spPr bwMode="auto">
          <a:xfrm>
            <a:off x="2501900" y="5243513"/>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a:t>
            </a:r>
            <a:endParaRPr lang="en-US" altLang="en-US" sz="1400">
              <a:latin typeface="Helvetica" pitchFamily="2" charset="0"/>
            </a:endParaRPr>
          </a:p>
        </p:txBody>
      </p:sp>
      <p:sp>
        <p:nvSpPr>
          <p:cNvPr id="942106" name="Line 26">
            <a:extLst>
              <a:ext uri="{FF2B5EF4-FFF2-40B4-BE49-F238E27FC236}">
                <a16:creationId xmlns:a16="http://schemas.microsoft.com/office/drawing/2014/main" id="{A579F6A8-1781-7A4C-9BF1-4E22D33638F9}"/>
              </a:ext>
            </a:extLst>
          </p:cNvPr>
          <p:cNvSpPr>
            <a:spLocks noChangeShapeType="1"/>
          </p:cNvSpPr>
          <p:nvPr/>
        </p:nvSpPr>
        <p:spPr bwMode="auto">
          <a:xfrm>
            <a:off x="2636838" y="13382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07" name="Line 27">
            <a:extLst>
              <a:ext uri="{FF2B5EF4-FFF2-40B4-BE49-F238E27FC236}">
                <a16:creationId xmlns:a16="http://schemas.microsoft.com/office/drawing/2014/main" id="{73E25C9B-3A82-DE4F-8D39-2F2D2C5DC7C7}"/>
              </a:ext>
            </a:extLst>
          </p:cNvPr>
          <p:cNvSpPr>
            <a:spLocks noChangeShapeType="1"/>
          </p:cNvSpPr>
          <p:nvPr/>
        </p:nvSpPr>
        <p:spPr bwMode="auto">
          <a:xfrm>
            <a:off x="2636838" y="13700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08" name="Line 28">
            <a:extLst>
              <a:ext uri="{FF2B5EF4-FFF2-40B4-BE49-F238E27FC236}">
                <a16:creationId xmlns:a16="http://schemas.microsoft.com/office/drawing/2014/main" id="{F3652355-6615-D742-8E34-7D2DD33E4E69}"/>
              </a:ext>
            </a:extLst>
          </p:cNvPr>
          <p:cNvSpPr>
            <a:spLocks noChangeShapeType="1"/>
          </p:cNvSpPr>
          <p:nvPr/>
        </p:nvSpPr>
        <p:spPr bwMode="auto">
          <a:xfrm>
            <a:off x="2654300" y="17383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09" name="Line 29">
            <a:extLst>
              <a:ext uri="{FF2B5EF4-FFF2-40B4-BE49-F238E27FC236}">
                <a16:creationId xmlns:a16="http://schemas.microsoft.com/office/drawing/2014/main" id="{746A4497-7142-D44E-8CEC-4AD7667F85C9}"/>
              </a:ext>
            </a:extLst>
          </p:cNvPr>
          <p:cNvSpPr>
            <a:spLocks noChangeShapeType="1"/>
          </p:cNvSpPr>
          <p:nvPr/>
        </p:nvSpPr>
        <p:spPr bwMode="auto">
          <a:xfrm>
            <a:off x="2654300" y="22971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10" name="Rectangle 30">
            <a:extLst>
              <a:ext uri="{FF2B5EF4-FFF2-40B4-BE49-F238E27FC236}">
                <a16:creationId xmlns:a16="http://schemas.microsoft.com/office/drawing/2014/main" id="{349AD816-1FD9-F844-9E68-597C95255078}"/>
              </a:ext>
            </a:extLst>
          </p:cNvPr>
          <p:cNvSpPr>
            <a:spLocks noChangeArrowheads="1"/>
          </p:cNvSpPr>
          <p:nvPr/>
        </p:nvSpPr>
        <p:spPr bwMode="auto">
          <a:xfrm>
            <a:off x="2868613" y="5386388"/>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42113" name="Rectangle 33">
            <a:extLst>
              <a:ext uri="{FF2B5EF4-FFF2-40B4-BE49-F238E27FC236}">
                <a16:creationId xmlns:a16="http://schemas.microsoft.com/office/drawing/2014/main" id="{827F7FDB-E715-9B4D-8021-9E43FF821CE5}"/>
              </a:ext>
            </a:extLst>
          </p:cNvPr>
          <p:cNvSpPr>
            <a:spLocks noChangeArrowheads="1"/>
          </p:cNvSpPr>
          <p:nvPr/>
        </p:nvSpPr>
        <p:spPr bwMode="auto">
          <a:xfrm>
            <a:off x="2868613" y="5514975"/>
            <a:ext cx="2286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grpSp>
        <p:nvGrpSpPr>
          <p:cNvPr id="942115" name="Group 35">
            <a:extLst>
              <a:ext uri="{FF2B5EF4-FFF2-40B4-BE49-F238E27FC236}">
                <a16:creationId xmlns:a16="http://schemas.microsoft.com/office/drawing/2014/main" id="{5DCBB501-9195-0F4E-9664-5E0019C68B02}"/>
              </a:ext>
            </a:extLst>
          </p:cNvPr>
          <p:cNvGrpSpPr>
            <a:grpSpLocks/>
          </p:cNvGrpSpPr>
          <p:nvPr/>
        </p:nvGrpSpPr>
        <p:grpSpPr bwMode="auto">
          <a:xfrm>
            <a:off x="2613025" y="1117600"/>
            <a:ext cx="531813" cy="122238"/>
            <a:chOff x="1739" y="1086"/>
            <a:chExt cx="335" cy="77"/>
          </a:xfrm>
        </p:grpSpPr>
        <p:sp>
          <p:nvSpPr>
            <p:cNvPr id="942116" name="Rectangle 36">
              <a:extLst>
                <a:ext uri="{FF2B5EF4-FFF2-40B4-BE49-F238E27FC236}">
                  <a16:creationId xmlns:a16="http://schemas.microsoft.com/office/drawing/2014/main" id="{9D96B040-5B2F-1648-9E99-798E4330F506}"/>
                </a:ext>
              </a:extLst>
            </p:cNvPr>
            <p:cNvSpPr>
              <a:spLocks noChangeArrowheads="1"/>
            </p:cNvSpPr>
            <p:nvPr/>
          </p:nvSpPr>
          <p:spPr bwMode="auto">
            <a:xfrm>
              <a:off x="1739" y="1086"/>
              <a:ext cx="15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942117" name="Rectangle 37">
              <a:extLst>
                <a:ext uri="{FF2B5EF4-FFF2-40B4-BE49-F238E27FC236}">
                  <a16:creationId xmlns:a16="http://schemas.microsoft.com/office/drawing/2014/main" id="{AB40209E-7506-4D4A-996B-747BA750BB06}"/>
                </a:ext>
              </a:extLst>
            </p:cNvPr>
            <p:cNvSpPr>
              <a:spLocks noChangeArrowheads="1"/>
            </p:cNvSpPr>
            <p:nvPr/>
          </p:nvSpPr>
          <p:spPr bwMode="auto">
            <a:xfrm>
              <a:off x="1839" y="1086"/>
              <a:ext cx="23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ISRAEL</a:t>
              </a:r>
              <a:endParaRPr lang="en-US" altLang="en-US" sz="1400">
                <a:latin typeface="Helvetica" pitchFamily="2" charset="0"/>
              </a:endParaRPr>
            </a:p>
          </p:txBody>
        </p:sp>
      </p:grpSp>
      <p:sp>
        <p:nvSpPr>
          <p:cNvPr id="942118" name="Rectangle 38">
            <a:extLst>
              <a:ext uri="{FF2B5EF4-FFF2-40B4-BE49-F238E27FC236}">
                <a16:creationId xmlns:a16="http://schemas.microsoft.com/office/drawing/2014/main" id="{ED8CA1AB-B81F-3B46-A7DE-4F945CE6EE40}"/>
              </a:ext>
            </a:extLst>
          </p:cNvPr>
          <p:cNvSpPr>
            <a:spLocks noChangeArrowheads="1"/>
          </p:cNvSpPr>
          <p:nvPr/>
        </p:nvSpPr>
        <p:spPr bwMode="auto">
          <a:xfrm>
            <a:off x="3008313" y="1206500"/>
            <a:ext cx="8223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(N. KERAJAAN):</a:t>
            </a:r>
            <a:endParaRPr lang="en-US" altLang="en-US" sz="1400">
              <a:latin typeface="Helvetica" pitchFamily="2" charset="0"/>
            </a:endParaRPr>
          </a:p>
        </p:txBody>
      </p:sp>
      <p:sp>
        <p:nvSpPr>
          <p:cNvPr id="942119" name="Rectangle 39">
            <a:extLst>
              <a:ext uri="{FF2B5EF4-FFF2-40B4-BE49-F238E27FC236}">
                <a16:creationId xmlns:a16="http://schemas.microsoft.com/office/drawing/2014/main" id="{3E12BB07-C993-8F4D-B046-0498221ED1D0}"/>
              </a:ext>
            </a:extLst>
          </p:cNvPr>
          <p:cNvSpPr>
            <a:spLocks noChangeArrowheads="1"/>
          </p:cNvSpPr>
          <p:nvPr/>
        </p:nvSpPr>
        <p:spPr bwMode="auto">
          <a:xfrm>
            <a:off x="2803525" y="2479675"/>
            <a:ext cx="857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42120" name="Rectangle 40">
            <a:extLst>
              <a:ext uri="{FF2B5EF4-FFF2-40B4-BE49-F238E27FC236}">
                <a16:creationId xmlns:a16="http://schemas.microsoft.com/office/drawing/2014/main" id="{CA76CE18-DC3B-474A-8AEC-6DF86AA29551}"/>
              </a:ext>
            </a:extLst>
          </p:cNvPr>
          <p:cNvSpPr>
            <a:spLocks noChangeArrowheads="1"/>
          </p:cNvSpPr>
          <p:nvPr/>
        </p:nvSpPr>
        <p:spPr bwMode="auto">
          <a:xfrm>
            <a:off x="2871788" y="2479675"/>
            <a:ext cx="24288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KPD</a:t>
            </a:r>
            <a:endParaRPr lang="en-US" altLang="en-US" sz="1400">
              <a:latin typeface="Helvetica" pitchFamily="2" charset="0"/>
            </a:endParaRPr>
          </a:p>
        </p:txBody>
      </p:sp>
      <p:sp>
        <p:nvSpPr>
          <p:cNvPr id="942121" name="Rectangle 41">
            <a:extLst>
              <a:ext uri="{FF2B5EF4-FFF2-40B4-BE49-F238E27FC236}">
                <a16:creationId xmlns:a16="http://schemas.microsoft.com/office/drawing/2014/main" id="{E6327F12-D4F3-A643-A11E-5207482E21AA}"/>
              </a:ext>
            </a:extLst>
          </p:cNvPr>
          <p:cNvSpPr>
            <a:spLocks noChangeArrowheads="1"/>
          </p:cNvSpPr>
          <p:nvPr/>
        </p:nvSpPr>
        <p:spPr bwMode="auto">
          <a:xfrm>
            <a:off x="3043238" y="24796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942122" name="Rectangle 42">
            <a:extLst>
              <a:ext uri="{FF2B5EF4-FFF2-40B4-BE49-F238E27FC236}">
                <a16:creationId xmlns:a16="http://schemas.microsoft.com/office/drawing/2014/main" id="{B9C27B8D-51B0-A14D-9284-EC15A084EA11}"/>
              </a:ext>
            </a:extLst>
          </p:cNvPr>
          <p:cNvSpPr>
            <a:spLocks noChangeArrowheads="1"/>
          </p:cNvSpPr>
          <p:nvPr/>
        </p:nvSpPr>
        <p:spPr bwMode="auto">
          <a:xfrm>
            <a:off x="2803525" y="2608263"/>
            <a:ext cx="2286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42123" name="Rectangle 43">
            <a:extLst>
              <a:ext uri="{FF2B5EF4-FFF2-40B4-BE49-F238E27FC236}">
                <a16:creationId xmlns:a16="http://schemas.microsoft.com/office/drawing/2014/main" id="{BA470C1E-0592-B04F-9943-104E11EA593A}"/>
              </a:ext>
            </a:extLst>
          </p:cNvPr>
          <p:cNvSpPr>
            <a:spLocks noChangeArrowheads="1"/>
          </p:cNvSpPr>
          <p:nvPr/>
        </p:nvSpPr>
        <p:spPr bwMode="auto">
          <a:xfrm>
            <a:off x="2909888" y="2582863"/>
            <a:ext cx="1714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endParaRPr lang="en-US" altLang="en-US" sz="1400">
              <a:latin typeface="Helvetica" pitchFamily="2" charset="0"/>
            </a:endParaRPr>
          </a:p>
        </p:txBody>
      </p:sp>
      <p:sp>
        <p:nvSpPr>
          <p:cNvPr id="942124" name="Rectangle 44">
            <a:extLst>
              <a:ext uri="{FF2B5EF4-FFF2-40B4-BE49-F238E27FC236}">
                <a16:creationId xmlns:a16="http://schemas.microsoft.com/office/drawing/2014/main" id="{F249378C-97B8-C345-A152-3E85F8DFA7F9}"/>
              </a:ext>
            </a:extLst>
          </p:cNvPr>
          <p:cNvSpPr>
            <a:spLocks noChangeArrowheads="1"/>
          </p:cNvSpPr>
          <p:nvPr/>
        </p:nvSpPr>
        <p:spPr bwMode="auto">
          <a:xfrm>
            <a:off x="3216275" y="2576513"/>
            <a:ext cx="57626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MEROSOT:</a:t>
            </a:r>
            <a:endParaRPr lang="en-US" altLang="en-US" sz="1400">
              <a:latin typeface="Helvetica" pitchFamily="2" charset="0"/>
            </a:endParaRPr>
          </a:p>
        </p:txBody>
      </p:sp>
      <p:sp>
        <p:nvSpPr>
          <p:cNvPr id="942125" name="Rectangle 45">
            <a:extLst>
              <a:ext uri="{FF2B5EF4-FFF2-40B4-BE49-F238E27FC236}">
                <a16:creationId xmlns:a16="http://schemas.microsoft.com/office/drawing/2014/main" id="{B3E05F84-9483-1749-9410-8D35D94E8F2C}"/>
              </a:ext>
            </a:extLst>
          </p:cNvPr>
          <p:cNvSpPr>
            <a:spLocks noChangeArrowheads="1"/>
          </p:cNvSpPr>
          <p:nvPr/>
        </p:nvSpPr>
        <p:spPr bwMode="auto">
          <a:xfrm>
            <a:off x="2708275" y="6265863"/>
            <a:ext cx="17145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42128" name="Rectangle 48">
            <a:extLst>
              <a:ext uri="{FF2B5EF4-FFF2-40B4-BE49-F238E27FC236}">
                <a16:creationId xmlns:a16="http://schemas.microsoft.com/office/drawing/2014/main" id="{DEA230AF-018E-594C-8D97-2AC308D5F5EC}"/>
              </a:ext>
            </a:extLst>
          </p:cNvPr>
          <p:cNvSpPr>
            <a:spLocks noChangeArrowheads="1"/>
          </p:cNvSpPr>
          <p:nvPr/>
        </p:nvSpPr>
        <p:spPr bwMode="auto">
          <a:xfrm>
            <a:off x="2708275" y="6392863"/>
            <a:ext cx="22860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42129" name="Rectangle 49">
            <a:extLst>
              <a:ext uri="{FF2B5EF4-FFF2-40B4-BE49-F238E27FC236}">
                <a16:creationId xmlns:a16="http://schemas.microsoft.com/office/drawing/2014/main" id="{5F658FC1-1CA1-C74D-AF4B-F47D33D19748}"/>
              </a:ext>
            </a:extLst>
          </p:cNvPr>
          <p:cNvSpPr>
            <a:spLocks noChangeArrowheads="1"/>
          </p:cNvSpPr>
          <p:nvPr/>
        </p:nvSpPr>
        <p:spPr bwMode="auto">
          <a:xfrm>
            <a:off x="2795588" y="6367463"/>
            <a:ext cx="25717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         </a:t>
            </a:r>
            <a:endParaRPr lang="en-US" altLang="en-US" sz="1400">
              <a:latin typeface="Helvetica" pitchFamily="2" charset="0"/>
            </a:endParaRPr>
          </a:p>
        </p:txBody>
      </p:sp>
      <p:sp>
        <p:nvSpPr>
          <p:cNvPr id="942131" name="Rectangle 51">
            <a:extLst>
              <a:ext uri="{FF2B5EF4-FFF2-40B4-BE49-F238E27FC236}">
                <a16:creationId xmlns:a16="http://schemas.microsoft.com/office/drawing/2014/main" id="{26B83797-B9CC-824C-AB20-ECC02395A587}"/>
              </a:ext>
            </a:extLst>
          </p:cNvPr>
          <p:cNvSpPr>
            <a:spLocks noChangeArrowheads="1"/>
          </p:cNvSpPr>
          <p:nvPr/>
        </p:nvSpPr>
        <p:spPr bwMode="auto">
          <a:xfrm>
            <a:off x="3681413" y="6392863"/>
            <a:ext cx="3333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a:t>
            </a:r>
            <a:endParaRPr lang="en-US" altLang="en-US" sz="1400">
              <a:latin typeface="Helvetica" pitchFamily="2" charset="0"/>
            </a:endParaRPr>
          </a:p>
        </p:txBody>
      </p:sp>
      <p:sp>
        <p:nvSpPr>
          <p:cNvPr id="942132" name="Rectangle 52">
            <a:extLst>
              <a:ext uri="{FF2B5EF4-FFF2-40B4-BE49-F238E27FC236}">
                <a16:creationId xmlns:a16="http://schemas.microsoft.com/office/drawing/2014/main" id="{50C164A2-DCDA-A544-B8C5-67D52C0F0B4A}"/>
              </a:ext>
            </a:extLst>
          </p:cNvPr>
          <p:cNvSpPr>
            <a:spLocks noChangeArrowheads="1"/>
          </p:cNvSpPr>
          <p:nvPr/>
        </p:nvSpPr>
        <p:spPr bwMode="auto">
          <a:xfrm>
            <a:off x="2884488" y="3902075"/>
            <a:ext cx="285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42135" name="Rectangle 55">
            <a:extLst>
              <a:ext uri="{FF2B5EF4-FFF2-40B4-BE49-F238E27FC236}">
                <a16:creationId xmlns:a16="http://schemas.microsoft.com/office/drawing/2014/main" id="{3A04E3B7-3D9B-7D4C-AAE3-CAFC4D5029A9}"/>
              </a:ext>
            </a:extLst>
          </p:cNvPr>
          <p:cNvSpPr>
            <a:spLocks noChangeArrowheads="1"/>
          </p:cNvSpPr>
          <p:nvPr/>
        </p:nvSpPr>
        <p:spPr bwMode="auto">
          <a:xfrm>
            <a:off x="2884488" y="4013200"/>
            <a:ext cx="3714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42136" name="Rectangle 56">
            <a:extLst>
              <a:ext uri="{FF2B5EF4-FFF2-40B4-BE49-F238E27FC236}">
                <a16:creationId xmlns:a16="http://schemas.microsoft.com/office/drawing/2014/main" id="{62BFF360-B1B6-C147-8900-F45FD6926794}"/>
              </a:ext>
            </a:extLst>
          </p:cNvPr>
          <p:cNvSpPr>
            <a:spLocks noChangeArrowheads="1"/>
          </p:cNvSpPr>
          <p:nvPr/>
        </p:nvSpPr>
        <p:spPr bwMode="auto">
          <a:xfrm>
            <a:off x="3216275" y="40132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2138" name="Rectangle 58">
            <a:extLst>
              <a:ext uri="{FF2B5EF4-FFF2-40B4-BE49-F238E27FC236}">
                <a16:creationId xmlns:a16="http://schemas.microsoft.com/office/drawing/2014/main" id="{B4C89F2F-A880-9845-B7D8-A91007FC3A7E}"/>
              </a:ext>
            </a:extLst>
          </p:cNvPr>
          <p:cNvSpPr>
            <a:spLocks noChangeArrowheads="1"/>
          </p:cNvSpPr>
          <p:nvPr/>
        </p:nvSpPr>
        <p:spPr bwMode="auto">
          <a:xfrm>
            <a:off x="3665538" y="4013200"/>
            <a:ext cx="333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a:t>
            </a:r>
            <a:endParaRPr lang="en-US" altLang="en-US" sz="1400">
              <a:latin typeface="Helvetica" pitchFamily="2" charset="0"/>
            </a:endParaRPr>
          </a:p>
        </p:txBody>
      </p:sp>
      <p:sp>
        <p:nvSpPr>
          <p:cNvPr id="942139" name="Freeform 59">
            <a:extLst>
              <a:ext uri="{FF2B5EF4-FFF2-40B4-BE49-F238E27FC236}">
                <a16:creationId xmlns:a16="http://schemas.microsoft.com/office/drawing/2014/main" id="{7E45DACF-3095-BA41-8800-CB94328C3DB1}"/>
              </a:ext>
            </a:extLst>
          </p:cNvPr>
          <p:cNvSpPr>
            <a:spLocks/>
          </p:cNvSpPr>
          <p:nvPr/>
        </p:nvSpPr>
        <p:spPr bwMode="auto">
          <a:xfrm>
            <a:off x="2636838"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140" name="Freeform 60">
            <a:extLst>
              <a:ext uri="{FF2B5EF4-FFF2-40B4-BE49-F238E27FC236}">
                <a16:creationId xmlns:a16="http://schemas.microsoft.com/office/drawing/2014/main" id="{CE622C76-E1A9-7F4C-B070-225E5184CC37}"/>
              </a:ext>
            </a:extLst>
          </p:cNvPr>
          <p:cNvSpPr>
            <a:spLocks/>
          </p:cNvSpPr>
          <p:nvPr/>
        </p:nvSpPr>
        <p:spPr bwMode="auto">
          <a:xfrm>
            <a:off x="2876550"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141" name="Freeform 61">
            <a:extLst>
              <a:ext uri="{FF2B5EF4-FFF2-40B4-BE49-F238E27FC236}">
                <a16:creationId xmlns:a16="http://schemas.microsoft.com/office/drawing/2014/main" id="{7AF110F5-4777-D040-B845-AAFEA4CE82F6}"/>
              </a:ext>
            </a:extLst>
          </p:cNvPr>
          <p:cNvSpPr>
            <a:spLocks/>
          </p:cNvSpPr>
          <p:nvPr/>
        </p:nvSpPr>
        <p:spPr bwMode="auto">
          <a:xfrm>
            <a:off x="3116263" y="2376488"/>
            <a:ext cx="158750" cy="47625"/>
          </a:xfrm>
          <a:custGeom>
            <a:avLst/>
            <a:gdLst>
              <a:gd name="T0" fmla="*/ 0 w 100"/>
              <a:gd name="T1" fmla="*/ 0 h 30"/>
              <a:gd name="T2" fmla="*/ 100 w 100"/>
              <a:gd name="T3" fmla="*/ 0 h 30"/>
              <a:gd name="T4" fmla="*/ 100 w 100"/>
              <a:gd name="T5" fmla="*/ 20 h 30"/>
              <a:gd name="T6" fmla="*/ 100 w 100"/>
              <a:gd name="T7" fmla="*/ 30 h 30"/>
              <a:gd name="T8" fmla="*/ 0 w 100"/>
              <a:gd name="T9" fmla="*/ 30 h 30"/>
              <a:gd name="T10" fmla="*/ 0 w 100"/>
              <a:gd name="T11" fmla="*/ 20 h 30"/>
              <a:gd name="T12" fmla="*/ 0 w 10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0" h="30">
                <a:moveTo>
                  <a:pt x="0" y="0"/>
                </a:moveTo>
                <a:lnTo>
                  <a:pt x="100" y="0"/>
                </a:lnTo>
                <a:lnTo>
                  <a:pt x="100" y="20"/>
                </a:lnTo>
                <a:lnTo>
                  <a:pt x="100"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142" name="Freeform 62">
            <a:extLst>
              <a:ext uri="{FF2B5EF4-FFF2-40B4-BE49-F238E27FC236}">
                <a16:creationId xmlns:a16="http://schemas.microsoft.com/office/drawing/2014/main" id="{E4865237-83FB-5D43-973E-D7D2771DAE35}"/>
              </a:ext>
            </a:extLst>
          </p:cNvPr>
          <p:cNvSpPr>
            <a:spLocks/>
          </p:cNvSpPr>
          <p:nvPr/>
        </p:nvSpPr>
        <p:spPr bwMode="auto">
          <a:xfrm>
            <a:off x="3338513"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143" name="Freeform 63">
            <a:extLst>
              <a:ext uri="{FF2B5EF4-FFF2-40B4-BE49-F238E27FC236}">
                <a16:creationId xmlns:a16="http://schemas.microsoft.com/office/drawing/2014/main" id="{CC700680-B3BD-2743-9CAF-63E1676B2E4A}"/>
              </a:ext>
            </a:extLst>
          </p:cNvPr>
          <p:cNvSpPr>
            <a:spLocks/>
          </p:cNvSpPr>
          <p:nvPr/>
        </p:nvSpPr>
        <p:spPr bwMode="auto">
          <a:xfrm>
            <a:off x="3578225"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145" name="Line 65">
            <a:extLst>
              <a:ext uri="{FF2B5EF4-FFF2-40B4-BE49-F238E27FC236}">
                <a16:creationId xmlns:a16="http://schemas.microsoft.com/office/drawing/2014/main" id="{A9A0173E-D2E3-E44F-B5A3-7FF166FD2911}"/>
              </a:ext>
            </a:extLst>
          </p:cNvPr>
          <p:cNvSpPr>
            <a:spLocks noChangeShapeType="1"/>
          </p:cNvSpPr>
          <p:nvPr/>
        </p:nvSpPr>
        <p:spPr bwMode="auto">
          <a:xfrm flipV="1">
            <a:off x="2454275" y="795338"/>
            <a:ext cx="1588" cy="31083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46" name="Rectangle 66">
            <a:extLst>
              <a:ext uri="{FF2B5EF4-FFF2-40B4-BE49-F238E27FC236}">
                <a16:creationId xmlns:a16="http://schemas.microsoft.com/office/drawing/2014/main" id="{395219C8-BC05-6041-B170-F2F991FA4A07}"/>
              </a:ext>
            </a:extLst>
          </p:cNvPr>
          <p:cNvSpPr>
            <a:spLocks noChangeArrowheads="1"/>
          </p:cNvSpPr>
          <p:nvPr/>
        </p:nvSpPr>
        <p:spPr bwMode="auto">
          <a:xfrm>
            <a:off x="396875" y="4035425"/>
            <a:ext cx="195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42147" name="Rectangle 67">
            <a:extLst>
              <a:ext uri="{FF2B5EF4-FFF2-40B4-BE49-F238E27FC236}">
                <a16:creationId xmlns:a16="http://schemas.microsoft.com/office/drawing/2014/main" id="{9FE8158B-F795-844F-9E07-5E541ED570E3}"/>
              </a:ext>
            </a:extLst>
          </p:cNvPr>
          <p:cNvSpPr>
            <a:spLocks noChangeArrowheads="1"/>
          </p:cNvSpPr>
          <p:nvPr/>
        </p:nvSpPr>
        <p:spPr bwMode="auto">
          <a:xfrm>
            <a:off x="1487488" y="4025900"/>
            <a:ext cx="195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42148" name="Rectangle 68">
            <a:extLst>
              <a:ext uri="{FF2B5EF4-FFF2-40B4-BE49-F238E27FC236}">
                <a16:creationId xmlns:a16="http://schemas.microsoft.com/office/drawing/2014/main" id="{BAAAF49B-F119-B84E-9DC8-7C769A140D56}"/>
              </a:ext>
            </a:extLst>
          </p:cNvPr>
          <p:cNvSpPr>
            <a:spLocks noChangeArrowheads="1"/>
          </p:cNvSpPr>
          <p:nvPr/>
        </p:nvSpPr>
        <p:spPr bwMode="auto">
          <a:xfrm>
            <a:off x="1655763" y="3189288"/>
            <a:ext cx="1539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100" b="1">
                <a:solidFill>
                  <a:srgbClr val="000000"/>
                </a:solidFill>
                <a:latin typeface="Helvetica" pitchFamily="2" charset="0"/>
              </a:rPr>
              <a:t>}</a:t>
            </a:r>
            <a:endParaRPr lang="en-US" altLang="en-US" sz="1400">
              <a:latin typeface="Helvetica" pitchFamily="2" charset="0"/>
            </a:endParaRPr>
          </a:p>
        </p:txBody>
      </p:sp>
      <p:sp>
        <p:nvSpPr>
          <p:cNvPr id="942149" name="Freeform 69">
            <a:extLst>
              <a:ext uri="{FF2B5EF4-FFF2-40B4-BE49-F238E27FC236}">
                <a16:creationId xmlns:a16="http://schemas.microsoft.com/office/drawing/2014/main" id="{AB671914-EA1E-9D49-9F90-13FB9E3E7895}"/>
              </a:ext>
            </a:extLst>
          </p:cNvPr>
          <p:cNvSpPr>
            <a:spLocks/>
          </p:cNvSpPr>
          <p:nvPr/>
        </p:nvSpPr>
        <p:spPr bwMode="auto">
          <a:xfrm rot="5350910">
            <a:off x="988219" y="3945731"/>
            <a:ext cx="127000" cy="223838"/>
          </a:xfrm>
          <a:custGeom>
            <a:avLst/>
            <a:gdLst>
              <a:gd name="T0" fmla="*/ 0 w 80"/>
              <a:gd name="T1" fmla="*/ 50 h 141"/>
              <a:gd name="T2" fmla="*/ 50 w 80"/>
              <a:gd name="T3" fmla="*/ 50 h 141"/>
              <a:gd name="T4" fmla="*/ 50 w 80"/>
              <a:gd name="T5" fmla="*/ 0 h 141"/>
              <a:gd name="T6" fmla="*/ 80 w 80"/>
              <a:gd name="T7" fmla="*/ 71 h 141"/>
              <a:gd name="T8" fmla="*/ 50 w 80"/>
              <a:gd name="T9" fmla="*/ 141 h 141"/>
              <a:gd name="T10" fmla="*/ 50 w 80"/>
              <a:gd name="T11" fmla="*/ 91 h 141"/>
              <a:gd name="T12" fmla="*/ 0 w 80"/>
              <a:gd name="T13" fmla="*/ 91 h 141"/>
              <a:gd name="T14" fmla="*/ 0 w 80"/>
              <a:gd name="T15" fmla="*/ 5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1">
                <a:moveTo>
                  <a:pt x="0" y="50"/>
                </a:moveTo>
                <a:lnTo>
                  <a:pt x="50" y="50"/>
                </a:lnTo>
                <a:lnTo>
                  <a:pt x="50" y="0"/>
                </a:lnTo>
                <a:lnTo>
                  <a:pt x="80" y="71"/>
                </a:lnTo>
                <a:lnTo>
                  <a:pt x="50" y="141"/>
                </a:lnTo>
                <a:lnTo>
                  <a:pt x="50" y="91"/>
                </a:lnTo>
                <a:lnTo>
                  <a:pt x="0" y="91"/>
                </a:lnTo>
                <a:lnTo>
                  <a:pt x="0" y="50"/>
                </a:lnTo>
                <a:close/>
              </a:path>
            </a:pathLst>
          </a:custGeom>
          <a:solidFill>
            <a:srgbClr val="000000"/>
          </a:solidFill>
          <a:ln w="15875">
            <a:solidFill>
              <a:srgbClr val="000000"/>
            </a:solidFill>
            <a:prstDash val="solid"/>
            <a:round/>
            <a:headEnd/>
            <a:tailEnd/>
          </a:ln>
        </p:spPr>
        <p:txBody>
          <a:bodyPr/>
          <a:lstStyle/>
          <a:p>
            <a:endParaRPr lang="en-US"/>
          </a:p>
        </p:txBody>
      </p:sp>
      <p:sp>
        <p:nvSpPr>
          <p:cNvPr id="942150" name="Line 70">
            <a:extLst>
              <a:ext uri="{FF2B5EF4-FFF2-40B4-BE49-F238E27FC236}">
                <a16:creationId xmlns:a16="http://schemas.microsoft.com/office/drawing/2014/main" id="{C4C82137-EAB9-174A-8F62-22BDB2492C57}"/>
              </a:ext>
            </a:extLst>
          </p:cNvPr>
          <p:cNvSpPr>
            <a:spLocks noChangeShapeType="1"/>
          </p:cNvSpPr>
          <p:nvPr/>
        </p:nvSpPr>
        <p:spPr bwMode="auto">
          <a:xfrm>
            <a:off x="2636838" y="28876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51" name="Line 71">
            <a:extLst>
              <a:ext uri="{FF2B5EF4-FFF2-40B4-BE49-F238E27FC236}">
                <a16:creationId xmlns:a16="http://schemas.microsoft.com/office/drawing/2014/main" id="{73E7AC50-BB5F-6A43-89E4-A319A5A32CAC}"/>
              </a:ext>
            </a:extLst>
          </p:cNvPr>
          <p:cNvSpPr>
            <a:spLocks noChangeShapeType="1"/>
          </p:cNvSpPr>
          <p:nvPr/>
        </p:nvSpPr>
        <p:spPr bwMode="auto">
          <a:xfrm>
            <a:off x="2620963" y="374967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52" name="Line 72">
            <a:extLst>
              <a:ext uri="{FF2B5EF4-FFF2-40B4-BE49-F238E27FC236}">
                <a16:creationId xmlns:a16="http://schemas.microsoft.com/office/drawing/2014/main" id="{658ED204-2F10-6345-A855-7A185DC0C8D9}"/>
              </a:ext>
            </a:extLst>
          </p:cNvPr>
          <p:cNvSpPr>
            <a:spLocks noChangeShapeType="1"/>
          </p:cNvSpPr>
          <p:nvPr/>
        </p:nvSpPr>
        <p:spPr bwMode="auto">
          <a:xfrm>
            <a:off x="2617788" y="430847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53" name="Line 73">
            <a:extLst>
              <a:ext uri="{FF2B5EF4-FFF2-40B4-BE49-F238E27FC236}">
                <a16:creationId xmlns:a16="http://schemas.microsoft.com/office/drawing/2014/main" id="{33B487D8-988D-A54B-9150-0BF9516F47A8}"/>
              </a:ext>
            </a:extLst>
          </p:cNvPr>
          <p:cNvSpPr>
            <a:spLocks noChangeShapeType="1"/>
          </p:cNvSpPr>
          <p:nvPr/>
        </p:nvSpPr>
        <p:spPr bwMode="auto">
          <a:xfrm>
            <a:off x="2620963" y="459740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54" name="Line 74">
            <a:extLst>
              <a:ext uri="{FF2B5EF4-FFF2-40B4-BE49-F238E27FC236}">
                <a16:creationId xmlns:a16="http://schemas.microsoft.com/office/drawing/2014/main" id="{31FC6E91-7DE9-4F4F-A428-61F3240B9BDA}"/>
              </a:ext>
            </a:extLst>
          </p:cNvPr>
          <p:cNvSpPr>
            <a:spLocks noChangeShapeType="1"/>
          </p:cNvSpPr>
          <p:nvPr/>
        </p:nvSpPr>
        <p:spPr bwMode="auto">
          <a:xfrm>
            <a:off x="2617788" y="52197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55" name="Line 75">
            <a:extLst>
              <a:ext uri="{FF2B5EF4-FFF2-40B4-BE49-F238E27FC236}">
                <a16:creationId xmlns:a16="http://schemas.microsoft.com/office/drawing/2014/main" id="{25C79850-4B60-F849-A033-ED0CC4CC30D8}"/>
              </a:ext>
            </a:extLst>
          </p:cNvPr>
          <p:cNvSpPr>
            <a:spLocks noChangeShapeType="1"/>
          </p:cNvSpPr>
          <p:nvPr/>
        </p:nvSpPr>
        <p:spPr bwMode="auto">
          <a:xfrm>
            <a:off x="2620963" y="57785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56" name="Line 76">
            <a:extLst>
              <a:ext uri="{FF2B5EF4-FFF2-40B4-BE49-F238E27FC236}">
                <a16:creationId xmlns:a16="http://schemas.microsoft.com/office/drawing/2014/main" id="{76CB2183-233A-DB44-BDBA-BF9A40AB8604}"/>
              </a:ext>
            </a:extLst>
          </p:cNvPr>
          <p:cNvSpPr>
            <a:spLocks noChangeShapeType="1"/>
          </p:cNvSpPr>
          <p:nvPr/>
        </p:nvSpPr>
        <p:spPr bwMode="auto">
          <a:xfrm>
            <a:off x="2620963" y="6081713"/>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42157" name="Line 77">
            <a:extLst>
              <a:ext uri="{FF2B5EF4-FFF2-40B4-BE49-F238E27FC236}">
                <a16:creationId xmlns:a16="http://schemas.microsoft.com/office/drawing/2014/main" id="{4246BFAB-027C-9D4C-AEDB-DF7B0523D76D}"/>
              </a:ext>
            </a:extLst>
          </p:cNvPr>
          <p:cNvSpPr>
            <a:spLocks noChangeShapeType="1"/>
          </p:cNvSpPr>
          <p:nvPr/>
        </p:nvSpPr>
        <p:spPr bwMode="auto">
          <a:xfrm>
            <a:off x="2636838" y="6656388"/>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42158" name="Line 78">
            <a:extLst>
              <a:ext uri="{FF2B5EF4-FFF2-40B4-BE49-F238E27FC236}">
                <a16:creationId xmlns:a16="http://schemas.microsoft.com/office/drawing/2014/main" id="{99B9C4E3-D71B-3B44-A63E-F75FFEA51CF6}"/>
              </a:ext>
            </a:extLst>
          </p:cNvPr>
          <p:cNvSpPr>
            <a:spLocks noChangeShapeType="1"/>
          </p:cNvSpPr>
          <p:nvPr/>
        </p:nvSpPr>
        <p:spPr bwMode="auto">
          <a:xfrm>
            <a:off x="2620963" y="6927850"/>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42159" name="Line 79">
            <a:extLst>
              <a:ext uri="{FF2B5EF4-FFF2-40B4-BE49-F238E27FC236}">
                <a16:creationId xmlns:a16="http://schemas.microsoft.com/office/drawing/2014/main" id="{1224BBB3-17EA-3045-85A1-511B47EA52DC}"/>
              </a:ext>
            </a:extLst>
          </p:cNvPr>
          <p:cNvSpPr>
            <a:spLocks noChangeShapeType="1"/>
          </p:cNvSpPr>
          <p:nvPr/>
        </p:nvSpPr>
        <p:spPr bwMode="auto">
          <a:xfrm>
            <a:off x="2636838" y="7216775"/>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42160" name="Rectangle 80">
            <a:extLst>
              <a:ext uri="{FF2B5EF4-FFF2-40B4-BE49-F238E27FC236}">
                <a16:creationId xmlns:a16="http://schemas.microsoft.com/office/drawing/2014/main" id="{1ABB03D7-DEDD-5A4E-8D1A-2928D5771379}"/>
              </a:ext>
            </a:extLst>
          </p:cNvPr>
          <p:cNvSpPr>
            <a:spLocks noChangeArrowheads="1"/>
          </p:cNvSpPr>
          <p:nvPr/>
        </p:nvSpPr>
        <p:spPr bwMode="auto">
          <a:xfrm>
            <a:off x="2641600" y="55118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42161" name="Rectangle 81">
            <a:extLst>
              <a:ext uri="{FF2B5EF4-FFF2-40B4-BE49-F238E27FC236}">
                <a16:creationId xmlns:a16="http://schemas.microsoft.com/office/drawing/2014/main" id="{3955583E-2683-C84D-812A-8D66BFB41C07}"/>
              </a:ext>
            </a:extLst>
          </p:cNvPr>
          <p:cNvSpPr>
            <a:spLocks noChangeArrowheads="1"/>
          </p:cNvSpPr>
          <p:nvPr/>
        </p:nvSpPr>
        <p:spPr bwMode="auto">
          <a:xfrm>
            <a:off x="2833688" y="42719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2162" name="Rectangle 82">
            <a:extLst>
              <a:ext uri="{FF2B5EF4-FFF2-40B4-BE49-F238E27FC236}">
                <a16:creationId xmlns:a16="http://schemas.microsoft.com/office/drawing/2014/main" id="{29D2F4D0-43E0-F44D-9B01-904730D43C6D}"/>
              </a:ext>
            </a:extLst>
          </p:cNvPr>
          <p:cNvSpPr>
            <a:spLocks noChangeArrowheads="1"/>
          </p:cNvSpPr>
          <p:nvPr/>
        </p:nvSpPr>
        <p:spPr bwMode="auto">
          <a:xfrm>
            <a:off x="2654300" y="259556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42164" name="Rectangle 84">
            <a:extLst>
              <a:ext uri="{FF2B5EF4-FFF2-40B4-BE49-F238E27FC236}">
                <a16:creationId xmlns:a16="http://schemas.microsoft.com/office/drawing/2014/main" id="{938E259E-CD3B-5348-8395-0B4EF661AA9E}"/>
              </a:ext>
            </a:extLst>
          </p:cNvPr>
          <p:cNvSpPr>
            <a:spLocks noChangeArrowheads="1"/>
          </p:cNvSpPr>
          <p:nvPr/>
        </p:nvSpPr>
        <p:spPr bwMode="auto">
          <a:xfrm>
            <a:off x="2635250" y="2187575"/>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42165" name="Rectangle 85">
            <a:extLst>
              <a:ext uri="{FF2B5EF4-FFF2-40B4-BE49-F238E27FC236}">
                <a16:creationId xmlns:a16="http://schemas.microsoft.com/office/drawing/2014/main" id="{FC1658F8-F6AC-F545-A393-D51FC492E1C1}"/>
              </a:ext>
            </a:extLst>
          </p:cNvPr>
          <p:cNvSpPr>
            <a:spLocks noChangeArrowheads="1"/>
          </p:cNvSpPr>
          <p:nvPr/>
        </p:nvSpPr>
        <p:spPr bwMode="auto">
          <a:xfrm>
            <a:off x="460375" y="2833688"/>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42166" name="Rectangle 86">
            <a:extLst>
              <a:ext uri="{FF2B5EF4-FFF2-40B4-BE49-F238E27FC236}">
                <a16:creationId xmlns:a16="http://schemas.microsoft.com/office/drawing/2014/main" id="{0D461283-1C39-384A-85FD-8DE0D2CE3843}"/>
              </a:ext>
            </a:extLst>
          </p:cNvPr>
          <p:cNvSpPr>
            <a:spLocks noChangeArrowheads="1"/>
          </p:cNvSpPr>
          <p:nvPr/>
        </p:nvSpPr>
        <p:spPr bwMode="auto">
          <a:xfrm>
            <a:off x="444500" y="3203575"/>
            <a:ext cx="177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(D)</a:t>
            </a:r>
            <a:endParaRPr lang="en-US" altLang="en-US" sz="1400">
              <a:latin typeface="Helvetica" pitchFamily="2" charset="0"/>
            </a:endParaRPr>
          </a:p>
        </p:txBody>
      </p:sp>
      <p:sp>
        <p:nvSpPr>
          <p:cNvPr id="942167" name="Rectangle 87">
            <a:extLst>
              <a:ext uri="{FF2B5EF4-FFF2-40B4-BE49-F238E27FC236}">
                <a16:creationId xmlns:a16="http://schemas.microsoft.com/office/drawing/2014/main" id="{FF763E8D-5675-2A42-B2FC-5C13853F3291}"/>
              </a:ext>
            </a:extLst>
          </p:cNvPr>
          <p:cNvSpPr>
            <a:spLocks noChangeArrowheads="1"/>
          </p:cNvSpPr>
          <p:nvPr/>
        </p:nvSpPr>
        <p:spPr bwMode="auto">
          <a:xfrm>
            <a:off x="304800" y="3798888"/>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(PS)</a:t>
            </a:r>
            <a:endParaRPr lang="en-US" altLang="en-US" sz="1400">
              <a:latin typeface="Helvetica" pitchFamily="2" charset="0"/>
            </a:endParaRPr>
          </a:p>
        </p:txBody>
      </p:sp>
      <p:sp>
        <p:nvSpPr>
          <p:cNvPr id="942168" name="Rectangle 88">
            <a:extLst>
              <a:ext uri="{FF2B5EF4-FFF2-40B4-BE49-F238E27FC236}">
                <a16:creationId xmlns:a16="http://schemas.microsoft.com/office/drawing/2014/main" id="{8B4EADBA-9CCE-0545-8F18-A31E6C26FC2A}"/>
              </a:ext>
            </a:extLst>
          </p:cNvPr>
          <p:cNvSpPr>
            <a:spLocks noChangeArrowheads="1"/>
          </p:cNvSpPr>
          <p:nvPr/>
        </p:nvSpPr>
        <p:spPr bwMode="auto">
          <a:xfrm>
            <a:off x="933450" y="2933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2169" name="Rectangle 89">
            <a:extLst>
              <a:ext uri="{FF2B5EF4-FFF2-40B4-BE49-F238E27FC236}">
                <a16:creationId xmlns:a16="http://schemas.microsoft.com/office/drawing/2014/main" id="{71153754-7EBA-9341-8DE8-ABBB5696AE1E}"/>
              </a:ext>
            </a:extLst>
          </p:cNvPr>
          <p:cNvSpPr>
            <a:spLocks noChangeArrowheads="1"/>
          </p:cNvSpPr>
          <p:nvPr/>
        </p:nvSpPr>
        <p:spPr bwMode="auto">
          <a:xfrm>
            <a:off x="3054350" y="17653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2170" name="Rectangle 90">
            <a:extLst>
              <a:ext uri="{FF2B5EF4-FFF2-40B4-BE49-F238E27FC236}">
                <a16:creationId xmlns:a16="http://schemas.microsoft.com/office/drawing/2014/main" id="{85566EA6-9DD6-ED46-B129-E99C87F3BE79}"/>
              </a:ext>
            </a:extLst>
          </p:cNvPr>
          <p:cNvSpPr>
            <a:spLocks noChangeArrowheads="1"/>
          </p:cNvSpPr>
          <p:nvPr/>
        </p:nvSpPr>
        <p:spPr bwMode="auto">
          <a:xfrm>
            <a:off x="3038475" y="20526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2171" name="Rectangle 91">
            <a:extLst>
              <a:ext uri="{FF2B5EF4-FFF2-40B4-BE49-F238E27FC236}">
                <a16:creationId xmlns:a16="http://schemas.microsoft.com/office/drawing/2014/main" id="{4686B475-AA15-2043-967E-FA2E44AD3841}"/>
              </a:ext>
            </a:extLst>
          </p:cNvPr>
          <p:cNvSpPr>
            <a:spLocks noChangeArrowheads="1"/>
          </p:cNvSpPr>
          <p:nvPr/>
        </p:nvSpPr>
        <p:spPr bwMode="auto">
          <a:xfrm>
            <a:off x="2878138" y="22447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2172" name="Rectangle 92">
            <a:extLst>
              <a:ext uri="{FF2B5EF4-FFF2-40B4-BE49-F238E27FC236}">
                <a16:creationId xmlns:a16="http://schemas.microsoft.com/office/drawing/2014/main" id="{0C5C5ACC-3C61-774D-BCBE-3A42C0CB08DA}"/>
              </a:ext>
            </a:extLst>
          </p:cNvPr>
          <p:cNvSpPr>
            <a:spLocks noChangeArrowheads="1"/>
          </p:cNvSpPr>
          <p:nvPr/>
        </p:nvSpPr>
        <p:spPr bwMode="auto">
          <a:xfrm>
            <a:off x="3054350" y="28987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2173" name="Rectangle 93">
            <a:extLst>
              <a:ext uri="{FF2B5EF4-FFF2-40B4-BE49-F238E27FC236}">
                <a16:creationId xmlns:a16="http://schemas.microsoft.com/office/drawing/2014/main" id="{231116A2-6E4D-9D42-85D3-4C7E1D8278DA}"/>
              </a:ext>
            </a:extLst>
          </p:cNvPr>
          <p:cNvSpPr>
            <a:spLocks noChangeArrowheads="1"/>
          </p:cNvSpPr>
          <p:nvPr/>
        </p:nvSpPr>
        <p:spPr bwMode="auto">
          <a:xfrm>
            <a:off x="2894013" y="36830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2174" name="Rectangle 94">
            <a:extLst>
              <a:ext uri="{FF2B5EF4-FFF2-40B4-BE49-F238E27FC236}">
                <a16:creationId xmlns:a16="http://schemas.microsoft.com/office/drawing/2014/main" id="{10697376-4C7C-F741-8CB4-4AAC31B388C0}"/>
              </a:ext>
            </a:extLst>
          </p:cNvPr>
          <p:cNvSpPr>
            <a:spLocks noChangeArrowheads="1"/>
          </p:cNvSpPr>
          <p:nvPr/>
        </p:nvSpPr>
        <p:spPr bwMode="auto">
          <a:xfrm>
            <a:off x="2894013" y="3827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2175" name="Rectangle 95">
            <a:extLst>
              <a:ext uri="{FF2B5EF4-FFF2-40B4-BE49-F238E27FC236}">
                <a16:creationId xmlns:a16="http://schemas.microsoft.com/office/drawing/2014/main" id="{E6BD7BF0-CA04-594E-ACED-739A137E3F19}"/>
              </a:ext>
            </a:extLst>
          </p:cNvPr>
          <p:cNvSpPr>
            <a:spLocks noChangeArrowheads="1"/>
          </p:cNvSpPr>
          <p:nvPr/>
        </p:nvSpPr>
        <p:spPr bwMode="auto">
          <a:xfrm>
            <a:off x="2989263" y="34591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2176" name="Rectangle 96">
            <a:extLst>
              <a:ext uri="{FF2B5EF4-FFF2-40B4-BE49-F238E27FC236}">
                <a16:creationId xmlns:a16="http://schemas.microsoft.com/office/drawing/2014/main" id="{83C8E874-372D-664A-9459-F8927F9095E5}"/>
              </a:ext>
            </a:extLst>
          </p:cNvPr>
          <p:cNvSpPr>
            <a:spLocks noChangeArrowheads="1"/>
          </p:cNvSpPr>
          <p:nvPr/>
        </p:nvSpPr>
        <p:spPr bwMode="auto">
          <a:xfrm>
            <a:off x="3117850" y="31702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2177" name="Rectangle 97">
            <a:extLst>
              <a:ext uri="{FF2B5EF4-FFF2-40B4-BE49-F238E27FC236}">
                <a16:creationId xmlns:a16="http://schemas.microsoft.com/office/drawing/2014/main" id="{D81C881E-79B2-274D-A3BF-2DBEC6D5AD41}"/>
              </a:ext>
            </a:extLst>
          </p:cNvPr>
          <p:cNvSpPr>
            <a:spLocks noChangeArrowheads="1"/>
          </p:cNvSpPr>
          <p:nvPr/>
        </p:nvSpPr>
        <p:spPr bwMode="auto">
          <a:xfrm>
            <a:off x="2894013" y="4624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2178" name="Rectangle 98">
            <a:extLst>
              <a:ext uri="{FF2B5EF4-FFF2-40B4-BE49-F238E27FC236}">
                <a16:creationId xmlns:a16="http://schemas.microsoft.com/office/drawing/2014/main" id="{8DC2C276-051B-6F40-8685-05C030A08407}"/>
              </a:ext>
            </a:extLst>
          </p:cNvPr>
          <p:cNvSpPr>
            <a:spLocks noChangeArrowheads="1"/>
          </p:cNvSpPr>
          <p:nvPr/>
        </p:nvSpPr>
        <p:spPr bwMode="auto">
          <a:xfrm>
            <a:off x="2878138" y="492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2179" name="Rectangle 99">
            <a:extLst>
              <a:ext uri="{FF2B5EF4-FFF2-40B4-BE49-F238E27FC236}">
                <a16:creationId xmlns:a16="http://schemas.microsoft.com/office/drawing/2014/main" id="{AC83E302-76A5-C742-8897-BD1AC0B68EF9}"/>
              </a:ext>
            </a:extLst>
          </p:cNvPr>
          <p:cNvSpPr>
            <a:spLocks noChangeArrowheads="1"/>
          </p:cNvSpPr>
          <p:nvPr/>
        </p:nvSpPr>
        <p:spPr bwMode="auto">
          <a:xfrm>
            <a:off x="2878138" y="51371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2180" name="Rectangle 100">
            <a:extLst>
              <a:ext uri="{FF2B5EF4-FFF2-40B4-BE49-F238E27FC236}">
                <a16:creationId xmlns:a16="http://schemas.microsoft.com/office/drawing/2014/main" id="{35B2BA55-27C5-B24D-B593-9090042B3DD7}"/>
              </a:ext>
            </a:extLst>
          </p:cNvPr>
          <p:cNvSpPr>
            <a:spLocks noChangeArrowheads="1"/>
          </p:cNvSpPr>
          <p:nvPr/>
        </p:nvSpPr>
        <p:spPr bwMode="auto">
          <a:xfrm>
            <a:off x="2692400" y="5051425"/>
            <a:ext cx="2444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
              </a:rPr>
              <a:t>       </a:t>
            </a:r>
            <a:endParaRPr lang="en-US" altLang="en-US" sz="1400">
              <a:latin typeface="Helvetica" pitchFamily="2" charset="0"/>
            </a:endParaRPr>
          </a:p>
        </p:txBody>
      </p:sp>
      <p:sp>
        <p:nvSpPr>
          <p:cNvPr id="942181" name="Rectangle 101">
            <a:extLst>
              <a:ext uri="{FF2B5EF4-FFF2-40B4-BE49-F238E27FC236}">
                <a16:creationId xmlns:a16="http://schemas.microsoft.com/office/drawing/2014/main" id="{E0E20F81-795C-AE4C-A83C-B0E6DEE5A524}"/>
              </a:ext>
            </a:extLst>
          </p:cNvPr>
          <p:cNvSpPr>
            <a:spLocks noChangeArrowheads="1"/>
          </p:cNvSpPr>
          <p:nvPr/>
        </p:nvSpPr>
        <p:spPr bwMode="auto">
          <a:xfrm>
            <a:off x="3022600" y="58070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2182" name="Rectangle 102">
            <a:extLst>
              <a:ext uri="{FF2B5EF4-FFF2-40B4-BE49-F238E27FC236}">
                <a16:creationId xmlns:a16="http://schemas.microsoft.com/office/drawing/2014/main" id="{BA12AE8A-7E95-D94E-BB02-10F4B931FBF4}"/>
              </a:ext>
            </a:extLst>
          </p:cNvPr>
          <p:cNvSpPr>
            <a:spLocks noChangeArrowheads="1"/>
          </p:cNvSpPr>
          <p:nvPr/>
        </p:nvSpPr>
        <p:spPr bwMode="auto">
          <a:xfrm>
            <a:off x="3006725" y="609441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2183" name="Rectangle 103">
            <a:extLst>
              <a:ext uri="{FF2B5EF4-FFF2-40B4-BE49-F238E27FC236}">
                <a16:creationId xmlns:a16="http://schemas.microsoft.com/office/drawing/2014/main" id="{6DB9E4A3-5830-D245-BDDE-F21CEC24D879}"/>
              </a:ext>
            </a:extLst>
          </p:cNvPr>
          <p:cNvSpPr>
            <a:spLocks noChangeArrowheads="1"/>
          </p:cNvSpPr>
          <p:nvPr/>
        </p:nvSpPr>
        <p:spPr bwMode="auto">
          <a:xfrm>
            <a:off x="2814638" y="69564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2184" name="Rectangle 104">
            <a:extLst>
              <a:ext uri="{FF2B5EF4-FFF2-40B4-BE49-F238E27FC236}">
                <a16:creationId xmlns:a16="http://schemas.microsoft.com/office/drawing/2014/main" id="{0EAFB9B2-67C4-7545-B278-4584954B965B}"/>
              </a:ext>
            </a:extLst>
          </p:cNvPr>
          <p:cNvSpPr>
            <a:spLocks noChangeArrowheads="1"/>
          </p:cNvSpPr>
          <p:nvPr/>
        </p:nvSpPr>
        <p:spPr bwMode="auto">
          <a:xfrm>
            <a:off x="2894013" y="72278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2185" name="Rectangle 105">
            <a:extLst>
              <a:ext uri="{FF2B5EF4-FFF2-40B4-BE49-F238E27FC236}">
                <a16:creationId xmlns:a16="http://schemas.microsoft.com/office/drawing/2014/main" id="{C0B0CCBC-AB5F-5D44-AE4F-34FB27CF9C39}"/>
              </a:ext>
            </a:extLst>
          </p:cNvPr>
          <p:cNvSpPr>
            <a:spLocks noChangeArrowheads="1"/>
          </p:cNvSpPr>
          <p:nvPr/>
        </p:nvSpPr>
        <p:spPr bwMode="auto">
          <a:xfrm>
            <a:off x="2533650" y="2174875"/>
            <a:ext cx="3429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
              </a:rPr>
              <a:t>        </a:t>
            </a:r>
            <a:endParaRPr lang="en-US" altLang="en-US" sz="1400">
              <a:latin typeface="Helvetica" pitchFamily="2" charset="0"/>
            </a:endParaRPr>
          </a:p>
        </p:txBody>
      </p:sp>
      <p:sp>
        <p:nvSpPr>
          <p:cNvPr id="942186" name="Rectangle 106">
            <a:extLst>
              <a:ext uri="{FF2B5EF4-FFF2-40B4-BE49-F238E27FC236}">
                <a16:creationId xmlns:a16="http://schemas.microsoft.com/office/drawing/2014/main" id="{458CBBE9-AF8B-4F42-ACC7-23768D68E987}"/>
              </a:ext>
            </a:extLst>
          </p:cNvPr>
          <p:cNvSpPr>
            <a:spLocks noChangeArrowheads="1"/>
          </p:cNvSpPr>
          <p:nvPr/>
        </p:nvSpPr>
        <p:spPr bwMode="auto">
          <a:xfrm>
            <a:off x="3101975" y="238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2187" name="AutoShape 107">
            <a:extLst>
              <a:ext uri="{FF2B5EF4-FFF2-40B4-BE49-F238E27FC236}">
                <a16:creationId xmlns:a16="http://schemas.microsoft.com/office/drawing/2014/main" id="{633B3E36-16E2-3141-BDA6-C14A3FC8087A}"/>
              </a:ext>
            </a:extLst>
          </p:cNvPr>
          <p:cNvSpPr>
            <a:spLocks noChangeArrowheads="1"/>
          </p:cNvSpPr>
          <p:nvPr/>
        </p:nvSpPr>
        <p:spPr bwMode="auto">
          <a:xfrm flipH="1">
            <a:off x="1789113" y="3225800"/>
            <a:ext cx="400050" cy="444500"/>
          </a:xfrm>
          <a:prstGeom prst="rightArrow">
            <a:avLst>
              <a:gd name="adj1" fmla="val 50000"/>
              <a:gd name="adj2" fmla="val 5000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188" name="Rectangle 108">
            <a:extLst>
              <a:ext uri="{FF2B5EF4-FFF2-40B4-BE49-F238E27FC236}">
                <a16:creationId xmlns:a16="http://schemas.microsoft.com/office/drawing/2014/main" id="{039104F8-9CE8-3547-8020-05DA3ADD1B55}"/>
              </a:ext>
            </a:extLst>
          </p:cNvPr>
          <p:cNvSpPr>
            <a:spLocks noChangeArrowheads="1"/>
          </p:cNvSpPr>
          <p:nvPr/>
        </p:nvSpPr>
        <p:spPr bwMode="auto">
          <a:xfrm>
            <a:off x="431800" y="3444875"/>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42189" name="Rectangle 109">
            <a:extLst>
              <a:ext uri="{FF2B5EF4-FFF2-40B4-BE49-F238E27FC236}">
                <a16:creationId xmlns:a16="http://schemas.microsoft.com/office/drawing/2014/main" id="{9B6B0E0F-6428-6048-BF5B-9CF5B0CA70E3}"/>
              </a:ext>
            </a:extLst>
          </p:cNvPr>
          <p:cNvSpPr>
            <a:spLocks noChangeArrowheads="1"/>
          </p:cNvSpPr>
          <p:nvPr/>
        </p:nvSpPr>
        <p:spPr bwMode="auto">
          <a:xfrm>
            <a:off x="650875" y="4129088"/>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Taw</a:t>
            </a:r>
            <a:endParaRPr lang="en-US" altLang="en-US">
              <a:latin typeface="Helvetica" pitchFamily="2" charset="0"/>
            </a:endParaRPr>
          </a:p>
        </p:txBody>
      </p:sp>
      <p:sp>
        <p:nvSpPr>
          <p:cNvPr id="942190" name="Rectangle 110">
            <a:extLst>
              <a:ext uri="{FF2B5EF4-FFF2-40B4-BE49-F238E27FC236}">
                <a16:creationId xmlns:a16="http://schemas.microsoft.com/office/drawing/2014/main" id="{3999C37E-4D5E-8541-8B75-095D3CEE477B}"/>
              </a:ext>
            </a:extLst>
          </p:cNvPr>
          <p:cNvSpPr>
            <a:spLocks noChangeArrowheads="1"/>
          </p:cNvSpPr>
          <p:nvPr/>
        </p:nvSpPr>
        <p:spPr bwMode="auto">
          <a:xfrm>
            <a:off x="606425" y="442118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Taw</a:t>
            </a:r>
            <a:endParaRPr lang="en-US" altLang="en-US">
              <a:latin typeface="Helvetica" pitchFamily="2" charset="0"/>
            </a:endParaRPr>
          </a:p>
        </p:txBody>
      </p:sp>
      <p:sp>
        <p:nvSpPr>
          <p:cNvPr id="942191" name="Rectangle 111">
            <a:extLst>
              <a:ext uri="{FF2B5EF4-FFF2-40B4-BE49-F238E27FC236}">
                <a16:creationId xmlns:a16="http://schemas.microsoft.com/office/drawing/2014/main" id="{3A876690-B297-EC43-95FB-511660A3C131}"/>
              </a:ext>
            </a:extLst>
          </p:cNvPr>
          <p:cNvSpPr>
            <a:spLocks noChangeArrowheads="1"/>
          </p:cNvSpPr>
          <p:nvPr/>
        </p:nvSpPr>
        <p:spPr bwMode="auto">
          <a:xfrm>
            <a:off x="890588" y="4749800"/>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Ezra</a:t>
            </a:r>
            <a:endParaRPr lang="en-US" altLang="en-US">
              <a:latin typeface="Helvetica" pitchFamily="2" charset="0"/>
            </a:endParaRPr>
          </a:p>
        </p:txBody>
      </p:sp>
      <p:sp>
        <p:nvSpPr>
          <p:cNvPr id="942192" name="Rectangle 112">
            <a:extLst>
              <a:ext uri="{FF2B5EF4-FFF2-40B4-BE49-F238E27FC236}">
                <a16:creationId xmlns:a16="http://schemas.microsoft.com/office/drawing/2014/main" id="{047987A1-3CD9-B94B-AA24-933A3037CF93}"/>
              </a:ext>
            </a:extLst>
          </p:cNvPr>
          <p:cNvSpPr>
            <a:spLocks noChangeArrowheads="1"/>
          </p:cNvSpPr>
          <p:nvPr/>
        </p:nvSpPr>
        <p:spPr bwMode="auto">
          <a:xfrm>
            <a:off x="596900" y="5092700"/>
            <a:ext cx="952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Nehemia</a:t>
            </a:r>
            <a:endParaRPr lang="en-US" altLang="en-US" b="1">
              <a:latin typeface="Helvetica" pitchFamily="2" charset="0"/>
            </a:endParaRPr>
          </a:p>
        </p:txBody>
      </p:sp>
      <p:sp>
        <p:nvSpPr>
          <p:cNvPr id="942193" name="Rectangle 113">
            <a:extLst>
              <a:ext uri="{FF2B5EF4-FFF2-40B4-BE49-F238E27FC236}">
                <a16:creationId xmlns:a16="http://schemas.microsoft.com/office/drawing/2014/main" id="{1270898B-EF36-8F45-AA55-59EB6A7439A9}"/>
              </a:ext>
            </a:extLst>
          </p:cNvPr>
          <p:cNvSpPr>
            <a:spLocks noChangeArrowheads="1"/>
          </p:cNvSpPr>
          <p:nvPr/>
        </p:nvSpPr>
        <p:spPr bwMode="auto">
          <a:xfrm>
            <a:off x="830263" y="5414963"/>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Ester</a:t>
            </a:r>
            <a:endParaRPr lang="en-US" altLang="en-US">
              <a:latin typeface="Helvetica" pitchFamily="2" charset="0"/>
            </a:endParaRPr>
          </a:p>
        </p:txBody>
      </p:sp>
      <p:sp>
        <p:nvSpPr>
          <p:cNvPr id="942194" name="Rectangle 114">
            <a:extLst>
              <a:ext uri="{FF2B5EF4-FFF2-40B4-BE49-F238E27FC236}">
                <a16:creationId xmlns:a16="http://schemas.microsoft.com/office/drawing/2014/main" id="{B531573D-FEEB-8F4B-ACBE-6B235749416D}"/>
              </a:ext>
            </a:extLst>
          </p:cNvPr>
          <p:cNvSpPr>
            <a:spLocks noChangeArrowheads="1"/>
          </p:cNvSpPr>
          <p:nvPr/>
        </p:nvSpPr>
        <p:spPr bwMode="auto">
          <a:xfrm>
            <a:off x="731838" y="2717800"/>
            <a:ext cx="8905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700" b="1">
                <a:solidFill>
                  <a:srgbClr val="000000"/>
                </a:solidFill>
                <a:latin typeface="Helvetica" pitchFamily="2" charset="0"/>
              </a:rPr>
              <a:t>I Samuel</a:t>
            </a:r>
            <a:endParaRPr lang="en-US" altLang="en-US" sz="1400">
              <a:latin typeface="Helvetica" pitchFamily="2" charset="0"/>
            </a:endParaRPr>
          </a:p>
        </p:txBody>
      </p:sp>
      <p:sp>
        <p:nvSpPr>
          <p:cNvPr id="942195" name="Rectangle 115">
            <a:extLst>
              <a:ext uri="{FF2B5EF4-FFF2-40B4-BE49-F238E27FC236}">
                <a16:creationId xmlns:a16="http://schemas.microsoft.com/office/drawing/2014/main" id="{4F542A05-4F87-BF41-BD06-C4FEE4FD97B7}"/>
              </a:ext>
            </a:extLst>
          </p:cNvPr>
          <p:cNvSpPr>
            <a:spLocks noChangeArrowheads="1"/>
          </p:cNvSpPr>
          <p:nvPr/>
        </p:nvSpPr>
        <p:spPr bwMode="auto">
          <a:xfrm>
            <a:off x="668338" y="3114675"/>
            <a:ext cx="1003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Samuel</a:t>
            </a:r>
            <a:endParaRPr lang="en-US" altLang="en-US" sz="1400">
              <a:latin typeface="Helvetica" pitchFamily="2" charset="0"/>
            </a:endParaRPr>
          </a:p>
        </p:txBody>
      </p:sp>
      <p:sp>
        <p:nvSpPr>
          <p:cNvPr id="942196" name="Rectangle 116">
            <a:extLst>
              <a:ext uri="{FF2B5EF4-FFF2-40B4-BE49-F238E27FC236}">
                <a16:creationId xmlns:a16="http://schemas.microsoft.com/office/drawing/2014/main" id="{DC157BE7-D2B9-CD42-8C2D-7CFBA16A83D8}"/>
              </a:ext>
            </a:extLst>
          </p:cNvPr>
          <p:cNvSpPr>
            <a:spLocks noChangeArrowheads="1"/>
          </p:cNvSpPr>
          <p:nvPr/>
        </p:nvSpPr>
        <p:spPr bwMode="auto">
          <a:xfrm>
            <a:off x="782638" y="336867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Raja</a:t>
            </a:r>
            <a:endParaRPr lang="en-US" altLang="en-US">
              <a:latin typeface="Helvetica" pitchFamily="2" charset="0"/>
            </a:endParaRPr>
          </a:p>
        </p:txBody>
      </p:sp>
      <p:sp>
        <p:nvSpPr>
          <p:cNvPr id="942197" name="Rectangle 117">
            <a:extLst>
              <a:ext uri="{FF2B5EF4-FFF2-40B4-BE49-F238E27FC236}">
                <a16:creationId xmlns:a16="http://schemas.microsoft.com/office/drawing/2014/main" id="{0637F570-9579-0C4E-9B01-C8896AD8C21B}"/>
              </a:ext>
            </a:extLst>
          </p:cNvPr>
          <p:cNvSpPr>
            <a:spLocks noChangeArrowheads="1"/>
          </p:cNvSpPr>
          <p:nvPr/>
        </p:nvSpPr>
        <p:spPr bwMode="auto">
          <a:xfrm>
            <a:off x="641350" y="3730625"/>
            <a:ext cx="673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Raja</a:t>
            </a:r>
            <a:endParaRPr lang="en-US" altLang="en-US">
              <a:latin typeface="Helvetica" pitchFamily="2" charset="0"/>
            </a:endParaRPr>
          </a:p>
        </p:txBody>
      </p:sp>
      <p:sp>
        <p:nvSpPr>
          <p:cNvPr id="942198" name="Rectangle 118" descr="Small grid">
            <a:extLst>
              <a:ext uri="{FF2B5EF4-FFF2-40B4-BE49-F238E27FC236}">
                <a16:creationId xmlns:a16="http://schemas.microsoft.com/office/drawing/2014/main" id="{1AD6CCEC-9673-B44E-8CBE-DF4940F148E1}"/>
              </a:ext>
            </a:extLst>
          </p:cNvPr>
          <p:cNvSpPr>
            <a:spLocks noChangeArrowheads="1"/>
          </p:cNvSpPr>
          <p:nvPr/>
        </p:nvSpPr>
        <p:spPr bwMode="auto">
          <a:xfrm>
            <a:off x="2220913" y="582613"/>
            <a:ext cx="222250" cy="32797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199" name="Arc 119">
            <a:extLst>
              <a:ext uri="{FF2B5EF4-FFF2-40B4-BE49-F238E27FC236}">
                <a16:creationId xmlns:a16="http://schemas.microsoft.com/office/drawing/2014/main" id="{5EB0A537-EF79-4345-BE21-8E0153844F46}"/>
              </a:ext>
            </a:extLst>
          </p:cNvPr>
          <p:cNvSpPr>
            <a:spLocks/>
          </p:cNvSpPr>
          <p:nvPr/>
        </p:nvSpPr>
        <p:spPr bwMode="auto">
          <a:xfrm rot="10860000">
            <a:off x="2457450" y="569913"/>
            <a:ext cx="92075" cy="27463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381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200" name="Line 120">
            <a:extLst>
              <a:ext uri="{FF2B5EF4-FFF2-40B4-BE49-F238E27FC236}">
                <a16:creationId xmlns:a16="http://schemas.microsoft.com/office/drawing/2014/main" id="{CA70F83F-E2AE-634E-90C2-D5DF29EEF339}"/>
              </a:ext>
            </a:extLst>
          </p:cNvPr>
          <p:cNvSpPr>
            <a:spLocks noChangeShapeType="1"/>
          </p:cNvSpPr>
          <p:nvPr/>
        </p:nvSpPr>
        <p:spPr bwMode="auto">
          <a:xfrm flipH="1" flipV="1">
            <a:off x="3830638" y="360363"/>
            <a:ext cx="0" cy="4381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201" name="Line 121">
            <a:extLst>
              <a:ext uri="{FF2B5EF4-FFF2-40B4-BE49-F238E27FC236}">
                <a16:creationId xmlns:a16="http://schemas.microsoft.com/office/drawing/2014/main" id="{A763026D-B45B-064D-9514-30DAFCFEFB2D}"/>
              </a:ext>
            </a:extLst>
          </p:cNvPr>
          <p:cNvSpPr>
            <a:spLocks noChangeShapeType="1"/>
          </p:cNvSpPr>
          <p:nvPr/>
        </p:nvSpPr>
        <p:spPr bwMode="auto">
          <a:xfrm>
            <a:off x="2670175" y="571500"/>
            <a:ext cx="4937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202" name="Line 122">
            <a:extLst>
              <a:ext uri="{FF2B5EF4-FFF2-40B4-BE49-F238E27FC236}">
                <a16:creationId xmlns:a16="http://schemas.microsoft.com/office/drawing/2014/main" id="{FA94FD01-A3AF-1541-B0BA-EBFF6E69333F}"/>
              </a:ext>
            </a:extLst>
          </p:cNvPr>
          <p:cNvSpPr>
            <a:spLocks noChangeShapeType="1"/>
          </p:cNvSpPr>
          <p:nvPr/>
        </p:nvSpPr>
        <p:spPr bwMode="auto">
          <a:xfrm>
            <a:off x="3290888" y="571500"/>
            <a:ext cx="479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203" name="Line 123">
            <a:extLst>
              <a:ext uri="{FF2B5EF4-FFF2-40B4-BE49-F238E27FC236}">
                <a16:creationId xmlns:a16="http://schemas.microsoft.com/office/drawing/2014/main" id="{A4A954ED-7F16-304A-A919-282D0B6D6B7E}"/>
              </a:ext>
            </a:extLst>
          </p:cNvPr>
          <p:cNvSpPr>
            <a:spLocks noChangeShapeType="1"/>
          </p:cNvSpPr>
          <p:nvPr/>
        </p:nvSpPr>
        <p:spPr bwMode="auto">
          <a:xfrm>
            <a:off x="2651125" y="2012950"/>
            <a:ext cx="11160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204" name="Line 124">
            <a:extLst>
              <a:ext uri="{FF2B5EF4-FFF2-40B4-BE49-F238E27FC236}">
                <a16:creationId xmlns:a16="http://schemas.microsoft.com/office/drawing/2014/main" id="{32BB8FCF-F001-274E-BB58-EE63CEF89F4F}"/>
              </a:ext>
            </a:extLst>
          </p:cNvPr>
          <p:cNvSpPr>
            <a:spLocks noChangeShapeType="1"/>
          </p:cNvSpPr>
          <p:nvPr/>
        </p:nvSpPr>
        <p:spPr bwMode="auto">
          <a:xfrm>
            <a:off x="2620963" y="34512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205" name="Rectangle 125">
            <a:extLst>
              <a:ext uri="{FF2B5EF4-FFF2-40B4-BE49-F238E27FC236}">
                <a16:creationId xmlns:a16="http://schemas.microsoft.com/office/drawing/2014/main" id="{93D19482-02B3-B547-A83B-36E60CD4CA30}"/>
              </a:ext>
            </a:extLst>
          </p:cNvPr>
          <p:cNvSpPr>
            <a:spLocks noChangeArrowheads="1"/>
          </p:cNvSpPr>
          <p:nvPr/>
        </p:nvSpPr>
        <p:spPr bwMode="auto">
          <a:xfrm>
            <a:off x="4243388" y="186690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(U)</a:t>
            </a:r>
          </a:p>
        </p:txBody>
      </p:sp>
      <p:sp>
        <p:nvSpPr>
          <p:cNvPr id="942206" name="Rectangle 126">
            <a:extLst>
              <a:ext uri="{FF2B5EF4-FFF2-40B4-BE49-F238E27FC236}">
                <a16:creationId xmlns:a16="http://schemas.microsoft.com/office/drawing/2014/main" id="{40C9DA9F-2A7B-444F-8211-366B4C7A63F6}"/>
              </a:ext>
            </a:extLst>
          </p:cNvPr>
          <p:cNvSpPr>
            <a:spLocks noChangeArrowheads="1"/>
          </p:cNvSpPr>
          <p:nvPr/>
        </p:nvSpPr>
        <p:spPr bwMode="auto">
          <a:xfrm>
            <a:off x="4224338" y="3041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42207" name="Rectangle 127">
            <a:extLst>
              <a:ext uri="{FF2B5EF4-FFF2-40B4-BE49-F238E27FC236}">
                <a16:creationId xmlns:a16="http://schemas.microsoft.com/office/drawing/2014/main" id="{312CDC20-C310-2845-8ADE-662D25F72100}"/>
              </a:ext>
            </a:extLst>
          </p:cNvPr>
          <p:cNvSpPr>
            <a:spLocks noChangeArrowheads="1"/>
          </p:cNvSpPr>
          <p:nvPr/>
        </p:nvSpPr>
        <p:spPr bwMode="auto">
          <a:xfrm>
            <a:off x="4225925" y="4438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42208" name="Rectangle 128">
            <a:extLst>
              <a:ext uri="{FF2B5EF4-FFF2-40B4-BE49-F238E27FC236}">
                <a16:creationId xmlns:a16="http://schemas.microsoft.com/office/drawing/2014/main" id="{6C487613-6A79-D64B-AE25-207FA8767BB5}"/>
              </a:ext>
            </a:extLst>
          </p:cNvPr>
          <p:cNvSpPr>
            <a:spLocks noChangeArrowheads="1"/>
          </p:cNvSpPr>
          <p:nvPr/>
        </p:nvSpPr>
        <p:spPr bwMode="auto">
          <a:xfrm>
            <a:off x="4211638" y="573246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42209" name="Rectangle 129">
            <a:extLst>
              <a:ext uri="{FF2B5EF4-FFF2-40B4-BE49-F238E27FC236}">
                <a16:creationId xmlns:a16="http://schemas.microsoft.com/office/drawing/2014/main" id="{CA712778-E959-0A4F-A3E5-1135536488BE}"/>
              </a:ext>
            </a:extLst>
          </p:cNvPr>
          <p:cNvSpPr>
            <a:spLocks noChangeArrowheads="1"/>
          </p:cNvSpPr>
          <p:nvPr/>
        </p:nvSpPr>
        <p:spPr bwMode="auto">
          <a:xfrm>
            <a:off x="4210050" y="6661150"/>
            <a:ext cx="622300" cy="3635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42210" name="Line 130">
            <a:extLst>
              <a:ext uri="{FF2B5EF4-FFF2-40B4-BE49-F238E27FC236}">
                <a16:creationId xmlns:a16="http://schemas.microsoft.com/office/drawing/2014/main" id="{319BEF7A-DD02-5441-B502-FBBD5350E86B}"/>
              </a:ext>
            </a:extLst>
          </p:cNvPr>
          <p:cNvSpPr>
            <a:spLocks noChangeShapeType="1"/>
          </p:cNvSpPr>
          <p:nvPr/>
        </p:nvSpPr>
        <p:spPr bwMode="auto">
          <a:xfrm>
            <a:off x="2649538" y="31670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211" name="Line 131">
            <a:extLst>
              <a:ext uri="{FF2B5EF4-FFF2-40B4-BE49-F238E27FC236}">
                <a16:creationId xmlns:a16="http://schemas.microsoft.com/office/drawing/2014/main" id="{F1EE3B3F-55ED-0E43-B500-C37B2963517B}"/>
              </a:ext>
            </a:extLst>
          </p:cNvPr>
          <p:cNvSpPr>
            <a:spLocks noChangeShapeType="1"/>
          </p:cNvSpPr>
          <p:nvPr/>
        </p:nvSpPr>
        <p:spPr bwMode="auto">
          <a:xfrm>
            <a:off x="2620963" y="490855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212" name="Line 132">
            <a:extLst>
              <a:ext uri="{FF2B5EF4-FFF2-40B4-BE49-F238E27FC236}">
                <a16:creationId xmlns:a16="http://schemas.microsoft.com/office/drawing/2014/main" id="{3706843E-9E8F-AE43-B832-22E2E702E5C5}"/>
              </a:ext>
            </a:extLst>
          </p:cNvPr>
          <p:cNvSpPr>
            <a:spLocks noChangeShapeType="1"/>
          </p:cNvSpPr>
          <p:nvPr/>
        </p:nvSpPr>
        <p:spPr bwMode="auto">
          <a:xfrm>
            <a:off x="2179638" y="3898900"/>
            <a:ext cx="230187" cy="25558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42213" name="Group 133">
            <a:extLst>
              <a:ext uri="{FF2B5EF4-FFF2-40B4-BE49-F238E27FC236}">
                <a16:creationId xmlns:a16="http://schemas.microsoft.com/office/drawing/2014/main" id="{A2E9523E-9413-744F-AFFE-6B9CB7B568F6}"/>
              </a:ext>
            </a:extLst>
          </p:cNvPr>
          <p:cNvGrpSpPr>
            <a:grpSpLocks/>
          </p:cNvGrpSpPr>
          <p:nvPr/>
        </p:nvGrpSpPr>
        <p:grpSpPr bwMode="auto">
          <a:xfrm>
            <a:off x="1901825" y="4265613"/>
            <a:ext cx="765175" cy="1147762"/>
            <a:chOff x="89" y="3487"/>
            <a:chExt cx="482" cy="723"/>
          </a:xfrm>
        </p:grpSpPr>
        <p:sp>
          <p:nvSpPr>
            <p:cNvPr id="942214" name="Rectangle 134">
              <a:extLst>
                <a:ext uri="{FF2B5EF4-FFF2-40B4-BE49-F238E27FC236}">
                  <a16:creationId xmlns:a16="http://schemas.microsoft.com/office/drawing/2014/main" id="{9C7F4418-E7CF-2243-AA01-5819A5877EF1}"/>
                </a:ext>
              </a:extLst>
            </p:cNvPr>
            <p:cNvSpPr>
              <a:spLocks noChangeArrowheads="1"/>
            </p:cNvSpPr>
            <p:nvPr/>
          </p:nvSpPr>
          <p:spPr bwMode="auto">
            <a:xfrm>
              <a:off x="89" y="3487"/>
              <a:ext cx="15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NABI</a:t>
              </a:r>
              <a:endParaRPr lang="en-US" altLang="en-US" sz="1400">
                <a:latin typeface="Helvetica" pitchFamily="2" charset="0"/>
              </a:endParaRPr>
            </a:p>
          </p:txBody>
        </p:sp>
        <p:sp>
          <p:nvSpPr>
            <p:cNvPr id="942215" name="Rectangle 135">
              <a:extLst>
                <a:ext uri="{FF2B5EF4-FFF2-40B4-BE49-F238E27FC236}">
                  <a16:creationId xmlns:a16="http://schemas.microsoft.com/office/drawing/2014/main" id="{5A7AE857-3A6A-1E4E-9885-DCEFA23DAD4E}"/>
                </a:ext>
              </a:extLst>
            </p:cNvPr>
            <p:cNvSpPr>
              <a:spLocks noChangeArrowheads="1"/>
            </p:cNvSpPr>
            <p:nvPr/>
          </p:nvSpPr>
          <p:spPr bwMode="auto">
            <a:xfrm>
              <a:off x="89" y="356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MENULIS</a:t>
              </a:r>
              <a:endParaRPr lang="en-US" altLang="en-US" sz="1400">
                <a:latin typeface="Helvetica" pitchFamily="2" charset="0"/>
              </a:endParaRPr>
            </a:p>
          </p:txBody>
        </p:sp>
        <p:sp>
          <p:nvSpPr>
            <p:cNvPr id="942216" name="Rectangle 136">
              <a:extLst>
                <a:ext uri="{FF2B5EF4-FFF2-40B4-BE49-F238E27FC236}">
                  <a16:creationId xmlns:a16="http://schemas.microsoft.com/office/drawing/2014/main" id="{14B6A46B-5144-784B-9D6B-FEA2B246F272}"/>
                </a:ext>
              </a:extLst>
            </p:cNvPr>
            <p:cNvSpPr>
              <a:spLocks noChangeArrowheads="1"/>
            </p:cNvSpPr>
            <p:nvPr/>
          </p:nvSpPr>
          <p:spPr bwMode="auto">
            <a:xfrm>
              <a:off x="89" y="364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SELAMA</a:t>
              </a:r>
              <a:endParaRPr lang="en-US" altLang="en-US" sz="1400">
                <a:latin typeface="Helvetica" pitchFamily="2" charset="0"/>
              </a:endParaRPr>
            </a:p>
          </p:txBody>
        </p:sp>
        <p:sp>
          <p:nvSpPr>
            <p:cNvPr id="942217" name="Rectangle 137">
              <a:extLst>
                <a:ext uri="{FF2B5EF4-FFF2-40B4-BE49-F238E27FC236}">
                  <a16:creationId xmlns:a16="http://schemas.microsoft.com/office/drawing/2014/main" id="{6939A58C-9705-B24B-9C85-C23FD1A2852E}"/>
                </a:ext>
              </a:extLst>
            </p:cNvPr>
            <p:cNvSpPr>
              <a:spLocks noChangeArrowheads="1"/>
            </p:cNvSpPr>
            <p:nvPr/>
          </p:nvSpPr>
          <p:spPr bwMode="auto">
            <a:xfrm>
              <a:off x="89" y="3725"/>
              <a:ext cx="27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EMPAT</a:t>
              </a:r>
              <a:endParaRPr lang="en-US" altLang="en-US" sz="1400">
                <a:latin typeface="Helvetica" pitchFamily="2" charset="0"/>
              </a:endParaRPr>
            </a:p>
          </p:txBody>
        </p:sp>
        <p:sp>
          <p:nvSpPr>
            <p:cNvPr id="942218" name="Rectangle 138">
              <a:extLst>
                <a:ext uri="{FF2B5EF4-FFF2-40B4-BE49-F238E27FC236}">
                  <a16:creationId xmlns:a16="http://schemas.microsoft.com/office/drawing/2014/main" id="{46D9078E-8AAE-3543-8EF7-55D8205CB482}"/>
                </a:ext>
              </a:extLst>
            </p:cNvPr>
            <p:cNvSpPr>
              <a:spLocks noChangeArrowheads="1"/>
            </p:cNvSpPr>
            <p:nvPr/>
          </p:nvSpPr>
          <p:spPr bwMode="auto">
            <a:xfrm>
              <a:off x="89" y="3803"/>
              <a:ext cx="29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RATUS</a:t>
              </a:r>
              <a:endParaRPr lang="en-US" altLang="en-US" sz="1400">
                <a:latin typeface="Helvetica" pitchFamily="2" charset="0"/>
              </a:endParaRPr>
            </a:p>
          </p:txBody>
        </p:sp>
        <p:sp>
          <p:nvSpPr>
            <p:cNvPr id="942219" name="Rectangle 139">
              <a:extLst>
                <a:ext uri="{FF2B5EF4-FFF2-40B4-BE49-F238E27FC236}">
                  <a16:creationId xmlns:a16="http://schemas.microsoft.com/office/drawing/2014/main" id="{64902F9B-4B49-8B47-ACFA-719E54310050}"/>
                </a:ext>
              </a:extLst>
            </p:cNvPr>
            <p:cNvSpPr>
              <a:spLocks noChangeArrowheads="1"/>
            </p:cNvSpPr>
            <p:nvPr/>
          </p:nvSpPr>
          <p:spPr bwMode="auto">
            <a:xfrm>
              <a:off x="89" y="3885"/>
              <a:ext cx="33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TAHUN</a:t>
              </a:r>
              <a:endParaRPr lang="en-US" altLang="en-US" sz="1400">
                <a:latin typeface="Helvetica" pitchFamily="2" charset="0"/>
              </a:endParaRPr>
            </a:p>
          </p:txBody>
        </p:sp>
        <p:sp>
          <p:nvSpPr>
            <p:cNvPr id="942220" name="Rectangle 140">
              <a:extLst>
                <a:ext uri="{FF2B5EF4-FFF2-40B4-BE49-F238E27FC236}">
                  <a16:creationId xmlns:a16="http://schemas.microsoft.com/office/drawing/2014/main" id="{A237E24C-D42E-5D47-878E-B1FB33544058}"/>
                </a:ext>
              </a:extLst>
            </p:cNvPr>
            <p:cNvSpPr>
              <a:spLocks noChangeArrowheads="1"/>
            </p:cNvSpPr>
            <p:nvPr/>
          </p:nvSpPr>
          <p:spPr bwMode="auto">
            <a:xfrm>
              <a:off x="89" y="3972"/>
              <a:ext cx="42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SETELAH</a:t>
              </a:r>
              <a:endParaRPr lang="en-US" altLang="en-US" sz="1400">
                <a:latin typeface="Helvetica" pitchFamily="2" charset="0"/>
              </a:endParaRPr>
            </a:p>
          </p:txBody>
        </p:sp>
        <p:sp>
          <p:nvSpPr>
            <p:cNvPr id="942221" name="Rectangle 141">
              <a:extLst>
                <a:ext uri="{FF2B5EF4-FFF2-40B4-BE49-F238E27FC236}">
                  <a16:creationId xmlns:a16="http://schemas.microsoft.com/office/drawing/2014/main" id="{85E3CE14-07E8-9F4A-B954-05AB417A57CC}"/>
                </a:ext>
              </a:extLst>
            </p:cNvPr>
            <p:cNvSpPr>
              <a:spLocks noChangeArrowheads="1"/>
            </p:cNvSpPr>
            <p:nvPr/>
          </p:nvSpPr>
          <p:spPr bwMode="auto">
            <a:xfrm>
              <a:off x="101" y="4056"/>
              <a:ext cx="1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 </a:t>
              </a:r>
              <a:endParaRPr lang="en-US" altLang="en-US" sz="1400">
                <a:latin typeface="Helvetica" pitchFamily="2" charset="0"/>
              </a:endParaRPr>
            </a:p>
          </p:txBody>
        </p:sp>
        <p:sp>
          <p:nvSpPr>
            <p:cNvPr id="942222" name="Rectangle 142">
              <a:extLst>
                <a:ext uri="{FF2B5EF4-FFF2-40B4-BE49-F238E27FC236}">
                  <a16:creationId xmlns:a16="http://schemas.microsoft.com/office/drawing/2014/main" id="{CF66A7EF-DEEF-4544-BEA0-98BD5E62AFC3}"/>
                </a:ext>
              </a:extLst>
            </p:cNvPr>
            <p:cNvSpPr>
              <a:spLocks noChangeArrowheads="1"/>
            </p:cNvSpPr>
            <p:nvPr/>
          </p:nvSpPr>
          <p:spPr bwMode="auto">
            <a:xfrm>
              <a:off x="125" y="4133"/>
              <a:ext cx="4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"PECAH"</a:t>
              </a:r>
              <a:endParaRPr lang="en-US" altLang="en-US" sz="1400">
                <a:latin typeface="Helvetica" pitchFamily="2" charset="0"/>
              </a:endParaRPr>
            </a:p>
          </p:txBody>
        </p:sp>
      </p:grpSp>
      <p:sp>
        <p:nvSpPr>
          <p:cNvPr id="942223" name="Rectangle 143" descr="Small grid">
            <a:extLst>
              <a:ext uri="{FF2B5EF4-FFF2-40B4-BE49-F238E27FC236}">
                <a16:creationId xmlns:a16="http://schemas.microsoft.com/office/drawing/2014/main" id="{2077632E-134D-954C-957F-0857FAD7AB03}"/>
              </a:ext>
            </a:extLst>
          </p:cNvPr>
          <p:cNvSpPr>
            <a:spLocks noChangeArrowheads="1"/>
          </p:cNvSpPr>
          <p:nvPr/>
        </p:nvSpPr>
        <p:spPr bwMode="auto">
          <a:xfrm rot="2940000">
            <a:off x="2197100" y="3862388"/>
            <a:ext cx="366713" cy="179387"/>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224" name="AutoShape 144">
            <a:extLst>
              <a:ext uri="{FF2B5EF4-FFF2-40B4-BE49-F238E27FC236}">
                <a16:creationId xmlns:a16="http://schemas.microsoft.com/office/drawing/2014/main" id="{3ABD486E-A671-CD4A-BFCE-FF33676B56CC}"/>
              </a:ext>
            </a:extLst>
          </p:cNvPr>
          <p:cNvSpPr>
            <a:spLocks noChangeArrowheads="1"/>
          </p:cNvSpPr>
          <p:nvPr/>
        </p:nvSpPr>
        <p:spPr bwMode="auto">
          <a:xfrm rot="13800000" flipH="1">
            <a:off x="2379663" y="3867150"/>
            <a:ext cx="241300" cy="406400"/>
          </a:xfrm>
          <a:prstGeom prst="rightArrow">
            <a:avLst>
              <a:gd name="adj1" fmla="val 50000"/>
              <a:gd name="adj2" fmla="val 50005"/>
            </a:avLst>
          </a:prstGeom>
          <a:solidFill>
            <a:schemeClr val="tx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227" name="Rectangle 147">
            <a:extLst>
              <a:ext uri="{FF2B5EF4-FFF2-40B4-BE49-F238E27FC236}">
                <a16:creationId xmlns:a16="http://schemas.microsoft.com/office/drawing/2014/main" id="{299FEE6D-0CA3-8045-925F-13080FD730AE}"/>
              </a:ext>
            </a:extLst>
          </p:cNvPr>
          <p:cNvSpPr>
            <a:spLocks noChangeArrowheads="1"/>
          </p:cNvSpPr>
          <p:nvPr/>
        </p:nvSpPr>
        <p:spPr bwMode="auto">
          <a:xfrm>
            <a:off x="3032125" y="54864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2231" name="Text Box 151">
            <a:extLst>
              <a:ext uri="{FF2B5EF4-FFF2-40B4-BE49-F238E27FC236}">
                <a16:creationId xmlns:a16="http://schemas.microsoft.com/office/drawing/2014/main" id="{E62D7F26-E3F9-844C-9EC9-71F703DEE1C9}"/>
              </a:ext>
            </a:extLst>
          </p:cNvPr>
          <p:cNvSpPr txBox="1">
            <a:spLocks noChangeArrowheads="1"/>
          </p:cNvSpPr>
          <p:nvPr/>
        </p:nvSpPr>
        <p:spPr bwMode="auto">
          <a:xfrm>
            <a:off x="2157413" y="5738813"/>
            <a:ext cx="747712"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000000"/>
                </a:solidFill>
                <a:latin typeface="Helvetica" pitchFamily="2" charset="0"/>
              </a:rPr>
              <a:t>*</a:t>
            </a:r>
          </a:p>
        </p:txBody>
      </p:sp>
      <p:sp>
        <p:nvSpPr>
          <p:cNvPr id="942232" name="Text Box 152">
            <a:extLst>
              <a:ext uri="{FF2B5EF4-FFF2-40B4-BE49-F238E27FC236}">
                <a16:creationId xmlns:a16="http://schemas.microsoft.com/office/drawing/2014/main" id="{8A1BA77B-C6D8-D24F-979D-845BC355AD26}"/>
              </a:ext>
            </a:extLst>
          </p:cNvPr>
          <p:cNvSpPr txBox="1">
            <a:spLocks noChangeArrowheads="1"/>
          </p:cNvSpPr>
          <p:nvPr/>
        </p:nvSpPr>
        <p:spPr bwMode="auto">
          <a:xfrm rot="-5400000">
            <a:off x="3975100" y="1673225"/>
            <a:ext cx="32067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endParaRPr lang="en-US" altLang="en-US" sz="900">
              <a:latin typeface="Arial Black" panose="020B0604020202020204" pitchFamily="34" charset="0"/>
            </a:endParaRPr>
          </a:p>
        </p:txBody>
      </p:sp>
      <p:sp>
        <p:nvSpPr>
          <p:cNvPr id="942234" name="Rectangle 154">
            <a:extLst>
              <a:ext uri="{FF2B5EF4-FFF2-40B4-BE49-F238E27FC236}">
                <a16:creationId xmlns:a16="http://schemas.microsoft.com/office/drawing/2014/main" id="{CA9E466B-63C1-3A48-A7AD-287630CCE789}"/>
              </a:ext>
            </a:extLst>
          </p:cNvPr>
          <p:cNvSpPr>
            <a:spLocks noChangeArrowheads="1"/>
          </p:cNvSpPr>
          <p:nvPr/>
        </p:nvSpPr>
        <p:spPr bwMode="auto">
          <a:xfrm>
            <a:off x="2876550" y="1498600"/>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42235" name="Rectangle 155">
            <a:extLst>
              <a:ext uri="{FF2B5EF4-FFF2-40B4-BE49-F238E27FC236}">
                <a16:creationId xmlns:a16="http://schemas.microsoft.com/office/drawing/2014/main" id="{A51AD4BD-D624-2649-8C7F-3FD706BBD142}"/>
              </a:ext>
            </a:extLst>
          </p:cNvPr>
          <p:cNvSpPr>
            <a:spLocks noChangeArrowheads="1"/>
          </p:cNvSpPr>
          <p:nvPr/>
        </p:nvSpPr>
        <p:spPr bwMode="auto">
          <a:xfrm>
            <a:off x="2852738" y="176847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42236" name="Rectangle 156">
            <a:extLst>
              <a:ext uri="{FF2B5EF4-FFF2-40B4-BE49-F238E27FC236}">
                <a16:creationId xmlns:a16="http://schemas.microsoft.com/office/drawing/2014/main" id="{552D20C5-EF2F-1440-B1CB-737DBD74FAE1}"/>
              </a:ext>
            </a:extLst>
          </p:cNvPr>
          <p:cNvSpPr>
            <a:spLocks noChangeArrowheads="1"/>
          </p:cNvSpPr>
          <p:nvPr/>
        </p:nvSpPr>
        <p:spPr bwMode="auto">
          <a:xfrm>
            <a:off x="2847975" y="197167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42238" name="Rectangle 158">
            <a:extLst>
              <a:ext uri="{FF2B5EF4-FFF2-40B4-BE49-F238E27FC236}">
                <a16:creationId xmlns:a16="http://schemas.microsoft.com/office/drawing/2014/main" id="{B3606766-03D7-2F49-8775-CFF66402AA38}"/>
              </a:ext>
            </a:extLst>
          </p:cNvPr>
          <p:cNvSpPr>
            <a:spLocks noChangeArrowheads="1"/>
          </p:cNvSpPr>
          <p:nvPr/>
        </p:nvSpPr>
        <p:spPr bwMode="auto">
          <a:xfrm>
            <a:off x="2870200" y="264477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42239" name="Rectangle 159">
            <a:extLst>
              <a:ext uri="{FF2B5EF4-FFF2-40B4-BE49-F238E27FC236}">
                <a16:creationId xmlns:a16="http://schemas.microsoft.com/office/drawing/2014/main" id="{3DD15A96-91DF-9B46-82BD-87148131C942}"/>
              </a:ext>
            </a:extLst>
          </p:cNvPr>
          <p:cNvSpPr>
            <a:spLocks noChangeArrowheads="1"/>
          </p:cNvSpPr>
          <p:nvPr/>
        </p:nvSpPr>
        <p:spPr bwMode="auto">
          <a:xfrm>
            <a:off x="2870200" y="320992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42240" name="Rectangle 160">
            <a:extLst>
              <a:ext uri="{FF2B5EF4-FFF2-40B4-BE49-F238E27FC236}">
                <a16:creationId xmlns:a16="http://schemas.microsoft.com/office/drawing/2014/main" id="{156F0043-11F1-AF4F-A287-301213AE18F7}"/>
              </a:ext>
            </a:extLst>
          </p:cNvPr>
          <p:cNvSpPr>
            <a:spLocks noChangeArrowheads="1"/>
          </p:cNvSpPr>
          <p:nvPr/>
        </p:nvSpPr>
        <p:spPr bwMode="auto">
          <a:xfrm>
            <a:off x="2965450" y="292417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42241" name="Rectangle 161">
            <a:extLst>
              <a:ext uri="{FF2B5EF4-FFF2-40B4-BE49-F238E27FC236}">
                <a16:creationId xmlns:a16="http://schemas.microsoft.com/office/drawing/2014/main" id="{CB4CA957-BEB9-F949-8C30-6E9171057D3F}"/>
              </a:ext>
            </a:extLst>
          </p:cNvPr>
          <p:cNvSpPr>
            <a:spLocks noChangeArrowheads="1"/>
          </p:cNvSpPr>
          <p:nvPr/>
        </p:nvSpPr>
        <p:spPr bwMode="auto">
          <a:xfrm>
            <a:off x="2738438" y="4125913"/>
            <a:ext cx="0"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endParaRPr lang="en-US" altLang="en-US" sz="1400">
              <a:latin typeface="Helvetica" pitchFamily="2" charset="0"/>
            </a:endParaRPr>
          </a:p>
        </p:txBody>
      </p:sp>
      <p:sp>
        <p:nvSpPr>
          <p:cNvPr id="942245" name="Text Box 165">
            <a:extLst>
              <a:ext uri="{FF2B5EF4-FFF2-40B4-BE49-F238E27FC236}">
                <a16:creationId xmlns:a16="http://schemas.microsoft.com/office/drawing/2014/main" id="{9FF636FA-20B4-2F48-AD82-D8D64928CE5E}"/>
              </a:ext>
            </a:extLst>
          </p:cNvPr>
          <p:cNvSpPr txBox="1">
            <a:spLocks noChangeArrowheads="1"/>
          </p:cNvSpPr>
          <p:nvPr/>
        </p:nvSpPr>
        <p:spPr bwMode="auto">
          <a:xfrm>
            <a:off x="2581275" y="4700588"/>
            <a:ext cx="12065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p>
            <a:pPr algn="ctr">
              <a:spcBef>
                <a:spcPct val="50000"/>
              </a:spcBef>
            </a:pPr>
            <a:r>
              <a:rPr lang="en-US" altLang="en-US" sz="1000" b="1">
                <a:latin typeface="Helvetica" pitchFamily="2" charset="0"/>
              </a:rPr>
              <a:t> </a:t>
            </a:r>
            <a:endParaRPr lang="en-US" altLang="en-US" sz="1200" b="1">
              <a:latin typeface="Helvetica" pitchFamily="2" charset="0"/>
            </a:endParaRPr>
          </a:p>
        </p:txBody>
      </p:sp>
      <p:sp>
        <p:nvSpPr>
          <p:cNvPr id="942246" name="Rectangle 166">
            <a:extLst>
              <a:ext uri="{FF2B5EF4-FFF2-40B4-BE49-F238E27FC236}">
                <a16:creationId xmlns:a16="http://schemas.microsoft.com/office/drawing/2014/main" id="{E4D1794E-6F9F-0F4B-99C1-7341B6FDC669}"/>
              </a:ext>
            </a:extLst>
          </p:cNvPr>
          <p:cNvSpPr>
            <a:spLocks noChangeArrowheads="1"/>
          </p:cNvSpPr>
          <p:nvPr/>
        </p:nvSpPr>
        <p:spPr bwMode="auto">
          <a:xfrm>
            <a:off x="2562225" y="4046538"/>
            <a:ext cx="1873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942250" name="Line 170">
            <a:extLst>
              <a:ext uri="{FF2B5EF4-FFF2-40B4-BE49-F238E27FC236}">
                <a16:creationId xmlns:a16="http://schemas.microsoft.com/office/drawing/2014/main" id="{E1C164D0-D27B-E744-A88E-D231191C94E2}"/>
              </a:ext>
            </a:extLst>
          </p:cNvPr>
          <p:cNvSpPr>
            <a:spLocks noChangeShapeType="1"/>
          </p:cNvSpPr>
          <p:nvPr/>
        </p:nvSpPr>
        <p:spPr bwMode="auto">
          <a:xfrm>
            <a:off x="2559050" y="571500"/>
            <a:ext cx="0" cy="22066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251" name="Line 171">
            <a:extLst>
              <a:ext uri="{FF2B5EF4-FFF2-40B4-BE49-F238E27FC236}">
                <a16:creationId xmlns:a16="http://schemas.microsoft.com/office/drawing/2014/main" id="{D76B00A4-CDDE-D244-9CAC-941F5F86B04C}"/>
              </a:ext>
            </a:extLst>
          </p:cNvPr>
          <p:cNvSpPr>
            <a:spLocks noChangeShapeType="1"/>
          </p:cNvSpPr>
          <p:nvPr/>
        </p:nvSpPr>
        <p:spPr bwMode="auto">
          <a:xfrm>
            <a:off x="2516188" y="814388"/>
            <a:ext cx="1676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252" name="Line 172">
            <a:extLst>
              <a:ext uri="{FF2B5EF4-FFF2-40B4-BE49-F238E27FC236}">
                <a16:creationId xmlns:a16="http://schemas.microsoft.com/office/drawing/2014/main" id="{AD8602EF-F5F6-424D-AEC4-76C39B4D0B56}"/>
              </a:ext>
            </a:extLst>
          </p:cNvPr>
          <p:cNvSpPr>
            <a:spLocks noChangeShapeType="1"/>
          </p:cNvSpPr>
          <p:nvPr/>
        </p:nvSpPr>
        <p:spPr bwMode="auto">
          <a:xfrm>
            <a:off x="4152900" y="182563"/>
            <a:ext cx="0" cy="6048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253" name="Line 173">
            <a:extLst>
              <a:ext uri="{FF2B5EF4-FFF2-40B4-BE49-F238E27FC236}">
                <a16:creationId xmlns:a16="http://schemas.microsoft.com/office/drawing/2014/main" id="{A80EB7B2-07BD-B646-8FC9-8C257782AD24}"/>
              </a:ext>
            </a:extLst>
          </p:cNvPr>
          <p:cNvSpPr>
            <a:spLocks noChangeShapeType="1"/>
          </p:cNvSpPr>
          <p:nvPr/>
        </p:nvSpPr>
        <p:spPr bwMode="auto">
          <a:xfrm>
            <a:off x="2535238" y="1011238"/>
            <a:ext cx="0" cy="29035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254" name="Line 174">
            <a:extLst>
              <a:ext uri="{FF2B5EF4-FFF2-40B4-BE49-F238E27FC236}">
                <a16:creationId xmlns:a16="http://schemas.microsoft.com/office/drawing/2014/main" id="{24D71F39-F249-7F4F-9C2A-0D6C58FB5AA9}"/>
              </a:ext>
            </a:extLst>
          </p:cNvPr>
          <p:cNvSpPr>
            <a:spLocks noChangeShapeType="1"/>
          </p:cNvSpPr>
          <p:nvPr/>
        </p:nvSpPr>
        <p:spPr bwMode="auto">
          <a:xfrm>
            <a:off x="2511425" y="1001713"/>
            <a:ext cx="1693863"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255" name="Line 175">
            <a:extLst>
              <a:ext uri="{FF2B5EF4-FFF2-40B4-BE49-F238E27FC236}">
                <a16:creationId xmlns:a16="http://schemas.microsoft.com/office/drawing/2014/main" id="{BC7378D0-44F5-E64E-98E8-37BF4D850E25}"/>
              </a:ext>
            </a:extLst>
          </p:cNvPr>
          <p:cNvSpPr>
            <a:spLocks noChangeShapeType="1"/>
          </p:cNvSpPr>
          <p:nvPr/>
        </p:nvSpPr>
        <p:spPr bwMode="auto">
          <a:xfrm>
            <a:off x="2509838" y="7305675"/>
            <a:ext cx="1693862" cy="0"/>
          </a:xfrm>
          <a:prstGeom prst="line">
            <a:avLst/>
          </a:prstGeom>
          <a:noFill/>
          <a:ln w="76200">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42256" name="Line 176">
            <a:extLst>
              <a:ext uri="{FF2B5EF4-FFF2-40B4-BE49-F238E27FC236}">
                <a16:creationId xmlns:a16="http://schemas.microsoft.com/office/drawing/2014/main" id="{AA4F9C8D-7A34-C942-BDC7-6398E5F2563A}"/>
              </a:ext>
            </a:extLst>
          </p:cNvPr>
          <p:cNvSpPr>
            <a:spLocks noChangeShapeType="1"/>
          </p:cNvSpPr>
          <p:nvPr/>
        </p:nvSpPr>
        <p:spPr bwMode="auto">
          <a:xfrm>
            <a:off x="4164013" y="1006475"/>
            <a:ext cx="0" cy="62801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257" name="Line 177">
            <a:extLst>
              <a:ext uri="{FF2B5EF4-FFF2-40B4-BE49-F238E27FC236}">
                <a16:creationId xmlns:a16="http://schemas.microsoft.com/office/drawing/2014/main" id="{FA1FC826-69EC-ED48-88AC-0AF42A5DEEF0}"/>
              </a:ext>
            </a:extLst>
          </p:cNvPr>
          <p:cNvSpPr>
            <a:spLocks noChangeShapeType="1"/>
          </p:cNvSpPr>
          <p:nvPr/>
        </p:nvSpPr>
        <p:spPr bwMode="auto">
          <a:xfrm>
            <a:off x="2541588" y="5576888"/>
            <a:ext cx="0" cy="17129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258" name="Line 178">
            <a:extLst>
              <a:ext uri="{FF2B5EF4-FFF2-40B4-BE49-F238E27FC236}">
                <a16:creationId xmlns:a16="http://schemas.microsoft.com/office/drawing/2014/main" id="{FB053EC2-A12E-E04D-B7A5-BB26D28740CD}"/>
              </a:ext>
            </a:extLst>
          </p:cNvPr>
          <p:cNvSpPr>
            <a:spLocks noChangeShapeType="1"/>
          </p:cNvSpPr>
          <p:nvPr/>
        </p:nvSpPr>
        <p:spPr bwMode="auto">
          <a:xfrm flipV="1">
            <a:off x="2201863" y="546100"/>
            <a:ext cx="1587" cy="340201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259" name="Rectangle 179" descr="Small grid">
            <a:extLst>
              <a:ext uri="{FF2B5EF4-FFF2-40B4-BE49-F238E27FC236}">
                <a16:creationId xmlns:a16="http://schemas.microsoft.com/office/drawing/2014/main" id="{B1575CF5-EC13-4E4B-B82A-696FF6DE74C7}"/>
              </a:ext>
            </a:extLst>
          </p:cNvPr>
          <p:cNvSpPr>
            <a:spLocks noChangeArrowheads="1"/>
          </p:cNvSpPr>
          <p:nvPr/>
        </p:nvSpPr>
        <p:spPr bwMode="auto">
          <a:xfrm>
            <a:off x="1985963" y="3365500"/>
            <a:ext cx="247650" cy="1524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260" name="Line 180">
            <a:extLst>
              <a:ext uri="{FF2B5EF4-FFF2-40B4-BE49-F238E27FC236}">
                <a16:creationId xmlns:a16="http://schemas.microsoft.com/office/drawing/2014/main" id="{1D5A377B-10D6-7C40-9C60-C7C7D6390BCB}"/>
              </a:ext>
            </a:extLst>
          </p:cNvPr>
          <p:cNvSpPr>
            <a:spLocks noChangeShapeType="1"/>
          </p:cNvSpPr>
          <p:nvPr/>
        </p:nvSpPr>
        <p:spPr bwMode="auto">
          <a:xfrm>
            <a:off x="2597150" y="1079500"/>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261" name="Rectangle 181">
            <a:extLst>
              <a:ext uri="{FF2B5EF4-FFF2-40B4-BE49-F238E27FC236}">
                <a16:creationId xmlns:a16="http://schemas.microsoft.com/office/drawing/2014/main" id="{992F63F6-17BD-DB4F-AB02-84DE7DFA1743}"/>
              </a:ext>
            </a:extLst>
          </p:cNvPr>
          <p:cNvSpPr>
            <a:spLocks noChangeArrowheads="1"/>
          </p:cNvSpPr>
          <p:nvPr/>
        </p:nvSpPr>
        <p:spPr bwMode="auto">
          <a:xfrm>
            <a:off x="2733675" y="341312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42262" name="Rectangle 182">
            <a:extLst>
              <a:ext uri="{FF2B5EF4-FFF2-40B4-BE49-F238E27FC236}">
                <a16:creationId xmlns:a16="http://schemas.microsoft.com/office/drawing/2014/main" id="{F5BEAA4D-E5D6-3A43-A71A-DB19DCBB343B}"/>
              </a:ext>
            </a:extLst>
          </p:cNvPr>
          <p:cNvSpPr>
            <a:spLocks noChangeArrowheads="1"/>
          </p:cNvSpPr>
          <p:nvPr/>
        </p:nvSpPr>
        <p:spPr bwMode="auto">
          <a:xfrm>
            <a:off x="2971800" y="3616325"/>
            <a:ext cx="0"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endParaRPr lang="en-US" altLang="en-US" sz="1000">
              <a:latin typeface="Arial" panose="020B0604020202020204" pitchFamily="34" charset="0"/>
            </a:endParaRPr>
          </a:p>
        </p:txBody>
      </p:sp>
      <p:sp>
        <p:nvSpPr>
          <p:cNvPr id="942275" name="Rectangle 195">
            <a:extLst>
              <a:ext uri="{FF2B5EF4-FFF2-40B4-BE49-F238E27FC236}">
                <a16:creationId xmlns:a16="http://schemas.microsoft.com/office/drawing/2014/main" id="{52BAE4DB-0719-F04D-AB4C-0896C4B7093D}"/>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42276" name="Picture 196">
            <a:extLst>
              <a:ext uri="{FF2B5EF4-FFF2-40B4-BE49-F238E27FC236}">
                <a16:creationId xmlns:a16="http://schemas.microsoft.com/office/drawing/2014/main" id="{5D942677-44F0-A941-B4DC-39BFF22915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806" r="29846" b="220"/>
          <a:stretch>
            <a:fillRect/>
          </a:stretch>
        </p:blipFill>
        <p:spPr bwMode="auto">
          <a:xfrm>
            <a:off x="5041900" y="469900"/>
            <a:ext cx="4716463" cy="6846888"/>
          </a:xfrm>
          <a:prstGeom prst="rect">
            <a:avLst/>
          </a:prstGeom>
          <a:noFill/>
          <a:extLst>
            <a:ext uri="{909E8E84-426E-40DD-AFC4-6F175D3DCCD1}">
              <a14:hiddenFill xmlns:a14="http://schemas.microsoft.com/office/drawing/2010/main">
                <a:solidFill>
                  <a:srgbClr val="FFFFFF"/>
                </a:solidFill>
              </a14:hiddenFill>
            </a:ext>
          </a:extLst>
        </p:spPr>
      </p:pic>
      <p:sp>
        <p:nvSpPr>
          <p:cNvPr id="942277" name="Rectangle 197">
            <a:extLst>
              <a:ext uri="{FF2B5EF4-FFF2-40B4-BE49-F238E27FC236}">
                <a16:creationId xmlns:a16="http://schemas.microsoft.com/office/drawing/2014/main" id="{1C681E36-E8F8-7C44-9AB3-19F726590391}"/>
              </a:ext>
            </a:extLst>
          </p:cNvPr>
          <p:cNvSpPr>
            <a:spLocks noChangeArrowheads="1"/>
          </p:cNvSpPr>
          <p:nvPr/>
        </p:nvSpPr>
        <p:spPr bwMode="auto">
          <a:xfrm>
            <a:off x="4989513" y="407988"/>
            <a:ext cx="4692650" cy="6834187"/>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278" name="Rectangle 198">
            <a:extLst>
              <a:ext uri="{FF2B5EF4-FFF2-40B4-BE49-F238E27FC236}">
                <a16:creationId xmlns:a16="http://schemas.microsoft.com/office/drawing/2014/main" id="{36BFC91E-D56D-6E44-B51D-009B367D9F9E}"/>
              </a:ext>
            </a:extLst>
          </p:cNvPr>
          <p:cNvSpPr>
            <a:spLocks noChangeArrowheads="1"/>
          </p:cNvSpPr>
          <p:nvPr/>
        </p:nvSpPr>
        <p:spPr bwMode="auto">
          <a:xfrm>
            <a:off x="5026025" y="412750"/>
            <a:ext cx="4694238" cy="6850063"/>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280" name="Rectangle 200">
            <a:extLst>
              <a:ext uri="{FF2B5EF4-FFF2-40B4-BE49-F238E27FC236}">
                <a16:creationId xmlns:a16="http://schemas.microsoft.com/office/drawing/2014/main" id="{71E7CEFA-472B-6544-9589-195A3010730B}"/>
              </a:ext>
            </a:extLst>
          </p:cNvPr>
          <p:cNvSpPr>
            <a:spLocks noChangeArrowheads="1"/>
          </p:cNvSpPr>
          <p:nvPr/>
        </p:nvSpPr>
        <p:spPr bwMode="auto">
          <a:xfrm>
            <a:off x="5568950" y="2047875"/>
            <a:ext cx="3484563" cy="4905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400" b="1" i="1">
                <a:solidFill>
                  <a:schemeClr val="bg1"/>
                </a:solidFill>
                <a:latin typeface="Helvetica" pitchFamily="2" charset="0"/>
              </a:rPr>
              <a:t> </a:t>
            </a:r>
            <a:endParaRPr lang="en-US" altLang="en-US" sz="1000" b="1" u="sng">
              <a:solidFill>
                <a:schemeClr val="bg1"/>
              </a:solidFill>
              <a:latin typeface="Helvetica" pitchFamily="2" charset="0"/>
            </a:endParaRPr>
          </a:p>
        </p:txBody>
      </p:sp>
      <p:pic>
        <p:nvPicPr>
          <p:cNvPr id="942281" name="Picture 201">
            <a:extLst>
              <a:ext uri="{FF2B5EF4-FFF2-40B4-BE49-F238E27FC236}">
                <a16:creationId xmlns:a16="http://schemas.microsoft.com/office/drawing/2014/main" id="{C3E6B237-93E9-034F-B8FD-D86CE2656E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942282" name="Rectangle 202">
            <a:extLst>
              <a:ext uri="{FF2B5EF4-FFF2-40B4-BE49-F238E27FC236}">
                <a16:creationId xmlns:a16="http://schemas.microsoft.com/office/drawing/2014/main" id="{56619420-773D-1F4A-8A93-D0BE90352D8A}"/>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942293" name="Text Box 213">
            <a:extLst>
              <a:ext uri="{FF2B5EF4-FFF2-40B4-BE49-F238E27FC236}">
                <a16:creationId xmlns:a16="http://schemas.microsoft.com/office/drawing/2014/main" id="{D034DC44-435D-1940-9911-14365C7FD098}"/>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63</a:t>
            </a:r>
          </a:p>
        </p:txBody>
      </p:sp>
      <p:sp>
        <p:nvSpPr>
          <p:cNvPr id="942297" name="Text Box 217">
            <a:extLst>
              <a:ext uri="{FF2B5EF4-FFF2-40B4-BE49-F238E27FC236}">
                <a16:creationId xmlns:a16="http://schemas.microsoft.com/office/drawing/2014/main" id="{FE80DA5F-6C34-D64F-88BD-E8D65A953687}"/>
              </a:ext>
            </a:extLst>
          </p:cNvPr>
          <p:cNvSpPr txBox="1">
            <a:spLocks noChangeArrowheads="1"/>
          </p:cNvSpPr>
          <p:nvPr/>
        </p:nvSpPr>
        <p:spPr bwMode="auto">
          <a:xfrm rot="-5400000">
            <a:off x="2105025" y="3670300"/>
            <a:ext cx="381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900">
              <a:latin typeface="Arial Black" panose="020B0604020202020204" pitchFamily="34" charset="0"/>
            </a:endParaRPr>
          </a:p>
        </p:txBody>
      </p:sp>
      <p:sp>
        <p:nvSpPr>
          <p:cNvPr id="942298" name="Rectangle 218">
            <a:extLst>
              <a:ext uri="{FF2B5EF4-FFF2-40B4-BE49-F238E27FC236}">
                <a16:creationId xmlns:a16="http://schemas.microsoft.com/office/drawing/2014/main" id="{F9DDD1E1-A5A1-0240-BE31-EA3B23DB6D39}"/>
              </a:ext>
            </a:extLst>
          </p:cNvPr>
          <p:cNvSpPr>
            <a:spLocks noChangeArrowheads="1"/>
          </p:cNvSpPr>
          <p:nvPr/>
        </p:nvSpPr>
        <p:spPr bwMode="auto">
          <a:xfrm>
            <a:off x="6500813"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grpSp>
        <p:nvGrpSpPr>
          <p:cNvPr id="942311" name="Group 231">
            <a:extLst>
              <a:ext uri="{FF2B5EF4-FFF2-40B4-BE49-F238E27FC236}">
                <a16:creationId xmlns:a16="http://schemas.microsoft.com/office/drawing/2014/main" id="{8DA6493D-0301-6746-B54C-A02EE296ED68}"/>
              </a:ext>
            </a:extLst>
          </p:cNvPr>
          <p:cNvGrpSpPr>
            <a:grpSpLocks/>
          </p:cNvGrpSpPr>
          <p:nvPr/>
        </p:nvGrpSpPr>
        <p:grpSpPr bwMode="auto">
          <a:xfrm>
            <a:off x="5265738" y="584200"/>
            <a:ext cx="4416425" cy="4008438"/>
            <a:chOff x="3407" y="368"/>
            <a:chExt cx="2782" cy="2525"/>
          </a:xfrm>
        </p:grpSpPr>
        <p:sp>
          <p:nvSpPr>
            <p:cNvPr id="942312" name="Rectangle 232">
              <a:extLst>
                <a:ext uri="{FF2B5EF4-FFF2-40B4-BE49-F238E27FC236}">
                  <a16:creationId xmlns:a16="http://schemas.microsoft.com/office/drawing/2014/main" id="{00D4D2E6-B8EA-914E-8FAA-EEB32453234B}"/>
                </a:ext>
              </a:extLst>
            </p:cNvPr>
            <p:cNvSpPr>
              <a:spLocks noChangeArrowheads="1"/>
            </p:cNvSpPr>
            <p:nvPr/>
          </p:nvSpPr>
          <p:spPr bwMode="auto">
            <a:xfrm>
              <a:off x="4301" y="368"/>
              <a:ext cx="1705" cy="39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942313" name="Text Box 233">
              <a:extLst>
                <a:ext uri="{FF2B5EF4-FFF2-40B4-BE49-F238E27FC236}">
                  <a16:creationId xmlns:a16="http://schemas.microsoft.com/office/drawing/2014/main" id="{677C91FA-E5B9-C043-AE1B-100E6C86FE0D}"/>
                </a:ext>
              </a:extLst>
            </p:cNvPr>
            <p:cNvSpPr txBox="1">
              <a:spLocks noChangeArrowheads="1"/>
            </p:cNvSpPr>
            <p:nvPr/>
          </p:nvSpPr>
          <p:spPr bwMode="auto">
            <a:xfrm>
              <a:off x="3461" y="2541"/>
              <a:ext cx="2728" cy="352"/>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5000"/>
                </a:lnSpc>
                <a:spcBef>
                  <a:spcPct val="50000"/>
                </a:spcBef>
              </a:pPr>
              <a:r>
                <a:rPr lang="en-US" altLang="en-US" sz="3600" b="1">
                  <a:solidFill>
                    <a:srgbClr val="FFEA18"/>
                  </a:solidFill>
                  <a:latin typeface="Helvetica" pitchFamily="2" charset="0"/>
                </a:rPr>
                <a:t>"Nabi-Nabi"</a:t>
              </a:r>
            </a:p>
          </p:txBody>
        </p:sp>
        <p:sp>
          <p:nvSpPr>
            <p:cNvPr id="942314" name="Text Box 234">
              <a:extLst>
                <a:ext uri="{FF2B5EF4-FFF2-40B4-BE49-F238E27FC236}">
                  <a16:creationId xmlns:a16="http://schemas.microsoft.com/office/drawing/2014/main" id="{E15D7969-00A4-614A-87FD-CC66B3A6C058}"/>
                </a:ext>
              </a:extLst>
            </p:cNvPr>
            <p:cNvSpPr txBox="1">
              <a:spLocks noChangeArrowheads="1"/>
            </p:cNvSpPr>
            <p:nvPr/>
          </p:nvSpPr>
          <p:spPr bwMode="auto">
            <a:xfrm>
              <a:off x="3678" y="2199"/>
              <a:ext cx="2281" cy="36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1">
                  <a:solidFill>
                    <a:srgbClr val="FFEA18"/>
                  </a:solidFill>
                  <a:latin typeface="Helvetica" pitchFamily="2" charset="0"/>
                </a:rPr>
                <a:t>  </a:t>
              </a:r>
              <a:r>
                <a:rPr lang="en-US" altLang="en-US" sz="3200" b="1">
                  <a:solidFill>
                    <a:srgbClr val="FFEA18"/>
                  </a:solidFill>
                  <a:latin typeface="Helvetica" pitchFamily="2" charset="0"/>
                </a:rPr>
                <a:t>16</a:t>
              </a:r>
              <a:r>
                <a:rPr lang="en-US" altLang="en-US" sz="2400" b="1">
                  <a:solidFill>
                    <a:srgbClr val="FFEA18"/>
                  </a:solidFill>
                  <a:latin typeface="Helvetica" pitchFamily="2" charset="0"/>
                </a:rPr>
                <a:t>  KITAB</a:t>
              </a:r>
            </a:p>
          </p:txBody>
        </p:sp>
        <p:sp>
          <p:nvSpPr>
            <p:cNvPr id="942315" name="Rectangle 235">
              <a:extLst>
                <a:ext uri="{FF2B5EF4-FFF2-40B4-BE49-F238E27FC236}">
                  <a16:creationId xmlns:a16="http://schemas.microsoft.com/office/drawing/2014/main" id="{DA4D6C7B-C2B1-EE4D-9C19-60A5E88C310F}"/>
                </a:ext>
              </a:extLst>
            </p:cNvPr>
            <p:cNvSpPr>
              <a:spLocks noChangeArrowheads="1"/>
            </p:cNvSpPr>
            <p:nvPr/>
          </p:nvSpPr>
          <p:spPr bwMode="auto">
            <a:xfrm>
              <a:off x="3407" y="1447"/>
              <a:ext cx="2740" cy="63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000" b="1" i="1">
                  <a:solidFill>
                    <a:schemeClr val="bg1"/>
                  </a:solidFill>
                  <a:latin typeface="Helvetica" pitchFamily="2" charset="0"/>
                </a:rPr>
                <a:t>MENSET</a:t>
              </a:r>
            </a:p>
            <a:p>
              <a:pPr algn="ctr">
                <a:lnSpc>
                  <a:spcPct val="50000"/>
                </a:lnSpc>
                <a:spcBef>
                  <a:spcPct val="50000"/>
                </a:spcBef>
              </a:pPr>
              <a:r>
                <a:rPr lang="en-US" altLang="en-US" sz="4000" b="1" i="1">
                  <a:solidFill>
                    <a:schemeClr val="bg1"/>
                  </a:solidFill>
                  <a:latin typeface="Helvetica" pitchFamily="2" charset="0"/>
                </a:rPr>
                <a:t>KITAB</a:t>
              </a:r>
              <a:endParaRPr lang="en-US" altLang="en-US" b="1" u="sng">
                <a:solidFill>
                  <a:schemeClr val="bg1"/>
                </a:solidFill>
                <a:latin typeface="Helvetica" pitchFamily="2" charset="0"/>
              </a:endParaRPr>
            </a:p>
          </p:txBody>
        </p:sp>
      </p:grpSp>
      <p:sp>
        <p:nvSpPr>
          <p:cNvPr id="942318" name="Text Box 238">
            <a:extLst>
              <a:ext uri="{FF2B5EF4-FFF2-40B4-BE49-F238E27FC236}">
                <a16:creationId xmlns:a16="http://schemas.microsoft.com/office/drawing/2014/main" id="{494E368D-3C29-FC41-B8AC-F2EDAAE8123B}"/>
              </a:ext>
            </a:extLst>
          </p:cNvPr>
          <p:cNvSpPr txBox="1">
            <a:spLocks noChangeArrowheads="1"/>
          </p:cNvSpPr>
          <p:nvPr/>
        </p:nvSpPr>
        <p:spPr bwMode="auto">
          <a:xfrm>
            <a:off x="5219700" y="4814888"/>
            <a:ext cx="4291013" cy="1006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000" b="1" i="1">
                <a:solidFill>
                  <a:srgbClr val="66FFFF"/>
                </a:solidFill>
                <a:latin typeface="Arial" panose="020B0604020202020204" pitchFamily="34" charset="0"/>
              </a:rPr>
              <a:t>LIHATLAH SECARA KRONOLOGIS!</a:t>
            </a:r>
          </a:p>
        </p:txBody>
      </p:sp>
      <p:sp>
        <p:nvSpPr>
          <p:cNvPr id="942319" name="Rectangle 239">
            <a:extLst>
              <a:ext uri="{FF2B5EF4-FFF2-40B4-BE49-F238E27FC236}">
                <a16:creationId xmlns:a16="http://schemas.microsoft.com/office/drawing/2014/main" id="{71C90F67-0794-1546-9290-2BCE4229A999}"/>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
        <p:nvSpPr>
          <p:cNvPr id="942320" name="Text Box 240">
            <a:extLst>
              <a:ext uri="{FF2B5EF4-FFF2-40B4-BE49-F238E27FC236}">
                <a16:creationId xmlns:a16="http://schemas.microsoft.com/office/drawing/2014/main" id="{A87E121B-0C06-124C-9FEB-79E98443BBF6}"/>
              </a:ext>
            </a:extLst>
          </p:cNvPr>
          <p:cNvSpPr txBox="1">
            <a:spLocks noChangeArrowheads="1"/>
          </p:cNvSpPr>
          <p:nvPr/>
        </p:nvSpPr>
        <p:spPr bwMode="auto">
          <a:xfrm rot="-5400000">
            <a:off x="2049463" y="3940175"/>
            <a:ext cx="381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900">
              <a:latin typeface="Arial Black" panose="020B0604020202020204" pitchFamily="34" charset="0"/>
            </a:endParaRPr>
          </a:p>
        </p:txBody>
      </p:sp>
      <p:sp>
        <p:nvSpPr>
          <p:cNvPr id="942321" name="AutoShape 241">
            <a:extLst>
              <a:ext uri="{FF2B5EF4-FFF2-40B4-BE49-F238E27FC236}">
                <a16:creationId xmlns:a16="http://schemas.microsoft.com/office/drawing/2014/main" id="{5A8A698B-0A1B-9945-87B4-672A97A0807B}"/>
              </a:ext>
            </a:extLst>
          </p:cNvPr>
          <p:cNvSpPr>
            <a:spLocks noChangeArrowheads="1"/>
          </p:cNvSpPr>
          <p:nvPr/>
        </p:nvSpPr>
        <p:spPr bwMode="auto">
          <a:xfrm>
            <a:off x="2197100" y="2263775"/>
            <a:ext cx="2495550" cy="5159375"/>
          </a:xfrm>
          <a:prstGeom prst="roundRect">
            <a:avLst>
              <a:gd name="adj" fmla="val 16667"/>
            </a:avLst>
          </a:prstGeom>
          <a:noFill/>
          <a:ln w="76200">
            <a:solidFill>
              <a:schemeClr val="accent2"/>
            </a:solidFill>
            <a:round/>
            <a:headEnd/>
            <a:tailEnd/>
          </a:ln>
          <a:effectLst>
            <a:outerShdw dist="71842" dir="2700000" algn="ctr" rotWithShape="0">
              <a:srgbClr val="080808"/>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42292" name="Oval 212">
            <a:extLst>
              <a:ext uri="{FF2B5EF4-FFF2-40B4-BE49-F238E27FC236}">
                <a16:creationId xmlns:a16="http://schemas.microsoft.com/office/drawing/2014/main" id="{7806DDC8-F15A-144C-9D7D-A24C271BA7D5}"/>
              </a:ext>
            </a:extLst>
          </p:cNvPr>
          <p:cNvSpPr>
            <a:spLocks noChangeArrowheads="1"/>
          </p:cNvSpPr>
          <p:nvPr/>
        </p:nvSpPr>
        <p:spPr bwMode="auto">
          <a:xfrm>
            <a:off x="2398713" y="2303463"/>
            <a:ext cx="1811337" cy="515937"/>
          </a:xfrm>
          <a:prstGeom prst="ellipse">
            <a:avLst/>
          </a:prstGeom>
          <a:noFill/>
          <a:ln w="76200">
            <a:solidFill>
              <a:schemeClr val="hlink"/>
            </a:solidFill>
            <a:round/>
            <a:headEnd/>
            <a:tailEnd/>
          </a:ln>
          <a:effectLst>
            <a:outerShdw dist="91581" dir="202140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42323" name="Text Box 243">
            <a:extLst>
              <a:ext uri="{FF2B5EF4-FFF2-40B4-BE49-F238E27FC236}">
                <a16:creationId xmlns:a16="http://schemas.microsoft.com/office/drawing/2014/main" id="{1A8AC8A1-4AC5-5D4B-9DED-5C0FD5DAA7EF}"/>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1</a:t>
            </a:r>
          </a:p>
        </p:txBody>
      </p:sp>
      <p:sp>
        <p:nvSpPr>
          <p:cNvPr id="942325" name="Oval 245">
            <a:extLst>
              <a:ext uri="{FF2B5EF4-FFF2-40B4-BE49-F238E27FC236}">
                <a16:creationId xmlns:a16="http://schemas.microsoft.com/office/drawing/2014/main" id="{080397F6-777F-1343-8151-61128A075DB1}"/>
              </a:ext>
            </a:extLst>
          </p:cNvPr>
          <p:cNvSpPr>
            <a:spLocks noChangeArrowheads="1"/>
          </p:cNvSpPr>
          <p:nvPr/>
        </p:nvSpPr>
        <p:spPr bwMode="auto">
          <a:xfrm>
            <a:off x="2278063" y="922338"/>
            <a:ext cx="1811337" cy="515937"/>
          </a:xfrm>
          <a:prstGeom prst="ellipse">
            <a:avLst/>
          </a:prstGeom>
          <a:noFill/>
          <a:ln w="76200">
            <a:solidFill>
              <a:schemeClr val="hlink"/>
            </a:solidFill>
            <a:round/>
            <a:headEnd/>
            <a:tailEnd/>
          </a:ln>
          <a:effectLst>
            <a:outerShdw dist="91581" dir="202140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a:p>
        </p:txBody>
      </p:sp>
      <p:sp>
        <p:nvSpPr>
          <p:cNvPr id="942326" name="Text Box 246">
            <a:extLst>
              <a:ext uri="{FF2B5EF4-FFF2-40B4-BE49-F238E27FC236}">
                <a16:creationId xmlns:a16="http://schemas.microsoft.com/office/drawing/2014/main" id="{4175B6F4-BA42-8546-95A8-769AF731E546}"/>
              </a:ext>
            </a:extLst>
          </p:cNvPr>
          <p:cNvSpPr txBox="1">
            <a:spLocks noChangeArrowheads="1"/>
          </p:cNvSpPr>
          <p:nvPr/>
        </p:nvSpPr>
        <p:spPr bwMode="auto">
          <a:xfrm>
            <a:off x="5270500" y="5808663"/>
            <a:ext cx="4291013" cy="14033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000" b="1" i="1">
                <a:solidFill>
                  <a:srgbClr val="FFEA18"/>
                </a:solidFill>
                <a:latin typeface="Arial" panose="020B0604020202020204" pitchFamily="34" charset="0"/>
              </a:rPr>
              <a:t>KEDUA…                 Kepada YEHUDA </a:t>
            </a:r>
            <a:r>
              <a:rPr lang="en-US" altLang="en-US" sz="2600" b="1" i="1">
                <a:solidFill>
                  <a:srgbClr val="FFEA18"/>
                </a:solidFill>
                <a:latin typeface="Arial" panose="020B0604020202020204" pitchFamily="34" charset="0"/>
              </a:rPr>
              <a:t>(Kerajaan Selatan)</a:t>
            </a:r>
            <a:endParaRPr lang="en-US" altLang="en-US" sz="3000" b="1" i="1">
              <a:solidFill>
                <a:srgbClr val="FFEA18"/>
              </a:solidFill>
              <a:latin typeface="Arial" panose="020B0604020202020204" pitchFamily="34" charset="0"/>
            </a:endParaRPr>
          </a:p>
        </p:txBody>
      </p:sp>
      <p:sp>
        <p:nvSpPr>
          <p:cNvPr id="942290" name="AutoShape 210">
            <a:extLst>
              <a:ext uri="{FF2B5EF4-FFF2-40B4-BE49-F238E27FC236}">
                <a16:creationId xmlns:a16="http://schemas.microsoft.com/office/drawing/2014/main" id="{E2998167-ABC6-884A-9856-3D1BC579541D}"/>
              </a:ext>
            </a:extLst>
          </p:cNvPr>
          <p:cNvSpPr>
            <a:spLocks noChangeArrowheads="1"/>
          </p:cNvSpPr>
          <p:nvPr/>
        </p:nvSpPr>
        <p:spPr bwMode="auto">
          <a:xfrm rot="9069307">
            <a:off x="3856038" y="1660525"/>
            <a:ext cx="2185987" cy="8112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AFD00"/>
          </a:solidFill>
          <a:ln w="57150">
            <a:solidFill>
              <a:srgbClr val="00279F"/>
            </a:solidFill>
            <a:miter lim="800000"/>
            <a:headEnd/>
            <a:tailEnd/>
          </a:ln>
          <a:effectLst>
            <a:outerShdw dist="91581" dir="2021404" algn="ctr" rotWithShape="0">
              <a:schemeClr val="tx1"/>
            </a:outerShdw>
          </a:effectLst>
        </p:spPr>
        <p:txBody>
          <a:bodyPr wrap="none" anchor="ctr"/>
          <a:lstStyle/>
          <a:p>
            <a:endParaRPr lang="en-US"/>
          </a:p>
        </p:txBody>
      </p:sp>
      <p:sp>
        <p:nvSpPr>
          <p:cNvPr id="942328" name="Rectangle 248">
            <a:extLst>
              <a:ext uri="{FF2B5EF4-FFF2-40B4-BE49-F238E27FC236}">
                <a16:creationId xmlns:a16="http://schemas.microsoft.com/office/drawing/2014/main" id="{2996317A-A7C8-F14F-A7D4-2AE229956EBE}"/>
              </a:ext>
            </a:extLst>
          </p:cNvPr>
          <p:cNvSpPr>
            <a:spLocks noChangeArrowheads="1"/>
          </p:cNvSpPr>
          <p:nvPr/>
        </p:nvSpPr>
        <p:spPr bwMode="auto">
          <a:xfrm>
            <a:off x="2587625" y="4294188"/>
            <a:ext cx="1873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942329" name="Line 249">
            <a:extLst>
              <a:ext uri="{FF2B5EF4-FFF2-40B4-BE49-F238E27FC236}">
                <a16:creationId xmlns:a16="http://schemas.microsoft.com/office/drawing/2014/main" id="{14C66E1E-DADC-9B4D-BC9B-E8D562AF7A40}"/>
              </a:ext>
            </a:extLst>
          </p:cNvPr>
          <p:cNvSpPr>
            <a:spLocks noChangeShapeType="1"/>
          </p:cNvSpPr>
          <p:nvPr/>
        </p:nvSpPr>
        <p:spPr bwMode="auto">
          <a:xfrm>
            <a:off x="2627313" y="54721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1" fill="hold" nodeType="afterEffect">
                                  <p:stCondLst>
                                    <p:cond delay="0"/>
                                  </p:stCondLst>
                                  <p:childTnLst>
                                    <p:set>
                                      <p:cBhvr>
                                        <p:cTn id="6" dur="1" fill="hold">
                                          <p:stCondLst>
                                            <p:cond delay="0"/>
                                          </p:stCondLst>
                                        </p:cTn>
                                        <p:tgtEl>
                                          <p:spTgt spid="942290"/>
                                        </p:tgtEl>
                                        <p:attrNameLst>
                                          <p:attrName>style.visibility</p:attrName>
                                        </p:attrNameLst>
                                      </p:cBhvr>
                                      <p:to>
                                        <p:strVal val="visible"/>
                                      </p:to>
                                    </p:set>
                                    <p:anim calcmode="lin" valueType="num">
                                      <p:cBhvr additive="base">
                                        <p:cTn id="7" dur="500" fill="hold"/>
                                        <p:tgtEl>
                                          <p:spTgt spid="942290"/>
                                        </p:tgtEl>
                                        <p:attrNameLst>
                                          <p:attrName>ppt_x</p:attrName>
                                        </p:attrNameLst>
                                      </p:cBhvr>
                                      <p:tavLst>
                                        <p:tav tm="0">
                                          <p:val>
                                            <p:strVal val="#ppt_x"/>
                                          </p:val>
                                        </p:tav>
                                        <p:tav tm="100000">
                                          <p:val>
                                            <p:strVal val="#ppt_x"/>
                                          </p:val>
                                        </p:tav>
                                      </p:tavLst>
                                    </p:anim>
                                    <p:anim calcmode="lin" valueType="num">
                                      <p:cBhvr additive="base">
                                        <p:cTn id="8" dur="500" fill="hold"/>
                                        <p:tgtEl>
                                          <p:spTgt spid="94229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355" name="Text Box 227">
            <a:extLst>
              <a:ext uri="{FF2B5EF4-FFF2-40B4-BE49-F238E27FC236}">
                <a16:creationId xmlns:a16="http://schemas.microsoft.com/office/drawing/2014/main" id="{E4CC1F68-F614-AF43-9E59-C9D9689F524A}"/>
              </a:ext>
            </a:extLst>
          </p:cNvPr>
          <p:cNvSpPr txBox="1">
            <a:spLocks noChangeArrowheads="1"/>
          </p:cNvSpPr>
          <p:nvPr/>
        </p:nvSpPr>
        <p:spPr bwMode="auto">
          <a:xfrm rot="-5400000">
            <a:off x="2075657" y="3885406"/>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944354" name="Text Box 226">
            <a:extLst>
              <a:ext uri="{FF2B5EF4-FFF2-40B4-BE49-F238E27FC236}">
                <a16:creationId xmlns:a16="http://schemas.microsoft.com/office/drawing/2014/main" id="{C4B96AD1-D4E8-084F-BD96-AC32D116E23E}"/>
              </a:ext>
            </a:extLst>
          </p:cNvPr>
          <p:cNvSpPr txBox="1">
            <a:spLocks noChangeArrowheads="1"/>
          </p:cNvSpPr>
          <p:nvPr/>
        </p:nvSpPr>
        <p:spPr bwMode="auto">
          <a:xfrm rot="-5400000">
            <a:off x="2041525" y="3948113"/>
            <a:ext cx="381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900">
              <a:latin typeface="Arial Black" panose="020B0604020202020204" pitchFamily="34" charset="0"/>
            </a:endParaRPr>
          </a:p>
        </p:txBody>
      </p:sp>
      <p:sp>
        <p:nvSpPr>
          <p:cNvPr id="944130" name="Rectangle 2">
            <a:extLst>
              <a:ext uri="{FF2B5EF4-FFF2-40B4-BE49-F238E27FC236}">
                <a16:creationId xmlns:a16="http://schemas.microsoft.com/office/drawing/2014/main" id="{FD563E2E-1594-5044-A28E-99D9E193B66D}"/>
              </a:ext>
            </a:extLst>
          </p:cNvPr>
          <p:cNvSpPr>
            <a:spLocks noChangeArrowheads="1"/>
          </p:cNvSpPr>
          <p:nvPr/>
        </p:nvSpPr>
        <p:spPr bwMode="auto">
          <a:xfrm>
            <a:off x="2871788" y="44069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4131" name="Rectangle 3">
            <a:extLst>
              <a:ext uri="{FF2B5EF4-FFF2-40B4-BE49-F238E27FC236}">
                <a16:creationId xmlns:a16="http://schemas.microsoft.com/office/drawing/2014/main" id="{38805FE9-51C7-2D4C-A9F9-D6D2DB5EC24B}"/>
              </a:ext>
            </a:extLst>
          </p:cNvPr>
          <p:cNvSpPr>
            <a:spLocks noChangeArrowheads="1"/>
          </p:cNvSpPr>
          <p:nvPr/>
        </p:nvSpPr>
        <p:spPr bwMode="auto">
          <a:xfrm>
            <a:off x="2855913" y="46624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4132" name="Rectangle 4">
            <a:extLst>
              <a:ext uri="{FF2B5EF4-FFF2-40B4-BE49-F238E27FC236}">
                <a16:creationId xmlns:a16="http://schemas.microsoft.com/office/drawing/2014/main" id="{7128281E-5DA8-754D-94C7-56B80379B8A6}"/>
              </a:ext>
            </a:extLst>
          </p:cNvPr>
          <p:cNvSpPr>
            <a:spLocks noChangeArrowheads="1"/>
          </p:cNvSpPr>
          <p:nvPr/>
        </p:nvSpPr>
        <p:spPr bwMode="auto">
          <a:xfrm>
            <a:off x="2840038" y="4965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4133" name="Rectangle 5">
            <a:extLst>
              <a:ext uri="{FF2B5EF4-FFF2-40B4-BE49-F238E27FC236}">
                <a16:creationId xmlns:a16="http://schemas.microsoft.com/office/drawing/2014/main" id="{705F1A3E-E24F-5E44-9F76-1C1D36312538}"/>
              </a:ext>
            </a:extLst>
          </p:cNvPr>
          <p:cNvSpPr>
            <a:spLocks noChangeArrowheads="1"/>
          </p:cNvSpPr>
          <p:nvPr/>
        </p:nvSpPr>
        <p:spPr bwMode="auto">
          <a:xfrm>
            <a:off x="2840038" y="51752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4134" name="Line 6">
            <a:extLst>
              <a:ext uri="{FF2B5EF4-FFF2-40B4-BE49-F238E27FC236}">
                <a16:creationId xmlns:a16="http://schemas.microsoft.com/office/drawing/2014/main" id="{3D7B29E2-5435-A64B-A507-ABB565506FCB}"/>
              </a:ext>
            </a:extLst>
          </p:cNvPr>
          <p:cNvSpPr>
            <a:spLocks noChangeShapeType="1"/>
          </p:cNvSpPr>
          <p:nvPr/>
        </p:nvSpPr>
        <p:spPr bwMode="auto">
          <a:xfrm>
            <a:off x="2138363" y="5561013"/>
            <a:ext cx="417512"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135" name="Line 7">
            <a:extLst>
              <a:ext uri="{FF2B5EF4-FFF2-40B4-BE49-F238E27FC236}">
                <a16:creationId xmlns:a16="http://schemas.microsoft.com/office/drawing/2014/main" id="{E6D9DE79-AAA0-624E-A64E-E5C5E1AF0A3A}"/>
              </a:ext>
            </a:extLst>
          </p:cNvPr>
          <p:cNvSpPr>
            <a:spLocks noChangeShapeType="1"/>
          </p:cNvSpPr>
          <p:nvPr/>
        </p:nvSpPr>
        <p:spPr bwMode="auto">
          <a:xfrm>
            <a:off x="1460500" y="3740150"/>
            <a:ext cx="635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136" name="Line 8">
            <a:extLst>
              <a:ext uri="{FF2B5EF4-FFF2-40B4-BE49-F238E27FC236}">
                <a16:creationId xmlns:a16="http://schemas.microsoft.com/office/drawing/2014/main" id="{AB467142-EDAC-5143-AF98-E596C93CC5D0}"/>
              </a:ext>
            </a:extLst>
          </p:cNvPr>
          <p:cNvSpPr>
            <a:spLocks noChangeShapeType="1"/>
          </p:cNvSpPr>
          <p:nvPr/>
        </p:nvSpPr>
        <p:spPr bwMode="auto">
          <a:xfrm>
            <a:off x="547688" y="5822950"/>
            <a:ext cx="1595437"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137" name="Freeform 9">
            <a:extLst>
              <a:ext uri="{FF2B5EF4-FFF2-40B4-BE49-F238E27FC236}">
                <a16:creationId xmlns:a16="http://schemas.microsoft.com/office/drawing/2014/main" id="{A93936E5-0DF5-A145-9137-E4BE67D7A3C5}"/>
              </a:ext>
            </a:extLst>
          </p:cNvPr>
          <p:cNvSpPr>
            <a:spLocks/>
          </p:cNvSpPr>
          <p:nvPr/>
        </p:nvSpPr>
        <p:spPr bwMode="auto">
          <a:xfrm>
            <a:off x="1473200" y="3749675"/>
            <a:ext cx="590550" cy="1981200"/>
          </a:xfrm>
          <a:custGeom>
            <a:avLst/>
            <a:gdLst>
              <a:gd name="T0" fmla="*/ 40 w 372"/>
              <a:gd name="T1" fmla="*/ 0 h 1248"/>
              <a:gd name="T2" fmla="*/ 372 w 372"/>
              <a:gd name="T3" fmla="*/ 1238 h 1248"/>
              <a:gd name="T4" fmla="*/ 342 w 372"/>
              <a:gd name="T5" fmla="*/ 1248 h 1248"/>
              <a:gd name="T6" fmla="*/ 0 w 372"/>
              <a:gd name="T7" fmla="*/ 10 h 1248"/>
              <a:gd name="T8" fmla="*/ 40 w 372"/>
              <a:gd name="T9" fmla="*/ 0 h 1248"/>
            </a:gdLst>
            <a:ahLst/>
            <a:cxnLst>
              <a:cxn ang="0">
                <a:pos x="T0" y="T1"/>
              </a:cxn>
              <a:cxn ang="0">
                <a:pos x="T2" y="T3"/>
              </a:cxn>
              <a:cxn ang="0">
                <a:pos x="T4" y="T5"/>
              </a:cxn>
              <a:cxn ang="0">
                <a:pos x="T6" y="T7"/>
              </a:cxn>
              <a:cxn ang="0">
                <a:pos x="T8" y="T9"/>
              </a:cxn>
            </a:cxnLst>
            <a:rect l="0" t="0" r="r" b="b"/>
            <a:pathLst>
              <a:path w="372" h="1248">
                <a:moveTo>
                  <a:pt x="40" y="0"/>
                </a:moveTo>
                <a:lnTo>
                  <a:pt x="372" y="1238"/>
                </a:lnTo>
                <a:lnTo>
                  <a:pt x="342" y="1248"/>
                </a:lnTo>
                <a:lnTo>
                  <a:pt x="0" y="10"/>
                </a:lnTo>
                <a:lnTo>
                  <a:pt x="40" y="0"/>
                </a:lnTo>
                <a:close/>
              </a:path>
            </a:pathLst>
          </a:custGeom>
          <a:solidFill>
            <a:srgbClr val="000000"/>
          </a:solidFill>
          <a:ln w="19050" cmpd="sng">
            <a:solidFill>
              <a:srgbClr val="000000"/>
            </a:solidFill>
            <a:round/>
            <a:headEnd/>
            <a:tailEnd/>
          </a:ln>
        </p:spPr>
        <p:txBody>
          <a:bodyPr/>
          <a:lstStyle/>
          <a:p>
            <a:endParaRPr lang="en-US"/>
          </a:p>
        </p:txBody>
      </p:sp>
      <p:sp>
        <p:nvSpPr>
          <p:cNvPr id="944138" name="Rectangle 10">
            <a:extLst>
              <a:ext uri="{FF2B5EF4-FFF2-40B4-BE49-F238E27FC236}">
                <a16:creationId xmlns:a16="http://schemas.microsoft.com/office/drawing/2014/main" id="{DD7F06AF-F958-B144-A87C-0E01DFFFD055}"/>
              </a:ext>
            </a:extLst>
          </p:cNvPr>
          <p:cNvSpPr>
            <a:spLocks noChangeArrowheads="1"/>
          </p:cNvSpPr>
          <p:nvPr/>
        </p:nvSpPr>
        <p:spPr bwMode="auto">
          <a:xfrm>
            <a:off x="5065713" y="454025"/>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4139" name="Line 11">
            <a:extLst>
              <a:ext uri="{FF2B5EF4-FFF2-40B4-BE49-F238E27FC236}">
                <a16:creationId xmlns:a16="http://schemas.microsoft.com/office/drawing/2014/main" id="{7B5B82B2-E667-7F42-A542-0C7A0D36E727}"/>
              </a:ext>
            </a:extLst>
          </p:cNvPr>
          <p:cNvSpPr>
            <a:spLocks noChangeShapeType="1"/>
          </p:cNvSpPr>
          <p:nvPr/>
        </p:nvSpPr>
        <p:spPr bwMode="auto">
          <a:xfrm>
            <a:off x="1681163" y="3894138"/>
            <a:ext cx="889000" cy="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140" name="Freeform 12">
            <a:extLst>
              <a:ext uri="{FF2B5EF4-FFF2-40B4-BE49-F238E27FC236}">
                <a16:creationId xmlns:a16="http://schemas.microsoft.com/office/drawing/2014/main" id="{1E51FE40-4FB7-1547-8DCA-94570058FDA0}"/>
              </a:ext>
            </a:extLst>
          </p:cNvPr>
          <p:cNvSpPr>
            <a:spLocks/>
          </p:cNvSpPr>
          <p:nvPr/>
        </p:nvSpPr>
        <p:spPr bwMode="auto">
          <a:xfrm>
            <a:off x="1681163" y="3910013"/>
            <a:ext cx="509587" cy="1676400"/>
          </a:xfrm>
          <a:custGeom>
            <a:avLst/>
            <a:gdLst>
              <a:gd name="T0" fmla="*/ 40 w 321"/>
              <a:gd name="T1" fmla="*/ 0 h 1056"/>
              <a:gd name="T2" fmla="*/ 321 w 321"/>
              <a:gd name="T3" fmla="*/ 1046 h 1056"/>
              <a:gd name="T4" fmla="*/ 281 w 321"/>
              <a:gd name="T5" fmla="*/ 1056 h 1056"/>
              <a:gd name="T6" fmla="*/ 0 w 321"/>
              <a:gd name="T7" fmla="*/ 10 h 1056"/>
              <a:gd name="T8" fmla="*/ 40 w 321"/>
              <a:gd name="T9" fmla="*/ 0 h 1056"/>
            </a:gdLst>
            <a:ahLst/>
            <a:cxnLst>
              <a:cxn ang="0">
                <a:pos x="T0" y="T1"/>
              </a:cxn>
              <a:cxn ang="0">
                <a:pos x="T2" y="T3"/>
              </a:cxn>
              <a:cxn ang="0">
                <a:pos x="T4" y="T5"/>
              </a:cxn>
              <a:cxn ang="0">
                <a:pos x="T6" y="T7"/>
              </a:cxn>
              <a:cxn ang="0">
                <a:pos x="T8" y="T9"/>
              </a:cxn>
            </a:cxnLst>
            <a:rect l="0" t="0" r="r" b="b"/>
            <a:pathLst>
              <a:path w="321" h="1056">
                <a:moveTo>
                  <a:pt x="40" y="0"/>
                </a:moveTo>
                <a:lnTo>
                  <a:pt x="321" y="1046"/>
                </a:lnTo>
                <a:lnTo>
                  <a:pt x="281" y="1056"/>
                </a:lnTo>
                <a:lnTo>
                  <a:pt x="0" y="1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4141" name="Line 13">
            <a:extLst>
              <a:ext uri="{FF2B5EF4-FFF2-40B4-BE49-F238E27FC236}">
                <a16:creationId xmlns:a16="http://schemas.microsoft.com/office/drawing/2014/main" id="{B480BB95-6BC9-F547-B44F-5036E8BC9645}"/>
              </a:ext>
            </a:extLst>
          </p:cNvPr>
          <p:cNvSpPr>
            <a:spLocks noChangeShapeType="1"/>
          </p:cNvSpPr>
          <p:nvPr/>
        </p:nvSpPr>
        <p:spPr bwMode="auto">
          <a:xfrm flipV="1">
            <a:off x="3817938" y="1016000"/>
            <a:ext cx="1587" cy="62547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142" name="Line 14">
            <a:extLst>
              <a:ext uri="{FF2B5EF4-FFF2-40B4-BE49-F238E27FC236}">
                <a16:creationId xmlns:a16="http://schemas.microsoft.com/office/drawing/2014/main" id="{CFCC4118-BB73-2241-B6DC-EA1F4A166184}"/>
              </a:ext>
            </a:extLst>
          </p:cNvPr>
          <p:cNvSpPr>
            <a:spLocks noChangeShapeType="1"/>
          </p:cNvSpPr>
          <p:nvPr/>
        </p:nvSpPr>
        <p:spPr bwMode="auto">
          <a:xfrm>
            <a:off x="2016125" y="5708650"/>
            <a:ext cx="127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143" name="Line 15">
            <a:extLst>
              <a:ext uri="{FF2B5EF4-FFF2-40B4-BE49-F238E27FC236}">
                <a16:creationId xmlns:a16="http://schemas.microsoft.com/office/drawing/2014/main" id="{4AF00E44-E5BF-F64E-A62F-A3DAAE69C818}"/>
              </a:ext>
            </a:extLst>
          </p:cNvPr>
          <p:cNvSpPr>
            <a:spLocks noChangeShapeType="1"/>
          </p:cNvSpPr>
          <p:nvPr/>
        </p:nvSpPr>
        <p:spPr bwMode="auto">
          <a:xfrm flipV="1">
            <a:off x="2111375" y="5743575"/>
            <a:ext cx="1588" cy="7937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144" name="Line 16">
            <a:extLst>
              <a:ext uri="{FF2B5EF4-FFF2-40B4-BE49-F238E27FC236}">
                <a16:creationId xmlns:a16="http://schemas.microsoft.com/office/drawing/2014/main" id="{D08F76B0-6DB8-D140-A9A9-5EE21EE67F38}"/>
              </a:ext>
            </a:extLst>
          </p:cNvPr>
          <p:cNvSpPr>
            <a:spLocks noChangeShapeType="1"/>
          </p:cNvSpPr>
          <p:nvPr/>
        </p:nvSpPr>
        <p:spPr bwMode="auto">
          <a:xfrm>
            <a:off x="500063" y="5635625"/>
            <a:ext cx="13239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145" name="Line 17">
            <a:extLst>
              <a:ext uri="{FF2B5EF4-FFF2-40B4-BE49-F238E27FC236}">
                <a16:creationId xmlns:a16="http://schemas.microsoft.com/office/drawing/2014/main" id="{F5E5C58D-4047-AA42-B671-1BE70DCE75B9}"/>
              </a:ext>
            </a:extLst>
          </p:cNvPr>
          <p:cNvSpPr>
            <a:spLocks noChangeShapeType="1"/>
          </p:cNvSpPr>
          <p:nvPr/>
        </p:nvSpPr>
        <p:spPr bwMode="auto">
          <a:xfrm>
            <a:off x="515938" y="5314950"/>
            <a:ext cx="1228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146" name="Line 18">
            <a:extLst>
              <a:ext uri="{FF2B5EF4-FFF2-40B4-BE49-F238E27FC236}">
                <a16:creationId xmlns:a16="http://schemas.microsoft.com/office/drawing/2014/main" id="{08E78FC6-A301-5A4F-B796-9955A9E84B3C}"/>
              </a:ext>
            </a:extLst>
          </p:cNvPr>
          <p:cNvSpPr>
            <a:spLocks noChangeShapeType="1"/>
          </p:cNvSpPr>
          <p:nvPr/>
        </p:nvSpPr>
        <p:spPr bwMode="auto">
          <a:xfrm>
            <a:off x="500063" y="4979988"/>
            <a:ext cx="1165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147" name="Line 19">
            <a:extLst>
              <a:ext uri="{FF2B5EF4-FFF2-40B4-BE49-F238E27FC236}">
                <a16:creationId xmlns:a16="http://schemas.microsoft.com/office/drawing/2014/main" id="{8718C49F-10F6-BB4D-AF29-3EC274FD87A5}"/>
              </a:ext>
            </a:extLst>
          </p:cNvPr>
          <p:cNvSpPr>
            <a:spLocks noChangeShapeType="1"/>
          </p:cNvSpPr>
          <p:nvPr/>
        </p:nvSpPr>
        <p:spPr bwMode="auto">
          <a:xfrm>
            <a:off x="533400" y="4645025"/>
            <a:ext cx="987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148" name="Line 20">
            <a:extLst>
              <a:ext uri="{FF2B5EF4-FFF2-40B4-BE49-F238E27FC236}">
                <a16:creationId xmlns:a16="http://schemas.microsoft.com/office/drawing/2014/main" id="{05C13162-8D97-E14D-B40C-50560947A28F}"/>
              </a:ext>
            </a:extLst>
          </p:cNvPr>
          <p:cNvSpPr>
            <a:spLocks noChangeShapeType="1"/>
          </p:cNvSpPr>
          <p:nvPr/>
        </p:nvSpPr>
        <p:spPr bwMode="auto">
          <a:xfrm>
            <a:off x="549275" y="4357688"/>
            <a:ext cx="9715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149" name="Line 21">
            <a:extLst>
              <a:ext uri="{FF2B5EF4-FFF2-40B4-BE49-F238E27FC236}">
                <a16:creationId xmlns:a16="http://schemas.microsoft.com/office/drawing/2014/main" id="{AE90EA2A-65E1-354F-9B1C-E606C6781AB6}"/>
              </a:ext>
            </a:extLst>
          </p:cNvPr>
          <p:cNvSpPr>
            <a:spLocks noChangeShapeType="1"/>
          </p:cNvSpPr>
          <p:nvPr/>
        </p:nvSpPr>
        <p:spPr bwMode="auto">
          <a:xfrm>
            <a:off x="565150" y="3957638"/>
            <a:ext cx="8921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150" name="Line 22">
            <a:extLst>
              <a:ext uri="{FF2B5EF4-FFF2-40B4-BE49-F238E27FC236}">
                <a16:creationId xmlns:a16="http://schemas.microsoft.com/office/drawing/2014/main" id="{424C2F8F-B43E-EF43-9A3C-C02F0D458224}"/>
              </a:ext>
            </a:extLst>
          </p:cNvPr>
          <p:cNvSpPr>
            <a:spLocks noChangeShapeType="1"/>
          </p:cNvSpPr>
          <p:nvPr/>
        </p:nvSpPr>
        <p:spPr bwMode="auto">
          <a:xfrm>
            <a:off x="565150" y="3600450"/>
            <a:ext cx="11001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151" name="Line 23">
            <a:extLst>
              <a:ext uri="{FF2B5EF4-FFF2-40B4-BE49-F238E27FC236}">
                <a16:creationId xmlns:a16="http://schemas.microsoft.com/office/drawing/2014/main" id="{BE982546-884E-F642-BB5E-B8E0ED34243E}"/>
              </a:ext>
            </a:extLst>
          </p:cNvPr>
          <p:cNvSpPr>
            <a:spLocks noChangeShapeType="1"/>
          </p:cNvSpPr>
          <p:nvPr/>
        </p:nvSpPr>
        <p:spPr bwMode="auto">
          <a:xfrm>
            <a:off x="549275" y="3344863"/>
            <a:ext cx="11318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152" name="Line 24">
            <a:extLst>
              <a:ext uri="{FF2B5EF4-FFF2-40B4-BE49-F238E27FC236}">
                <a16:creationId xmlns:a16="http://schemas.microsoft.com/office/drawing/2014/main" id="{5205D15B-5E28-4F48-9A4F-545FF4A3F9BB}"/>
              </a:ext>
            </a:extLst>
          </p:cNvPr>
          <p:cNvSpPr>
            <a:spLocks noChangeShapeType="1"/>
          </p:cNvSpPr>
          <p:nvPr/>
        </p:nvSpPr>
        <p:spPr bwMode="auto">
          <a:xfrm>
            <a:off x="565150" y="2938463"/>
            <a:ext cx="1419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153" name="Rectangle 25">
            <a:extLst>
              <a:ext uri="{FF2B5EF4-FFF2-40B4-BE49-F238E27FC236}">
                <a16:creationId xmlns:a16="http://schemas.microsoft.com/office/drawing/2014/main" id="{2B319E96-D7AE-DB4D-AC9B-06DCCEEF3383}"/>
              </a:ext>
            </a:extLst>
          </p:cNvPr>
          <p:cNvSpPr>
            <a:spLocks noChangeArrowheads="1"/>
          </p:cNvSpPr>
          <p:nvPr/>
        </p:nvSpPr>
        <p:spPr bwMode="auto">
          <a:xfrm>
            <a:off x="2501900" y="5243513"/>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a:t>
            </a:r>
            <a:endParaRPr lang="en-US" altLang="en-US" sz="1400">
              <a:latin typeface="Helvetica" pitchFamily="2" charset="0"/>
            </a:endParaRPr>
          </a:p>
        </p:txBody>
      </p:sp>
      <p:sp>
        <p:nvSpPr>
          <p:cNvPr id="944154" name="Line 26">
            <a:extLst>
              <a:ext uri="{FF2B5EF4-FFF2-40B4-BE49-F238E27FC236}">
                <a16:creationId xmlns:a16="http://schemas.microsoft.com/office/drawing/2014/main" id="{EDF3FFD6-31ED-B749-8DB2-2C272D1E642E}"/>
              </a:ext>
            </a:extLst>
          </p:cNvPr>
          <p:cNvSpPr>
            <a:spLocks noChangeShapeType="1"/>
          </p:cNvSpPr>
          <p:nvPr/>
        </p:nvSpPr>
        <p:spPr bwMode="auto">
          <a:xfrm>
            <a:off x="2636838" y="13382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155" name="Line 27">
            <a:extLst>
              <a:ext uri="{FF2B5EF4-FFF2-40B4-BE49-F238E27FC236}">
                <a16:creationId xmlns:a16="http://schemas.microsoft.com/office/drawing/2014/main" id="{85178B53-FAAD-624D-BDE0-275FA5936632}"/>
              </a:ext>
            </a:extLst>
          </p:cNvPr>
          <p:cNvSpPr>
            <a:spLocks noChangeShapeType="1"/>
          </p:cNvSpPr>
          <p:nvPr/>
        </p:nvSpPr>
        <p:spPr bwMode="auto">
          <a:xfrm>
            <a:off x="2636838" y="13700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156" name="Line 28">
            <a:extLst>
              <a:ext uri="{FF2B5EF4-FFF2-40B4-BE49-F238E27FC236}">
                <a16:creationId xmlns:a16="http://schemas.microsoft.com/office/drawing/2014/main" id="{C8AC1EE2-A984-0A42-8866-04A8D94B6E4B}"/>
              </a:ext>
            </a:extLst>
          </p:cNvPr>
          <p:cNvSpPr>
            <a:spLocks noChangeShapeType="1"/>
          </p:cNvSpPr>
          <p:nvPr/>
        </p:nvSpPr>
        <p:spPr bwMode="auto">
          <a:xfrm>
            <a:off x="2654300" y="17383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157" name="Line 29">
            <a:extLst>
              <a:ext uri="{FF2B5EF4-FFF2-40B4-BE49-F238E27FC236}">
                <a16:creationId xmlns:a16="http://schemas.microsoft.com/office/drawing/2014/main" id="{8DB207CA-6771-5343-9CD3-CC804D1807D5}"/>
              </a:ext>
            </a:extLst>
          </p:cNvPr>
          <p:cNvSpPr>
            <a:spLocks noChangeShapeType="1"/>
          </p:cNvSpPr>
          <p:nvPr/>
        </p:nvSpPr>
        <p:spPr bwMode="auto">
          <a:xfrm>
            <a:off x="2654300" y="22971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158" name="Rectangle 30">
            <a:extLst>
              <a:ext uri="{FF2B5EF4-FFF2-40B4-BE49-F238E27FC236}">
                <a16:creationId xmlns:a16="http://schemas.microsoft.com/office/drawing/2014/main" id="{373385F2-AC58-6747-8499-CADDDED1154C}"/>
              </a:ext>
            </a:extLst>
          </p:cNvPr>
          <p:cNvSpPr>
            <a:spLocks noChangeArrowheads="1"/>
          </p:cNvSpPr>
          <p:nvPr/>
        </p:nvSpPr>
        <p:spPr bwMode="auto">
          <a:xfrm>
            <a:off x="2868613" y="5386388"/>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44161" name="Rectangle 33">
            <a:extLst>
              <a:ext uri="{FF2B5EF4-FFF2-40B4-BE49-F238E27FC236}">
                <a16:creationId xmlns:a16="http://schemas.microsoft.com/office/drawing/2014/main" id="{9958A190-9FA0-2B45-8939-5669643869DD}"/>
              </a:ext>
            </a:extLst>
          </p:cNvPr>
          <p:cNvSpPr>
            <a:spLocks noChangeArrowheads="1"/>
          </p:cNvSpPr>
          <p:nvPr/>
        </p:nvSpPr>
        <p:spPr bwMode="auto">
          <a:xfrm>
            <a:off x="2868613" y="5514975"/>
            <a:ext cx="2286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grpSp>
        <p:nvGrpSpPr>
          <p:cNvPr id="944163" name="Group 35">
            <a:extLst>
              <a:ext uri="{FF2B5EF4-FFF2-40B4-BE49-F238E27FC236}">
                <a16:creationId xmlns:a16="http://schemas.microsoft.com/office/drawing/2014/main" id="{33934EEF-D131-F14D-9BF6-9E2C3E640FEE}"/>
              </a:ext>
            </a:extLst>
          </p:cNvPr>
          <p:cNvGrpSpPr>
            <a:grpSpLocks/>
          </p:cNvGrpSpPr>
          <p:nvPr/>
        </p:nvGrpSpPr>
        <p:grpSpPr bwMode="auto">
          <a:xfrm>
            <a:off x="2597150" y="1117600"/>
            <a:ext cx="531813" cy="122238"/>
            <a:chOff x="1739" y="1086"/>
            <a:chExt cx="335" cy="77"/>
          </a:xfrm>
        </p:grpSpPr>
        <p:sp>
          <p:nvSpPr>
            <p:cNvPr id="944164" name="Rectangle 36">
              <a:extLst>
                <a:ext uri="{FF2B5EF4-FFF2-40B4-BE49-F238E27FC236}">
                  <a16:creationId xmlns:a16="http://schemas.microsoft.com/office/drawing/2014/main" id="{160A6B45-B06D-304A-BD8B-7618B40CF1E9}"/>
                </a:ext>
              </a:extLst>
            </p:cNvPr>
            <p:cNvSpPr>
              <a:spLocks noChangeArrowheads="1"/>
            </p:cNvSpPr>
            <p:nvPr/>
          </p:nvSpPr>
          <p:spPr bwMode="auto">
            <a:xfrm>
              <a:off x="1739" y="1086"/>
              <a:ext cx="15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944165" name="Rectangle 37">
              <a:extLst>
                <a:ext uri="{FF2B5EF4-FFF2-40B4-BE49-F238E27FC236}">
                  <a16:creationId xmlns:a16="http://schemas.microsoft.com/office/drawing/2014/main" id="{39ABA63E-80F7-D54F-8913-1F86EBD5CD35}"/>
                </a:ext>
              </a:extLst>
            </p:cNvPr>
            <p:cNvSpPr>
              <a:spLocks noChangeArrowheads="1"/>
            </p:cNvSpPr>
            <p:nvPr/>
          </p:nvSpPr>
          <p:spPr bwMode="auto">
            <a:xfrm>
              <a:off x="1839" y="1086"/>
              <a:ext cx="23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ISRAEL</a:t>
              </a:r>
              <a:endParaRPr lang="en-US" altLang="en-US" sz="1400">
                <a:latin typeface="Helvetica" pitchFamily="2" charset="0"/>
              </a:endParaRPr>
            </a:p>
          </p:txBody>
        </p:sp>
      </p:grpSp>
      <p:sp>
        <p:nvSpPr>
          <p:cNvPr id="944166" name="Rectangle 38">
            <a:extLst>
              <a:ext uri="{FF2B5EF4-FFF2-40B4-BE49-F238E27FC236}">
                <a16:creationId xmlns:a16="http://schemas.microsoft.com/office/drawing/2014/main" id="{BD17E518-7659-544C-9A4D-CE9B6284B737}"/>
              </a:ext>
            </a:extLst>
          </p:cNvPr>
          <p:cNvSpPr>
            <a:spLocks noChangeArrowheads="1"/>
          </p:cNvSpPr>
          <p:nvPr/>
        </p:nvSpPr>
        <p:spPr bwMode="auto">
          <a:xfrm>
            <a:off x="2992438" y="1206500"/>
            <a:ext cx="8223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(U. KERAJAAN):</a:t>
            </a:r>
            <a:endParaRPr lang="en-US" altLang="en-US" sz="1400">
              <a:latin typeface="Helvetica" pitchFamily="2" charset="0"/>
            </a:endParaRPr>
          </a:p>
        </p:txBody>
      </p:sp>
      <p:sp>
        <p:nvSpPr>
          <p:cNvPr id="944167" name="Rectangle 39">
            <a:extLst>
              <a:ext uri="{FF2B5EF4-FFF2-40B4-BE49-F238E27FC236}">
                <a16:creationId xmlns:a16="http://schemas.microsoft.com/office/drawing/2014/main" id="{57A413B4-077D-9049-A896-422E8F8A08E3}"/>
              </a:ext>
            </a:extLst>
          </p:cNvPr>
          <p:cNvSpPr>
            <a:spLocks noChangeArrowheads="1"/>
          </p:cNvSpPr>
          <p:nvPr/>
        </p:nvSpPr>
        <p:spPr bwMode="auto">
          <a:xfrm>
            <a:off x="2803525" y="2479675"/>
            <a:ext cx="857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44168" name="Rectangle 40">
            <a:extLst>
              <a:ext uri="{FF2B5EF4-FFF2-40B4-BE49-F238E27FC236}">
                <a16:creationId xmlns:a16="http://schemas.microsoft.com/office/drawing/2014/main" id="{877B0AE2-25F7-8246-A672-F378E6D4EE09}"/>
              </a:ext>
            </a:extLst>
          </p:cNvPr>
          <p:cNvSpPr>
            <a:spLocks noChangeArrowheads="1"/>
          </p:cNvSpPr>
          <p:nvPr/>
        </p:nvSpPr>
        <p:spPr bwMode="auto">
          <a:xfrm>
            <a:off x="2871788" y="2479675"/>
            <a:ext cx="24288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KPD</a:t>
            </a:r>
            <a:endParaRPr lang="en-US" altLang="en-US" sz="1400">
              <a:latin typeface="Helvetica" pitchFamily="2" charset="0"/>
            </a:endParaRPr>
          </a:p>
        </p:txBody>
      </p:sp>
      <p:sp>
        <p:nvSpPr>
          <p:cNvPr id="944169" name="Rectangle 41">
            <a:extLst>
              <a:ext uri="{FF2B5EF4-FFF2-40B4-BE49-F238E27FC236}">
                <a16:creationId xmlns:a16="http://schemas.microsoft.com/office/drawing/2014/main" id="{C1F01563-F121-CD4A-8427-8B2D458E2D85}"/>
              </a:ext>
            </a:extLst>
          </p:cNvPr>
          <p:cNvSpPr>
            <a:spLocks noChangeArrowheads="1"/>
          </p:cNvSpPr>
          <p:nvPr/>
        </p:nvSpPr>
        <p:spPr bwMode="auto">
          <a:xfrm>
            <a:off x="3043238" y="24796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944170" name="Rectangle 42">
            <a:extLst>
              <a:ext uri="{FF2B5EF4-FFF2-40B4-BE49-F238E27FC236}">
                <a16:creationId xmlns:a16="http://schemas.microsoft.com/office/drawing/2014/main" id="{4C15EA9C-6FCB-FF45-A7D8-1CAC408F5072}"/>
              </a:ext>
            </a:extLst>
          </p:cNvPr>
          <p:cNvSpPr>
            <a:spLocks noChangeArrowheads="1"/>
          </p:cNvSpPr>
          <p:nvPr/>
        </p:nvSpPr>
        <p:spPr bwMode="auto">
          <a:xfrm>
            <a:off x="2803525" y="2608263"/>
            <a:ext cx="2286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44171" name="Rectangle 43">
            <a:extLst>
              <a:ext uri="{FF2B5EF4-FFF2-40B4-BE49-F238E27FC236}">
                <a16:creationId xmlns:a16="http://schemas.microsoft.com/office/drawing/2014/main" id="{E11BB1A6-9A2C-134A-881C-9A8EE3B8EB3D}"/>
              </a:ext>
            </a:extLst>
          </p:cNvPr>
          <p:cNvSpPr>
            <a:spLocks noChangeArrowheads="1"/>
          </p:cNvSpPr>
          <p:nvPr/>
        </p:nvSpPr>
        <p:spPr bwMode="auto">
          <a:xfrm>
            <a:off x="2909888" y="2582863"/>
            <a:ext cx="1714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endParaRPr lang="en-US" altLang="en-US" sz="1400">
              <a:latin typeface="Helvetica" pitchFamily="2" charset="0"/>
            </a:endParaRPr>
          </a:p>
        </p:txBody>
      </p:sp>
      <p:sp>
        <p:nvSpPr>
          <p:cNvPr id="944172" name="Rectangle 44">
            <a:extLst>
              <a:ext uri="{FF2B5EF4-FFF2-40B4-BE49-F238E27FC236}">
                <a16:creationId xmlns:a16="http://schemas.microsoft.com/office/drawing/2014/main" id="{AF0CF0AD-6725-5942-B38B-88BA41B279B4}"/>
              </a:ext>
            </a:extLst>
          </p:cNvPr>
          <p:cNvSpPr>
            <a:spLocks noChangeArrowheads="1"/>
          </p:cNvSpPr>
          <p:nvPr/>
        </p:nvSpPr>
        <p:spPr bwMode="auto">
          <a:xfrm>
            <a:off x="3216275" y="2576513"/>
            <a:ext cx="57626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MEROSOT:</a:t>
            </a:r>
            <a:endParaRPr lang="en-US" altLang="en-US" sz="1400">
              <a:latin typeface="Helvetica" pitchFamily="2" charset="0"/>
            </a:endParaRPr>
          </a:p>
        </p:txBody>
      </p:sp>
      <p:sp>
        <p:nvSpPr>
          <p:cNvPr id="944173" name="Rectangle 45">
            <a:extLst>
              <a:ext uri="{FF2B5EF4-FFF2-40B4-BE49-F238E27FC236}">
                <a16:creationId xmlns:a16="http://schemas.microsoft.com/office/drawing/2014/main" id="{EC22B5B8-C541-C54F-A1B8-B7F04D59DDC2}"/>
              </a:ext>
            </a:extLst>
          </p:cNvPr>
          <p:cNvSpPr>
            <a:spLocks noChangeArrowheads="1"/>
          </p:cNvSpPr>
          <p:nvPr/>
        </p:nvSpPr>
        <p:spPr bwMode="auto">
          <a:xfrm>
            <a:off x="2708275" y="6265863"/>
            <a:ext cx="17145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44176" name="Rectangle 48">
            <a:extLst>
              <a:ext uri="{FF2B5EF4-FFF2-40B4-BE49-F238E27FC236}">
                <a16:creationId xmlns:a16="http://schemas.microsoft.com/office/drawing/2014/main" id="{6EA39C92-F3FC-8943-8054-9C0D96C7488C}"/>
              </a:ext>
            </a:extLst>
          </p:cNvPr>
          <p:cNvSpPr>
            <a:spLocks noChangeArrowheads="1"/>
          </p:cNvSpPr>
          <p:nvPr/>
        </p:nvSpPr>
        <p:spPr bwMode="auto">
          <a:xfrm>
            <a:off x="2708275" y="6392863"/>
            <a:ext cx="22860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44177" name="Rectangle 49">
            <a:extLst>
              <a:ext uri="{FF2B5EF4-FFF2-40B4-BE49-F238E27FC236}">
                <a16:creationId xmlns:a16="http://schemas.microsoft.com/office/drawing/2014/main" id="{1E73C030-0DC3-3742-BABA-45FD7CE5602B}"/>
              </a:ext>
            </a:extLst>
          </p:cNvPr>
          <p:cNvSpPr>
            <a:spLocks noChangeArrowheads="1"/>
          </p:cNvSpPr>
          <p:nvPr/>
        </p:nvSpPr>
        <p:spPr bwMode="auto">
          <a:xfrm>
            <a:off x="2795588" y="6367463"/>
            <a:ext cx="25717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         </a:t>
            </a:r>
            <a:endParaRPr lang="en-US" altLang="en-US" sz="1400">
              <a:latin typeface="Helvetica" pitchFamily="2" charset="0"/>
            </a:endParaRPr>
          </a:p>
        </p:txBody>
      </p:sp>
      <p:sp>
        <p:nvSpPr>
          <p:cNvPr id="944179" name="Rectangle 51">
            <a:extLst>
              <a:ext uri="{FF2B5EF4-FFF2-40B4-BE49-F238E27FC236}">
                <a16:creationId xmlns:a16="http://schemas.microsoft.com/office/drawing/2014/main" id="{958E264D-E340-3649-946E-BBB754235C79}"/>
              </a:ext>
            </a:extLst>
          </p:cNvPr>
          <p:cNvSpPr>
            <a:spLocks noChangeArrowheads="1"/>
          </p:cNvSpPr>
          <p:nvPr/>
        </p:nvSpPr>
        <p:spPr bwMode="auto">
          <a:xfrm>
            <a:off x="3681413" y="6392863"/>
            <a:ext cx="3333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a:t>
            </a:r>
            <a:endParaRPr lang="en-US" altLang="en-US" sz="1400">
              <a:latin typeface="Helvetica" pitchFamily="2" charset="0"/>
            </a:endParaRPr>
          </a:p>
        </p:txBody>
      </p:sp>
      <p:sp>
        <p:nvSpPr>
          <p:cNvPr id="944180" name="Rectangle 52">
            <a:extLst>
              <a:ext uri="{FF2B5EF4-FFF2-40B4-BE49-F238E27FC236}">
                <a16:creationId xmlns:a16="http://schemas.microsoft.com/office/drawing/2014/main" id="{AD07BA8A-57E2-7E46-9384-4FFAB4286506}"/>
              </a:ext>
            </a:extLst>
          </p:cNvPr>
          <p:cNvSpPr>
            <a:spLocks noChangeArrowheads="1"/>
          </p:cNvSpPr>
          <p:nvPr/>
        </p:nvSpPr>
        <p:spPr bwMode="auto">
          <a:xfrm>
            <a:off x="2884488" y="3902075"/>
            <a:ext cx="285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44181" name="Rectangle 53">
            <a:extLst>
              <a:ext uri="{FF2B5EF4-FFF2-40B4-BE49-F238E27FC236}">
                <a16:creationId xmlns:a16="http://schemas.microsoft.com/office/drawing/2014/main" id="{C95AF274-B848-8D41-8124-60717658B462}"/>
              </a:ext>
            </a:extLst>
          </p:cNvPr>
          <p:cNvSpPr>
            <a:spLocks noChangeArrowheads="1"/>
          </p:cNvSpPr>
          <p:nvPr/>
        </p:nvSpPr>
        <p:spPr bwMode="auto">
          <a:xfrm>
            <a:off x="2916238" y="3902075"/>
            <a:ext cx="214312"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a:t>
            </a:r>
            <a:endParaRPr lang="en-US" altLang="en-US" sz="1400">
              <a:latin typeface="Helvetica" pitchFamily="2" charset="0"/>
            </a:endParaRPr>
          </a:p>
        </p:txBody>
      </p:sp>
      <p:sp>
        <p:nvSpPr>
          <p:cNvPr id="944182" name="Rectangle 54">
            <a:extLst>
              <a:ext uri="{FF2B5EF4-FFF2-40B4-BE49-F238E27FC236}">
                <a16:creationId xmlns:a16="http://schemas.microsoft.com/office/drawing/2014/main" id="{569123A1-E891-AB46-B39E-252DBF06F947}"/>
              </a:ext>
            </a:extLst>
          </p:cNvPr>
          <p:cNvSpPr>
            <a:spLocks noChangeArrowheads="1"/>
          </p:cNvSpPr>
          <p:nvPr/>
        </p:nvSpPr>
        <p:spPr bwMode="auto">
          <a:xfrm>
            <a:off x="3043238" y="39020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944183" name="Rectangle 55">
            <a:extLst>
              <a:ext uri="{FF2B5EF4-FFF2-40B4-BE49-F238E27FC236}">
                <a16:creationId xmlns:a16="http://schemas.microsoft.com/office/drawing/2014/main" id="{3C1AC9FB-6B82-0540-94DD-E306D4797D88}"/>
              </a:ext>
            </a:extLst>
          </p:cNvPr>
          <p:cNvSpPr>
            <a:spLocks noChangeArrowheads="1"/>
          </p:cNvSpPr>
          <p:nvPr/>
        </p:nvSpPr>
        <p:spPr bwMode="auto">
          <a:xfrm>
            <a:off x="2884488" y="4013200"/>
            <a:ext cx="3714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44184" name="Rectangle 56">
            <a:extLst>
              <a:ext uri="{FF2B5EF4-FFF2-40B4-BE49-F238E27FC236}">
                <a16:creationId xmlns:a16="http://schemas.microsoft.com/office/drawing/2014/main" id="{EF89E79C-A5C6-0F4A-9908-385D17BBE3CF}"/>
              </a:ext>
            </a:extLst>
          </p:cNvPr>
          <p:cNvSpPr>
            <a:spLocks noChangeArrowheads="1"/>
          </p:cNvSpPr>
          <p:nvPr/>
        </p:nvSpPr>
        <p:spPr bwMode="auto">
          <a:xfrm>
            <a:off x="3216275" y="40132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4185" name="Rectangle 57">
            <a:extLst>
              <a:ext uri="{FF2B5EF4-FFF2-40B4-BE49-F238E27FC236}">
                <a16:creationId xmlns:a16="http://schemas.microsoft.com/office/drawing/2014/main" id="{AB9C43E9-EAC2-194E-9A50-D196FE50CDD6}"/>
              </a:ext>
            </a:extLst>
          </p:cNvPr>
          <p:cNvSpPr>
            <a:spLocks noChangeArrowheads="1"/>
          </p:cNvSpPr>
          <p:nvPr/>
        </p:nvSpPr>
        <p:spPr bwMode="auto">
          <a:xfrm>
            <a:off x="3330575" y="4013200"/>
            <a:ext cx="3683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KRISIS</a:t>
            </a:r>
            <a:endParaRPr lang="en-US" altLang="en-US" sz="1400">
              <a:latin typeface="Helvetica" pitchFamily="2" charset="0"/>
            </a:endParaRPr>
          </a:p>
        </p:txBody>
      </p:sp>
      <p:sp>
        <p:nvSpPr>
          <p:cNvPr id="944186" name="Rectangle 58">
            <a:extLst>
              <a:ext uri="{FF2B5EF4-FFF2-40B4-BE49-F238E27FC236}">
                <a16:creationId xmlns:a16="http://schemas.microsoft.com/office/drawing/2014/main" id="{E193D89B-2F5E-1545-AE8A-DC11EA17C4F6}"/>
              </a:ext>
            </a:extLst>
          </p:cNvPr>
          <p:cNvSpPr>
            <a:spLocks noChangeArrowheads="1"/>
          </p:cNvSpPr>
          <p:nvPr/>
        </p:nvSpPr>
        <p:spPr bwMode="auto">
          <a:xfrm>
            <a:off x="3665538" y="4013200"/>
            <a:ext cx="333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a:t>
            </a:r>
            <a:endParaRPr lang="en-US" altLang="en-US" sz="1400">
              <a:latin typeface="Helvetica" pitchFamily="2" charset="0"/>
            </a:endParaRPr>
          </a:p>
        </p:txBody>
      </p:sp>
      <p:sp>
        <p:nvSpPr>
          <p:cNvPr id="944187" name="Freeform 59">
            <a:extLst>
              <a:ext uri="{FF2B5EF4-FFF2-40B4-BE49-F238E27FC236}">
                <a16:creationId xmlns:a16="http://schemas.microsoft.com/office/drawing/2014/main" id="{1AFEB892-56A8-2444-B2B9-269FFFF744D3}"/>
              </a:ext>
            </a:extLst>
          </p:cNvPr>
          <p:cNvSpPr>
            <a:spLocks/>
          </p:cNvSpPr>
          <p:nvPr/>
        </p:nvSpPr>
        <p:spPr bwMode="auto">
          <a:xfrm>
            <a:off x="2636838"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4188" name="Freeform 60">
            <a:extLst>
              <a:ext uri="{FF2B5EF4-FFF2-40B4-BE49-F238E27FC236}">
                <a16:creationId xmlns:a16="http://schemas.microsoft.com/office/drawing/2014/main" id="{1CADBABE-8522-B54C-BCEC-78FCC6D93EC8}"/>
              </a:ext>
            </a:extLst>
          </p:cNvPr>
          <p:cNvSpPr>
            <a:spLocks/>
          </p:cNvSpPr>
          <p:nvPr/>
        </p:nvSpPr>
        <p:spPr bwMode="auto">
          <a:xfrm>
            <a:off x="2876550"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4189" name="Freeform 61">
            <a:extLst>
              <a:ext uri="{FF2B5EF4-FFF2-40B4-BE49-F238E27FC236}">
                <a16:creationId xmlns:a16="http://schemas.microsoft.com/office/drawing/2014/main" id="{7F119844-6554-9947-BCD5-22EEF729780C}"/>
              </a:ext>
            </a:extLst>
          </p:cNvPr>
          <p:cNvSpPr>
            <a:spLocks/>
          </p:cNvSpPr>
          <p:nvPr/>
        </p:nvSpPr>
        <p:spPr bwMode="auto">
          <a:xfrm>
            <a:off x="3116263" y="2376488"/>
            <a:ext cx="158750" cy="47625"/>
          </a:xfrm>
          <a:custGeom>
            <a:avLst/>
            <a:gdLst>
              <a:gd name="T0" fmla="*/ 0 w 100"/>
              <a:gd name="T1" fmla="*/ 0 h 30"/>
              <a:gd name="T2" fmla="*/ 100 w 100"/>
              <a:gd name="T3" fmla="*/ 0 h 30"/>
              <a:gd name="T4" fmla="*/ 100 w 100"/>
              <a:gd name="T5" fmla="*/ 20 h 30"/>
              <a:gd name="T6" fmla="*/ 100 w 100"/>
              <a:gd name="T7" fmla="*/ 30 h 30"/>
              <a:gd name="T8" fmla="*/ 0 w 100"/>
              <a:gd name="T9" fmla="*/ 30 h 30"/>
              <a:gd name="T10" fmla="*/ 0 w 100"/>
              <a:gd name="T11" fmla="*/ 20 h 30"/>
              <a:gd name="T12" fmla="*/ 0 w 10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0" h="30">
                <a:moveTo>
                  <a:pt x="0" y="0"/>
                </a:moveTo>
                <a:lnTo>
                  <a:pt x="100" y="0"/>
                </a:lnTo>
                <a:lnTo>
                  <a:pt x="100" y="20"/>
                </a:lnTo>
                <a:lnTo>
                  <a:pt x="100"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4190" name="Freeform 62">
            <a:extLst>
              <a:ext uri="{FF2B5EF4-FFF2-40B4-BE49-F238E27FC236}">
                <a16:creationId xmlns:a16="http://schemas.microsoft.com/office/drawing/2014/main" id="{B1AF68D5-74D8-8742-98D8-4CE6503E6FB2}"/>
              </a:ext>
            </a:extLst>
          </p:cNvPr>
          <p:cNvSpPr>
            <a:spLocks/>
          </p:cNvSpPr>
          <p:nvPr/>
        </p:nvSpPr>
        <p:spPr bwMode="auto">
          <a:xfrm>
            <a:off x="3338513"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4191" name="Freeform 63">
            <a:extLst>
              <a:ext uri="{FF2B5EF4-FFF2-40B4-BE49-F238E27FC236}">
                <a16:creationId xmlns:a16="http://schemas.microsoft.com/office/drawing/2014/main" id="{FF9D8284-9F37-5443-8D78-F3A294C67750}"/>
              </a:ext>
            </a:extLst>
          </p:cNvPr>
          <p:cNvSpPr>
            <a:spLocks/>
          </p:cNvSpPr>
          <p:nvPr/>
        </p:nvSpPr>
        <p:spPr bwMode="auto">
          <a:xfrm>
            <a:off x="3578225"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4193" name="Line 65">
            <a:extLst>
              <a:ext uri="{FF2B5EF4-FFF2-40B4-BE49-F238E27FC236}">
                <a16:creationId xmlns:a16="http://schemas.microsoft.com/office/drawing/2014/main" id="{281EE6EF-1968-3546-81CE-33C54DDF06D6}"/>
              </a:ext>
            </a:extLst>
          </p:cNvPr>
          <p:cNvSpPr>
            <a:spLocks noChangeShapeType="1"/>
          </p:cNvSpPr>
          <p:nvPr/>
        </p:nvSpPr>
        <p:spPr bwMode="auto">
          <a:xfrm flipV="1">
            <a:off x="2454275" y="795338"/>
            <a:ext cx="1588" cy="31083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194" name="Rectangle 66">
            <a:extLst>
              <a:ext uri="{FF2B5EF4-FFF2-40B4-BE49-F238E27FC236}">
                <a16:creationId xmlns:a16="http://schemas.microsoft.com/office/drawing/2014/main" id="{78B3F7AF-7BA7-BF45-A28A-6A4AD6E40E32}"/>
              </a:ext>
            </a:extLst>
          </p:cNvPr>
          <p:cNvSpPr>
            <a:spLocks noChangeArrowheads="1"/>
          </p:cNvSpPr>
          <p:nvPr/>
        </p:nvSpPr>
        <p:spPr bwMode="auto">
          <a:xfrm>
            <a:off x="396875" y="4035425"/>
            <a:ext cx="195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44195" name="Rectangle 67">
            <a:extLst>
              <a:ext uri="{FF2B5EF4-FFF2-40B4-BE49-F238E27FC236}">
                <a16:creationId xmlns:a16="http://schemas.microsoft.com/office/drawing/2014/main" id="{954E6BC7-F50B-2D47-B00A-8DCD3D4D028E}"/>
              </a:ext>
            </a:extLst>
          </p:cNvPr>
          <p:cNvSpPr>
            <a:spLocks noChangeArrowheads="1"/>
          </p:cNvSpPr>
          <p:nvPr/>
        </p:nvSpPr>
        <p:spPr bwMode="auto">
          <a:xfrm>
            <a:off x="1487488" y="4025900"/>
            <a:ext cx="195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44196" name="Rectangle 68">
            <a:extLst>
              <a:ext uri="{FF2B5EF4-FFF2-40B4-BE49-F238E27FC236}">
                <a16:creationId xmlns:a16="http://schemas.microsoft.com/office/drawing/2014/main" id="{80B72987-B17D-0545-8741-7C896338CEF0}"/>
              </a:ext>
            </a:extLst>
          </p:cNvPr>
          <p:cNvSpPr>
            <a:spLocks noChangeArrowheads="1"/>
          </p:cNvSpPr>
          <p:nvPr/>
        </p:nvSpPr>
        <p:spPr bwMode="auto">
          <a:xfrm>
            <a:off x="1655763" y="3189288"/>
            <a:ext cx="1539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100" b="1">
                <a:solidFill>
                  <a:srgbClr val="000000"/>
                </a:solidFill>
                <a:latin typeface="Helvetica" pitchFamily="2" charset="0"/>
              </a:rPr>
              <a:t>}</a:t>
            </a:r>
            <a:endParaRPr lang="en-US" altLang="en-US" sz="1400">
              <a:latin typeface="Helvetica" pitchFamily="2" charset="0"/>
            </a:endParaRPr>
          </a:p>
        </p:txBody>
      </p:sp>
      <p:sp>
        <p:nvSpPr>
          <p:cNvPr id="944197" name="Freeform 69">
            <a:extLst>
              <a:ext uri="{FF2B5EF4-FFF2-40B4-BE49-F238E27FC236}">
                <a16:creationId xmlns:a16="http://schemas.microsoft.com/office/drawing/2014/main" id="{9EBE35EF-5672-DB41-80C0-993DB8D7B3FB}"/>
              </a:ext>
            </a:extLst>
          </p:cNvPr>
          <p:cNvSpPr>
            <a:spLocks/>
          </p:cNvSpPr>
          <p:nvPr/>
        </p:nvSpPr>
        <p:spPr bwMode="auto">
          <a:xfrm rot="5350910">
            <a:off x="988219" y="3945731"/>
            <a:ext cx="127000" cy="223838"/>
          </a:xfrm>
          <a:custGeom>
            <a:avLst/>
            <a:gdLst>
              <a:gd name="T0" fmla="*/ 0 w 80"/>
              <a:gd name="T1" fmla="*/ 50 h 141"/>
              <a:gd name="T2" fmla="*/ 50 w 80"/>
              <a:gd name="T3" fmla="*/ 50 h 141"/>
              <a:gd name="T4" fmla="*/ 50 w 80"/>
              <a:gd name="T5" fmla="*/ 0 h 141"/>
              <a:gd name="T6" fmla="*/ 80 w 80"/>
              <a:gd name="T7" fmla="*/ 71 h 141"/>
              <a:gd name="T8" fmla="*/ 50 w 80"/>
              <a:gd name="T9" fmla="*/ 141 h 141"/>
              <a:gd name="T10" fmla="*/ 50 w 80"/>
              <a:gd name="T11" fmla="*/ 91 h 141"/>
              <a:gd name="T12" fmla="*/ 0 w 80"/>
              <a:gd name="T13" fmla="*/ 91 h 141"/>
              <a:gd name="T14" fmla="*/ 0 w 80"/>
              <a:gd name="T15" fmla="*/ 5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1">
                <a:moveTo>
                  <a:pt x="0" y="50"/>
                </a:moveTo>
                <a:lnTo>
                  <a:pt x="50" y="50"/>
                </a:lnTo>
                <a:lnTo>
                  <a:pt x="50" y="0"/>
                </a:lnTo>
                <a:lnTo>
                  <a:pt x="80" y="71"/>
                </a:lnTo>
                <a:lnTo>
                  <a:pt x="50" y="141"/>
                </a:lnTo>
                <a:lnTo>
                  <a:pt x="50" y="91"/>
                </a:lnTo>
                <a:lnTo>
                  <a:pt x="0" y="91"/>
                </a:lnTo>
                <a:lnTo>
                  <a:pt x="0" y="50"/>
                </a:lnTo>
                <a:close/>
              </a:path>
            </a:pathLst>
          </a:custGeom>
          <a:solidFill>
            <a:srgbClr val="000000"/>
          </a:solidFill>
          <a:ln w="15875">
            <a:solidFill>
              <a:srgbClr val="000000"/>
            </a:solidFill>
            <a:prstDash val="solid"/>
            <a:round/>
            <a:headEnd/>
            <a:tailEnd/>
          </a:ln>
        </p:spPr>
        <p:txBody>
          <a:bodyPr/>
          <a:lstStyle/>
          <a:p>
            <a:endParaRPr lang="en-US"/>
          </a:p>
        </p:txBody>
      </p:sp>
      <p:sp>
        <p:nvSpPr>
          <p:cNvPr id="944198" name="Line 70">
            <a:extLst>
              <a:ext uri="{FF2B5EF4-FFF2-40B4-BE49-F238E27FC236}">
                <a16:creationId xmlns:a16="http://schemas.microsoft.com/office/drawing/2014/main" id="{3C1FDBF8-A064-E54A-836F-632FFF38BCE5}"/>
              </a:ext>
            </a:extLst>
          </p:cNvPr>
          <p:cNvSpPr>
            <a:spLocks noChangeShapeType="1"/>
          </p:cNvSpPr>
          <p:nvPr/>
        </p:nvSpPr>
        <p:spPr bwMode="auto">
          <a:xfrm>
            <a:off x="2636838" y="28876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199" name="Line 71">
            <a:extLst>
              <a:ext uri="{FF2B5EF4-FFF2-40B4-BE49-F238E27FC236}">
                <a16:creationId xmlns:a16="http://schemas.microsoft.com/office/drawing/2014/main" id="{7257D56B-D2AC-4F44-95A3-4887AF218704}"/>
              </a:ext>
            </a:extLst>
          </p:cNvPr>
          <p:cNvSpPr>
            <a:spLocks noChangeShapeType="1"/>
          </p:cNvSpPr>
          <p:nvPr/>
        </p:nvSpPr>
        <p:spPr bwMode="auto">
          <a:xfrm>
            <a:off x="2620963" y="374967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200" name="Line 72">
            <a:extLst>
              <a:ext uri="{FF2B5EF4-FFF2-40B4-BE49-F238E27FC236}">
                <a16:creationId xmlns:a16="http://schemas.microsoft.com/office/drawing/2014/main" id="{146B6CFD-954B-1748-ABF3-F9069613E53F}"/>
              </a:ext>
            </a:extLst>
          </p:cNvPr>
          <p:cNvSpPr>
            <a:spLocks noChangeShapeType="1"/>
          </p:cNvSpPr>
          <p:nvPr/>
        </p:nvSpPr>
        <p:spPr bwMode="auto">
          <a:xfrm>
            <a:off x="2617788" y="430847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201" name="Line 73">
            <a:extLst>
              <a:ext uri="{FF2B5EF4-FFF2-40B4-BE49-F238E27FC236}">
                <a16:creationId xmlns:a16="http://schemas.microsoft.com/office/drawing/2014/main" id="{9DCB0FA3-B95D-E64E-8A51-A6C797EAD0B6}"/>
              </a:ext>
            </a:extLst>
          </p:cNvPr>
          <p:cNvSpPr>
            <a:spLocks noChangeShapeType="1"/>
          </p:cNvSpPr>
          <p:nvPr/>
        </p:nvSpPr>
        <p:spPr bwMode="auto">
          <a:xfrm>
            <a:off x="2620963" y="459740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202" name="Line 74">
            <a:extLst>
              <a:ext uri="{FF2B5EF4-FFF2-40B4-BE49-F238E27FC236}">
                <a16:creationId xmlns:a16="http://schemas.microsoft.com/office/drawing/2014/main" id="{81CB552F-6079-AC40-A732-B705553A4819}"/>
              </a:ext>
            </a:extLst>
          </p:cNvPr>
          <p:cNvSpPr>
            <a:spLocks noChangeShapeType="1"/>
          </p:cNvSpPr>
          <p:nvPr/>
        </p:nvSpPr>
        <p:spPr bwMode="auto">
          <a:xfrm>
            <a:off x="2617788" y="52197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203" name="Line 75">
            <a:extLst>
              <a:ext uri="{FF2B5EF4-FFF2-40B4-BE49-F238E27FC236}">
                <a16:creationId xmlns:a16="http://schemas.microsoft.com/office/drawing/2014/main" id="{67FDF6AA-B51A-524E-96B1-955EEB4A163C}"/>
              </a:ext>
            </a:extLst>
          </p:cNvPr>
          <p:cNvSpPr>
            <a:spLocks noChangeShapeType="1"/>
          </p:cNvSpPr>
          <p:nvPr/>
        </p:nvSpPr>
        <p:spPr bwMode="auto">
          <a:xfrm>
            <a:off x="2620963" y="57785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204" name="Line 76">
            <a:extLst>
              <a:ext uri="{FF2B5EF4-FFF2-40B4-BE49-F238E27FC236}">
                <a16:creationId xmlns:a16="http://schemas.microsoft.com/office/drawing/2014/main" id="{935F7D51-20DF-214F-924F-341284768950}"/>
              </a:ext>
            </a:extLst>
          </p:cNvPr>
          <p:cNvSpPr>
            <a:spLocks noChangeShapeType="1"/>
          </p:cNvSpPr>
          <p:nvPr/>
        </p:nvSpPr>
        <p:spPr bwMode="auto">
          <a:xfrm>
            <a:off x="2620963" y="6081713"/>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44205" name="Line 77">
            <a:extLst>
              <a:ext uri="{FF2B5EF4-FFF2-40B4-BE49-F238E27FC236}">
                <a16:creationId xmlns:a16="http://schemas.microsoft.com/office/drawing/2014/main" id="{4D968557-CF46-5D49-AA16-6BE4B0DD00C8}"/>
              </a:ext>
            </a:extLst>
          </p:cNvPr>
          <p:cNvSpPr>
            <a:spLocks noChangeShapeType="1"/>
          </p:cNvSpPr>
          <p:nvPr/>
        </p:nvSpPr>
        <p:spPr bwMode="auto">
          <a:xfrm>
            <a:off x="2636838" y="6656388"/>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44206" name="Line 78">
            <a:extLst>
              <a:ext uri="{FF2B5EF4-FFF2-40B4-BE49-F238E27FC236}">
                <a16:creationId xmlns:a16="http://schemas.microsoft.com/office/drawing/2014/main" id="{8EC93275-7641-BB4F-929A-6FEDA578D4FB}"/>
              </a:ext>
            </a:extLst>
          </p:cNvPr>
          <p:cNvSpPr>
            <a:spLocks noChangeShapeType="1"/>
          </p:cNvSpPr>
          <p:nvPr/>
        </p:nvSpPr>
        <p:spPr bwMode="auto">
          <a:xfrm>
            <a:off x="2620963" y="6927850"/>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44207" name="Line 79">
            <a:extLst>
              <a:ext uri="{FF2B5EF4-FFF2-40B4-BE49-F238E27FC236}">
                <a16:creationId xmlns:a16="http://schemas.microsoft.com/office/drawing/2014/main" id="{C6DCFD9C-E2F8-CD48-AAD8-8AF994FD4577}"/>
              </a:ext>
            </a:extLst>
          </p:cNvPr>
          <p:cNvSpPr>
            <a:spLocks noChangeShapeType="1"/>
          </p:cNvSpPr>
          <p:nvPr/>
        </p:nvSpPr>
        <p:spPr bwMode="auto">
          <a:xfrm>
            <a:off x="2636838" y="7216775"/>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44208" name="Rectangle 80">
            <a:extLst>
              <a:ext uri="{FF2B5EF4-FFF2-40B4-BE49-F238E27FC236}">
                <a16:creationId xmlns:a16="http://schemas.microsoft.com/office/drawing/2014/main" id="{70DAD33D-CD2C-734D-BDBE-8E3EB2F99F67}"/>
              </a:ext>
            </a:extLst>
          </p:cNvPr>
          <p:cNvSpPr>
            <a:spLocks noChangeArrowheads="1"/>
          </p:cNvSpPr>
          <p:nvPr/>
        </p:nvSpPr>
        <p:spPr bwMode="auto">
          <a:xfrm>
            <a:off x="2641600" y="55118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44209" name="Rectangle 81">
            <a:extLst>
              <a:ext uri="{FF2B5EF4-FFF2-40B4-BE49-F238E27FC236}">
                <a16:creationId xmlns:a16="http://schemas.microsoft.com/office/drawing/2014/main" id="{7FDAFA12-0D2D-D34F-9EB3-45FFE4E001EB}"/>
              </a:ext>
            </a:extLst>
          </p:cNvPr>
          <p:cNvSpPr>
            <a:spLocks noChangeArrowheads="1"/>
          </p:cNvSpPr>
          <p:nvPr/>
        </p:nvSpPr>
        <p:spPr bwMode="auto">
          <a:xfrm>
            <a:off x="2833688" y="42719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4210" name="Rectangle 82">
            <a:extLst>
              <a:ext uri="{FF2B5EF4-FFF2-40B4-BE49-F238E27FC236}">
                <a16:creationId xmlns:a16="http://schemas.microsoft.com/office/drawing/2014/main" id="{F9FF09CB-9E3D-3E46-BEE0-B45E8DFBE922}"/>
              </a:ext>
            </a:extLst>
          </p:cNvPr>
          <p:cNvSpPr>
            <a:spLocks noChangeArrowheads="1"/>
          </p:cNvSpPr>
          <p:nvPr/>
        </p:nvSpPr>
        <p:spPr bwMode="auto">
          <a:xfrm>
            <a:off x="2654300" y="259556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44211" name="Rectangle 83">
            <a:extLst>
              <a:ext uri="{FF2B5EF4-FFF2-40B4-BE49-F238E27FC236}">
                <a16:creationId xmlns:a16="http://schemas.microsoft.com/office/drawing/2014/main" id="{23CA9060-BD09-274B-9A7D-C6BAE55BF63E}"/>
              </a:ext>
            </a:extLst>
          </p:cNvPr>
          <p:cNvSpPr>
            <a:spLocks noChangeArrowheads="1"/>
          </p:cNvSpPr>
          <p:nvPr/>
        </p:nvSpPr>
        <p:spPr bwMode="auto">
          <a:xfrm>
            <a:off x="2586038" y="431006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44212" name="Rectangle 84">
            <a:extLst>
              <a:ext uri="{FF2B5EF4-FFF2-40B4-BE49-F238E27FC236}">
                <a16:creationId xmlns:a16="http://schemas.microsoft.com/office/drawing/2014/main" id="{D2A8C570-9E47-2640-80D1-CCB80D5FE9F4}"/>
              </a:ext>
            </a:extLst>
          </p:cNvPr>
          <p:cNvSpPr>
            <a:spLocks noChangeArrowheads="1"/>
          </p:cNvSpPr>
          <p:nvPr/>
        </p:nvSpPr>
        <p:spPr bwMode="auto">
          <a:xfrm>
            <a:off x="2635250" y="2187575"/>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44213" name="Rectangle 85">
            <a:extLst>
              <a:ext uri="{FF2B5EF4-FFF2-40B4-BE49-F238E27FC236}">
                <a16:creationId xmlns:a16="http://schemas.microsoft.com/office/drawing/2014/main" id="{ECCC2281-5C3F-B141-A87D-A87EB0F727EE}"/>
              </a:ext>
            </a:extLst>
          </p:cNvPr>
          <p:cNvSpPr>
            <a:spLocks noChangeArrowheads="1"/>
          </p:cNvSpPr>
          <p:nvPr/>
        </p:nvSpPr>
        <p:spPr bwMode="auto">
          <a:xfrm>
            <a:off x="460375" y="2833688"/>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44214" name="Rectangle 86">
            <a:extLst>
              <a:ext uri="{FF2B5EF4-FFF2-40B4-BE49-F238E27FC236}">
                <a16:creationId xmlns:a16="http://schemas.microsoft.com/office/drawing/2014/main" id="{E0769B08-53B2-A04F-ABD2-B7077AD21A5C}"/>
              </a:ext>
            </a:extLst>
          </p:cNvPr>
          <p:cNvSpPr>
            <a:spLocks noChangeArrowheads="1"/>
          </p:cNvSpPr>
          <p:nvPr/>
        </p:nvSpPr>
        <p:spPr bwMode="auto">
          <a:xfrm>
            <a:off x="444500" y="3203575"/>
            <a:ext cx="177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(D)</a:t>
            </a:r>
            <a:endParaRPr lang="en-US" altLang="en-US" sz="1400">
              <a:latin typeface="Helvetica" pitchFamily="2" charset="0"/>
            </a:endParaRPr>
          </a:p>
        </p:txBody>
      </p:sp>
      <p:sp>
        <p:nvSpPr>
          <p:cNvPr id="944215" name="Rectangle 87">
            <a:extLst>
              <a:ext uri="{FF2B5EF4-FFF2-40B4-BE49-F238E27FC236}">
                <a16:creationId xmlns:a16="http://schemas.microsoft.com/office/drawing/2014/main" id="{2BEC546B-8129-2145-B6F0-2D67441BD73F}"/>
              </a:ext>
            </a:extLst>
          </p:cNvPr>
          <p:cNvSpPr>
            <a:spLocks noChangeArrowheads="1"/>
          </p:cNvSpPr>
          <p:nvPr/>
        </p:nvSpPr>
        <p:spPr bwMode="auto">
          <a:xfrm>
            <a:off x="304800" y="3798888"/>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(PS)</a:t>
            </a:r>
            <a:endParaRPr lang="en-US" altLang="en-US" sz="1400">
              <a:latin typeface="Helvetica" pitchFamily="2" charset="0"/>
            </a:endParaRPr>
          </a:p>
        </p:txBody>
      </p:sp>
      <p:sp>
        <p:nvSpPr>
          <p:cNvPr id="944216" name="Rectangle 88">
            <a:extLst>
              <a:ext uri="{FF2B5EF4-FFF2-40B4-BE49-F238E27FC236}">
                <a16:creationId xmlns:a16="http://schemas.microsoft.com/office/drawing/2014/main" id="{C127BC1B-EA85-9B45-B117-5AD30A17B2EA}"/>
              </a:ext>
            </a:extLst>
          </p:cNvPr>
          <p:cNvSpPr>
            <a:spLocks noChangeArrowheads="1"/>
          </p:cNvSpPr>
          <p:nvPr/>
        </p:nvSpPr>
        <p:spPr bwMode="auto">
          <a:xfrm>
            <a:off x="933450" y="2933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4217" name="Rectangle 89">
            <a:extLst>
              <a:ext uri="{FF2B5EF4-FFF2-40B4-BE49-F238E27FC236}">
                <a16:creationId xmlns:a16="http://schemas.microsoft.com/office/drawing/2014/main" id="{90A8CF0D-5913-7645-96C4-6A44AC1A9E92}"/>
              </a:ext>
            </a:extLst>
          </p:cNvPr>
          <p:cNvSpPr>
            <a:spLocks noChangeArrowheads="1"/>
          </p:cNvSpPr>
          <p:nvPr/>
        </p:nvSpPr>
        <p:spPr bwMode="auto">
          <a:xfrm>
            <a:off x="3054350" y="17653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4218" name="Rectangle 90">
            <a:extLst>
              <a:ext uri="{FF2B5EF4-FFF2-40B4-BE49-F238E27FC236}">
                <a16:creationId xmlns:a16="http://schemas.microsoft.com/office/drawing/2014/main" id="{DAE9FAEF-07AE-EB4F-8D72-69A0C5ECED21}"/>
              </a:ext>
            </a:extLst>
          </p:cNvPr>
          <p:cNvSpPr>
            <a:spLocks noChangeArrowheads="1"/>
          </p:cNvSpPr>
          <p:nvPr/>
        </p:nvSpPr>
        <p:spPr bwMode="auto">
          <a:xfrm>
            <a:off x="3038475" y="20526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4219" name="Rectangle 91">
            <a:extLst>
              <a:ext uri="{FF2B5EF4-FFF2-40B4-BE49-F238E27FC236}">
                <a16:creationId xmlns:a16="http://schemas.microsoft.com/office/drawing/2014/main" id="{E326D988-3F37-6C42-BEF1-AF395DAC4FCA}"/>
              </a:ext>
            </a:extLst>
          </p:cNvPr>
          <p:cNvSpPr>
            <a:spLocks noChangeArrowheads="1"/>
          </p:cNvSpPr>
          <p:nvPr/>
        </p:nvSpPr>
        <p:spPr bwMode="auto">
          <a:xfrm>
            <a:off x="2878138" y="22447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4220" name="Rectangle 92">
            <a:extLst>
              <a:ext uri="{FF2B5EF4-FFF2-40B4-BE49-F238E27FC236}">
                <a16:creationId xmlns:a16="http://schemas.microsoft.com/office/drawing/2014/main" id="{808B5212-9C63-F14A-834C-CFC324416D54}"/>
              </a:ext>
            </a:extLst>
          </p:cNvPr>
          <p:cNvSpPr>
            <a:spLocks noChangeArrowheads="1"/>
          </p:cNvSpPr>
          <p:nvPr/>
        </p:nvSpPr>
        <p:spPr bwMode="auto">
          <a:xfrm>
            <a:off x="3054350" y="28987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4221" name="Rectangle 93">
            <a:extLst>
              <a:ext uri="{FF2B5EF4-FFF2-40B4-BE49-F238E27FC236}">
                <a16:creationId xmlns:a16="http://schemas.microsoft.com/office/drawing/2014/main" id="{5E11A257-3164-0E42-80A6-92C3D8194C52}"/>
              </a:ext>
            </a:extLst>
          </p:cNvPr>
          <p:cNvSpPr>
            <a:spLocks noChangeArrowheads="1"/>
          </p:cNvSpPr>
          <p:nvPr/>
        </p:nvSpPr>
        <p:spPr bwMode="auto">
          <a:xfrm>
            <a:off x="2894013" y="36830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4222" name="Rectangle 94">
            <a:extLst>
              <a:ext uri="{FF2B5EF4-FFF2-40B4-BE49-F238E27FC236}">
                <a16:creationId xmlns:a16="http://schemas.microsoft.com/office/drawing/2014/main" id="{5B2BE025-9285-274B-BFE3-1F4CBC68DDF4}"/>
              </a:ext>
            </a:extLst>
          </p:cNvPr>
          <p:cNvSpPr>
            <a:spLocks noChangeArrowheads="1"/>
          </p:cNvSpPr>
          <p:nvPr/>
        </p:nvSpPr>
        <p:spPr bwMode="auto">
          <a:xfrm>
            <a:off x="2894013" y="3827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4223" name="Rectangle 95">
            <a:extLst>
              <a:ext uri="{FF2B5EF4-FFF2-40B4-BE49-F238E27FC236}">
                <a16:creationId xmlns:a16="http://schemas.microsoft.com/office/drawing/2014/main" id="{EEBCF4FB-CB85-6941-9119-8E05699FB2B0}"/>
              </a:ext>
            </a:extLst>
          </p:cNvPr>
          <p:cNvSpPr>
            <a:spLocks noChangeArrowheads="1"/>
          </p:cNvSpPr>
          <p:nvPr/>
        </p:nvSpPr>
        <p:spPr bwMode="auto">
          <a:xfrm>
            <a:off x="2989263" y="34591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4224" name="Rectangle 96">
            <a:extLst>
              <a:ext uri="{FF2B5EF4-FFF2-40B4-BE49-F238E27FC236}">
                <a16:creationId xmlns:a16="http://schemas.microsoft.com/office/drawing/2014/main" id="{0A8F1F89-6A9F-7648-A9B4-D9DE73B6AA92}"/>
              </a:ext>
            </a:extLst>
          </p:cNvPr>
          <p:cNvSpPr>
            <a:spLocks noChangeArrowheads="1"/>
          </p:cNvSpPr>
          <p:nvPr/>
        </p:nvSpPr>
        <p:spPr bwMode="auto">
          <a:xfrm>
            <a:off x="3117850" y="31702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4225" name="Rectangle 97">
            <a:extLst>
              <a:ext uri="{FF2B5EF4-FFF2-40B4-BE49-F238E27FC236}">
                <a16:creationId xmlns:a16="http://schemas.microsoft.com/office/drawing/2014/main" id="{B2FC4D16-A827-2047-B855-3F3D13F2F556}"/>
              </a:ext>
            </a:extLst>
          </p:cNvPr>
          <p:cNvSpPr>
            <a:spLocks noChangeArrowheads="1"/>
          </p:cNvSpPr>
          <p:nvPr/>
        </p:nvSpPr>
        <p:spPr bwMode="auto">
          <a:xfrm>
            <a:off x="2894013" y="4624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4226" name="Rectangle 98">
            <a:extLst>
              <a:ext uri="{FF2B5EF4-FFF2-40B4-BE49-F238E27FC236}">
                <a16:creationId xmlns:a16="http://schemas.microsoft.com/office/drawing/2014/main" id="{78A9E8FE-EF92-E647-92E8-DB3B461D345F}"/>
              </a:ext>
            </a:extLst>
          </p:cNvPr>
          <p:cNvSpPr>
            <a:spLocks noChangeArrowheads="1"/>
          </p:cNvSpPr>
          <p:nvPr/>
        </p:nvSpPr>
        <p:spPr bwMode="auto">
          <a:xfrm>
            <a:off x="2878138" y="492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4227" name="Rectangle 99">
            <a:extLst>
              <a:ext uri="{FF2B5EF4-FFF2-40B4-BE49-F238E27FC236}">
                <a16:creationId xmlns:a16="http://schemas.microsoft.com/office/drawing/2014/main" id="{672B8DFD-000C-8C46-9404-9E794C78AC90}"/>
              </a:ext>
            </a:extLst>
          </p:cNvPr>
          <p:cNvSpPr>
            <a:spLocks noChangeArrowheads="1"/>
          </p:cNvSpPr>
          <p:nvPr/>
        </p:nvSpPr>
        <p:spPr bwMode="auto">
          <a:xfrm>
            <a:off x="2878138" y="51371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4228" name="Rectangle 100">
            <a:extLst>
              <a:ext uri="{FF2B5EF4-FFF2-40B4-BE49-F238E27FC236}">
                <a16:creationId xmlns:a16="http://schemas.microsoft.com/office/drawing/2014/main" id="{2F8DEA6C-10B1-B745-9AD8-39FB4F9661E7}"/>
              </a:ext>
            </a:extLst>
          </p:cNvPr>
          <p:cNvSpPr>
            <a:spLocks noChangeArrowheads="1"/>
          </p:cNvSpPr>
          <p:nvPr/>
        </p:nvSpPr>
        <p:spPr bwMode="auto">
          <a:xfrm>
            <a:off x="2692400" y="5051425"/>
            <a:ext cx="2444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
              </a:rPr>
              <a:t>       </a:t>
            </a:r>
            <a:endParaRPr lang="en-US" altLang="en-US" sz="1400">
              <a:latin typeface="Helvetica" pitchFamily="2" charset="0"/>
            </a:endParaRPr>
          </a:p>
        </p:txBody>
      </p:sp>
      <p:sp>
        <p:nvSpPr>
          <p:cNvPr id="944229" name="Rectangle 101">
            <a:extLst>
              <a:ext uri="{FF2B5EF4-FFF2-40B4-BE49-F238E27FC236}">
                <a16:creationId xmlns:a16="http://schemas.microsoft.com/office/drawing/2014/main" id="{49A42529-7070-9F4E-8EBB-C7B26E24A50B}"/>
              </a:ext>
            </a:extLst>
          </p:cNvPr>
          <p:cNvSpPr>
            <a:spLocks noChangeArrowheads="1"/>
          </p:cNvSpPr>
          <p:nvPr/>
        </p:nvSpPr>
        <p:spPr bwMode="auto">
          <a:xfrm>
            <a:off x="3022600" y="58070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4230" name="Rectangle 102">
            <a:extLst>
              <a:ext uri="{FF2B5EF4-FFF2-40B4-BE49-F238E27FC236}">
                <a16:creationId xmlns:a16="http://schemas.microsoft.com/office/drawing/2014/main" id="{AC311867-3635-E74A-B70E-0624A0543AB8}"/>
              </a:ext>
            </a:extLst>
          </p:cNvPr>
          <p:cNvSpPr>
            <a:spLocks noChangeArrowheads="1"/>
          </p:cNvSpPr>
          <p:nvPr/>
        </p:nvSpPr>
        <p:spPr bwMode="auto">
          <a:xfrm>
            <a:off x="3006725" y="609441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4231" name="Rectangle 103">
            <a:extLst>
              <a:ext uri="{FF2B5EF4-FFF2-40B4-BE49-F238E27FC236}">
                <a16:creationId xmlns:a16="http://schemas.microsoft.com/office/drawing/2014/main" id="{35C7A3CD-EF11-B040-85AC-6C0E6B8D302F}"/>
              </a:ext>
            </a:extLst>
          </p:cNvPr>
          <p:cNvSpPr>
            <a:spLocks noChangeArrowheads="1"/>
          </p:cNvSpPr>
          <p:nvPr/>
        </p:nvSpPr>
        <p:spPr bwMode="auto">
          <a:xfrm>
            <a:off x="2814638" y="69564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4232" name="Rectangle 104">
            <a:extLst>
              <a:ext uri="{FF2B5EF4-FFF2-40B4-BE49-F238E27FC236}">
                <a16:creationId xmlns:a16="http://schemas.microsoft.com/office/drawing/2014/main" id="{B5EA891D-A442-C545-A7A7-5B3CE1012042}"/>
              </a:ext>
            </a:extLst>
          </p:cNvPr>
          <p:cNvSpPr>
            <a:spLocks noChangeArrowheads="1"/>
          </p:cNvSpPr>
          <p:nvPr/>
        </p:nvSpPr>
        <p:spPr bwMode="auto">
          <a:xfrm>
            <a:off x="2894013" y="72278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4233" name="Rectangle 105">
            <a:extLst>
              <a:ext uri="{FF2B5EF4-FFF2-40B4-BE49-F238E27FC236}">
                <a16:creationId xmlns:a16="http://schemas.microsoft.com/office/drawing/2014/main" id="{A57BFFC9-5B09-0A46-AFFB-B2C6B10A8773}"/>
              </a:ext>
            </a:extLst>
          </p:cNvPr>
          <p:cNvSpPr>
            <a:spLocks noChangeArrowheads="1"/>
          </p:cNvSpPr>
          <p:nvPr/>
        </p:nvSpPr>
        <p:spPr bwMode="auto">
          <a:xfrm>
            <a:off x="2533650" y="2174875"/>
            <a:ext cx="3429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
              </a:rPr>
              <a:t>        </a:t>
            </a:r>
            <a:endParaRPr lang="en-US" altLang="en-US" sz="1400">
              <a:latin typeface="Helvetica" pitchFamily="2" charset="0"/>
            </a:endParaRPr>
          </a:p>
        </p:txBody>
      </p:sp>
      <p:sp>
        <p:nvSpPr>
          <p:cNvPr id="944234" name="Rectangle 106">
            <a:extLst>
              <a:ext uri="{FF2B5EF4-FFF2-40B4-BE49-F238E27FC236}">
                <a16:creationId xmlns:a16="http://schemas.microsoft.com/office/drawing/2014/main" id="{79D5F938-7A0F-504A-B8A6-A6E8F095D145}"/>
              </a:ext>
            </a:extLst>
          </p:cNvPr>
          <p:cNvSpPr>
            <a:spLocks noChangeArrowheads="1"/>
          </p:cNvSpPr>
          <p:nvPr/>
        </p:nvSpPr>
        <p:spPr bwMode="auto">
          <a:xfrm>
            <a:off x="3101975" y="238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4235" name="AutoShape 107">
            <a:extLst>
              <a:ext uri="{FF2B5EF4-FFF2-40B4-BE49-F238E27FC236}">
                <a16:creationId xmlns:a16="http://schemas.microsoft.com/office/drawing/2014/main" id="{22555833-C5D3-9F41-BF01-A74C15A72C3B}"/>
              </a:ext>
            </a:extLst>
          </p:cNvPr>
          <p:cNvSpPr>
            <a:spLocks noChangeArrowheads="1"/>
          </p:cNvSpPr>
          <p:nvPr/>
        </p:nvSpPr>
        <p:spPr bwMode="auto">
          <a:xfrm flipH="1">
            <a:off x="1789113" y="3225800"/>
            <a:ext cx="400050" cy="444500"/>
          </a:xfrm>
          <a:prstGeom prst="rightArrow">
            <a:avLst>
              <a:gd name="adj1" fmla="val 50000"/>
              <a:gd name="adj2" fmla="val 5000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4236" name="Rectangle 108">
            <a:extLst>
              <a:ext uri="{FF2B5EF4-FFF2-40B4-BE49-F238E27FC236}">
                <a16:creationId xmlns:a16="http://schemas.microsoft.com/office/drawing/2014/main" id="{A989B445-56AC-664D-9317-A774CE493335}"/>
              </a:ext>
            </a:extLst>
          </p:cNvPr>
          <p:cNvSpPr>
            <a:spLocks noChangeArrowheads="1"/>
          </p:cNvSpPr>
          <p:nvPr/>
        </p:nvSpPr>
        <p:spPr bwMode="auto">
          <a:xfrm>
            <a:off x="431800" y="3444875"/>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44237" name="Rectangle 109">
            <a:extLst>
              <a:ext uri="{FF2B5EF4-FFF2-40B4-BE49-F238E27FC236}">
                <a16:creationId xmlns:a16="http://schemas.microsoft.com/office/drawing/2014/main" id="{C34FC7BC-C886-9543-B752-63B716F15DF3}"/>
              </a:ext>
            </a:extLst>
          </p:cNvPr>
          <p:cNvSpPr>
            <a:spLocks noChangeArrowheads="1"/>
          </p:cNvSpPr>
          <p:nvPr/>
        </p:nvSpPr>
        <p:spPr bwMode="auto">
          <a:xfrm>
            <a:off x="650875" y="4129088"/>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Taw</a:t>
            </a:r>
            <a:endParaRPr lang="en-US" altLang="en-US">
              <a:latin typeface="Helvetica" pitchFamily="2" charset="0"/>
            </a:endParaRPr>
          </a:p>
        </p:txBody>
      </p:sp>
      <p:sp>
        <p:nvSpPr>
          <p:cNvPr id="944238" name="Rectangle 110">
            <a:extLst>
              <a:ext uri="{FF2B5EF4-FFF2-40B4-BE49-F238E27FC236}">
                <a16:creationId xmlns:a16="http://schemas.microsoft.com/office/drawing/2014/main" id="{38CB2E74-0967-C849-9FCF-5511C3A21DCA}"/>
              </a:ext>
            </a:extLst>
          </p:cNvPr>
          <p:cNvSpPr>
            <a:spLocks noChangeArrowheads="1"/>
          </p:cNvSpPr>
          <p:nvPr/>
        </p:nvSpPr>
        <p:spPr bwMode="auto">
          <a:xfrm>
            <a:off x="606425" y="442118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Taw</a:t>
            </a:r>
            <a:endParaRPr lang="en-US" altLang="en-US">
              <a:latin typeface="Helvetica" pitchFamily="2" charset="0"/>
            </a:endParaRPr>
          </a:p>
        </p:txBody>
      </p:sp>
      <p:sp>
        <p:nvSpPr>
          <p:cNvPr id="944239" name="Rectangle 111">
            <a:extLst>
              <a:ext uri="{FF2B5EF4-FFF2-40B4-BE49-F238E27FC236}">
                <a16:creationId xmlns:a16="http://schemas.microsoft.com/office/drawing/2014/main" id="{6E995702-1B14-2A43-8945-9BF882B9D0E4}"/>
              </a:ext>
            </a:extLst>
          </p:cNvPr>
          <p:cNvSpPr>
            <a:spLocks noChangeArrowheads="1"/>
          </p:cNvSpPr>
          <p:nvPr/>
        </p:nvSpPr>
        <p:spPr bwMode="auto">
          <a:xfrm>
            <a:off x="890588" y="4749800"/>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Ezra</a:t>
            </a:r>
            <a:endParaRPr lang="en-US" altLang="en-US">
              <a:latin typeface="Helvetica" pitchFamily="2" charset="0"/>
            </a:endParaRPr>
          </a:p>
        </p:txBody>
      </p:sp>
      <p:sp>
        <p:nvSpPr>
          <p:cNvPr id="944240" name="Rectangle 112">
            <a:extLst>
              <a:ext uri="{FF2B5EF4-FFF2-40B4-BE49-F238E27FC236}">
                <a16:creationId xmlns:a16="http://schemas.microsoft.com/office/drawing/2014/main" id="{71D25BEC-D7B1-3A43-AB9F-217DC1DA3A10}"/>
              </a:ext>
            </a:extLst>
          </p:cNvPr>
          <p:cNvSpPr>
            <a:spLocks noChangeArrowheads="1"/>
          </p:cNvSpPr>
          <p:nvPr/>
        </p:nvSpPr>
        <p:spPr bwMode="auto">
          <a:xfrm>
            <a:off x="596900" y="5092700"/>
            <a:ext cx="952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Nehemia</a:t>
            </a:r>
            <a:endParaRPr lang="en-US" altLang="en-US" b="1">
              <a:latin typeface="Helvetica" pitchFamily="2" charset="0"/>
            </a:endParaRPr>
          </a:p>
        </p:txBody>
      </p:sp>
      <p:sp>
        <p:nvSpPr>
          <p:cNvPr id="944241" name="Rectangle 113">
            <a:extLst>
              <a:ext uri="{FF2B5EF4-FFF2-40B4-BE49-F238E27FC236}">
                <a16:creationId xmlns:a16="http://schemas.microsoft.com/office/drawing/2014/main" id="{1512C265-F186-DB43-82DE-8EE936655DBD}"/>
              </a:ext>
            </a:extLst>
          </p:cNvPr>
          <p:cNvSpPr>
            <a:spLocks noChangeArrowheads="1"/>
          </p:cNvSpPr>
          <p:nvPr/>
        </p:nvSpPr>
        <p:spPr bwMode="auto">
          <a:xfrm>
            <a:off x="830263" y="5414963"/>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Ester</a:t>
            </a:r>
            <a:endParaRPr lang="en-US" altLang="en-US">
              <a:latin typeface="Helvetica" pitchFamily="2" charset="0"/>
            </a:endParaRPr>
          </a:p>
        </p:txBody>
      </p:sp>
      <p:sp>
        <p:nvSpPr>
          <p:cNvPr id="944242" name="Rectangle 114">
            <a:extLst>
              <a:ext uri="{FF2B5EF4-FFF2-40B4-BE49-F238E27FC236}">
                <a16:creationId xmlns:a16="http://schemas.microsoft.com/office/drawing/2014/main" id="{5351D7EB-6026-6E43-868F-510DEED66E7B}"/>
              </a:ext>
            </a:extLst>
          </p:cNvPr>
          <p:cNvSpPr>
            <a:spLocks noChangeArrowheads="1"/>
          </p:cNvSpPr>
          <p:nvPr/>
        </p:nvSpPr>
        <p:spPr bwMode="auto">
          <a:xfrm>
            <a:off x="731838" y="2717800"/>
            <a:ext cx="8905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700" b="1">
                <a:solidFill>
                  <a:srgbClr val="000000"/>
                </a:solidFill>
                <a:latin typeface="Helvetica" pitchFamily="2" charset="0"/>
              </a:rPr>
              <a:t>I Samuel</a:t>
            </a:r>
            <a:endParaRPr lang="en-US" altLang="en-US" sz="1400">
              <a:latin typeface="Helvetica" pitchFamily="2" charset="0"/>
            </a:endParaRPr>
          </a:p>
        </p:txBody>
      </p:sp>
      <p:sp>
        <p:nvSpPr>
          <p:cNvPr id="944243" name="Rectangle 115">
            <a:extLst>
              <a:ext uri="{FF2B5EF4-FFF2-40B4-BE49-F238E27FC236}">
                <a16:creationId xmlns:a16="http://schemas.microsoft.com/office/drawing/2014/main" id="{8993BE17-6633-584E-8E0D-6DFF6FD83B96}"/>
              </a:ext>
            </a:extLst>
          </p:cNvPr>
          <p:cNvSpPr>
            <a:spLocks noChangeArrowheads="1"/>
          </p:cNvSpPr>
          <p:nvPr/>
        </p:nvSpPr>
        <p:spPr bwMode="auto">
          <a:xfrm>
            <a:off x="668338" y="3114675"/>
            <a:ext cx="1003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Samuel</a:t>
            </a:r>
            <a:endParaRPr lang="en-US" altLang="en-US" sz="1400">
              <a:latin typeface="Helvetica" pitchFamily="2" charset="0"/>
            </a:endParaRPr>
          </a:p>
        </p:txBody>
      </p:sp>
      <p:sp>
        <p:nvSpPr>
          <p:cNvPr id="944244" name="Rectangle 116">
            <a:extLst>
              <a:ext uri="{FF2B5EF4-FFF2-40B4-BE49-F238E27FC236}">
                <a16:creationId xmlns:a16="http://schemas.microsoft.com/office/drawing/2014/main" id="{D2B368D4-C3B4-C246-8980-4090EE4D3063}"/>
              </a:ext>
            </a:extLst>
          </p:cNvPr>
          <p:cNvSpPr>
            <a:spLocks noChangeArrowheads="1"/>
          </p:cNvSpPr>
          <p:nvPr/>
        </p:nvSpPr>
        <p:spPr bwMode="auto">
          <a:xfrm>
            <a:off x="782638" y="336867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Raja</a:t>
            </a:r>
            <a:endParaRPr lang="en-US" altLang="en-US">
              <a:latin typeface="Helvetica" pitchFamily="2" charset="0"/>
            </a:endParaRPr>
          </a:p>
        </p:txBody>
      </p:sp>
      <p:sp>
        <p:nvSpPr>
          <p:cNvPr id="944245" name="Rectangle 117">
            <a:extLst>
              <a:ext uri="{FF2B5EF4-FFF2-40B4-BE49-F238E27FC236}">
                <a16:creationId xmlns:a16="http://schemas.microsoft.com/office/drawing/2014/main" id="{F49DDF30-2FBA-894E-A9AF-7B34A754492F}"/>
              </a:ext>
            </a:extLst>
          </p:cNvPr>
          <p:cNvSpPr>
            <a:spLocks noChangeArrowheads="1"/>
          </p:cNvSpPr>
          <p:nvPr/>
        </p:nvSpPr>
        <p:spPr bwMode="auto">
          <a:xfrm>
            <a:off x="641350" y="3730625"/>
            <a:ext cx="673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Raja</a:t>
            </a:r>
            <a:endParaRPr lang="en-US" altLang="en-US">
              <a:latin typeface="Helvetica" pitchFamily="2" charset="0"/>
            </a:endParaRPr>
          </a:p>
        </p:txBody>
      </p:sp>
      <p:sp>
        <p:nvSpPr>
          <p:cNvPr id="944246" name="Rectangle 118" descr="Small grid">
            <a:extLst>
              <a:ext uri="{FF2B5EF4-FFF2-40B4-BE49-F238E27FC236}">
                <a16:creationId xmlns:a16="http://schemas.microsoft.com/office/drawing/2014/main" id="{67B661D0-5F6E-6B41-8BCC-C81A74E5A448}"/>
              </a:ext>
            </a:extLst>
          </p:cNvPr>
          <p:cNvSpPr>
            <a:spLocks noChangeArrowheads="1"/>
          </p:cNvSpPr>
          <p:nvPr/>
        </p:nvSpPr>
        <p:spPr bwMode="auto">
          <a:xfrm>
            <a:off x="2220913" y="582613"/>
            <a:ext cx="222250" cy="32797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4247" name="Arc 119">
            <a:extLst>
              <a:ext uri="{FF2B5EF4-FFF2-40B4-BE49-F238E27FC236}">
                <a16:creationId xmlns:a16="http://schemas.microsoft.com/office/drawing/2014/main" id="{DE91D1FC-7C30-5F4B-BBF5-FBA1383E8F99}"/>
              </a:ext>
            </a:extLst>
          </p:cNvPr>
          <p:cNvSpPr>
            <a:spLocks/>
          </p:cNvSpPr>
          <p:nvPr/>
        </p:nvSpPr>
        <p:spPr bwMode="auto">
          <a:xfrm rot="10860000">
            <a:off x="2457450" y="569913"/>
            <a:ext cx="92075" cy="27463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381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4248" name="Line 120">
            <a:extLst>
              <a:ext uri="{FF2B5EF4-FFF2-40B4-BE49-F238E27FC236}">
                <a16:creationId xmlns:a16="http://schemas.microsoft.com/office/drawing/2014/main" id="{D76C9463-3D44-A149-BC75-F4FFEA4F1459}"/>
              </a:ext>
            </a:extLst>
          </p:cNvPr>
          <p:cNvSpPr>
            <a:spLocks noChangeShapeType="1"/>
          </p:cNvSpPr>
          <p:nvPr/>
        </p:nvSpPr>
        <p:spPr bwMode="auto">
          <a:xfrm flipH="1" flipV="1">
            <a:off x="3830638" y="360363"/>
            <a:ext cx="0" cy="4381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249" name="Line 121">
            <a:extLst>
              <a:ext uri="{FF2B5EF4-FFF2-40B4-BE49-F238E27FC236}">
                <a16:creationId xmlns:a16="http://schemas.microsoft.com/office/drawing/2014/main" id="{7AF0E0BF-7071-DC4C-B0A3-789C22444131}"/>
              </a:ext>
            </a:extLst>
          </p:cNvPr>
          <p:cNvSpPr>
            <a:spLocks noChangeShapeType="1"/>
          </p:cNvSpPr>
          <p:nvPr/>
        </p:nvSpPr>
        <p:spPr bwMode="auto">
          <a:xfrm>
            <a:off x="2670175" y="571500"/>
            <a:ext cx="4937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250" name="Line 122">
            <a:extLst>
              <a:ext uri="{FF2B5EF4-FFF2-40B4-BE49-F238E27FC236}">
                <a16:creationId xmlns:a16="http://schemas.microsoft.com/office/drawing/2014/main" id="{518CF3EF-599D-664E-ACB8-4FC68574CD86}"/>
              </a:ext>
            </a:extLst>
          </p:cNvPr>
          <p:cNvSpPr>
            <a:spLocks noChangeShapeType="1"/>
          </p:cNvSpPr>
          <p:nvPr/>
        </p:nvSpPr>
        <p:spPr bwMode="auto">
          <a:xfrm>
            <a:off x="3290888" y="571500"/>
            <a:ext cx="479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251" name="Line 123">
            <a:extLst>
              <a:ext uri="{FF2B5EF4-FFF2-40B4-BE49-F238E27FC236}">
                <a16:creationId xmlns:a16="http://schemas.microsoft.com/office/drawing/2014/main" id="{21D184C6-9C8D-384B-801F-792B4BE70A0E}"/>
              </a:ext>
            </a:extLst>
          </p:cNvPr>
          <p:cNvSpPr>
            <a:spLocks noChangeShapeType="1"/>
          </p:cNvSpPr>
          <p:nvPr/>
        </p:nvSpPr>
        <p:spPr bwMode="auto">
          <a:xfrm>
            <a:off x="2651125" y="2012950"/>
            <a:ext cx="11160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252" name="Line 124">
            <a:extLst>
              <a:ext uri="{FF2B5EF4-FFF2-40B4-BE49-F238E27FC236}">
                <a16:creationId xmlns:a16="http://schemas.microsoft.com/office/drawing/2014/main" id="{930D90A0-DA6E-F044-BC3F-4861D16B1591}"/>
              </a:ext>
            </a:extLst>
          </p:cNvPr>
          <p:cNvSpPr>
            <a:spLocks noChangeShapeType="1"/>
          </p:cNvSpPr>
          <p:nvPr/>
        </p:nvSpPr>
        <p:spPr bwMode="auto">
          <a:xfrm>
            <a:off x="2620963" y="34512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253" name="Rectangle 125">
            <a:extLst>
              <a:ext uri="{FF2B5EF4-FFF2-40B4-BE49-F238E27FC236}">
                <a16:creationId xmlns:a16="http://schemas.microsoft.com/office/drawing/2014/main" id="{31F3F85C-EAE8-0B45-9082-21F77ADE4AE0}"/>
              </a:ext>
            </a:extLst>
          </p:cNvPr>
          <p:cNvSpPr>
            <a:spLocks noChangeArrowheads="1"/>
          </p:cNvSpPr>
          <p:nvPr/>
        </p:nvSpPr>
        <p:spPr bwMode="auto">
          <a:xfrm>
            <a:off x="4243388" y="186690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(N)</a:t>
            </a:r>
          </a:p>
        </p:txBody>
      </p:sp>
      <p:sp>
        <p:nvSpPr>
          <p:cNvPr id="944254" name="Rectangle 126">
            <a:extLst>
              <a:ext uri="{FF2B5EF4-FFF2-40B4-BE49-F238E27FC236}">
                <a16:creationId xmlns:a16="http://schemas.microsoft.com/office/drawing/2014/main" id="{2F49CBFB-96FA-744B-80ED-B4166C2AC264}"/>
              </a:ext>
            </a:extLst>
          </p:cNvPr>
          <p:cNvSpPr>
            <a:spLocks noChangeArrowheads="1"/>
          </p:cNvSpPr>
          <p:nvPr/>
        </p:nvSpPr>
        <p:spPr bwMode="auto">
          <a:xfrm>
            <a:off x="4224338" y="3041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44255" name="Rectangle 127">
            <a:extLst>
              <a:ext uri="{FF2B5EF4-FFF2-40B4-BE49-F238E27FC236}">
                <a16:creationId xmlns:a16="http://schemas.microsoft.com/office/drawing/2014/main" id="{0E4868A4-4159-9B48-ACEA-DB84434353D9}"/>
              </a:ext>
            </a:extLst>
          </p:cNvPr>
          <p:cNvSpPr>
            <a:spLocks noChangeArrowheads="1"/>
          </p:cNvSpPr>
          <p:nvPr/>
        </p:nvSpPr>
        <p:spPr bwMode="auto">
          <a:xfrm>
            <a:off x="4225925" y="4438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44256" name="Rectangle 128">
            <a:extLst>
              <a:ext uri="{FF2B5EF4-FFF2-40B4-BE49-F238E27FC236}">
                <a16:creationId xmlns:a16="http://schemas.microsoft.com/office/drawing/2014/main" id="{689B5894-5928-BA45-9AC4-BCAD2D3A5C0C}"/>
              </a:ext>
            </a:extLst>
          </p:cNvPr>
          <p:cNvSpPr>
            <a:spLocks noChangeArrowheads="1"/>
          </p:cNvSpPr>
          <p:nvPr/>
        </p:nvSpPr>
        <p:spPr bwMode="auto">
          <a:xfrm>
            <a:off x="4211638" y="573246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44257" name="Rectangle 129">
            <a:extLst>
              <a:ext uri="{FF2B5EF4-FFF2-40B4-BE49-F238E27FC236}">
                <a16:creationId xmlns:a16="http://schemas.microsoft.com/office/drawing/2014/main" id="{494034C9-CA5C-5B44-96F3-E9266080CE02}"/>
              </a:ext>
            </a:extLst>
          </p:cNvPr>
          <p:cNvSpPr>
            <a:spLocks noChangeArrowheads="1"/>
          </p:cNvSpPr>
          <p:nvPr/>
        </p:nvSpPr>
        <p:spPr bwMode="auto">
          <a:xfrm>
            <a:off x="4210050" y="6661150"/>
            <a:ext cx="622300" cy="3635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44258" name="Line 130">
            <a:extLst>
              <a:ext uri="{FF2B5EF4-FFF2-40B4-BE49-F238E27FC236}">
                <a16:creationId xmlns:a16="http://schemas.microsoft.com/office/drawing/2014/main" id="{CA091C8C-7610-D340-A70F-355302F04169}"/>
              </a:ext>
            </a:extLst>
          </p:cNvPr>
          <p:cNvSpPr>
            <a:spLocks noChangeShapeType="1"/>
          </p:cNvSpPr>
          <p:nvPr/>
        </p:nvSpPr>
        <p:spPr bwMode="auto">
          <a:xfrm>
            <a:off x="2649538" y="31670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259" name="Line 131">
            <a:extLst>
              <a:ext uri="{FF2B5EF4-FFF2-40B4-BE49-F238E27FC236}">
                <a16:creationId xmlns:a16="http://schemas.microsoft.com/office/drawing/2014/main" id="{A1FB8659-FADC-F543-9B29-9FFA5E5BFB3F}"/>
              </a:ext>
            </a:extLst>
          </p:cNvPr>
          <p:cNvSpPr>
            <a:spLocks noChangeShapeType="1"/>
          </p:cNvSpPr>
          <p:nvPr/>
        </p:nvSpPr>
        <p:spPr bwMode="auto">
          <a:xfrm>
            <a:off x="2620963" y="490855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260" name="Line 132">
            <a:extLst>
              <a:ext uri="{FF2B5EF4-FFF2-40B4-BE49-F238E27FC236}">
                <a16:creationId xmlns:a16="http://schemas.microsoft.com/office/drawing/2014/main" id="{46C0461E-2765-A144-82A8-7001C28164DD}"/>
              </a:ext>
            </a:extLst>
          </p:cNvPr>
          <p:cNvSpPr>
            <a:spLocks noChangeShapeType="1"/>
          </p:cNvSpPr>
          <p:nvPr/>
        </p:nvSpPr>
        <p:spPr bwMode="auto">
          <a:xfrm>
            <a:off x="2179638" y="3898900"/>
            <a:ext cx="230187" cy="25558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44261" name="Group 133">
            <a:extLst>
              <a:ext uri="{FF2B5EF4-FFF2-40B4-BE49-F238E27FC236}">
                <a16:creationId xmlns:a16="http://schemas.microsoft.com/office/drawing/2014/main" id="{3489B0C6-DE55-C944-A4F3-96596F947EB5}"/>
              </a:ext>
            </a:extLst>
          </p:cNvPr>
          <p:cNvGrpSpPr>
            <a:grpSpLocks/>
          </p:cNvGrpSpPr>
          <p:nvPr/>
        </p:nvGrpSpPr>
        <p:grpSpPr bwMode="auto">
          <a:xfrm>
            <a:off x="1901825" y="4265613"/>
            <a:ext cx="765175" cy="1147762"/>
            <a:chOff x="89" y="3487"/>
            <a:chExt cx="482" cy="723"/>
          </a:xfrm>
        </p:grpSpPr>
        <p:sp>
          <p:nvSpPr>
            <p:cNvPr id="944262" name="Rectangle 134">
              <a:extLst>
                <a:ext uri="{FF2B5EF4-FFF2-40B4-BE49-F238E27FC236}">
                  <a16:creationId xmlns:a16="http://schemas.microsoft.com/office/drawing/2014/main" id="{F14A0D65-4341-2843-AB28-EF2D0C76ADE7}"/>
                </a:ext>
              </a:extLst>
            </p:cNvPr>
            <p:cNvSpPr>
              <a:spLocks noChangeArrowheads="1"/>
            </p:cNvSpPr>
            <p:nvPr/>
          </p:nvSpPr>
          <p:spPr bwMode="auto">
            <a:xfrm>
              <a:off x="89" y="3487"/>
              <a:ext cx="15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NABI</a:t>
              </a:r>
              <a:endParaRPr lang="en-US" altLang="en-US" sz="1400">
                <a:latin typeface="Helvetica" pitchFamily="2" charset="0"/>
              </a:endParaRPr>
            </a:p>
          </p:txBody>
        </p:sp>
        <p:sp>
          <p:nvSpPr>
            <p:cNvPr id="944263" name="Rectangle 135">
              <a:extLst>
                <a:ext uri="{FF2B5EF4-FFF2-40B4-BE49-F238E27FC236}">
                  <a16:creationId xmlns:a16="http://schemas.microsoft.com/office/drawing/2014/main" id="{A5AB6286-88F5-AC45-89FF-5E59CBEBB00C}"/>
                </a:ext>
              </a:extLst>
            </p:cNvPr>
            <p:cNvSpPr>
              <a:spLocks noChangeArrowheads="1"/>
            </p:cNvSpPr>
            <p:nvPr/>
          </p:nvSpPr>
          <p:spPr bwMode="auto">
            <a:xfrm>
              <a:off x="89" y="356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MENULIS</a:t>
              </a:r>
              <a:endParaRPr lang="en-US" altLang="en-US" sz="1400">
                <a:latin typeface="Helvetica" pitchFamily="2" charset="0"/>
              </a:endParaRPr>
            </a:p>
          </p:txBody>
        </p:sp>
        <p:sp>
          <p:nvSpPr>
            <p:cNvPr id="944264" name="Rectangle 136">
              <a:extLst>
                <a:ext uri="{FF2B5EF4-FFF2-40B4-BE49-F238E27FC236}">
                  <a16:creationId xmlns:a16="http://schemas.microsoft.com/office/drawing/2014/main" id="{8568713C-694D-BA40-B222-A927A63ED08C}"/>
                </a:ext>
              </a:extLst>
            </p:cNvPr>
            <p:cNvSpPr>
              <a:spLocks noChangeArrowheads="1"/>
            </p:cNvSpPr>
            <p:nvPr/>
          </p:nvSpPr>
          <p:spPr bwMode="auto">
            <a:xfrm>
              <a:off x="89" y="364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SELAMA</a:t>
              </a:r>
              <a:endParaRPr lang="en-US" altLang="en-US" sz="1400">
                <a:latin typeface="Helvetica" pitchFamily="2" charset="0"/>
              </a:endParaRPr>
            </a:p>
          </p:txBody>
        </p:sp>
        <p:sp>
          <p:nvSpPr>
            <p:cNvPr id="944265" name="Rectangle 137">
              <a:extLst>
                <a:ext uri="{FF2B5EF4-FFF2-40B4-BE49-F238E27FC236}">
                  <a16:creationId xmlns:a16="http://schemas.microsoft.com/office/drawing/2014/main" id="{A5CAF86D-CA25-F845-B963-F0F5ED9DB9A2}"/>
                </a:ext>
              </a:extLst>
            </p:cNvPr>
            <p:cNvSpPr>
              <a:spLocks noChangeArrowheads="1"/>
            </p:cNvSpPr>
            <p:nvPr/>
          </p:nvSpPr>
          <p:spPr bwMode="auto">
            <a:xfrm>
              <a:off x="89" y="3725"/>
              <a:ext cx="27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EMPAT</a:t>
              </a:r>
              <a:endParaRPr lang="en-US" altLang="en-US" sz="1400">
                <a:latin typeface="Helvetica" pitchFamily="2" charset="0"/>
              </a:endParaRPr>
            </a:p>
          </p:txBody>
        </p:sp>
        <p:sp>
          <p:nvSpPr>
            <p:cNvPr id="944266" name="Rectangle 138">
              <a:extLst>
                <a:ext uri="{FF2B5EF4-FFF2-40B4-BE49-F238E27FC236}">
                  <a16:creationId xmlns:a16="http://schemas.microsoft.com/office/drawing/2014/main" id="{3F5BBE3C-9784-4948-BFA9-02E5A85330D3}"/>
                </a:ext>
              </a:extLst>
            </p:cNvPr>
            <p:cNvSpPr>
              <a:spLocks noChangeArrowheads="1"/>
            </p:cNvSpPr>
            <p:nvPr/>
          </p:nvSpPr>
          <p:spPr bwMode="auto">
            <a:xfrm>
              <a:off x="89" y="3803"/>
              <a:ext cx="29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RATUS</a:t>
              </a:r>
              <a:endParaRPr lang="en-US" altLang="en-US" sz="1400">
                <a:latin typeface="Helvetica" pitchFamily="2" charset="0"/>
              </a:endParaRPr>
            </a:p>
          </p:txBody>
        </p:sp>
        <p:sp>
          <p:nvSpPr>
            <p:cNvPr id="944267" name="Rectangle 139">
              <a:extLst>
                <a:ext uri="{FF2B5EF4-FFF2-40B4-BE49-F238E27FC236}">
                  <a16:creationId xmlns:a16="http://schemas.microsoft.com/office/drawing/2014/main" id="{81B3C947-83D3-7649-8470-0F6800AFB6A6}"/>
                </a:ext>
              </a:extLst>
            </p:cNvPr>
            <p:cNvSpPr>
              <a:spLocks noChangeArrowheads="1"/>
            </p:cNvSpPr>
            <p:nvPr/>
          </p:nvSpPr>
          <p:spPr bwMode="auto">
            <a:xfrm>
              <a:off x="89" y="3885"/>
              <a:ext cx="33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TAHUN</a:t>
              </a:r>
              <a:endParaRPr lang="en-US" altLang="en-US" sz="1400">
                <a:latin typeface="Helvetica" pitchFamily="2" charset="0"/>
              </a:endParaRPr>
            </a:p>
          </p:txBody>
        </p:sp>
        <p:sp>
          <p:nvSpPr>
            <p:cNvPr id="944268" name="Rectangle 140">
              <a:extLst>
                <a:ext uri="{FF2B5EF4-FFF2-40B4-BE49-F238E27FC236}">
                  <a16:creationId xmlns:a16="http://schemas.microsoft.com/office/drawing/2014/main" id="{A5DF9259-11FC-6C4B-9E64-4404D6E604A3}"/>
                </a:ext>
              </a:extLst>
            </p:cNvPr>
            <p:cNvSpPr>
              <a:spLocks noChangeArrowheads="1"/>
            </p:cNvSpPr>
            <p:nvPr/>
          </p:nvSpPr>
          <p:spPr bwMode="auto">
            <a:xfrm>
              <a:off x="89" y="3972"/>
              <a:ext cx="42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SETELAH</a:t>
              </a:r>
              <a:endParaRPr lang="en-US" altLang="en-US" sz="1400">
                <a:latin typeface="Helvetica" pitchFamily="2" charset="0"/>
              </a:endParaRPr>
            </a:p>
          </p:txBody>
        </p:sp>
        <p:sp>
          <p:nvSpPr>
            <p:cNvPr id="944269" name="Rectangle 141">
              <a:extLst>
                <a:ext uri="{FF2B5EF4-FFF2-40B4-BE49-F238E27FC236}">
                  <a16:creationId xmlns:a16="http://schemas.microsoft.com/office/drawing/2014/main" id="{8A7F4CE3-FD5C-2543-A650-D7F40BE617FF}"/>
                </a:ext>
              </a:extLst>
            </p:cNvPr>
            <p:cNvSpPr>
              <a:spLocks noChangeArrowheads="1"/>
            </p:cNvSpPr>
            <p:nvPr/>
          </p:nvSpPr>
          <p:spPr bwMode="auto">
            <a:xfrm>
              <a:off x="101" y="4056"/>
              <a:ext cx="1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 </a:t>
              </a:r>
              <a:endParaRPr lang="en-US" altLang="en-US" sz="1400">
                <a:latin typeface="Helvetica" pitchFamily="2" charset="0"/>
              </a:endParaRPr>
            </a:p>
          </p:txBody>
        </p:sp>
        <p:sp>
          <p:nvSpPr>
            <p:cNvPr id="944270" name="Rectangle 142">
              <a:extLst>
                <a:ext uri="{FF2B5EF4-FFF2-40B4-BE49-F238E27FC236}">
                  <a16:creationId xmlns:a16="http://schemas.microsoft.com/office/drawing/2014/main" id="{F20B17E3-AB59-B04C-A422-DEA6D0DF49C0}"/>
                </a:ext>
              </a:extLst>
            </p:cNvPr>
            <p:cNvSpPr>
              <a:spLocks noChangeArrowheads="1"/>
            </p:cNvSpPr>
            <p:nvPr/>
          </p:nvSpPr>
          <p:spPr bwMode="auto">
            <a:xfrm>
              <a:off x="125" y="4133"/>
              <a:ext cx="4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"PECAH"</a:t>
              </a:r>
              <a:endParaRPr lang="en-US" altLang="en-US" sz="1400">
                <a:latin typeface="Helvetica" pitchFamily="2" charset="0"/>
              </a:endParaRPr>
            </a:p>
          </p:txBody>
        </p:sp>
      </p:grpSp>
      <p:sp>
        <p:nvSpPr>
          <p:cNvPr id="944271" name="Rectangle 143" descr="Small grid">
            <a:extLst>
              <a:ext uri="{FF2B5EF4-FFF2-40B4-BE49-F238E27FC236}">
                <a16:creationId xmlns:a16="http://schemas.microsoft.com/office/drawing/2014/main" id="{4B45D8CD-94E4-2944-B7B6-10127C98A8EB}"/>
              </a:ext>
            </a:extLst>
          </p:cNvPr>
          <p:cNvSpPr>
            <a:spLocks noChangeArrowheads="1"/>
          </p:cNvSpPr>
          <p:nvPr/>
        </p:nvSpPr>
        <p:spPr bwMode="auto">
          <a:xfrm rot="2940000">
            <a:off x="2197100" y="3862388"/>
            <a:ext cx="366713" cy="179387"/>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4272" name="AutoShape 144">
            <a:extLst>
              <a:ext uri="{FF2B5EF4-FFF2-40B4-BE49-F238E27FC236}">
                <a16:creationId xmlns:a16="http://schemas.microsoft.com/office/drawing/2014/main" id="{36F75D58-96EF-DE4D-A04A-0A93006137CC}"/>
              </a:ext>
            </a:extLst>
          </p:cNvPr>
          <p:cNvSpPr>
            <a:spLocks noChangeArrowheads="1"/>
          </p:cNvSpPr>
          <p:nvPr/>
        </p:nvSpPr>
        <p:spPr bwMode="auto">
          <a:xfrm rot="13800000" flipH="1">
            <a:off x="2379663" y="3867150"/>
            <a:ext cx="241300" cy="406400"/>
          </a:xfrm>
          <a:prstGeom prst="rightArrow">
            <a:avLst>
              <a:gd name="adj1" fmla="val 50000"/>
              <a:gd name="adj2" fmla="val 50005"/>
            </a:avLst>
          </a:prstGeom>
          <a:solidFill>
            <a:schemeClr val="tx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4275" name="Rectangle 147">
            <a:extLst>
              <a:ext uri="{FF2B5EF4-FFF2-40B4-BE49-F238E27FC236}">
                <a16:creationId xmlns:a16="http://schemas.microsoft.com/office/drawing/2014/main" id="{D2B222CA-347D-6D47-A366-07790C4BCC6B}"/>
              </a:ext>
            </a:extLst>
          </p:cNvPr>
          <p:cNvSpPr>
            <a:spLocks noChangeArrowheads="1"/>
          </p:cNvSpPr>
          <p:nvPr/>
        </p:nvSpPr>
        <p:spPr bwMode="auto">
          <a:xfrm>
            <a:off x="3032125" y="54864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4276" name="Rectangle 148">
            <a:extLst>
              <a:ext uri="{FF2B5EF4-FFF2-40B4-BE49-F238E27FC236}">
                <a16:creationId xmlns:a16="http://schemas.microsoft.com/office/drawing/2014/main" id="{C2D60BFD-DC7B-2048-BD5D-CF92380DA4BB}"/>
              </a:ext>
            </a:extLst>
          </p:cNvPr>
          <p:cNvSpPr>
            <a:spLocks noChangeArrowheads="1"/>
          </p:cNvSpPr>
          <p:nvPr/>
        </p:nvSpPr>
        <p:spPr bwMode="auto">
          <a:xfrm>
            <a:off x="2813050" y="6426200"/>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44277" name="Rectangle 149">
            <a:extLst>
              <a:ext uri="{FF2B5EF4-FFF2-40B4-BE49-F238E27FC236}">
                <a16:creationId xmlns:a16="http://schemas.microsoft.com/office/drawing/2014/main" id="{FCAB1742-9BE6-394E-8D9F-55E86F72254A}"/>
              </a:ext>
            </a:extLst>
          </p:cNvPr>
          <p:cNvSpPr>
            <a:spLocks noChangeArrowheads="1"/>
          </p:cNvSpPr>
          <p:nvPr/>
        </p:nvSpPr>
        <p:spPr bwMode="auto">
          <a:xfrm>
            <a:off x="2649538" y="67008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44278" name="Rectangle 150">
            <a:extLst>
              <a:ext uri="{FF2B5EF4-FFF2-40B4-BE49-F238E27FC236}">
                <a16:creationId xmlns:a16="http://schemas.microsoft.com/office/drawing/2014/main" id="{3C710D9E-693D-7940-97BB-3E8DBAF865A3}"/>
              </a:ext>
            </a:extLst>
          </p:cNvPr>
          <p:cNvSpPr>
            <a:spLocks noChangeArrowheads="1"/>
          </p:cNvSpPr>
          <p:nvPr/>
        </p:nvSpPr>
        <p:spPr bwMode="auto">
          <a:xfrm>
            <a:off x="2774950" y="6983413"/>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44279" name="Text Box 151">
            <a:extLst>
              <a:ext uri="{FF2B5EF4-FFF2-40B4-BE49-F238E27FC236}">
                <a16:creationId xmlns:a16="http://schemas.microsoft.com/office/drawing/2014/main" id="{E65D9181-0E28-DB45-AB51-FFD5760A8824}"/>
              </a:ext>
            </a:extLst>
          </p:cNvPr>
          <p:cNvSpPr txBox="1">
            <a:spLocks noChangeArrowheads="1"/>
          </p:cNvSpPr>
          <p:nvPr/>
        </p:nvSpPr>
        <p:spPr bwMode="auto">
          <a:xfrm>
            <a:off x="2157413" y="5738813"/>
            <a:ext cx="747712"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000000"/>
                </a:solidFill>
                <a:latin typeface="Helvetica" pitchFamily="2" charset="0"/>
              </a:rPr>
              <a:t>*</a:t>
            </a:r>
          </a:p>
        </p:txBody>
      </p:sp>
      <p:sp>
        <p:nvSpPr>
          <p:cNvPr id="944280" name="Text Box 152">
            <a:extLst>
              <a:ext uri="{FF2B5EF4-FFF2-40B4-BE49-F238E27FC236}">
                <a16:creationId xmlns:a16="http://schemas.microsoft.com/office/drawing/2014/main" id="{D01A22D5-5768-0A4F-9E6A-706F27938234}"/>
              </a:ext>
            </a:extLst>
          </p:cNvPr>
          <p:cNvSpPr txBox="1">
            <a:spLocks noChangeArrowheads="1"/>
          </p:cNvSpPr>
          <p:nvPr/>
        </p:nvSpPr>
        <p:spPr bwMode="auto">
          <a:xfrm rot="-5400000">
            <a:off x="3975100" y="1673225"/>
            <a:ext cx="32067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endParaRPr lang="en-US" altLang="en-US" sz="900">
              <a:latin typeface="Arial Black" panose="020B0604020202020204" pitchFamily="34" charset="0"/>
            </a:endParaRPr>
          </a:p>
        </p:txBody>
      </p:sp>
      <p:sp>
        <p:nvSpPr>
          <p:cNvPr id="944282" name="Rectangle 154">
            <a:extLst>
              <a:ext uri="{FF2B5EF4-FFF2-40B4-BE49-F238E27FC236}">
                <a16:creationId xmlns:a16="http://schemas.microsoft.com/office/drawing/2014/main" id="{18B6CAA1-6424-D244-B7D2-F86EE77CA68F}"/>
              </a:ext>
            </a:extLst>
          </p:cNvPr>
          <p:cNvSpPr>
            <a:spLocks noChangeArrowheads="1"/>
          </p:cNvSpPr>
          <p:nvPr/>
        </p:nvSpPr>
        <p:spPr bwMode="auto">
          <a:xfrm>
            <a:off x="2876550" y="1498600"/>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44283" name="Rectangle 155">
            <a:extLst>
              <a:ext uri="{FF2B5EF4-FFF2-40B4-BE49-F238E27FC236}">
                <a16:creationId xmlns:a16="http://schemas.microsoft.com/office/drawing/2014/main" id="{2C3FE634-6BB5-5449-9AAA-9A3026E8594D}"/>
              </a:ext>
            </a:extLst>
          </p:cNvPr>
          <p:cNvSpPr>
            <a:spLocks noChangeArrowheads="1"/>
          </p:cNvSpPr>
          <p:nvPr/>
        </p:nvSpPr>
        <p:spPr bwMode="auto">
          <a:xfrm>
            <a:off x="2852738" y="176847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44284" name="Rectangle 156">
            <a:extLst>
              <a:ext uri="{FF2B5EF4-FFF2-40B4-BE49-F238E27FC236}">
                <a16:creationId xmlns:a16="http://schemas.microsoft.com/office/drawing/2014/main" id="{67F0E6F1-B6B3-064B-8FEB-544039769771}"/>
              </a:ext>
            </a:extLst>
          </p:cNvPr>
          <p:cNvSpPr>
            <a:spLocks noChangeArrowheads="1"/>
          </p:cNvSpPr>
          <p:nvPr/>
        </p:nvSpPr>
        <p:spPr bwMode="auto">
          <a:xfrm>
            <a:off x="2847975" y="197167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44286" name="Rectangle 158">
            <a:extLst>
              <a:ext uri="{FF2B5EF4-FFF2-40B4-BE49-F238E27FC236}">
                <a16:creationId xmlns:a16="http://schemas.microsoft.com/office/drawing/2014/main" id="{C0CF4185-BABE-E741-BB2B-B8D7B3F01A05}"/>
              </a:ext>
            </a:extLst>
          </p:cNvPr>
          <p:cNvSpPr>
            <a:spLocks noChangeArrowheads="1"/>
          </p:cNvSpPr>
          <p:nvPr/>
        </p:nvSpPr>
        <p:spPr bwMode="auto">
          <a:xfrm>
            <a:off x="2870200" y="264477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44287" name="Rectangle 159">
            <a:extLst>
              <a:ext uri="{FF2B5EF4-FFF2-40B4-BE49-F238E27FC236}">
                <a16:creationId xmlns:a16="http://schemas.microsoft.com/office/drawing/2014/main" id="{262462EE-E0DC-7948-8186-2BCB8179E433}"/>
              </a:ext>
            </a:extLst>
          </p:cNvPr>
          <p:cNvSpPr>
            <a:spLocks noChangeArrowheads="1"/>
          </p:cNvSpPr>
          <p:nvPr/>
        </p:nvSpPr>
        <p:spPr bwMode="auto">
          <a:xfrm>
            <a:off x="2870200" y="320992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44288" name="Rectangle 160">
            <a:extLst>
              <a:ext uri="{FF2B5EF4-FFF2-40B4-BE49-F238E27FC236}">
                <a16:creationId xmlns:a16="http://schemas.microsoft.com/office/drawing/2014/main" id="{B96C7456-CE42-1C47-BB5E-3A7B9772E307}"/>
              </a:ext>
            </a:extLst>
          </p:cNvPr>
          <p:cNvSpPr>
            <a:spLocks noChangeArrowheads="1"/>
          </p:cNvSpPr>
          <p:nvPr/>
        </p:nvSpPr>
        <p:spPr bwMode="auto">
          <a:xfrm>
            <a:off x="2965450" y="292417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44289" name="Rectangle 161">
            <a:extLst>
              <a:ext uri="{FF2B5EF4-FFF2-40B4-BE49-F238E27FC236}">
                <a16:creationId xmlns:a16="http://schemas.microsoft.com/office/drawing/2014/main" id="{E797D55D-5E97-5C43-94EE-CC0591504850}"/>
              </a:ext>
            </a:extLst>
          </p:cNvPr>
          <p:cNvSpPr>
            <a:spLocks noChangeArrowheads="1"/>
          </p:cNvSpPr>
          <p:nvPr/>
        </p:nvSpPr>
        <p:spPr bwMode="auto">
          <a:xfrm>
            <a:off x="2738438" y="4125913"/>
            <a:ext cx="49212"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sz="1400" b="1">
                <a:latin typeface="Helvetica" pitchFamily="2" charset="0"/>
              </a:rPr>
              <a:t> </a:t>
            </a:r>
            <a:endParaRPr lang="en-US" altLang="en-US" sz="1400">
              <a:latin typeface="Helvetica" pitchFamily="2" charset="0"/>
            </a:endParaRPr>
          </a:p>
        </p:txBody>
      </p:sp>
      <p:sp>
        <p:nvSpPr>
          <p:cNvPr id="944290" name="Rectangle 162">
            <a:extLst>
              <a:ext uri="{FF2B5EF4-FFF2-40B4-BE49-F238E27FC236}">
                <a16:creationId xmlns:a16="http://schemas.microsoft.com/office/drawing/2014/main" id="{7DC30878-E26B-D44A-9549-C2BF7CC87BA0}"/>
              </a:ext>
            </a:extLst>
          </p:cNvPr>
          <p:cNvSpPr>
            <a:spLocks noChangeArrowheads="1"/>
          </p:cNvSpPr>
          <p:nvPr/>
        </p:nvSpPr>
        <p:spPr bwMode="auto">
          <a:xfrm>
            <a:off x="2641600" y="4373563"/>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 </a:t>
            </a:r>
            <a:endParaRPr lang="en-US" altLang="en-US">
              <a:latin typeface="Helvetica" pitchFamily="2" charset="0"/>
            </a:endParaRPr>
          </a:p>
        </p:txBody>
      </p:sp>
      <p:sp>
        <p:nvSpPr>
          <p:cNvPr id="944291" name="Rectangle 163">
            <a:extLst>
              <a:ext uri="{FF2B5EF4-FFF2-40B4-BE49-F238E27FC236}">
                <a16:creationId xmlns:a16="http://schemas.microsoft.com/office/drawing/2014/main" id="{D426D8F8-8BF3-8E49-A321-80B35ED652FA}"/>
              </a:ext>
            </a:extLst>
          </p:cNvPr>
          <p:cNvSpPr>
            <a:spLocks noChangeArrowheads="1"/>
          </p:cNvSpPr>
          <p:nvPr/>
        </p:nvSpPr>
        <p:spPr bwMode="auto">
          <a:xfrm>
            <a:off x="2498725" y="4948238"/>
            <a:ext cx="1414463"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 </a:t>
            </a:r>
          </a:p>
        </p:txBody>
      </p:sp>
      <p:sp>
        <p:nvSpPr>
          <p:cNvPr id="944292" name="Rectangle 164">
            <a:extLst>
              <a:ext uri="{FF2B5EF4-FFF2-40B4-BE49-F238E27FC236}">
                <a16:creationId xmlns:a16="http://schemas.microsoft.com/office/drawing/2014/main" id="{3A7D3947-397D-5949-9A5E-EB6AB7C75221}"/>
              </a:ext>
            </a:extLst>
          </p:cNvPr>
          <p:cNvSpPr>
            <a:spLocks noChangeArrowheads="1"/>
          </p:cNvSpPr>
          <p:nvPr/>
        </p:nvSpPr>
        <p:spPr bwMode="auto">
          <a:xfrm>
            <a:off x="2455863" y="4527550"/>
            <a:ext cx="147955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 </a:t>
            </a:r>
          </a:p>
        </p:txBody>
      </p:sp>
      <p:sp>
        <p:nvSpPr>
          <p:cNvPr id="944294" name="Rectangle 166">
            <a:extLst>
              <a:ext uri="{FF2B5EF4-FFF2-40B4-BE49-F238E27FC236}">
                <a16:creationId xmlns:a16="http://schemas.microsoft.com/office/drawing/2014/main" id="{08EA686D-FD5F-6948-BE52-3CC580F1BAA0}"/>
              </a:ext>
            </a:extLst>
          </p:cNvPr>
          <p:cNvSpPr>
            <a:spLocks noChangeArrowheads="1"/>
          </p:cNvSpPr>
          <p:nvPr/>
        </p:nvSpPr>
        <p:spPr bwMode="auto">
          <a:xfrm>
            <a:off x="2562225" y="4046538"/>
            <a:ext cx="1873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944295" name="Rectangle 167">
            <a:extLst>
              <a:ext uri="{FF2B5EF4-FFF2-40B4-BE49-F238E27FC236}">
                <a16:creationId xmlns:a16="http://schemas.microsoft.com/office/drawing/2014/main" id="{5A2679EC-EE2B-734C-BEBA-9902A748ACC4}"/>
              </a:ext>
            </a:extLst>
          </p:cNvPr>
          <p:cNvSpPr>
            <a:spLocks noChangeArrowheads="1"/>
          </p:cNvSpPr>
          <p:nvPr/>
        </p:nvSpPr>
        <p:spPr bwMode="auto">
          <a:xfrm>
            <a:off x="2641600" y="3606800"/>
            <a:ext cx="22225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5000">
                <a:latin typeface="Helvetica" pitchFamily="2" charset="0"/>
              </a:rPr>
              <a:t>•</a:t>
            </a:r>
            <a:endParaRPr lang="en-US" altLang="en-US" sz="2000">
              <a:latin typeface="Helvetica" pitchFamily="2" charset="0"/>
            </a:endParaRPr>
          </a:p>
        </p:txBody>
      </p:sp>
      <p:sp>
        <p:nvSpPr>
          <p:cNvPr id="944296" name="Rectangle 168">
            <a:extLst>
              <a:ext uri="{FF2B5EF4-FFF2-40B4-BE49-F238E27FC236}">
                <a16:creationId xmlns:a16="http://schemas.microsoft.com/office/drawing/2014/main" id="{A7ED7420-E297-8041-B792-2D478DBAA186}"/>
              </a:ext>
            </a:extLst>
          </p:cNvPr>
          <p:cNvSpPr>
            <a:spLocks noChangeArrowheads="1"/>
          </p:cNvSpPr>
          <p:nvPr/>
        </p:nvSpPr>
        <p:spPr bwMode="auto">
          <a:xfrm>
            <a:off x="2862263" y="55451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44297" name="Rectangle 169">
            <a:extLst>
              <a:ext uri="{FF2B5EF4-FFF2-40B4-BE49-F238E27FC236}">
                <a16:creationId xmlns:a16="http://schemas.microsoft.com/office/drawing/2014/main" id="{1210701F-5E57-A345-AC74-4A2261D6052A}"/>
              </a:ext>
            </a:extLst>
          </p:cNvPr>
          <p:cNvSpPr>
            <a:spLocks noChangeArrowheads="1"/>
          </p:cNvSpPr>
          <p:nvPr/>
        </p:nvSpPr>
        <p:spPr bwMode="auto">
          <a:xfrm>
            <a:off x="2847975" y="5849938"/>
            <a:ext cx="190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   </a:t>
            </a:r>
            <a:endParaRPr lang="en-US" altLang="en-US">
              <a:latin typeface="Helvetica" pitchFamily="2" charset="0"/>
            </a:endParaRPr>
          </a:p>
        </p:txBody>
      </p:sp>
      <p:sp>
        <p:nvSpPr>
          <p:cNvPr id="944298" name="Line 170">
            <a:extLst>
              <a:ext uri="{FF2B5EF4-FFF2-40B4-BE49-F238E27FC236}">
                <a16:creationId xmlns:a16="http://schemas.microsoft.com/office/drawing/2014/main" id="{7FCE8394-9D44-DE45-B0A7-7BF2DC051B48}"/>
              </a:ext>
            </a:extLst>
          </p:cNvPr>
          <p:cNvSpPr>
            <a:spLocks noChangeShapeType="1"/>
          </p:cNvSpPr>
          <p:nvPr/>
        </p:nvSpPr>
        <p:spPr bwMode="auto">
          <a:xfrm>
            <a:off x="2559050" y="571500"/>
            <a:ext cx="0" cy="22066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4299" name="Line 171">
            <a:extLst>
              <a:ext uri="{FF2B5EF4-FFF2-40B4-BE49-F238E27FC236}">
                <a16:creationId xmlns:a16="http://schemas.microsoft.com/office/drawing/2014/main" id="{A6D815E5-21AF-1E4F-857C-CEC8011182BA}"/>
              </a:ext>
            </a:extLst>
          </p:cNvPr>
          <p:cNvSpPr>
            <a:spLocks noChangeShapeType="1"/>
          </p:cNvSpPr>
          <p:nvPr/>
        </p:nvSpPr>
        <p:spPr bwMode="auto">
          <a:xfrm>
            <a:off x="2516188" y="814388"/>
            <a:ext cx="1676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4300" name="Line 172">
            <a:extLst>
              <a:ext uri="{FF2B5EF4-FFF2-40B4-BE49-F238E27FC236}">
                <a16:creationId xmlns:a16="http://schemas.microsoft.com/office/drawing/2014/main" id="{E3F64828-D4AE-5B4A-B5B7-8E122696A7DB}"/>
              </a:ext>
            </a:extLst>
          </p:cNvPr>
          <p:cNvSpPr>
            <a:spLocks noChangeShapeType="1"/>
          </p:cNvSpPr>
          <p:nvPr/>
        </p:nvSpPr>
        <p:spPr bwMode="auto">
          <a:xfrm>
            <a:off x="4152900" y="182563"/>
            <a:ext cx="0" cy="6048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4301" name="Line 173">
            <a:extLst>
              <a:ext uri="{FF2B5EF4-FFF2-40B4-BE49-F238E27FC236}">
                <a16:creationId xmlns:a16="http://schemas.microsoft.com/office/drawing/2014/main" id="{66D70801-F8D9-FB40-9A8B-94A41E3F1074}"/>
              </a:ext>
            </a:extLst>
          </p:cNvPr>
          <p:cNvSpPr>
            <a:spLocks noChangeShapeType="1"/>
          </p:cNvSpPr>
          <p:nvPr/>
        </p:nvSpPr>
        <p:spPr bwMode="auto">
          <a:xfrm>
            <a:off x="2535238" y="1011238"/>
            <a:ext cx="0" cy="29035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4302" name="Line 174">
            <a:extLst>
              <a:ext uri="{FF2B5EF4-FFF2-40B4-BE49-F238E27FC236}">
                <a16:creationId xmlns:a16="http://schemas.microsoft.com/office/drawing/2014/main" id="{E30AC72D-F0CA-5140-B511-C65DFF49CC7E}"/>
              </a:ext>
            </a:extLst>
          </p:cNvPr>
          <p:cNvSpPr>
            <a:spLocks noChangeShapeType="1"/>
          </p:cNvSpPr>
          <p:nvPr/>
        </p:nvSpPr>
        <p:spPr bwMode="auto">
          <a:xfrm>
            <a:off x="2511425" y="1001713"/>
            <a:ext cx="1693863"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4303" name="Line 175">
            <a:extLst>
              <a:ext uri="{FF2B5EF4-FFF2-40B4-BE49-F238E27FC236}">
                <a16:creationId xmlns:a16="http://schemas.microsoft.com/office/drawing/2014/main" id="{F2A08E76-24C7-5546-B995-76D29C260BF5}"/>
              </a:ext>
            </a:extLst>
          </p:cNvPr>
          <p:cNvSpPr>
            <a:spLocks noChangeShapeType="1"/>
          </p:cNvSpPr>
          <p:nvPr/>
        </p:nvSpPr>
        <p:spPr bwMode="auto">
          <a:xfrm>
            <a:off x="2509838" y="7305675"/>
            <a:ext cx="1693862" cy="0"/>
          </a:xfrm>
          <a:prstGeom prst="line">
            <a:avLst/>
          </a:prstGeom>
          <a:noFill/>
          <a:ln w="76200">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44304" name="Line 176">
            <a:extLst>
              <a:ext uri="{FF2B5EF4-FFF2-40B4-BE49-F238E27FC236}">
                <a16:creationId xmlns:a16="http://schemas.microsoft.com/office/drawing/2014/main" id="{2ABE82FB-13BA-6749-9CE0-34B0FCC55A02}"/>
              </a:ext>
            </a:extLst>
          </p:cNvPr>
          <p:cNvSpPr>
            <a:spLocks noChangeShapeType="1"/>
          </p:cNvSpPr>
          <p:nvPr/>
        </p:nvSpPr>
        <p:spPr bwMode="auto">
          <a:xfrm>
            <a:off x="4164013" y="1006475"/>
            <a:ext cx="0" cy="62801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4305" name="Line 177">
            <a:extLst>
              <a:ext uri="{FF2B5EF4-FFF2-40B4-BE49-F238E27FC236}">
                <a16:creationId xmlns:a16="http://schemas.microsoft.com/office/drawing/2014/main" id="{8EAB34C5-A66E-F548-B2D0-AF7F6A3B2894}"/>
              </a:ext>
            </a:extLst>
          </p:cNvPr>
          <p:cNvSpPr>
            <a:spLocks noChangeShapeType="1"/>
          </p:cNvSpPr>
          <p:nvPr/>
        </p:nvSpPr>
        <p:spPr bwMode="auto">
          <a:xfrm>
            <a:off x="2541588" y="5576888"/>
            <a:ext cx="0" cy="17129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4306" name="Line 178">
            <a:extLst>
              <a:ext uri="{FF2B5EF4-FFF2-40B4-BE49-F238E27FC236}">
                <a16:creationId xmlns:a16="http://schemas.microsoft.com/office/drawing/2014/main" id="{4EA2071B-EA0A-0545-B9D4-1F8C0E14ABC7}"/>
              </a:ext>
            </a:extLst>
          </p:cNvPr>
          <p:cNvSpPr>
            <a:spLocks noChangeShapeType="1"/>
          </p:cNvSpPr>
          <p:nvPr/>
        </p:nvSpPr>
        <p:spPr bwMode="auto">
          <a:xfrm flipV="1">
            <a:off x="2201863" y="546100"/>
            <a:ext cx="1587" cy="340201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307" name="Rectangle 179" descr="Small grid">
            <a:extLst>
              <a:ext uri="{FF2B5EF4-FFF2-40B4-BE49-F238E27FC236}">
                <a16:creationId xmlns:a16="http://schemas.microsoft.com/office/drawing/2014/main" id="{C4CCB8B5-BF49-554F-BEF5-84711F93F4BC}"/>
              </a:ext>
            </a:extLst>
          </p:cNvPr>
          <p:cNvSpPr>
            <a:spLocks noChangeArrowheads="1"/>
          </p:cNvSpPr>
          <p:nvPr/>
        </p:nvSpPr>
        <p:spPr bwMode="auto">
          <a:xfrm>
            <a:off x="1985963" y="3365500"/>
            <a:ext cx="247650" cy="1524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4308" name="Line 180">
            <a:extLst>
              <a:ext uri="{FF2B5EF4-FFF2-40B4-BE49-F238E27FC236}">
                <a16:creationId xmlns:a16="http://schemas.microsoft.com/office/drawing/2014/main" id="{924B122C-8774-C640-977C-902CD9E1AB2C}"/>
              </a:ext>
            </a:extLst>
          </p:cNvPr>
          <p:cNvSpPr>
            <a:spLocks noChangeShapeType="1"/>
          </p:cNvSpPr>
          <p:nvPr/>
        </p:nvSpPr>
        <p:spPr bwMode="auto">
          <a:xfrm>
            <a:off x="2597150" y="1079500"/>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4310" name="Rectangle 182">
            <a:extLst>
              <a:ext uri="{FF2B5EF4-FFF2-40B4-BE49-F238E27FC236}">
                <a16:creationId xmlns:a16="http://schemas.microsoft.com/office/drawing/2014/main" id="{5790B8CA-58CE-C249-98B7-728798178C12}"/>
              </a:ext>
            </a:extLst>
          </p:cNvPr>
          <p:cNvSpPr>
            <a:spLocks noChangeArrowheads="1"/>
          </p:cNvSpPr>
          <p:nvPr/>
        </p:nvSpPr>
        <p:spPr bwMode="auto">
          <a:xfrm>
            <a:off x="2971800" y="3616325"/>
            <a:ext cx="0"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endParaRPr lang="en-US" altLang="en-US" sz="1000">
              <a:latin typeface="Arial" panose="020B0604020202020204" pitchFamily="34" charset="0"/>
            </a:endParaRPr>
          </a:p>
        </p:txBody>
      </p:sp>
      <p:sp>
        <p:nvSpPr>
          <p:cNvPr id="944323" name="Rectangle 195">
            <a:extLst>
              <a:ext uri="{FF2B5EF4-FFF2-40B4-BE49-F238E27FC236}">
                <a16:creationId xmlns:a16="http://schemas.microsoft.com/office/drawing/2014/main" id="{3913A2D9-C68A-7740-B48E-E6682178FEEF}"/>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44324" name="Picture 196">
            <a:extLst>
              <a:ext uri="{FF2B5EF4-FFF2-40B4-BE49-F238E27FC236}">
                <a16:creationId xmlns:a16="http://schemas.microsoft.com/office/drawing/2014/main" id="{CFCE118B-D132-A34D-8F2D-CB9317346A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806" r="29846" b="220"/>
          <a:stretch>
            <a:fillRect/>
          </a:stretch>
        </p:blipFill>
        <p:spPr bwMode="auto">
          <a:xfrm>
            <a:off x="5041900" y="469900"/>
            <a:ext cx="4716463" cy="6846888"/>
          </a:xfrm>
          <a:prstGeom prst="rect">
            <a:avLst/>
          </a:prstGeom>
          <a:noFill/>
          <a:extLst>
            <a:ext uri="{909E8E84-426E-40DD-AFC4-6F175D3DCCD1}">
              <a14:hiddenFill xmlns:a14="http://schemas.microsoft.com/office/drawing/2010/main">
                <a:solidFill>
                  <a:srgbClr val="FFFFFF"/>
                </a:solidFill>
              </a14:hiddenFill>
            </a:ext>
          </a:extLst>
        </p:spPr>
      </p:pic>
      <p:sp>
        <p:nvSpPr>
          <p:cNvPr id="944325" name="Rectangle 197">
            <a:extLst>
              <a:ext uri="{FF2B5EF4-FFF2-40B4-BE49-F238E27FC236}">
                <a16:creationId xmlns:a16="http://schemas.microsoft.com/office/drawing/2014/main" id="{039BFD4E-1D75-C944-8FDB-C28733C78CE4}"/>
              </a:ext>
            </a:extLst>
          </p:cNvPr>
          <p:cNvSpPr>
            <a:spLocks noChangeArrowheads="1"/>
          </p:cNvSpPr>
          <p:nvPr/>
        </p:nvSpPr>
        <p:spPr bwMode="auto">
          <a:xfrm>
            <a:off x="4989513" y="407988"/>
            <a:ext cx="4692650" cy="6834187"/>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4326" name="Rectangle 198">
            <a:extLst>
              <a:ext uri="{FF2B5EF4-FFF2-40B4-BE49-F238E27FC236}">
                <a16:creationId xmlns:a16="http://schemas.microsoft.com/office/drawing/2014/main" id="{76BEC7B0-68A2-8A42-A6F0-8034586D3A5C}"/>
              </a:ext>
            </a:extLst>
          </p:cNvPr>
          <p:cNvSpPr>
            <a:spLocks noChangeArrowheads="1"/>
          </p:cNvSpPr>
          <p:nvPr/>
        </p:nvSpPr>
        <p:spPr bwMode="auto">
          <a:xfrm>
            <a:off x="5026025" y="412750"/>
            <a:ext cx="4694238" cy="6850063"/>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4328" name="Rectangle 200">
            <a:extLst>
              <a:ext uri="{FF2B5EF4-FFF2-40B4-BE49-F238E27FC236}">
                <a16:creationId xmlns:a16="http://schemas.microsoft.com/office/drawing/2014/main" id="{69B0C28E-0722-0C44-A1E0-BC183C1AF8DC}"/>
              </a:ext>
            </a:extLst>
          </p:cNvPr>
          <p:cNvSpPr>
            <a:spLocks noChangeArrowheads="1"/>
          </p:cNvSpPr>
          <p:nvPr/>
        </p:nvSpPr>
        <p:spPr bwMode="auto">
          <a:xfrm>
            <a:off x="5568950" y="2047875"/>
            <a:ext cx="3484563" cy="4905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400" b="1" i="1">
                <a:solidFill>
                  <a:schemeClr val="bg1"/>
                </a:solidFill>
                <a:latin typeface="Helvetica" pitchFamily="2" charset="0"/>
              </a:rPr>
              <a:t> </a:t>
            </a:r>
            <a:endParaRPr lang="en-US" altLang="en-US" sz="1000" b="1" u="sng">
              <a:solidFill>
                <a:schemeClr val="bg1"/>
              </a:solidFill>
              <a:latin typeface="Helvetica" pitchFamily="2" charset="0"/>
            </a:endParaRPr>
          </a:p>
        </p:txBody>
      </p:sp>
      <p:pic>
        <p:nvPicPr>
          <p:cNvPr id="944329" name="Picture 201">
            <a:extLst>
              <a:ext uri="{FF2B5EF4-FFF2-40B4-BE49-F238E27FC236}">
                <a16:creationId xmlns:a16="http://schemas.microsoft.com/office/drawing/2014/main" id="{61C73738-2771-9C41-8227-BDCA9C55D5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944330" name="Rectangle 202">
            <a:extLst>
              <a:ext uri="{FF2B5EF4-FFF2-40B4-BE49-F238E27FC236}">
                <a16:creationId xmlns:a16="http://schemas.microsoft.com/office/drawing/2014/main" id="{189B797C-910D-E64B-B95A-5B3EDE4B0B4C}"/>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944340" name="Oval 212">
            <a:extLst>
              <a:ext uri="{FF2B5EF4-FFF2-40B4-BE49-F238E27FC236}">
                <a16:creationId xmlns:a16="http://schemas.microsoft.com/office/drawing/2014/main" id="{805AD417-BDC6-EB46-8979-CB72B3C965BC}"/>
              </a:ext>
            </a:extLst>
          </p:cNvPr>
          <p:cNvSpPr>
            <a:spLocks noChangeArrowheads="1"/>
          </p:cNvSpPr>
          <p:nvPr/>
        </p:nvSpPr>
        <p:spPr bwMode="auto">
          <a:xfrm>
            <a:off x="2398713" y="2303463"/>
            <a:ext cx="1811337" cy="515937"/>
          </a:xfrm>
          <a:prstGeom prst="ellipse">
            <a:avLst/>
          </a:prstGeom>
          <a:noFill/>
          <a:ln w="76200">
            <a:solidFill>
              <a:schemeClr val="hlink"/>
            </a:solidFill>
            <a:round/>
            <a:headEnd/>
            <a:tailEnd/>
          </a:ln>
          <a:effectLst>
            <a:outerShdw dist="91581" dir="202140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44342" name="Text Box 214">
            <a:extLst>
              <a:ext uri="{FF2B5EF4-FFF2-40B4-BE49-F238E27FC236}">
                <a16:creationId xmlns:a16="http://schemas.microsoft.com/office/drawing/2014/main" id="{C6E56BE6-90E3-E249-89EA-77C6E9F24E78}"/>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64</a:t>
            </a:r>
          </a:p>
        </p:txBody>
      </p:sp>
      <p:sp>
        <p:nvSpPr>
          <p:cNvPr id="944343" name="Text Box 215">
            <a:extLst>
              <a:ext uri="{FF2B5EF4-FFF2-40B4-BE49-F238E27FC236}">
                <a16:creationId xmlns:a16="http://schemas.microsoft.com/office/drawing/2014/main" id="{AB73F418-A2C0-564D-A065-621372737198}"/>
              </a:ext>
            </a:extLst>
          </p:cNvPr>
          <p:cNvSpPr txBox="1">
            <a:spLocks noChangeArrowheads="1"/>
          </p:cNvSpPr>
          <p:nvPr/>
        </p:nvSpPr>
        <p:spPr bwMode="auto">
          <a:xfrm rot="-5400000">
            <a:off x="2097088" y="3678238"/>
            <a:ext cx="381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900">
              <a:latin typeface="Arial Black" panose="020B0604020202020204" pitchFamily="34" charset="0"/>
            </a:endParaRPr>
          </a:p>
        </p:txBody>
      </p:sp>
      <p:sp>
        <p:nvSpPr>
          <p:cNvPr id="944344" name="Rectangle 216">
            <a:extLst>
              <a:ext uri="{FF2B5EF4-FFF2-40B4-BE49-F238E27FC236}">
                <a16:creationId xmlns:a16="http://schemas.microsoft.com/office/drawing/2014/main" id="{A423635C-365E-6949-93AF-42A54E870855}"/>
              </a:ext>
            </a:extLst>
          </p:cNvPr>
          <p:cNvSpPr>
            <a:spLocks noChangeArrowheads="1"/>
          </p:cNvSpPr>
          <p:nvPr/>
        </p:nvSpPr>
        <p:spPr bwMode="auto">
          <a:xfrm>
            <a:off x="6500813"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grpSp>
        <p:nvGrpSpPr>
          <p:cNvPr id="944345" name="Group 217">
            <a:extLst>
              <a:ext uri="{FF2B5EF4-FFF2-40B4-BE49-F238E27FC236}">
                <a16:creationId xmlns:a16="http://schemas.microsoft.com/office/drawing/2014/main" id="{19EC471B-F924-134E-AD91-3A8CDF67820E}"/>
              </a:ext>
            </a:extLst>
          </p:cNvPr>
          <p:cNvGrpSpPr>
            <a:grpSpLocks/>
          </p:cNvGrpSpPr>
          <p:nvPr/>
        </p:nvGrpSpPr>
        <p:grpSpPr bwMode="auto">
          <a:xfrm>
            <a:off x="5265738" y="584200"/>
            <a:ext cx="4416425" cy="4008438"/>
            <a:chOff x="3407" y="368"/>
            <a:chExt cx="2782" cy="2525"/>
          </a:xfrm>
        </p:grpSpPr>
        <p:sp>
          <p:nvSpPr>
            <p:cNvPr id="944346" name="Rectangle 218">
              <a:extLst>
                <a:ext uri="{FF2B5EF4-FFF2-40B4-BE49-F238E27FC236}">
                  <a16:creationId xmlns:a16="http://schemas.microsoft.com/office/drawing/2014/main" id="{E50DE382-3D57-7246-89BB-1CA66A3B603B}"/>
                </a:ext>
              </a:extLst>
            </p:cNvPr>
            <p:cNvSpPr>
              <a:spLocks noChangeArrowheads="1"/>
            </p:cNvSpPr>
            <p:nvPr/>
          </p:nvSpPr>
          <p:spPr bwMode="auto">
            <a:xfrm>
              <a:off x="4301" y="368"/>
              <a:ext cx="1705" cy="39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944347" name="Text Box 219">
              <a:extLst>
                <a:ext uri="{FF2B5EF4-FFF2-40B4-BE49-F238E27FC236}">
                  <a16:creationId xmlns:a16="http://schemas.microsoft.com/office/drawing/2014/main" id="{7AF8967C-EC60-1E4B-83A0-5705898F6ECA}"/>
                </a:ext>
              </a:extLst>
            </p:cNvPr>
            <p:cNvSpPr txBox="1">
              <a:spLocks noChangeArrowheads="1"/>
            </p:cNvSpPr>
            <p:nvPr/>
          </p:nvSpPr>
          <p:spPr bwMode="auto">
            <a:xfrm>
              <a:off x="3461" y="2541"/>
              <a:ext cx="2728" cy="352"/>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5000"/>
                </a:lnSpc>
                <a:spcBef>
                  <a:spcPct val="50000"/>
                </a:spcBef>
              </a:pPr>
              <a:r>
                <a:rPr lang="en-US" altLang="en-US" sz="3600" b="1">
                  <a:solidFill>
                    <a:srgbClr val="FFEA18"/>
                  </a:solidFill>
                  <a:latin typeface="Helvetica" pitchFamily="2" charset="0"/>
                </a:rPr>
                <a:t>"Nabi-Nabi"</a:t>
              </a:r>
            </a:p>
          </p:txBody>
        </p:sp>
        <p:sp>
          <p:nvSpPr>
            <p:cNvPr id="944348" name="Text Box 220">
              <a:extLst>
                <a:ext uri="{FF2B5EF4-FFF2-40B4-BE49-F238E27FC236}">
                  <a16:creationId xmlns:a16="http://schemas.microsoft.com/office/drawing/2014/main" id="{0BFC04ED-C1C9-6442-9A5E-C1E5F26B9943}"/>
                </a:ext>
              </a:extLst>
            </p:cNvPr>
            <p:cNvSpPr txBox="1">
              <a:spLocks noChangeArrowheads="1"/>
            </p:cNvSpPr>
            <p:nvPr/>
          </p:nvSpPr>
          <p:spPr bwMode="auto">
            <a:xfrm>
              <a:off x="3678" y="2199"/>
              <a:ext cx="2281" cy="36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1">
                  <a:solidFill>
                    <a:srgbClr val="FFEA18"/>
                  </a:solidFill>
                  <a:latin typeface="Helvetica" pitchFamily="2" charset="0"/>
                </a:rPr>
                <a:t>  </a:t>
              </a:r>
              <a:r>
                <a:rPr lang="en-US" altLang="en-US" sz="3200" b="1">
                  <a:solidFill>
                    <a:srgbClr val="FFEA18"/>
                  </a:solidFill>
                  <a:latin typeface="Helvetica" pitchFamily="2" charset="0"/>
                </a:rPr>
                <a:t>16</a:t>
              </a:r>
              <a:r>
                <a:rPr lang="en-US" altLang="en-US" sz="2400" b="1">
                  <a:solidFill>
                    <a:srgbClr val="FFEA18"/>
                  </a:solidFill>
                  <a:latin typeface="Helvetica" pitchFamily="2" charset="0"/>
                </a:rPr>
                <a:t>  KITAB</a:t>
              </a:r>
            </a:p>
          </p:txBody>
        </p:sp>
        <p:sp>
          <p:nvSpPr>
            <p:cNvPr id="944349" name="Rectangle 221">
              <a:extLst>
                <a:ext uri="{FF2B5EF4-FFF2-40B4-BE49-F238E27FC236}">
                  <a16:creationId xmlns:a16="http://schemas.microsoft.com/office/drawing/2014/main" id="{BD5D6FEA-ACA3-D842-A458-FD41AB315415}"/>
                </a:ext>
              </a:extLst>
            </p:cNvPr>
            <p:cNvSpPr>
              <a:spLocks noChangeArrowheads="1"/>
            </p:cNvSpPr>
            <p:nvPr/>
          </p:nvSpPr>
          <p:spPr bwMode="auto">
            <a:xfrm>
              <a:off x="3407" y="1447"/>
              <a:ext cx="2740" cy="63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000" b="1" i="1">
                  <a:solidFill>
                    <a:schemeClr val="bg1"/>
                  </a:solidFill>
                  <a:latin typeface="Helvetica" pitchFamily="2" charset="0"/>
                </a:rPr>
                <a:t>MENSET</a:t>
              </a:r>
            </a:p>
            <a:p>
              <a:pPr algn="ctr">
                <a:lnSpc>
                  <a:spcPct val="50000"/>
                </a:lnSpc>
                <a:spcBef>
                  <a:spcPct val="50000"/>
                </a:spcBef>
              </a:pPr>
              <a:r>
                <a:rPr lang="en-US" altLang="en-US" sz="4000" b="1" i="1">
                  <a:solidFill>
                    <a:schemeClr val="bg1"/>
                  </a:solidFill>
                  <a:latin typeface="Helvetica" pitchFamily="2" charset="0"/>
                </a:rPr>
                <a:t>KITAB</a:t>
              </a:r>
              <a:endParaRPr lang="en-US" altLang="en-US" b="1" u="sng">
                <a:solidFill>
                  <a:schemeClr val="bg1"/>
                </a:solidFill>
                <a:latin typeface="Helvetica" pitchFamily="2" charset="0"/>
              </a:endParaRPr>
            </a:p>
          </p:txBody>
        </p:sp>
      </p:grpSp>
      <p:sp>
        <p:nvSpPr>
          <p:cNvPr id="944352" name="Text Box 224">
            <a:extLst>
              <a:ext uri="{FF2B5EF4-FFF2-40B4-BE49-F238E27FC236}">
                <a16:creationId xmlns:a16="http://schemas.microsoft.com/office/drawing/2014/main" id="{2F470248-78ED-B04B-89F3-AE8114A561D7}"/>
              </a:ext>
            </a:extLst>
          </p:cNvPr>
          <p:cNvSpPr txBox="1">
            <a:spLocks noChangeArrowheads="1"/>
          </p:cNvSpPr>
          <p:nvPr/>
        </p:nvSpPr>
        <p:spPr bwMode="auto">
          <a:xfrm>
            <a:off x="5219700" y="4814888"/>
            <a:ext cx="4291013" cy="1006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000" b="1" i="1">
                <a:solidFill>
                  <a:srgbClr val="66FFFF"/>
                </a:solidFill>
                <a:latin typeface="Arial" panose="020B0604020202020204" pitchFamily="34" charset="0"/>
              </a:rPr>
              <a:t>LIHATLAH SECARA KRONOLOGIS!</a:t>
            </a:r>
          </a:p>
        </p:txBody>
      </p:sp>
      <p:sp>
        <p:nvSpPr>
          <p:cNvPr id="944341" name="Oval 213">
            <a:extLst>
              <a:ext uri="{FF2B5EF4-FFF2-40B4-BE49-F238E27FC236}">
                <a16:creationId xmlns:a16="http://schemas.microsoft.com/office/drawing/2014/main" id="{EF3A161D-61B7-7844-A32D-2B0006CF2431}"/>
              </a:ext>
            </a:extLst>
          </p:cNvPr>
          <p:cNvSpPr>
            <a:spLocks noChangeArrowheads="1"/>
          </p:cNvSpPr>
          <p:nvPr/>
        </p:nvSpPr>
        <p:spPr bwMode="auto">
          <a:xfrm>
            <a:off x="2398713" y="3738563"/>
            <a:ext cx="1811337" cy="515937"/>
          </a:xfrm>
          <a:prstGeom prst="ellipse">
            <a:avLst/>
          </a:prstGeom>
          <a:noFill/>
          <a:ln w="76200">
            <a:solidFill>
              <a:schemeClr val="hlink"/>
            </a:solidFill>
            <a:round/>
            <a:headEnd/>
            <a:tailEnd/>
          </a:ln>
          <a:effectLst>
            <a:outerShdw dist="91581" dir="202140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44338" name="AutoShape 210">
            <a:extLst>
              <a:ext uri="{FF2B5EF4-FFF2-40B4-BE49-F238E27FC236}">
                <a16:creationId xmlns:a16="http://schemas.microsoft.com/office/drawing/2014/main" id="{615F417E-D22B-4C43-9AB4-185B8A79A05D}"/>
              </a:ext>
            </a:extLst>
          </p:cNvPr>
          <p:cNvSpPr>
            <a:spLocks noChangeArrowheads="1"/>
          </p:cNvSpPr>
          <p:nvPr/>
        </p:nvSpPr>
        <p:spPr bwMode="auto">
          <a:xfrm rot="9069307">
            <a:off x="3556000" y="3016250"/>
            <a:ext cx="2185988" cy="8112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AFD00"/>
          </a:solidFill>
          <a:ln w="57150">
            <a:solidFill>
              <a:srgbClr val="00279F"/>
            </a:solidFill>
            <a:miter lim="800000"/>
            <a:headEnd/>
            <a:tailEnd/>
          </a:ln>
          <a:effectLst>
            <a:outerShdw dist="91581" dir="2021404" algn="ctr" rotWithShape="0">
              <a:schemeClr val="tx1"/>
            </a:outerShdw>
          </a:effectLst>
        </p:spPr>
        <p:txBody>
          <a:bodyPr wrap="none" anchor="ctr"/>
          <a:lstStyle/>
          <a:p>
            <a:endParaRPr lang="en-US"/>
          </a:p>
        </p:txBody>
      </p:sp>
      <p:sp>
        <p:nvSpPr>
          <p:cNvPr id="944353" name="Rectangle 225">
            <a:extLst>
              <a:ext uri="{FF2B5EF4-FFF2-40B4-BE49-F238E27FC236}">
                <a16:creationId xmlns:a16="http://schemas.microsoft.com/office/drawing/2014/main" id="{B7BAED79-0B08-6544-B18C-C0BFB018B529}"/>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
        <p:nvSpPr>
          <p:cNvPr id="944356" name="Oval 228">
            <a:extLst>
              <a:ext uri="{FF2B5EF4-FFF2-40B4-BE49-F238E27FC236}">
                <a16:creationId xmlns:a16="http://schemas.microsoft.com/office/drawing/2014/main" id="{314FEBDE-D808-F34E-8AE4-78EA850A757A}"/>
              </a:ext>
            </a:extLst>
          </p:cNvPr>
          <p:cNvSpPr>
            <a:spLocks noChangeArrowheads="1"/>
          </p:cNvSpPr>
          <p:nvPr/>
        </p:nvSpPr>
        <p:spPr bwMode="auto">
          <a:xfrm>
            <a:off x="2378075" y="922338"/>
            <a:ext cx="1811338" cy="515937"/>
          </a:xfrm>
          <a:prstGeom prst="ellipse">
            <a:avLst/>
          </a:prstGeom>
          <a:noFill/>
          <a:ln w="76200">
            <a:solidFill>
              <a:schemeClr val="hlink"/>
            </a:solidFill>
            <a:round/>
            <a:headEnd/>
            <a:tailEnd/>
          </a:ln>
          <a:effectLst>
            <a:outerShdw dist="91581" dir="202140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44357" name="Text Box 229">
            <a:extLst>
              <a:ext uri="{FF2B5EF4-FFF2-40B4-BE49-F238E27FC236}">
                <a16:creationId xmlns:a16="http://schemas.microsoft.com/office/drawing/2014/main" id="{34E7401F-0B91-2B4C-AAE4-2A511DCA5766}"/>
              </a:ext>
            </a:extLst>
          </p:cNvPr>
          <p:cNvSpPr txBox="1">
            <a:spLocks noChangeArrowheads="1"/>
          </p:cNvSpPr>
          <p:nvPr/>
        </p:nvSpPr>
        <p:spPr bwMode="auto">
          <a:xfrm>
            <a:off x="5270500" y="5808663"/>
            <a:ext cx="4291013" cy="14033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000" b="1" i="1">
                <a:solidFill>
                  <a:srgbClr val="FFEA18"/>
                </a:solidFill>
                <a:latin typeface="Arial" panose="020B0604020202020204" pitchFamily="34" charset="0"/>
              </a:rPr>
              <a:t>KEDUA…                 Kepada YEHUDA </a:t>
            </a:r>
            <a:r>
              <a:rPr lang="en-US" altLang="en-US" sz="2600" b="1" i="1">
                <a:solidFill>
                  <a:srgbClr val="FFEA18"/>
                </a:solidFill>
                <a:latin typeface="Arial" panose="020B0604020202020204" pitchFamily="34" charset="0"/>
              </a:rPr>
              <a:t>(Kerajaan Selatan)</a:t>
            </a:r>
            <a:endParaRPr lang="en-US" altLang="en-US" sz="3000" b="1" i="1">
              <a:solidFill>
                <a:srgbClr val="FFEA18"/>
              </a:solidFill>
              <a:latin typeface="Arial" panose="020B0604020202020204" pitchFamily="34" charset="0"/>
            </a:endParaRPr>
          </a:p>
        </p:txBody>
      </p:sp>
      <p:sp>
        <p:nvSpPr>
          <p:cNvPr id="944358" name="Line 230">
            <a:extLst>
              <a:ext uri="{FF2B5EF4-FFF2-40B4-BE49-F238E27FC236}">
                <a16:creationId xmlns:a16="http://schemas.microsoft.com/office/drawing/2014/main" id="{D2F06BC4-7977-654F-A243-BECAF9E287B6}"/>
              </a:ext>
            </a:extLst>
          </p:cNvPr>
          <p:cNvSpPr>
            <a:spLocks noChangeShapeType="1"/>
          </p:cNvSpPr>
          <p:nvPr/>
        </p:nvSpPr>
        <p:spPr bwMode="auto">
          <a:xfrm>
            <a:off x="2627313" y="54721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1" fill="hold" nodeType="afterEffect">
                                  <p:stCondLst>
                                    <p:cond delay="0"/>
                                  </p:stCondLst>
                                  <p:childTnLst>
                                    <p:set>
                                      <p:cBhvr>
                                        <p:cTn id="6" dur="1" fill="hold">
                                          <p:stCondLst>
                                            <p:cond delay="0"/>
                                          </p:stCondLst>
                                        </p:cTn>
                                        <p:tgtEl>
                                          <p:spTgt spid="944338"/>
                                        </p:tgtEl>
                                        <p:attrNameLst>
                                          <p:attrName>style.visibility</p:attrName>
                                        </p:attrNameLst>
                                      </p:cBhvr>
                                      <p:to>
                                        <p:strVal val="visible"/>
                                      </p:to>
                                    </p:set>
                                    <p:anim calcmode="lin" valueType="num">
                                      <p:cBhvr additive="base">
                                        <p:cTn id="7" dur="500" fill="hold"/>
                                        <p:tgtEl>
                                          <p:spTgt spid="944338"/>
                                        </p:tgtEl>
                                        <p:attrNameLst>
                                          <p:attrName>ppt_x</p:attrName>
                                        </p:attrNameLst>
                                      </p:cBhvr>
                                      <p:tavLst>
                                        <p:tav tm="0">
                                          <p:val>
                                            <p:strVal val="#ppt_x"/>
                                          </p:val>
                                        </p:tav>
                                        <p:tav tm="100000">
                                          <p:val>
                                            <p:strVal val="#ppt_x"/>
                                          </p:val>
                                        </p:tav>
                                      </p:tavLst>
                                    </p:anim>
                                    <p:anim calcmode="lin" valueType="num">
                                      <p:cBhvr additive="base">
                                        <p:cTn id="8" dur="500" fill="hold"/>
                                        <p:tgtEl>
                                          <p:spTgt spid="9443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404" name="Text Box 228">
            <a:extLst>
              <a:ext uri="{FF2B5EF4-FFF2-40B4-BE49-F238E27FC236}">
                <a16:creationId xmlns:a16="http://schemas.microsoft.com/office/drawing/2014/main" id="{5A64594C-9017-544A-B626-67666B054A90}"/>
              </a:ext>
            </a:extLst>
          </p:cNvPr>
          <p:cNvSpPr txBox="1">
            <a:spLocks noChangeArrowheads="1"/>
          </p:cNvSpPr>
          <p:nvPr/>
        </p:nvSpPr>
        <p:spPr bwMode="auto">
          <a:xfrm rot="-5400000">
            <a:off x="2075657" y="3885406"/>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946403" name="Text Box 227">
            <a:extLst>
              <a:ext uri="{FF2B5EF4-FFF2-40B4-BE49-F238E27FC236}">
                <a16:creationId xmlns:a16="http://schemas.microsoft.com/office/drawing/2014/main" id="{C6C05F42-0164-5F47-8096-64FEE15C5152}"/>
              </a:ext>
            </a:extLst>
          </p:cNvPr>
          <p:cNvSpPr txBox="1">
            <a:spLocks noChangeArrowheads="1"/>
          </p:cNvSpPr>
          <p:nvPr/>
        </p:nvSpPr>
        <p:spPr bwMode="auto">
          <a:xfrm rot="-5400000">
            <a:off x="2038350" y="3951288"/>
            <a:ext cx="381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900">
              <a:latin typeface="Arial Black" panose="020B0604020202020204" pitchFamily="34" charset="0"/>
            </a:endParaRPr>
          </a:p>
        </p:txBody>
      </p:sp>
      <p:sp>
        <p:nvSpPr>
          <p:cNvPr id="946178" name="Rectangle 2">
            <a:extLst>
              <a:ext uri="{FF2B5EF4-FFF2-40B4-BE49-F238E27FC236}">
                <a16:creationId xmlns:a16="http://schemas.microsoft.com/office/drawing/2014/main" id="{CA2E8C90-E9DA-9E41-B59B-84017124D855}"/>
              </a:ext>
            </a:extLst>
          </p:cNvPr>
          <p:cNvSpPr>
            <a:spLocks noChangeArrowheads="1"/>
          </p:cNvSpPr>
          <p:nvPr/>
        </p:nvSpPr>
        <p:spPr bwMode="auto">
          <a:xfrm>
            <a:off x="2871788" y="44069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6179" name="Rectangle 3">
            <a:extLst>
              <a:ext uri="{FF2B5EF4-FFF2-40B4-BE49-F238E27FC236}">
                <a16:creationId xmlns:a16="http://schemas.microsoft.com/office/drawing/2014/main" id="{276AD042-52CB-9D4D-B7A2-0DD46CC453BB}"/>
              </a:ext>
            </a:extLst>
          </p:cNvPr>
          <p:cNvSpPr>
            <a:spLocks noChangeArrowheads="1"/>
          </p:cNvSpPr>
          <p:nvPr/>
        </p:nvSpPr>
        <p:spPr bwMode="auto">
          <a:xfrm>
            <a:off x="2855913" y="46624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6180" name="Rectangle 4">
            <a:extLst>
              <a:ext uri="{FF2B5EF4-FFF2-40B4-BE49-F238E27FC236}">
                <a16:creationId xmlns:a16="http://schemas.microsoft.com/office/drawing/2014/main" id="{BE972318-0FF9-7046-A616-D895AB975453}"/>
              </a:ext>
            </a:extLst>
          </p:cNvPr>
          <p:cNvSpPr>
            <a:spLocks noChangeArrowheads="1"/>
          </p:cNvSpPr>
          <p:nvPr/>
        </p:nvSpPr>
        <p:spPr bwMode="auto">
          <a:xfrm>
            <a:off x="2840038" y="4965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6181" name="Rectangle 5">
            <a:extLst>
              <a:ext uri="{FF2B5EF4-FFF2-40B4-BE49-F238E27FC236}">
                <a16:creationId xmlns:a16="http://schemas.microsoft.com/office/drawing/2014/main" id="{4FE014A2-0548-C94F-8474-5126870DEDF4}"/>
              </a:ext>
            </a:extLst>
          </p:cNvPr>
          <p:cNvSpPr>
            <a:spLocks noChangeArrowheads="1"/>
          </p:cNvSpPr>
          <p:nvPr/>
        </p:nvSpPr>
        <p:spPr bwMode="auto">
          <a:xfrm>
            <a:off x="2840038" y="51752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6182" name="Line 6">
            <a:extLst>
              <a:ext uri="{FF2B5EF4-FFF2-40B4-BE49-F238E27FC236}">
                <a16:creationId xmlns:a16="http://schemas.microsoft.com/office/drawing/2014/main" id="{6C839CE8-930A-AD48-817D-1EB517FC2594}"/>
              </a:ext>
            </a:extLst>
          </p:cNvPr>
          <p:cNvSpPr>
            <a:spLocks noChangeShapeType="1"/>
          </p:cNvSpPr>
          <p:nvPr/>
        </p:nvSpPr>
        <p:spPr bwMode="auto">
          <a:xfrm>
            <a:off x="2138363" y="5561013"/>
            <a:ext cx="417512"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183" name="Line 7">
            <a:extLst>
              <a:ext uri="{FF2B5EF4-FFF2-40B4-BE49-F238E27FC236}">
                <a16:creationId xmlns:a16="http://schemas.microsoft.com/office/drawing/2014/main" id="{99F2F50F-2363-3346-B2A1-92BA70517B91}"/>
              </a:ext>
            </a:extLst>
          </p:cNvPr>
          <p:cNvSpPr>
            <a:spLocks noChangeShapeType="1"/>
          </p:cNvSpPr>
          <p:nvPr/>
        </p:nvSpPr>
        <p:spPr bwMode="auto">
          <a:xfrm>
            <a:off x="1460500" y="3740150"/>
            <a:ext cx="635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184" name="Line 8">
            <a:extLst>
              <a:ext uri="{FF2B5EF4-FFF2-40B4-BE49-F238E27FC236}">
                <a16:creationId xmlns:a16="http://schemas.microsoft.com/office/drawing/2014/main" id="{16B064EC-4F00-E34C-8AE0-47A1D309FE4A}"/>
              </a:ext>
            </a:extLst>
          </p:cNvPr>
          <p:cNvSpPr>
            <a:spLocks noChangeShapeType="1"/>
          </p:cNvSpPr>
          <p:nvPr/>
        </p:nvSpPr>
        <p:spPr bwMode="auto">
          <a:xfrm>
            <a:off x="547688" y="5822950"/>
            <a:ext cx="1595437"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185" name="Freeform 9">
            <a:extLst>
              <a:ext uri="{FF2B5EF4-FFF2-40B4-BE49-F238E27FC236}">
                <a16:creationId xmlns:a16="http://schemas.microsoft.com/office/drawing/2014/main" id="{FD93EB43-F07E-1F43-8C21-31B0A64D1EC3}"/>
              </a:ext>
            </a:extLst>
          </p:cNvPr>
          <p:cNvSpPr>
            <a:spLocks/>
          </p:cNvSpPr>
          <p:nvPr/>
        </p:nvSpPr>
        <p:spPr bwMode="auto">
          <a:xfrm>
            <a:off x="1473200" y="3749675"/>
            <a:ext cx="590550" cy="1981200"/>
          </a:xfrm>
          <a:custGeom>
            <a:avLst/>
            <a:gdLst>
              <a:gd name="T0" fmla="*/ 40 w 372"/>
              <a:gd name="T1" fmla="*/ 0 h 1248"/>
              <a:gd name="T2" fmla="*/ 372 w 372"/>
              <a:gd name="T3" fmla="*/ 1238 h 1248"/>
              <a:gd name="T4" fmla="*/ 342 w 372"/>
              <a:gd name="T5" fmla="*/ 1248 h 1248"/>
              <a:gd name="T6" fmla="*/ 0 w 372"/>
              <a:gd name="T7" fmla="*/ 10 h 1248"/>
              <a:gd name="T8" fmla="*/ 40 w 372"/>
              <a:gd name="T9" fmla="*/ 0 h 1248"/>
            </a:gdLst>
            <a:ahLst/>
            <a:cxnLst>
              <a:cxn ang="0">
                <a:pos x="T0" y="T1"/>
              </a:cxn>
              <a:cxn ang="0">
                <a:pos x="T2" y="T3"/>
              </a:cxn>
              <a:cxn ang="0">
                <a:pos x="T4" y="T5"/>
              </a:cxn>
              <a:cxn ang="0">
                <a:pos x="T6" y="T7"/>
              </a:cxn>
              <a:cxn ang="0">
                <a:pos x="T8" y="T9"/>
              </a:cxn>
            </a:cxnLst>
            <a:rect l="0" t="0" r="r" b="b"/>
            <a:pathLst>
              <a:path w="372" h="1248">
                <a:moveTo>
                  <a:pt x="40" y="0"/>
                </a:moveTo>
                <a:lnTo>
                  <a:pt x="372" y="1238"/>
                </a:lnTo>
                <a:lnTo>
                  <a:pt x="342" y="1248"/>
                </a:lnTo>
                <a:lnTo>
                  <a:pt x="0" y="10"/>
                </a:lnTo>
                <a:lnTo>
                  <a:pt x="40" y="0"/>
                </a:lnTo>
                <a:close/>
              </a:path>
            </a:pathLst>
          </a:custGeom>
          <a:solidFill>
            <a:srgbClr val="000000"/>
          </a:solidFill>
          <a:ln w="19050" cmpd="sng">
            <a:solidFill>
              <a:srgbClr val="000000"/>
            </a:solidFill>
            <a:round/>
            <a:headEnd/>
            <a:tailEnd/>
          </a:ln>
        </p:spPr>
        <p:txBody>
          <a:bodyPr/>
          <a:lstStyle/>
          <a:p>
            <a:endParaRPr lang="en-US"/>
          </a:p>
        </p:txBody>
      </p:sp>
      <p:sp>
        <p:nvSpPr>
          <p:cNvPr id="946186" name="Rectangle 10">
            <a:extLst>
              <a:ext uri="{FF2B5EF4-FFF2-40B4-BE49-F238E27FC236}">
                <a16:creationId xmlns:a16="http://schemas.microsoft.com/office/drawing/2014/main" id="{C70B5080-0B85-9B4A-93C7-AC0119B06945}"/>
              </a:ext>
            </a:extLst>
          </p:cNvPr>
          <p:cNvSpPr>
            <a:spLocks noChangeArrowheads="1"/>
          </p:cNvSpPr>
          <p:nvPr/>
        </p:nvSpPr>
        <p:spPr bwMode="auto">
          <a:xfrm>
            <a:off x="5065713" y="454025"/>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6187" name="Line 11">
            <a:extLst>
              <a:ext uri="{FF2B5EF4-FFF2-40B4-BE49-F238E27FC236}">
                <a16:creationId xmlns:a16="http://schemas.microsoft.com/office/drawing/2014/main" id="{33C93F09-5F35-0943-8DA4-A02D97497F5C}"/>
              </a:ext>
            </a:extLst>
          </p:cNvPr>
          <p:cNvSpPr>
            <a:spLocks noChangeShapeType="1"/>
          </p:cNvSpPr>
          <p:nvPr/>
        </p:nvSpPr>
        <p:spPr bwMode="auto">
          <a:xfrm>
            <a:off x="1681163" y="3894138"/>
            <a:ext cx="889000" cy="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188" name="Freeform 12">
            <a:extLst>
              <a:ext uri="{FF2B5EF4-FFF2-40B4-BE49-F238E27FC236}">
                <a16:creationId xmlns:a16="http://schemas.microsoft.com/office/drawing/2014/main" id="{10B9B35A-A518-7549-A5FA-25B0E2DCB8F5}"/>
              </a:ext>
            </a:extLst>
          </p:cNvPr>
          <p:cNvSpPr>
            <a:spLocks/>
          </p:cNvSpPr>
          <p:nvPr/>
        </p:nvSpPr>
        <p:spPr bwMode="auto">
          <a:xfrm>
            <a:off x="1681163" y="3910013"/>
            <a:ext cx="509587" cy="1676400"/>
          </a:xfrm>
          <a:custGeom>
            <a:avLst/>
            <a:gdLst>
              <a:gd name="T0" fmla="*/ 40 w 321"/>
              <a:gd name="T1" fmla="*/ 0 h 1056"/>
              <a:gd name="T2" fmla="*/ 321 w 321"/>
              <a:gd name="T3" fmla="*/ 1046 h 1056"/>
              <a:gd name="T4" fmla="*/ 281 w 321"/>
              <a:gd name="T5" fmla="*/ 1056 h 1056"/>
              <a:gd name="T6" fmla="*/ 0 w 321"/>
              <a:gd name="T7" fmla="*/ 10 h 1056"/>
              <a:gd name="T8" fmla="*/ 40 w 321"/>
              <a:gd name="T9" fmla="*/ 0 h 1056"/>
            </a:gdLst>
            <a:ahLst/>
            <a:cxnLst>
              <a:cxn ang="0">
                <a:pos x="T0" y="T1"/>
              </a:cxn>
              <a:cxn ang="0">
                <a:pos x="T2" y="T3"/>
              </a:cxn>
              <a:cxn ang="0">
                <a:pos x="T4" y="T5"/>
              </a:cxn>
              <a:cxn ang="0">
                <a:pos x="T6" y="T7"/>
              </a:cxn>
              <a:cxn ang="0">
                <a:pos x="T8" y="T9"/>
              </a:cxn>
            </a:cxnLst>
            <a:rect l="0" t="0" r="r" b="b"/>
            <a:pathLst>
              <a:path w="321" h="1056">
                <a:moveTo>
                  <a:pt x="40" y="0"/>
                </a:moveTo>
                <a:lnTo>
                  <a:pt x="321" y="1046"/>
                </a:lnTo>
                <a:lnTo>
                  <a:pt x="281" y="1056"/>
                </a:lnTo>
                <a:lnTo>
                  <a:pt x="0" y="1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6189" name="Line 13">
            <a:extLst>
              <a:ext uri="{FF2B5EF4-FFF2-40B4-BE49-F238E27FC236}">
                <a16:creationId xmlns:a16="http://schemas.microsoft.com/office/drawing/2014/main" id="{E3174DA7-B891-834D-B9A2-FB49B8E1A507}"/>
              </a:ext>
            </a:extLst>
          </p:cNvPr>
          <p:cNvSpPr>
            <a:spLocks noChangeShapeType="1"/>
          </p:cNvSpPr>
          <p:nvPr/>
        </p:nvSpPr>
        <p:spPr bwMode="auto">
          <a:xfrm flipV="1">
            <a:off x="3817938" y="1016000"/>
            <a:ext cx="1587" cy="62547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190" name="Line 14">
            <a:extLst>
              <a:ext uri="{FF2B5EF4-FFF2-40B4-BE49-F238E27FC236}">
                <a16:creationId xmlns:a16="http://schemas.microsoft.com/office/drawing/2014/main" id="{FCF845B2-DFD4-8141-905F-41E03613034A}"/>
              </a:ext>
            </a:extLst>
          </p:cNvPr>
          <p:cNvSpPr>
            <a:spLocks noChangeShapeType="1"/>
          </p:cNvSpPr>
          <p:nvPr/>
        </p:nvSpPr>
        <p:spPr bwMode="auto">
          <a:xfrm>
            <a:off x="2016125" y="5708650"/>
            <a:ext cx="127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191" name="Line 15">
            <a:extLst>
              <a:ext uri="{FF2B5EF4-FFF2-40B4-BE49-F238E27FC236}">
                <a16:creationId xmlns:a16="http://schemas.microsoft.com/office/drawing/2014/main" id="{1042FCBA-A7DA-574F-9D4A-BBC6668214C5}"/>
              </a:ext>
            </a:extLst>
          </p:cNvPr>
          <p:cNvSpPr>
            <a:spLocks noChangeShapeType="1"/>
          </p:cNvSpPr>
          <p:nvPr/>
        </p:nvSpPr>
        <p:spPr bwMode="auto">
          <a:xfrm flipV="1">
            <a:off x="2111375" y="5743575"/>
            <a:ext cx="1588" cy="7937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192" name="Line 16">
            <a:extLst>
              <a:ext uri="{FF2B5EF4-FFF2-40B4-BE49-F238E27FC236}">
                <a16:creationId xmlns:a16="http://schemas.microsoft.com/office/drawing/2014/main" id="{E0E3A0C6-8AE6-9448-B1E1-6472D5E5A905}"/>
              </a:ext>
            </a:extLst>
          </p:cNvPr>
          <p:cNvSpPr>
            <a:spLocks noChangeShapeType="1"/>
          </p:cNvSpPr>
          <p:nvPr/>
        </p:nvSpPr>
        <p:spPr bwMode="auto">
          <a:xfrm>
            <a:off x="500063" y="5635625"/>
            <a:ext cx="13239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193" name="Line 17">
            <a:extLst>
              <a:ext uri="{FF2B5EF4-FFF2-40B4-BE49-F238E27FC236}">
                <a16:creationId xmlns:a16="http://schemas.microsoft.com/office/drawing/2014/main" id="{710935B3-1A81-2948-9AC9-4E07E936507C}"/>
              </a:ext>
            </a:extLst>
          </p:cNvPr>
          <p:cNvSpPr>
            <a:spLocks noChangeShapeType="1"/>
          </p:cNvSpPr>
          <p:nvPr/>
        </p:nvSpPr>
        <p:spPr bwMode="auto">
          <a:xfrm>
            <a:off x="515938" y="5314950"/>
            <a:ext cx="1228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194" name="Line 18">
            <a:extLst>
              <a:ext uri="{FF2B5EF4-FFF2-40B4-BE49-F238E27FC236}">
                <a16:creationId xmlns:a16="http://schemas.microsoft.com/office/drawing/2014/main" id="{622EC12E-32A8-BB4D-A2B2-FB6CB8292C77}"/>
              </a:ext>
            </a:extLst>
          </p:cNvPr>
          <p:cNvSpPr>
            <a:spLocks noChangeShapeType="1"/>
          </p:cNvSpPr>
          <p:nvPr/>
        </p:nvSpPr>
        <p:spPr bwMode="auto">
          <a:xfrm>
            <a:off x="500063" y="4979988"/>
            <a:ext cx="1165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195" name="Line 19">
            <a:extLst>
              <a:ext uri="{FF2B5EF4-FFF2-40B4-BE49-F238E27FC236}">
                <a16:creationId xmlns:a16="http://schemas.microsoft.com/office/drawing/2014/main" id="{F1D91D83-0A4C-E04C-94CC-730319E5D426}"/>
              </a:ext>
            </a:extLst>
          </p:cNvPr>
          <p:cNvSpPr>
            <a:spLocks noChangeShapeType="1"/>
          </p:cNvSpPr>
          <p:nvPr/>
        </p:nvSpPr>
        <p:spPr bwMode="auto">
          <a:xfrm>
            <a:off x="533400" y="4645025"/>
            <a:ext cx="987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196" name="Line 20">
            <a:extLst>
              <a:ext uri="{FF2B5EF4-FFF2-40B4-BE49-F238E27FC236}">
                <a16:creationId xmlns:a16="http://schemas.microsoft.com/office/drawing/2014/main" id="{693A4D83-CD51-DD49-BF52-4E7463DC5D28}"/>
              </a:ext>
            </a:extLst>
          </p:cNvPr>
          <p:cNvSpPr>
            <a:spLocks noChangeShapeType="1"/>
          </p:cNvSpPr>
          <p:nvPr/>
        </p:nvSpPr>
        <p:spPr bwMode="auto">
          <a:xfrm>
            <a:off x="549275" y="4357688"/>
            <a:ext cx="9715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197" name="Line 21">
            <a:extLst>
              <a:ext uri="{FF2B5EF4-FFF2-40B4-BE49-F238E27FC236}">
                <a16:creationId xmlns:a16="http://schemas.microsoft.com/office/drawing/2014/main" id="{6466AEBA-3821-B347-8B1D-6DC98C683F18}"/>
              </a:ext>
            </a:extLst>
          </p:cNvPr>
          <p:cNvSpPr>
            <a:spLocks noChangeShapeType="1"/>
          </p:cNvSpPr>
          <p:nvPr/>
        </p:nvSpPr>
        <p:spPr bwMode="auto">
          <a:xfrm>
            <a:off x="565150" y="3957638"/>
            <a:ext cx="8921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198" name="Line 22">
            <a:extLst>
              <a:ext uri="{FF2B5EF4-FFF2-40B4-BE49-F238E27FC236}">
                <a16:creationId xmlns:a16="http://schemas.microsoft.com/office/drawing/2014/main" id="{F3621FAB-3DFB-8D4F-AB27-BB0F629133DB}"/>
              </a:ext>
            </a:extLst>
          </p:cNvPr>
          <p:cNvSpPr>
            <a:spLocks noChangeShapeType="1"/>
          </p:cNvSpPr>
          <p:nvPr/>
        </p:nvSpPr>
        <p:spPr bwMode="auto">
          <a:xfrm>
            <a:off x="565150" y="3600450"/>
            <a:ext cx="11001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199" name="Line 23">
            <a:extLst>
              <a:ext uri="{FF2B5EF4-FFF2-40B4-BE49-F238E27FC236}">
                <a16:creationId xmlns:a16="http://schemas.microsoft.com/office/drawing/2014/main" id="{2FDB19D1-3D3F-374C-A23E-80FE4807D04C}"/>
              </a:ext>
            </a:extLst>
          </p:cNvPr>
          <p:cNvSpPr>
            <a:spLocks noChangeShapeType="1"/>
          </p:cNvSpPr>
          <p:nvPr/>
        </p:nvSpPr>
        <p:spPr bwMode="auto">
          <a:xfrm>
            <a:off x="549275" y="3344863"/>
            <a:ext cx="11318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200" name="Line 24">
            <a:extLst>
              <a:ext uri="{FF2B5EF4-FFF2-40B4-BE49-F238E27FC236}">
                <a16:creationId xmlns:a16="http://schemas.microsoft.com/office/drawing/2014/main" id="{4D4AB1BB-CDAC-7A4B-BCD3-28BDCE531343}"/>
              </a:ext>
            </a:extLst>
          </p:cNvPr>
          <p:cNvSpPr>
            <a:spLocks noChangeShapeType="1"/>
          </p:cNvSpPr>
          <p:nvPr/>
        </p:nvSpPr>
        <p:spPr bwMode="auto">
          <a:xfrm>
            <a:off x="565150" y="2938463"/>
            <a:ext cx="1419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201" name="Rectangle 25">
            <a:extLst>
              <a:ext uri="{FF2B5EF4-FFF2-40B4-BE49-F238E27FC236}">
                <a16:creationId xmlns:a16="http://schemas.microsoft.com/office/drawing/2014/main" id="{DAFB0274-0251-7045-A510-F42E5EDC06E9}"/>
              </a:ext>
            </a:extLst>
          </p:cNvPr>
          <p:cNvSpPr>
            <a:spLocks noChangeArrowheads="1"/>
          </p:cNvSpPr>
          <p:nvPr/>
        </p:nvSpPr>
        <p:spPr bwMode="auto">
          <a:xfrm>
            <a:off x="2501900" y="5243513"/>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a:t>
            </a:r>
            <a:endParaRPr lang="en-US" altLang="en-US" sz="1400">
              <a:latin typeface="Helvetica" pitchFamily="2" charset="0"/>
            </a:endParaRPr>
          </a:p>
        </p:txBody>
      </p:sp>
      <p:sp>
        <p:nvSpPr>
          <p:cNvPr id="946202" name="Line 26">
            <a:extLst>
              <a:ext uri="{FF2B5EF4-FFF2-40B4-BE49-F238E27FC236}">
                <a16:creationId xmlns:a16="http://schemas.microsoft.com/office/drawing/2014/main" id="{B5A9F3A2-3ECC-5649-A123-2A11518941F2}"/>
              </a:ext>
            </a:extLst>
          </p:cNvPr>
          <p:cNvSpPr>
            <a:spLocks noChangeShapeType="1"/>
          </p:cNvSpPr>
          <p:nvPr/>
        </p:nvSpPr>
        <p:spPr bwMode="auto">
          <a:xfrm>
            <a:off x="2636838" y="13382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203" name="Line 27">
            <a:extLst>
              <a:ext uri="{FF2B5EF4-FFF2-40B4-BE49-F238E27FC236}">
                <a16:creationId xmlns:a16="http://schemas.microsoft.com/office/drawing/2014/main" id="{02D4A939-8E1B-414F-8C96-D66D9C5C5539}"/>
              </a:ext>
            </a:extLst>
          </p:cNvPr>
          <p:cNvSpPr>
            <a:spLocks noChangeShapeType="1"/>
          </p:cNvSpPr>
          <p:nvPr/>
        </p:nvSpPr>
        <p:spPr bwMode="auto">
          <a:xfrm>
            <a:off x="2636838" y="13700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204" name="Line 28">
            <a:extLst>
              <a:ext uri="{FF2B5EF4-FFF2-40B4-BE49-F238E27FC236}">
                <a16:creationId xmlns:a16="http://schemas.microsoft.com/office/drawing/2014/main" id="{73CCDE20-3C5B-AA42-A107-EE5983639819}"/>
              </a:ext>
            </a:extLst>
          </p:cNvPr>
          <p:cNvSpPr>
            <a:spLocks noChangeShapeType="1"/>
          </p:cNvSpPr>
          <p:nvPr/>
        </p:nvSpPr>
        <p:spPr bwMode="auto">
          <a:xfrm>
            <a:off x="2654300" y="17383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205" name="Line 29">
            <a:extLst>
              <a:ext uri="{FF2B5EF4-FFF2-40B4-BE49-F238E27FC236}">
                <a16:creationId xmlns:a16="http://schemas.microsoft.com/office/drawing/2014/main" id="{886AE243-3FD8-9D4E-B75D-76BEB50C13BD}"/>
              </a:ext>
            </a:extLst>
          </p:cNvPr>
          <p:cNvSpPr>
            <a:spLocks noChangeShapeType="1"/>
          </p:cNvSpPr>
          <p:nvPr/>
        </p:nvSpPr>
        <p:spPr bwMode="auto">
          <a:xfrm>
            <a:off x="2654300" y="22971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206" name="Rectangle 30">
            <a:extLst>
              <a:ext uri="{FF2B5EF4-FFF2-40B4-BE49-F238E27FC236}">
                <a16:creationId xmlns:a16="http://schemas.microsoft.com/office/drawing/2014/main" id="{87DED348-0A21-CC42-A375-ACC35446D5D7}"/>
              </a:ext>
            </a:extLst>
          </p:cNvPr>
          <p:cNvSpPr>
            <a:spLocks noChangeArrowheads="1"/>
          </p:cNvSpPr>
          <p:nvPr/>
        </p:nvSpPr>
        <p:spPr bwMode="auto">
          <a:xfrm>
            <a:off x="2868613" y="5386388"/>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46207" name="Rectangle 31">
            <a:extLst>
              <a:ext uri="{FF2B5EF4-FFF2-40B4-BE49-F238E27FC236}">
                <a16:creationId xmlns:a16="http://schemas.microsoft.com/office/drawing/2014/main" id="{061C88BB-353A-0440-AB3E-1AB4189EEF9B}"/>
              </a:ext>
            </a:extLst>
          </p:cNvPr>
          <p:cNvSpPr>
            <a:spLocks noChangeArrowheads="1"/>
          </p:cNvSpPr>
          <p:nvPr/>
        </p:nvSpPr>
        <p:spPr bwMode="auto">
          <a:xfrm>
            <a:off x="2900363" y="5386388"/>
            <a:ext cx="24288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946208" name="Rectangle 32">
            <a:extLst>
              <a:ext uri="{FF2B5EF4-FFF2-40B4-BE49-F238E27FC236}">
                <a16:creationId xmlns:a16="http://schemas.microsoft.com/office/drawing/2014/main" id="{BD9B3E55-F3A1-2240-868E-2478111657E9}"/>
              </a:ext>
            </a:extLst>
          </p:cNvPr>
          <p:cNvSpPr>
            <a:spLocks noChangeArrowheads="1"/>
          </p:cNvSpPr>
          <p:nvPr/>
        </p:nvSpPr>
        <p:spPr bwMode="auto">
          <a:xfrm>
            <a:off x="3059113" y="5386388"/>
            <a:ext cx="4286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YEHUDA</a:t>
            </a:r>
            <a:endParaRPr lang="en-US" altLang="en-US" sz="1400">
              <a:latin typeface="Helvetica" pitchFamily="2" charset="0"/>
            </a:endParaRPr>
          </a:p>
        </p:txBody>
      </p:sp>
      <p:sp>
        <p:nvSpPr>
          <p:cNvPr id="946209" name="Rectangle 33">
            <a:extLst>
              <a:ext uri="{FF2B5EF4-FFF2-40B4-BE49-F238E27FC236}">
                <a16:creationId xmlns:a16="http://schemas.microsoft.com/office/drawing/2014/main" id="{EABDD911-3057-EA49-B971-E1CF45193B75}"/>
              </a:ext>
            </a:extLst>
          </p:cNvPr>
          <p:cNvSpPr>
            <a:spLocks noChangeArrowheads="1"/>
          </p:cNvSpPr>
          <p:nvPr/>
        </p:nvSpPr>
        <p:spPr bwMode="auto">
          <a:xfrm>
            <a:off x="2868613" y="5514975"/>
            <a:ext cx="2286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46210" name="Rectangle 34">
            <a:extLst>
              <a:ext uri="{FF2B5EF4-FFF2-40B4-BE49-F238E27FC236}">
                <a16:creationId xmlns:a16="http://schemas.microsoft.com/office/drawing/2014/main" id="{88149D52-7373-F44E-8D40-711CB32A37DA}"/>
              </a:ext>
            </a:extLst>
          </p:cNvPr>
          <p:cNvSpPr>
            <a:spLocks noChangeArrowheads="1"/>
          </p:cNvSpPr>
          <p:nvPr/>
        </p:nvSpPr>
        <p:spPr bwMode="auto">
          <a:xfrm>
            <a:off x="3163888" y="5489575"/>
            <a:ext cx="7715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u="sng">
                <a:solidFill>
                  <a:srgbClr val="000000"/>
                </a:solidFill>
                <a:latin typeface="Helvetica" pitchFamily="2" charset="0"/>
              </a:rPr>
              <a:t>PEMBUANGAN:</a:t>
            </a:r>
            <a:endParaRPr lang="en-US" altLang="en-US" sz="1400">
              <a:latin typeface="Helvetica" pitchFamily="2" charset="0"/>
            </a:endParaRPr>
          </a:p>
        </p:txBody>
      </p:sp>
      <p:grpSp>
        <p:nvGrpSpPr>
          <p:cNvPr id="946211" name="Group 35">
            <a:extLst>
              <a:ext uri="{FF2B5EF4-FFF2-40B4-BE49-F238E27FC236}">
                <a16:creationId xmlns:a16="http://schemas.microsoft.com/office/drawing/2014/main" id="{B8BFCD72-E9CC-1D4C-B9C8-FC4F17C9944A}"/>
              </a:ext>
            </a:extLst>
          </p:cNvPr>
          <p:cNvGrpSpPr>
            <a:grpSpLocks/>
          </p:cNvGrpSpPr>
          <p:nvPr/>
        </p:nvGrpSpPr>
        <p:grpSpPr bwMode="auto">
          <a:xfrm>
            <a:off x="2613025" y="1101725"/>
            <a:ext cx="531813" cy="122238"/>
            <a:chOff x="1739" y="1086"/>
            <a:chExt cx="335" cy="77"/>
          </a:xfrm>
        </p:grpSpPr>
        <p:sp>
          <p:nvSpPr>
            <p:cNvPr id="946212" name="Rectangle 36">
              <a:extLst>
                <a:ext uri="{FF2B5EF4-FFF2-40B4-BE49-F238E27FC236}">
                  <a16:creationId xmlns:a16="http://schemas.microsoft.com/office/drawing/2014/main" id="{34DCDFB2-EBA8-D044-8074-A2C639A8835C}"/>
                </a:ext>
              </a:extLst>
            </p:cNvPr>
            <p:cNvSpPr>
              <a:spLocks noChangeArrowheads="1"/>
            </p:cNvSpPr>
            <p:nvPr/>
          </p:nvSpPr>
          <p:spPr bwMode="auto">
            <a:xfrm>
              <a:off x="1739" y="1086"/>
              <a:ext cx="15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946213" name="Rectangle 37">
              <a:extLst>
                <a:ext uri="{FF2B5EF4-FFF2-40B4-BE49-F238E27FC236}">
                  <a16:creationId xmlns:a16="http://schemas.microsoft.com/office/drawing/2014/main" id="{0E5E5189-D487-234A-882C-F84DE609F1FD}"/>
                </a:ext>
              </a:extLst>
            </p:cNvPr>
            <p:cNvSpPr>
              <a:spLocks noChangeArrowheads="1"/>
            </p:cNvSpPr>
            <p:nvPr/>
          </p:nvSpPr>
          <p:spPr bwMode="auto">
            <a:xfrm>
              <a:off x="1839" y="1086"/>
              <a:ext cx="23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ISRAEL</a:t>
              </a:r>
              <a:endParaRPr lang="en-US" altLang="en-US" sz="1400">
                <a:latin typeface="Helvetica" pitchFamily="2" charset="0"/>
              </a:endParaRPr>
            </a:p>
          </p:txBody>
        </p:sp>
      </p:grpSp>
      <p:sp>
        <p:nvSpPr>
          <p:cNvPr id="946214" name="Rectangle 38">
            <a:extLst>
              <a:ext uri="{FF2B5EF4-FFF2-40B4-BE49-F238E27FC236}">
                <a16:creationId xmlns:a16="http://schemas.microsoft.com/office/drawing/2014/main" id="{EEF5F9E2-C89B-584A-B62D-5798C15E2AAC}"/>
              </a:ext>
            </a:extLst>
          </p:cNvPr>
          <p:cNvSpPr>
            <a:spLocks noChangeArrowheads="1"/>
          </p:cNvSpPr>
          <p:nvPr/>
        </p:nvSpPr>
        <p:spPr bwMode="auto">
          <a:xfrm>
            <a:off x="3008313" y="1190625"/>
            <a:ext cx="8223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(U. KERAJAAN):</a:t>
            </a:r>
            <a:endParaRPr lang="en-US" altLang="en-US" sz="1400">
              <a:latin typeface="Helvetica" pitchFamily="2" charset="0"/>
            </a:endParaRPr>
          </a:p>
        </p:txBody>
      </p:sp>
      <p:sp>
        <p:nvSpPr>
          <p:cNvPr id="946215" name="Rectangle 39">
            <a:extLst>
              <a:ext uri="{FF2B5EF4-FFF2-40B4-BE49-F238E27FC236}">
                <a16:creationId xmlns:a16="http://schemas.microsoft.com/office/drawing/2014/main" id="{F57292E5-6E7D-2245-990B-E3CD0B6784C7}"/>
              </a:ext>
            </a:extLst>
          </p:cNvPr>
          <p:cNvSpPr>
            <a:spLocks noChangeArrowheads="1"/>
          </p:cNvSpPr>
          <p:nvPr/>
        </p:nvSpPr>
        <p:spPr bwMode="auto">
          <a:xfrm>
            <a:off x="2803525" y="2479675"/>
            <a:ext cx="857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46216" name="Rectangle 40">
            <a:extLst>
              <a:ext uri="{FF2B5EF4-FFF2-40B4-BE49-F238E27FC236}">
                <a16:creationId xmlns:a16="http://schemas.microsoft.com/office/drawing/2014/main" id="{9C07BDEF-FE5F-2348-88D5-2A8C0AEFD12B}"/>
              </a:ext>
            </a:extLst>
          </p:cNvPr>
          <p:cNvSpPr>
            <a:spLocks noChangeArrowheads="1"/>
          </p:cNvSpPr>
          <p:nvPr/>
        </p:nvSpPr>
        <p:spPr bwMode="auto">
          <a:xfrm>
            <a:off x="2871788" y="2479675"/>
            <a:ext cx="24288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KPD</a:t>
            </a:r>
            <a:endParaRPr lang="en-US" altLang="en-US" sz="1400">
              <a:latin typeface="Helvetica" pitchFamily="2" charset="0"/>
            </a:endParaRPr>
          </a:p>
        </p:txBody>
      </p:sp>
      <p:sp>
        <p:nvSpPr>
          <p:cNvPr id="946217" name="Rectangle 41">
            <a:extLst>
              <a:ext uri="{FF2B5EF4-FFF2-40B4-BE49-F238E27FC236}">
                <a16:creationId xmlns:a16="http://schemas.microsoft.com/office/drawing/2014/main" id="{E2010B6A-0D7A-D445-BACA-24F06658CDF3}"/>
              </a:ext>
            </a:extLst>
          </p:cNvPr>
          <p:cNvSpPr>
            <a:spLocks noChangeArrowheads="1"/>
          </p:cNvSpPr>
          <p:nvPr/>
        </p:nvSpPr>
        <p:spPr bwMode="auto">
          <a:xfrm>
            <a:off x="3043238" y="24796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946218" name="Rectangle 42">
            <a:extLst>
              <a:ext uri="{FF2B5EF4-FFF2-40B4-BE49-F238E27FC236}">
                <a16:creationId xmlns:a16="http://schemas.microsoft.com/office/drawing/2014/main" id="{19073CCD-1838-6040-8997-D6685829AABC}"/>
              </a:ext>
            </a:extLst>
          </p:cNvPr>
          <p:cNvSpPr>
            <a:spLocks noChangeArrowheads="1"/>
          </p:cNvSpPr>
          <p:nvPr/>
        </p:nvSpPr>
        <p:spPr bwMode="auto">
          <a:xfrm>
            <a:off x="2803525" y="2608263"/>
            <a:ext cx="2286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46219" name="Rectangle 43">
            <a:extLst>
              <a:ext uri="{FF2B5EF4-FFF2-40B4-BE49-F238E27FC236}">
                <a16:creationId xmlns:a16="http://schemas.microsoft.com/office/drawing/2014/main" id="{02286268-40DE-4A40-9B3E-D3CE38B43F14}"/>
              </a:ext>
            </a:extLst>
          </p:cNvPr>
          <p:cNvSpPr>
            <a:spLocks noChangeArrowheads="1"/>
          </p:cNvSpPr>
          <p:nvPr/>
        </p:nvSpPr>
        <p:spPr bwMode="auto">
          <a:xfrm>
            <a:off x="2909888" y="2582863"/>
            <a:ext cx="1714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endParaRPr lang="en-US" altLang="en-US" sz="1400">
              <a:latin typeface="Helvetica" pitchFamily="2" charset="0"/>
            </a:endParaRPr>
          </a:p>
        </p:txBody>
      </p:sp>
      <p:sp>
        <p:nvSpPr>
          <p:cNvPr id="946220" name="Rectangle 44">
            <a:extLst>
              <a:ext uri="{FF2B5EF4-FFF2-40B4-BE49-F238E27FC236}">
                <a16:creationId xmlns:a16="http://schemas.microsoft.com/office/drawing/2014/main" id="{8E82DC23-725C-A645-BAA9-2FCC84FD807C}"/>
              </a:ext>
            </a:extLst>
          </p:cNvPr>
          <p:cNvSpPr>
            <a:spLocks noChangeArrowheads="1"/>
          </p:cNvSpPr>
          <p:nvPr/>
        </p:nvSpPr>
        <p:spPr bwMode="auto">
          <a:xfrm>
            <a:off x="3216275" y="2576513"/>
            <a:ext cx="57626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MEROSOT:</a:t>
            </a:r>
            <a:endParaRPr lang="en-US" altLang="en-US" sz="1400">
              <a:latin typeface="Helvetica" pitchFamily="2" charset="0"/>
            </a:endParaRPr>
          </a:p>
        </p:txBody>
      </p:sp>
      <p:sp>
        <p:nvSpPr>
          <p:cNvPr id="946221" name="Rectangle 45">
            <a:extLst>
              <a:ext uri="{FF2B5EF4-FFF2-40B4-BE49-F238E27FC236}">
                <a16:creationId xmlns:a16="http://schemas.microsoft.com/office/drawing/2014/main" id="{1ABB99EB-2EEB-7841-BD8E-2E8154311226}"/>
              </a:ext>
            </a:extLst>
          </p:cNvPr>
          <p:cNvSpPr>
            <a:spLocks noChangeArrowheads="1"/>
          </p:cNvSpPr>
          <p:nvPr/>
        </p:nvSpPr>
        <p:spPr bwMode="auto">
          <a:xfrm>
            <a:off x="2708275" y="6265863"/>
            <a:ext cx="17145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46224" name="Rectangle 48">
            <a:extLst>
              <a:ext uri="{FF2B5EF4-FFF2-40B4-BE49-F238E27FC236}">
                <a16:creationId xmlns:a16="http://schemas.microsoft.com/office/drawing/2014/main" id="{0AE53EF6-CAF5-B342-826D-DD06F6A64471}"/>
              </a:ext>
            </a:extLst>
          </p:cNvPr>
          <p:cNvSpPr>
            <a:spLocks noChangeArrowheads="1"/>
          </p:cNvSpPr>
          <p:nvPr/>
        </p:nvSpPr>
        <p:spPr bwMode="auto">
          <a:xfrm>
            <a:off x="2708275" y="6392863"/>
            <a:ext cx="22860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46225" name="Rectangle 49">
            <a:extLst>
              <a:ext uri="{FF2B5EF4-FFF2-40B4-BE49-F238E27FC236}">
                <a16:creationId xmlns:a16="http://schemas.microsoft.com/office/drawing/2014/main" id="{0669B81D-AC35-9346-8A95-58175C9FBC05}"/>
              </a:ext>
            </a:extLst>
          </p:cNvPr>
          <p:cNvSpPr>
            <a:spLocks noChangeArrowheads="1"/>
          </p:cNvSpPr>
          <p:nvPr/>
        </p:nvSpPr>
        <p:spPr bwMode="auto">
          <a:xfrm>
            <a:off x="2795588" y="6367463"/>
            <a:ext cx="25717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         </a:t>
            </a:r>
            <a:endParaRPr lang="en-US" altLang="en-US" sz="1400">
              <a:latin typeface="Helvetica" pitchFamily="2" charset="0"/>
            </a:endParaRPr>
          </a:p>
        </p:txBody>
      </p:sp>
      <p:sp>
        <p:nvSpPr>
          <p:cNvPr id="946227" name="Rectangle 51">
            <a:extLst>
              <a:ext uri="{FF2B5EF4-FFF2-40B4-BE49-F238E27FC236}">
                <a16:creationId xmlns:a16="http://schemas.microsoft.com/office/drawing/2014/main" id="{61F688FE-1905-BE4D-BD31-A2DD4F3EA7B8}"/>
              </a:ext>
            </a:extLst>
          </p:cNvPr>
          <p:cNvSpPr>
            <a:spLocks noChangeArrowheads="1"/>
          </p:cNvSpPr>
          <p:nvPr/>
        </p:nvSpPr>
        <p:spPr bwMode="auto">
          <a:xfrm>
            <a:off x="3681413" y="6392863"/>
            <a:ext cx="3333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a:t>
            </a:r>
            <a:endParaRPr lang="en-US" altLang="en-US" sz="1400">
              <a:latin typeface="Helvetica" pitchFamily="2" charset="0"/>
            </a:endParaRPr>
          </a:p>
        </p:txBody>
      </p:sp>
      <p:sp>
        <p:nvSpPr>
          <p:cNvPr id="946228" name="Rectangle 52">
            <a:extLst>
              <a:ext uri="{FF2B5EF4-FFF2-40B4-BE49-F238E27FC236}">
                <a16:creationId xmlns:a16="http://schemas.microsoft.com/office/drawing/2014/main" id="{C2DC36D8-7020-754C-B49E-5C46F41953A6}"/>
              </a:ext>
            </a:extLst>
          </p:cNvPr>
          <p:cNvSpPr>
            <a:spLocks noChangeArrowheads="1"/>
          </p:cNvSpPr>
          <p:nvPr/>
        </p:nvSpPr>
        <p:spPr bwMode="auto">
          <a:xfrm>
            <a:off x="2884488" y="3902075"/>
            <a:ext cx="285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46229" name="Rectangle 53">
            <a:extLst>
              <a:ext uri="{FF2B5EF4-FFF2-40B4-BE49-F238E27FC236}">
                <a16:creationId xmlns:a16="http://schemas.microsoft.com/office/drawing/2014/main" id="{9211095A-D638-2047-9E42-E0750C900F78}"/>
              </a:ext>
            </a:extLst>
          </p:cNvPr>
          <p:cNvSpPr>
            <a:spLocks noChangeArrowheads="1"/>
          </p:cNvSpPr>
          <p:nvPr/>
        </p:nvSpPr>
        <p:spPr bwMode="auto">
          <a:xfrm>
            <a:off x="2916238" y="3902075"/>
            <a:ext cx="214312"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a:t>
            </a:r>
            <a:endParaRPr lang="en-US" altLang="en-US" sz="1400">
              <a:latin typeface="Helvetica" pitchFamily="2" charset="0"/>
            </a:endParaRPr>
          </a:p>
        </p:txBody>
      </p:sp>
      <p:sp>
        <p:nvSpPr>
          <p:cNvPr id="946230" name="Rectangle 54">
            <a:extLst>
              <a:ext uri="{FF2B5EF4-FFF2-40B4-BE49-F238E27FC236}">
                <a16:creationId xmlns:a16="http://schemas.microsoft.com/office/drawing/2014/main" id="{B2FF796B-9003-7B49-998C-A0C7AC4896E2}"/>
              </a:ext>
            </a:extLst>
          </p:cNvPr>
          <p:cNvSpPr>
            <a:spLocks noChangeArrowheads="1"/>
          </p:cNvSpPr>
          <p:nvPr/>
        </p:nvSpPr>
        <p:spPr bwMode="auto">
          <a:xfrm>
            <a:off x="3043238" y="39020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946231" name="Rectangle 55">
            <a:extLst>
              <a:ext uri="{FF2B5EF4-FFF2-40B4-BE49-F238E27FC236}">
                <a16:creationId xmlns:a16="http://schemas.microsoft.com/office/drawing/2014/main" id="{2B4E4544-A93C-5649-9534-BF9A3CA9DB3A}"/>
              </a:ext>
            </a:extLst>
          </p:cNvPr>
          <p:cNvSpPr>
            <a:spLocks noChangeArrowheads="1"/>
          </p:cNvSpPr>
          <p:nvPr/>
        </p:nvSpPr>
        <p:spPr bwMode="auto">
          <a:xfrm>
            <a:off x="2884488" y="4013200"/>
            <a:ext cx="3714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46232" name="Rectangle 56">
            <a:extLst>
              <a:ext uri="{FF2B5EF4-FFF2-40B4-BE49-F238E27FC236}">
                <a16:creationId xmlns:a16="http://schemas.microsoft.com/office/drawing/2014/main" id="{68950D0F-DFE8-2E40-9F99-D4B8092C3645}"/>
              </a:ext>
            </a:extLst>
          </p:cNvPr>
          <p:cNvSpPr>
            <a:spLocks noChangeArrowheads="1"/>
          </p:cNvSpPr>
          <p:nvPr/>
        </p:nvSpPr>
        <p:spPr bwMode="auto">
          <a:xfrm>
            <a:off x="3216275" y="40132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6233" name="Rectangle 57">
            <a:extLst>
              <a:ext uri="{FF2B5EF4-FFF2-40B4-BE49-F238E27FC236}">
                <a16:creationId xmlns:a16="http://schemas.microsoft.com/office/drawing/2014/main" id="{90362C8E-8B2B-3A4F-B9E2-1759A4C769AC}"/>
              </a:ext>
            </a:extLst>
          </p:cNvPr>
          <p:cNvSpPr>
            <a:spLocks noChangeArrowheads="1"/>
          </p:cNvSpPr>
          <p:nvPr/>
        </p:nvSpPr>
        <p:spPr bwMode="auto">
          <a:xfrm>
            <a:off x="3330575" y="4013200"/>
            <a:ext cx="3683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KRISIS</a:t>
            </a:r>
            <a:endParaRPr lang="en-US" altLang="en-US" sz="1400">
              <a:latin typeface="Helvetica" pitchFamily="2" charset="0"/>
            </a:endParaRPr>
          </a:p>
        </p:txBody>
      </p:sp>
      <p:sp>
        <p:nvSpPr>
          <p:cNvPr id="946234" name="Rectangle 58">
            <a:extLst>
              <a:ext uri="{FF2B5EF4-FFF2-40B4-BE49-F238E27FC236}">
                <a16:creationId xmlns:a16="http://schemas.microsoft.com/office/drawing/2014/main" id="{31633AD3-1525-694A-9B9A-C5A7EF35747A}"/>
              </a:ext>
            </a:extLst>
          </p:cNvPr>
          <p:cNvSpPr>
            <a:spLocks noChangeArrowheads="1"/>
          </p:cNvSpPr>
          <p:nvPr/>
        </p:nvSpPr>
        <p:spPr bwMode="auto">
          <a:xfrm>
            <a:off x="3665538" y="4013200"/>
            <a:ext cx="333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a:t>
            </a:r>
            <a:endParaRPr lang="en-US" altLang="en-US" sz="1400">
              <a:latin typeface="Helvetica" pitchFamily="2" charset="0"/>
            </a:endParaRPr>
          </a:p>
        </p:txBody>
      </p:sp>
      <p:sp>
        <p:nvSpPr>
          <p:cNvPr id="946235" name="Freeform 59">
            <a:extLst>
              <a:ext uri="{FF2B5EF4-FFF2-40B4-BE49-F238E27FC236}">
                <a16:creationId xmlns:a16="http://schemas.microsoft.com/office/drawing/2014/main" id="{50C050F2-466D-6B4C-898C-5BCDE8DE19DC}"/>
              </a:ext>
            </a:extLst>
          </p:cNvPr>
          <p:cNvSpPr>
            <a:spLocks/>
          </p:cNvSpPr>
          <p:nvPr/>
        </p:nvSpPr>
        <p:spPr bwMode="auto">
          <a:xfrm>
            <a:off x="2636838"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6236" name="Freeform 60">
            <a:extLst>
              <a:ext uri="{FF2B5EF4-FFF2-40B4-BE49-F238E27FC236}">
                <a16:creationId xmlns:a16="http://schemas.microsoft.com/office/drawing/2014/main" id="{0C290738-E130-1C48-B7AB-655B2E697C52}"/>
              </a:ext>
            </a:extLst>
          </p:cNvPr>
          <p:cNvSpPr>
            <a:spLocks/>
          </p:cNvSpPr>
          <p:nvPr/>
        </p:nvSpPr>
        <p:spPr bwMode="auto">
          <a:xfrm>
            <a:off x="2876550"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6237" name="Freeform 61">
            <a:extLst>
              <a:ext uri="{FF2B5EF4-FFF2-40B4-BE49-F238E27FC236}">
                <a16:creationId xmlns:a16="http://schemas.microsoft.com/office/drawing/2014/main" id="{40E7C87A-B5BB-7C4D-8B8E-493DD8687B6D}"/>
              </a:ext>
            </a:extLst>
          </p:cNvPr>
          <p:cNvSpPr>
            <a:spLocks/>
          </p:cNvSpPr>
          <p:nvPr/>
        </p:nvSpPr>
        <p:spPr bwMode="auto">
          <a:xfrm>
            <a:off x="3116263" y="2376488"/>
            <a:ext cx="158750" cy="47625"/>
          </a:xfrm>
          <a:custGeom>
            <a:avLst/>
            <a:gdLst>
              <a:gd name="T0" fmla="*/ 0 w 100"/>
              <a:gd name="T1" fmla="*/ 0 h 30"/>
              <a:gd name="T2" fmla="*/ 100 w 100"/>
              <a:gd name="T3" fmla="*/ 0 h 30"/>
              <a:gd name="T4" fmla="*/ 100 w 100"/>
              <a:gd name="T5" fmla="*/ 20 h 30"/>
              <a:gd name="T6" fmla="*/ 100 w 100"/>
              <a:gd name="T7" fmla="*/ 30 h 30"/>
              <a:gd name="T8" fmla="*/ 0 w 100"/>
              <a:gd name="T9" fmla="*/ 30 h 30"/>
              <a:gd name="T10" fmla="*/ 0 w 100"/>
              <a:gd name="T11" fmla="*/ 20 h 30"/>
              <a:gd name="T12" fmla="*/ 0 w 10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0" h="30">
                <a:moveTo>
                  <a:pt x="0" y="0"/>
                </a:moveTo>
                <a:lnTo>
                  <a:pt x="100" y="0"/>
                </a:lnTo>
                <a:lnTo>
                  <a:pt x="100" y="20"/>
                </a:lnTo>
                <a:lnTo>
                  <a:pt x="100"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6238" name="Freeform 62">
            <a:extLst>
              <a:ext uri="{FF2B5EF4-FFF2-40B4-BE49-F238E27FC236}">
                <a16:creationId xmlns:a16="http://schemas.microsoft.com/office/drawing/2014/main" id="{125736F2-5D11-6C46-B336-08352BB7B506}"/>
              </a:ext>
            </a:extLst>
          </p:cNvPr>
          <p:cNvSpPr>
            <a:spLocks/>
          </p:cNvSpPr>
          <p:nvPr/>
        </p:nvSpPr>
        <p:spPr bwMode="auto">
          <a:xfrm>
            <a:off x="3338513"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6239" name="Freeform 63">
            <a:extLst>
              <a:ext uri="{FF2B5EF4-FFF2-40B4-BE49-F238E27FC236}">
                <a16:creationId xmlns:a16="http://schemas.microsoft.com/office/drawing/2014/main" id="{C432D022-F08E-7B4F-B6E1-5FA1745B7CC0}"/>
              </a:ext>
            </a:extLst>
          </p:cNvPr>
          <p:cNvSpPr>
            <a:spLocks/>
          </p:cNvSpPr>
          <p:nvPr/>
        </p:nvSpPr>
        <p:spPr bwMode="auto">
          <a:xfrm>
            <a:off x="3578225"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6241" name="Line 65">
            <a:extLst>
              <a:ext uri="{FF2B5EF4-FFF2-40B4-BE49-F238E27FC236}">
                <a16:creationId xmlns:a16="http://schemas.microsoft.com/office/drawing/2014/main" id="{AA3E8495-A3D3-2749-9D76-667E7C193AB2}"/>
              </a:ext>
            </a:extLst>
          </p:cNvPr>
          <p:cNvSpPr>
            <a:spLocks noChangeShapeType="1"/>
          </p:cNvSpPr>
          <p:nvPr/>
        </p:nvSpPr>
        <p:spPr bwMode="auto">
          <a:xfrm flipV="1">
            <a:off x="2454275" y="795338"/>
            <a:ext cx="1588" cy="31083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242" name="Rectangle 66">
            <a:extLst>
              <a:ext uri="{FF2B5EF4-FFF2-40B4-BE49-F238E27FC236}">
                <a16:creationId xmlns:a16="http://schemas.microsoft.com/office/drawing/2014/main" id="{D607C050-4DC8-3E45-B836-17FCB0F433E9}"/>
              </a:ext>
            </a:extLst>
          </p:cNvPr>
          <p:cNvSpPr>
            <a:spLocks noChangeArrowheads="1"/>
          </p:cNvSpPr>
          <p:nvPr/>
        </p:nvSpPr>
        <p:spPr bwMode="auto">
          <a:xfrm>
            <a:off x="396875" y="4035425"/>
            <a:ext cx="195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46243" name="Rectangle 67">
            <a:extLst>
              <a:ext uri="{FF2B5EF4-FFF2-40B4-BE49-F238E27FC236}">
                <a16:creationId xmlns:a16="http://schemas.microsoft.com/office/drawing/2014/main" id="{184A4B4B-43E7-D549-9B63-6BA614F8A42D}"/>
              </a:ext>
            </a:extLst>
          </p:cNvPr>
          <p:cNvSpPr>
            <a:spLocks noChangeArrowheads="1"/>
          </p:cNvSpPr>
          <p:nvPr/>
        </p:nvSpPr>
        <p:spPr bwMode="auto">
          <a:xfrm>
            <a:off x="1487488" y="4025900"/>
            <a:ext cx="195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46244" name="Rectangle 68">
            <a:extLst>
              <a:ext uri="{FF2B5EF4-FFF2-40B4-BE49-F238E27FC236}">
                <a16:creationId xmlns:a16="http://schemas.microsoft.com/office/drawing/2014/main" id="{324078AB-B340-FD45-9E5D-24622A939553}"/>
              </a:ext>
            </a:extLst>
          </p:cNvPr>
          <p:cNvSpPr>
            <a:spLocks noChangeArrowheads="1"/>
          </p:cNvSpPr>
          <p:nvPr/>
        </p:nvSpPr>
        <p:spPr bwMode="auto">
          <a:xfrm>
            <a:off x="1655763" y="3189288"/>
            <a:ext cx="1539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100" b="1">
                <a:solidFill>
                  <a:srgbClr val="000000"/>
                </a:solidFill>
                <a:latin typeface="Helvetica" pitchFamily="2" charset="0"/>
              </a:rPr>
              <a:t>}</a:t>
            </a:r>
            <a:endParaRPr lang="en-US" altLang="en-US" sz="1400">
              <a:latin typeface="Helvetica" pitchFamily="2" charset="0"/>
            </a:endParaRPr>
          </a:p>
        </p:txBody>
      </p:sp>
      <p:sp>
        <p:nvSpPr>
          <p:cNvPr id="946245" name="Freeform 69">
            <a:extLst>
              <a:ext uri="{FF2B5EF4-FFF2-40B4-BE49-F238E27FC236}">
                <a16:creationId xmlns:a16="http://schemas.microsoft.com/office/drawing/2014/main" id="{2C751309-5E14-2B46-929A-68C0CE3DCC55}"/>
              </a:ext>
            </a:extLst>
          </p:cNvPr>
          <p:cNvSpPr>
            <a:spLocks/>
          </p:cNvSpPr>
          <p:nvPr/>
        </p:nvSpPr>
        <p:spPr bwMode="auto">
          <a:xfrm rot="5350910">
            <a:off x="988219" y="3945731"/>
            <a:ext cx="127000" cy="223838"/>
          </a:xfrm>
          <a:custGeom>
            <a:avLst/>
            <a:gdLst>
              <a:gd name="T0" fmla="*/ 0 w 80"/>
              <a:gd name="T1" fmla="*/ 50 h 141"/>
              <a:gd name="T2" fmla="*/ 50 w 80"/>
              <a:gd name="T3" fmla="*/ 50 h 141"/>
              <a:gd name="T4" fmla="*/ 50 w 80"/>
              <a:gd name="T5" fmla="*/ 0 h 141"/>
              <a:gd name="T6" fmla="*/ 80 w 80"/>
              <a:gd name="T7" fmla="*/ 71 h 141"/>
              <a:gd name="T8" fmla="*/ 50 w 80"/>
              <a:gd name="T9" fmla="*/ 141 h 141"/>
              <a:gd name="T10" fmla="*/ 50 w 80"/>
              <a:gd name="T11" fmla="*/ 91 h 141"/>
              <a:gd name="T12" fmla="*/ 0 w 80"/>
              <a:gd name="T13" fmla="*/ 91 h 141"/>
              <a:gd name="T14" fmla="*/ 0 w 80"/>
              <a:gd name="T15" fmla="*/ 5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1">
                <a:moveTo>
                  <a:pt x="0" y="50"/>
                </a:moveTo>
                <a:lnTo>
                  <a:pt x="50" y="50"/>
                </a:lnTo>
                <a:lnTo>
                  <a:pt x="50" y="0"/>
                </a:lnTo>
                <a:lnTo>
                  <a:pt x="80" y="71"/>
                </a:lnTo>
                <a:lnTo>
                  <a:pt x="50" y="141"/>
                </a:lnTo>
                <a:lnTo>
                  <a:pt x="50" y="91"/>
                </a:lnTo>
                <a:lnTo>
                  <a:pt x="0" y="91"/>
                </a:lnTo>
                <a:lnTo>
                  <a:pt x="0" y="50"/>
                </a:lnTo>
                <a:close/>
              </a:path>
            </a:pathLst>
          </a:custGeom>
          <a:solidFill>
            <a:srgbClr val="000000"/>
          </a:solidFill>
          <a:ln w="15875">
            <a:solidFill>
              <a:srgbClr val="000000"/>
            </a:solidFill>
            <a:prstDash val="solid"/>
            <a:round/>
            <a:headEnd/>
            <a:tailEnd/>
          </a:ln>
        </p:spPr>
        <p:txBody>
          <a:bodyPr/>
          <a:lstStyle/>
          <a:p>
            <a:endParaRPr lang="en-US"/>
          </a:p>
        </p:txBody>
      </p:sp>
      <p:sp>
        <p:nvSpPr>
          <p:cNvPr id="946246" name="Line 70">
            <a:extLst>
              <a:ext uri="{FF2B5EF4-FFF2-40B4-BE49-F238E27FC236}">
                <a16:creationId xmlns:a16="http://schemas.microsoft.com/office/drawing/2014/main" id="{55B683F6-BFED-6B44-89C2-22FD747CDD31}"/>
              </a:ext>
            </a:extLst>
          </p:cNvPr>
          <p:cNvSpPr>
            <a:spLocks noChangeShapeType="1"/>
          </p:cNvSpPr>
          <p:nvPr/>
        </p:nvSpPr>
        <p:spPr bwMode="auto">
          <a:xfrm>
            <a:off x="2636838" y="28876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247" name="Line 71">
            <a:extLst>
              <a:ext uri="{FF2B5EF4-FFF2-40B4-BE49-F238E27FC236}">
                <a16:creationId xmlns:a16="http://schemas.microsoft.com/office/drawing/2014/main" id="{9473CDE7-9290-E94A-961E-39FD19B337B6}"/>
              </a:ext>
            </a:extLst>
          </p:cNvPr>
          <p:cNvSpPr>
            <a:spLocks noChangeShapeType="1"/>
          </p:cNvSpPr>
          <p:nvPr/>
        </p:nvSpPr>
        <p:spPr bwMode="auto">
          <a:xfrm>
            <a:off x="2620963" y="374967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248" name="Line 72">
            <a:extLst>
              <a:ext uri="{FF2B5EF4-FFF2-40B4-BE49-F238E27FC236}">
                <a16:creationId xmlns:a16="http://schemas.microsoft.com/office/drawing/2014/main" id="{965A9115-3BAF-9040-AFF9-38BE60EAEA43}"/>
              </a:ext>
            </a:extLst>
          </p:cNvPr>
          <p:cNvSpPr>
            <a:spLocks noChangeShapeType="1"/>
          </p:cNvSpPr>
          <p:nvPr/>
        </p:nvSpPr>
        <p:spPr bwMode="auto">
          <a:xfrm>
            <a:off x="2617788" y="430847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249" name="Line 73">
            <a:extLst>
              <a:ext uri="{FF2B5EF4-FFF2-40B4-BE49-F238E27FC236}">
                <a16:creationId xmlns:a16="http://schemas.microsoft.com/office/drawing/2014/main" id="{F436B49B-2F0D-644E-8496-CFE37F5E4E86}"/>
              </a:ext>
            </a:extLst>
          </p:cNvPr>
          <p:cNvSpPr>
            <a:spLocks noChangeShapeType="1"/>
          </p:cNvSpPr>
          <p:nvPr/>
        </p:nvSpPr>
        <p:spPr bwMode="auto">
          <a:xfrm>
            <a:off x="2620963" y="459740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250" name="Line 74">
            <a:extLst>
              <a:ext uri="{FF2B5EF4-FFF2-40B4-BE49-F238E27FC236}">
                <a16:creationId xmlns:a16="http://schemas.microsoft.com/office/drawing/2014/main" id="{9B5A9B3A-09FE-1F42-8972-20B54A8301C6}"/>
              </a:ext>
            </a:extLst>
          </p:cNvPr>
          <p:cNvSpPr>
            <a:spLocks noChangeShapeType="1"/>
          </p:cNvSpPr>
          <p:nvPr/>
        </p:nvSpPr>
        <p:spPr bwMode="auto">
          <a:xfrm>
            <a:off x="2617788" y="52197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251" name="Line 75">
            <a:extLst>
              <a:ext uri="{FF2B5EF4-FFF2-40B4-BE49-F238E27FC236}">
                <a16:creationId xmlns:a16="http://schemas.microsoft.com/office/drawing/2014/main" id="{B2F8809C-FD15-BD43-B718-B31AF893A133}"/>
              </a:ext>
            </a:extLst>
          </p:cNvPr>
          <p:cNvSpPr>
            <a:spLocks noChangeShapeType="1"/>
          </p:cNvSpPr>
          <p:nvPr/>
        </p:nvSpPr>
        <p:spPr bwMode="auto">
          <a:xfrm>
            <a:off x="2620963" y="57785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252" name="Line 76">
            <a:extLst>
              <a:ext uri="{FF2B5EF4-FFF2-40B4-BE49-F238E27FC236}">
                <a16:creationId xmlns:a16="http://schemas.microsoft.com/office/drawing/2014/main" id="{033A4914-7353-7F41-B9BA-81AE4C4B5DB3}"/>
              </a:ext>
            </a:extLst>
          </p:cNvPr>
          <p:cNvSpPr>
            <a:spLocks noChangeShapeType="1"/>
          </p:cNvSpPr>
          <p:nvPr/>
        </p:nvSpPr>
        <p:spPr bwMode="auto">
          <a:xfrm>
            <a:off x="2620963" y="6081713"/>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46253" name="Line 77">
            <a:extLst>
              <a:ext uri="{FF2B5EF4-FFF2-40B4-BE49-F238E27FC236}">
                <a16:creationId xmlns:a16="http://schemas.microsoft.com/office/drawing/2014/main" id="{2818E95B-7DDE-D347-9CF0-0C0529CFDBE2}"/>
              </a:ext>
            </a:extLst>
          </p:cNvPr>
          <p:cNvSpPr>
            <a:spLocks noChangeShapeType="1"/>
          </p:cNvSpPr>
          <p:nvPr/>
        </p:nvSpPr>
        <p:spPr bwMode="auto">
          <a:xfrm>
            <a:off x="2636838" y="6656388"/>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46254" name="Line 78">
            <a:extLst>
              <a:ext uri="{FF2B5EF4-FFF2-40B4-BE49-F238E27FC236}">
                <a16:creationId xmlns:a16="http://schemas.microsoft.com/office/drawing/2014/main" id="{B212D3A5-34FE-C64D-A38C-32364C98CA89}"/>
              </a:ext>
            </a:extLst>
          </p:cNvPr>
          <p:cNvSpPr>
            <a:spLocks noChangeShapeType="1"/>
          </p:cNvSpPr>
          <p:nvPr/>
        </p:nvSpPr>
        <p:spPr bwMode="auto">
          <a:xfrm>
            <a:off x="2620963" y="6927850"/>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46255" name="Line 79">
            <a:extLst>
              <a:ext uri="{FF2B5EF4-FFF2-40B4-BE49-F238E27FC236}">
                <a16:creationId xmlns:a16="http://schemas.microsoft.com/office/drawing/2014/main" id="{6EF146AB-04CB-7545-86F9-9F8E6A8FE224}"/>
              </a:ext>
            </a:extLst>
          </p:cNvPr>
          <p:cNvSpPr>
            <a:spLocks noChangeShapeType="1"/>
          </p:cNvSpPr>
          <p:nvPr/>
        </p:nvSpPr>
        <p:spPr bwMode="auto">
          <a:xfrm>
            <a:off x="2636838" y="7216775"/>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46256" name="Rectangle 80">
            <a:extLst>
              <a:ext uri="{FF2B5EF4-FFF2-40B4-BE49-F238E27FC236}">
                <a16:creationId xmlns:a16="http://schemas.microsoft.com/office/drawing/2014/main" id="{A12134F3-4576-8248-8018-E78E8CF79DE0}"/>
              </a:ext>
            </a:extLst>
          </p:cNvPr>
          <p:cNvSpPr>
            <a:spLocks noChangeArrowheads="1"/>
          </p:cNvSpPr>
          <p:nvPr/>
        </p:nvSpPr>
        <p:spPr bwMode="auto">
          <a:xfrm>
            <a:off x="2641600" y="55118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46257" name="Rectangle 81">
            <a:extLst>
              <a:ext uri="{FF2B5EF4-FFF2-40B4-BE49-F238E27FC236}">
                <a16:creationId xmlns:a16="http://schemas.microsoft.com/office/drawing/2014/main" id="{B484E6F2-7197-9842-A4FB-37ED762135EB}"/>
              </a:ext>
            </a:extLst>
          </p:cNvPr>
          <p:cNvSpPr>
            <a:spLocks noChangeArrowheads="1"/>
          </p:cNvSpPr>
          <p:nvPr/>
        </p:nvSpPr>
        <p:spPr bwMode="auto">
          <a:xfrm>
            <a:off x="2833688" y="42719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6258" name="Rectangle 82">
            <a:extLst>
              <a:ext uri="{FF2B5EF4-FFF2-40B4-BE49-F238E27FC236}">
                <a16:creationId xmlns:a16="http://schemas.microsoft.com/office/drawing/2014/main" id="{63C49073-36CD-C84D-BA45-DD32A6375608}"/>
              </a:ext>
            </a:extLst>
          </p:cNvPr>
          <p:cNvSpPr>
            <a:spLocks noChangeArrowheads="1"/>
          </p:cNvSpPr>
          <p:nvPr/>
        </p:nvSpPr>
        <p:spPr bwMode="auto">
          <a:xfrm>
            <a:off x="2654300" y="259556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46259" name="Rectangle 83">
            <a:extLst>
              <a:ext uri="{FF2B5EF4-FFF2-40B4-BE49-F238E27FC236}">
                <a16:creationId xmlns:a16="http://schemas.microsoft.com/office/drawing/2014/main" id="{97A79ED0-EE4E-5846-B774-B4E336DF3E8C}"/>
              </a:ext>
            </a:extLst>
          </p:cNvPr>
          <p:cNvSpPr>
            <a:spLocks noChangeArrowheads="1"/>
          </p:cNvSpPr>
          <p:nvPr/>
        </p:nvSpPr>
        <p:spPr bwMode="auto">
          <a:xfrm>
            <a:off x="2632075" y="429101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46260" name="Rectangle 84">
            <a:extLst>
              <a:ext uri="{FF2B5EF4-FFF2-40B4-BE49-F238E27FC236}">
                <a16:creationId xmlns:a16="http://schemas.microsoft.com/office/drawing/2014/main" id="{F68841DA-EED4-B441-A930-DA5C01C5EF64}"/>
              </a:ext>
            </a:extLst>
          </p:cNvPr>
          <p:cNvSpPr>
            <a:spLocks noChangeArrowheads="1"/>
          </p:cNvSpPr>
          <p:nvPr/>
        </p:nvSpPr>
        <p:spPr bwMode="auto">
          <a:xfrm>
            <a:off x="2635250" y="2187575"/>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46261" name="Rectangle 85">
            <a:extLst>
              <a:ext uri="{FF2B5EF4-FFF2-40B4-BE49-F238E27FC236}">
                <a16:creationId xmlns:a16="http://schemas.microsoft.com/office/drawing/2014/main" id="{53758EBC-4126-3B4D-8078-A6E3924CD0B9}"/>
              </a:ext>
            </a:extLst>
          </p:cNvPr>
          <p:cNvSpPr>
            <a:spLocks noChangeArrowheads="1"/>
          </p:cNvSpPr>
          <p:nvPr/>
        </p:nvSpPr>
        <p:spPr bwMode="auto">
          <a:xfrm>
            <a:off x="460375" y="2833688"/>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46262" name="Rectangle 86">
            <a:extLst>
              <a:ext uri="{FF2B5EF4-FFF2-40B4-BE49-F238E27FC236}">
                <a16:creationId xmlns:a16="http://schemas.microsoft.com/office/drawing/2014/main" id="{9D89FA8F-98CF-B947-A594-5ADAD1E0193D}"/>
              </a:ext>
            </a:extLst>
          </p:cNvPr>
          <p:cNvSpPr>
            <a:spLocks noChangeArrowheads="1"/>
          </p:cNvSpPr>
          <p:nvPr/>
        </p:nvSpPr>
        <p:spPr bwMode="auto">
          <a:xfrm>
            <a:off x="444500" y="3203575"/>
            <a:ext cx="177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(D)</a:t>
            </a:r>
            <a:endParaRPr lang="en-US" altLang="en-US" sz="1400">
              <a:latin typeface="Helvetica" pitchFamily="2" charset="0"/>
            </a:endParaRPr>
          </a:p>
        </p:txBody>
      </p:sp>
      <p:sp>
        <p:nvSpPr>
          <p:cNvPr id="946263" name="Rectangle 87">
            <a:extLst>
              <a:ext uri="{FF2B5EF4-FFF2-40B4-BE49-F238E27FC236}">
                <a16:creationId xmlns:a16="http://schemas.microsoft.com/office/drawing/2014/main" id="{23713093-1674-EF4C-81CA-0C7115919886}"/>
              </a:ext>
            </a:extLst>
          </p:cNvPr>
          <p:cNvSpPr>
            <a:spLocks noChangeArrowheads="1"/>
          </p:cNvSpPr>
          <p:nvPr/>
        </p:nvSpPr>
        <p:spPr bwMode="auto">
          <a:xfrm>
            <a:off x="304800" y="3798888"/>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(PS)</a:t>
            </a:r>
            <a:endParaRPr lang="en-US" altLang="en-US" sz="1400">
              <a:latin typeface="Helvetica" pitchFamily="2" charset="0"/>
            </a:endParaRPr>
          </a:p>
        </p:txBody>
      </p:sp>
      <p:sp>
        <p:nvSpPr>
          <p:cNvPr id="946264" name="Rectangle 88">
            <a:extLst>
              <a:ext uri="{FF2B5EF4-FFF2-40B4-BE49-F238E27FC236}">
                <a16:creationId xmlns:a16="http://schemas.microsoft.com/office/drawing/2014/main" id="{C7F7E795-6291-224D-8E11-CA5820D61DD5}"/>
              </a:ext>
            </a:extLst>
          </p:cNvPr>
          <p:cNvSpPr>
            <a:spLocks noChangeArrowheads="1"/>
          </p:cNvSpPr>
          <p:nvPr/>
        </p:nvSpPr>
        <p:spPr bwMode="auto">
          <a:xfrm>
            <a:off x="933450" y="2933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6265" name="Rectangle 89">
            <a:extLst>
              <a:ext uri="{FF2B5EF4-FFF2-40B4-BE49-F238E27FC236}">
                <a16:creationId xmlns:a16="http://schemas.microsoft.com/office/drawing/2014/main" id="{2E277632-DB9A-164F-BB1B-6065A1C6F4DC}"/>
              </a:ext>
            </a:extLst>
          </p:cNvPr>
          <p:cNvSpPr>
            <a:spLocks noChangeArrowheads="1"/>
          </p:cNvSpPr>
          <p:nvPr/>
        </p:nvSpPr>
        <p:spPr bwMode="auto">
          <a:xfrm>
            <a:off x="3054350" y="17653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6266" name="Rectangle 90">
            <a:extLst>
              <a:ext uri="{FF2B5EF4-FFF2-40B4-BE49-F238E27FC236}">
                <a16:creationId xmlns:a16="http://schemas.microsoft.com/office/drawing/2014/main" id="{1540E8F5-4B1B-4F41-809E-72AC6F85B0F3}"/>
              </a:ext>
            </a:extLst>
          </p:cNvPr>
          <p:cNvSpPr>
            <a:spLocks noChangeArrowheads="1"/>
          </p:cNvSpPr>
          <p:nvPr/>
        </p:nvSpPr>
        <p:spPr bwMode="auto">
          <a:xfrm>
            <a:off x="3038475" y="20526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6267" name="Rectangle 91">
            <a:extLst>
              <a:ext uri="{FF2B5EF4-FFF2-40B4-BE49-F238E27FC236}">
                <a16:creationId xmlns:a16="http://schemas.microsoft.com/office/drawing/2014/main" id="{C3442820-4449-224A-A775-B37D6E71D2E7}"/>
              </a:ext>
            </a:extLst>
          </p:cNvPr>
          <p:cNvSpPr>
            <a:spLocks noChangeArrowheads="1"/>
          </p:cNvSpPr>
          <p:nvPr/>
        </p:nvSpPr>
        <p:spPr bwMode="auto">
          <a:xfrm>
            <a:off x="2878138" y="22447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6268" name="Rectangle 92">
            <a:extLst>
              <a:ext uri="{FF2B5EF4-FFF2-40B4-BE49-F238E27FC236}">
                <a16:creationId xmlns:a16="http://schemas.microsoft.com/office/drawing/2014/main" id="{5F00C2F5-12D3-A241-84AE-A50662706B69}"/>
              </a:ext>
            </a:extLst>
          </p:cNvPr>
          <p:cNvSpPr>
            <a:spLocks noChangeArrowheads="1"/>
          </p:cNvSpPr>
          <p:nvPr/>
        </p:nvSpPr>
        <p:spPr bwMode="auto">
          <a:xfrm>
            <a:off x="3054350" y="28987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6269" name="Rectangle 93">
            <a:extLst>
              <a:ext uri="{FF2B5EF4-FFF2-40B4-BE49-F238E27FC236}">
                <a16:creationId xmlns:a16="http://schemas.microsoft.com/office/drawing/2014/main" id="{4A10213B-1AAB-A840-ACD9-00D52351E8B8}"/>
              </a:ext>
            </a:extLst>
          </p:cNvPr>
          <p:cNvSpPr>
            <a:spLocks noChangeArrowheads="1"/>
          </p:cNvSpPr>
          <p:nvPr/>
        </p:nvSpPr>
        <p:spPr bwMode="auto">
          <a:xfrm>
            <a:off x="2894013" y="36830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6270" name="Rectangle 94">
            <a:extLst>
              <a:ext uri="{FF2B5EF4-FFF2-40B4-BE49-F238E27FC236}">
                <a16:creationId xmlns:a16="http://schemas.microsoft.com/office/drawing/2014/main" id="{B9307304-1142-374B-B30C-330C4946ECDC}"/>
              </a:ext>
            </a:extLst>
          </p:cNvPr>
          <p:cNvSpPr>
            <a:spLocks noChangeArrowheads="1"/>
          </p:cNvSpPr>
          <p:nvPr/>
        </p:nvSpPr>
        <p:spPr bwMode="auto">
          <a:xfrm>
            <a:off x="2894013" y="3827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6271" name="Rectangle 95">
            <a:extLst>
              <a:ext uri="{FF2B5EF4-FFF2-40B4-BE49-F238E27FC236}">
                <a16:creationId xmlns:a16="http://schemas.microsoft.com/office/drawing/2014/main" id="{C86CA41C-7832-3E47-9151-20EC4E339DF0}"/>
              </a:ext>
            </a:extLst>
          </p:cNvPr>
          <p:cNvSpPr>
            <a:spLocks noChangeArrowheads="1"/>
          </p:cNvSpPr>
          <p:nvPr/>
        </p:nvSpPr>
        <p:spPr bwMode="auto">
          <a:xfrm>
            <a:off x="2989263" y="34591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6272" name="Rectangle 96">
            <a:extLst>
              <a:ext uri="{FF2B5EF4-FFF2-40B4-BE49-F238E27FC236}">
                <a16:creationId xmlns:a16="http://schemas.microsoft.com/office/drawing/2014/main" id="{D4B8D7CA-41C4-664C-BE24-3501C2BDAB33}"/>
              </a:ext>
            </a:extLst>
          </p:cNvPr>
          <p:cNvSpPr>
            <a:spLocks noChangeArrowheads="1"/>
          </p:cNvSpPr>
          <p:nvPr/>
        </p:nvSpPr>
        <p:spPr bwMode="auto">
          <a:xfrm>
            <a:off x="3117850" y="31702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6273" name="Rectangle 97">
            <a:extLst>
              <a:ext uri="{FF2B5EF4-FFF2-40B4-BE49-F238E27FC236}">
                <a16:creationId xmlns:a16="http://schemas.microsoft.com/office/drawing/2014/main" id="{2CD48F4A-5BD8-C344-93CD-EDEF18C1C7E8}"/>
              </a:ext>
            </a:extLst>
          </p:cNvPr>
          <p:cNvSpPr>
            <a:spLocks noChangeArrowheads="1"/>
          </p:cNvSpPr>
          <p:nvPr/>
        </p:nvSpPr>
        <p:spPr bwMode="auto">
          <a:xfrm>
            <a:off x="2894013" y="4624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6274" name="Rectangle 98">
            <a:extLst>
              <a:ext uri="{FF2B5EF4-FFF2-40B4-BE49-F238E27FC236}">
                <a16:creationId xmlns:a16="http://schemas.microsoft.com/office/drawing/2014/main" id="{DA7550CF-72F9-C943-86A5-ADCD122A600D}"/>
              </a:ext>
            </a:extLst>
          </p:cNvPr>
          <p:cNvSpPr>
            <a:spLocks noChangeArrowheads="1"/>
          </p:cNvSpPr>
          <p:nvPr/>
        </p:nvSpPr>
        <p:spPr bwMode="auto">
          <a:xfrm>
            <a:off x="2878138" y="492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6275" name="Rectangle 99">
            <a:extLst>
              <a:ext uri="{FF2B5EF4-FFF2-40B4-BE49-F238E27FC236}">
                <a16:creationId xmlns:a16="http://schemas.microsoft.com/office/drawing/2014/main" id="{C79AA4C9-9CE6-2649-9CBB-F1CE1CA90F4F}"/>
              </a:ext>
            </a:extLst>
          </p:cNvPr>
          <p:cNvSpPr>
            <a:spLocks noChangeArrowheads="1"/>
          </p:cNvSpPr>
          <p:nvPr/>
        </p:nvSpPr>
        <p:spPr bwMode="auto">
          <a:xfrm>
            <a:off x="2878138" y="51371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6276" name="Rectangle 100">
            <a:extLst>
              <a:ext uri="{FF2B5EF4-FFF2-40B4-BE49-F238E27FC236}">
                <a16:creationId xmlns:a16="http://schemas.microsoft.com/office/drawing/2014/main" id="{8F7F54F2-F5B9-DE43-AE66-681166566370}"/>
              </a:ext>
            </a:extLst>
          </p:cNvPr>
          <p:cNvSpPr>
            <a:spLocks noChangeArrowheads="1"/>
          </p:cNvSpPr>
          <p:nvPr/>
        </p:nvSpPr>
        <p:spPr bwMode="auto">
          <a:xfrm>
            <a:off x="2692400" y="5051425"/>
            <a:ext cx="2444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
              </a:rPr>
              <a:t>       </a:t>
            </a:r>
            <a:endParaRPr lang="en-US" altLang="en-US" sz="1400">
              <a:latin typeface="Helvetica" pitchFamily="2" charset="0"/>
            </a:endParaRPr>
          </a:p>
        </p:txBody>
      </p:sp>
      <p:sp>
        <p:nvSpPr>
          <p:cNvPr id="946277" name="Rectangle 101">
            <a:extLst>
              <a:ext uri="{FF2B5EF4-FFF2-40B4-BE49-F238E27FC236}">
                <a16:creationId xmlns:a16="http://schemas.microsoft.com/office/drawing/2014/main" id="{55E93CB1-0D39-704A-8798-283DAB56715A}"/>
              </a:ext>
            </a:extLst>
          </p:cNvPr>
          <p:cNvSpPr>
            <a:spLocks noChangeArrowheads="1"/>
          </p:cNvSpPr>
          <p:nvPr/>
        </p:nvSpPr>
        <p:spPr bwMode="auto">
          <a:xfrm>
            <a:off x="3022600" y="58070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6279" name="Rectangle 103">
            <a:extLst>
              <a:ext uri="{FF2B5EF4-FFF2-40B4-BE49-F238E27FC236}">
                <a16:creationId xmlns:a16="http://schemas.microsoft.com/office/drawing/2014/main" id="{E3E0B174-94B5-A548-A431-DC393EE6463A}"/>
              </a:ext>
            </a:extLst>
          </p:cNvPr>
          <p:cNvSpPr>
            <a:spLocks noChangeArrowheads="1"/>
          </p:cNvSpPr>
          <p:nvPr/>
        </p:nvSpPr>
        <p:spPr bwMode="auto">
          <a:xfrm>
            <a:off x="2814638" y="69564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6280" name="Rectangle 104">
            <a:extLst>
              <a:ext uri="{FF2B5EF4-FFF2-40B4-BE49-F238E27FC236}">
                <a16:creationId xmlns:a16="http://schemas.microsoft.com/office/drawing/2014/main" id="{715303DC-16F5-6846-8AD2-D962DD36397D}"/>
              </a:ext>
            </a:extLst>
          </p:cNvPr>
          <p:cNvSpPr>
            <a:spLocks noChangeArrowheads="1"/>
          </p:cNvSpPr>
          <p:nvPr/>
        </p:nvSpPr>
        <p:spPr bwMode="auto">
          <a:xfrm>
            <a:off x="2894013" y="72278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6281" name="Rectangle 105">
            <a:extLst>
              <a:ext uri="{FF2B5EF4-FFF2-40B4-BE49-F238E27FC236}">
                <a16:creationId xmlns:a16="http://schemas.microsoft.com/office/drawing/2014/main" id="{A07ED908-7FA4-A84D-B7FF-507F8887D903}"/>
              </a:ext>
            </a:extLst>
          </p:cNvPr>
          <p:cNvSpPr>
            <a:spLocks noChangeArrowheads="1"/>
          </p:cNvSpPr>
          <p:nvPr/>
        </p:nvSpPr>
        <p:spPr bwMode="auto">
          <a:xfrm>
            <a:off x="2533650" y="2174875"/>
            <a:ext cx="3429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
              </a:rPr>
              <a:t>        </a:t>
            </a:r>
            <a:endParaRPr lang="en-US" altLang="en-US" sz="1400">
              <a:latin typeface="Helvetica" pitchFamily="2" charset="0"/>
            </a:endParaRPr>
          </a:p>
        </p:txBody>
      </p:sp>
      <p:sp>
        <p:nvSpPr>
          <p:cNvPr id="946282" name="Rectangle 106">
            <a:extLst>
              <a:ext uri="{FF2B5EF4-FFF2-40B4-BE49-F238E27FC236}">
                <a16:creationId xmlns:a16="http://schemas.microsoft.com/office/drawing/2014/main" id="{7265269D-CD50-FB41-8E1A-FAD3D0F58627}"/>
              </a:ext>
            </a:extLst>
          </p:cNvPr>
          <p:cNvSpPr>
            <a:spLocks noChangeArrowheads="1"/>
          </p:cNvSpPr>
          <p:nvPr/>
        </p:nvSpPr>
        <p:spPr bwMode="auto">
          <a:xfrm>
            <a:off x="3101975" y="238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6283" name="AutoShape 107">
            <a:extLst>
              <a:ext uri="{FF2B5EF4-FFF2-40B4-BE49-F238E27FC236}">
                <a16:creationId xmlns:a16="http://schemas.microsoft.com/office/drawing/2014/main" id="{1BA202C1-CD20-FA4B-B341-6DFFF4439EE9}"/>
              </a:ext>
            </a:extLst>
          </p:cNvPr>
          <p:cNvSpPr>
            <a:spLocks noChangeArrowheads="1"/>
          </p:cNvSpPr>
          <p:nvPr/>
        </p:nvSpPr>
        <p:spPr bwMode="auto">
          <a:xfrm flipH="1">
            <a:off x="1789113" y="3225800"/>
            <a:ext cx="400050" cy="444500"/>
          </a:xfrm>
          <a:prstGeom prst="rightArrow">
            <a:avLst>
              <a:gd name="adj1" fmla="val 50000"/>
              <a:gd name="adj2" fmla="val 5000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6284" name="Rectangle 108">
            <a:extLst>
              <a:ext uri="{FF2B5EF4-FFF2-40B4-BE49-F238E27FC236}">
                <a16:creationId xmlns:a16="http://schemas.microsoft.com/office/drawing/2014/main" id="{BBF746E1-5AC0-7D45-A14F-9E0C6897A121}"/>
              </a:ext>
            </a:extLst>
          </p:cNvPr>
          <p:cNvSpPr>
            <a:spLocks noChangeArrowheads="1"/>
          </p:cNvSpPr>
          <p:nvPr/>
        </p:nvSpPr>
        <p:spPr bwMode="auto">
          <a:xfrm>
            <a:off x="431800" y="3444875"/>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46285" name="Rectangle 109">
            <a:extLst>
              <a:ext uri="{FF2B5EF4-FFF2-40B4-BE49-F238E27FC236}">
                <a16:creationId xmlns:a16="http://schemas.microsoft.com/office/drawing/2014/main" id="{522D68D9-34DA-5843-A579-80A8B8D2B087}"/>
              </a:ext>
            </a:extLst>
          </p:cNvPr>
          <p:cNvSpPr>
            <a:spLocks noChangeArrowheads="1"/>
          </p:cNvSpPr>
          <p:nvPr/>
        </p:nvSpPr>
        <p:spPr bwMode="auto">
          <a:xfrm>
            <a:off x="650875" y="4129088"/>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Taw</a:t>
            </a:r>
            <a:endParaRPr lang="en-US" altLang="en-US">
              <a:latin typeface="Helvetica" pitchFamily="2" charset="0"/>
            </a:endParaRPr>
          </a:p>
        </p:txBody>
      </p:sp>
      <p:sp>
        <p:nvSpPr>
          <p:cNvPr id="946286" name="Rectangle 110">
            <a:extLst>
              <a:ext uri="{FF2B5EF4-FFF2-40B4-BE49-F238E27FC236}">
                <a16:creationId xmlns:a16="http://schemas.microsoft.com/office/drawing/2014/main" id="{48754584-1718-AB41-9DED-390A8D04BA99}"/>
              </a:ext>
            </a:extLst>
          </p:cNvPr>
          <p:cNvSpPr>
            <a:spLocks noChangeArrowheads="1"/>
          </p:cNvSpPr>
          <p:nvPr/>
        </p:nvSpPr>
        <p:spPr bwMode="auto">
          <a:xfrm>
            <a:off x="606425" y="442118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Taw</a:t>
            </a:r>
            <a:endParaRPr lang="en-US" altLang="en-US">
              <a:latin typeface="Helvetica" pitchFamily="2" charset="0"/>
            </a:endParaRPr>
          </a:p>
        </p:txBody>
      </p:sp>
      <p:sp>
        <p:nvSpPr>
          <p:cNvPr id="946287" name="Rectangle 111">
            <a:extLst>
              <a:ext uri="{FF2B5EF4-FFF2-40B4-BE49-F238E27FC236}">
                <a16:creationId xmlns:a16="http://schemas.microsoft.com/office/drawing/2014/main" id="{BC020747-5D2E-554F-88CF-9BF7E0C4296D}"/>
              </a:ext>
            </a:extLst>
          </p:cNvPr>
          <p:cNvSpPr>
            <a:spLocks noChangeArrowheads="1"/>
          </p:cNvSpPr>
          <p:nvPr/>
        </p:nvSpPr>
        <p:spPr bwMode="auto">
          <a:xfrm>
            <a:off x="890588" y="4749800"/>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Ezra</a:t>
            </a:r>
            <a:endParaRPr lang="en-US" altLang="en-US">
              <a:latin typeface="Helvetica" pitchFamily="2" charset="0"/>
            </a:endParaRPr>
          </a:p>
        </p:txBody>
      </p:sp>
      <p:sp>
        <p:nvSpPr>
          <p:cNvPr id="946288" name="Rectangle 112">
            <a:extLst>
              <a:ext uri="{FF2B5EF4-FFF2-40B4-BE49-F238E27FC236}">
                <a16:creationId xmlns:a16="http://schemas.microsoft.com/office/drawing/2014/main" id="{31D9F346-A2C4-8649-83A2-10B5167B8BFD}"/>
              </a:ext>
            </a:extLst>
          </p:cNvPr>
          <p:cNvSpPr>
            <a:spLocks noChangeArrowheads="1"/>
          </p:cNvSpPr>
          <p:nvPr/>
        </p:nvSpPr>
        <p:spPr bwMode="auto">
          <a:xfrm>
            <a:off x="596900" y="5092700"/>
            <a:ext cx="952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Nehemia</a:t>
            </a:r>
            <a:endParaRPr lang="en-US" altLang="en-US" b="1">
              <a:latin typeface="Helvetica" pitchFamily="2" charset="0"/>
            </a:endParaRPr>
          </a:p>
        </p:txBody>
      </p:sp>
      <p:sp>
        <p:nvSpPr>
          <p:cNvPr id="946289" name="Rectangle 113">
            <a:extLst>
              <a:ext uri="{FF2B5EF4-FFF2-40B4-BE49-F238E27FC236}">
                <a16:creationId xmlns:a16="http://schemas.microsoft.com/office/drawing/2014/main" id="{348FD2C5-01C0-F04C-8A2F-BFCA7C517774}"/>
              </a:ext>
            </a:extLst>
          </p:cNvPr>
          <p:cNvSpPr>
            <a:spLocks noChangeArrowheads="1"/>
          </p:cNvSpPr>
          <p:nvPr/>
        </p:nvSpPr>
        <p:spPr bwMode="auto">
          <a:xfrm>
            <a:off x="830263" y="5414963"/>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Ester</a:t>
            </a:r>
            <a:endParaRPr lang="en-US" altLang="en-US">
              <a:latin typeface="Helvetica" pitchFamily="2" charset="0"/>
            </a:endParaRPr>
          </a:p>
        </p:txBody>
      </p:sp>
      <p:sp>
        <p:nvSpPr>
          <p:cNvPr id="946290" name="Rectangle 114">
            <a:extLst>
              <a:ext uri="{FF2B5EF4-FFF2-40B4-BE49-F238E27FC236}">
                <a16:creationId xmlns:a16="http://schemas.microsoft.com/office/drawing/2014/main" id="{EDCE2454-D5D1-BA4C-B7D9-07AD65CE9E88}"/>
              </a:ext>
            </a:extLst>
          </p:cNvPr>
          <p:cNvSpPr>
            <a:spLocks noChangeArrowheads="1"/>
          </p:cNvSpPr>
          <p:nvPr/>
        </p:nvSpPr>
        <p:spPr bwMode="auto">
          <a:xfrm>
            <a:off x="731838" y="2717800"/>
            <a:ext cx="8905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700" b="1">
                <a:solidFill>
                  <a:srgbClr val="000000"/>
                </a:solidFill>
                <a:latin typeface="Helvetica" pitchFamily="2" charset="0"/>
              </a:rPr>
              <a:t>I Samuel</a:t>
            </a:r>
            <a:endParaRPr lang="en-US" altLang="en-US" sz="1400">
              <a:latin typeface="Helvetica" pitchFamily="2" charset="0"/>
            </a:endParaRPr>
          </a:p>
        </p:txBody>
      </p:sp>
      <p:sp>
        <p:nvSpPr>
          <p:cNvPr id="946291" name="Rectangle 115">
            <a:extLst>
              <a:ext uri="{FF2B5EF4-FFF2-40B4-BE49-F238E27FC236}">
                <a16:creationId xmlns:a16="http://schemas.microsoft.com/office/drawing/2014/main" id="{1F1A0C40-EAF4-8A44-B15E-6303114912AC}"/>
              </a:ext>
            </a:extLst>
          </p:cNvPr>
          <p:cNvSpPr>
            <a:spLocks noChangeArrowheads="1"/>
          </p:cNvSpPr>
          <p:nvPr/>
        </p:nvSpPr>
        <p:spPr bwMode="auto">
          <a:xfrm>
            <a:off x="668338" y="3114675"/>
            <a:ext cx="1003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Samuel</a:t>
            </a:r>
            <a:endParaRPr lang="en-US" altLang="en-US" sz="1400">
              <a:latin typeface="Helvetica" pitchFamily="2" charset="0"/>
            </a:endParaRPr>
          </a:p>
        </p:txBody>
      </p:sp>
      <p:sp>
        <p:nvSpPr>
          <p:cNvPr id="946292" name="Rectangle 116">
            <a:extLst>
              <a:ext uri="{FF2B5EF4-FFF2-40B4-BE49-F238E27FC236}">
                <a16:creationId xmlns:a16="http://schemas.microsoft.com/office/drawing/2014/main" id="{C0B7EC24-D5FB-BC49-B602-45B293A52E47}"/>
              </a:ext>
            </a:extLst>
          </p:cNvPr>
          <p:cNvSpPr>
            <a:spLocks noChangeArrowheads="1"/>
          </p:cNvSpPr>
          <p:nvPr/>
        </p:nvSpPr>
        <p:spPr bwMode="auto">
          <a:xfrm>
            <a:off x="782638" y="336867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Raja</a:t>
            </a:r>
            <a:endParaRPr lang="en-US" altLang="en-US">
              <a:latin typeface="Helvetica" pitchFamily="2" charset="0"/>
            </a:endParaRPr>
          </a:p>
        </p:txBody>
      </p:sp>
      <p:sp>
        <p:nvSpPr>
          <p:cNvPr id="946293" name="Rectangle 117">
            <a:extLst>
              <a:ext uri="{FF2B5EF4-FFF2-40B4-BE49-F238E27FC236}">
                <a16:creationId xmlns:a16="http://schemas.microsoft.com/office/drawing/2014/main" id="{6E1D7DC9-FB45-6949-829D-9BC2B069EE09}"/>
              </a:ext>
            </a:extLst>
          </p:cNvPr>
          <p:cNvSpPr>
            <a:spLocks noChangeArrowheads="1"/>
          </p:cNvSpPr>
          <p:nvPr/>
        </p:nvSpPr>
        <p:spPr bwMode="auto">
          <a:xfrm>
            <a:off x="641350" y="3730625"/>
            <a:ext cx="673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Raja</a:t>
            </a:r>
            <a:endParaRPr lang="en-US" altLang="en-US">
              <a:latin typeface="Helvetica" pitchFamily="2" charset="0"/>
            </a:endParaRPr>
          </a:p>
        </p:txBody>
      </p:sp>
      <p:sp>
        <p:nvSpPr>
          <p:cNvPr id="946294" name="Rectangle 118" descr="Small grid">
            <a:extLst>
              <a:ext uri="{FF2B5EF4-FFF2-40B4-BE49-F238E27FC236}">
                <a16:creationId xmlns:a16="http://schemas.microsoft.com/office/drawing/2014/main" id="{8793054F-45A0-6A4D-A711-C670BB107BEB}"/>
              </a:ext>
            </a:extLst>
          </p:cNvPr>
          <p:cNvSpPr>
            <a:spLocks noChangeArrowheads="1"/>
          </p:cNvSpPr>
          <p:nvPr/>
        </p:nvSpPr>
        <p:spPr bwMode="auto">
          <a:xfrm>
            <a:off x="2220913" y="582613"/>
            <a:ext cx="222250" cy="32797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6295" name="Arc 119">
            <a:extLst>
              <a:ext uri="{FF2B5EF4-FFF2-40B4-BE49-F238E27FC236}">
                <a16:creationId xmlns:a16="http://schemas.microsoft.com/office/drawing/2014/main" id="{330BF7BC-C88D-7348-9E5C-8FAC096F5433}"/>
              </a:ext>
            </a:extLst>
          </p:cNvPr>
          <p:cNvSpPr>
            <a:spLocks/>
          </p:cNvSpPr>
          <p:nvPr/>
        </p:nvSpPr>
        <p:spPr bwMode="auto">
          <a:xfrm rot="10860000">
            <a:off x="2457450" y="569913"/>
            <a:ext cx="92075" cy="27463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381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6296" name="Line 120">
            <a:extLst>
              <a:ext uri="{FF2B5EF4-FFF2-40B4-BE49-F238E27FC236}">
                <a16:creationId xmlns:a16="http://schemas.microsoft.com/office/drawing/2014/main" id="{9A8AF19C-3C5D-6F4B-B241-C37525E2ABAE}"/>
              </a:ext>
            </a:extLst>
          </p:cNvPr>
          <p:cNvSpPr>
            <a:spLocks noChangeShapeType="1"/>
          </p:cNvSpPr>
          <p:nvPr/>
        </p:nvSpPr>
        <p:spPr bwMode="auto">
          <a:xfrm flipH="1" flipV="1">
            <a:off x="3830638" y="360363"/>
            <a:ext cx="0" cy="4381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297" name="Line 121">
            <a:extLst>
              <a:ext uri="{FF2B5EF4-FFF2-40B4-BE49-F238E27FC236}">
                <a16:creationId xmlns:a16="http://schemas.microsoft.com/office/drawing/2014/main" id="{4642D057-D48A-EA40-9D5C-E98E51D5316C}"/>
              </a:ext>
            </a:extLst>
          </p:cNvPr>
          <p:cNvSpPr>
            <a:spLocks noChangeShapeType="1"/>
          </p:cNvSpPr>
          <p:nvPr/>
        </p:nvSpPr>
        <p:spPr bwMode="auto">
          <a:xfrm>
            <a:off x="2670175" y="571500"/>
            <a:ext cx="4937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298" name="Line 122">
            <a:extLst>
              <a:ext uri="{FF2B5EF4-FFF2-40B4-BE49-F238E27FC236}">
                <a16:creationId xmlns:a16="http://schemas.microsoft.com/office/drawing/2014/main" id="{D3F93B23-5360-9741-B7A4-E65F0114FFF3}"/>
              </a:ext>
            </a:extLst>
          </p:cNvPr>
          <p:cNvSpPr>
            <a:spLocks noChangeShapeType="1"/>
          </p:cNvSpPr>
          <p:nvPr/>
        </p:nvSpPr>
        <p:spPr bwMode="auto">
          <a:xfrm>
            <a:off x="3290888" y="571500"/>
            <a:ext cx="479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299" name="Line 123">
            <a:extLst>
              <a:ext uri="{FF2B5EF4-FFF2-40B4-BE49-F238E27FC236}">
                <a16:creationId xmlns:a16="http://schemas.microsoft.com/office/drawing/2014/main" id="{99193FBD-ADFD-E345-AAF3-714EEB83B11D}"/>
              </a:ext>
            </a:extLst>
          </p:cNvPr>
          <p:cNvSpPr>
            <a:spLocks noChangeShapeType="1"/>
          </p:cNvSpPr>
          <p:nvPr/>
        </p:nvSpPr>
        <p:spPr bwMode="auto">
          <a:xfrm>
            <a:off x="2651125" y="2012950"/>
            <a:ext cx="11160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300" name="Line 124">
            <a:extLst>
              <a:ext uri="{FF2B5EF4-FFF2-40B4-BE49-F238E27FC236}">
                <a16:creationId xmlns:a16="http://schemas.microsoft.com/office/drawing/2014/main" id="{75019B03-CF46-BC41-9382-CD35D0164F14}"/>
              </a:ext>
            </a:extLst>
          </p:cNvPr>
          <p:cNvSpPr>
            <a:spLocks noChangeShapeType="1"/>
          </p:cNvSpPr>
          <p:nvPr/>
        </p:nvSpPr>
        <p:spPr bwMode="auto">
          <a:xfrm>
            <a:off x="2620963" y="34512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301" name="Rectangle 125">
            <a:extLst>
              <a:ext uri="{FF2B5EF4-FFF2-40B4-BE49-F238E27FC236}">
                <a16:creationId xmlns:a16="http://schemas.microsoft.com/office/drawing/2014/main" id="{ACC6EFD0-14DC-E743-B004-BD6744EB15C7}"/>
              </a:ext>
            </a:extLst>
          </p:cNvPr>
          <p:cNvSpPr>
            <a:spLocks noChangeArrowheads="1"/>
          </p:cNvSpPr>
          <p:nvPr/>
        </p:nvSpPr>
        <p:spPr bwMode="auto">
          <a:xfrm>
            <a:off x="4243388" y="186690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(N)</a:t>
            </a:r>
          </a:p>
        </p:txBody>
      </p:sp>
      <p:sp>
        <p:nvSpPr>
          <p:cNvPr id="946302" name="Rectangle 126">
            <a:extLst>
              <a:ext uri="{FF2B5EF4-FFF2-40B4-BE49-F238E27FC236}">
                <a16:creationId xmlns:a16="http://schemas.microsoft.com/office/drawing/2014/main" id="{D497900B-D723-4C43-B41B-67252B2E99BD}"/>
              </a:ext>
            </a:extLst>
          </p:cNvPr>
          <p:cNvSpPr>
            <a:spLocks noChangeArrowheads="1"/>
          </p:cNvSpPr>
          <p:nvPr/>
        </p:nvSpPr>
        <p:spPr bwMode="auto">
          <a:xfrm>
            <a:off x="4224338" y="3041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46303" name="Rectangle 127">
            <a:extLst>
              <a:ext uri="{FF2B5EF4-FFF2-40B4-BE49-F238E27FC236}">
                <a16:creationId xmlns:a16="http://schemas.microsoft.com/office/drawing/2014/main" id="{5A1B6ABF-2C06-AE4A-AF28-B3EB9248C1FD}"/>
              </a:ext>
            </a:extLst>
          </p:cNvPr>
          <p:cNvSpPr>
            <a:spLocks noChangeArrowheads="1"/>
          </p:cNvSpPr>
          <p:nvPr/>
        </p:nvSpPr>
        <p:spPr bwMode="auto">
          <a:xfrm>
            <a:off x="4225925" y="4438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46304" name="Rectangle 128">
            <a:extLst>
              <a:ext uri="{FF2B5EF4-FFF2-40B4-BE49-F238E27FC236}">
                <a16:creationId xmlns:a16="http://schemas.microsoft.com/office/drawing/2014/main" id="{4983492F-E109-1F42-9137-C9B3A39CEDC6}"/>
              </a:ext>
            </a:extLst>
          </p:cNvPr>
          <p:cNvSpPr>
            <a:spLocks noChangeArrowheads="1"/>
          </p:cNvSpPr>
          <p:nvPr/>
        </p:nvSpPr>
        <p:spPr bwMode="auto">
          <a:xfrm>
            <a:off x="4211638" y="573246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46305" name="Rectangle 129">
            <a:extLst>
              <a:ext uri="{FF2B5EF4-FFF2-40B4-BE49-F238E27FC236}">
                <a16:creationId xmlns:a16="http://schemas.microsoft.com/office/drawing/2014/main" id="{761C64F2-AAB4-4142-85FF-DA400315BD05}"/>
              </a:ext>
            </a:extLst>
          </p:cNvPr>
          <p:cNvSpPr>
            <a:spLocks noChangeArrowheads="1"/>
          </p:cNvSpPr>
          <p:nvPr/>
        </p:nvSpPr>
        <p:spPr bwMode="auto">
          <a:xfrm>
            <a:off x="4210050" y="6661150"/>
            <a:ext cx="622300" cy="3635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46306" name="Line 130">
            <a:extLst>
              <a:ext uri="{FF2B5EF4-FFF2-40B4-BE49-F238E27FC236}">
                <a16:creationId xmlns:a16="http://schemas.microsoft.com/office/drawing/2014/main" id="{A4C240AB-9865-584C-B973-263DE104F4D7}"/>
              </a:ext>
            </a:extLst>
          </p:cNvPr>
          <p:cNvSpPr>
            <a:spLocks noChangeShapeType="1"/>
          </p:cNvSpPr>
          <p:nvPr/>
        </p:nvSpPr>
        <p:spPr bwMode="auto">
          <a:xfrm>
            <a:off x="2649538" y="31670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307" name="Line 131">
            <a:extLst>
              <a:ext uri="{FF2B5EF4-FFF2-40B4-BE49-F238E27FC236}">
                <a16:creationId xmlns:a16="http://schemas.microsoft.com/office/drawing/2014/main" id="{5C24369B-6D4D-AF4D-B8BE-937704F7D768}"/>
              </a:ext>
            </a:extLst>
          </p:cNvPr>
          <p:cNvSpPr>
            <a:spLocks noChangeShapeType="1"/>
          </p:cNvSpPr>
          <p:nvPr/>
        </p:nvSpPr>
        <p:spPr bwMode="auto">
          <a:xfrm>
            <a:off x="2620963" y="479742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308" name="Line 132">
            <a:extLst>
              <a:ext uri="{FF2B5EF4-FFF2-40B4-BE49-F238E27FC236}">
                <a16:creationId xmlns:a16="http://schemas.microsoft.com/office/drawing/2014/main" id="{458678F3-3C0F-E54A-9831-0283C6818AD9}"/>
              </a:ext>
            </a:extLst>
          </p:cNvPr>
          <p:cNvSpPr>
            <a:spLocks noChangeShapeType="1"/>
          </p:cNvSpPr>
          <p:nvPr/>
        </p:nvSpPr>
        <p:spPr bwMode="auto">
          <a:xfrm>
            <a:off x="2179638" y="3898900"/>
            <a:ext cx="230187" cy="25558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46309" name="Group 133">
            <a:extLst>
              <a:ext uri="{FF2B5EF4-FFF2-40B4-BE49-F238E27FC236}">
                <a16:creationId xmlns:a16="http://schemas.microsoft.com/office/drawing/2014/main" id="{5AF8A12B-A93B-B74C-AFF3-C7C6ADC0CCB9}"/>
              </a:ext>
            </a:extLst>
          </p:cNvPr>
          <p:cNvGrpSpPr>
            <a:grpSpLocks/>
          </p:cNvGrpSpPr>
          <p:nvPr/>
        </p:nvGrpSpPr>
        <p:grpSpPr bwMode="auto">
          <a:xfrm>
            <a:off x="1901825" y="4265613"/>
            <a:ext cx="765175" cy="1147762"/>
            <a:chOff x="89" y="3487"/>
            <a:chExt cx="482" cy="723"/>
          </a:xfrm>
        </p:grpSpPr>
        <p:sp>
          <p:nvSpPr>
            <p:cNvPr id="946310" name="Rectangle 134">
              <a:extLst>
                <a:ext uri="{FF2B5EF4-FFF2-40B4-BE49-F238E27FC236}">
                  <a16:creationId xmlns:a16="http://schemas.microsoft.com/office/drawing/2014/main" id="{778EC76B-51A8-194B-B449-D8D9B4E596AA}"/>
                </a:ext>
              </a:extLst>
            </p:cNvPr>
            <p:cNvSpPr>
              <a:spLocks noChangeArrowheads="1"/>
            </p:cNvSpPr>
            <p:nvPr/>
          </p:nvSpPr>
          <p:spPr bwMode="auto">
            <a:xfrm>
              <a:off x="89" y="3487"/>
              <a:ext cx="15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NABI</a:t>
              </a:r>
              <a:endParaRPr lang="en-US" altLang="en-US" sz="1400">
                <a:latin typeface="Helvetica" pitchFamily="2" charset="0"/>
              </a:endParaRPr>
            </a:p>
          </p:txBody>
        </p:sp>
        <p:sp>
          <p:nvSpPr>
            <p:cNvPr id="946311" name="Rectangle 135">
              <a:extLst>
                <a:ext uri="{FF2B5EF4-FFF2-40B4-BE49-F238E27FC236}">
                  <a16:creationId xmlns:a16="http://schemas.microsoft.com/office/drawing/2014/main" id="{06F6E3F7-B49B-EF43-8B6A-EB757EE70CD9}"/>
                </a:ext>
              </a:extLst>
            </p:cNvPr>
            <p:cNvSpPr>
              <a:spLocks noChangeArrowheads="1"/>
            </p:cNvSpPr>
            <p:nvPr/>
          </p:nvSpPr>
          <p:spPr bwMode="auto">
            <a:xfrm>
              <a:off x="89" y="356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MENULIS</a:t>
              </a:r>
              <a:endParaRPr lang="en-US" altLang="en-US" sz="1400">
                <a:latin typeface="Helvetica" pitchFamily="2" charset="0"/>
              </a:endParaRPr>
            </a:p>
          </p:txBody>
        </p:sp>
        <p:sp>
          <p:nvSpPr>
            <p:cNvPr id="946312" name="Rectangle 136">
              <a:extLst>
                <a:ext uri="{FF2B5EF4-FFF2-40B4-BE49-F238E27FC236}">
                  <a16:creationId xmlns:a16="http://schemas.microsoft.com/office/drawing/2014/main" id="{DE8E6C5A-53FA-CB44-94A2-DC8299E1B942}"/>
                </a:ext>
              </a:extLst>
            </p:cNvPr>
            <p:cNvSpPr>
              <a:spLocks noChangeArrowheads="1"/>
            </p:cNvSpPr>
            <p:nvPr/>
          </p:nvSpPr>
          <p:spPr bwMode="auto">
            <a:xfrm>
              <a:off x="89" y="364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SELAMA</a:t>
              </a:r>
              <a:endParaRPr lang="en-US" altLang="en-US" sz="1400">
                <a:latin typeface="Helvetica" pitchFamily="2" charset="0"/>
              </a:endParaRPr>
            </a:p>
          </p:txBody>
        </p:sp>
        <p:sp>
          <p:nvSpPr>
            <p:cNvPr id="946313" name="Rectangle 137">
              <a:extLst>
                <a:ext uri="{FF2B5EF4-FFF2-40B4-BE49-F238E27FC236}">
                  <a16:creationId xmlns:a16="http://schemas.microsoft.com/office/drawing/2014/main" id="{AB4B5CAC-DEC4-494A-97A1-8950454AEE60}"/>
                </a:ext>
              </a:extLst>
            </p:cNvPr>
            <p:cNvSpPr>
              <a:spLocks noChangeArrowheads="1"/>
            </p:cNvSpPr>
            <p:nvPr/>
          </p:nvSpPr>
          <p:spPr bwMode="auto">
            <a:xfrm>
              <a:off x="89" y="3725"/>
              <a:ext cx="27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EMPAT</a:t>
              </a:r>
              <a:endParaRPr lang="en-US" altLang="en-US" sz="1400">
                <a:latin typeface="Helvetica" pitchFamily="2" charset="0"/>
              </a:endParaRPr>
            </a:p>
          </p:txBody>
        </p:sp>
        <p:sp>
          <p:nvSpPr>
            <p:cNvPr id="946314" name="Rectangle 138">
              <a:extLst>
                <a:ext uri="{FF2B5EF4-FFF2-40B4-BE49-F238E27FC236}">
                  <a16:creationId xmlns:a16="http://schemas.microsoft.com/office/drawing/2014/main" id="{32E03768-F652-7348-AB11-781F9CA54DCE}"/>
                </a:ext>
              </a:extLst>
            </p:cNvPr>
            <p:cNvSpPr>
              <a:spLocks noChangeArrowheads="1"/>
            </p:cNvSpPr>
            <p:nvPr/>
          </p:nvSpPr>
          <p:spPr bwMode="auto">
            <a:xfrm>
              <a:off x="89" y="3803"/>
              <a:ext cx="29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RATUS</a:t>
              </a:r>
              <a:endParaRPr lang="en-US" altLang="en-US" sz="1400">
                <a:latin typeface="Helvetica" pitchFamily="2" charset="0"/>
              </a:endParaRPr>
            </a:p>
          </p:txBody>
        </p:sp>
        <p:sp>
          <p:nvSpPr>
            <p:cNvPr id="946315" name="Rectangle 139">
              <a:extLst>
                <a:ext uri="{FF2B5EF4-FFF2-40B4-BE49-F238E27FC236}">
                  <a16:creationId xmlns:a16="http://schemas.microsoft.com/office/drawing/2014/main" id="{77FB834A-3EB7-2947-9ABD-17B26C73FE8E}"/>
                </a:ext>
              </a:extLst>
            </p:cNvPr>
            <p:cNvSpPr>
              <a:spLocks noChangeArrowheads="1"/>
            </p:cNvSpPr>
            <p:nvPr/>
          </p:nvSpPr>
          <p:spPr bwMode="auto">
            <a:xfrm>
              <a:off x="89" y="3885"/>
              <a:ext cx="33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TAHUN</a:t>
              </a:r>
              <a:endParaRPr lang="en-US" altLang="en-US" sz="1400">
                <a:latin typeface="Helvetica" pitchFamily="2" charset="0"/>
              </a:endParaRPr>
            </a:p>
          </p:txBody>
        </p:sp>
        <p:sp>
          <p:nvSpPr>
            <p:cNvPr id="946316" name="Rectangle 140">
              <a:extLst>
                <a:ext uri="{FF2B5EF4-FFF2-40B4-BE49-F238E27FC236}">
                  <a16:creationId xmlns:a16="http://schemas.microsoft.com/office/drawing/2014/main" id="{28B1731F-311A-4440-9684-5FFD2FB253EB}"/>
                </a:ext>
              </a:extLst>
            </p:cNvPr>
            <p:cNvSpPr>
              <a:spLocks noChangeArrowheads="1"/>
            </p:cNvSpPr>
            <p:nvPr/>
          </p:nvSpPr>
          <p:spPr bwMode="auto">
            <a:xfrm>
              <a:off x="89" y="3972"/>
              <a:ext cx="42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SETELAH</a:t>
              </a:r>
              <a:endParaRPr lang="en-US" altLang="en-US" sz="1400">
                <a:latin typeface="Helvetica" pitchFamily="2" charset="0"/>
              </a:endParaRPr>
            </a:p>
          </p:txBody>
        </p:sp>
        <p:sp>
          <p:nvSpPr>
            <p:cNvPr id="946317" name="Rectangle 141">
              <a:extLst>
                <a:ext uri="{FF2B5EF4-FFF2-40B4-BE49-F238E27FC236}">
                  <a16:creationId xmlns:a16="http://schemas.microsoft.com/office/drawing/2014/main" id="{D40998EE-9458-AB42-93D4-2871260CEC93}"/>
                </a:ext>
              </a:extLst>
            </p:cNvPr>
            <p:cNvSpPr>
              <a:spLocks noChangeArrowheads="1"/>
            </p:cNvSpPr>
            <p:nvPr/>
          </p:nvSpPr>
          <p:spPr bwMode="auto">
            <a:xfrm>
              <a:off x="101" y="4056"/>
              <a:ext cx="1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 </a:t>
              </a:r>
              <a:endParaRPr lang="en-US" altLang="en-US" sz="1400">
                <a:latin typeface="Helvetica" pitchFamily="2" charset="0"/>
              </a:endParaRPr>
            </a:p>
          </p:txBody>
        </p:sp>
        <p:sp>
          <p:nvSpPr>
            <p:cNvPr id="946318" name="Rectangle 142">
              <a:extLst>
                <a:ext uri="{FF2B5EF4-FFF2-40B4-BE49-F238E27FC236}">
                  <a16:creationId xmlns:a16="http://schemas.microsoft.com/office/drawing/2014/main" id="{BD866E12-444C-934D-BA04-A49D17CE9CCC}"/>
                </a:ext>
              </a:extLst>
            </p:cNvPr>
            <p:cNvSpPr>
              <a:spLocks noChangeArrowheads="1"/>
            </p:cNvSpPr>
            <p:nvPr/>
          </p:nvSpPr>
          <p:spPr bwMode="auto">
            <a:xfrm>
              <a:off x="125" y="4133"/>
              <a:ext cx="4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"PECAH"</a:t>
              </a:r>
              <a:endParaRPr lang="en-US" altLang="en-US" sz="1400">
                <a:latin typeface="Helvetica" pitchFamily="2" charset="0"/>
              </a:endParaRPr>
            </a:p>
          </p:txBody>
        </p:sp>
      </p:grpSp>
      <p:sp>
        <p:nvSpPr>
          <p:cNvPr id="946319" name="Rectangle 143" descr="Small grid">
            <a:extLst>
              <a:ext uri="{FF2B5EF4-FFF2-40B4-BE49-F238E27FC236}">
                <a16:creationId xmlns:a16="http://schemas.microsoft.com/office/drawing/2014/main" id="{67715E2D-DD40-B448-881F-A47417E5FA0E}"/>
              </a:ext>
            </a:extLst>
          </p:cNvPr>
          <p:cNvSpPr>
            <a:spLocks noChangeArrowheads="1"/>
          </p:cNvSpPr>
          <p:nvPr/>
        </p:nvSpPr>
        <p:spPr bwMode="auto">
          <a:xfrm rot="2940000">
            <a:off x="2197100" y="3862388"/>
            <a:ext cx="366713" cy="179387"/>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6320" name="AutoShape 144">
            <a:extLst>
              <a:ext uri="{FF2B5EF4-FFF2-40B4-BE49-F238E27FC236}">
                <a16:creationId xmlns:a16="http://schemas.microsoft.com/office/drawing/2014/main" id="{D492713A-5FA1-924F-8D27-EFBF5AA8A535}"/>
              </a:ext>
            </a:extLst>
          </p:cNvPr>
          <p:cNvSpPr>
            <a:spLocks noChangeArrowheads="1"/>
          </p:cNvSpPr>
          <p:nvPr/>
        </p:nvSpPr>
        <p:spPr bwMode="auto">
          <a:xfrm rot="13800000" flipH="1">
            <a:off x="2379663" y="3867150"/>
            <a:ext cx="241300" cy="406400"/>
          </a:xfrm>
          <a:prstGeom prst="rightArrow">
            <a:avLst>
              <a:gd name="adj1" fmla="val 50000"/>
              <a:gd name="adj2" fmla="val 50005"/>
            </a:avLst>
          </a:prstGeom>
          <a:solidFill>
            <a:schemeClr val="tx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6321" name="Rectangle 145">
            <a:extLst>
              <a:ext uri="{FF2B5EF4-FFF2-40B4-BE49-F238E27FC236}">
                <a16:creationId xmlns:a16="http://schemas.microsoft.com/office/drawing/2014/main" id="{D1BE15EC-4CF9-2F4B-AAA2-C29686AE3F72}"/>
              </a:ext>
            </a:extLst>
          </p:cNvPr>
          <p:cNvSpPr>
            <a:spLocks noChangeArrowheads="1"/>
          </p:cNvSpPr>
          <p:nvPr/>
        </p:nvSpPr>
        <p:spPr bwMode="auto">
          <a:xfrm>
            <a:off x="2644775" y="5105400"/>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46323" name="Rectangle 147">
            <a:extLst>
              <a:ext uri="{FF2B5EF4-FFF2-40B4-BE49-F238E27FC236}">
                <a16:creationId xmlns:a16="http://schemas.microsoft.com/office/drawing/2014/main" id="{D4F1B8F2-9879-8E4C-8049-62C1960A4BE0}"/>
              </a:ext>
            </a:extLst>
          </p:cNvPr>
          <p:cNvSpPr>
            <a:spLocks noChangeArrowheads="1"/>
          </p:cNvSpPr>
          <p:nvPr/>
        </p:nvSpPr>
        <p:spPr bwMode="auto">
          <a:xfrm>
            <a:off x="3032125" y="54864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6324" name="Rectangle 148">
            <a:extLst>
              <a:ext uri="{FF2B5EF4-FFF2-40B4-BE49-F238E27FC236}">
                <a16:creationId xmlns:a16="http://schemas.microsoft.com/office/drawing/2014/main" id="{192BB7F8-26BD-7E43-825C-D639C807C174}"/>
              </a:ext>
            </a:extLst>
          </p:cNvPr>
          <p:cNvSpPr>
            <a:spLocks noChangeArrowheads="1"/>
          </p:cNvSpPr>
          <p:nvPr/>
        </p:nvSpPr>
        <p:spPr bwMode="auto">
          <a:xfrm>
            <a:off x="2813050" y="6426200"/>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46325" name="Rectangle 149">
            <a:extLst>
              <a:ext uri="{FF2B5EF4-FFF2-40B4-BE49-F238E27FC236}">
                <a16:creationId xmlns:a16="http://schemas.microsoft.com/office/drawing/2014/main" id="{B6BFAD36-54FC-7345-BCDF-78648AF168D0}"/>
              </a:ext>
            </a:extLst>
          </p:cNvPr>
          <p:cNvSpPr>
            <a:spLocks noChangeArrowheads="1"/>
          </p:cNvSpPr>
          <p:nvPr/>
        </p:nvSpPr>
        <p:spPr bwMode="auto">
          <a:xfrm>
            <a:off x="2649538" y="67008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46326" name="Rectangle 150">
            <a:extLst>
              <a:ext uri="{FF2B5EF4-FFF2-40B4-BE49-F238E27FC236}">
                <a16:creationId xmlns:a16="http://schemas.microsoft.com/office/drawing/2014/main" id="{24718415-64B3-C547-97EA-0B56867D80A2}"/>
              </a:ext>
            </a:extLst>
          </p:cNvPr>
          <p:cNvSpPr>
            <a:spLocks noChangeArrowheads="1"/>
          </p:cNvSpPr>
          <p:nvPr/>
        </p:nvSpPr>
        <p:spPr bwMode="auto">
          <a:xfrm>
            <a:off x="2774950" y="6983413"/>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46327" name="Text Box 151">
            <a:extLst>
              <a:ext uri="{FF2B5EF4-FFF2-40B4-BE49-F238E27FC236}">
                <a16:creationId xmlns:a16="http://schemas.microsoft.com/office/drawing/2014/main" id="{491C57A1-ACF0-D24C-99BC-54AEE3B0C168}"/>
              </a:ext>
            </a:extLst>
          </p:cNvPr>
          <p:cNvSpPr txBox="1">
            <a:spLocks noChangeArrowheads="1"/>
          </p:cNvSpPr>
          <p:nvPr/>
        </p:nvSpPr>
        <p:spPr bwMode="auto">
          <a:xfrm>
            <a:off x="2157413" y="5738813"/>
            <a:ext cx="747712"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000000"/>
                </a:solidFill>
                <a:latin typeface="Helvetica" pitchFamily="2" charset="0"/>
              </a:rPr>
              <a:t>*</a:t>
            </a:r>
          </a:p>
        </p:txBody>
      </p:sp>
      <p:sp>
        <p:nvSpPr>
          <p:cNvPr id="946328" name="Text Box 152">
            <a:extLst>
              <a:ext uri="{FF2B5EF4-FFF2-40B4-BE49-F238E27FC236}">
                <a16:creationId xmlns:a16="http://schemas.microsoft.com/office/drawing/2014/main" id="{94FB2C1E-B6B9-FE48-893C-6BC6170124C7}"/>
              </a:ext>
            </a:extLst>
          </p:cNvPr>
          <p:cNvSpPr txBox="1">
            <a:spLocks noChangeArrowheads="1"/>
          </p:cNvSpPr>
          <p:nvPr/>
        </p:nvSpPr>
        <p:spPr bwMode="auto">
          <a:xfrm rot="-5400000">
            <a:off x="3975100" y="1673225"/>
            <a:ext cx="32067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endParaRPr lang="en-US" altLang="en-US" sz="900">
              <a:latin typeface="Arial Black" panose="020B0604020202020204" pitchFamily="34" charset="0"/>
            </a:endParaRPr>
          </a:p>
        </p:txBody>
      </p:sp>
      <p:sp>
        <p:nvSpPr>
          <p:cNvPr id="946330" name="Rectangle 154">
            <a:extLst>
              <a:ext uri="{FF2B5EF4-FFF2-40B4-BE49-F238E27FC236}">
                <a16:creationId xmlns:a16="http://schemas.microsoft.com/office/drawing/2014/main" id="{EF604469-52E2-D042-9303-033A03075F62}"/>
              </a:ext>
            </a:extLst>
          </p:cNvPr>
          <p:cNvSpPr>
            <a:spLocks noChangeArrowheads="1"/>
          </p:cNvSpPr>
          <p:nvPr/>
        </p:nvSpPr>
        <p:spPr bwMode="auto">
          <a:xfrm>
            <a:off x="2876550" y="1498600"/>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46331" name="Rectangle 155">
            <a:extLst>
              <a:ext uri="{FF2B5EF4-FFF2-40B4-BE49-F238E27FC236}">
                <a16:creationId xmlns:a16="http://schemas.microsoft.com/office/drawing/2014/main" id="{A6720C4B-D798-A942-A8C3-293C4150E6F7}"/>
              </a:ext>
            </a:extLst>
          </p:cNvPr>
          <p:cNvSpPr>
            <a:spLocks noChangeArrowheads="1"/>
          </p:cNvSpPr>
          <p:nvPr/>
        </p:nvSpPr>
        <p:spPr bwMode="auto">
          <a:xfrm>
            <a:off x="2852738" y="176847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46332" name="Rectangle 156">
            <a:extLst>
              <a:ext uri="{FF2B5EF4-FFF2-40B4-BE49-F238E27FC236}">
                <a16:creationId xmlns:a16="http://schemas.microsoft.com/office/drawing/2014/main" id="{C0984718-AB8A-2442-99B4-A9542ABF3658}"/>
              </a:ext>
            </a:extLst>
          </p:cNvPr>
          <p:cNvSpPr>
            <a:spLocks noChangeArrowheads="1"/>
          </p:cNvSpPr>
          <p:nvPr/>
        </p:nvSpPr>
        <p:spPr bwMode="auto">
          <a:xfrm>
            <a:off x="2847975" y="197167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46334" name="Rectangle 158">
            <a:extLst>
              <a:ext uri="{FF2B5EF4-FFF2-40B4-BE49-F238E27FC236}">
                <a16:creationId xmlns:a16="http://schemas.microsoft.com/office/drawing/2014/main" id="{70D87BC8-99A1-4044-99A6-8FFF89D018D6}"/>
              </a:ext>
            </a:extLst>
          </p:cNvPr>
          <p:cNvSpPr>
            <a:spLocks noChangeArrowheads="1"/>
          </p:cNvSpPr>
          <p:nvPr/>
        </p:nvSpPr>
        <p:spPr bwMode="auto">
          <a:xfrm>
            <a:off x="2870200" y="264477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46335" name="Rectangle 159">
            <a:extLst>
              <a:ext uri="{FF2B5EF4-FFF2-40B4-BE49-F238E27FC236}">
                <a16:creationId xmlns:a16="http://schemas.microsoft.com/office/drawing/2014/main" id="{61FA1F54-29D4-0244-A048-1CED55F5B09B}"/>
              </a:ext>
            </a:extLst>
          </p:cNvPr>
          <p:cNvSpPr>
            <a:spLocks noChangeArrowheads="1"/>
          </p:cNvSpPr>
          <p:nvPr/>
        </p:nvSpPr>
        <p:spPr bwMode="auto">
          <a:xfrm>
            <a:off x="2870200" y="320992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46336" name="Rectangle 160">
            <a:extLst>
              <a:ext uri="{FF2B5EF4-FFF2-40B4-BE49-F238E27FC236}">
                <a16:creationId xmlns:a16="http://schemas.microsoft.com/office/drawing/2014/main" id="{0D77BE91-9017-ED45-9A73-04964B612614}"/>
              </a:ext>
            </a:extLst>
          </p:cNvPr>
          <p:cNvSpPr>
            <a:spLocks noChangeArrowheads="1"/>
          </p:cNvSpPr>
          <p:nvPr/>
        </p:nvSpPr>
        <p:spPr bwMode="auto">
          <a:xfrm>
            <a:off x="2965450" y="292417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46337" name="Rectangle 161">
            <a:extLst>
              <a:ext uri="{FF2B5EF4-FFF2-40B4-BE49-F238E27FC236}">
                <a16:creationId xmlns:a16="http://schemas.microsoft.com/office/drawing/2014/main" id="{48A28CAF-228E-B44E-B184-FCFB58497F53}"/>
              </a:ext>
            </a:extLst>
          </p:cNvPr>
          <p:cNvSpPr>
            <a:spLocks noChangeArrowheads="1"/>
          </p:cNvSpPr>
          <p:nvPr/>
        </p:nvSpPr>
        <p:spPr bwMode="auto">
          <a:xfrm>
            <a:off x="2738438" y="4125913"/>
            <a:ext cx="49212"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sz="1400" b="1">
                <a:latin typeface="Helvetica" pitchFamily="2" charset="0"/>
              </a:rPr>
              <a:t> </a:t>
            </a:r>
            <a:endParaRPr lang="en-US" altLang="en-US" sz="1400">
              <a:latin typeface="Helvetica" pitchFamily="2" charset="0"/>
            </a:endParaRPr>
          </a:p>
        </p:txBody>
      </p:sp>
      <p:sp>
        <p:nvSpPr>
          <p:cNvPr id="946338" name="Rectangle 162">
            <a:extLst>
              <a:ext uri="{FF2B5EF4-FFF2-40B4-BE49-F238E27FC236}">
                <a16:creationId xmlns:a16="http://schemas.microsoft.com/office/drawing/2014/main" id="{BBD50AB6-51B7-FD40-B2F4-800D516779CB}"/>
              </a:ext>
            </a:extLst>
          </p:cNvPr>
          <p:cNvSpPr>
            <a:spLocks noChangeArrowheads="1"/>
          </p:cNvSpPr>
          <p:nvPr/>
        </p:nvSpPr>
        <p:spPr bwMode="auto">
          <a:xfrm>
            <a:off x="2641600" y="4373563"/>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 </a:t>
            </a:r>
            <a:endParaRPr lang="en-US" altLang="en-US">
              <a:latin typeface="Helvetica" pitchFamily="2" charset="0"/>
            </a:endParaRPr>
          </a:p>
        </p:txBody>
      </p:sp>
      <p:sp>
        <p:nvSpPr>
          <p:cNvPr id="946339" name="Rectangle 163">
            <a:extLst>
              <a:ext uri="{FF2B5EF4-FFF2-40B4-BE49-F238E27FC236}">
                <a16:creationId xmlns:a16="http://schemas.microsoft.com/office/drawing/2014/main" id="{52B4BCE4-2E32-314A-AA95-F3BAE4274C1B}"/>
              </a:ext>
            </a:extLst>
          </p:cNvPr>
          <p:cNvSpPr>
            <a:spLocks noChangeArrowheads="1"/>
          </p:cNvSpPr>
          <p:nvPr/>
        </p:nvSpPr>
        <p:spPr bwMode="auto">
          <a:xfrm>
            <a:off x="2498725" y="4948238"/>
            <a:ext cx="1414463"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 </a:t>
            </a:r>
          </a:p>
        </p:txBody>
      </p:sp>
      <p:sp>
        <p:nvSpPr>
          <p:cNvPr id="946340" name="Rectangle 164">
            <a:extLst>
              <a:ext uri="{FF2B5EF4-FFF2-40B4-BE49-F238E27FC236}">
                <a16:creationId xmlns:a16="http://schemas.microsoft.com/office/drawing/2014/main" id="{4E2D4F14-37DD-454F-AD5A-C121915708AF}"/>
              </a:ext>
            </a:extLst>
          </p:cNvPr>
          <p:cNvSpPr>
            <a:spLocks noChangeArrowheads="1"/>
          </p:cNvSpPr>
          <p:nvPr/>
        </p:nvSpPr>
        <p:spPr bwMode="auto">
          <a:xfrm>
            <a:off x="2455863" y="4527550"/>
            <a:ext cx="147955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 </a:t>
            </a:r>
          </a:p>
        </p:txBody>
      </p:sp>
      <p:sp>
        <p:nvSpPr>
          <p:cNvPr id="946342" name="Rectangle 166">
            <a:extLst>
              <a:ext uri="{FF2B5EF4-FFF2-40B4-BE49-F238E27FC236}">
                <a16:creationId xmlns:a16="http://schemas.microsoft.com/office/drawing/2014/main" id="{C37DA892-B1A2-CA46-89D8-DF668634E06F}"/>
              </a:ext>
            </a:extLst>
          </p:cNvPr>
          <p:cNvSpPr>
            <a:spLocks noChangeArrowheads="1"/>
          </p:cNvSpPr>
          <p:nvPr/>
        </p:nvSpPr>
        <p:spPr bwMode="auto">
          <a:xfrm>
            <a:off x="2562225" y="4046538"/>
            <a:ext cx="1873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946343" name="Rectangle 167">
            <a:extLst>
              <a:ext uri="{FF2B5EF4-FFF2-40B4-BE49-F238E27FC236}">
                <a16:creationId xmlns:a16="http://schemas.microsoft.com/office/drawing/2014/main" id="{9E572DEF-29E1-E047-8D2A-5E25F6BD012F}"/>
              </a:ext>
            </a:extLst>
          </p:cNvPr>
          <p:cNvSpPr>
            <a:spLocks noChangeArrowheads="1"/>
          </p:cNvSpPr>
          <p:nvPr/>
        </p:nvSpPr>
        <p:spPr bwMode="auto">
          <a:xfrm>
            <a:off x="2641600" y="3606800"/>
            <a:ext cx="22225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5000">
                <a:latin typeface="Helvetica" pitchFamily="2" charset="0"/>
              </a:rPr>
              <a:t>•</a:t>
            </a:r>
            <a:endParaRPr lang="en-US" altLang="en-US" sz="2000">
              <a:latin typeface="Helvetica" pitchFamily="2" charset="0"/>
            </a:endParaRPr>
          </a:p>
        </p:txBody>
      </p:sp>
      <p:sp>
        <p:nvSpPr>
          <p:cNvPr id="946344" name="Rectangle 168">
            <a:extLst>
              <a:ext uri="{FF2B5EF4-FFF2-40B4-BE49-F238E27FC236}">
                <a16:creationId xmlns:a16="http://schemas.microsoft.com/office/drawing/2014/main" id="{C1D61694-CD83-BA49-81A8-BBF29560C4B6}"/>
              </a:ext>
            </a:extLst>
          </p:cNvPr>
          <p:cNvSpPr>
            <a:spLocks noChangeArrowheads="1"/>
          </p:cNvSpPr>
          <p:nvPr/>
        </p:nvSpPr>
        <p:spPr bwMode="auto">
          <a:xfrm>
            <a:off x="2862263" y="55451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46345" name="Rectangle 169">
            <a:extLst>
              <a:ext uri="{FF2B5EF4-FFF2-40B4-BE49-F238E27FC236}">
                <a16:creationId xmlns:a16="http://schemas.microsoft.com/office/drawing/2014/main" id="{61F5234B-BF13-B84C-B6C5-8F4B8ABF5F46}"/>
              </a:ext>
            </a:extLst>
          </p:cNvPr>
          <p:cNvSpPr>
            <a:spLocks noChangeArrowheads="1"/>
          </p:cNvSpPr>
          <p:nvPr/>
        </p:nvSpPr>
        <p:spPr bwMode="auto">
          <a:xfrm>
            <a:off x="2847975" y="58499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 </a:t>
            </a:r>
            <a:endParaRPr lang="en-US" altLang="en-US">
              <a:latin typeface="Helvetica" pitchFamily="2" charset="0"/>
            </a:endParaRPr>
          </a:p>
        </p:txBody>
      </p:sp>
      <p:sp>
        <p:nvSpPr>
          <p:cNvPr id="946346" name="Line 170">
            <a:extLst>
              <a:ext uri="{FF2B5EF4-FFF2-40B4-BE49-F238E27FC236}">
                <a16:creationId xmlns:a16="http://schemas.microsoft.com/office/drawing/2014/main" id="{CA669596-B9B5-414D-B493-AE8101168FDC}"/>
              </a:ext>
            </a:extLst>
          </p:cNvPr>
          <p:cNvSpPr>
            <a:spLocks noChangeShapeType="1"/>
          </p:cNvSpPr>
          <p:nvPr/>
        </p:nvSpPr>
        <p:spPr bwMode="auto">
          <a:xfrm>
            <a:off x="2559050" y="571500"/>
            <a:ext cx="0" cy="22066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6347" name="Line 171">
            <a:extLst>
              <a:ext uri="{FF2B5EF4-FFF2-40B4-BE49-F238E27FC236}">
                <a16:creationId xmlns:a16="http://schemas.microsoft.com/office/drawing/2014/main" id="{570852C2-7F9D-EA4F-843D-A312D62967CD}"/>
              </a:ext>
            </a:extLst>
          </p:cNvPr>
          <p:cNvSpPr>
            <a:spLocks noChangeShapeType="1"/>
          </p:cNvSpPr>
          <p:nvPr/>
        </p:nvSpPr>
        <p:spPr bwMode="auto">
          <a:xfrm>
            <a:off x="2516188" y="814388"/>
            <a:ext cx="1676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6348" name="Line 172">
            <a:extLst>
              <a:ext uri="{FF2B5EF4-FFF2-40B4-BE49-F238E27FC236}">
                <a16:creationId xmlns:a16="http://schemas.microsoft.com/office/drawing/2014/main" id="{24CD5BAF-5D69-3B40-91A1-BD6A5FEFB3B6}"/>
              </a:ext>
            </a:extLst>
          </p:cNvPr>
          <p:cNvSpPr>
            <a:spLocks noChangeShapeType="1"/>
          </p:cNvSpPr>
          <p:nvPr/>
        </p:nvSpPr>
        <p:spPr bwMode="auto">
          <a:xfrm>
            <a:off x="4152900" y="182563"/>
            <a:ext cx="0" cy="6048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6349" name="Line 173">
            <a:extLst>
              <a:ext uri="{FF2B5EF4-FFF2-40B4-BE49-F238E27FC236}">
                <a16:creationId xmlns:a16="http://schemas.microsoft.com/office/drawing/2014/main" id="{516C06E9-FA06-D84B-96E1-B9AC69B892FC}"/>
              </a:ext>
            </a:extLst>
          </p:cNvPr>
          <p:cNvSpPr>
            <a:spLocks noChangeShapeType="1"/>
          </p:cNvSpPr>
          <p:nvPr/>
        </p:nvSpPr>
        <p:spPr bwMode="auto">
          <a:xfrm>
            <a:off x="2535238" y="1011238"/>
            <a:ext cx="0" cy="29035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6350" name="Line 174">
            <a:extLst>
              <a:ext uri="{FF2B5EF4-FFF2-40B4-BE49-F238E27FC236}">
                <a16:creationId xmlns:a16="http://schemas.microsoft.com/office/drawing/2014/main" id="{E081C242-D70A-3C4A-87BB-4E7F2744DD65}"/>
              </a:ext>
            </a:extLst>
          </p:cNvPr>
          <p:cNvSpPr>
            <a:spLocks noChangeShapeType="1"/>
          </p:cNvSpPr>
          <p:nvPr/>
        </p:nvSpPr>
        <p:spPr bwMode="auto">
          <a:xfrm>
            <a:off x="2511425" y="1001713"/>
            <a:ext cx="1693863"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6351" name="Line 175">
            <a:extLst>
              <a:ext uri="{FF2B5EF4-FFF2-40B4-BE49-F238E27FC236}">
                <a16:creationId xmlns:a16="http://schemas.microsoft.com/office/drawing/2014/main" id="{E859864F-954E-294D-92DF-A75E61495334}"/>
              </a:ext>
            </a:extLst>
          </p:cNvPr>
          <p:cNvSpPr>
            <a:spLocks noChangeShapeType="1"/>
          </p:cNvSpPr>
          <p:nvPr/>
        </p:nvSpPr>
        <p:spPr bwMode="auto">
          <a:xfrm>
            <a:off x="2509838" y="7305675"/>
            <a:ext cx="1693862" cy="0"/>
          </a:xfrm>
          <a:prstGeom prst="line">
            <a:avLst/>
          </a:prstGeom>
          <a:noFill/>
          <a:ln w="76200">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46352" name="Line 176">
            <a:extLst>
              <a:ext uri="{FF2B5EF4-FFF2-40B4-BE49-F238E27FC236}">
                <a16:creationId xmlns:a16="http://schemas.microsoft.com/office/drawing/2014/main" id="{6CB536BA-C938-F94D-AC70-5CFC8B8FCE11}"/>
              </a:ext>
            </a:extLst>
          </p:cNvPr>
          <p:cNvSpPr>
            <a:spLocks noChangeShapeType="1"/>
          </p:cNvSpPr>
          <p:nvPr/>
        </p:nvSpPr>
        <p:spPr bwMode="auto">
          <a:xfrm>
            <a:off x="4164013" y="1006475"/>
            <a:ext cx="0" cy="62801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6353" name="Line 177">
            <a:extLst>
              <a:ext uri="{FF2B5EF4-FFF2-40B4-BE49-F238E27FC236}">
                <a16:creationId xmlns:a16="http://schemas.microsoft.com/office/drawing/2014/main" id="{E02DF887-0EEE-9F4C-BC1A-C7696D7A183C}"/>
              </a:ext>
            </a:extLst>
          </p:cNvPr>
          <p:cNvSpPr>
            <a:spLocks noChangeShapeType="1"/>
          </p:cNvSpPr>
          <p:nvPr/>
        </p:nvSpPr>
        <p:spPr bwMode="auto">
          <a:xfrm>
            <a:off x="2541588" y="5576888"/>
            <a:ext cx="0" cy="17129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6354" name="Line 178">
            <a:extLst>
              <a:ext uri="{FF2B5EF4-FFF2-40B4-BE49-F238E27FC236}">
                <a16:creationId xmlns:a16="http://schemas.microsoft.com/office/drawing/2014/main" id="{8CC7747A-215B-AC47-BBCE-3E85BB033D08}"/>
              </a:ext>
            </a:extLst>
          </p:cNvPr>
          <p:cNvSpPr>
            <a:spLocks noChangeShapeType="1"/>
          </p:cNvSpPr>
          <p:nvPr/>
        </p:nvSpPr>
        <p:spPr bwMode="auto">
          <a:xfrm flipV="1">
            <a:off x="2201863" y="546100"/>
            <a:ext cx="1587" cy="340201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355" name="Rectangle 179" descr="Small grid">
            <a:extLst>
              <a:ext uri="{FF2B5EF4-FFF2-40B4-BE49-F238E27FC236}">
                <a16:creationId xmlns:a16="http://schemas.microsoft.com/office/drawing/2014/main" id="{92998AB1-4D0A-8E42-9454-A4DA1C36C9B1}"/>
              </a:ext>
            </a:extLst>
          </p:cNvPr>
          <p:cNvSpPr>
            <a:spLocks noChangeArrowheads="1"/>
          </p:cNvSpPr>
          <p:nvPr/>
        </p:nvSpPr>
        <p:spPr bwMode="auto">
          <a:xfrm>
            <a:off x="1985963" y="3365500"/>
            <a:ext cx="247650" cy="1524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6356" name="Line 180">
            <a:extLst>
              <a:ext uri="{FF2B5EF4-FFF2-40B4-BE49-F238E27FC236}">
                <a16:creationId xmlns:a16="http://schemas.microsoft.com/office/drawing/2014/main" id="{0B8A925C-4F2F-CA45-A366-4AF634E9332B}"/>
              </a:ext>
            </a:extLst>
          </p:cNvPr>
          <p:cNvSpPr>
            <a:spLocks noChangeShapeType="1"/>
          </p:cNvSpPr>
          <p:nvPr/>
        </p:nvSpPr>
        <p:spPr bwMode="auto">
          <a:xfrm>
            <a:off x="2597150" y="1079500"/>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6357" name="Rectangle 181">
            <a:extLst>
              <a:ext uri="{FF2B5EF4-FFF2-40B4-BE49-F238E27FC236}">
                <a16:creationId xmlns:a16="http://schemas.microsoft.com/office/drawing/2014/main" id="{F0E3C480-AF93-9949-AD27-906A652F3777}"/>
              </a:ext>
            </a:extLst>
          </p:cNvPr>
          <p:cNvSpPr>
            <a:spLocks noChangeArrowheads="1"/>
          </p:cNvSpPr>
          <p:nvPr/>
        </p:nvSpPr>
        <p:spPr bwMode="auto">
          <a:xfrm>
            <a:off x="2733675" y="341312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46371" name="Rectangle 195">
            <a:extLst>
              <a:ext uri="{FF2B5EF4-FFF2-40B4-BE49-F238E27FC236}">
                <a16:creationId xmlns:a16="http://schemas.microsoft.com/office/drawing/2014/main" id="{34C47C8B-FE97-6B44-BD20-7913B7C58176}"/>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46372" name="Picture 196">
            <a:extLst>
              <a:ext uri="{FF2B5EF4-FFF2-40B4-BE49-F238E27FC236}">
                <a16:creationId xmlns:a16="http://schemas.microsoft.com/office/drawing/2014/main" id="{6256E177-CA08-2C41-9CC5-2D0115C0CC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806" r="29846" b="220"/>
          <a:stretch>
            <a:fillRect/>
          </a:stretch>
        </p:blipFill>
        <p:spPr bwMode="auto">
          <a:xfrm>
            <a:off x="5041900" y="469900"/>
            <a:ext cx="4716463" cy="6846888"/>
          </a:xfrm>
          <a:prstGeom prst="rect">
            <a:avLst/>
          </a:prstGeom>
          <a:noFill/>
          <a:extLst>
            <a:ext uri="{909E8E84-426E-40DD-AFC4-6F175D3DCCD1}">
              <a14:hiddenFill xmlns:a14="http://schemas.microsoft.com/office/drawing/2010/main">
                <a:solidFill>
                  <a:srgbClr val="FFFFFF"/>
                </a:solidFill>
              </a14:hiddenFill>
            </a:ext>
          </a:extLst>
        </p:spPr>
      </p:pic>
      <p:sp>
        <p:nvSpPr>
          <p:cNvPr id="946373" name="Rectangle 197">
            <a:extLst>
              <a:ext uri="{FF2B5EF4-FFF2-40B4-BE49-F238E27FC236}">
                <a16:creationId xmlns:a16="http://schemas.microsoft.com/office/drawing/2014/main" id="{CA4BFD7A-ABF4-AE44-A335-D695093DF3D5}"/>
              </a:ext>
            </a:extLst>
          </p:cNvPr>
          <p:cNvSpPr>
            <a:spLocks noChangeArrowheads="1"/>
          </p:cNvSpPr>
          <p:nvPr/>
        </p:nvSpPr>
        <p:spPr bwMode="auto">
          <a:xfrm>
            <a:off x="4989513" y="407988"/>
            <a:ext cx="4692650" cy="6834187"/>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6374" name="Rectangle 198">
            <a:extLst>
              <a:ext uri="{FF2B5EF4-FFF2-40B4-BE49-F238E27FC236}">
                <a16:creationId xmlns:a16="http://schemas.microsoft.com/office/drawing/2014/main" id="{5BF0022B-0F1C-3F4E-9EF7-3DD634AB8A3A}"/>
              </a:ext>
            </a:extLst>
          </p:cNvPr>
          <p:cNvSpPr>
            <a:spLocks noChangeArrowheads="1"/>
          </p:cNvSpPr>
          <p:nvPr/>
        </p:nvSpPr>
        <p:spPr bwMode="auto">
          <a:xfrm>
            <a:off x="5026025" y="412750"/>
            <a:ext cx="4694238" cy="6850063"/>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6376" name="Rectangle 200">
            <a:extLst>
              <a:ext uri="{FF2B5EF4-FFF2-40B4-BE49-F238E27FC236}">
                <a16:creationId xmlns:a16="http://schemas.microsoft.com/office/drawing/2014/main" id="{FA9D28E7-A59F-994F-9E8D-92D3B5A0533A}"/>
              </a:ext>
            </a:extLst>
          </p:cNvPr>
          <p:cNvSpPr>
            <a:spLocks noChangeArrowheads="1"/>
          </p:cNvSpPr>
          <p:nvPr/>
        </p:nvSpPr>
        <p:spPr bwMode="auto">
          <a:xfrm>
            <a:off x="5568950" y="2047875"/>
            <a:ext cx="3484563" cy="4905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400" b="1" i="1">
                <a:solidFill>
                  <a:schemeClr val="bg1"/>
                </a:solidFill>
                <a:latin typeface="Helvetica" pitchFamily="2" charset="0"/>
              </a:rPr>
              <a:t> </a:t>
            </a:r>
            <a:endParaRPr lang="en-US" altLang="en-US" sz="1000" b="1" u="sng">
              <a:solidFill>
                <a:schemeClr val="bg1"/>
              </a:solidFill>
              <a:latin typeface="Helvetica" pitchFamily="2" charset="0"/>
            </a:endParaRPr>
          </a:p>
        </p:txBody>
      </p:sp>
      <p:pic>
        <p:nvPicPr>
          <p:cNvPr id="946377" name="Picture 201">
            <a:extLst>
              <a:ext uri="{FF2B5EF4-FFF2-40B4-BE49-F238E27FC236}">
                <a16:creationId xmlns:a16="http://schemas.microsoft.com/office/drawing/2014/main" id="{D4983755-4FC6-9545-8C35-A2E9D05FCD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946378" name="Rectangle 202">
            <a:extLst>
              <a:ext uri="{FF2B5EF4-FFF2-40B4-BE49-F238E27FC236}">
                <a16:creationId xmlns:a16="http://schemas.microsoft.com/office/drawing/2014/main" id="{AD7D9212-CA05-454A-B67A-FCC318BC869B}"/>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946391" name="Text Box 215">
            <a:extLst>
              <a:ext uri="{FF2B5EF4-FFF2-40B4-BE49-F238E27FC236}">
                <a16:creationId xmlns:a16="http://schemas.microsoft.com/office/drawing/2014/main" id="{092D42A3-E295-9C44-86B0-CEA2E6EC12C7}"/>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65</a:t>
            </a:r>
          </a:p>
        </p:txBody>
      </p:sp>
      <p:sp>
        <p:nvSpPr>
          <p:cNvPr id="946392" name="Text Box 216">
            <a:extLst>
              <a:ext uri="{FF2B5EF4-FFF2-40B4-BE49-F238E27FC236}">
                <a16:creationId xmlns:a16="http://schemas.microsoft.com/office/drawing/2014/main" id="{9E4D765D-561B-D544-8EB5-EA9F33AADAB1}"/>
              </a:ext>
            </a:extLst>
          </p:cNvPr>
          <p:cNvSpPr txBox="1">
            <a:spLocks noChangeArrowheads="1"/>
          </p:cNvSpPr>
          <p:nvPr/>
        </p:nvSpPr>
        <p:spPr bwMode="auto">
          <a:xfrm rot="-5400000">
            <a:off x="2095500" y="3679825"/>
            <a:ext cx="381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900">
              <a:latin typeface="Arial Black" panose="020B0604020202020204" pitchFamily="34" charset="0"/>
            </a:endParaRPr>
          </a:p>
        </p:txBody>
      </p:sp>
      <p:sp>
        <p:nvSpPr>
          <p:cNvPr id="946393" name="Rectangle 217">
            <a:extLst>
              <a:ext uri="{FF2B5EF4-FFF2-40B4-BE49-F238E27FC236}">
                <a16:creationId xmlns:a16="http://schemas.microsoft.com/office/drawing/2014/main" id="{7AFF5A23-F8AE-B440-833E-5FA86CD782D1}"/>
              </a:ext>
            </a:extLst>
          </p:cNvPr>
          <p:cNvSpPr>
            <a:spLocks noChangeArrowheads="1"/>
          </p:cNvSpPr>
          <p:nvPr/>
        </p:nvSpPr>
        <p:spPr bwMode="auto">
          <a:xfrm>
            <a:off x="6500813"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grpSp>
        <p:nvGrpSpPr>
          <p:cNvPr id="946394" name="Group 218">
            <a:extLst>
              <a:ext uri="{FF2B5EF4-FFF2-40B4-BE49-F238E27FC236}">
                <a16:creationId xmlns:a16="http://schemas.microsoft.com/office/drawing/2014/main" id="{A18AFF78-84CF-C343-919C-CF09D06F736B}"/>
              </a:ext>
            </a:extLst>
          </p:cNvPr>
          <p:cNvGrpSpPr>
            <a:grpSpLocks/>
          </p:cNvGrpSpPr>
          <p:nvPr/>
        </p:nvGrpSpPr>
        <p:grpSpPr bwMode="auto">
          <a:xfrm>
            <a:off x="5265738" y="584200"/>
            <a:ext cx="4416425" cy="4008438"/>
            <a:chOff x="3407" y="368"/>
            <a:chExt cx="2782" cy="2525"/>
          </a:xfrm>
        </p:grpSpPr>
        <p:sp>
          <p:nvSpPr>
            <p:cNvPr id="946395" name="Rectangle 219">
              <a:extLst>
                <a:ext uri="{FF2B5EF4-FFF2-40B4-BE49-F238E27FC236}">
                  <a16:creationId xmlns:a16="http://schemas.microsoft.com/office/drawing/2014/main" id="{7BDC7706-527E-E04A-9733-0D775C022477}"/>
                </a:ext>
              </a:extLst>
            </p:cNvPr>
            <p:cNvSpPr>
              <a:spLocks noChangeArrowheads="1"/>
            </p:cNvSpPr>
            <p:nvPr/>
          </p:nvSpPr>
          <p:spPr bwMode="auto">
            <a:xfrm>
              <a:off x="4301" y="368"/>
              <a:ext cx="1705" cy="39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946396" name="Text Box 220">
              <a:extLst>
                <a:ext uri="{FF2B5EF4-FFF2-40B4-BE49-F238E27FC236}">
                  <a16:creationId xmlns:a16="http://schemas.microsoft.com/office/drawing/2014/main" id="{B87A516B-C233-474F-918C-AEC8AF87BF06}"/>
                </a:ext>
              </a:extLst>
            </p:cNvPr>
            <p:cNvSpPr txBox="1">
              <a:spLocks noChangeArrowheads="1"/>
            </p:cNvSpPr>
            <p:nvPr/>
          </p:nvSpPr>
          <p:spPr bwMode="auto">
            <a:xfrm>
              <a:off x="3461" y="2541"/>
              <a:ext cx="2728" cy="352"/>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5000"/>
                </a:lnSpc>
                <a:spcBef>
                  <a:spcPct val="50000"/>
                </a:spcBef>
              </a:pPr>
              <a:r>
                <a:rPr lang="en-US" altLang="en-US" sz="3600" b="1">
                  <a:solidFill>
                    <a:srgbClr val="FFEA18"/>
                  </a:solidFill>
                  <a:latin typeface="Helvetica" pitchFamily="2" charset="0"/>
                </a:rPr>
                <a:t>"Nabi-Nabi"</a:t>
              </a:r>
            </a:p>
          </p:txBody>
        </p:sp>
        <p:sp>
          <p:nvSpPr>
            <p:cNvPr id="946397" name="Text Box 221">
              <a:extLst>
                <a:ext uri="{FF2B5EF4-FFF2-40B4-BE49-F238E27FC236}">
                  <a16:creationId xmlns:a16="http://schemas.microsoft.com/office/drawing/2014/main" id="{1D58DD59-3FC4-BE47-89DB-B85213B1B3A0}"/>
                </a:ext>
              </a:extLst>
            </p:cNvPr>
            <p:cNvSpPr txBox="1">
              <a:spLocks noChangeArrowheads="1"/>
            </p:cNvSpPr>
            <p:nvPr/>
          </p:nvSpPr>
          <p:spPr bwMode="auto">
            <a:xfrm>
              <a:off x="3678" y="2199"/>
              <a:ext cx="2281" cy="36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1">
                  <a:solidFill>
                    <a:srgbClr val="FFEA18"/>
                  </a:solidFill>
                  <a:latin typeface="Helvetica" pitchFamily="2" charset="0"/>
                </a:rPr>
                <a:t>  </a:t>
              </a:r>
              <a:r>
                <a:rPr lang="en-US" altLang="en-US" sz="3200" b="1">
                  <a:solidFill>
                    <a:srgbClr val="FFEA18"/>
                  </a:solidFill>
                  <a:latin typeface="Helvetica" pitchFamily="2" charset="0"/>
                </a:rPr>
                <a:t>16</a:t>
              </a:r>
              <a:r>
                <a:rPr lang="en-US" altLang="en-US" sz="2400" b="1">
                  <a:solidFill>
                    <a:srgbClr val="FFEA18"/>
                  </a:solidFill>
                  <a:latin typeface="Helvetica" pitchFamily="2" charset="0"/>
                </a:rPr>
                <a:t>  KITAB</a:t>
              </a:r>
            </a:p>
          </p:txBody>
        </p:sp>
        <p:sp>
          <p:nvSpPr>
            <p:cNvPr id="946398" name="Rectangle 222">
              <a:extLst>
                <a:ext uri="{FF2B5EF4-FFF2-40B4-BE49-F238E27FC236}">
                  <a16:creationId xmlns:a16="http://schemas.microsoft.com/office/drawing/2014/main" id="{57A7BDE9-D5FD-4449-A6C2-CADAEB955E87}"/>
                </a:ext>
              </a:extLst>
            </p:cNvPr>
            <p:cNvSpPr>
              <a:spLocks noChangeArrowheads="1"/>
            </p:cNvSpPr>
            <p:nvPr/>
          </p:nvSpPr>
          <p:spPr bwMode="auto">
            <a:xfrm>
              <a:off x="3407" y="1447"/>
              <a:ext cx="2740" cy="63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000" b="1" i="1">
                  <a:solidFill>
                    <a:schemeClr val="bg1"/>
                  </a:solidFill>
                  <a:latin typeface="Helvetica" pitchFamily="2" charset="0"/>
                </a:rPr>
                <a:t>MENSET</a:t>
              </a:r>
            </a:p>
            <a:p>
              <a:pPr algn="ctr">
                <a:lnSpc>
                  <a:spcPct val="50000"/>
                </a:lnSpc>
                <a:spcBef>
                  <a:spcPct val="50000"/>
                </a:spcBef>
              </a:pPr>
              <a:r>
                <a:rPr lang="en-US" altLang="en-US" sz="4000" b="1" i="1">
                  <a:solidFill>
                    <a:schemeClr val="bg1"/>
                  </a:solidFill>
                  <a:latin typeface="Helvetica" pitchFamily="2" charset="0"/>
                </a:rPr>
                <a:t>KITAB</a:t>
              </a:r>
              <a:endParaRPr lang="en-US" altLang="en-US" b="1" u="sng">
                <a:solidFill>
                  <a:schemeClr val="bg1"/>
                </a:solidFill>
                <a:latin typeface="Helvetica" pitchFamily="2" charset="0"/>
              </a:endParaRPr>
            </a:p>
          </p:txBody>
        </p:sp>
      </p:grpSp>
      <p:sp>
        <p:nvSpPr>
          <p:cNvPr id="946401" name="Text Box 225">
            <a:extLst>
              <a:ext uri="{FF2B5EF4-FFF2-40B4-BE49-F238E27FC236}">
                <a16:creationId xmlns:a16="http://schemas.microsoft.com/office/drawing/2014/main" id="{B81DB945-FDFC-484B-979B-6F2DFE9C6CA7}"/>
              </a:ext>
            </a:extLst>
          </p:cNvPr>
          <p:cNvSpPr txBox="1">
            <a:spLocks noChangeArrowheads="1"/>
          </p:cNvSpPr>
          <p:nvPr/>
        </p:nvSpPr>
        <p:spPr bwMode="auto">
          <a:xfrm>
            <a:off x="5219700" y="4814888"/>
            <a:ext cx="4291013" cy="1006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000" b="1" i="1">
                <a:solidFill>
                  <a:srgbClr val="66FFFF"/>
                </a:solidFill>
                <a:latin typeface="Arial" panose="020B0604020202020204" pitchFamily="34" charset="0"/>
              </a:rPr>
              <a:t>LIHATLAH SECARA KRONOLOGIS!</a:t>
            </a:r>
          </a:p>
        </p:txBody>
      </p:sp>
      <p:sp>
        <p:nvSpPr>
          <p:cNvPr id="946390" name="Oval 214">
            <a:extLst>
              <a:ext uri="{FF2B5EF4-FFF2-40B4-BE49-F238E27FC236}">
                <a16:creationId xmlns:a16="http://schemas.microsoft.com/office/drawing/2014/main" id="{D7A97E02-90E4-C444-B663-B93C9D224E72}"/>
              </a:ext>
            </a:extLst>
          </p:cNvPr>
          <p:cNvSpPr>
            <a:spLocks noChangeArrowheads="1"/>
          </p:cNvSpPr>
          <p:nvPr/>
        </p:nvSpPr>
        <p:spPr bwMode="auto">
          <a:xfrm>
            <a:off x="2413000" y="5216525"/>
            <a:ext cx="1811338" cy="515938"/>
          </a:xfrm>
          <a:prstGeom prst="ellipse">
            <a:avLst/>
          </a:prstGeom>
          <a:noFill/>
          <a:ln w="76200">
            <a:solidFill>
              <a:schemeClr val="hlink"/>
            </a:solidFill>
            <a:round/>
            <a:headEnd/>
            <a:tailEnd/>
          </a:ln>
          <a:effectLst>
            <a:outerShdw dist="91581" dir="202140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46386" name="AutoShape 210">
            <a:extLst>
              <a:ext uri="{FF2B5EF4-FFF2-40B4-BE49-F238E27FC236}">
                <a16:creationId xmlns:a16="http://schemas.microsoft.com/office/drawing/2014/main" id="{A68401A8-D16E-AC47-BC4E-08B41687DFE5}"/>
              </a:ext>
            </a:extLst>
          </p:cNvPr>
          <p:cNvSpPr>
            <a:spLocks noChangeArrowheads="1"/>
          </p:cNvSpPr>
          <p:nvPr/>
        </p:nvSpPr>
        <p:spPr bwMode="auto">
          <a:xfrm rot="9069307">
            <a:off x="3775075" y="4495800"/>
            <a:ext cx="2185988" cy="8112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AFD00"/>
          </a:solidFill>
          <a:ln w="57150">
            <a:solidFill>
              <a:srgbClr val="00279F"/>
            </a:solidFill>
            <a:miter lim="800000"/>
            <a:headEnd/>
            <a:tailEnd/>
          </a:ln>
          <a:effectLst>
            <a:outerShdw dist="91581" dir="2021404" algn="ctr" rotWithShape="0">
              <a:schemeClr val="tx1"/>
            </a:outerShdw>
          </a:effectLst>
        </p:spPr>
        <p:txBody>
          <a:bodyPr wrap="none" anchor="ctr"/>
          <a:lstStyle/>
          <a:p>
            <a:endParaRPr lang="en-US"/>
          </a:p>
        </p:txBody>
      </p:sp>
      <p:sp>
        <p:nvSpPr>
          <p:cNvPr id="946388" name="Oval 212">
            <a:extLst>
              <a:ext uri="{FF2B5EF4-FFF2-40B4-BE49-F238E27FC236}">
                <a16:creationId xmlns:a16="http://schemas.microsoft.com/office/drawing/2014/main" id="{8EF0C0DA-4488-2043-A92A-DC38EC20B4E8}"/>
              </a:ext>
            </a:extLst>
          </p:cNvPr>
          <p:cNvSpPr>
            <a:spLocks noChangeArrowheads="1"/>
          </p:cNvSpPr>
          <p:nvPr/>
        </p:nvSpPr>
        <p:spPr bwMode="auto">
          <a:xfrm>
            <a:off x="2398713" y="2335213"/>
            <a:ext cx="1811337" cy="515937"/>
          </a:xfrm>
          <a:prstGeom prst="ellipse">
            <a:avLst/>
          </a:prstGeom>
          <a:noFill/>
          <a:ln w="76200">
            <a:solidFill>
              <a:schemeClr val="hlink"/>
            </a:solidFill>
            <a:round/>
            <a:headEnd/>
            <a:tailEnd/>
          </a:ln>
          <a:effectLst>
            <a:outerShdw dist="91581" dir="202140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46389" name="Oval 213">
            <a:extLst>
              <a:ext uri="{FF2B5EF4-FFF2-40B4-BE49-F238E27FC236}">
                <a16:creationId xmlns:a16="http://schemas.microsoft.com/office/drawing/2014/main" id="{566133A9-B104-9D4D-ADA5-8F65B91E7543}"/>
              </a:ext>
            </a:extLst>
          </p:cNvPr>
          <p:cNvSpPr>
            <a:spLocks noChangeArrowheads="1"/>
          </p:cNvSpPr>
          <p:nvPr/>
        </p:nvSpPr>
        <p:spPr bwMode="auto">
          <a:xfrm>
            <a:off x="2398713" y="3738563"/>
            <a:ext cx="1811337" cy="515937"/>
          </a:xfrm>
          <a:prstGeom prst="ellipse">
            <a:avLst/>
          </a:prstGeom>
          <a:noFill/>
          <a:ln w="76200">
            <a:solidFill>
              <a:schemeClr val="hlink"/>
            </a:solidFill>
            <a:round/>
            <a:headEnd/>
            <a:tailEnd/>
          </a:ln>
          <a:effectLst>
            <a:outerShdw dist="91581" dir="202140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46402" name="Rectangle 226">
            <a:extLst>
              <a:ext uri="{FF2B5EF4-FFF2-40B4-BE49-F238E27FC236}">
                <a16:creationId xmlns:a16="http://schemas.microsoft.com/office/drawing/2014/main" id="{5D119E94-BEB9-5143-A053-F9F29BA1B4AB}"/>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
        <p:nvSpPr>
          <p:cNvPr id="946405" name="Text Box 229">
            <a:extLst>
              <a:ext uri="{FF2B5EF4-FFF2-40B4-BE49-F238E27FC236}">
                <a16:creationId xmlns:a16="http://schemas.microsoft.com/office/drawing/2014/main" id="{77CC381A-87E3-BC45-985E-AF72E5109349}"/>
              </a:ext>
            </a:extLst>
          </p:cNvPr>
          <p:cNvSpPr txBox="1">
            <a:spLocks noChangeArrowheads="1"/>
          </p:cNvSpPr>
          <p:nvPr/>
        </p:nvSpPr>
        <p:spPr bwMode="auto">
          <a:xfrm>
            <a:off x="5270500" y="5808663"/>
            <a:ext cx="4291013" cy="14033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000" b="1" i="1">
                <a:solidFill>
                  <a:srgbClr val="FFEA18"/>
                </a:solidFill>
                <a:latin typeface="Arial" panose="020B0604020202020204" pitchFamily="34" charset="0"/>
              </a:rPr>
              <a:t>KEDUA…                 Kepada YEHUDA </a:t>
            </a:r>
            <a:r>
              <a:rPr lang="en-US" altLang="en-US" sz="2600" b="1" i="1">
                <a:solidFill>
                  <a:srgbClr val="FFEA18"/>
                </a:solidFill>
                <a:latin typeface="Arial" panose="020B0604020202020204" pitchFamily="34" charset="0"/>
              </a:rPr>
              <a:t>(Kerajaan Selatan)</a:t>
            </a:r>
            <a:endParaRPr lang="en-US" altLang="en-US" sz="3000" b="1" i="1">
              <a:solidFill>
                <a:srgbClr val="FFEA18"/>
              </a:solidFill>
              <a:latin typeface="Arial" panose="020B0604020202020204" pitchFamily="34" charset="0"/>
            </a:endParaRPr>
          </a:p>
        </p:txBody>
      </p:sp>
      <p:sp>
        <p:nvSpPr>
          <p:cNvPr id="946406" name="Oval 230">
            <a:extLst>
              <a:ext uri="{FF2B5EF4-FFF2-40B4-BE49-F238E27FC236}">
                <a16:creationId xmlns:a16="http://schemas.microsoft.com/office/drawing/2014/main" id="{99D6E0B7-8C6B-BD48-BA25-A0B75B4B7423}"/>
              </a:ext>
            </a:extLst>
          </p:cNvPr>
          <p:cNvSpPr>
            <a:spLocks noChangeArrowheads="1"/>
          </p:cNvSpPr>
          <p:nvPr/>
        </p:nvSpPr>
        <p:spPr bwMode="auto">
          <a:xfrm>
            <a:off x="2268538" y="895350"/>
            <a:ext cx="1811337" cy="515938"/>
          </a:xfrm>
          <a:prstGeom prst="ellipse">
            <a:avLst/>
          </a:prstGeom>
          <a:noFill/>
          <a:ln w="76200">
            <a:solidFill>
              <a:schemeClr val="hlink"/>
            </a:solidFill>
            <a:round/>
            <a:headEnd/>
            <a:tailEnd/>
          </a:ln>
          <a:effectLst>
            <a:outerShdw dist="91581" dir="202140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46407" name="Line 231">
            <a:extLst>
              <a:ext uri="{FF2B5EF4-FFF2-40B4-BE49-F238E27FC236}">
                <a16:creationId xmlns:a16="http://schemas.microsoft.com/office/drawing/2014/main" id="{6571F3A2-0CD7-7D42-9015-FC13EF23C87B}"/>
              </a:ext>
            </a:extLst>
          </p:cNvPr>
          <p:cNvSpPr>
            <a:spLocks noChangeShapeType="1"/>
          </p:cNvSpPr>
          <p:nvPr/>
        </p:nvSpPr>
        <p:spPr bwMode="auto">
          <a:xfrm>
            <a:off x="2643188" y="50149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1" fill="hold" nodeType="afterEffect">
                                  <p:stCondLst>
                                    <p:cond delay="0"/>
                                  </p:stCondLst>
                                  <p:childTnLst>
                                    <p:set>
                                      <p:cBhvr>
                                        <p:cTn id="6" dur="1" fill="hold">
                                          <p:stCondLst>
                                            <p:cond delay="0"/>
                                          </p:stCondLst>
                                        </p:cTn>
                                        <p:tgtEl>
                                          <p:spTgt spid="946386"/>
                                        </p:tgtEl>
                                        <p:attrNameLst>
                                          <p:attrName>style.visibility</p:attrName>
                                        </p:attrNameLst>
                                      </p:cBhvr>
                                      <p:to>
                                        <p:strVal val="visible"/>
                                      </p:to>
                                    </p:set>
                                    <p:anim calcmode="lin" valueType="num">
                                      <p:cBhvr additive="base">
                                        <p:cTn id="7" dur="500" fill="hold"/>
                                        <p:tgtEl>
                                          <p:spTgt spid="946386"/>
                                        </p:tgtEl>
                                        <p:attrNameLst>
                                          <p:attrName>ppt_x</p:attrName>
                                        </p:attrNameLst>
                                      </p:cBhvr>
                                      <p:tavLst>
                                        <p:tav tm="0">
                                          <p:val>
                                            <p:strVal val="#ppt_x"/>
                                          </p:val>
                                        </p:tav>
                                        <p:tav tm="100000">
                                          <p:val>
                                            <p:strVal val="#ppt_x"/>
                                          </p:val>
                                        </p:tav>
                                      </p:tavLst>
                                    </p:anim>
                                    <p:anim calcmode="lin" valueType="num">
                                      <p:cBhvr additive="base">
                                        <p:cTn id="8" dur="500" fill="hold"/>
                                        <p:tgtEl>
                                          <p:spTgt spid="9463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454" name="Text Box 230">
            <a:extLst>
              <a:ext uri="{FF2B5EF4-FFF2-40B4-BE49-F238E27FC236}">
                <a16:creationId xmlns:a16="http://schemas.microsoft.com/office/drawing/2014/main" id="{FDEF678D-9819-1246-B5CC-9F6C6AAA4FFC}"/>
              </a:ext>
            </a:extLst>
          </p:cNvPr>
          <p:cNvSpPr txBox="1">
            <a:spLocks noChangeArrowheads="1"/>
          </p:cNvSpPr>
          <p:nvPr/>
        </p:nvSpPr>
        <p:spPr bwMode="auto">
          <a:xfrm rot="-5400000">
            <a:off x="2075657" y="3885406"/>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948453" name="Text Box 229">
            <a:extLst>
              <a:ext uri="{FF2B5EF4-FFF2-40B4-BE49-F238E27FC236}">
                <a16:creationId xmlns:a16="http://schemas.microsoft.com/office/drawing/2014/main" id="{DA8F9E3F-6F21-0E4F-9749-291FD90B5B85}"/>
              </a:ext>
            </a:extLst>
          </p:cNvPr>
          <p:cNvSpPr txBox="1">
            <a:spLocks noChangeArrowheads="1"/>
          </p:cNvSpPr>
          <p:nvPr/>
        </p:nvSpPr>
        <p:spPr bwMode="auto">
          <a:xfrm rot="-5400000">
            <a:off x="2038350" y="3951288"/>
            <a:ext cx="381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900">
              <a:latin typeface="Arial Black" panose="020B0604020202020204" pitchFamily="34" charset="0"/>
            </a:endParaRPr>
          </a:p>
        </p:txBody>
      </p:sp>
      <p:sp>
        <p:nvSpPr>
          <p:cNvPr id="948226" name="Rectangle 2">
            <a:extLst>
              <a:ext uri="{FF2B5EF4-FFF2-40B4-BE49-F238E27FC236}">
                <a16:creationId xmlns:a16="http://schemas.microsoft.com/office/drawing/2014/main" id="{13CF8272-2560-2D4A-8145-14AAC6AD2EDF}"/>
              </a:ext>
            </a:extLst>
          </p:cNvPr>
          <p:cNvSpPr>
            <a:spLocks noChangeArrowheads="1"/>
          </p:cNvSpPr>
          <p:nvPr/>
        </p:nvSpPr>
        <p:spPr bwMode="auto">
          <a:xfrm>
            <a:off x="2871788" y="44069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8227" name="Rectangle 3">
            <a:extLst>
              <a:ext uri="{FF2B5EF4-FFF2-40B4-BE49-F238E27FC236}">
                <a16:creationId xmlns:a16="http://schemas.microsoft.com/office/drawing/2014/main" id="{6D4A89CA-DAE6-BB45-99E6-FCD3FA2270F9}"/>
              </a:ext>
            </a:extLst>
          </p:cNvPr>
          <p:cNvSpPr>
            <a:spLocks noChangeArrowheads="1"/>
          </p:cNvSpPr>
          <p:nvPr/>
        </p:nvSpPr>
        <p:spPr bwMode="auto">
          <a:xfrm>
            <a:off x="2855913" y="46624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8228" name="Rectangle 4">
            <a:extLst>
              <a:ext uri="{FF2B5EF4-FFF2-40B4-BE49-F238E27FC236}">
                <a16:creationId xmlns:a16="http://schemas.microsoft.com/office/drawing/2014/main" id="{9D23508E-7552-774A-9FA0-48DAF95E05AD}"/>
              </a:ext>
            </a:extLst>
          </p:cNvPr>
          <p:cNvSpPr>
            <a:spLocks noChangeArrowheads="1"/>
          </p:cNvSpPr>
          <p:nvPr/>
        </p:nvSpPr>
        <p:spPr bwMode="auto">
          <a:xfrm>
            <a:off x="2840038" y="4965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8229" name="Rectangle 5">
            <a:extLst>
              <a:ext uri="{FF2B5EF4-FFF2-40B4-BE49-F238E27FC236}">
                <a16:creationId xmlns:a16="http://schemas.microsoft.com/office/drawing/2014/main" id="{48446D11-8925-8B4F-8BCA-2DF1667504BC}"/>
              </a:ext>
            </a:extLst>
          </p:cNvPr>
          <p:cNvSpPr>
            <a:spLocks noChangeArrowheads="1"/>
          </p:cNvSpPr>
          <p:nvPr/>
        </p:nvSpPr>
        <p:spPr bwMode="auto">
          <a:xfrm>
            <a:off x="2840038" y="51752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8230" name="Line 6">
            <a:extLst>
              <a:ext uri="{FF2B5EF4-FFF2-40B4-BE49-F238E27FC236}">
                <a16:creationId xmlns:a16="http://schemas.microsoft.com/office/drawing/2014/main" id="{FF21FC2B-E8EE-3246-9E5E-4B0CD2E079E9}"/>
              </a:ext>
            </a:extLst>
          </p:cNvPr>
          <p:cNvSpPr>
            <a:spLocks noChangeShapeType="1"/>
          </p:cNvSpPr>
          <p:nvPr/>
        </p:nvSpPr>
        <p:spPr bwMode="auto">
          <a:xfrm>
            <a:off x="2138363" y="5561013"/>
            <a:ext cx="417512"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31" name="Line 7">
            <a:extLst>
              <a:ext uri="{FF2B5EF4-FFF2-40B4-BE49-F238E27FC236}">
                <a16:creationId xmlns:a16="http://schemas.microsoft.com/office/drawing/2014/main" id="{CE8EE895-5DD4-5644-A341-19FEDDEC2029}"/>
              </a:ext>
            </a:extLst>
          </p:cNvPr>
          <p:cNvSpPr>
            <a:spLocks noChangeShapeType="1"/>
          </p:cNvSpPr>
          <p:nvPr/>
        </p:nvSpPr>
        <p:spPr bwMode="auto">
          <a:xfrm>
            <a:off x="1460500" y="3740150"/>
            <a:ext cx="635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32" name="Line 8">
            <a:extLst>
              <a:ext uri="{FF2B5EF4-FFF2-40B4-BE49-F238E27FC236}">
                <a16:creationId xmlns:a16="http://schemas.microsoft.com/office/drawing/2014/main" id="{7AD34373-66DE-0D49-950A-90328B5FCD91}"/>
              </a:ext>
            </a:extLst>
          </p:cNvPr>
          <p:cNvSpPr>
            <a:spLocks noChangeShapeType="1"/>
          </p:cNvSpPr>
          <p:nvPr/>
        </p:nvSpPr>
        <p:spPr bwMode="auto">
          <a:xfrm>
            <a:off x="547688" y="5822950"/>
            <a:ext cx="1595437"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33" name="Freeform 9">
            <a:extLst>
              <a:ext uri="{FF2B5EF4-FFF2-40B4-BE49-F238E27FC236}">
                <a16:creationId xmlns:a16="http://schemas.microsoft.com/office/drawing/2014/main" id="{BAA0ABA2-A40C-8044-9099-F655379A089A}"/>
              </a:ext>
            </a:extLst>
          </p:cNvPr>
          <p:cNvSpPr>
            <a:spLocks/>
          </p:cNvSpPr>
          <p:nvPr/>
        </p:nvSpPr>
        <p:spPr bwMode="auto">
          <a:xfrm>
            <a:off x="1473200" y="3749675"/>
            <a:ext cx="590550" cy="1981200"/>
          </a:xfrm>
          <a:custGeom>
            <a:avLst/>
            <a:gdLst>
              <a:gd name="T0" fmla="*/ 40 w 372"/>
              <a:gd name="T1" fmla="*/ 0 h 1248"/>
              <a:gd name="T2" fmla="*/ 372 w 372"/>
              <a:gd name="T3" fmla="*/ 1238 h 1248"/>
              <a:gd name="T4" fmla="*/ 342 w 372"/>
              <a:gd name="T5" fmla="*/ 1248 h 1248"/>
              <a:gd name="T6" fmla="*/ 0 w 372"/>
              <a:gd name="T7" fmla="*/ 10 h 1248"/>
              <a:gd name="T8" fmla="*/ 40 w 372"/>
              <a:gd name="T9" fmla="*/ 0 h 1248"/>
            </a:gdLst>
            <a:ahLst/>
            <a:cxnLst>
              <a:cxn ang="0">
                <a:pos x="T0" y="T1"/>
              </a:cxn>
              <a:cxn ang="0">
                <a:pos x="T2" y="T3"/>
              </a:cxn>
              <a:cxn ang="0">
                <a:pos x="T4" y="T5"/>
              </a:cxn>
              <a:cxn ang="0">
                <a:pos x="T6" y="T7"/>
              </a:cxn>
              <a:cxn ang="0">
                <a:pos x="T8" y="T9"/>
              </a:cxn>
            </a:cxnLst>
            <a:rect l="0" t="0" r="r" b="b"/>
            <a:pathLst>
              <a:path w="372" h="1248">
                <a:moveTo>
                  <a:pt x="40" y="0"/>
                </a:moveTo>
                <a:lnTo>
                  <a:pt x="372" y="1238"/>
                </a:lnTo>
                <a:lnTo>
                  <a:pt x="342" y="1248"/>
                </a:lnTo>
                <a:lnTo>
                  <a:pt x="0" y="10"/>
                </a:lnTo>
                <a:lnTo>
                  <a:pt x="40" y="0"/>
                </a:lnTo>
                <a:close/>
              </a:path>
            </a:pathLst>
          </a:custGeom>
          <a:solidFill>
            <a:srgbClr val="000000"/>
          </a:solidFill>
          <a:ln w="19050" cmpd="sng">
            <a:solidFill>
              <a:srgbClr val="000000"/>
            </a:solidFill>
            <a:round/>
            <a:headEnd/>
            <a:tailEnd/>
          </a:ln>
        </p:spPr>
        <p:txBody>
          <a:bodyPr/>
          <a:lstStyle/>
          <a:p>
            <a:endParaRPr lang="en-US"/>
          </a:p>
        </p:txBody>
      </p:sp>
      <p:sp>
        <p:nvSpPr>
          <p:cNvPr id="948234" name="Rectangle 10">
            <a:extLst>
              <a:ext uri="{FF2B5EF4-FFF2-40B4-BE49-F238E27FC236}">
                <a16:creationId xmlns:a16="http://schemas.microsoft.com/office/drawing/2014/main" id="{7C3EFB84-5471-4C46-8F63-0409F460AF1B}"/>
              </a:ext>
            </a:extLst>
          </p:cNvPr>
          <p:cNvSpPr>
            <a:spLocks noChangeArrowheads="1"/>
          </p:cNvSpPr>
          <p:nvPr/>
        </p:nvSpPr>
        <p:spPr bwMode="auto">
          <a:xfrm>
            <a:off x="5065713" y="454025"/>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8235" name="Line 11">
            <a:extLst>
              <a:ext uri="{FF2B5EF4-FFF2-40B4-BE49-F238E27FC236}">
                <a16:creationId xmlns:a16="http://schemas.microsoft.com/office/drawing/2014/main" id="{2AC7E81F-6C79-B043-AB83-46D4FA07D776}"/>
              </a:ext>
            </a:extLst>
          </p:cNvPr>
          <p:cNvSpPr>
            <a:spLocks noChangeShapeType="1"/>
          </p:cNvSpPr>
          <p:nvPr/>
        </p:nvSpPr>
        <p:spPr bwMode="auto">
          <a:xfrm>
            <a:off x="1681163" y="3894138"/>
            <a:ext cx="889000" cy="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36" name="Freeform 12">
            <a:extLst>
              <a:ext uri="{FF2B5EF4-FFF2-40B4-BE49-F238E27FC236}">
                <a16:creationId xmlns:a16="http://schemas.microsoft.com/office/drawing/2014/main" id="{C3220E79-2A2E-6746-BA3D-EF271E070E14}"/>
              </a:ext>
            </a:extLst>
          </p:cNvPr>
          <p:cNvSpPr>
            <a:spLocks/>
          </p:cNvSpPr>
          <p:nvPr/>
        </p:nvSpPr>
        <p:spPr bwMode="auto">
          <a:xfrm>
            <a:off x="1681163" y="3910013"/>
            <a:ext cx="509587" cy="1676400"/>
          </a:xfrm>
          <a:custGeom>
            <a:avLst/>
            <a:gdLst>
              <a:gd name="T0" fmla="*/ 40 w 321"/>
              <a:gd name="T1" fmla="*/ 0 h 1056"/>
              <a:gd name="T2" fmla="*/ 321 w 321"/>
              <a:gd name="T3" fmla="*/ 1046 h 1056"/>
              <a:gd name="T4" fmla="*/ 281 w 321"/>
              <a:gd name="T5" fmla="*/ 1056 h 1056"/>
              <a:gd name="T6" fmla="*/ 0 w 321"/>
              <a:gd name="T7" fmla="*/ 10 h 1056"/>
              <a:gd name="T8" fmla="*/ 40 w 321"/>
              <a:gd name="T9" fmla="*/ 0 h 1056"/>
            </a:gdLst>
            <a:ahLst/>
            <a:cxnLst>
              <a:cxn ang="0">
                <a:pos x="T0" y="T1"/>
              </a:cxn>
              <a:cxn ang="0">
                <a:pos x="T2" y="T3"/>
              </a:cxn>
              <a:cxn ang="0">
                <a:pos x="T4" y="T5"/>
              </a:cxn>
              <a:cxn ang="0">
                <a:pos x="T6" y="T7"/>
              </a:cxn>
              <a:cxn ang="0">
                <a:pos x="T8" y="T9"/>
              </a:cxn>
            </a:cxnLst>
            <a:rect l="0" t="0" r="r" b="b"/>
            <a:pathLst>
              <a:path w="321" h="1056">
                <a:moveTo>
                  <a:pt x="40" y="0"/>
                </a:moveTo>
                <a:lnTo>
                  <a:pt x="321" y="1046"/>
                </a:lnTo>
                <a:lnTo>
                  <a:pt x="281" y="1056"/>
                </a:lnTo>
                <a:lnTo>
                  <a:pt x="0" y="1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8237" name="Line 13">
            <a:extLst>
              <a:ext uri="{FF2B5EF4-FFF2-40B4-BE49-F238E27FC236}">
                <a16:creationId xmlns:a16="http://schemas.microsoft.com/office/drawing/2014/main" id="{6C4DEC10-8CE5-8644-B71D-7C56B35EE9FA}"/>
              </a:ext>
            </a:extLst>
          </p:cNvPr>
          <p:cNvSpPr>
            <a:spLocks noChangeShapeType="1"/>
          </p:cNvSpPr>
          <p:nvPr/>
        </p:nvSpPr>
        <p:spPr bwMode="auto">
          <a:xfrm flipV="1">
            <a:off x="3817938" y="1016000"/>
            <a:ext cx="1587" cy="62547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38" name="Line 14">
            <a:extLst>
              <a:ext uri="{FF2B5EF4-FFF2-40B4-BE49-F238E27FC236}">
                <a16:creationId xmlns:a16="http://schemas.microsoft.com/office/drawing/2014/main" id="{2E2F72B5-BB09-BE41-BB47-38923C3318F0}"/>
              </a:ext>
            </a:extLst>
          </p:cNvPr>
          <p:cNvSpPr>
            <a:spLocks noChangeShapeType="1"/>
          </p:cNvSpPr>
          <p:nvPr/>
        </p:nvSpPr>
        <p:spPr bwMode="auto">
          <a:xfrm>
            <a:off x="2016125" y="5708650"/>
            <a:ext cx="127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39" name="Line 15">
            <a:extLst>
              <a:ext uri="{FF2B5EF4-FFF2-40B4-BE49-F238E27FC236}">
                <a16:creationId xmlns:a16="http://schemas.microsoft.com/office/drawing/2014/main" id="{A64212A1-823E-9B4B-B592-C1EF4BAD1B01}"/>
              </a:ext>
            </a:extLst>
          </p:cNvPr>
          <p:cNvSpPr>
            <a:spLocks noChangeShapeType="1"/>
          </p:cNvSpPr>
          <p:nvPr/>
        </p:nvSpPr>
        <p:spPr bwMode="auto">
          <a:xfrm flipV="1">
            <a:off x="2111375" y="5743575"/>
            <a:ext cx="1588" cy="7937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40" name="Line 16">
            <a:extLst>
              <a:ext uri="{FF2B5EF4-FFF2-40B4-BE49-F238E27FC236}">
                <a16:creationId xmlns:a16="http://schemas.microsoft.com/office/drawing/2014/main" id="{9A733221-F3C9-FD44-A5AA-68B5B007CB27}"/>
              </a:ext>
            </a:extLst>
          </p:cNvPr>
          <p:cNvSpPr>
            <a:spLocks noChangeShapeType="1"/>
          </p:cNvSpPr>
          <p:nvPr/>
        </p:nvSpPr>
        <p:spPr bwMode="auto">
          <a:xfrm>
            <a:off x="500063" y="5635625"/>
            <a:ext cx="13239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41" name="Line 17">
            <a:extLst>
              <a:ext uri="{FF2B5EF4-FFF2-40B4-BE49-F238E27FC236}">
                <a16:creationId xmlns:a16="http://schemas.microsoft.com/office/drawing/2014/main" id="{F0BDC282-9F7A-2244-A223-FE57B8473ED5}"/>
              </a:ext>
            </a:extLst>
          </p:cNvPr>
          <p:cNvSpPr>
            <a:spLocks noChangeShapeType="1"/>
          </p:cNvSpPr>
          <p:nvPr/>
        </p:nvSpPr>
        <p:spPr bwMode="auto">
          <a:xfrm>
            <a:off x="515938" y="5314950"/>
            <a:ext cx="1228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42" name="Line 18">
            <a:extLst>
              <a:ext uri="{FF2B5EF4-FFF2-40B4-BE49-F238E27FC236}">
                <a16:creationId xmlns:a16="http://schemas.microsoft.com/office/drawing/2014/main" id="{59E8B421-7DC7-C541-AD86-B7B5663CF087}"/>
              </a:ext>
            </a:extLst>
          </p:cNvPr>
          <p:cNvSpPr>
            <a:spLocks noChangeShapeType="1"/>
          </p:cNvSpPr>
          <p:nvPr/>
        </p:nvSpPr>
        <p:spPr bwMode="auto">
          <a:xfrm>
            <a:off x="500063" y="4979988"/>
            <a:ext cx="1165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43" name="Line 19">
            <a:extLst>
              <a:ext uri="{FF2B5EF4-FFF2-40B4-BE49-F238E27FC236}">
                <a16:creationId xmlns:a16="http://schemas.microsoft.com/office/drawing/2014/main" id="{FABAB16B-D7A5-7249-979B-D701FBC97167}"/>
              </a:ext>
            </a:extLst>
          </p:cNvPr>
          <p:cNvSpPr>
            <a:spLocks noChangeShapeType="1"/>
          </p:cNvSpPr>
          <p:nvPr/>
        </p:nvSpPr>
        <p:spPr bwMode="auto">
          <a:xfrm>
            <a:off x="533400" y="4645025"/>
            <a:ext cx="987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44" name="Line 20">
            <a:extLst>
              <a:ext uri="{FF2B5EF4-FFF2-40B4-BE49-F238E27FC236}">
                <a16:creationId xmlns:a16="http://schemas.microsoft.com/office/drawing/2014/main" id="{AEC77331-99DA-1749-86E6-01DE6AA4BC60}"/>
              </a:ext>
            </a:extLst>
          </p:cNvPr>
          <p:cNvSpPr>
            <a:spLocks noChangeShapeType="1"/>
          </p:cNvSpPr>
          <p:nvPr/>
        </p:nvSpPr>
        <p:spPr bwMode="auto">
          <a:xfrm>
            <a:off x="549275" y="4357688"/>
            <a:ext cx="9715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45" name="Line 21">
            <a:extLst>
              <a:ext uri="{FF2B5EF4-FFF2-40B4-BE49-F238E27FC236}">
                <a16:creationId xmlns:a16="http://schemas.microsoft.com/office/drawing/2014/main" id="{74AF34AC-D41B-D247-83D8-65774177A37E}"/>
              </a:ext>
            </a:extLst>
          </p:cNvPr>
          <p:cNvSpPr>
            <a:spLocks noChangeShapeType="1"/>
          </p:cNvSpPr>
          <p:nvPr/>
        </p:nvSpPr>
        <p:spPr bwMode="auto">
          <a:xfrm>
            <a:off x="565150" y="3957638"/>
            <a:ext cx="8921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46" name="Line 22">
            <a:extLst>
              <a:ext uri="{FF2B5EF4-FFF2-40B4-BE49-F238E27FC236}">
                <a16:creationId xmlns:a16="http://schemas.microsoft.com/office/drawing/2014/main" id="{575D3A95-6B61-4842-B4D6-C5D23690B0B3}"/>
              </a:ext>
            </a:extLst>
          </p:cNvPr>
          <p:cNvSpPr>
            <a:spLocks noChangeShapeType="1"/>
          </p:cNvSpPr>
          <p:nvPr/>
        </p:nvSpPr>
        <p:spPr bwMode="auto">
          <a:xfrm>
            <a:off x="565150" y="3600450"/>
            <a:ext cx="11001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47" name="Line 23">
            <a:extLst>
              <a:ext uri="{FF2B5EF4-FFF2-40B4-BE49-F238E27FC236}">
                <a16:creationId xmlns:a16="http://schemas.microsoft.com/office/drawing/2014/main" id="{63115D6F-F45E-4640-BC53-242A0F62146E}"/>
              </a:ext>
            </a:extLst>
          </p:cNvPr>
          <p:cNvSpPr>
            <a:spLocks noChangeShapeType="1"/>
          </p:cNvSpPr>
          <p:nvPr/>
        </p:nvSpPr>
        <p:spPr bwMode="auto">
          <a:xfrm>
            <a:off x="549275" y="3344863"/>
            <a:ext cx="11318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48" name="Line 24">
            <a:extLst>
              <a:ext uri="{FF2B5EF4-FFF2-40B4-BE49-F238E27FC236}">
                <a16:creationId xmlns:a16="http://schemas.microsoft.com/office/drawing/2014/main" id="{27E02B54-567B-884D-B7B5-3EE4FC67C1B5}"/>
              </a:ext>
            </a:extLst>
          </p:cNvPr>
          <p:cNvSpPr>
            <a:spLocks noChangeShapeType="1"/>
          </p:cNvSpPr>
          <p:nvPr/>
        </p:nvSpPr>
        <p:spPr bwMode="auto">
          <a:xfrm>
            <a:off x="565150" y="2938463"/>
            <a:ext cx="1419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49" name="Rectangle 25">
            <a:extLst>
              <a:ext uri="{FF2B5EF4-FFF2-40B4-BE49-F238E27FC236}">
                <a16:creationId xmlns:a16="http://schemas.microsoft.com/office/drawing/2014/main" id="{2370D470-178A-8D4D-BE8B-D942D0D2CA3E}"/>
              </a:ext>
            </a:extLst>
          </p:cNvPr>
          <p:cNvSpPr>
            <a:spLocks noChangeArrowheads="1"/>
          </p:cNvSpPr>
          <p:nvPr/>
        </p:nvSpPr>
        <p:spPr bwMode="auto">
          <a:xfrm>
            <a:off x="2501900" y="5243513"/>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a:t>
            </a:r>
            <a:endParaRPr lang="en-US" altLang="en-US" sz="1400">
              <a:latin typeface="Helvetica" pitchFamily="2" charset="0"/>
            </a:endParaRPr>
          </a:p>
        </p:txBody>
      </p:sp>
      <p:sp>
        <p:nvSpPr>
          <p:cNvPr id="948250" name="Line 26">
            <a:extLst>
              <a:ext uri="{FF2B5EF4-FFF2-40B4-BE49-F238E27FC236}">
                <a16:creationId xmlns:a16="http://schemas.microsoft.com/office/drawing/2014/main" id="{7CF366AE-AF49-6048-9483-9FF6E89272AA}"/>
              </a:ext>
            </a:extLst>
          </p:cNvPr>
          <p:cNvSpPr>
            <a:spLocks noChangeShapeType="1"/>
          </p:cNvSpPr>
          <p:nvPr/>
        </p:nvSpPr>
        <p:spPr bwMode="auto">
          <a:xfrm>
            <a:off x="2636838" y="13382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51" name="Line 27">
            <a:extLst>
              <a:ext uri="{FF2B5EF4-FFF2-40B4-BE49-F238E27FC236}">
                <a16:creationId xmlns:a16="http://schemas.microsoft.com/office/drawing/2014/main" id="{723CEBE3-EC2B-754A-9AEB-15570EC8CB39}"/>
              </a:ext>
            </a:extLst>
          </p:cNvPr>
          <p:cNvSpPr>
            <a:spLocks noChangeShapeType="1"/>
          </p:cNvSpPr>
          <p:nvPr/>
        </p:nvSpPr>
        <p:spPr bwMode="auto">
          <a:xfrm>
            <a:off x="2636838" y="13700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52" name="Line 28">
            <a:extLst>
              <a:ext uri="{FF2B5EF4-FFF2-40B4-BE49-F238E27FC236}">
                <a16:creationId xmlns:a16="http://schemas.microsoft.com/office/drawing/2014/main" id="{ADFC7DD4-4DA6-F547-A219-45ABC5CC52D5}"/>
              </a:ext>
            </a:extLst>
          </p:cNvPr>
          <p:cNvSpPr>
            <a:spLocks noChangeShapeType="1"/>
          </p:cNvSpPr>
          <p:nvPr/>
        </p:nvSpPr>
        <p:spPr bwMode="auto">
          <a:xfrm>
            <a:off x="2654300" y="17383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53" name="Line 29">
            <a:extLst>
              <a:ext uri="{FF2B5EF4-FFF2-40B4-BE49-F238E27FC236}">
                <a16:creationId xmlns:a16="http://schemas.microsoft.com/office/drawing/2014/main" id="{D746E337-BEF6-2E45-B969-CB2E95283945}"/>
              </a:ext>
            </a:extLst>
          </p:cNvPr>
          <p:cNvSpPr>
            <a:spLocks noChangeShapeType="1"/>
          </p:cNvSpPr>
          <p:nvPr/>
        </p:nvSpPr>
        <p:spPr bwMode="auto">
          <a:xfrm>
            <a:off x="2654300" y="22971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54" name="Rectangle 30">
            <a:extLst>
              <a:ext uri="{FF2B5EF4-FFF2-40B4-BE49-F238E27FC236}">
                <a16:creationId xmlns:a16="http://schemas.microsoft.com/office/drawing/2014/main" id="{426BCC66-2A4C-CA4B-89B2-1CE3DB89CB47}"/>
              </a:ext>
            </a:extLst>
          </p:cNvPr>
          <p:cNvSpPr>
            <a:spLocks noChangeArrowheads="1"/>
          </p:cNvSpPr>
          <p:nvPr/>
        </p:nvSpPr>
        <p:spPr bwMode="auto">
          <a:xfrm>
            <a:off x="2868613" y="5386388"/>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48255" name="Rectangle 31">
            <a:extLst>
              <a:ext uri="{FF2B5EF4-FFF2-40B4-BE49-F238E27FC236}">
                <a16:creationId xmlns:a16="http://schemas.microsoft.com/office/drawing/2014/main" id="{B1E53C6C-E931-9C4E-808E-1EE883AAC719}"/>
              </a:ext>
            </a:extLst>
          </p:cNvPr>
          <p:cNvSpPr>
            <a:spLocks noChangeArrowheads="1"/>
          </p:cNvSpPr>
          <p:nvPr/>
        </p:nvSpPr>
        <p:spPr bwMode="auto">
          <a:xfrm>
            <a:off x="2900363" y="5386388"/>
            <a:ext cx="24288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948256" name="Rectangle 32">
            <a:extLst>
              <a:ext uri="{FF2B5EF4-FFF2-40B4-BE49-F238E27FC236}">
                <a16:creationId xmlns:a16="http://schemas.microsoft.com/office/drawing/2014/main" id="{32EB4A50-6C14-F14F-BFBA-EFF0D89F788C}"/>
              </a:ext>
            </a:extLst>
          </p:cNvPr>
          <p:cNvSpPr>
            <a:spLocks noChangeArrowheads="1"/>
          </p:cNvSpPr>
          <p:nvPr/>
        </p:nvSpPr>
        <p:spPr bwMode="auto">
          <a:xfrm>
            <a:off x="3059113" y="5386388"/>
            <a:ext cx="4286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YEHUDA</a:t>
            </a:r>
            <a:endParaRPr lang="en-US" altLang="en-US" sz="1400">
              <a:latin typeface="Helvetica" pitchFamily="2" charset="0"/>
            </a:endParaRPr>
          </a:p>
        </p:txBody>
      </p:sp>
      <p:sp>
        <p:nvSpPr>
          <p:cNvPr id="948257" name="Rectangle 33">
            <a:extLst>
              <a:ext uri="{FF2B5EF4-FFF2-40B4-BE49-F238E27FC236}">
                <a16:creationId xmlns:a16="http://schemas.microsoft.com/office/drawing/2014/main" id="{A4314C63-6817-944C-B4D0-C9B7275650C9}"/>
              </a:ext>
            </a:extLst>
          </p:cNvPr>
          <p:cNvSpPr>
            <a:spLocks noChangeArrowheads="1"/>
          </p:cNvSpPr>
          <p:nvPr/>
        </p:nvSpPr>
        <p:spPr bwMode="auto">
          <a:xfrm>
            <a:off x="2868613" y="5514975"/>
            <a:ext cx="2286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48258" name="Rectangle 34">
            <a:extLst>
              <a:ext uri="{FF2B5EF4-FFF2-40B4-BE49-F238E27FC236}">
                <a16:creationId xmlns:a16="http://schemas.microsoft.com/office/drawing/2014/main" id="{25D0F7A7-515D-0342-BD4B-499863A48F9A}"/>
              </a:ext>
            </a:extLst>
          </p:cNvPr>
          <p:cNvSpPr>
            <a:spLocks noChangeArrowheads="1"/>
          </p:cNvSpPr>
          <p:nvPr/>
        </p:nvSpPr>
        <p:spPr bwMode="auto">
          <a:xfrm>
            <a:off x="3163888" y="5489575"/>
            <a:ext cx="7715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u="sng">
                <a:solidFill>
                  <a:srgbClr val="000000"/>
                </a:solidFill>
                <a:latin typeface="Helvetica" pitchFamily="2" charset="0"/>
              </a:rPr>
              <a:t>PEMBUANGAN:</a:t>
            </a:r>
            <a:endParaRPr lang="en-US" altLang="en-US" sz="1400">
              <a:latin typeface="Helvetica" pitchFamily="2" charset="0"/>
            </a:endParaRPr>
          </a:p>
        </p:txBody>
      </p:sp>
      <p:grpSp>
        <p:nvGrpSpPr>
          <p:cNvPr id="948259" name="Group 35">
            <a:extLst>
              <a:ext uri="{FF2B5EF4-FFF2-40B4-BE49-F238E27FC236}">
                <a16:creationId xmlns:a16="http://schemas.microsoft.com/office/drawing/2014/main" id="{F69A2648-FC35-934E-BD2C-88638212B245}"/>
              </a:ext>
            </a:extLst>
          </p:cNvPr>
          <p:cNvGrpSpPr>
            <a:grpSpLocks/>
          </p:cNvGrpSpPr>
          <p:nvPr/>
        </p:nvGrpSpPr>
        <p:grpSpPr bwMode="auto">
          <a:xfrm>
            <a:off x="2613025" y="1085850"/>
            <a:ext cx="531813" cy="122238"/>
            <a:chOff x="1739" y="1086"/>
            <a:chExt cx="335" cy="77"/>
          </a:xfrm>
        </p:grpSpPr>
        <p:sp>
          <p:nvSpPr>
            <p:cNvPr id="948260" name="Rectangle 36">
              <a:extLst>
                <a:ext uri="{FF2B5EF4-FFF2-40B4-BE49-F238E27FC236}">
                  <a16:creationId xmlns:a16="http://schemas.microsoft.com/office/drawing/2014/main" id="{80EFA5EF-4C2E-104E-990D-5F55BDEDEDA8}"/>
                </a:ext>
              </a:extLst>
            </p:cNvPr>
            <p:cNvSpPr>
              <a:spLocks noChangeArrowheads="1"/>
            </p:cNvSpPr>
            <p:nvPr/>
          </p:nvSpPr>
          <p:spPr bwMode="auto">
            <a:xfrm>
              <a:off x="1739" y="1086"/>
              <a:ext cx="15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948261" name="Rectangle 37">
              <a:extLst>
                <a:ext uri="{FF2B5EF4-FFF2-40B4-BE49-F238E27FC236}">
                  <a16:creationId xmlns:a16="http://schemas.microsoft.com/office/drawing/2014/main" id="{AB317B6F-AC33-E446-A2D0-AF36442A5DFD}"/>
                </a:ext>
              </a:extLst>
            </p:cNvPr>
            <p:cNvSpPr>
              <a:spLocks noChangeArrowheads="1"/>
            </p:cNvSpPr>
            <p:nvPr/>
          </p:nvSpPr>
          <p:spPr bwMode="auto">
            <a:xfrm>
              <a:off x="1839" y="1086"/>
              <a:ext cx="23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ISRAEL</a:t>
              </a:r>
              <a:endParaRPr lang="en-US" altLang="en-US" sz="1400">
                <a:latin typeface="Helvetica" pitchFamily="2" charset="0"/>
              </a:endParaRPr>
            </a:p>
          </p:txBody>
        </p:sp>
      </p:grpSp>
      <p:sp>
        <p:nvSpPr>
          <p:cNvPr id="948262" name="Rectangle 38">
            <a:extLst>
              <a:ext uri="{FF2B5EF4-FFF2-40B4-BE49-F238E27FC236}">
                <a16:creationId xmlns:a16="http://schemas.microsoft.com/office/drawing/2014/main" id="{B8844164-637F-9D49-9446-C4F0D4E97F2B}"/>
              </a:ext>
            </a:extLst>
          </p:cNvPr>
          <p:cNvSpPr>
            <a:spLocks noChangeArrowheads="1"/>
          </p:cNvSpPr>
          <p:nvPr/>
        </p:nvSpPr>
        <p:spPr bwMode="auto">
          <a:xfrm>
            <a:off x="3008313" y="1174750"/>
            <a:ext cx="8223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(N. KERAJAAN):</a:t>
            </a:r>
            <a:endParaRPr lang="en-US" altLang="en-US" sz="1400">
              <a:latin typeface="Helvetica" pitchFamily="2" charset="0"/>
            </a:endParaRPr>
          </a:p>
        </p:txBody>
      </p:sp>
      <p:sp>
        <p:nvSpPr>
          <p:cNvPr id="948263" name="Rectangle 39">
            <a:extLst>
              <a:ext uri="{FF2B5EF4-FFF2-40B4-BE49-F238E27FC236}">
                <a16:creationId xmlns:a16="http://schemas.microsoft.com/office/drawing/2014/main" id="{D8D8828B-300B-4143-BE79-6699D559E244}"/>
              </a:ext>
            </a:extLst>
          </p:cNvPr>
          <p:cNvSpPr>
            <a:spLocks noChangeArrowheads="1"/>
          </p:cNvSpPr>
          <p:nvPr/>
        </p:nvSpPr>
        <p:spPr bwMode="auto">
          <a:xfrm>
            <a:off x="2803525" y="2479675"/>
            <a:ext cx="857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48264" name="Rectangle 40">
            <a:extLst>
              <a:ext uri="{FF2B5EF4-FFF2-40B4-BE49-F238E27FC236}">
                <a16:creationId xmlns:a16="http://schemas.microsoft.com/office/drawing/2014/main" id="{31A66A11-0BB3-9445-8085-24D6E36A9606}"/>
              </a:ext>
            </a:extLst>
          </p:cNvPr>
          <p:cNvSpPr>
            <a:spLocks noChangeArrowheads="1"/>
          </p:cNvSpPr>
          <p:nvPr/>
        </p:nvSpPr>
        <p:spPr bwMode="auto">
          <a:xfrm>
            <a:off x="2871788" y="2479675"/>
            <a:ext cx="24288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KPD</a:t>
            </a:r>
            <a:endParaRPr lang="en-US" altLang="en-US" sz="1400">
              <a:latin typeface="Helvetica" pitchFamily="2" charset="0"/>
            </a:endParaRPr>
          </a:p>
        </p:txBody>
      </p:sp>
      <p:sp>
        <p:nvSpPr>
          <p:cNvPr id="948265" name="Rectangle 41">
            <a:extLst>
              <a:ext uri="{FF2B5EF4-FFF2-40B4-BE49-F238E27FC236}">
                <a16:creationId xmlns:a16="http://schemas.microsoft.com/office/drawing/2014/main" id="{F54A2A87-544D-B548-B77B-0745E87B7C15}"/>
              </a:ext>
            </a:extLst>
          </p:cNvPr>
          <p:cNvSpPr>
            <a:spLocks noChangeArrowheads="1"/>
          </p:cNvSpPr>
          <p:nvPr/>
        </p:nvSpPr>
        <p:spPr bwMode="auto">
          <a:xfrm>
            <a:off x="3043238" y="24796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948266" name="Rectangle 42">
            <a:extLst>
              <a:ext uri="{FF2B5EF4-FFF2-40B4-BE49-F238E27FC236}">
                <a16:creationId xmlns:a16="http://schemas.microsoft.com/office/drawing/2014/main" id="{39C25C57-3D5E-DC45-838E-EA7A523111A1}"/>
              </a:ext>
            </a:extLst>
          </p:cNvPr>
          <p:cNvSpPr>
            <a:spLocks noChangeArrowheads="1"/>
          </p:cNvSpPr>
          <p:nvPr/>
        </p:nvSpPr>
        <p:spPr bwMode="auto">
          <a:xfrm>
            <a:off x="2803525" y="2608263"/>
            <a:ext cx="2286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48267" name="Rectangle 43">
            <a:extLst>
              <a:ext uri="{FF2B5EF4-FFF2-40B4-BE49-F238E27FC236}">
                <a16:creationId xmlns:a16="http://schemas.microsoft.com/office/drawing/2014/main" id="{3AB7B3D8-F752-4449-998B-86C23398FCD2}"/>
              </a:ext>
            </a:extLst>
          </p:cNvPr>
          <p:cNvSpPr>
            <a:spLocks noChangeArrowheads="1"/>
          </p:cNvSpPr>
          <p:nvPr/>
        </p:nvSpPr>
        <p:spPr bwMode="auto">
          <a:xfrm>
            <a:off x="2909888" y="2582863"/>
            <a:ext cx="1714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endParaRPr lang="en-US" altLang="en-US" sz="1400">
              <a:latin typeface="Helvetica" pitchFamily="2" charset="0"/>
            </a:endParaRPr>
          </a:p>
        </p:txBody>
      </p:sp>
      <p:sp>
        <p:nvSpPr>
          <p:cNvPr id="948268" name="Rectangle 44">
            <a:extLst>
              <a:ext uri="{FF2B5EF4-FFF2-40B4-BE49-F238E27FC236}">
                <a16:creationId xmlns:a16="http://schemas.microsoft.com/office/drawing/2014/main" id="{41A5256D-7089-3945-82F4-B9A3AAE5F54B}"/>
              </a:ext>
            </a:extLst>
          </p:cNvPr>
          <p:cNvSpPr>
            <a:spLocks noChangeArrowheads="1"/>
          </p:cNvSpPr>
          <p:nvPr/>
        </p:nvSpPr>
        <p:spPr bwMode="auto">
          <a:xfrm>
            <a:off x="3216275" y="2576513"/>
            <a:ext cx="57626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MEROSOT:</a:t>
            </a:r>
            <a:endParaRPr lang="en-US" altLang="en-US" sz="1400">
              <a:latin typeface="Helvetica" pitchFamily="2" charset="0"/>
            </a:endParaRPr>
          </a:p>
        </p:txBody>
      </p:sp>
      <p:sp>
        <p:nvSpPr>
          <p:cNvPr id="948269" name="Rectangle 45">
            <a:extLst>
              <a:ext uri="{FF2B5EF4-FFF2-40B4-BE49-F238E27FC236}">
                <a16:creationId xmlns:a16="http://schemas.microsoft.com/office/drawing/2014/main" id="{258CB61C-E431-174E-A30B-168A7DF290EE}"/>
              </a:ext>
            </a:extLst>
          </p:cNvPr>
          <p:cNvSpPr>
            <a:spLocks noChangeArrowheads="1"/>
          </p:cNvSpPr>
          <p:nvPr/>
        </p:nvSpPr>
        <p:spPr bwMode="auto">
          <a:xfrm>
            <a:off x="2708275" y="6265863"/>
            <a:ext cx="17145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48270" name="Rectangle 46">
            <a:extLst>
              <a:ext uri="{FF2B5EF4-FFF2-40B4-BE49-F238E27FC236}">
                <a16:creationId xmlns:a16="http://schemas.microsoft.com/office/drawing/2014/main" id="{9A5ADA29-E2C8-7244-96A2-6848A0BCD3D9}"/>
              </a:ext>
            </a:extLst>
          </p:cNvPr>
          <p:cNvSpPr>
            <a:spLocks noChangeArrowheads="1"/>
          </p:cNvSpPr>
          <p:nvPr/>
        </p:nvSpPr>
        <p:spPr bwMode="auto">
          <a:xfrm>
            <a:off x="2868613" y="6265863"/>
            <a:ext cx="24288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KPD </a:t>
            </a:r>
            <a:endParaRPr lang="en-US" altLang="en-US" sz="1400">
              <a:latin typeface="Helvetica" pitchFamily="2" charset="0"/>
            </a:endParaRPr>
          </a:p>
        </p:txBody>
      </p:sp>
      <p:sp>
        <p:nvSpPr>
          <p:cNvPr id="948271" name="Rectangle 47">
            <a:extLst>
              <a:ext uri="{FF2B5EF4-FFF2-40B4-BE49-F238E27FC236}">
                <a16:creationId xmlns:a16="http://schemas.microsoft.com/office/drawing/2014/main" id="{90195DC2-9DB3-D641-A608-97D29722BC90}"/>
              </a:ext>
            </a:extLst>
          </p:cNvPr>
          <p:cNvSpPr>
            <a:spLocks noChangeArrowheads="1"/>
          </p:cNvSpPr>
          <p:nvPr/>
        </p:nvSpPr>
        <p:spPr bwMode="auto">
          <a:xfrm>
            <a:off x="3027363" y="6265863"/>
            <a:ext cx="42862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latin typeface="Helvetica" pitchFamily="2" charset="0"/>
              </a:rPr>
              <a:t>YEHUDA</a:t>
            </a:r>
            <a:endParaRPr lang="en-US" altLang="en-US" sz="1400">
              <a:latin typeface="Helvetica" pitchFamily="2" charset="0"/>
            </a:endParaRPr>
          </a:p>
        </p:txBody>
      </p:sp>
      <p:sp>
        <p:nvSpPr>
          <p:cNvPr id="948272" name="Rectangle 48">
            <a:extLst>
              <a:ext uri="{FF2B5EF4-FFF2-40B4-BE49-F238E27FC236}">
                <a16:creationId xmlns:a16="http://schemas.microsoft.com/office/drawing/2014/main" id="{F770F98F-9A13-C846-AB3F-93DBA1984BD7}"/>
              </a:ext>
            </a:extLst>
          </p:cNvPr>
          <p:cNvSpPr>
            <a:spLocks noChangeArrowheads="1"/>
          </p:cNvSpPr>
          <p:nvPr/>
        </p:nvSpPr>
        <p:spPr bwMode="auto">
          <a:xfrm>
            <a:off x="2708275" y="6392863"/>
            <a:ext cx="22860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48273" name="Rectangle 49">
            <a:extLst>
              <a:ext uri="{FF2B5EF4-FFF2-40B4-BE49-F238E27FC236}">
                <a16:creationId xmlns:a16="http://schemas.microsoft.com/office/drawing/2014/main" id="{3C76DA1A-906B-594D-B9DA-CC7E7D9D3BCE}"/>
              </a:ext>
            </a:extLst>
          </p:cNvPr>
          <p:cNvSpPr>
            <a:spLocks noChangeArrowheads="1"/>
          </p:cNvSpPr>
          <p:nvPr/>
        </p:nvSpPr>
        <p:spPr bwMode="auto">
          <a:xfrm>
            <a:off x="2795588" y="6367463"/>
            <a:ext cx="25717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         </a:t>
            </a:r>
            <a:endParaRPr lang="en-US" altLang="en-US" sz="1400">
              <a:latin typeface="Helvetica" pitchFamily="2" charset="0"/>
            </a:endParaRPr>
          </a:p>
        </p:txBody>
      </p:sp>
      <p:sp>
        <p:nvSpPr>
          <p:cNvPr id="948274" name="Rectangle 50">
            <a:extLst>
              <a:ext uri="{FF2B5EF4-FFF2-40B4-BE49-F238E27FC236}">
                <a16:creationId xmlns:a16="http://schemas.microsoft.com/office/drawing/2014/main" id="{99FC1684-3E71-974E-B047-DD911974B58D}"/>
              </a:ext>
            </a:extLst>
          </p:cNvPr>
          <p:cNvSpPr>
            <a:spLocks noChangeArrowheads="1"/>
          </p:cNvSpPr>
          <p:nvPr/>
        </p:nvSpPr>
        <p:spPr bwMode="auto">
          <a:xfrm>
            <a:off x="3257550" y="6367463"/>
            <a:ext cx="461963"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u="sng">
                <a:latin typeface="Helvetica" pitchFamily="2" charset="0"/>
              </a:rPr>
              <a:t>KEMBALI</a:t>
            </a:r>
            <a:endParaRPr lang="en-US" altLang="en-US" sz="1400">
              <a:latin typeface="Helvetica" pitchFamily="2" charset="0"/>
            </a:endParaRPr>
          </a:p>
        </p:txBody>
      </p:sp>
      <p:sp>
        <p:nvSpPr>
          <p:cNvPr id="948275" name="Rectangle 51">
            <a:extLst>
              <a:ext uri="{FF2B5EF4-FFF2-40B4-BE49-F238E27FC236}">
                <a16:creationId xmlns:a16="http://schemas.microsoft.com/office/drawing/2014/main" id="{4C068354-0077-1543-82F0-A58363971C0F}"/>
              </a:ext>
            </a:extLst>
          </p:cNvPr>
          <p:cNvSpPr>
            <a:spLocks noChangeArrowheads="1"/>
          </p:cNvSpPr>
          <p:nvPr/>
        </p:nvSpPr>
        <p:spPr bwMode="auto">
          <a:xfrm>
            <a:off x="3681413" y="6392863"/>
            <a:ext cx="3333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a:t>
            </a:r>
            <a:endParaRPr lang="en-US" altLang="en-US" sz="1400">
              <a:latin typeface="Helvetica" pitchFamily="2" charset="0"/>
            </a:endParaRPr>
          </a:p>
        </p:txBody>
      </p:sp>
      <p:sp>
        <p:nvSpPr>
          <p:cNvPr id="948276" name="Rectangle 52">
            <a:extLst>
              <a:ext uri="{FF2B5EF4-FFF2-40B4-BE49-F238E27FC236}">
                <a16:creationId xmlns:a16="http://schemas.microsoft.com/office/drawing/2014/main" id="{3FC548F0-4692-3C4E-900B-F3E35174C6B5}"/>
              </a:ext>
            </a:extLst>
          </p:cNvPr>
          <p:cNvSpPr>
            <a:spLocks noChangeArrowheads="1"/>
          </p:cNvSpPr>
          <p:nvPr/>
        </p:nvSpPr>
        <p:spPr bwMode="auto">
          <a:xfrm>
            <a:off x="2884488" y="3902075"/>
            <a:ext cx="285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48277" name="Rectangle 53">
            <a:extLst>
              <a:ext uri="{FF2B5EF4-FFF2-40B4-BE49-F238E27FC236}">
                <a16:creationId xmlns:a16="http://schemas.microsoft.com/office/drawing/2014/main" id="{22EF2438-3628-7546-B6DD-B7E7D8ECBD22}"/>
              </a:ext>
            </a:extLst>
          </p:cNvPr>
          <p:cNvSpPr>
            <a:spLocks noChangeArrowheads="1"/>
          </p:cNvSpPr>
          <p:nvPr/>
        </p:nvSpPr>
        <p:spPr bwMode="auto">
          <a:xfrm>
            <a:off x="2916238" y="3902075"/>
            <a:ext cx="214312"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a:t>
            </a:r>
            <a:endParaRPr lang="en-US" altLang="en-US" sz="1400">
              <a:latin typeface="Helvetica" pitchFamily="2" charset="0"/>
            </a:endParaRPr>
          </a:p>
        </p:txBody>
      </p:sp>
      <p:sp>
        <p:nvSpPr>
          <p:cNvPr id="948278" name="Rectangle 54">
            <a:extLst>
              <a:ext uri="{FF2B5EF4-FFF2-40B4-BE49-F238E27FC236}">
                <a16:creationId xmlns:a16="http://schemas.microsoft.com/office/drawing/2014/main" id="{3D6451C8-E29E-7C46-8E0A-A9BC3596AB19}"/>
              </a:ext>
            </a:extLst>
          </p:cNvPr>
          <p:cNvSpPr>
            <a:spLocks noChangeArrowheads="1"/>
          </p:cNvSpPr>
          <p:nvPr/>
        </p:nvSpPr>
        <p:spPr bwMode="auto">
          <a:xfrm>
            <a:off x="3043238" y="39020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948279" name="Rectangle 55">
            <a:extLst>
              <a:ext uri="{FF2B5EF4-FFF2-40B4-BE49-F238E27FC236}">
                <a16:creationId xmlns:a16="http://schemas.microsoft.com/office/drawing/2014/main" id="{2D94E91F-B3FF-7D49-B958-3D9739968415}"/>
              </a:ext>
            </a:extLst>
          </p:cNvPr>
          <p:cNvSpPr>
            <a:spLocks noChangeArrowheads="1"/>
          </p:cNvSpPr>
          <p:nvPr/>
        </p:nvSpPr>
        <p:spPr bwMode="auto">
          <a:xfrm>
            <a:off x="2884488" y="4013200"/>
            <a:ext cx="3714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48280" name="Rectangle 56">
            <a:extLst>
              <a:ext uri="{FF2B5EF4-FFF2-40B4-BE49-F238E27FC236}">
                <a16:creationId xmlns:a16="http://schemas.microsoft.com/office/drawing/2014/main" id="{C0AF666F-BE14-414B-99B8-D62F573F58D5}"/>
              </a:ext>
            </a:extLst>
          </p:cNvPr>
          <p:cNvSpPr>
            <a:spLocks noChangeArrowheads="1"/>
          </p:cNvSpPr>
          <p:nvPr/>
        </p:nvSpPr>
        <p:spPr bwMode="auto">
          <a:xfrm>
            <a:off x="3216275" y="40132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8281" name="Rectangle 57">
            <a:extLst>
              <a:ext uri="{FF2B5EF4-FFF2-40B4-BE49-F238E27FC236}">
                <a16:creationId xmlns:a16="http://schemas.microsoft.com/office/drawing/2014/main" id="{97BBB911-6844-5A48-BA4D-03A0B1BC4A8C}"/>
              </a:ext>
            </a:extLst>
          </p:cNvPr>
          <p:cNvSpPr>
            <a:spLocks noChangeArrowheads="1"/>
          </p:cNvSpPr>
          <p:nvPr/>
        </p:nvSpPr>
        <p:spPr bwMode="auto">
          <a:xfrm>
            <a:off x="3330575" y="4013200"/>
            <a:ext cx="3683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KRISIS</a:t>
            </a:r>
            <a:endParaRPr lang="en-US" altLang="en-US" sz="1400">
              <a:latin typeface="Helvetica" pitchFamily="2" charset="0"/>
            </a:endParaRPr>
          </a:p>
        </p:txBody>
      </p:sp>
      <p:sp>
        <p:nvSpPr>
          <p:cNvPr id="948282" name="Rectangle 58">
            <a:extLst>
              <a:ext uri="{FF2B5EF4-FFF2-40B4-BE49-F238E27FC236}">
                <a16:creationId xmlns:a16="http://schemas.microsoft.com/office/drawing/2014/main" id="{FE727FE5-E95F-E942-AD71-F3DB4205ED5F}"/>
              </a:ext>
            </a:extLst>
          </p:cNvPr>
          <p:cNvSpPr>
            <a:spLocks noChangeArrowheads="1"/>
          </p:cNvSpPr>
          <p:nvPr/>
        </p:nvSpPr>
        <p:spPr bwMode="auto">
          <a:xfrm>
            <a:off x="3665538" y="4013200"/>
            <a:ext cx="333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a:t>
            </a:r>
            <a:endParaRPr lang="en-US" altLang="en-US" sz="1400">
              <a:latin typeface="Helvetica" pitchFamily="2" charset="0"/>
            </a:endParaRPr>
          </a:p>
        </p:txBody>
      </p:sp>
      <p:sp>
        <p:nvSpPr>
          <p:cNvPr id="948283" name="Freeform 59">
            <a:extLst>
              <a:ext uri="{FF2B5EF4-FFF2-40B4-BE49-F238E27FC236}">
                <a16:creationId xmlns:a16="http://schemas.microsoft.com/office/drawing/2014/main" id="{31BB609E-8C5F-DF40-B0C8-DA904AEC4273}"/>
              </a:ext>
            </a:extLst>
          </p:cNvPr>
          <p:cNvSpPr>
            <a:spLocks/>
          </p:cNvSpPr>
          <p:nvPr/>
        </p:nvSpPr>
        <p:spPr bwMode="auto">
          <a:xfrm>
            <a:off x="2636838"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8284" name="Freeform 60">
            <a:extLst>
              <a:ext uri="{FF2B5EF4-FFF2-40B4-BE49-F238E27FC236}">
                <a16:creationId xmlns:a16="http://schemas.microsoft.com/office/drawing/2014/main" id="{8245E9E5-4D36-AF46-A6D3-5CD5D3F34281}"/>
              </a:ext>
            </a:extLst>
          </p:cNvPr>
          <p:cNvSpPr>
            <a:spLocks/>
          </p:cNvSpPr>
          <p:nvPr/>
        </p:nvSpPr>
        <p:spPr bwMode="auto">
          <a:xfrm>
            <a:off x="2876550"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8285" name="Freeform 61">
            <a:extLst>
              <a:ext uri="{FF2B5EF4-FFF2-40B4-BE49-F238E27FC236}">
                <a16:creationId xmlns:a16="http://schemas.microsoft.com/office/drawing/2014/main" id="{6D5BEC60-3457-A74A-8FB0-17EFFEB31473}"/>
              </a:ext>
            </a:extLst>
          </p:cNvPr>
          <p:cNvSpPr>
            <a:spLocks/>
          </p:cNvSpPr>
          <p:nvPr/>
        </p:nvSpPr>
        <p:spPr bwMode="auto">
          <a:xfrm>
            <a:off x="3116263" y="2376488"/>
            <a:ext cx="158750" cy="47625"/>
          </a:xfrm>
          <a:custGeom>
            <a:avLst/>
            <a:gdLst>
              <a:gd name="T0" fmla="*/ 0 w 100"/>
              <a:gd name="T1" fmla="*/ 0 h 30"/>
              <a:gd name="T2" fmla="*/ 100 w 100"/>
              <a:gd name="T3" fmla="*/ 0 h 30"/>
              <a:gd name="T4" fmla="*/ 100 w 100"/>
              <a:gd name="T5" fmla="*/ 20 h 30"/>
              <a:gd name="T6" fmla="*/ 100 w 100"/>
              <a:gd name="T7" fmla="*/ 30 h 30"/>
              <a:gd name="T8" fmla="*/ 0 w 100"/>
              <a:gd name="T9" fmla="*/ 30 h 30"/>
              <a:gd name="T10" fmla="*/ 0 w 100"/>
              <a:gd name="T11" fmla="*/ 20 h 30"/>
              <a:gd name="T12" fmla="*/ 0 w 10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0" h="30">
                <a:moveTo>
                  <a:pt x="0" y="0"/>
                </a:moveTo>
                <a:lnTo>
                  <a:pt x="100" y="0"/>
                </a:lnTo>
                <a:lnTo>
                  <a:pt x="100" y="20"/>
                </a:lnTo>
                <a:lnTo>
                  <a:pt x="100"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8286" name="Freeform 62">
            <a:extLst>
              <a:ext uri="{FF2B5EF4-FFF2-40B4-BE49-F238E27FC236}">
                <a16:creationId xmlns:a16="http://schemas.microsoft.com/office/drawing/2014/main" id="{13ED49BA-E8F8-024A-B400-1E45F1C04993}"/>
              </a:ext>
            </a:extLst>
          </p:cNvPr>
          <p:cNvSpPr>
            <a:spLocks/>
          </p:cNvSpPr>
          <p:nvPr/>
        </p:nvSpPr>
        <p:spPr bwMode="auto">
          <a:xfrm>
            <a:off x="3338513"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8287" name="Freeform 63">
            <a:extLst>
              <a:ext uri="{FF2B5EF4-FFF2-40B4-BE49-F238E27FC236}">
                <a16:creationId xmlns:a16="http://schemas.microsoft.com/office/drawing/2014/main" id="{E4E6801B-E697-0C40-8D14-3E3E5BE1FF08}"/>
              </a:ext>
            </a:extLst>
          </p:cNvPr>
          <p:cNvSpPr>
            <a:spLocks/>
          </p:cNvSpPr>
          <p:nvPr/>
        </p:nvSpPr>
        <p:spPr bwMode="auto">
          <a:xfrm>
            <a:off x="3578225"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8289" name="Line 65">
            <a:extLst>
              <a:ext uri="{FF2B5EF4-FFF2-40B4-BE49-F238E27FC236}">
                <a16:creationId xmlns:a16="http://schemas.microsoft.com/office/drawing/2014/main" id="{6012E8A5-FF5A-B74A-A1F6-86D8CF28D463}"/>
              </a:ext>
            </a:extLst>
          </p:cNvPr>
          <p:cNvSpPr>
            <a:spLocks noChangeShapeType="1"/>
          </p:cNvSpPr>
          <p:nvPr/>
        </p:nvSpPr>
        <p:spPr bwMode="auto">
          <a:xfrm flipV="1">
            <a:off x="2454275" y="795338"/>
            <a:ext cx="1588" cy="31083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90" name="Rectangle 66">
            <a:extLst>
              <a:ext uri="{FF2B5EF4-FFF2-40B4-BE49-F238E27FC236}">
                <a16:creationId xmlns:a16="http://schemas.microsoft.com/office/drawing/2014/main" id="{B1AF5BE3-7F55-5547-B02B-237A2BAC29AA}"/>
              </a:ext>
            </a:extLst>
          </p:cNvPr>
          <p:cNvSpPr>
            <a:spLocks noChangeArrowheads="1"/>
          </p:cNvSpPr>
          <p:nvPr/>
        </p:nvSpPr>
        <p:spPr bwMode="auto">
          <a:xfrm>
            <a:off x="396875" y="4035425"/>
            <a:ext cx="195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48291" name="Rectangle 67">
            <a:extLst>
              <a:ext uri="{FF2B5EF4-FFF2-40B4-BE49-F238E27FC236}">
                <a16:creationId xmlns:a16="http://schemas.microsoft.com/office/drawing/2014/main" id="{3956901C-D63A-8F4E-BDA2-B69BDEA5DCA0}"/>
              </a:ext>
            </a:extLst>
          </p:cNvPr>
          <p:cNvSpPr>
            <a:spLocks noChangeArrowheads="1"/>
          </p:cNvSpPr>
          <p:nvPr/>
        </p:nvSpPr>
        <p:spPr bwMode="auto">
          <a:xfrm>
            <a:off x="1487488" y="4025900"/>
            <a:ext cx="195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48292" name="Rectangle 68">
            <a:extLst>
              <a:ext uri="{FF2B5EF4-FFF2-40B4-BE49-F238E27FC236}">
                <a16:creationId xmlns:a16="http://schemas.microsoft.com/office/drawing/2014/main" id="{015BEB97-78F8-E041-BDF9-348750342554}"/>
              </a:ext>
            </a:extLst>
          </p:cNvPr>
          <p:cNvSpPr>
            <a:spLocks noChangeArrowheads="1"/>
          </p:cNvSpPr>
          <p:nvPr/>
        </p:nvSpPr>
        <p:spPr bwMode="auto">
          <a:xfrm>
            <a:off x="1655763" y="3189288"/>
            <a:ext cx="1539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100" b="1">
                <a:solidFill>
                  <a:srgbClr val="000000"/>
                </a:solidFill>
                <a:latin typeface="Helvetica" pitchFamily="2" charset="0"/>
              </a:rPr>
              <a:t>}</a:t>
            </a:r>
            <a:endParaRPr lang="en-US" altLang="en-US" sz="1400">
              <a:latin typeface="Helvetica" pitchFamily="2" charset="0"/>
            </a:endParaRPr>
          </a:p>
        </p:txBody>
      </p:sp>
      <p:sp>
        <p:nvSpPr>
          <p:cNvPr id="948293" name="Freeform 69">
            <a:extLst>
              <a:ext uri="{FF2B5EF4-FFF2-40B4-BE49-F238E27FC236}">
                <a16:creationId xmlns:a16="http://schemas.microsoft.com/office/drawing/2014/main" id="{37342FC7-FCFC-E042-8419-E707CEC538E9}"/>
              </a:ext>
            </a:extLst>
          </p:cNvPr>
          <p:cNvSpPr>
            <a:spLocks/>
          </p:cNvSpPr>
          <p:nvPr/>
        </p:nvSpPr>
        <p:spPr bwMode="auto">
          <a:xfrm rot="5350910">
            <a:off x="988219" y="3945731"/>
            <a:ext cx="127000" cy="223838"/>
          </a:xfrm>
          <a:custGeom>
            <a:avLst/>
            <a:gdLst>
              <a:gd name="T0" fmla="*/ 0 w 80"/>
              <a:gd name="T1" fmla="*/ 50 h 141"/>
              <a:gd name="T2" fmla="*/ 50 w 80"/>
              <a:gd name="T3" fmla="*/ 50 h 141"/>
              <a:gd name="T4" fmla="*/ 50 w 80"/>
              <a:gd name="T5" fmla="*/ 0 h 141"/>
              <a:gd name="T6" fmla="*/ 80 w 80"/>
              <a:gd name="T7" fmla="*/ 71 h 141"/>
              <a:gd name="T8" fmla="*/ 50 w 80"/>
              <a:gd name="T9" fmla="*/ 141 h 141"/>
              <a:gd name="T10" fmla="*/ 50 w 80"/>
              <a:gd name="T11" fmla="*/ 91 h 141"/>
              <a:gd name="T12" fmla="*/ 0 w 80"/>
              <a:gd name="T13" fmla="*/ 91 h 141"/>
              <a:gd name="T14" fmla="*/ 0 w 80"/>
              <a:gd name="T15" fmla="*/ 5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1">
                <a:moveTo>
                  <a:pt x="0" y="50"/>
                </a:moveTo>
                <a:lnTo>
                  <a:pt x="50" y="50"/>
                </a:lnTo>
                <a:lnTo>
                  <a:pt x="50" y="0"/>
                </a:lnTo>
                <a:lnTo>
                  <a:pt x="80" y="71"/>
                </a:lnTo>
                <a:lnTo>
                  <a:pt x="50" y="141"/>
                </a:lnTo>
                <a:lnTo>
                  <a:pt x="50" y="91"/>
                </a:lnTo>
                <a:lnTo>
                  <a:pt x="0" y="91"/>
                </a:lnTo>
                <a:lnTo>
                  <a:pt x="0" y="50"/>
                </a:lnTo>
                <a:close/>
              </a:path>
            </a:pathLst>
          </a:custGeom>
          <a:solidFill>
            <a:srgbClr val="000000"/>
          </a:solidFill>
          <a:ln w="15875">
            <a:solidFill>
              <a:srgbClr val="000000"/>
            </a:solidFill>
            <a:prstDash val="solid"/>
            <a:round/>
            <a:headEnd/>
            <a:tailEnd/>
          </a:ln>
        </p:spPr>
        <p:txBody>
          <a:bodyPr/>
          <a:lstStyle/>
          <a:p>
            <a:endParaRPr lang="en-US"/>
          </a:p>
        </p:txBody>
      </p:sp>
      <p:sp>
        <p:nvSpPr>
          <p:cNvPr id="948294" name="Line 70">
            <a:extLst>
              <a:ext uri="{FF2B5EF4-FFF2-40B4-BE49-F238E27FC236}">
                <a16:creationId xmlns:a16="http://schemas.microsoft.com/office/drawing/2014/main" id="{FE919DED-6E78-0D44-8812-C3245D613E57}"/>
              </a:ext>
            </a:extLst>
          </p:cNvPr>
          <p:cNvSpPr>
            <a:spLocks noChangeShapeType="1"/>
          </p:cNvSpPr>
          <p:nvPr/>
        </p:nvSpPr>
        <p:spPr bwMode="auto">
          <a:xfrm>
            <a:off x="2636838" y="28876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95" name="Line 71">
            <a:extLst>
              <a:ext uri="{FF2B5EF4-FFF2-40B4-BE49-F238E27FC236}">
                <a16:creationId xmlns:a16="http://schemas.microsoft.com/office/drawing/2014/main" id="{12BAC254-26A4-EC44-BD08-5CEFBA0A265C}"/>
              </a:ext>
            </a:extLst>
          </p:cNvPr>
          <p:cNvSpPr>
            <a:spLocks noChangeShapeType="1"/>
          </p:cNvSpPr>
          <p:nvPr/>
        </p:nvSpPr>
        <p:spPr bwMode="auto">
          <a:xfrm>
            <a:off x="2620963" y="374967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96" name="Line 72">
            <a:extLst>
              <a:ext uri="{FF2B5EF4-FFF2-40B4-BE49-F238E27FC236}">
                <a16:creationId xmlns:a16="http://schemas.microsoft.com/office/drawing/2014/main" id="{A37E3060-ED5A-2847-B7CB-54DAD03C6FCD}"/>
              </a:ext>
            </a:extLst>
          </p:cNvPr>
          <p:cNvSpPr>
            <a:spLocks noChangeShapeType="1"/>
          </p:cNvSpPr>
          <p:nvPr/>
        </p:nvSpPr>
        <p:spPr bwMode="auto">
          <a:xfrm>
            <a:off x="2617788" y="430847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97" name="Line 73">
            <a:extLst>
              <a:ext uri="{FF2B5EF4-FFF2-40B4-BE49-F238E27FC236}">
                <a16:creationId xmlns:a16="http://schemas.microsoft.com/office/drawing/2014/main" id="{C2B9CFCC-2E14-7640-AF81-34DE610BB6D0}"/>
              </a:ext>
            </a:extLst>
          </p:cNvPr>
          <p:cNvSpPr>
            <a:spLocks noChangeShapeType="1"/>
          </p:cNvSpPr>
          <p:nvPr/>
        </p:nvSpPr>
        <p:spPr bwMode="auto">
          <a:xfrm>
            <a:off x="2620963" y="459740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98" name="Line 74">
            <a:extLst>
              <a:ext uri="{FF2B5EF4-FFF2-40B4-BE49-F238E27FC236}">
                <a16:creationId xmlns:a16="http://schemas.microsoft.com/office/drawing/2014/main" id="{6353665F-7804-4D44-A87A-D24BBBFBF2AC}"/>
              </a:ext>
            </a:extLst>
          </p:cNvPr>
          <p:cNvSpPr>
            <a:spLocks noChangeShapeType="1"/>
          </p:cNvSpPr>
          <p:nvPr/>
        </p:nvSpPr>
        <p:spPr bwMode="auto">
          <a:xfrm>
            <a:off x="2617788" y="52197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99" name="Line 75">
            <a:extLst>
              <a:ext uri="{FF2B5EF4-FFF2-40B4-BE49-F238E27FC236}">
                <a16:creationId xmlns:a16="http://schemas.microsoft.com/office/drawing/2014/main" id="{D6DF9050-60C8-444E-A55E-2ED9F86499C1}"/>
              </a:ext>
            </a:extLst>
          </p:cNvPr>
          <p:cNvSpPr>
            <a:spLocks noChangeShapeType="1"/>
          </p:cNvSpPr>
          <p:nvPr/>
        </p:nvSpPr>
        <p:spPr bwMode="auto">
          <a:xfrm>
            <a:off x="2620963" y="57785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300" name="Line 76">
            <a:extLst>
              <a:ext uri="{FF2B5EF4-FFF2-40B4-BE49-F238E27FC236}">
                <a16:creationId xmlns:a16="http://schemas.microsoft.com/office/drawing/2014/main" id="{69FFA835-DC1F-6A43-9116-1007E705664A}"/>
              </a:ext>
            </a:extLst>
          </p:cNvPr>
          <p:cNvSpPr>
            <a:spLocks noChangeShapeType="1"/>
          </p:cNvSpPr>
          <p:nvPr/>
        </p:nvSpPr>
        <p:spPr bwMode="auto">
          <a:xfrm>
            <a:off x="2620963" y="6081713"/>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48301" name="Line 77">
            <a:extLst>
              <a:ext uri="{FF2B5EF4-FFF2-40B4-BE49-F238E27FC236}">
                <a16:creationId xmlns:a16="http://schemas.microsoft.com/office/drawing/2014/main" id="{96FA51EE-39AD-9641-B058-CCA6EC4C61BE}"/>
              </a:ext>
            </a:extLst>
          </p:cNvPr>
          <p:cNvSpPr>
            <a:spLocks noChangeShapeType="1"/>
          </p:cNvSpPr>
          <p:nvPr/>
        </p:nvSpPr>
        <p:spPr bwMode="auto">
          <a:xfrm>
            <a:off x="2636838" y="6656388"/>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48302" name="Line 78">
            <a:extLst>
              <a:ext uri="{FF2B5EF4-FFF2-40B4-BE49-F238E27FC236}">
                <a16:creationId xmlns:a16="http://schemas.microsoft.com/office/drawing/2014/main" id="{517D3D25-E53A-2043-A425-B61E39963196}"/>
              </a:ext>
            </a:extLst>
          </p:cNvPr>
          <p:cNvSpPr>
            <a:spLocks noChangeShapeType="1"/>
          </p:cNvSpPr>
          <p:nvPr/>
        </p:nvSpPr>
        <p:spPr bwMode="auto">
          <a:xfrm>
            <a:off x="2620963" y="6927850"/>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48303" name="Line 79">
            <a:extLst>
              <a:ext uri="{FF2B5EF4-FFF2-40B4-BE49-F238E27FC236}">
                <a16:creationId xmlns:a16="http://schemas.microsoft.com/office/drawing/2014/main" id="{09A5FCEA-C036-AC43-A256-676D8995CBC8}"/>
              </a:ext>
            </a:extLst>
          </p:cNvPr>
          <p:cNvSpPr>
            <a:spLocks noChangeShapeType="1"/>
          </p:cNvSpPr>
          <p:nvPr/>
        </p:nvSpPr>
        <p:spPr bwMode="auto">
          <a:xfrm>
            <a:off x="2636838" y="7216775"/>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48304" name="Rectangle 80">
            <a:extLst>
              <a:ext uri="{FF2B5EF4-FFF2-40B4-BE49-F238E27FC236}">
                <a16:creationId xmlns:a16="http://schemas.microsoft.com/office/drawing/2014/main" id="{62752F7E-AEA6-024A-92A4-BE2A9CF28E69}"/>
              </a:ext>
            </a:extLst>
          </p:cNvPr>
          <p:cNvSpPr>
            <a:spLocks noChangeArrowheads="1"/>
          </p:cNvSpPr>
          <p:nvPr/>
        </p:nvSpPr>
        <p:spPr bwMode="auto">
          <a:xfrm>
            <a:off x="2641600" y="55118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48305" name="Rectangle 81">
            <a:extLst>
              <a:ext uri="{FF2B5EF4-FFF2-40B4-BE49-F238E27FC236}">
                <a16:creationId xmlns:a16="http://schemas.microsoft.com/office/drawing/2014/main" id="{BB4D4D6B-EABE-2D41-BC79-8CB77E19DB5A}"/>
              </a:ext>
            </a:extLst>
          </p:cNvPr>
          <p:cNvSpPr>
            <a:spLocks noChangeArrowheads="1"/>
          </p:cNvSpPr>
          <p:nvPr/>
        </p:nvSpPr>
        <p:spPr bwMode="auto">
          <a:xfrm>
            <a:off x="2833688" y="42719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8306" name="Rectangle 82">
            <a:extLst>
              <a:ext uri="{FF2B5EF4-FFF2-40B4-BE49-F238E27FC236}">
                <a16:creationId xmlns:a16="http://schemas.microsoft.com/office/drawing/2014/main" id="{463F9138-4349-B641-AAA0-B44B3F830CDB}"/>
              </a:ext>
            </a:extLst>
          </p:cNvPr>
          <p:cNvSpPr>
            <a:spLocks noChangeArrowheads="1"/>
          </p:cNvSpPr>
          <p:nvPr/>
        </p:nvSpPr>
        <p:spPr bwMode="auto">
          <a:xfrm>
            <a:off x="2654300" y="259556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48307" name="Rectangle 83">
            <a:extLst>
              <a:ext uri="{FF2B5EF4-FFF2-40B4-BE49-F238E27FC236}">
                <a16:creationId xmlns:a16="http://schemas.microsoft.com/office/drawing/2014/main" id="{424B7649-708C-D94C-92BF-5F1D2988513A}"/>
              </a:ext>
            </a:extLst>
          </p:cNvPr>
          <p:cNvSpPr>
            <a:spLocks noChangeArrowheads="1"/>
          </p:cNvSpPr>
          <p:nvPr/>
        </p:nvSpPr>
        <p:spPr bwMode="auto">
          <a:xfrm>
            <a:off x="2584450" y="4287838"/>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48308" name="Rectangle 84">
            <a:extLst>
              <a:ext uri="{FF2B5EF4-FFF2-40B4-BE49-F238E27FC236}">
                <a16:creationId xmlns:a16="http://schemas.microsoft.com/office/drawing/2014/main" id="{AB70B8BC-866E-6045-9ABF-55279F37F2E2}"/>
              </a:ext>
            </a:extLst>
          </p:cNvPr>
          <p:cNvSpPr>
            <a:spLocks noChangeArrowheads="1"/>
          </p:cNvSpPr>
          <p:nvPr/>
        </p:nvSpPr>
        <p:spPr bwMode="auto">
          <a:xfrm>
            <a:off x="2635250" y="2187575"/>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48309" name="Rectangle 85">
            <a:extLst>
              <a:ext uri="{FF2B5EF4-FFF2-40B4-BE49-F238E27FC236}">
                <a16:creationId xmlns:a16="http://schemas.microsoft.com/office/drawing/2014/main" id="{E5A92FE4-9BF7-1942-9B0A-26402DDC667A}"/>
              </a:ext>
            </a:extLst>
          </p:cNvPr>
          <p:cNvSpPr>
            <a:spLocks noChangeArrowheads="1"/>
          </p:cNvSpPr>
          <p:nvPr/>
        </p:nvSpPr>
        <p:spPr bwMode="auto">
          <a:xfrm>
            <a:off x="460375" y="2833688"/>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48310" name="Rectangle 86">
            <a:extLst>
              <a:ext uri="{FF2B5EF4-FFF2-40B4-BE49-F238E27FC236}">
                <a16:creationId xmlns:a16="http://schemas.microsoft.com/office/drawing/2014/main" id="{D7B81512-ACC4-2748-A505-45419EDEF33F}"/>
              </a:ext>
            </a:extLst>
          </p:cNvPr>
          <p:cNvSpPr>
            <a:spLocks noChangeArrowheads="1"/>
          </p:cNvSpPr>
          <p:nvPr/>
        </p:nvSpPr>
        <p:spPr bwMode="auto">
          <a:xfrm>
            <a:off x="444500" y="3203575"/>
            <a:ext cx="177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(D)</a:t>
            </a:r>
            <a:endParaRPr lang="en-US" altLang="en-US" sz="1400">
              <a:latin typeface="Helvetica" pitchFamily="2" charset="0"/>
            </a:endParaRPr>
          </a:p>
        </p:txBody>
      </p:sp>
      <p:sp>
        <p:nvSpPr>
          <p:cNvPr id="948311" name="Rectangle 87">
            <a:extLst>
              <a:ext uri="{FF2B5EF4-FFF2-40B4-BE49-F238E27FC236}">
                <a16:creationId xmlns:a16="http://schemas.microsoft.com/office/drawing/2014/main" id="{A328CE90-8B04-A741-8641-229F6D0EA1D8}"/>
              </a:ext>
            </a:extLst>
          </p:cNvPr>
          <p:cNvSpPr>
            <a:spLocks noChangeArrowheads="1"/>
          </p:cNvSpPr>
          <p:nvPr/>
        </p:nvSpPr>
        <p:spPr bwMode="auto">
          <a:xfrm>
            <a:off x="304800" y="3798888"/>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(PS)</a:t>
            </a:r>
            <a:endParaRPr lang="en-US" altLang="en-US" sz="1400">
              <a:latin typeface="Helvetica" pitchFamily="2" charset="0"/>
            </a:endParaRPr>
          </a:p>
        </p:txBody>
      </p:sp>
      <p:sp>
        <p:nvSpPr>
          <p:cNvPr id="948312" name="Rectangle 88">
            <a:extLst>
              <a:ext uri="{FF2B5EF4-FFF2-40B4-BE49-F238E27FC236}">
                <a16:creationId xmlns:a16="http://schemas.microsoft.com/office/drawing/2014/main" id="{910820FD-0C79-9143-9881-FC40C5E54445}"/>
              </a:ext>
            </a:extLst>
          </p:cNvPr>
          <p:cNvSpPr>
            <a:spLocks noChangeArrowheads="1"/>
          </p:cNvSpPr>
          <p:nvPr/>
        </p:nvSpPr>
        <p:spPr bwMode="auto">
          <a:xfrm>
            <a:off x="933450" y="2933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8313" name="Rectangle 89">
            <a:extLst>
              <a:ext uri="{FF2B5EF4-FFF2-40B4-BE49-F238E27FC236}">
                <a16:creationId xmlns:a16="http://schemas.microsoft.com/office/drawing/2014/main" id="{9AE2FF98-9B8D-E449-9E4A-F487E5E63830}"/>
              </a:ext>
            </a:extLst>
          </p:cNvPr>
          <p:cNvSpPr>
            <a:spLocks noChangeArrowheads="1"/>
          </p:cNvSpPr>
          <p:nvPr/>
        </p:nvSpPr>
        <p:spPr bwMode="auto">
          <a:xfrm>
            <a:off x="3054350" y="17653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8314" name="Rectangle 90">
            <a:extLst>
              <a:ext uri="{FF2B5EF4-FFF2-40B4-BE49-F238E27FC236}">
                <a16:creationId xmlns:a16="http://schemas.microsoft.com/office/drawing/2014/main" id="{B56FC8C4-0D39-B647-8F1F-0000872618C0}"/>
              </a:ext>
            </a:extLst>
          </p:cNvPr>
          <p:cNvSpPr>
            <a:spLocks noChangeArrowheads="1"/>
          </p:cNvSpPr>
          <p:nvPr/>
        </p:nvSpPr>
        <p:spPr bwMode="auto">
          <a:xfrm>
            <a:off x="3038475" y="20526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8315" name="Rectangle 91">
            <a:extLst>
              <a:ext uri="{FF2B5EF4-FFF2-40B4-BE49-F238E27FC236}">
                <a16:creationId xmlns:a16="http://schemas.microsoft.com/office/drawing/2014/main" id="{F28165CB-664E-3848-ADE8-6AF903FBAF47}"/>
              </a:ext>
            </a:extLst>
          </p:cNvPr>
          <p:cNvSpPr>
            <a:spLocks noChangeArrowheads="1"/>
          </p:cNvSpPr>
          <p:nvPr/>
        </p:nvSpPr>
        <p:spPr bwMode="auto">
          <a:xfrm>
            <a:off x="2878138" y="22447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8316" name="Rectangle 92">
            <a:extLst>
              <a:ext uri="{FF2B5EF4-FFF2-40B4-BE49-F238E27FC236}">
                <a16:creationId xmlns:a16="http://schemas.microsoft.com/office/drawing/2014/main" id="{D8FCB473-26E1-B24A-B192-1B30582555F5}"/>
              </a:ext>
            </a:extLst>
          </p:cNvPr>
          <p:cNvSpPr>
            <a:spLocks noChangeArrowheads="1"/>
          </p:cNvSpPr>
          <p:nvPr/>
        </p:nvSpPr>
        <p:spPr bwMode="auto">
          <a:xfrm>
            <a:off x="3054350" y="28987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8317" name="Rectangle 93">
            <a:extLst>
              <a:ext uri="{FF2B5EF4-FFF2-40B4-BE49-F238E27FC236}">
                <a16:creationId xmlns:a16="http://schemas.microsoft.com/office/drawing/2014/main" id="{FA040EBD-D517-8345-B77E-CCE57EF66FC2}"/>
              </a:ext>
            </a:extLst>
          </p:cNvPr>
          <p:cNvSpPr>
            <a:spLocks noChangeArrowheads="1"/>
          </p:cNvSpPr>
          <p:nvPr/>
        </p:nvSpPr>
        <p:spPr bwMode="auto">
          <a:xfrm>
            <a:off x="2894013" y="36830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8318" name="Rectangle 94">
            <a:extLst>
              <a:ext uri="{FF2B5EF4-FFF2-40B4-BE49-F238E27FC236}">
                <a16:creationId xmlns:a16="http://schemas.microsoft.com/office/drawing/2014/main" id="{FA6CB1BD-7AE7-5C47-87E7-DA009DEA2C58}"/>
              </a:ext>
            </a:extLst>
          </p:cNvPr>
          <p:cNvSpPr>
            <a:spLocks noChangeArrowheads="1"/>
          </p:cNvSpPr>
          <p:nvPr/>
        </p:nvSpPr>
        <p:spPr bwMode="auto">
          <a:xfrm>
            <a:off x="2894013" y="3827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8319" name="Rectangle 95">
            <a:extLst>
              <a:ext uri="{FF2B5EF4-FFF2-40B4-BE49-F238E27FC236}">
                <a16:creationId xmlns:a16="http://schemas.microsoft.com/office/drawing/2014/main" id="{A66AE978-AF64-C340-AF2A-879869D5F4A4}"/>
              </a:ext>
            </a:extLst>
          </p:cNvPr>
          <p:cNvSpPr>
            <a:spLocks noChangeArrowheads="1"/>
          </p:cNvSpPr>
          <p:nvPr/>
        </p:nvSpPr>
        <p:spPr bwMode="auto">
          <a:xfrm>
            <a:off x="2989263" y="34591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8320" name="Rectangle 96">
            <a:extLst>
              <a:ext uri="{FF2B5EF4-FFF2-40B4-BE49-F238E27FC236}">
                <a16:creationId xmlns:a16="http://schemas.microsoft.com/office/drawing/2014/main" id="{DA090F36-A23D-0B44-BCCB-5AD0838C5A4B}"/>
              </a:ext>
            </a:extLst>
          </p:cNvPr>
          <p:cNvSpPr>
            <a:spLocks noChangeArrowheads="1"/>
          </p:cNvSpPr>
          <p:nvPr/>
        </p:nvSpPr>
        <p:spPr bwMode="auto">
          <a:xfrm>
            <a:off x="3117850" y="31702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8321" name="Rectangle 97">
            <a:extLst>
              <a:ext uri="{FF2B5EF4-FFF2-40B4-BE49-F238E27FC236}">
                <a16:creationId xmlns:a16="http://schemas.microsoft.com/office/drawing/2014/main" id="{C141DAF3-21D1-264A-83B5-7AF43855F156}"/>
              </a:ext>
            </a:extLst>
          </p:cNvPr>
          <p:cNvSpPr>
            <a:spLocks noChangeArrowheads="1"/>
          </p:cNvSpPr>
          <p:nvPr/>
        </p:nvSpPr>
        <p:spPr bwMode="auto">
          <a:xfrm>
            <a:off x="2894013" y="4624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8322" name="Rectangle 98">
            <a:extLst>
              <a:ext uri="{FF2B5EF4-FFF2-40B4-BE49-F238E27FC236}">
                <a16:creationId xmlns:a16="http://schemas.microsoft.com/office/drawing/2014/main" id="{F6BEB4A9-0EC5-A244-A6F3-0C40997DB826}"/>
              </a:ext>
            </a:extLst>
          </p:cNvPr>
          <p:cNvSpPr>
            <a:spLocks noChangeArrowheads="1"/>
          </p:cNvSpPr>
          <p:nvPr/>
        </p:nvSpPr>
        <p:spPr bwMode="auto">
          <a:xfrm>
            <a:off x="2878138" y="492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8323" name="Rectangle 99">
            <a:extLst>
              <a:ext uri="{FF2B5EF4-FFF2-40B4-BE49-F238E27FC236}">
                <a16:creationId xmlns:a16="http://schemas.microsoft.com/office/drawing/2014/main" id="{6A9CBD85-05D8-A044-BBF7-2AC4EE007659}"/>
              </a:ext>
            </a:extLst>
          </p:cNvPr>
          <p:cNvSpPr>
            <a:spLocks noChangeArrowheads="1"/>
          </p:cNvSpPr>
          <p:nvPr/>
        </p:nvSpPr>
        <p:spPr bwMode="auto">
          <a:xfrm>
            <a:off x="2878138" y="51371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8324" name="Rectangle 100">
            <a:extLst>
              <a:ext uri="{FF2B5EF4-FFF2-40B4-BE49-F238E27FC236}">
                <a16:creationId xmlns:a16="http://schemas.microsoft.com/office/drawing/2014/main" id="{460522BF-BFD4-FC49-8417-83E53D64F7F1}"/>
              </a:ext>
            </a:extLst>
          </p:cNvPr>
          <p:cNvSpPr>
            <a:spLocks noChangeArrowheads="1"/>
          </p:cNvSpPr>
          <p:nvPr/>
        </p:nvSpPr>
        <p:spPr bwMode="auto">
          <a:xfrm>
            <a:off x="2692400" y="5051425"/>
            <a:ext cx="2444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
              </a:rPr>
              <a:t>       </a:t>
            </a:r>
            <a:endParaRPr lang="en-US" altLang="en-US" sz="1400">
              <a:latin typeface="Helvetica" pitchFamily="2" charset="0"/>
            </a:endParaRPr>
          </a:p>
        </p:txBody>
      </p:sp>
      <p:sp>
        <p:nvSpPr>
          <p:cNvPr id="948325" name="Rectangle 101">
            <a:extLst>
              <a:ext uri="{FF2B5EF4-FFF2-40B4-BE49-F238E27FC236}">
                <a16:creationId xmlns:a16="http://schemas.microsoft.com/office/drawing/2014/main" id="{2CC16934-CF51-FB49-BA27-9AA3460D380E}"/>
              </a:ext>
            </a:extLst>
          </p:cNvPr>
          <p:cNvSpPr>
            <a:spLocks noChangeArrowheads="1"/>
          </p:cNvSpPr>
          <p:nvPr/>
        </p:nvSpPr>
        <p:spPr bwMode="auto">
          <a:xfrm>
            <a:off x="3022600" y="58070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8326" name="Rectangle 102">
            <a:extLst>
              <a:ext uri="{FF2B5EF4-FFF2-40B4-BE49-F238E27FC236}">
                <a16:creationId xmlns:a16="http://schemas.microsoft.com/office/drawing/2014/main" id="{6656C926-E0B3-EC43-9FFD-5ECC33D10375}"/>
              </a:ext>
            </a:extLst>
          </p:cNvPr>
          <p:cNvSpPr>
            <a:spLocks noChangeArrowheads="1"/>
          </p:cNvSpPr>
          <p:nvPr/>
        </p:nvSpPr>
        <p:spPr bwMode="auto">
          <a:xfrm>
            <a:off x="3006725" y="609441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8327" name="Rectangle 103">
            <a:extLst>
              <a:ext uri="{FF2B5EF4-FFF2-40B4-BE49-F238E27FC236}">
                <a16:creationId xmlns:a16="http://schemas.microsoft.com/office/drawing/2014/main" id="{D695FDB7-511F-184A-AAB1-F353AED6518E}"/>
              </a:ext>
            </a:extLst>
          </p:cNvPr>
          <p:cNvSpPr>
            <a:spLocks noChangeArrowheads="1"/>
          </p:cNvSpPr>
          <p:nvPr/>
        </p:nvSpPr>
        <p:spPr bwMode="auto">
          <a:xfrm>
            <a:off x="2814638" y="69564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8328" name="Rectangle 104">
            <a:extLst>
              <a:ext uri="{FF2B5EF4-FFF2-40B4-BE49-F238E27FC236}">
                <a16:creationId xmlns:a16="http://schemas.microsoft.com/office/drawing/2014/main" id="{9D63BFC7-03FF-EF4E-A299-484B9AEBCE9F}"/>
              </a:ext>
            </a:extLst>
          </p:cNvPr>
          <p:cNvSpPr>
            <a:spLocks noChangeArrowheads="1"/>
          </p:cNvSpPr>
          <p:nvPr/>
        </p:nvSpPr>
        <p:spPr bwMode="auto">
          <a:xfrm>
            <a:off x="2894013" y="72278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8329" name="Rectangle 105">
            <a:extLst>
              <a:ext uri="{FF2B5EF4-FFF2-40B4-BE49-F238E27FC236}">
                <a16:creationId xmlns:a16="http://schemas.microsoft.com/office/drawing/2014/main" id="{6433B2A4-72CB-9D4B-96A7-A94EF4578BC0}"/>
              </a:ext>
            </a:extLst>
          </p:cNvPr>
          <p:cNvSpPr>
            <a:spLocks noChangeArrowheads="1"/>
          </p:cNvSpPr>
          <p:nvPr/>
        </p:nvSpPr>
        <p:spPr bwMode="auto">
          <a:xfrm>
            <a:off x="2533650" y="2174875"/>
            <a:ext cx="3429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
              </a:rPr>
              <a:t>        </a:t>
            </a:r>
            <a:endParaRPr lang="en-US" altLang="en-US" sz="1400">
              <a:latin typeface="Helvetica" pitchFamily="2" charset="0"/>
            </a:endParaRPr>
          </a:p>
        </p:txBody>
      </p:sp>
      <p:sp>
        <p:nvSpPr>
          <p:cNvPr id="948330" name="Rectangle 106">
            <a:extLst>
              <a:ext uri="{FF2B5EF4-FFF2-40B4-BE49-F238E27FC236}">
                <a16:creationId xmlns:a16="http://schemas.microsoft.com/office/drawing/2014/main" id="{6B636A0A-4227-1C4B-973B-7B8591145119}"/>
              </a:ext>
            </a:extLst>
          </p:cNvPr>
          <p:cNvSpPr>
            <a:spLocks noChangeArrowheads="1"/>
          </p:cNvSpPr>
          <p:nvPr/>
        </p:nvSpPr>
        <p:spPr bwMode="auto">
          <a:xfrm>
            <a:off x="3101975" y="238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8331" name="AutoShape 107">
            <a:extLst>
              <a:ext uri="{FF2B5EF4-FFF2-40B4-BE49-F238E27FC236}">
                <a16:creationId xmlns:a16="http://schemas.microsoft.com/office/drawing/2014/main" id="{1E5C4D2E-C622-7445-B1B0-1C81443A3F6A}"/>
              </a:ext>
            </a:extLst>
          </p:cNvPr>
          <p:cNvSpPr>
            <a:spLocks noChangeArrowheads="1"/>
          </p:cNvSpPr>
          <p:nvPr/>
        </p:nvSpPr>
        <p:spPr bwMode="auto">
          <a:xfrm flipH="1">
            <a:off x="1789113" y="3225800"/>
            <a:ext cx="400050" cy="444500"/>
          </a:xfrm>
          <a:prstGeom prst="rightArrow">
            <a:avLst>
              <a:gd name="adj1" fmla="val 50000"/>
              <a:gd name="adj2" fmla="val 5000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8332" name="Rectangle 108">
            <a:extLst>
              <a:ext uri="{FF2B5EF4-FFF2-40B4-BE49-F238E27FC236}">
                <a16:creationId xmlns:a16="http://schemas.microsoft.com/office/drawing/2014/main" id="{B0B62D08-3448-DA4C-A428-F2CFAB42D394}"/>
              </a:ext>
            </a:extLst>
          </p:cNvPr>
          <p:cNvSpPr>
            <a:spLocks noChangeArrowheads="1"/>
          </p:cNvSpPr>
          <p:nvPr/>
        </p:nvSpPr>
        <p:spPr bwMode="auto">
          <a:xfrm>
            <a:off x="431800" y="3444875"/>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48333" name="Rectangle 109">
            <a:extLst>
              <a:ext uri="{FF2B5EF4-FFF2-40B4-BE49-F238E27FC236}">
                <a16:creationId xmlns:a16="http://schemas.microsoft.com/office/drawing/2014/main" id="{DB965EE8-9DAF-FA40-9841-E7563822A996}"/>
              </a:ext>
            </a:extLst>
          </p:cNvPr>
          <p:cNvSpPr>
            <a:spLocks noChangeArrowheads="1"/>
          </p:cNvSpPr>
          <p:nvPr/>
        </p:nvSpPr>
        <p:spPr bwMode="auto">
          <a:xfrm>
            <a:off x="650875" y="4129088"/>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Taw</a:t>
            </a:r>
            <a:endParaRPr lang="en-US" altLang="en-US">
              <a:latin typeface="Helvetica" pitchFamily="2" charset="0"/>
            </a:endParaRPr>
          </a:p>
        </p:txBody>
      </p:sp>
      <p:sp>
        <p:nvSpPr>
          <p:cNvPr id="948334" name="Rectangle 110">
            <a:extLst>
              <a:ext uri="{FF2B5EF4-FFF2-40B4-BE49-F238E27FC236}">
                <a16:creationId xmlns:a16="http://schemas.microsoft.com/office/drawing/2014/main" id="{3B4C4454-A58E-3644-99D7-E4E0452A4D50}"/>
              </a:ext>
            </a:extLst>
          </p:cNvPr>
          <p:cNvSpPr>
            <a:spLocks noChangeArrowheads="1"/>
          </p:cNvSpPr>
          <p:nvPr/>
        </p:nvSpPr>
        <p:spPr bwMode="auto">
          <a:xfrm>
            <a:off x="606425" y="442118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Taw</a:t>
            </a:r>
            <a:endParaRPr lang="en-US" altLang="en-US">
              <a:latin typeface="Helvetica" pitchFamily="2" charset="0"/>
            </a:endParaRPr>
          </a:p>
        </p:txBody>
      </p:sp>
      <p:sp>
        <p:nvSpPr>
          <p:cNvPr id="948335" name="Rectangle 111">
            <a:extLst>
              <a:ext uri="{FF2B5EF4-FFF2-40B4-BE49-F238E27FC236}">
                <a16:creationId xmlns:a16="http://schemas.microsoft.com/office/drawing/2014/main" id="{29A3B4D7-8C23-AE4C-BCE5-AB919320CC93}"/>
              </a:ext>
            </a:extLst>
          </p:cNvPr>
          <p:cNvSpPr>
            <a:spLocks noChangeArrowheads="1"/>
          </p:cNvSpPr>
          <p:nvPr/>
        </p:nvSpPr>
        <p:spPr bwMode="auto">
          <a:xfrm>
            <a:off x="890588" y="4749800"/>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Ezra</a:t>
            </a:r>
            <a:endParaRPr lang="en-US" altLang="en-US">
              <a:latin typeface="Helvetica" pitchFamily="2" charset="0"/>
            </a:endParaRPr>
          </a:p>
        </p:txBody>
      </p:sp>
      <p:sp>
        <p:nvSpPr>
          <p:cNvPr id="948336" name="Rectangle 112">
            <a:extLst>
              <a:ext uri="{FF2B5EF4-FFF2-40B4-BE49-F238E27FC236}">
                <a16:creationId xmlns:a16="http://schemas.microsoft.com/office/drawing/2014/main" id="{EA47CDB3-6A1A-8A41-97B1-6F07F1E4B3D9}"/>
              </a:ext>
            </a:extLst>
          </p:cNvPr>
          <p:cNvSpPr>
            <a:spLocks noChangeArrowheads="1"/>
          </p:cNvSpPr>
          <p:nvPr/>
        </p:nvSpPr>
        <p:spPr bwMode="auto">
          <a:xfrm>
            <a:off x="596900" y="5092700"/>
            <a:ext cx="952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Nehemia</a:t>
            </a:r>
            <a:endParaRPr lang="en-US" altLang="en-US" b="1">
              <a:latin typeface="Helvetica" pitchFamily="2" charset="0"/>
            </a:endParaRPr>
          </a:p>
        </p:txBody>
      </p:sp>
      <p:sp>
        <p:nvSpPr>
          <p:cNvPr id="948337" name="Rectangle 113">
            <a:extLst>
              <a:ext uri="{FF2B5EF4-FFF2-40B4-BE49-F238E27FC236}">
                <a16:creationId xmlns:a16="http://schemas.microsoft.com/office/drawing/2014/main" id="{41003579-6310-9142-9ED1-7B35E6249A58}"/>
              </a:ext>
            </a:extLst>
          </p:cNvPr>
          <p:cNvSpPr>
            <a:spLocks noChangeArrowheads="1"/>
          </p:cNvSpPr>
          <p:nvPr/>
        </p:nvSpPr>
        <p:spPr bwMode="auto">
          <a:xfrm>
            <a:off x="830263" y="5414963"/>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Ester</a:t>
            </a:r>
            <a:endParaRPr lang="en-US" altLang="en-US">
              <a:latin typeface="Helvetica" pitchFamily="2" charset="0"/>
            </a:endParaRPr>
          </a:p>
        </p:txBody>
      </p:sp>
      <p:sp>
        <p:nvSpPr>
          <p:cNvPr id="948338" name="Rectangle 114">
            <a:extLst>
              <a:ext uri="{FF2B5EF4-FFF2-40B4-BE49-F238E27FC236}">
                <a16:creationId xmlns:a16="http://schemas.microsoft.com/office/drawing/2014/main" id="{FE8462C5-CA2B-F448-B72F-8F48EE3FE187}"/>
              </a:ext>
            </a:extLst>
          </p:cNvPr>
          <p:cNvSpPr>
            <a:spLocks noChangeArrowheads="1"/>
          </p:cNvSpPr>
          <p:nvPr/>
        </p:nvSpPr>
        <p:spPr bwMode="auto">
          <a:xfrm>
            <a:off x="731838" y="2717800"/>
            <a:ext cx="8905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700" b="1">
                <a:solidFill>
                  <a:srgbClr val="000000"/>
                </a:solidFill>
                <a:latin typeface="Helvetica" pitchFamily="2" charset="0"/>
              </a:rPr>
              <a:t>I Samuel</a:t>
            </a:r>
            <a:endParaRPr lang="en-US" altLang="en-US" sz="1400">
              <a:latin typeface="Helvetica" pitchFamily="2" charset="0"/>
            </a:endParaRPr>
          </a:p>
        </p:txBody>
      </p:sp>
      <p:sp>
        <p:nvSpPr>
          <p:cNvPr id="948339" name="Rectangle 115">
            <a:extLst>
              <a:ext uri="{FF2B5EF4-FFF2-40B4-BE49-F238E27FC236}">
                <a16:creationId xmlns:a16="http://schemas.microsoft.com/office/drawing/2014/main" id="{B035EB2D-7889-0A49-8F46-04ADEF4D64B1}"/>
              </a:ext>
            </a:extLst>
          </p:cNvPr>
          <p:cNvSpPr>
            <a:spLocks noChangeArrowheads="1"/>
          </p:cNvSpPr>
          <p:nvPr/>
        </p:nvSpPr>
        <p:spPr bwMode="auto">
          <a:xfrm>
            <a:off x="668338" y="3114675"/>
            <a:ext cx="1003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Samuel</a:t>
            </a:r>
            <a:endParaRPr lang="en-US" altLang="en-US" sz="1400">
              <a:latin typeface="Helvetica" pitchFamily="2" charset="0"/>
            </a:endParaRPr>
          </a:p>
        </p:txBody>
      </p:sp>
      <p:sp>
        <p:nvSpPr>
          <p:cNvPr id="948340" name="Rectangle 116">
            <a:extLst>
              <a:ext uri="{FF2B5EF4-FFF2-40B4-BE49-F238E27FC236}">
                <a16:creationId xmlns:a16="http://schemas.microsoft.com/office/drawing/2014/main" id="{894A91A8-F927-F248-9DFC-3A3B68A55E8F}"/>
              </a:ext>
            </a:extLst>
          </p:cNvPr>
          <p:cNvSpPr>
            <a:spLocks noChangeArrowheads="1"/>
          </p:cNvSpPr>
          <p:nvPr/>
        </p:nvSpPr>
        <p:spPr bwMode="auto">
          <a:xfrm>
            <a:off x="782638" y="336867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Raja</a:t>
            </a:r>
            <a:endParaRPr lang="en-US" altLang="en-US">
              <a:latin typeface="Helvetica" pitchFamily="2" charset="0"/>
            </a:endParaRPr>
          </a:p>
        </p:txBody>
      </p:sp>
      <p:sp>
        <p:nvSpPr>
          <p:cNvPr id="948341" name="Rectangle 117">
            <a:extLst>
              <a:ext uri="{FF2B5EF4-FFF2-40B4-BE49-F238E27FC236}">
                <a16:creationId xmlns:a16="http://schemas.microsoft.com/office/drawing/2014/main" id="{D1893EB6-A0A4-664F-8AB6-460967D39A96}"/>
              </a:ext>
            </a:extLst>
          </p:cNvPr>
          <p:cNvSpPr>
            <a:spLocks noChangeArrowheads="1"/>
          </p:cNvSpPr>
          <p:nvPr/>
        </p:nvSpPr>
        <p:spPr bwMode="auto">
          <a:xfrm>
            <a:off x="641350" y="3730625"/>
            <a:ext cx="673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Raja</a:t>
            </a:r>
            <a:endParaRPr lang="en-US" altLang="en-US">
              <a:latin typeface="Helvetica" pitchFamily="2" charset="0"/>
            </a:endParaRPr>
          </a:p>
        </p:txBody>
      </p:sp>
      <p:sp>
        <p:nvSpPr>
          <p:cNvPr id="948342" name="Rectangle 118" descr="Small grid">
            <a:extLst>
              <a:ext uri="{FF2B5EF4-FFF2-40B4-BE49-F238E27FC236}">
                <a16:creationId xmlns:a16="http://schemas.microsoft.com/office/drawing/2014/main" id="{417D4107-409F-0442-8A1E-584E60CD46FA}"/>
              </a:ext>
            </a:extLst>
          </p:cNvPr>
          <p:cNvSpPr>
            <a:spLocks noChangeArrowheads="1"/>
          </p:cNvSpPr>
          <p:nvPr/>
        </p:nvSpPr>
        <p:spPr bwMode="auto">
          <a:xfrm>
            <a:off x="2220913" y="582613"/>
            <a:ext cx="222250" cy="32797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8343" name="Arc 119">
            <a:extLst>
              <a:ext uri="{FF2B5EF4-FFF2-40B4-BE49-F238E27FC236}">
                <a16:creationId xmlns:a16="http://schemas.microsoft.com/office/drawing/2014/main" id="{D3625024-9DFD-7045-ABDD-BC1B3FE662DE}"/>
              </a:ext>
            </a:extLst>
          </p:cNvPr>
          <p:cNvSpPr>
            <a:spLocks/>
          </p:cNvSpPr>
          <p:nvPr/>
        </p:nvSpPr>
        <p:spPr bwMode="auto">
          <a:xfrm rot="10860000">
            <a:off x="2457450" y="569913"/>
            <a:ext cx="92075" cy="27463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381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8344" name="Line 120">
            <a:extLst>
              <a:ext uri="{FF2B5EF4-FFF2-40B4-BE49-F238E27FC236}">
                <a16:creationId xmlns:a16="http://schemas.microsoft.com/office/drawing/2014/main" id="{78CB5032-0532-8149-A745-0DE6A41A8EEA}"/>
              </a:ext>
            </a:extLst>
          </p:cNvPr>
          <p:cNvSpPr>
            <a:spLocks noChangeShapeType="1"/>
          </p:cNvSpPr>
          <p:nvPr/>
        </p:nvSpPr>
        <p:spPr bwMode="auto">
          <a:xfrm flipH="1" flipV="1">
            <a:off x="3830638" y="360363"/>
            <a:ext cx="0" cy="4381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345" name="Line 121">
            <a:extLst>
              <a:ext uri="{FF2B5EF4-FFF2-40B4-BE49-F238E27FC236}">
                <a16:creationId xmlns:a16="http://schemas.microsoft.com/office/drawing/2014/main" id="{82EDB23B-0A86-834F-A9C8-7FD3B117D103}"/>
              </a:ext>
            </a:extLst>
          </p:cNvPr>
          <p:cNvSpPr>
            <a:spLocks noChangeShapeType="1"/>
          </p:cNvSpPr>
          <p:nvPr/>
        </p:nvSpPr>
        <p:spPr bwMode="auto">
          <a:xfrm>
            <a:off x="2670175" y="571500"/>
            <a:ext cx="4937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346" name="Line 122">
            <a:extLst>
              <a:ext uri="{FF2B5EF4-FFF2-40B4-BE49-F238E27FC236}">
                <a16:creationId xmlns:a16="http://schemas.microsoft.com/office/drawing/2014/main" id="{89B8E7C3-52B0-0C41-8086-F117E26F9E90}"/>
              </a:ext>
            </a:extLst>
          </p:cNvPr>
          <p:cNvSpPr>
            <a:spLocks noChangeShapeType="1"/>
          </p:cNvSpPr>
          <p:nvPr/>
        </p:nvSpPr>
        <p:spPr bwMode="auto">
          <a:xfrm>
            <a:off x="3290888" y="571500"/>
            <a:ext cx="479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347" name="Line 123">
            <a:extLst>
              <a:ext uri="{FF2B5EF4-FFF2-40B4-BE49-F238E27FC236}">
                <a16:creationId xmlns:a16="http://schemas.microsoft.com/office/drawing/2014/main" id="{6059ACD3-C8AD-1E44-AF8A-65F92CC78AD2}"/>
              </a:ext>
            </a:extLst>
          </p:cNvPr>
          <p:cNvSpPr>
            <a:spLocks noChangeShapeType="1"/>
          </p:cNvSpPr>
          <p:nvPr/>
        </p:nvSpPr>
        <p:spPr bwMode="auto">
          <a:xfrm>
            <a:off x="2651125" y="2012950"/>
            <a:ext cx="11160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348" name="Line 124">
            <a:extLst>
              <a:ext uri="{FF2B5EF4-FFF2-40B4-BE49-F238E27FC236}">
                <a16:creationId xmlns:a16="http://schemas.microsoft.com/office/drawing/2014/main" id="{FE1D0BDA-F6B9-6944-B947-B7A6249F3E8D}"/>
              </a:ext>
            </a:extLst>
          </p:cNvPr>
          <p:cNvSpPr>
            <a:spLocks noChangeShapeType="1"/>
          </p:cNvSpPr>
          <p:nvPr/>
        </p:nvSpPr>
        <p:spPr bwMode="auto">
          <a:xfrm>
            <a:off x="2620963" y="34512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349" name="Rectangle 125">
            <a:extLst>
              <a:ext uri="{FF2B5EF4-FFF2-40B4-BE49-F238E27FC236}">
                <a16:creationId xmlns:a16="http://schemas.microsoft.com/office/drawing/2014/main" id="{6890E050-0C97-E24B-BC05-E372703E922A}"/>
              </a:ext>
            </a:extLst>
          </p:cNvPr>
          <p:cNvSpPr>
            <a:spLocks noChangeArrowheads="1"/>
          </p:cNvSpPr>
          <p:nvPr/>
        </p:nvSpPr>
        <p:spPr bwMode="auto">
          <a:xfrm>
            <a:off x="4243388" y="186690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(N)</a:t>
            </a:r>
          </a:p>
        </p:txBody>
      </p:sp>
      <p:sp>
        <p:nvSpPr>
          <p:cNvPr id="948350" name="Rectangle 126">
            <a:extLst>
              <a:ext uri="{FF2B5EF4-FFF2-40B4-BE49-F238E27FC236}">
                <a16:creationId xmlns:a16="http://schemas.microsoft.com/office/drawing/2014/main" id="{DFB52294-A201-214A-B06B-5CFBFE3E96E5}"/>
              </a:ext>
            </a:extLst>
          </p:cNvPr>
          <p:cNvSpPr>
            <a:spLocks noChangeArrowheads="1"/>
          </p:cNvSpPr>
          <p:nvPr/>
        </p:nvSpPr>
        <p:spPr bwMode="auto">
          <a:xfrm>
            <a:off x="4224338" y="3041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48351" name="Rectangle 127">
            <a:extLst>
              <a:ext uri="{FF2B5EF4-FFF2-40B4-BE49-F238E27FC236}">
                <a16:creationId xmlns:a16="http://schemas.microsoft.com/office/drawing/2014/main" id="{3C71BF83-173A-744B-A1CF-EB51052FD474}"/>
              </a:ext>
            </a:extLst>
          </p:cNvPr>
          <p:cNvSpPr>
            <a:spLocks noChangeArrowheads="1"/>
          </p:cNvSpPr>
          <p:nvPr/>
        </p:nvSpPr>
        <p:spPr bwMode="auto">
          <a:xfrm>
            <a:off x="4225925" y="4438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48352" name="Rectangle 128">
            <a:extLst>
              <a:ext uri="{FF2B5EF4-FFF2-40B4-BE49-F238E27FC236}">
                <a16:creationId xmlns:a16="http://schemas.microsoft.com/office/drawing/2014/main" id="{8208E36A-A8F5-A842-8685-4CAEFFBCFEB2}"/>
              </a:ext>
            </a:extLst>
          </p:cNvPr>
          <p:cNvSpPr>
            <a:spLocks noChangeArrowheads="1"/>
          </p:cNvSpPr>
          <p:nvPr/>
        </p:nvSpPr>
        <p:spPr bwMode="auto">
          <a:xfrm>
            <a:off x="4211638" y="573246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48353" name="Rectangle 129">
            <a:extLst>
              <a:ext uri="{FF2B5EF4-FFF2-40B4-BE49-F238E27FC236}">
                <a16:creationId xmlns:a16="http://schemas.microsoft.com/office/drawing/2014/main" id="{8E7FB93A-4715-1E49-A09C-7374DE434FA4}"/>
              </a:ext>
            </a:extLst>
          </p:cNvPr>
          <p:cNvSpPr>
            <a:spLocks noChangeArrowheads="1"/>
          </p:cNvSpPr>
          <p:nvPr/>
        </p:nvSpPr>
        <p:spPr bwMode="auto">
          <a:xfrm>
            <a:off x="4210050" y="6661150"/>
            <a:ext cx="622300" cy="3635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48354" name="Line 130">
            <a:extLst>
              <a:ext uri="{FF2B5EF4-FFF2-40B4-BE49-F238E27FC236}">
                <a16:creationId xmlns:a16="http://schemas.microsoft.com/office/drawing/2014/main" id="{0494CA06-D43F-F848-B5B5-D320F899A23F}"/>
              </a:ext>
            </a:extLst>
          </p:cNvPr>
          <p:cNvSpPr>
            <a:spLocks noChangeShapeType="1"/>
          </p:cNvSpPr>
          <p:nvPr/>
        </p:nvSpPr>
        <p:spPr bwMode="auto">
          <a:xfrm>
            <a:off x="2649538" y="31670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355" name="Line 131">
            <a:extLst>
              <a:ext uri="{FF2B5EF4-FFF2-40B4-BE49-F238E27FC236}">
                <a16:creationId xmlns:a16="http://schemas.microsoft.com/office/drawing/2014/main" id="{5729ED04-FAF1-114C-88A4-B31F26019FC4}"/>
              </a:ext>
            </a:extLst>
          </p:cNvPr>
          <p:cNvSpPr>
            <a:spLocks noChangeShapeType="1"/>
          </p:cNvSpPr>
          <p:nvPr/>
        </p:nvSpPr>
        <p:spPr bwMode="auto">
          <a:xfrm>
            <a:off x="2620963" y="490855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356" name="Line 132">
            <a:extLst>
              <a:ext uri="{FF2B5EF4-FFF2-40B4-BE49-F238E27FC236}">
                <a16:creationId xmlns:a16="http://schemas.microsoft.com/office/drawing/2014/main" id="{3235B890-2C2E-3C47-9D6F-0798D5D07A92}"/>
              </a:ext>
            </a:extLst>
          </p:cNvPr>
          <p:cNvSpPr>
            <a:spLocks noChangeShapeType="1"/>
          </p:cNvSpPr>
          <p:nvPr/>
        </p:nvSpPr>
        <p:spPr bwMode="auto">
          <a:xfrm>
            <a:off x="2179638" y="3898900"/>
            <a:ext cx="230187" cy="25558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48357" name="Group 133">
            <a:extLst>
              <a:ext uri="{FF2B5EF4-FFF2-40B4-BE49-F238E27FC236}">
                <a16:creationId xmlns:a16="http://schemas.microsoft.com/office/drawing/2014/main" id="{B8A02C44-96D5-4149-A4CC-C457AD2EAEF3}"/>
              </a:ext>
            </a:extLst>
          </p:cNvPr>
          <p:cNvGrpSpPr>
            <a:grpSpLocks/>
          </p:cNvGrpSpPr>
          <p:nvPr/>
        </p:nvGrpSpPr>
        <p:grpSpPr bwMode="auto">
          <a:xfrm>
            <a:off x="1901825" y="4265613"/>
            <a:ext cx="765175" cy="1147762"/>
            <a:chOff x="89" y="3487"/>
            <a:chExt cx="482" cy="723"/>
          </a:xfrm>
        </p:grpSpPr>
        <p:sp>
          <p:nvSpPr>
            <p:cNvPr id="948358" name="Rectangle 134">
              <a:extLst>
                <a:ext uri="{FF2B5EF4-FFF2-40B4-BE49-F238E27FC236}">
                  <a16:creationId xmlns:a16="http://schemas.microsoft.com/office/drawing/2014/main" id="{873FF26F-8CF7-3C4E-BBFA-F7FF1FE98CB0}"/>
                </a:ext>
              </a:extLst>
            </p:cNvPr>
            <p:cNvSpPr>
              <a:spLocks noChangeArrowheads="1"/>
            </p:cNvSpPr>
            <p:nvPr/>
          </p:nvSpPr>
          <p:spPr bwMode="auto">
            <a:xfrm>
              <a:off x="89" y="3487"/>
              <a:ext cx="15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NABI</a:t>
              </a:r>
              <a:endParaRPr lang="en-US" altLang="en-US" sz="1400">
                <a:latin typeface="Helvetica" pitchFamily="2" charset="0"/>
              </a:endParaRPr>
            </a:p>
          </p:txBody>
        </p:sp>
        <p:sp>
          <p:nvSpPr>
            <p:cNvPr id="948359" name="Rectangle 135">
              <a:extLst>
                <a:ext uri="{FF2B5EF4-FFF2-40B4-BE49-F238E27FC236}">
                  <a16:creationId xmlns:a16="http://schemas.microsoft.com/office/drawing/2014/main" id="{365DC7DD-8531-344C-AEFC-D5CDD1C32C04}"/>
                </a:ext>
              </a:extLst>
            </p:cNvPr>
            <p:cNvSpPr>
              <a:spLocks noChangeArrowheads="1"/>
            </p:cNvSpPr>
            <p:nvPr/>
          </p:nvSpPr>
          <p:spPr bwMode="auto">
            <a:xfrm>
              <a:off x="89" y="356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MENULIS</a:t>
              </a:r>
              <a:endParaRPr lang="en-US" altLang="en-US" sz="1400">
                <a:latin typeface="Helvetica" pitchFamily="2" charset="0"/>
              </a:endParaRPr>
            </a:p>
          </p:txBody>
        </p:sp>
        <p:sp>
          <p:nvSpPr>
            <p:cNvPr id="948360" name="Rectangle 136">
              <a:extLst>
                <a:ext uri="{FF2B5EF4-FFF2-40B4-BE49-F238E27FC236}">
                  <a16:creationId xmlns:a16="http://schemas.microsoft.com/office/drawing/2014/main" id="{0DA5FBD8-23D0-5C41-A219-536C3DBDA485}"/>
                </a:ext>
              </a:extLst>
            </p:cNvPr>
            <p:cNvSpPr>
              <a:spLocks noChangeArrowheads="1"/>
            </p:cNvSpPr>
            <p:nvPr/>
          </p:nvSpPr>
          <p:spPr bwMode="auto">
            <a:xfrm>
              <a:off x="89" y="364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SELAMA</a:t>
              </a:r>
              <a:endParaRPr lang="en-US" altLang="en-US" sz="1400">
                <a:latin typeface="Helvetica" pitchFamily="2" charset="0"/>
              </a:endParaRPr>
            </a:p>
          </p:txBody>
        </p:sp>
        <p:sp>
          <p:nvSpPr>
            <p:cNvPr id="948361" name="Rectangle 137">
              <a:extLst>
                <a:ext uri="{FF2B5EF4-FFF2-40B4-BE49-F238E27FC236}">
                  <a16:creationId xmlns:a16="http://schemas.microsoft.com/office/drawing/2014/main" id="{91FBEEBE-E029-6A4B-8C97-2024EF354093}"/>
                </a:ext>
              </a:extLst>
            </p:cNvPr>
            <p:cNvSpPr>
              <a:spLocks noChangeArrowheads="1"/>
            </p:cNvSpPr>
            <p:nvPr/>
          </p:nvSpPr>
          <p:spPr bwMode="auto">
            <a:xfrm>
              <a:off x="89" y="3725"/>
              <a:ext cx="27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EMPAT</a:t>
              </a:r>
              <a:endParaRPr lang="en-US" altLang="en-US" sz="1400">
                <a:latin typeface="Helvetica" pitchFamily="2" charset="0"/>
              </a:endParaRPr>
            </a:p>
          </p:txBody>
        </p:sp>
        <p:sp>
          <p:nvSpPr>
            <p:cNvPr id="948362" name="Rectangle 138">
              <a:extLst>
                <a:ext uri="{FF2B5EF4-FFF2-40B4-BE49-F238E27FC236}">
                  <a16:creationId xmlns:a16="http://schemas.microsoft.com/office/drawing/2014/main" id="{0696621A-62B8-C340-A06C-10DF45F850D8}"/>
                </a:ext>
              </a:extLst>
            </p:cNvPr>
            <p:cNvSpPr>
              <a:spLocks noChangeArrowheads="1"/>
            </p:cNvSpPr>
            <p:nvPr/>
          </p:nvSpPr>
          <p:spPr bwMode="auto">
            <a:xfrm>
              <a:off x="89" y="3803"/>
              <a:ext cx="29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RATUS</a:t>
              </a:r>
              <a:endParaRPr lang="en-US" altLang="en-US" sz="1400">
                <a:latin typeface="Helvetica" pitchFamily="2" charset="0"/>
              </a:endParaRPr>
            </a:p>
          </p:txBody>
        </p:sp>
        <p:sp>
          <p:nvSpPr>
            <p:cNvPr id="948363" name="Rectangle 139">
              <a:extLst>
                <a:ext uri="{FF2B5EF4-FFF2-40B4-BE49-F238E27FC236}">
                  <a16:creationId xmlns:a16="http://schemas.microsoft.com/office/drawing/2014/main" id="{9A56367C-3B08-B04D-9D67-257247DC04F8}"/>
                </a:ext>
              </a:extLst>
            </p:cNvPr>
            <p:cNvSpPr>
              <a:spLocks noChangeArrowheads="1"/>
            </p:cNvSpPr>
            <p:nvPr/>
          </p:nvSpPr>
          <p:spPr bwMode="auto">
            <a:xfrm>
              <a:off x="89" y="3885"/>
              <a:ext cx="33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TAHUN</a:t>
              </a:r>
              <a:endParaRPr lang="en-US" altLang="en-US" sz="1400">
                <a:latin typeface="Helvetica" pitchFamily="2" charset="0"/>
              </a:endParaRPr>
            </a:p>
          </p:txBody>
        </p:sp>
        <p:sp>
          <p:nvSpPr>
            <p:cNvPr id="948364" name="Rectangle 140">
              <a:extLst>
                <a:ext uri="{FF2B5EF4-FFF2-40B4-BE49-F238E27FC236}">
                  <a16:creationId xmlns:a16="http://schemas.microsoft.com/office/drawing/2014/main" id="{E1FDB4AE-AADF-204E-82B6-4E0794D8E68B}"/>
                </a:ext>
              </a:extLst>
            </p:cNvPr>
            <p:cNvSpPr>
              <a:spLocks noChangeArrowheads="1"/>
            </p:cNvSpPr>
            <p:nvPr/>
          </p:nvSpPr>
          <p:spPr bwMode="auto">
            <a:xfrm>
              <a:off x="89" y="3972"/>
              <a:ext cx="42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SETELAH</a:t>
              </a:r>
              <a:endParaRPr lang="en-US" altLang="en-US" sz="1400">
                <a:latin typeface="Helvetica" pitchFamily="2" charset="0"/>
              </a:endParaRPr>
            </a:p>
          </p:txBody>
        </p:sp>
        <p:sp>
          <p:nvSpPr>
            <p:cNvPr id="948365" name="Rectangle 141">
              <a:extLst>
                <a:ext uri="{FF2B5EF4-FFF2-40B4-BE49-F238E27FC236}">
                  <a16:creationId xmlns:a16="http://schemas.microsoft.com/office/drawing/2014/main" id="{C48DF0FC-ED71-4649-8577-8C3A717D433C}"/>
                </a:ext>
              </a:extLst>
            </p:cNvPr>
            <p:cNvSpPr>
              <a:spLocks noChangeArrowheads="1"/>
            </p:cNvSpPr>
            <p:nvPr/>
          </p:nvSpPr>
          <p:spPr bwMode="auto">
            <a:xfrm>
              <a:off x="101" y="4056"/>
              <a:ext cx="1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 </a:t>
              </a:r>
              <a:endParaRPr lang="en-US" altLang="en-US" sz="1400">
                <a:latin typeface="Helvetica" pitchFamily="2" charset="0"/>
              </a:endParaRPr>
            </a:p>
          </p:txBody>
        </p:sp>
        <p:sp>
          <p:nvSpPr>
            <p:cNvPr id="948366" name="Rectangle 142">
              <a:extLst>
                <a:ext uri="{FF2B5EF4-FFF2-40B4-BE49-F238E27FC236}">
                  <a16:creationId xmlns:a16="http://schemas.microsoft.com/office/drawing/2014/main" id="{A88EE899-4433-2648-987D-851CEB8B7A4C}"/>
                </a:ext>
              </a:extLst>
            </p:cNvPr>
            <p:cNvSpPr>
              <a:spLocks noChangeArrowheads="1"/>
            </p:cNvSpPr>
            <p:nvPr/>
          </p:nvSpPr>
          <p:spPr bwMode="auto">
            <a:xfrm>
              <a:off x="125" y="4133"/>
              <a:ext cx="4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"PECAH"</a:t>
              </a:r>
              <a:endParaRPr lang="en-US" altLang="en-US" sz="1400">
                <a:latin typeface="Helvetica" pitchFamily="2" charset="0"/>
              </a:endParaRPr>
            </a:p>
          </p:txBody>
        </p:sp>
      </p:grpSp>
      <p:sp>
        <p:nvSpPr>
          <p:cNvPr id="948367" name="Rectangle 143" descr="Small grid">
            <a:extLst>
              <a:ext uri="{FF2B5EF4-FFF2-40B4-BE49-F238E27FC236}">
                <a16:creationId xmlns:a16="http://schemas.microsoft.com/office/drawing/2014/main" id="{3E60CDEB-7A20-0748-8FDE-D4A55487C4AA}"/>
              </a:ext>
            </a:extLst>
          </p:cNvPr>
          <p:cNvSpPr>
            <a:spLocks noChangeArrowheads="1"/>
          </p:cNvSpPr>
          <p:nvPr/>
        </p:nvSpPr>
        <p:spPr bwMode="auto">
          <a:xfrm rot="2940000">
            <a:off x="2197100" y="3862388"/>
            <a:ext cx="366713" cy="179387"/>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8368" name="AutoShape 144">
            <a:extLst>
              <a:ext uri="{FF2B5EF4-FFF2-40B4-BE49-F238E27FC236}">
                <a16:creationId xmlns:a16="http://schemas.microsoft.com/office/drawing/2014/main" id="{828272F4-092F-3D47-A0A1-9058FBF5795E}"/>
              </a:ext>
            </a:extLst>
          </p:cNvPr>
          <p:cNvSpPr>
            <a:spLocks noChangeArrowheads="1"/>
          </p:cNvSpPr>
          <p:nvPr/>
        </p:nvSpPr>
        <p:spPr bwMode="auto">
          <a:xfrm rot="13800000" flipH="1">
            <a:off x="2379663" y="3867150"/>
            <a:ext cx="241300" cy="406400"/>
          </a:xfrm>
          <a:prstGeom prst="rightArrow">
            <a:avLst>
              <a:gd name="adj1" fmla="val 50000"/>
              <a:gd name="adj2" fmla="val 50005"/>
            </a:avLst>
          </a:prstGeom>
          <a:solidFill>
            <a:schemeClr val="tx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8369" name="Rectangle 145">
            <a:extLst>
              <a:ext uri="{FF2B5EF4-FFF2-40B4-BE49-F238E27FC236}">
                <a16:creationId xmlns:a16="http://schemas.microsoft.com/office/drawing/2014/main" id="{5F47661F-A9F8-4945-A434-598C7D036637}"/>
              </a:ext>
            </a:extLst>
          </p:cNvPr>
          <p:cNvSpPr>
            <a:spLocks noChangeArrowheads="1"/>
          </p:cNvSpPr>
          <p:nvPr/>
        </p:nvSpPr>
        <p:spPr bwMode="auto">
          <a:xfrm>
            <a:off x="2644775" y="5105400"/>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48370" name="Rectangle 146">
            <a:extLst>
              <a:ext uri="{FF2B5EF4-FFF2-40B4-BE49-F238E27FC236}">
                <a16:creationId xmlns:a16="http://schemas.microsoft.com/office/drawing/2014/main" id="{49DD885E-7921-B14D-846B-F0DB6AF86B72}"/>
              </a:ext>
            </a:extLst>
          </p:cNvPr>
          <p:cNvSpPr>
            <a:spLocks noChangeArrowheads="1"/>
          </p:cNvSpPr>
          <p:nvPr/>
        </p:nvSpPr>
        <p:spPr bwMode="auto">
          <a:xfrm>
            <a:off x="2641600" y="5981700"/>
            <a:ext cx="222250" cy="7620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48371" name="Rectangle 147">
            <a:extLst>
              <a:ext uri="{FF2B5EF4-FFF2-40B4-BE49-F238E27FC236}">
                <a16:creationId xmlns:a16="http://schemas.microsoft.com/office/drawing/2014/main" id="{C38DECC2-D1EC-2F40-833B-0A8B78B20685}"/>
              </a:ext>
            </a:extLst>
          </p:cNvPr>
          <p:cNvSpPr>
            <a:spLocks noChangeArrowheads="1"/>
          </p:cNvSpPr>
          <p:nvPr/>
        </p:nvSpPr>
        <p:spPr bwMode="auto">
          <a:xfrm>
            <a:off x="3032125" y="54864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48372" name="Rectangle 148">
            <a:extLst>
              <a:ext uri="{FF2B5EF4-FFF2-40B4-BE49-F238E27FC236}">
                <a16:creationId xmlns:a16="http://schemas.microsoft.com/office/drawing/2014/main" id="{038AE4F4-52CE-814F-B99F-5F2CADCD2784}"/>
              </a:ext>
            </a:extLst>
          </p:cNvPr>
          <p:cNvSpPr>
            <a:spLocks noChangeArrowheads="1"/>
          </p:cNvSpPr>
          <p:nvPr/>
        </p:nvSpPr>
        <p:spPr bwMode="auto">
          <a:xfrm>
            <a:off x="2813050" y="6426200"/>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48373" name="Rectangle 149">
            <a:extLst>
              <a:ext uri="{FF2B5EF4-FFF2-40B4-BE49-F238E27FC236}">
                <a16:creationId xmlns:a16="http://schemas.microsoft.com/office/drawing/2014/main" id="{E63EA115-21C0-0243-BF08-3217812145B6}"/>
              </a:ext>
            </a:extLst>
          </p:cNvPr>
          <p:cNvSpPr>
            <a:spLocks noChangeArrowheads="1"/>
          </p:cNvSpPr>
          <p:nvPr/>
        </p:nvSpPr>
        <p:spPr bwMode="auto">
          <a:xfrm>
            <a:off x="2649538" y="67008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48374" name="Rectangle 150">
            <a:extLst>
              <a:ext uri="{FF2B5EF4-FFF2-40B4-BE49-F238E27FC236}">
                <a16:creationId xmlns:a16="http://schemas.microsoft.com/office/drawing/2014/main" id="{6EB58342-18E4-A043-BD0E-C50A616B96A8}"/>
              </a:ext>
            </a:extLst>
          </p:cNvPr>
          <p:cNvSpPr>
            <a:spLocks noChangeArrowheads="1"/>
          </p:cNvSpPr>
          <p:nvPr/>
        </p:nvSpPr>
        <p:spPr bwMode="auto">
          <a:xfrm>
            <a:off x="2774950" y="6983413"/>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48375" name="Text Box 151">
            <a:extLst>
              <a:ext uri="{FF2B5EF4-FFF2-40B4-BE49-F238E27FC236}">
                <a16:creationId xmlns:a16="http://schemas.microsoft.com/office/drawing/2014/main" id="{F8A4FD46-42BE-EE4A-942F-8C1CE52F0ADE}"/>
              </a:ext>
            </a:extLst>
          </p:cNvPr>
          <p:cNvSpPr txBox="1">
            <a:spLocks noChangeArrowheads="1"/>
          </p:cNvSpPr>
          <p:nvPr/>
        </p:nvSpPr>
        <p:spPr bwMode="auto">
          <a:xfrm>
            <a:off x="2157413" y="5738813"/>
            <a:ext cx="747712"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000000"/>
                </a:solidFill>
                <a:latin typeface="Helvetica" pitchFamily="2" charset="0"/>
              </a:rPr>
              <a:t>*</a:t>
            </a:r>
          </a:p>
        </p:txBody>
      </p:sp>
      <p:sp>
        <p:nvSpPr>
          <p:cNvPr id="948376" name="Text Box 152">
            <a:extLst>
              <a:ext uri="{FF2B5EF4-FFF2-40B4-BE49-F238E27FC236}">
                <a16:creationId xmlns:a16="http://schemas.microsoft.com/office/drawing/2014/main" id="{25D4D90B-0A11-844C-9E49-8CC0F642D7A2}"/>
              </a:ext>
            </a:extLst>
          </p:cNvPr>
          <p:cNvSpPr txBox="1">
            <a:spLocks noChangeArrowheads="1"/>
          </p:cNvSpPr>
          <p:nvPr/>
        </p:nvSpPr>
        <p:spPr bwMode="auto">
          <a:xfrm rot="-5400000">
            <a:off x="3975100" y="1673225"/>
            <a:ext cx="32067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endParaRPr lang="en-US" altLang="en-US" sz="900">
              <a:latin typeface="Arial Black" panose="020B0604020202020204" pitchFamily="34" charset="0"/>
            </a:endParaRPr>
          </a:p>
        </p:txBody>
      </p:sp>
      <p:sp>
        <p:nvSpPr>
          <p:cNvPr id="948378" name="Rectangle 154">
            <a:extLst>
              <a:ext uri="{FF2B5EF4-FFF2-40B4-BE49-F238E27FC236}">
                <a16:creationId xmlns:a16="http://schemas.microsoft.com/office/drawing/2014/main" id="{B9C7834C-E238-654C-84A6-6F4749488168}"/>
              </a:ext>
            </a:extLst>
          </p:cNvPr>
          <p:cNvSpPr>
            <a:spLocks noChangeArrowheads="1"/>
          </p:cNvSpPr>
          <p:nvPr/>
        </p:nvSpPr>
        <p:spPr bwMode="auto">
          <a:xfrm>
            <a:off x="2876550" y="1498600"/>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48379" name="Rectangle 155">
            <a:extLst>
              <a:ext uri="{FF2B5EF4-FFF2-40B4-BE49-F238E27FC236}">
                <a16:creationId xmlns:a16="http://schemas.microsoft.com/office/drawing/2014/main" id="{166C58A1-3ED9-E641-B552-8AC0D39AC253}"/>
              </a:ext>
            </a:extLst>
          </p:cNvPr>
          <p:cNvSpPr>
            <a:spLocks noChangeArrowheads="1"/>
          </p:cNvSpPr>
          <p:nvPr/>
        </p:nvSpPr>
        <p:spPr bwMode="auto">
          <a:xfrm>
            <a:off x="2852738" y="176847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48380" name="Rectangle 156">
            <a:extLst>
              <a:ext uri="{FF2B5EF4-FFF2-40B4-BE49-F238E27FC236}">
                <a16:creationId xmlns:a16="http://schemas.microsoft.com/office/drawing/2014/main" id="{81971ED1-20AA-AB40-8036-070B170A8632}"/>
              </a:ext>
            </a:extLst>
          </p:cNvPr>
          <p:cNvSpPr>
            <a:spLocks noChangeArrowheads="1"/>
          </p:cNvSpPr>
          <p:nvPr/>
        </p:nvSpPr>
        <p:spPr bwMode="auto">
          <a:xfrm>
            <a:off x="2847975" y="197167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48381" name="Rectangle 157">
            <a:extLst>
              <a:ext uri="{FF2B5EF4-FFF2-40B4-BE49-F238E27FC236}">
                <a16:creationId xmlns:a16="http://schemas.microsoft.com/office/drawing/2014/main" id="{80E59C86-F76F-CD42-8127-BA9769D5B33D}"/>
              </a:ext>
            </a:extLst>
          </p:cNvPr>
          <p:cNvSpPr>
            <a:spLocks noChangeArrowheads="1"/>
          </p:cNvSpPr>
          <p:nvPr/>
        </p:nvSpPr>
        <p:spPr bwMode="auto">
          <a:xfrm>
            <a:off x="2900363" y="2162175"/>
            <a:ext cx="120650"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000" b="1">
                <a:latin typeface="Arial" panose="020B0604020202020204" pitchFamily="34" charset="0"/>
              </a:rPr>
              <a:t>( )</a:t>
            </a:r>
            <a:endParaRPr lang="en-US" altLang="en-US" sz="1000">
              <a:latin typeface="Arial" panose="020B0604020202020204" pitchFamily="34" charset="0"/>
            </a:endParaRPr>
          </a:p>
        </p:txBody>
      </p:sp>
      <p:sp>
        <p:nvSpPr>
          <p:cNvPr id="948382" name="Rectangle 158">
            <a:extLst>
              <a:ext uri="{FF2B5EF4-FFF2-40B4-BE49-F238E27FC236}">
                <a16:creationId xmlns:a16="http://schemas.microsoft.com/office/drawing/2014/main" id="{C439EB6E-6227-C04E-81F4-C154C5FAFE9C}"/>
              </a:ext>
            </a:extLst>
          </p:cNvPr>
          <p:cNvSpPr>
            <a:spLocks noChangeArrowheads="1"/>
          </p:cNvSpPr>
          <p:nvPr/>
        </p:nvSpPr>
        <p:spPr bwMode="auto">
          <a:xfrm>
            <a:off x="2870200" y="264477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48383" name="Rectangle 159">
            <a:extLst>
              <a:ext uri="{FF2B5EF4-FFF2-40B4-BE49-F238E27FC236}">
                <a16:creationId xmlns:a16="http://schemas.microsoft.com/office/drawing/2014/main" id="{30D76C16-BFDC-E549-885A-519B6A6F6D1F}"/>
              </a:ext>
            </a:extLst>
          </p:cNvPr>
          <p:cNvSpPr>
            <a:spLocks noChangeArrowheads="1"/>
          </p:cNvSpPr>
          <p:nvPr/>
        </p:nvSpPr>
        <p:spPr bwMode="auto">
          <a:xfrm>
            <a:off x="2870200" y="320992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48384" name="Rectangle 160">
            <a:extLst>
              <a:ext uri="{FF2B5EF4-FFF2-40B4-BE49-F238E27FC236}">
                <a16:creationId xmlns:a16="http://schemas.microsoft.com/office/drawing/2014/main" id="{624EC04E-AD84-6645-A637-617A87DD2E6B}"/>
              </a:ext>
            </a:extLst>
          </p:cNvPr>
          <p:cNvSpPr>
            <a:spLocks noChangeArrowheads="1"/>
          </p:cNvSpPr>
          <p:nvPr/>
        </p:nvSpPr>
        <p:spPr bwMode="auto">
          <a:xfrm>
            <a:off x="2965450" y="292417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48385" name="Rectangle 161">
            <a:extLst>
              <a:ext uri="{FF2B5EF4-FFF2-40B4-BE49-F238E27FC236}">
                <a16:creationId xmlns:a16="http://schemas.microsoft.com/office/drawing/2014/main" id="{1D9B8E7B-5675-2647-9489-0B2CA7A40731}"/>
              </a:ext>
            </a:extLst>
          </p:cNvPr>
          <p:cNvSpPr>
            <a:spLocks noChangeArrowheads="1"/>
          </p:cNvSpPr>
          <p:nvPr/>
        </p:nvSpPr>
        <p:spPr bwMode="auto">
          <a:xfrm>
            <a:off x="2738438" y="4125913"/>
            <a:ext cx="49212"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sz="1400" b="1">
                <a:latin typeface="Helvetica" pitchFamily="2" charset="0"/>
              </a:rPr>
              <a:t> </a:t>
            </a:r>
            <a:endParaRPr lang="en-US" altLang="en-US" sz="1400">
              <a:latin typeface="Helvetica" pitchFamily="2" charset="0"/>
            </a:endParaRPr>
          </a:p>
        </p:txBody>
      </p:sp>
      <p:sp>
        <p:nvSpPr>
          <p:cNvPr id="948386" name="Rectangle 162">
            <a:extLst>
              <a:ext uri="{FF2B5EF4-FFF2-40B4-BE49-F238E27FC236}">
                <a16:creationId xmlns:a16="http://schemas.microsoft.com/office/drawing/2014/main" id="{17AC6EDA-1FBE-0042-9278-06D0E507448D}"/>
              </a:ext>
            </a:extLst>
          </p:cNvPr>
          <p:cNvSpPr>
            <a:spLocks noChangeArrowheads="1"/>
          </p:cNvSpPr>
          <p:nvPr/>
        </p:nvSpPr>
        <p:spPr bwMode="auto">
          <a:xfrm>
            <a:off x="2641600" y="4373563"/>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 </a:t>
            </a:r>
            <a:endParaRPr lang="en-US" altLang="en-US">
              <a:latin typeface="Helvetica" pitchFamily="2" charset="0"/>
            </a:endParaRPr>
          </a:p>
        </p:txBody>
      </p:sp>
      <p:sp>
        <p:nvSpPr>
          <p:cNvPr id="948387" name="Rectangle 163">
            <a:extLst>
              <a:ext uri="{FF2B5EF4-FFF2-40B4-BE49-F238E27FC236}">
                <a16:creationId xmlns:a16="http://schemas.microsoft.com/office/drawing/2014/main" id="{45790259-F33B-E347-8554-5DC4F663D89A}"/>
              </a:ext>
            </a:extLst>
          </p:cNvPr>
          <p:cNvSpPr>
            <a:spLocks noChangeArrowheads="1"/>
          </p:cNvSpPr>
          <p:nvPr/>
        </p:nvSpPr>
        <p:spPr bwMode="auto">
          <a:xfrm>
            <a:off x="2498725" y="4948238"/>
            <a:ext cx="1414463"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 </a:t>
            </a:r>
          </a:p>
        </p:txBody>
      </p:sp>
      <p:sp>
        <p:nvSpPr>
          <p:cNvPr id="948388" name="Rectangle 164">
            <a:extLst>
              <a:ext uri="{FF2B5EF4-FFF2-40B4-BE49-F238E27FC236}">
                <a16:creationId xmlns:a16="http://schemas.microsoft.com/office/drawing/2014/main" id="{1C74720F-6668-D84A-A648-EEC3DF739C72}"/>
              </a:ext>
            </a:extLst>
          </p:cNvPr>
          <p:cNvSpPr>
            <a:spLocks noChangeArrowheads="1"/>
          </p:cNvSpPr>
          <p:nvPr/>
        </p:nvSpPr>
        <p:spPr bwMode="auto">
          <a:xfrm>
            <a:off x="2455863" y="4527550"/>
            <a:ext cx="147955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 </a:t>
            </a:r>
          </a:p>
        </p:txBody>
      </p:sp>
      <p:sp>
        <p:nvSpPr>
          <p:cNvPr id="948389" name="Text Box 165">
            <a:extLst>
              <a:ext uri="{FF2B5EF4-FFF2-40B4-BE49-F238E27FC236}">
                <a16:creationId xmlns:a16="http://schemas.microsoft.com/office/drawing/2014/main" id="{B4096EF9-2736-6643-808D-6CADFD8D1E66}"/>
              </a:ext>
            </a:extLst>
          </p:cNvPr>
          <p:cNvSpPr txBox="1">
            <a:spLocks noChangeArrowheads="1"/>
          </p:cNvSpPr>
          <p:nvPr/>
        </p:nvSpPr>
        <p:spPr bwMode="auto">
          <a:xfrm>
            <a:off x="2581275" y="4700588"/>
            <a:ext cx="1206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p>
            <a:pPr algn="ctr">
              <a:spcBef>
                <a:spcPct val="50000"/>
              </a:spcBef>
            </a:pPr>
            <a:r>
              <a:rPr lang="en-US" altLang="en-US" sz="1000" b="1">
                <a:latin typeface="Helvetica" pitchFamily="2" charset="0"/>
              </a:rPr>
              <a:t>  </a:t>
            </a:r>
            <a:r>
              <a:rPr lang="en-US" altLang="en-US" sz="1200" b="1">
                <a:latin typeface="Helvetica" pitchFamily="2" charset="0"/>
              </a:rPr>
              <a:t> </a:t>
            </a:r>
          </a:p>
        </p:txBody>
      </p:sp>
      <p:sp>
        <p:nvSpPr>
          <p:cNvPr id="948390" name="Rectangle 166">
            <a:extLst>
              <a:ext uri="{FF2B5EF4-FFF2-40B4-BE49-F238E27FC236}">
                <a16:creationId xmlns:a16="http://schemas.microsoft.com/office/drawing/2014/main" id="{4AA54AC5-B01B-1942-96AD-ECC6CFB3B2DD}"/>
              </a:ext>
            </a:extLst>
          </p:cNvPr>
          <p:cNvSpPr>
            <a:spLocks noChangeArrowheads="1"/>
          </p:cNvSpPr>
          <p:nvPr/>
        </p:nvSpPr>
        <p:spPr bwMode="auto">
          <a:xfrm>
            <a:off x="2562225" y="4046538"/>
            <a:ext cx="1873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948391" name="Rectangle 167">
            <a:extLst>
              <a:ext uri="{FF2B5EF4-FFF2-40B4-BE49-F238E27FC236}">
                <a16:creationId xmlns:a16="http://schemas.microsoft.com/office/drawing/2014/main" id="{02BB5B2B-278B-E143-A876-47B7C6CF7BA0}"/>
              </a:ext>
            </a:extLst>
          </p:cNvPr>
          <p:cNvSpPr>
            <a:spLocks noChangeArrowheads="1"/>
          </p:cNvSpPr>
          <p:nvPr/>
        </p:nvSpPr>
        <p:spPr bwMode="auto">
          <a:xfrm>
            <a:off x="2641600" y="3606800"/>
            <a:ext cx="22225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5000">
                <a:latin typeface="Helvetica" pitchFamily="2" charset="0"/>
              </a:rPr>
              <a:t>•</a:t>
            </a:r>
            <a:endParaRPr lang="en-US" altLang="en-US" sz="2000">
              <a:latin typeface="Helvetica" pitchFamily="2" charset="0"/>
            </a:endParaRPr>
          </a:p>
        </p:txBody>
      </p:sp>
      <p:sp>
        <p:nvSpPr>
          <p:cNvPr id="948392" name="Rectangle 168">
            <a:extLst>
              <a:ext uri="{FF2B5EF4-FFF2-40B4-BE49-F238E27FC236}">
                <a16:creationId xmlns:a16="http://schemas.microsoft.com/office/drawing/2014/main" id="{3A0855E0-E4F7-3645-B204-C6CD3B67305D}"/>
              </a:ext>
            </a:extLst>
          </p:cNvPr>
          <p:cNvSpPr>
            <a:spLocks noChangeArrowheads="1"/>
          </p:cNvSpPr>
          <p:nvPr/>
        </p:nvSpPr>
        <p:spPr bwMode="auto">
          <a:xfrm>
            <a:off x="2862263" y="55451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48393" name="Rectangle 169">
            <a:extLst>
              <a:ext uri="{FF2B5EF4-FFF2-40B4-BE49-F238E27FC236}">
                <a16:creationId xmlns:a16="http://schemas.microsoft.com/office/drawing/2014/main" id="{1D776198-81E8-AE4F-BB26-01E9432C832E}"/>
              </a:ext>
            </a:extLst>
          </p:cNvPr>
          <p:cNvSpPr>
            <a:spLocks noChangeArrowheads="1"/>
          </p:cNvSpPr>
          <p:nvPr/>
        </p:nvSpPr>
        <p:spPr bwMode="auto">
          <a:xfrm>
            <a:off x="2847975" y="58499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 </a:t>
            </a:r>
            <a:endParaRPr lang="en-US" altLang="en-US">
              <a:latin typeface="Helvetica" pitchFamily="2" charset="0"/>
            </a:endParaRPr>
          </a:p>
        </p:txBody>
      </p:sp>
      <p:sp>
        <p:nvSpPr>
          <p:cNvPr id="948394" name="Line 170">
            <a:extLst>
              <a:ext uri="{FF2B5EF4-FFF2-40B4-BE49-F238E27FC236}">
                <a16:creationId xmlns:a16="http://schemas.microsoft.com/office/drawing/2014/main" id="{FE0330FA-E1AF-2240-9604-6695541D084D}"/>
              </a:ext>
            </a:extLst>
          </p:cNvPr>
          <p:cNvSpPr>
            <a:spLocks noChangeShapeType="1"/>
          </p:cNvSpPr>
          <p:nvPr/>
        </p:nvSpPr>
        <p:spPr bwMode="auto">
          <a:xfrm>
            <a:off x="2559050" y="571500"/>
            <a:ext cx="0" cy="22066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8395" name="Line 171">
            <a:extLst>
              <a:ext uri="{FF2B5EF4-FFF2-40B4-BE49-F238E27FC236}">
                <a16:creationId xmlns:a16="http://schemas.microsoft.com/office/drawing/2014/main" id="{92F1D53C-4EED-C641-B82B-5B64B846BE36}"/>
              </a:ext>
            </a:extLst>
          </p:cNvPr>
          <p:cNvSpPr>
            <a:spLocks noChangeShapeType="1"/>
          </p:cNvSpPr>
          <p:nvPr/>
        </p:nvSpPr>
        <p:spPr bwMode="auto">
          <a:xfrm>
            <a:off x="2516188" y="814388"/>
            <a:ext cx="1676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8396" name="Line 172">
            <a:extLst>
              <a:ext uri="{FF2B5EF4-FFF2-40B4-BE49-F238E27FC236}">
                <a16:creationId xmlns:a16="http://schemas.microsoft.com/office/drawing/2014/main" id="{C22B47FB-42E4-A642-A31E-A9F8D3B1FD2C}"/>
              </a:ext>
            </a:extLst>
          </p:cNvPr>
          <p:cNvSpPr>
            <a:spLocks noChangeShapeType="1"/>
          </p:cNvSpPr>
          <p:nvPr/>
        </p:nvSpPr>
        <p:spPr bwMode="auto">
          <a:xfrm>
            <a:off x="4152900" y="182563"/>
            <a:ext cx="0" cy="6048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8397" name="Line 173">
            <a:extLst>
              <a:ext uri="{FF2B5EF4-FFF2-40B4-BE49-F238E27FC236}">
                <a16:creationId xmlns:a16="http://schemas.microsoft.com/office/drawing/2014/main" id="{87AE7CF5-380F-A840-831D-AF3F321C0FCE}"/>
              </a:ext>
            </a:extLst>
          </p:cNvPr>
          <p:cNvSpPr>
            <a:spLocks noChangeShapeType="1"/>
          </p:cNvSpPr>
          <p:nvPr/>
        </p:nvSpPr>
        <p:spPr bwMode="auto">
          <a:xfrm>
            <a:off x="2535238" y="1011238"/>
            <a:ext cx="0" cy="29035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8398" name="Line 174">
            <a:extLst>
              <a:ext uri="{FF2B5EF4-FFF2-40B4-BE49-F238E27FC236}">
                <a16:creationId xmlns:a16="http://schemas.microsoft.com/office/drawing/2014/main" id="{34A92C6B-E7E3-7E40-A350-3873A24A2D8D}"/>
              </a:ext>
            </a:extLst>
          </p:cNvPr>
          <p:cNvSpPr>
            <a:spLocks noChangeShapeType="1"/>
          </p:cNvSpPr>
          <p:nvPr/>
        </p:nvSpPr>
        <p:spPr bwMode="auto">
          <a:xfrm>
            <a:off x="2511425" y="1001713"/>
            <a:ext cx="1693863"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8399" name="Line 175">
            <a:extLst>
              <a:ext uri="{FF2B5EF4-FFF2-40B4-BE49-F238E27FC236}">
                <a16:creationId xmlns:a16="http://schemas.microsoft.com/office/drawing/2014/main" id="{397934C0-BE6F-FB4D-ABA2-1390614AE10F}"/>
              </a:ext>
            </a:extLst>
          </p:cNvPr>
          <p:cNvSpPr>
            <a:spLocks noChangeShapeType="1"/>
          </p:cNvSpPr>
          <p:nvPr/>
        </p:nvSpPr>
        <p:spPr bwMode="auto">
          <a:xfrm>
            <a:off x="2509838" y="7305675"/>
            <a:ext cx="1693862" cy="0"/>
          </a:xfrm>
          <a:prstGeom prst="line">
            <a:avLst/>
          </a:prstGeom>
          <a:noFill/>
          <a:ln w="76200">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48400" name="Line 176">
            <a:extLst>
              <a:ext uri="{FF2B5EF4-FFF2-40B4-BE49-F238E27FC236}">
                <a16:creationId xmlns:a16="http://schemas.microsoft.com/office/drawing/2014/main" id="{4A93BFE1-9D03-6841-B5EC-DB5E891880BC}"/>
              </a:ext>
            </a:extLst>
          </p:cNvPr>
          <p:cNvSpPr>
            <a:spLocks noChangeShapeType="1"/>
          </p:cNvSpPr>
          <p:nvPr/>
        </p:nvSpPr>
        <p:spPr bwMode="auto">
          <a:xfrm>
            <a:off x="4164013" y="1006475"/>
            <a:ext cx="0" cy="62801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8401" name="Line 177">
            <a:extLst>
              <a:ext uri="{FF2B5EF4-FFF2-40B4-BE49-F238E27FC236}">
                <a16:creationId xmlns:a16="http://schemas.microsoft.com/office/drawing/2014/main" id="{98F6C84A-4FCA-5640-B933-40A0A493B94D}"/>
              </a:ext>
            </a:extLst>
          </p:cNvPr>
          <p:cNvSpPr>
            <a:spLocks noChangeShapeType="1"/>
          </p:cNvSpPr>
          <p:nvPr/>
        </p:nvSpPr>
        <p:spPr bwMode="auto">
          <a:xfrm>
            <a:off x="2541588" y="5576888"/>
            <a:ext cx="0" cy="17129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8402" name="Line 178">
            <a:extLst>
              <a:ext uri="{FF2B5EF4-FFF2-40B4-BE49-F238E27FC236}">
                <a16:creationId xmlns:a16="http://schemas.microsoft.com/office/drawing/2014/main" id="{88B585E8-77E0-B643-A12D-246E5AEED621}"/>
              </a:ext>
            </a:extLst>
          </p:cNvPr>
          <p:cNvSpPr>
            <a:spLocks noChangeShapeType="1"/>
          </p:cNvSpPr>
          <p:nvPr/>
        </p:nvSpPr>
        <p:spPr bwMode="auto">
          <a:xfrm flipV="1">
            <a:off x="2201863" y="546100"/>
            <a:ext cx="1587" cy="340201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403" name="Rectangle 179" descr="Small grid">
            <a:extLst>
              <a:ext uri="{FF2B5EF4-FFF2-40B4-BE49-F238E27FC236}">
                <a16:creationId xmlns:a16="http://schemas.microsoft.com/office/drawing/2014/main" id="{955F0713-5BB5-1046-B687-4EAC819A9A53}"/>
              </a:ext>
            </a:extLst>
          </p:cNvPr>
          <p:cNvSpPr>
            <a:spLocks noChangeArrowheads="1"/>
          </p:cNvSpPr>
          <p:nvPr/>
        </p:nvSpPr>
        <p:spPr bwMode="auto">
          <a:xfrm>
            <a:off x="1985963" y="3365500"/>
            <a:ext cx="247650" cy="1524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8404" name="Line 180">
            <a:extLst>
              <a:ext uri="{FF2B5EF4-FFF2-40B4-BE49-F238E27FC236}">
                <a16:creationId xmlns:a16="http://schemas.microsoft.com/office/drawing/2014/main" id="{ACBD25E0-A445-8B40-8A2C-2CC51F4189ED}"/>
              </a:ext>
            </a:extLst>
          </p:cNvPr>
          <p:cNvSpPr>
            <a:spLocks noChangeShapeType="1"/>
          </p:cNvSpPr>
          <p:nvPr/>
        </p:nvSpPr>
        <p:spPr bwMode="auto">
          <a:xfrm>
            <a:off x="2597150" y="1079500"/>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8405" name="Rectangle 181">
            <a:extLst>
              <a:ext uri="{FF2B5EF4-FFF2-40B4-BE49-F238E27FC236}">
                <a16:creationId xmlns:a16="http://schemas.microsoft.com/office/drawing/2014/main" id="{50D1D966-73FF-9643-9970-04B46FD0795A}"/>
              </a:ext>
            </a:extLst>
          </p:cNvPr>
          <p:cNvSpPr>
            <a:spLocks noChangeArrowheads="1"/>
          </p:cNvSpPr>
          <p:nvPr/>
        </p:nvSpPr>
        <p:spPr bwMode="auto">
          <a:xfrm>
            <a:off x="2733675" y="341312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48406" name="Rectangle 182">
            <a:extLst>
              <a:ext uri="{FF2B5EF4-FFF2-40B4-BE49-F238E27FC236}">
                <a16:creationId xmlns:a16="http://schemas.microsoft.com/office/drawing/2014/main" id="{82364467-9EAB-BE48-9890-ABAE5345F5BF}"/>
              </a:ext>
            </a:extLst>
          </p:cNvPr>
          <p:cNvSpPr>
            <a:spLocks noChangeArrowheads="1"/>
          </p:cNvSpPr>
          <p:nvPr/>
        </p:nvSpPr>
        <p:spPr bwMode="auto">
          <a:xfrm>
            <a:off x="2971800" y="3616325"/>
            <a:ext cx="120650"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000" b="1">
                <a:latin typeface="Arial" panose="020B0604020202020204" pitchFamily="34" charset="0"/>
              </a:rPr>
              <a:t>( )</a:t>
            </a:r>
            <a:endParaRPr lang="en-US" altLang="en-US" sz="1000">
              <a:latin typeface="Arial" panose="020B0604020202020204" pitchFamily="34" charset="0"/>
            </a:endParaRPr>
          </a:p>
        </p:txBody>
      </p:sp>
      <p:sp>
        <p:nvSpPr>
          <p:cNvPr id="948419" name="Rectangle 195">
            <a:extLst>
              <a:ext uri="{FF2B5EF4-FFF2-40B4-BE49-F238E27FC236}">
                <a16:creationId xmlns:a16="http://schemas.microsoft.com/office/drawing/2014/main" id="{F67B4B18-5C26-2F42-A2A3-8BA127C677AF}"/>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48420" name="Picture 196">
            <a:extLst>
              <a:ext uri="{FF2B5EF4-FFF2-40B4-BE49-F238E27FC236}">
                <a16:creationId xmlns:a16="http://schemas.microsoft.com/office/drawing/2014/main" id="{DF08EE84-2147-CF4F-9AE0-03D237E44A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806" r="29846" b="220"/>
          <a:stretch>
            <a:fillRect/>
          </a:stretch>
        </p:blipFill>
        <p:spPr bwMode="auto">
          <a:xfrm>
            <a:off x="5041900" y="469900"/>
            <a:ext cx="4716463" cy="6846888"/>
          </a:xfrm>
          <a:prstGeom prst="rect">
            <a:avLst/>
          </a:prstGeom>
          <a:noFill/>
          <a:extLst>
            <a:ext uri="{909E8E84-426E-40DD-AFC4-6F175D3DCCD1}">
              <a14:hiddenFill xmlns:a14="http://schemas.microsoft.com/office/drawing/2010/main">
                <a:solidFill>
                  <a:srgbClr val="FFFFFF"/>
                </a:solidFill>
              </a14:hiddenFill>
            </a:ext>
          </a:extLst>
        </p:spPr>
      </p:pic>
      <p:sp>
        <p:nvSpPr>
          <p:cNvPr id="948421" name="Rectangle 197">
            <a:extLst>
              <a:ext uri="{FF2B5EF4-FFF2-40B4-BE49-F238E27FC236}">
                <a16:creationId xmlns:a16="http://schemas.microsoft.com/office/drawing/2014/main" id="{CF801FA9-A933-444F-869C-3A53957742ED}"/>
              </a:ext>
            </a:extLst>
          </p:cNvPr>
          <p:cNvSpPr>
            <a:spLocks noChangeArrowheads="1"/>
          </p:cNvSpPr>
          <p:nvPr/>
        </p:nvSpPr>
        <p:spPr bwMode="auto">
          <a:xfrm>
            <a:off x="4989513" y="407988"/>
            <a:ext cx="4692650" cy="6834187"/>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8422" name="Rectangle 198">
            <a:extLst>
              <a:ext uri="{FF2B5EF4-FFF2-40B4-BE49-F238E27FC236}">
                <a16:creationId xmlns:a16="http://schemas.microsoft.com/office/drawing/2014/main" id="{0A8807CA-9430-D648-84D2-C0DCA6A85DF4}"/>
              </a:ext>
            </a:extLst>
          </p:cNvPr>
          <p:cNvSpPr>
            <a:spLocks noChangeArrowheads="1"/>
          </p:cNvSpPr>
          <p:nvPr/>
        </p:nvSpPr>
        <p:spPr bwMode="auto">
          <a:xfrm>
            <a:off x="5026025" y="412750"/>
            <a:ext cx="4694238" cy="6850063"/>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8424" name="Rectangle 200">
            <a:extLst>
              <a:ext uri="{FF2B5EF4-FFF2-40B4-BE49-F238E27FC236}">
                <a16:creationId xmlns:a16="http://schemas.microsoft.com/office/drawing/2014/main" id="{8F21CCAD-DBE4-5042-9B6A-A880D11FCBED}"/>
              </a:ext>
            </a:extLst>
          </p:cNvPr>
          <p:cNvSpPr>
            <a:spLocks noChangeArrowheads="1"/>
          </p:cNvSpPr>
          <p:nvPr/>
        </p:nvSpPr>
        <p:spPr bwMode="auto">
          <a:xfrm>
            <a:off x="5568950" y="2047875"/>
            <a:ext cx="3484563" cy="4905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400" b="1" i="1">
                <a:solidFill>
                  <a:schemeClr val="bg1"/>
                </a:solidFill>
                <a:latin typeface="Helvetica" pitchFamily="2" charset="0"/>
              </a:rPr>
              <a:t> </a:t>
            </a:r>
            <a:endParaRPr lang="en-US" altLang="en-US" sz="1000" b="1" u="sng">
              <a:solidFill>
                <a:schemeClr val="bg1"/>
              </a:solidFill>
              <a:latin typeface="Helvetica" pitchFamily="2" charset="0"/>
            </a:endParaRPr>
          </a:p>
        </p:txBody>
      </p:sp>
      <p:pic>
        <p:nvPicPr>
          <p:cNvPr id="948425" name="Picture 201">
            <a:extLst>
              <a:ext uri="{FF2B5EF4-FFF2-40B4-BE49-F238E27FC236}">
                <a16:creationId xmlns:a16="http://schemas.microsoft.com/office/drawing/2014/main" id="{7A6EB595-082D-B24A-9C88-E5F32FF823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948426" name="Rectangle 202">
            <a:extLst>
              <a:ext uri="{FF2B5EF4-FFF2-40B4-BE49-F238E27FC236}">
                <a16:creationId xmlns:a16="http://schemas.microsoft.com/office/drawing/2014/main" id="{8869B16B-8DE7-9445-9D20-27D0EFC1B48E}"/>
              </a:ext>
            </a:extLst>
          </p:cNvPr>
          <p:cNvSpPr>
            <a:spLocks noChangeArrowheads="1"/>
          </p:cNvSpPr>
          <p:nvPr/>
        </p:nvSpPr>
        <p:spPr bwMode="auto">
          <a:xfrm>
            <a:off x="6727825" y="641350"/>
            <a:ext cx="2706688"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948441" name="Text Box 217">
            <a:extLst>
              <a:ext uri="{FF2B5EF4-FFF2-40B4-BE49-F238E27FC236}">
                <a16:creationId xmlns:a16="http://schemas.microsoft.com/office/drawing/2014/main" id="{B27A90D2-AF3E-CC40-A0C6-FFC6E45E836B}"/>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66</a:t>
            </a:r>
          </a:p>
        </p:txBody>
      </p:sp>
      <p:sp>
        <p:nvSpPr>
          <p:cNvPr id="948442" name="Text Box 218">
            <a:extLst>
              <a:ext uri="{FF2B5EF4-FFF2-40B4-BE49-F238E27FC236}">
                <a16:creationId xmlns:a16="http://schemas.microsoft.com/office/drawing/2014/main" id="{718CA4A1-6C96-7F45-9A2F-1B150B04A1A6}"/>
              </a:ext>
            </a:extLst>
          </p:cNvPr>
          <p:cNvSpPr txBox="1">
            <a:spLocks noChangeArrowheads="1"/>
          </p:cNvSpPr>
          <p:nvPr/>
        </p:nvSpPr>
        <p:spPr bwMode="auto">
          <a:xfrm rot="-5400000">
            <a:off x="2098675" y="3676650"/>
            <a:ext cx="381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900">
              <a:latin typeface="Arial Black" panose="020B0604020202020204" pitchFamily="34" charset="0"/>
            </a:endParaRPr>
          </a:p>
        </p:txBody>
      </p:sp>
      <p:sp>
        <p:nvSpPr>
          <p:cNvPr id="948443" name="Rectangle 219">
            <a:extLst>
              <a:ext uri="{FF2B5EF4-FFF2-40B4-BE49-F238E27FC236}">
                <a16:creationId xmlns:a16="http://schemas.microsoft.com/office/drawing/2014/main" id="{507DEDEB-7B00-9B48-B862-746067E2420C}"/>
              </a:ext>
            </a:extLst>
          </p:cNvPr>
          <p:cNvSpPr>
            <a:spLocks noChangeArrowheads="1"/>
          </p:cNvSpPr>
          <p:nvPr/>
        </p:nvSpPr>
        <p:spPr bwMode="auto">
          <a:xfrm>
            <a:off x="6500813"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grpSp>
        <p:nvGrpSpPr>
          <p:cNvPr id="948444" name="Group 220">
            <a:extLst>
              <a:ext uri="{FF2B5EF4-FFF2-40B4-BE49-F238E27FC236}">
                <a16:creationId xmlns:a16="http://schemas.microsoft.com/office/drawing/2014/main" id="{40D45A17-23CD-F947-811D-74A3F83DD137}"/>
              </a:ext>
            </a:extLst>
          </p:cNvPr>
          <p:cNvGrpSpPr>
            <a:grpSpLocks/>
          </p:cNvGrpSpPr>
          <p:nvPr/>
        </p:nvGrpSpPr>
        <p:grpSpPr bwMode="auto">
          <a:xfrm>
            <a:off x="5265738" y="584200"/>
            <a:ext cx="4416425" cy="4008438"/>
            <a:chOff x="3407" y="368"/>
            <a:chExt cx="2782" cy="2525"/>
          </a:xfrm>
        </p:grpSpPr>
        <p:sp>
          <p:nvSpPr>
            <p:cNvPr id="948445" name="Rectangle 221">
              <a:extLst>
                <a:ext uri="{FF2B5EF4-FFF2-40B4-BE49-F238E27FC236}">
                  <a16:creationId xmlns:a16="http://schemas.microsoft.com/office/drawing/2014/main" id="{D51B2588-8F0F-E245-92F5-7FE3AC9AEE3D}"/>
                </a:ext>
              </a:extLst>
            </p:cNvPr>
            <p:cNvSpPr>
              <a:spLocks noChangeArrowheads="1"/>
            </p:cNvSpPr>
            <p:nvPr/>
          </p:nvSpPr>
          <p:spPr bwMode="auto">
            <a:xfrm>
              <a:off x="4301" y="368"/>
              <a:ext cx="1705" cy="39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948446" name="Text Box 222">
              <a:extLst>
                <a:ext uri="{FF2B5EF4-FFF2-40B4-BE49-F238E27FC236}">
                  <a16:creationId xmlns:a16="http://schemas.microsoft.com/office/drawing/2014/main" id="{98B50682-51DB-FA49-AC84-807243862E8E}"/>
                </a:ext>
              </a:extLst>
            </p:cNvPr>
            <p:cNvSpPr txBox="1">
              <a:spLocks noChangeArrowheads="1"/>
            </p:cNvSpPr>
            <p:nvPr/>
          </p:nvSpPr>
          <p:spPr bwMode="auto">
            <a:xfrm>
              <a:off x="3461" y="2541"/>
              <a:ext cx="2728" cy="352"/>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5000"/>
                </a:lnSpc>
                <a:spcBef>
                  <a:spcPct val="50000"/>
                </a:spcBef>
              </a:pPr>
              <a:r>
                <a:rPr lang="en-US" altLang="en-US" sz="3600" b="1">
                  <a:solidFill>
                    <a:srgbClr val="FFEA18"/>
                  </a:solidFill>
                  <a:latin typeface="Helvetica" pitchFamily="2" charset="0"/>
                </a:rPr>
                <a:t>"Nabi-Nabi"</a:t>
              </a:r>
            </a:p>
          </p:txBody>
        </p:sp>
        <p:sp>
          <p:nvSpPr>
            <p:cNvPr id="948447" name="Text Box 223">
              <a:extLst>
                <a:ext uri="{FF2B5EF4-FFF2-40B4-BE49-F238E27FC236}">
                  <a16:creationId xmlns:a16="http://schemas.microsoft.com/office/drawing/2014/main" id="{0F23C6BA-6D51-B640-99FF-A56DB00B31E2}"/>
                </a:ext>
              </a:extLst>
            </p:cNvPr>
            <p:cNvSpPr txBox="1">
              <a:spLocks noChangeArrowheads="1"/>
            </p:cNvSpPr>
            <p:nvPr/>
          </p:nvSpPr>
          <p:spPr bwMode="auto">
            <a:xfrm>
              <a:off x="3678" y="2199"/>
              <a:ext cx="2281" cy="36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1">
                  <a:solidFill>
                    <a:srgbClr val="FFEA18"/>
                  </a:solidFill>
                  <a:latin typeface="Helvetica" pitchFamily="2" charset="0"/>
                </a:rPr>
                <a:t>  </a:t>
              </a:r>
              <a:r>
                <a:rPr lang="en-US" altLang="en-US" sz="3200" b="1">
                  <a:solidFill>
                    <a:srgbClr val="FFEA18"/>
                  </a:solidFill>
                  <a:latin typeface="Helvetica" pitchFamily="2" charset="0"/>
                </a:rPr>
                <a:t>16</a:t>
              </a:r>
              <a:r>
                <a:rPr lang="en-US" altLang="en-US" sz="2400" b="1">
                  <a:solidFill>
                    <a:srgbClr val="FFEA18"/>
                  </a:solidFill>
                  <a:latin typeface="Helvetica" pitchFamily="2" charset="0"/>
                </a:rPr>
                <a:t>  KITAB</a:t>
              </a:r>
            </a:p>
          </p:txBody>
        </p:sp>
        <p:sp>
          <p:nvSpPr>
            <p:cNvPr id="948448" name="Rectangle 224">
              <a:extLst>
                <a:ext uri="{FF2B5EF4-FFF2-40B4-BE49-F238E27FC236}">
                  <a16:creationId xmlns:a16="http://schemas.microsoft.com/office/drawing/2014/main" id="{DA18F3BF-1C77-4A48-905A-28DCAC5576FF}"/>
                </a:ext>
              </a:extLst>
            </p:cNvPr>
            <p:cNvSpPr>
              <a:spLocks noChangeArrowheads="1"/>
            </p:cNvSpPr>
            <p:nvPr/>
          </p:nvSpPr>
          <p:spPr bwMode="auto">
            <a:xfrm>
              <a:off x="3407" y="1447"/>
              <a:ext cx="2740" cy="63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000" b="1" i="1">
                  <a:solidFill>
                    <a:schemeClr val="bg1"/>
                  </a:solidFill>
                  <a:latin typeface="Helvetica" pitchFamily="2" charset="0"/>
                </a:rPr>
                <a:t>MENSET</a:t>
              </a:r>
            </a:p>
            <a:p>
              <a:pPr algn="ctr">
                <a:lnSpc>
                  <a:spcPct val="50000"/>
                </a:lnSpc>
                <a:spcBef>
                  <a:spcPct val="50000"/>
                </a:spcBef>
              </a:pPr>
              <a:r>
                <a:rPr lang="en-US" altLang="en-US" sz="4000" b="1" i="1">
                  <a:solidFill>
                    <a:schemeClr val="bg1"/>
                  </a:solidFill>
                  <a:latin typeface="Helvetica" pitchFamily="2" charset="0"/>
                </a:rPr>
                <a:t>KITAB</a:t>
              </a:r>
              <a:endParaRPr lang="en-US" altLang="en-US" b="1" u="sng">
                <a:solidFill>
                  <a:schemeClr val="bg1"/>
                </a:solidFill>
                <a:latin typeface="Helvetica" pitchFamily="2" charset="0"/>
              </a:endParaRPr>
            </a:p>
          </p:txBody>
        </p:sp>
      </p:grpSp>
      <p:sp>
        <p:nvSpPr>
          <p:cNvPr id="948451" name="Text Box 227">
            <a:extLst>
              <a:ext uri="{FF2B5EF4-FFF2-40B4-BE49-F238E27FC236}">
                <a16:creationId xmlns:a16="http://schemas.microsoft.com/office/drawing/2014/main" id="{3BDB7A2B-9AC3-6D4F-BA3D-3A77BF285400}"/>
              </a:ext>
            </a:extLst>
          </p:cNvPr>
          <p:cNvSpPr txBox="1">
            <a:spLocks noChangeArrowheads="1"/>
          </p:cNvSpPr>
          <p:nvPr/>
        </p:nvSpPr>
        <p:spPr bwMode="auto">
          <a:xfrm>
            <a:off x="5219700" y="4814888"/>
            <a:ext cx="4291013" cy="1006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000" b="1" i="1">
                <a:solidFill>
                  <a:srgbClr val="66FFFF"/>
                </a:solidFill>
                <a:latin typeface="Arial" panose="020B0604020202020204" pitchFamily="34" charset="0"/>
              </a:rPr>
              <a:t>LIHATLAH SECARA KRONOLOGIS!</a:t>
            </a:r>
          </a:p>
        </p:txBody>
      </p:sp>
      <p:sp>
        <p:nvSpPr>
          <p:cNvPr id="948436" name="Oval 212">
            <a:extLst>
              <a:ext uri="{FF2B5EF4-FFF2-40B4-BE49-F238E27FC236}">
                <a16:creationId xmlns:a16="http://schemas.microsoft.com/office/drawing/2014/main" id="{1DD8E4C7-09EF-7A4D-9D29-9E3A2EE1D7B1}"/>
              </a:ext>
            </a:extLst>
          </p:cNvPr>
          <p:cNvSpPr>
            <a:spLocks noChangeArrowheads="1"/>
          </p:cNvSpPr>
          <p:nvPr/>
        </p:nvSpPr>
        <p:spPr bwMode="auto">
          <a:xfrm>
            <a:off x="2398713" y="3738563"/>
            <a:ext cx="1811337" cy="515937"/>
          </a:xfrm>
          <a:prstGeom prst="ellipse">
            <a:avLst/>
          </a:prstGeom>
          <a:noFill/>
          <a:ln w="76200">
            <a:solidFill>
              <a:schemeClr val="hlink"/>
            </a:solidFill>
            <a:round/>
            <a:headEnd/>
            <a:tailEnd/>
          </a:ln>
          <a:effectLst>
            <a:outerShdw dist="91581" dir="202140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48438" name="Oval 214">
            <a:extLst>
              <a:ext uri="{FF2B5EF4-FFF2-40B4-BE49-F238E27FC236}">
                <a16:creationId xmlns:a16="http://schemas.microsoft.com/office/drawing/2014/main" id="{814F49D9-C8AB-8147-9B8D-DB3019D98E74}"/>
              </a:ext>
            </a:extLst>
          </p:cNvPr>
          <p:cNvSpPr>
            <a:spLocks noChangeArrowheads="1"/>
          </p:cNvSpPr>
          <p:nvPr/>
        </p:nvSpPr>
        <p:spPr bwMode="auto">
          <a:xfrm>
            <a:off x="2398713" y="2303463"/>
            <a:ext cx="1811337" cy="515937"/>
          </a:xfrm>
          <a:prstGeom prst="ellipse">
            <a:avLst/>
          </a:prstGeom>
          <a:noFill/>
          <a:ln w="76200">
            <a:solidFill>
              <a:schemeClr val="hlink"/>
            </a:solidFill>
            <a:round/>
            <a:headEnd/>
            <a:tailEnd/>
          </a:ln>
          <a:effectLst>
            <a:outerShdw dist="91581" dir="202140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48439" name="Oval 215">
            <a:extLst>
              <a:ext uri="{FF2B5EF4-FFF2-40B4-BE49-F238E27FC236}">
                <a16:creationId xmlns:a16="http://schemas.microsoft.com/office/drawing/2014/main" id="{17545928-DDD6-4A44-B435-216E5A949307}"/>
              </a:ext>
            </a:extLst>
          </p:cNvPr>
          <p:cNvSpPr>
            <a:spLocks noChangeArrowheads="1"/>
          </p:cNvSpPr>
          <p:nvPr/>
        </p:nvSpPr>
        <p:spPr bwMode="auto">
          <a:xfrm>
            <a:off x="2411413" y="5216525"/>
            <a:ext cx="1811337" cy="515938"/>
          </a:xfrm>
          <a:prstGeom prst="ellipse">
            <a:avLst/>
          </a:prstGeom>
          <a:noFill/>
          <a:ln w="76200">
            <a:solidFill>
              <a:schemeClr val="hlink"/>
            </a:solidFill>
            <a:round/>
            <a:headEnd/>
            <a:tailEnd/>
          </a:ln>
          <a:effectLst>
            <a:outerShdw dist="91581" dir="202140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48440" name="Oval 216">
            <a:extLst>
              <a:ext uri="{FF2B5EF4-FFF2-40B4-BE49-F238E27FC236}">
                <a16:creationId xmlns:a16="http://schemas.microsoft.com/office/drawing/2014/main" id="{7BA088AD-773F-BB47-AA59-9CE7C18CC07E}"/>
              </a:ext>
            </a:extLst>
          </p:cNvPr>
          <p:cNvSpPr>
            <a:spLocks noChangeArrowheads="1"/>
          </p:cNvSpPr>
          <p:nvPr/>
        </p:nvSpPr>
        <p:spPr bwMode="auto">
          <a:xfrm>
            <a:off x="2409825" y="6088063"/>
            <a:ext cx="1811338" cy="515937"/>
          </a:xfrm>
          <a:prstGeom prst="ellipse">
            <a:avLst/>
          </a:prstGeom>
          <a:noFill/>
          <a:ln w="76200">
            <a:solidFill>
              <a:schemeClr val="hlink"/>
            </a:solidFill>
            <a:round/>
            <a:headEnd/>
            <a:tailEnd/>
          </a:ln>
          <a:effectLst>
            <a:outerShdw dist="91581" dir="202140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48435" name="AutoShape 211">
            <a:extLst>
              <a:ext uri="{FF2B5EF4-FFF2-40B4-BE49-F238E27FC236}">
                <a16:creationId xmlns:a16="http://schemas.microsoft.com/office/drawing/2014/main" id="{AE17333A-09EA-8542-98CD-ADF75235EA0C}"/>
              </a:ext>
            </a:extLst>
          </p:cNvPr>
          <p:cNvSpPr>
            <a:spLocks noChangeArrowheads="1"/>
          </p:cNvSpPr>
          <p:nvPr/>
        </p:nvSpPr>
        <p:spPr bwMode="auto">
          <a:xfrm rot="9069307">
            <a:off x="3479800" y="5351463"/>
            <a:ext cx="2185988" cy="81121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AFD00"/>
          </a:solidFill>
          <a:ln w="57150">
            <a:solidFill>
              <a:srgbClr val="00279F"/>
            </a:solidFill>
            <a:miter lim="800000"/>
            <a:headEnd/>
            <a:tailEnd/>
          </a:ln>
          <a:effectLst>
            <a:outerShdw dist="91581" dir="2021404" algn="ctr" rotWithShape="0">
              <a:schemeClr val="tx1"/>
            </a:outerShdw>
          </a:effectLst>
        </p:spPr>
        <p:txBody>
          <a:bodyPr wrap="none" anchor="ctr"/>
          <a:lstStyle/>
          <a:p>
            <a:endParaRPr lang="en-US"/>
          </a:p>
        </p:txBody>
      </p:sp>
      <p:sp>
        <p:nvSpPr>
          <p:cNvPr id="948452" name="Rectangle 228">
            <a:extLst>
              <a:ext uri="{FF2B5EF4-FFF2-40B4-BE49-F238E27FC236}">
                <a16:creationId xmlns:a16="http://schemas.microsoft.com/office/drawing/2014/main" id="{2AC55CB1-2D2D-8440-A04E-716B711FC956}"/>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
        <p:nvSpPr>
          <p:cNvPr id="948455" name="Text Box 231">
            <a:extLst>
              <a:ext uri="{FF2B5EF4-FFF2-40B4-BE49-F238E27FC236}">
                <a16:creationId xmlns:a16="http://schemas.microsoft.com/office/drawing/2014/main" id="{14E7712A-405B-074F-8B49-5EDFF7F6CF81}"/>
              </a:ext>
            </a:extLst>
          </p:cNvPr>
          <p:cNvSpPr txBox="1">
            <a:spLocks noChangeArrowheads="1"/>
          </p:cNvSpPr>
          <p:nvPr/>
        </p:nvSpPr>
        <p:spPr bwMode="auto">
          <a:xfrm>
            <a:off x="5270500" y="5651500"/>
            <a:ext cx="4291013" cy="14033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000" b="1" i="1">
                <a:solidFill>
                  <a:srgbClr val="FFEA18"/>
                </a:solidFill>
                <a:latin typeface="Arial" panose="020B0604020202020204" pitchFamily="34" charset="0"/>
              </a:rPr>
              <a:t>Kedua…                 Kepada Yehuda </a:t>
            </a:r>
            <a:r>
              <a:rPr lang="en-US" altLang="en-US" sz="2600" b="1" i="1">
                <a:solidFill>
                  <a:srgbClr val="FFEA18"/>
                </a:solidFill>
                <a:latin typeface="Arial" panose="020B0604020202020204" pitchFamily="34" charset="0"/>
              </a:rPr>
              <a:t>(Kerajaan Selatan)</a:t>
            </a:r>
            <a:endParaRPr lang="en-US" altLang="en-US" sz="3000" b="1" i="1">
              <a:solidFill>
                <a:srgbClr val="FFEA18"/>
              </a:solidFill>
              <a:latin typeface="Arial" panose="020B0604020202020204" pitchFamily="34" charset="0"/>
            </a:endParaRPr>
          </a:p>
        </p:txBody>
      </p:sp>
      <p:sp>
        <p:nvSpPr>
          <p:cNvPr id="948456" name="Oval 232">
            <a:extLst>
              <a:ext uri="{FF2B5EF4-FFF2-40B4-BE49-F238E27FC236}">
                <a16:creationId xmlns:a16="http://schemas.microsoft.com/office/drawing/2014/main" id="{0F9A74ED-6E49-8542-95B4-589FBB0FA3C5}"/>
              </a:ext>
            </a:extLst>
          </p:cNvPr>
          <p:cNvSpPr>
            <a:spLocks noChangeArrowheads="1"/>
          </p:cNvSpPr>
          <p:nvPr/>
        </p:nvSpPr>
        <p:spPr bwMode="auto">
          <a:xfrm>
            <a:off x="2252663" y="879475"/>
            <a:ext cx="1811337" cy="515938"/>
          </a:xfrm>
          <a:prstGeom prst="ellipse">
            <a:avLst/>
          </a:prstGeom>
          <a:noFill/>
          <a:ln w="76200">
            <a:solidFill>
              <a:schemeClr val="hlink"/>
            </a:solidFill>
            <a:round/>
            <a:headEnd/>
            <a:tailEnd/>
          </a:ln>
          <a:effectLst>
            <a:outerShdw dist="91581" dir="2021404"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48457" name="Line 233">
            <a:extLst>
              <a:ext uri="{FF2B5EF4-FFF2-40B4-BE49-F238E27FC236}">
                <a16:creationId xmlns:a16="http://schemas.microsoft.com/office/drawing/2014/main" id="{B96876AD-316D-0F48-A328-7C21FE59D03F}"/>
              </a:ext>
            </a:extLst>
          </p:cNvPr>
          <p:cNvSpPr>
            <a:spLocks noChangeShapeType="1"/>
          </p:cNvSpPr>
          <p:nvPr/>
        </p:nvSpPr>
        <p:spPr bwMode="auto">
          <a:xfrm>
            <a:off x="2611438" y="50911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100"/>
                                  </p:stCondLst>
                                  <p:childTnLst>
                                    <p:set>
                                      <p:cBhvr>
                                        <p:cTn id="6" dur="1" fill="hold">
                                          <p:stCondLst>
                                            <p:cond delay="0"/>
                                          </p:stCondLst>
                                        </p:cTn>
                                        <p:tgtEl>
                                          <p:spTgt spid="948435"/>
                                        </p:tgtEl>
                                        <p:attrNameLst>
                                          <p:attrName>style.visibility</p:attrName>
                                        </p:attrNameLst>
                                      </p:cBhvr>
                                      <p:to>
                                        <p:strVal val="visible"/>
                                      </p:to>
                                    </p:set>
                                    <p:anim calcmode="lin" valueType="num">
                                      <p:cBhvr additive="base">
                                        <p:cTn id="7" dur="500" fill="hold"/>
                                        <p:tgtEl>
                                          <p:spTgt spid="948435"/>
                                        </p:tgtEl>
                                        <p:attrNameLst>
                                          <p:attrName>ppt_x</p:attrName>
                                        </p:attrNameLst>
                                      </p:cBhvr>
                                      <p:tavLst>
                                        <p:tav tm="0">
                                          <p:val>
                                            <p:strVal val="1+#ppt_w/2"/>
                                          </p:val>
                                        </p:tav>
                                        <p:tav tm="100000">
                                          <p:val>
                                            <p:strVal val="#ppt_x"/>
                                          </p:val>
                                        </p:tav>
                                      </p:tavLst>
                                    </p:anim>
                                    <p:anim calcmode="lin" valueType="num">
                                      <p:cBhvr additive="base">
                                        <p:cTn id="8" dur="500" fill="hold"/>
                                        <p:tgtEl>
                                          <p:spTgt spid="9484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4" name="Rectangle 2">
            <a:extLst>
              <a:ext uri="{FF2B5EF4-FFF2-40B4-BE49-F238E27FC236}">
                <a16:creationId xmlns:a16="http://schemas.microsoft.com/office/drawing/2014/main" id="{095B1AD3-CB59-AC4F-96BE-DE0826B3E706}"/>
              </a:ext>
            </a:extLst>
          </p:cNvPr>
          <p:cNvSpPr>
            <a:spLocks noChangeArrowheads="1"/>
          </p:cNvSpPr>
          <p:nvPr/>
        </p:nvSpPr>
        <p:spPr bwMode="auto">
          <a:xfrm>
            <a:off x="2871788" y="44069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0275" name="Rectangle 3">
            <a:extLst>
              <a:ext uri="{FF2B5EF4-FFF2-40B4-BE49-F238E27FC236}">
                <a16:creationId xmlns:a16="http://schemas.microsoft.com/office/drawing/2014/main" id="{12CF00F5-EAC6-7B41-A039-3DA8792661C9}"/>
              </a:ext>
            </a:extLst>
          </p:cNvPr>
          <p:cNvSpPr>
            <a:spLocks noChangeArrowheads="1"/>
          </p:cNvSpPr>
          <p:nvPr/>
        </p:nvSpPr>
        <p:spPr bwMode="auto">
          <a:xfrm>
            <a:off x="2855913" y="46624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0276" name="Rectangle 4">
            <a:extLst>
              <a:ext uri="{FF2B5EF4-FFF2-40B4-BE49-F238E27FC236}">
                <a16:creationId xmlns:a16="http://schemas.microsoft.com/office/drawing/2014/main" id="{72AD8BDB-A8A6-D74B-B128-9A6E2F83F552}"/>
              </a:ext>
            </a:extLst>
          </p:cNvPr>
          <p:cNvSpPr>
            <a:spLocks noChangeArrowheads="1"/>
          </p:cNvSpPr>
          <p:nvPr/>
        </p:nvSpPr>
        <p:spPr bwMode="auto">
          <a:xfrm>
            <a:off x="2840038" y="4965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0277" name="Rectangle 5">
            <a:extLst>
              <a:ext uri="{FF2B5EF4-FFF2-40B4-BE49-F238E27FC236}">
                <a16:creationId xmlns:a16="http://schemas.microsoft.com/office/drawing/2014/main" id="{383ED3D2-E486-BE4B-A9DC-B841EB0C52BB}"/>
              </a:ext>
            </a:extLst>
          </p:cNvPr>
          <p:cNvSpPr>
            <a:spLocks noChangeArrowheads="1"/>
          </p:cNvSpPr>
          <p:nvPr/>
        </p:nvSpPr>
        <p:spPr bwMode="auto">
          <a:xfrm>
            <a:off x="2840038" y="51752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0278" name="Line 6">
            <a:extLst>
              <a:ext uri="{FF2B5EF4-FFF2-40B4-BE49-F238E27FC236}">
                <a16:creationId xmlns:a16="http://schemas.microsoft.com/office/drawing/2014/main" id="{4167CEF8-21D7-324E-9271-11DED704672B}"/>
              </a:ext>
            </a:extLst>
          </p:cNvPr>
          <p:cNvSpPr>
            <a:spLocks noChangeShapeType="1"/>
          </p:cNvSpPr>
          <p:nvPr/>
        </p:nvSpPr>
        <p:spPr bwMode="auto">
          <a:xfrm>
            <a:off x="2138363" y="5561013"/>
            <a:ext cx="417512"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279" name="Line 7">
            <a:extLst>
              <a:ext uri="{FF2B5EF4-FFF2-40B4-BE49-F238E27FC236}">
                <a16:creationId xmlns:a16="http://schemas.microsoft.com/office/drawing/2014/main" id="{CA817EB5-F198-E547-92ED-A86D02F2D0ED}"/>
              </a:ext>
            </a:extLst>
          </p:cNvPr>
          <p:cNvSpPr>
            <a:spLocks noChangeShapeType="1"/>
          </p:cNvSpPr>
          <p:nvPr/>
        </p:nvSpPr>
        <p:spPr bwMode="auto">
          <a:xfrm>
            <a:off x="1460500" y="3740150"/>
            <a:ext cx="635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280" name="Line 8">
            <a:extLst>
              <a:ext uri="{FF2B5EF4-FFF2-40B4-BE49-F238E27FC236}">
                <a16:creationId xmlns:a16="http://schemas.microsoft.com/office/drawing/2014/main" id="{8F3B81D1-8F19-264E-8EF7-3B68D48DDCAF}"/>
              </a:ext>
            </a:extLst>
          </p:cNvPr>
          <p:cNvSpPr>
            <a:spLocks noChangeShapeType="1"/>
          </p:cNvSpPr>
          <p:nvPr/>
        </p:nvSpPr>
        <p:spPr bwMode="auto">
          <a:xfrm>
            <a:off x="547688" y="5822950"/>
            <a:ext cx="1595437"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281" name="Freeform 9">
            <a:extLst>
              <a:ext uri="{FF2B5EF4-FFF2-40B4-BE49-F238E27FC236}">
                <a16:creationId xmlns:a16="http://schemas.microsoft.com/office/drawing/2014/main" id="{18546C16-E57F-8C44-8E4F-DF7C3AADA475}"/>
              </a:ext>
            </a:extLst>
          </p:cNvPr>
          <p:cNvSpPr>
            <a:spLocks/>
          </p:cNvSpPr>
          <p:nvPr/>
        </p:nvSpPr>
        <p:spPr bwMode="auto">
          <a:xfrm>
            <a:off x="1473200" y="3749675"/>
            <a:ext cx="590550" cy="1981200"/>
          </a:xfrm>
          <a:custGeom>
            <a:avLst/>
            <a:gdLst>
              <a:gd name="T0" fmla="*/ 40 w 372"/>
              <a:gd name="T1" fmla="*/ 0 h 1248"/>
              <a:gd name="T2" fmla="*/ 372 w 372"/>
              <a:gd name="T3" fmla="*/ 1238 h 1248"/>
              <a:gd name="T4" fmla="*/ 342 w 372"/>
              <a:gd name="T5" fmla="*/ 1248 h 1248"/>
              <a:gd name="T6" fmla="*/ 0 w 372"/>
              <a:gd name="T7" fmla="*/ 10 h 1248"/>
              <a:gd name="T8" fmla="*/ 40 w 372"/>
              <a:gd name="T9" fmla="*/ 0 h 1248"/>
            </a:gdLst>
            <a:ahLst/>
            <a:cxnLst>
              <a:cxn ang="0">
                <a:pos x="T0" y="T1"/>
              </a:cxn>
              <a:cxn ang="0">
                <a:pos x="T2" y="T3"/>
              </a:cxn>
              <a:cxn ang="0">
                <a:pos x="T4" y="T5"/>
              </a:cxn>
              <a:cxn ang="0">
                <a:pos x="T6" y="T7"/>
              </a:cxn>
              <a:cxn ang="0">
                <a:pos x="T8" y="T9"/>
              </a:cxn>
            </a:cxnLst>
            <a:rect l="0" t="0" r="r" b="b"/>
            <a:pathLst>
              <a:path w="372" h="1248">
                <a:moveTo>
                  <a:pt x="40" y="0"/>
                </a:moveTo>
                <a:lnTo>
                  <a:pt x="372" y="1238"/>
                </a:lnTo>
                <a:lnTo>
                  <a:pt x="342" y="1248"/>
                </a:lnTo>
                <a:lnTo>
                  <a:pt x="0" y="10"/>
                </a:lnTo>
                <a:lnTo>
                  <a:pt x="40" y="0"/>
                </a:lnTo>
                <a:close/>
              </a:path>
            </a:pathLst>
          </a:custGeom>
          <a:solidFill>
            <a:srgbClr val="000000"/>
          </a:solidFill>
          <a:ln w="19050" cmpd="sng">
            <a:solidFill>
              <a:srgbClr val="000000"/>
            </a:solidFill>
            <a:round/>
            <a:headEnd/>
            <a:tailEnd/>
          </a:ln>
        </p:spPr>
        <p:txBody>
          <a:bodyPr/>
          <a:lstStyle/>
          <a:p>
            <a:endParaRPr lang="en-US"/>
          </a:p>
        </p:txBody>
      </p:sp>
      <p:sp>
        <p:nvSpPr>
          <p:cNvPr id="950282" name="Rectangle 10">
            <a:extLst>
              <a:ext uri="{FF2B5EF4-FFF2-40B4-BE49-F238E27FC236}">
                <a16:creationId xmlns:a16="http://schemas.microsoft.com/office/drawing/2014/main" id="{97132A70-2324-C448-88F9-285788A6363F}"/>
              </a:ext>
            </a:extLst>
          </p:cNvPr>
          <p:cNvSpPr>
            <a:spLocks noChangeArrowheads="1"/>
          </p:cNvSpPr>
          <p:nvPr/>
        </p:nvSpPr>
        <p:spPr bwMode="auto">
          <a:xfrm>
            <a:off x="5065713" y="454025"/>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0283" name="Line 11">
            <a:extLst>
              <a:ext uri="{FF2B5EF4-FFF2-40B4-BE49-F238E27FC236}">
                <a16:creationId xmlns:a16="http://schemas.microsoft.com/office/drawing/2014/main" id="{137E06F8-F1ED-DF45-9D4D-478999182A1E}"/>
              </a:ext>
            </a:extLst>
          </p:cNvPr>
          <p:cNvSpPr>
            <a:spLocks noChangeShapeType="1"/>
          </p:cNvSpPr>
          <p:nvPr/>
        </p:nvSpPr>
        <p:spPr bwMode="auto">
          <a:xfrm>
            <a:off x="1681163" y="3894138"/>
            <a:ext cx="889000" cy="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284" name="Freeform 12">
            <a:extLst>
              <a:ext uri="{FF2B5EF4-FFF2-40B4-BE49-F238E27FC236}">
                <a16:creationId xmlns:a16="http://schemas.microsoft.com/office/drawing/2014/main" id="{03E62F04-6FA3-9744-9D48-02E4A55DDF85}"/>
              </a:ext>
            </a:extLst>
          </p:cNvPr>
          <p:cNvSpPr>
            <a:spLocks/>
          </p:cNvSpPr>
          <p:nvPr/>
        </p:nvSpPr>
        <p:spPr bwMode="auto">
          <a:xfrm>
            <a:off x="1681163" y="3910013"/>
            <a:ext cx="509587" cy="1676400"/>
          </a:xfrm>
          <a:custGeom>
            <a:avLst/>
            <a:gdLst>
              <a:gd name="T0" fmla="*/ 40 w 321"/>
              <a:gd name="T1" fmla="*/ 0 h 1056"/>
              <a:gd name="T2" fmla="*/ 321 w 321"/>
              <a:gd name="T3" fmla="*/ 1046 h 1056"/>
              <a:gd name="T4" fmla="*/ 281 w 321"/>
              <a:gd name="T5" fmla="*/ 1056 h 1056"/>
              <a:gd name="T6" fmla="*/ 0 w 321"/>
              <a:gd name="T7" fmla="*/ 10 h 1056"/>
              <a:gd name="T8" fmla="*/ 40 w 321"/>
              <a:gd name="T9" fmla="*/ 0 h 1056"/>
            </a:gdLst>
            <a:ahLst/>
            <a:cxnLst>
              <a:cxn ang="0">
                <a:pos x="T0" y="T1"/>
              </a:cxn>
              <a:cxn ang="0">
                <a:pos x="T2" y="T3"/>
              </a:cxn>
              <a:cxn ang="0">
                <a:pos x="T4" y="T5"/>
              </a:cxn>
              <a:cxn ang="0">
                <a:pos x="T6" y="T7"/>
              </a:cxn>
              <a:cxn ang="0">
                <a:pos x="T8" y="T9"/>
              </a:cxn>
            </a:cxnLst>
            <a:rect l="0" t="0" r="r" b="b"/>
            <a:pathLst>
              <a:path w="321" h="1056">
                <a:moveTo>
                  <a:pt x="40" y="0"/>
                </a:moveTo>
                <a:lnTo>
                  <a:pt x="321" y="1046"/>
                </a:lnTo>
                <a:lnTo>
                  <a:pt x="281" y="1056"/>
                </a:lnTo>
                <a:lnTo>
                  <a:pt x="0" y="1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0285" name="Line 13">
            <a:extLst>
              <a:ext uri="{FF2B5EF4-FFF2-40B4-BE49-F238E27FC236}">
                <a16:creationId xmlns:a16="http://schemas.microsoft.com/office/drawing/2014/main" id="{BFFC757E-B8FD-BC4B-803A-F8BF0664D651}"/>
              </a:ext>
            </a:extLst>
          </p:cNvPr>
          <p:cNvSpPr>
            <a:spLocks noChangeShapeType="1"/>
          </p:cNvSpPr>
          <p:nvPr/>
        </p:nvSpPr>
        <p:spPr bwMode="auto">
          <a:xfrm flipV="1">
            <a:off x="3817938" y="1016000"/>
            <a:ext cx="1587" cy="62547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286" name="Line 14">
            <a:extLst>
              <a:ext uri="{FF2B5EF4-FFF2-40B4-BE49-F238E27FC236}">
                <a16:creationId xmlns:a16="http://schemas.microsoft.com/office/drawing/2014/main" id="{FAE6D1FB-9ACF-954A-8ABB-B4AA2F497E4E}"/>
              </a:ext>
            </a:extLst>
          </p:cNvPr>
          <p:cNvSpPr>
            <a:spLocks noChangeShapeType="1"/>
          </p:cNvSpPr>
          <p:nvPr/>
        </p:nvSpPr>
        <p:spPr bwMode="auto">
          <a:xfrm>
            <a:off x="2016125" y="5708650"/>
            <a:ext cx="127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287" name="Line 15">
            <a:extLst>
              <a:ext uri="{FF2B5EF4-FFF2-40B4-BE49-F238E27FC236}">
                <a16:creationId xmlns:a16="http://schemas.microsoft.com/office/drawing/2014/main" id="{3175B276-656A-EE4A-A478-91D8F992C584}"/>
              </a:ext>
            </a:extLst>
          </p:cNvPr>
          <p:cNvSpPr>
            <a:spLocks noChangeShapeType="1"/>
          </p:cNvSpPr>
          <p:nvPr/>
        </p:nvSpPr>
        <p:spPr bwMode="auto">
          <a:xfrm flipV="1">
            <a:off x="2111375" y="5743575"/>
            <a:ext cx="1588" cy="7937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288" name="Line 16">
            <a:extLst>
              <a:ext uri="{FF2B5EF4-FFF2-40B4-BE49-F238E27FC236}">
                <a16:creationId xmlns:a16="http://schemas.microsoft.com/office/drawing/2014/main" id="{19ECF48C-37C5-7745-AB63-95FF24C88E39}"/>
              </a:ext>
            </a:extLst>
          </p:cNvPr>
          <p:cNvSpPr>
            <a:spLocks noChangeShapeType="1"/>
          </p:cNvSpPr>
          <p:nvPr/>
        </p:nvSpPr>
        <p:spPr bwMode="auto">
          <a:xfrm>
            <a:off x="500063" y="5635625"/>
            <a:ext cx="13239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289" name="Line 17">
            <a:extLst>
              <a:ext uri="{FF2B5EF4-FFF2-40B4-BE49-F238E27FC236}">
                <a16:creationId xmlns:a16="http://schemas.microsoft.com/office/drawing/2014/main" id="{5A5419D3-7823-AC41-920C-573E0311194D}"/>
              </a:ext>
            </a:extLst>
          </p:cNvPr>
          <p:cNvSpPr>
            <a:spLocks noChangeShapeType="1"/>
          </p:cNvSpPr>
          <p:nvPr/>
        </p:nvSpPr>
        <p:spPr bwMode="auto">
          <a:xfrm>
            <a:off x="515938" y="5314950"/>
            <a:ext cx="1228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290" name="Line 18">
            <a:extLst>
              <a:ext uri="{FF2B5EF4-FFF2-40B4-BE49-F238E27FC236}">
                <a16:creationId xmlns:a16="http://schemas.microsoft.com/office/drawing/2014/main" id="{1654B21D-04D4-D742-9275-F7B9C235A835}"/>
              </a:ext>
            </a:extLst>
          </p:cNvPr>
          <p:cNvSpPr>
            <a:spLocks noChangeShapeType="1"/>
          </p:cNvSpPr>
          <p:nvPr/>
        </p:nvSpPr>
        <p:spPr bwMode="auto">
          <a:xfrm>
            <a:off x="500063" y="4979988"/>
            <a:ext cx="1165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291" name="Line 19">
            <a:extLst>
              <a:ext uri="{FF2B5EF4-FFF2-40B4-BE49-F238E27FC236}">
                <a16:creationId xmlns:a16="http://schemas.microsoft.com/office/drawing/2014/main" id="{E9F27C84-C255-6549-A157-DE5DB5B95178}"/>
              </a:ext>
            </a:extLst>
          </p:cNvPr>
          <p:cNvSpPr>
            <a:spLocks noChangeShapeType="1"/>
          </p:cNvSpPr>
          <p:nvPr/>
        </p:nvSpPr>
        <p:spPr bwMode="auto">
          <a:xfrm>
            <a:off x="533400" y="4645025"/>
            <a:ext cx="987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292" name="Line 20">
            <a:extLst>
              <a:ext uri="{FF2B5EF4-FFF2-40B4-BE49-F238E27FC236}">
                <a16:creationId xmlns:a16="http://schemas.microsoft.com/office/drawing/2014/main" id="{556FE9B0-8DFB-F24D-9C89-57B4E461B08D}"/>
              </a:ext>
            </a:extLst>
          </p:cNvPr>
          <p:cNvSpPr>
            <a:spLocks noChangeShapeType="1"/>
          </p:cNvSpPr>
          <p:nvPr/>
        </p:nvSpPr>
        <p:spPr bwMode="auto">
          <a:xfrm>
            <a:off x="549275" y="4357688"/>
            <a:ext cx="9715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293" name="Line 21">
            <a:extLst>
              <a:ext uri="{FF2B5EF4-FFF2-40B4-BE49-F238E27FC236}">
                <a16:creationId xmlns:a16="http://schemas.microsoft.com/office/drawing/2014/main" id="{FB0F563D-A4BB-0846-8548-F96EFB3C27E5}"/>
              </a:ext>
            </a:extLst>
          </p:cNvPr>
          <p:cNvSpPr>
            <a:spLocks noChangeShapeType="1"/>
          </p:cNvSpPr>
          <p:nvPr/>
        </p:nvSpPr>
        <p:spPr bwMode="auto">
          <a:xfrm>
            <a:off x="565150" y="3957638"/>
            <a:ext cx="8921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294" name="Line 22">
            <a:extLst>
              <a:ext uri="{FF2B5EF4-FFF2-40B4-BE49-F238E27FC236}">
                <a16:creationId xmlns:a16="http://schemas.microsoft.com/office/drawing/2014/main" id="{AF9BA802-D82B-9041-B651-E04169030FAD}"/>
              </a:ext>
            </a:extLst>
          </p:cNvPr>
          <p:cNvSpPr>
            <a:spLocks noChangeShapeType="1"/>
          </p:cNvSpPr>
          <p:nvPr/>
        </p:nvSpPr>
        <p:spPr bwMode="auto">
          <a:xfrm>
            <a:off x="565150" y="3600450"/>
            <a:ext cx="11001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295" name="Line 23">
            <a:extLst>
              <a:ext uri="{FF2B5EF4-FFF2-40B4-BE49-F238E27FC236}">
                <a16:creationId xmlns:a16="http://schemas.microsoft.com/office/drawing/2014/main" id="{6F1118C1-9219-FC4F-9177-2B323FAAD70F}"/>
              </a:ext>
            </a:extLst>
          </p:cNvPr>
          <p:cNvSpPr>
            <a:spLocks noChangeShapeType="1"/>
          </p:cNvSpPr>
          <p:nvPr/>
        </p:nvSpPr>
        <p:spPr bwMode="auto">
          <a:xfrm>
            <a:off x="549275" y="3344863"/>
            <a:ext cx="11318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296" name="Line 24">
            <a:extLst>
              <a:ext uri="{FF2B5EF4-FFF2-40B4-BE49-F238E27FC236}">
                <a16:creationId xmlns:a16="http://schemas.microsoft.com/office/drawing/2014/main" id="{93142C1C-0F29-6748-AF1E-8DF400776CF2}"/>
              </a:ext>
            </a:extLst>
          </p:cNvPr>
          <p:cNvSpPr>
            <a:spLocks noChangeShapeType="1"/>
          </p:cNvSpPr>
          <p:nvPr/>
        </p:nvSpPr>
        <p:spPr bwMode="auto">
          <a:xfrm>
            <a:off x="565150" y="2938463"/>
            <a:ext cx="1419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297" name="Rectangle 25">
            <a:extLst>
              <a:ext uri="{FF2B5EF4-FFF2-40B4-BE49-F238E27FC236}">
                <a16:creationId xmlns:a16="http://schemas.microsoft.com/office/drawing/2014/main" id="{3779ED93-1FB6-374A-B3D2-E7AE1AD00F38}"/>
              </a:ext>
            </a:extLst>
          </p:cNvPr>
          <p:cNvSpPr>
            <a:spLocks noChangeArrowheads="1"/>
          </p:cNvSpPr>
          <p:nvPr/>
        </p:nvSpPr>
        <p:spPr bwMode="auto">
          <a:xfrm>
            <a:off x="2501900" y="5243513"/>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a:t>
            </a:r>
            <a:endParaRPr lang="en-US" altLang="en-US" sz="1400">
              <a:latin typeface="Helvetica" pitchFamily="2" charset="0"/>
            </a:endParaRPr>
          </a:p>
        </p:txBody>
      </p:sp>
      <p:sp>
        <p:nvSpPr>
          <p:cNvPr id="950298" name="Line 26">
            <a:extLst>
              <a:ext uri="{FF2B5EF4-FFF2-40B4-BE49-F238E27FC236}">
                <a16:creationId xmlns:a16="http://schemas.microsoft.com/office/drawing/2014/main" id="{E7F1D03A-4D61-6B4C-ADAA-7D7E0D708138}"/>
              </a:ext>
            </a:extLst>
          </p:cNvPr>
          <p:cNvSpPr>
            <a:spLocks noChangeShapeType="1"/>
          </p:cNvSpPr>
          <p:nvPr/>
        </p:nvSpPr>
        <p:spPr bwMode="auto">
          <a:xfrm>
            <a:off x="2636838" y="13382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299" name="Line 27">
            <a:extLst>
              <a:ext uri="{FF2B5EF4-FFF2-40B4-BE49-F238E27FC236}">
                <a16:creationId xmlns:a16="http://schemas.microsoft.com/office/drawing/2014/main" id="{605FEB9B-3115-4E49-82CB-FDAA9CB5845F}"/>
              </a:ext>
            </a:extLst>
          </p:cNvPr>
          <p:cNvSpPr>
            <a:spLocks noChangeShapeType="1"/>
          </p:cNvSpPr>
          <p:nvPr/>
        </p:nvSpPr>
        <p:spPr bwMode="auto">
          <a:xfrm>
            <a:off x="2636838" y="13700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300" name="Line 28">
            <a:extLst>
              <a:ext uri="{FF2B5EF4-FFF2-40B4-BE49-F238E27FC236}">
                <a16:creationId xmlns:a16="http://schemas.microsoft.com/office/drawing/2014/main" id="{1E7C7914-A5AF-A642-A515-E36C1550F67E}"/>
              </a:ext>
            </a:extLst>
          </p:cNvPr>
          <p:cNvSpPr>
            <a:spLocks noChangeShapeType="1"/>
          </p:cNvSpPr>
          <p:nvPr/>
        </p:nvSpPr>
        <p:spPr bwMode="auto">
          <a:xfrm>
            <a:off x="2654300" y="17383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301" name="Line 29">
            <a:extLst>
              <a:ext uri="{FF2B5EF4-FFF2-40B4-BE49-F238E27FC236}">
                <a16:creationId xmlns:a16="http://schemas.microsoft.com/office/drawing/2014/main" id="{9DB55B6F-494B-A447-A87D-B7999A34004F}"/>
              </a:ext>
            </a:extLst>
          </p:cNvPr>
          <p:cNvSpPr>
            <a:spLocks noChangeShapeType="1"/>
          </p:cNvSpPr>
          <p:nvPr/>
        </p:nvSpPr>
        <p:spPr bwMode="auto">
          <a:xfrm>
            <a:off x="2654300" y="22971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302" name="Rectangle 30">
            <a:extLst>
              <a:ext uri="{FF2B5EF4-FFF2-40B4-BE49-F238E27FC236}">
                <a16:creationId xmlns:a16="http://schemas.microsoft.com/office/drawing/2014/main" id="{2993B426-94AF-274F-8845-3C75DE7C6BC9}"/>
              </a:ext>
            </a:extLst>
          </p:cNvPr>
          <p:cNvSpPr>
            <a:spLocks noChangeArrowheads="1"/>
          </p:cNvSpPr>
          <p:nvPr/>
        </p:nvSpPr>
        <p:spPr bwMode="auto">
          <a:xfrm>
            <a:off x="2868613" y="5386388"/>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50303" name="Rectangle 31">
            <a:extLst>
              <a:ext uri="{FF2B5EF4-FFF2-40B4-BE49-F238E27FC236}">
                <a16:creationId xmlns:a16="http://schemas.microsoft.com/office/drawing/2014/main" id="{7FD925FB-FBF8-874C-AE97-1B176FEF159D}"/>
              </a:ext>
            </a:extLst>
          </p:cNvPr>
          <p:cNvSpPr>
            <a:spLocks noChangeArrowheads="1"/>
          </p:cNvSpPr>
          <p:nvPr/>
        </p:nvSpPr>
        <p:spPr bwMode="auto">
          <a:xfrm>
            <a:off x="2900363" y="5386388"/>
            <a:ext cx="24288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950304" name="Rectangle 32">
            <a:extLst>
              <a:ext uri="{FF2B5EF4-FFF2-40B4-BE49-F238E27FC236}">
                <a16:creationId xmlns:a16="http://schemas.microsoft.com/office/drawing/2014/main" id="{F5D565FE-F873-774A-BE61-D4EB9319A2E9}"/>
              </a:ext>
            </a:extLst>
          </p:cNvPr>
          <p:cNvSpPr>
            <a:spLocks noChangeArrowheads="1"/>
          </p:cNvSpPr>
          <p:nvPr/>
        </p:nvSpPr>
        <p:spPr bwMode="auto">
          <a:xfrm>
            <a:off x="3059113" y="5386388"/>
            <a:ext cx="4286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YEHUDA</a:t>
            </a:r>
            <a:endParaRPr lang="en-US" altLang="en-US" sz="1400">
              <a:latin typeface="Helvetica" pitchFamily="2" charset="0"/>
            </a:endParaRPr>
          </a:p>
        </p:txBody>
      </p:sp>
      <p:sp>
        <p:nvSpPr>
          <p:cNvPr id="950305" name="Rectangle 33">
            <a:extLst>
              <a:ext uri="{FF2B5EF4-FFF2-40B4-BE49-F238E27FC236}">
                <a16:creationId xmlns:a16="http://schemas.microsoft.com/office/drawing/2014/main" id="{59996F08-B640-C249-9CD6-D0343DD36CEE}"/>
              </a:ext>
            </a:extLst>
          </p:cNvPr>
          <p:cNvSpPr>
            <a:spLocks noChangeArrowheads="1"/>
          </p:cNvSpPr>
          <p:nvPr/>
        </p:nvSpPr>
        <p:spPr bwMode="auto">
          <a:xfrm>
            <a:off x="2868613" y="5514975"/>
            <a:ext cx="2286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50306" name="Rectangle 34">
            <a:extLst>
              <a:ext uri="{FF2B5EF4-FFF2-40B4-BE49-F238E27FC236}">
                <a16:creationId xmlns:a16="http://schemas.microsoft.com/office/drawing/2014/main" id="{9C3B3663-B4E4-234D-AC35-CC748039819A}"/>
              </a:ext>
            </a:extLst>
          </p:cNvPr>
          <p:cNvSpPr>
            <a:spLocks noChangeArrowheads="1"/>
          </p:cNvSpPr>
          <p:nvPr/>
        </p:nvSpPr>
        <p:spPr bwMode="auto">
          <a:xfrm>
            <a:off x="3163888" y="5489575"/>
            <a:ext cx="7715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u="sng">
                <a:solidFill>
                  <a:srgbClr val="000000"/>
                </a:solidFill>
                <a:latin typeface="Helvetica" pitchFamily="2" charset="0"/>
              </a:rPr>
              <a:t>PEMBUANGAN:</a:t>
            </a:r>
            <a:endParaRPr lang="en-US" altLang="en-US" sz="1400">
              <a:latin typeface="Helvetica" pitchFamily="2" charset="0"/>
            </a:endParaRPr>
          </a:p>
        </p:txBody>
      </p:sp>
      <p:grpSp>
        <p:nvGrpSpPr>
          <p:cNvPr id="950307" name="Group 35">
            <a:extLst>
              <a:ext uri="{FF2B5EF4-FFF2-40B4-BE49-F238E27FC236}">
                <a16:creationId xmlns:a16="http://schemas.microsoft.com/office/drawing/2014/main" id="{D2C99F33-C6AE-6044-9054-81DE4A4A3DDE}"/>
              </a:ext>
            </a:extLst>
          </p:cNvPr>
          <p:cNvGrpSpPr>
            <a:grpSpLocks/>
          </p:cNvGrpSpPr>
          <p:nvPr/>
        </p:nvGrpSpPr>
        <p:grpSpPr bwMode="auto">
          <a:xfrm>
            <a:off x="2613025" y="1117600"/>
            <a:ext cx="531813" cy="122238"/>
            <a:chOff x="1739" y="1086"/>
            <a:chExt cx="335" cy="77"/>
          </a:xfrm>
        </p:grpSpPr>
        <p:sp>
          <p:nvSpPr>
            <p:cNvPr id="950308" name="Rectangle 36">
              <a:extLst>
                <a:ext uri="{FF2B5EF4-FFF2-40B4-BE49-F238E27FC236}">
                  <a16:creationId xmlns:a16="http://schemas.microsoft.com/office/drawing/2014/main" id="{268C8CA1-3CDC-3846-BF46-EC0F5222D950}"/>
                </a:ext>
              </a:extLst>
            </p:cNvPr>
            <p:cNvSpPr>
              <a:spLocks noChangeArrowheads="1"/>
            </p:cNvSpPr>
            <p:nvPr/>
          </p:nvSpPr>
          <p:spPr bwMode="auto">
            <a:xfrm>
              <a:off x="1739" y="1086"/>
              <a:ext cx="15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950309" name="Rectangle 37">
              <a:extLst>
                <a:ext uri="{FF2B5EF4-FFF2-40B4-BE49-F238E27FC236}">
                  <a16:creationId xmlns:a16="http://schemas.microsoft.com/office/drawing/2014/main" id="{99BFD17D-4A6E-EB4F-96A1-9F66AE01CA7F}"/>
                </a:ext>
              </a:extLst>
            </p:cNvPr>
            <p:cNvSpPr>
              <a:spLocks noChangeArrowheads="1"/>
            </p:cNvSpPr>
            <p:nvPr/>
          </p:nvSpPr>
          <p:spPr bwMode="auto">
            <a:xfrm>
              <a:off x="1839" y="1086"/>
              <a:ext cx="23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ISRAEL</a:t>
              </a:r>
              <a:endParaRPr lang="en-US" altLang="en-US" sz="1400">
                <a:latin typeface="Helvetica" pitchFamily="2" charset="0"/>
              </a:endParaRPr>
            </a:p>
          </p:txBody>
        </p:sp>
      </p:grpSp>
      <p:sp>
        <p:nvSpPr>
          <p:cNvPr id="950310" name="Rectangle 38">
            <a:extLst>
              <a:ext uri="{FF2B5EF4-FFF2-40B4-BE49-F238E27FC236}">
                <a16:creationId xmlns:a16="http://schemas.microsoft.com/office/drawing/2014/main" id="{E504F410-ACBD-5D4D-B9EE-CFB1C7831543}"/>
              </a:ext>
            </a:extLst>
          </p:cNvPr>
          <p:cNvSpPr>
            <a:spLocks noChangeArrowheads="1"/>
          </p:cNvSpPr>
          <p:nvPr/>
        </p:nvSpPr>
        <p:spPr bwMode="auto">
          <a:xfrm>
            <a:off x="3008313" y="1206500"/>
            <a:ext cx="8223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(N. KERAJAAN):</a:t>
            </a:r>
            <a:endParaRPr lang="en-US" altLang="en-US" sz="1400">
              <a:latin typeface="Helvetica" pitchFamily="2" charset="0"/>
            </a:endParaRPr>
          </a:p>
        </p:txBody>
      </p:sp>
      <p:sp>
        <p:nvSpPr>
          <p:cNvPr id="950311" name="Rectangle 39">
            <a:extLst>
              <a:ext uri="{FF2B5EF4-FFF2-40B4-BE49-F238E27FC236}">
                <a16:creationId xmlns:a16="http://schemas.microsoft.com/office/drawing/2014/main" id="{17B62A87-A23C-8840-ADCA-9F21724462A4}"/>
              </a:ext>
            </a:extLst>
          </p:cNvPr>
          <p:cNvSpPr>
            <a:spLocks noChangeArrowheads="1"/>
          </p:cNvSpPr>
          <p:nvPr/>
        </p:nvSpPr>
        <p:spPr bwMode="auto">
          <a:xfrm>
            <a:off x="2803525" y="2479675"/>
            <a:ext cx="857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50312" name="Rectangle 40">
            <a:extLst>
              <a:ext uri="{FF2B5EF4-FFF2-40B4-BE49-F238E27FC236}">
                <a16:creationId xmlns:a16="http://schemas.microsoft.com/office/drawing/2014/main" id="{F2518F17-E44C-F546-9527-3D5313C7CB7C}"/>
              </a:ext>
            </a:extLst>
          </p:cNvPr>
          <p:cNvSpPr>
            <a:spLocks noChangeArrowheads="1"/>
          </p:cNvSpPr>
          <p:nvPr/>
        </p:nvSpPr>
        <p:spPr bwMode="auto">
          <a:xfrm>
            <a:off x="2871788" y="2479675"/>
            <a:ext cx="24288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KPD</a:t>
            </a:r>
            <a:endParaRPr lang="en-US" altLang="en-US" sz="1400">
              <a:latin typeface="Helvetica" pitchFamily="2" charset="0"/>
            </a:endParaRPr>
          </a:p>
        </p:txBody>
      </p:sp>
      <p:sp>
        <p:nvSpPr>
          <p:cNvPr id="950313" name="Rectangle 41">
            <a:extLst>
              <a:ext uri="{FF2B5EF4-FFF2-40B4-BE49-F238E27FC236}">
                <a16:creationId xmlns:a16="http://schemas.microsoft.com/office/drawing/2014/main" id="{0F7F80A2-FD8E-214D-BEDF-4FA71F691826}"/>
              </a:ext>
            </a:extLst>
          </p:cNvPr>
          <p:cNvSpPr>
            <a:spLocks noChangeArrowheads="1"/>
          </p:cNvSpPr>
          <p:nvPr/>
        </p:nvSpPr>
        <p:spPr bwMode="auto">
          <a:xfrm>
            <a:off x="3043238" y="24796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950314" name="Rectangle 42">
            <a:extLst>
              <a:ext uri="{FF2B5EF4-FFF2-40B4-BE49-F238E27FC236}">
                <a16:creationId xmlns:a16="http://schemas.microsoft.com/office/drawing/2014/main" id="{FB3ED1D2-30FF-DD4B-9985-D9E77B047180}"/>
              </a:ext>
            </a:extLst>
          </p:cNvPr>
          <p:cNvSpPr>
            <a:spLocks noChangeArrowheads="1"/>
          </p:cNvSpPr>
          <p:nvPr/>
        </p:nvSpPr>
        <p:spPr bwMode="auto">
          <a:xfrm>
            <a:off x="2803525" y="2608263"/>
            <a:ext cx="2286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50315" name="Rectangle 43">
            <a:extLst>
              <a:ext uri="{FF2B5EF4-FFF2-40B4-BE49-F238E27FC236}">
                <a16:creationId xmlns:a16="http://schemas.microsoft.com/office/drawing/2014/main" id="{DF4E4691-543E-F748-BC1B-C8913E9E56D4}"/>
              </a:ext>
            </a:extLst>
          </p:cNvPr>
          <p:cNvSpPr>
            <a:spLocks noChangeArrowheads="1"/>
          </p:cNvSpPr>
          <p:nvPr/>
        </p:nvSpPr>
        <p:spPr bwMode="auto">
          <a:xfrm>
            <a:off x="2909888" y="2582863"/>
            <a:ext cx="1714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endParaRPr lang="en-US" altLang="en-US" sz="1400">
              <a:latin typeface="Helvetica" pitchFamily="2" charset="0"/>
            </a:endParaRPr>
          </a:p>
        </p:txBody>
      </p:sp>
      <p:sp>
        <p:nvSpPr>
          <p:cNvPr id="950316" name="Rectangle 44">
            <a:extLst>
              <a:ext uri="{FF2B5EF4-FFF2-40B4-BE49-F238E27FC236}">
                <a16:creationId xmlns:a16="http://schemas.microsoft.com/office/drawing/2014/main" id="{3670A289-890E-E54F-9A35-9A6F862101A6}"/>
              </a:ext>
            </a:extLst>
          </p:cNvPr>
          <p:cNvSpPr>
            <a:spLocks noChangeArrowheads="1"/>
          </p:cNvSpPr>
          <p:nvPr/>
        </p:nvSpPr>
        <p:spPr bwMode="auto">
          <a:xfrm>
            <a:off x="3216275" y="2576513"/>
            <a:ext cx="57626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MEROSOT:</a:t>
            </a:r>
            <a:endParaRPr lang="en-US" altLang="en-US" sz="1400">
              <a:latin typeface="Helvetica" pitchFamily="2" charset="0"/>
            </a:endParaRPr>
          </a:p>
        </p:txBody>
      </p:sp>
      <p:sp>
        <p:nvSpPr>
          <p:cNvPr id="950317" name="Rectangle 45">
            <a:extLst>
              <a:ext uri="{FF2B5EF4-FFF2-40B4-BE49-F238E27FC236}">
                <a16:creationId xmlns:a16="http://schemas.microsoft.com/office/drawing/2014/main" id="{730CF064-C48D-F04E-932E-8938B6C8D572}"/>
              </a:ext>
            </a:extLst>
          </p:cNvPr>
          <p:cNvSpPr>
            <a:spLocks noChangeArrowheads="1"/>
          </p:cNvSpPr>
          <p:nvPr/>
        </p:nvSpPr>
        <p:spPr bwMode="auto">
          <a:xfrm>
            <a:off x="2708275" y="6265863"/>
            <a:ext cx="17145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50318" name="Rectangle 46">
            <a:extLst>
              <a:ext uri="{FF2B5EF4-FFF2-40B4-BE49-F238E27FC236}">
                <a16:creationId xmlns:a16="http://schemas.microsoft.com/office/drawing/2014/main" id="{6093246B-EBA7-DE42-9C0B-93468E30D1DF}"/>
              </a:ext>
            </a:extLst>
          </p:cNvPr>
          <p:cNvSpPr>
            <a:spLocks noChangeArrowheads="1"/>
          </p:cNvSpPr>
          <p:nvPr/>
        </p:nvSpPr>
        <p:spPr bwMode="auto">
          <a:xfrm>
            <a:off x="2868613" y="6265863"/>
            <a:ext cx="24288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KPD </a:t>
            </a:r>
            <a:endParaRPr lang="en-US" altLang="en-US" sz="1400">
              <a:latin typeface="Helvetica" pitchFamily="2" charset="0"/>
            </a:endParaRPr>
          </a:p>
        </p:txBody>
      </p:sp>
      <p:sp>
        <p:nvSpPr>
          <p:cNvPr id="950319" name="Rectangle 47">
            <a:extLst>
              <a:ext uri="{FF2B5EF4-FFF2-40B4-BE49-F238E27FC236}">
                <a16:creationId xmlns:a16="http://schemas.microsoft.com/office/drawing/2014/main" id="{25A53482-8289-6F4E-A1CD-11E529343132}"/>
              </a:ext>
            </a:extLst>
          </p:cNvPr>
          <p:cNvSpPr>
            <a:spLocks noChangeArrowheads="1"/>
          </p:cNvSpPr>
          <p:nvPr/>
        </p:nvSpPr>
        <p:spPr bwMode="auto">
          <a:xfrm>
            <a:off x="3027363" y="6265863"/>
            <a:ext cx="42862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latin typeface="Helvetica" pitchFamily="2" charset="0"/>
              </a:rPr>
              <a:t>YEHUDA</a:t>
            </a:r>
            <a:endParaRPr lang="en-US" altLang="en-US" sz="1400">
              <a:latin typeface="Helvetica" pitchFamily="2" charset="0"/>
            </a:endParaRPr>
          </a:p>
        </p:txBody>
      </p:sp>
      <p:sp>
        <p:nvSpPr>
          <p:cNvPr id="950320" name="Rectangle 48">
            <a:extLst>
              <a:ext uri="{FF2B5EF4-FFF2-40B4-BE49-F238E27FC236}">
                <a16:creationId xmlns:a16="http://schemas.microsoft.com/office/drawing/2014/main" id="{C212E747-2AC0-2245-B5B0-E5655B464641}"/>
              </a:ext>
            </a:extLst>
          </p:cNvPr>
          <p:cNvSpPr>
            <a:spLocks noChangeArrowheads="1"/>
          </p:cNvSpPr>
          <p:nvPr/>
        </p:nvSpPr>
        <p:spPr bwMode="auto">
          <a:xfrm>
            <a:off x="2708275" y="6392863"/>
            <a:ext cx="22860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50321" name="Rectangle 49">
            <a:extLst>
              <a:ext uri="{FF2B5EF4-FFF2-40B4-BE49-F238E27FC236}">
                <a16:creationId xmlns:a16="http://schemas.microsoft.com/office/drawing/2014/main" id="{F75896E2-44F0-3444-AFCE-274599020B54}"/>
              </a:ext>
            </a:extLst>
          </p:cNvPr>
          <p:cNvSpPr>
            <a:spLocks noChangeArrowheads="1"/>
          </p:cNvSpPr>
          <p:nvPr/>
        </p:nvSpPr>
        <p:spPr bwMode="auto">
          <a:xfrm>
            <a:off x="2795588" y="6367463"/>
            <a:ext cx="25717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         </a:t>
            </a:r>
            <a:endParaRPr lang="en-US" altLang="en-US" sz="1400">
              <a:latin typeface="Helvetica" pitchFamily="2" charset="0"/>
            </a:endParaRPr>
          </a:p>
        </p:txBody>
      </p:sp>
      <p:sp>
        <p:nvSpPr>
          <p:cNvPr id="950322" name="Rectangle 50">
            <a:extLst>
              <a:ext uri="{FF2B5EF4-FFF2-40B4-BE49-F238E27FC236}">
                <a16:creationId xmlns:a16="http://schemas.microsoft.com/office/drawing/2014/main" id="{09EA2A52-5EB4-CE43-918C-3ACC784E53A3}"/>
              </a:ext>
            </a:extLst>
          </p:cNvPr>
          <p:cNvSpPr>
            <a:spLocks noChangeArrowheads="1"/>
          </p:cNvSpPr>
          <p:nvPr/>
        </p:nvSpPr>
        <p:spPr bwMode="auto">
          <a:xfrm>
            <a:off x="3257550" y="6367463"/>
            <a:ext cx="461963"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u="sng">
                <a:latin typeface="Helvetica" pitchFamily="2" charset="0"/>
              </a:rPr>
              <a:t>KEMBALI</a:t>
            </a:r>
            <a:endParaRPr lang="en-US" altLang="en-US" sz="1400">
              <a:latin typeface="Helvetica" pitchFamily="2" charset="0"/>
            </a:endParaRPr>
          </a:p>
        </p:txBody>
      </p:sp>
      <p:sp>
        <p:nvSpPr>
          <p:cNvPr id="950323" name="Rectangle 51">
            <a:extLst>
              <a:ext uri="{FF2B5EF4-FFF2-40B4-BE49-F238E27FC236}">
                <a16:creationId xmlns:a16="http://schemas.microsoft.com/office/drawing/2014/main" id="{81F0A289-949C-DE4B-A811-768C224F8BC7}"/>
              </a:ext>
            </a:extLst>
          </p:cNvPr>
          <p:cNvSpPr>
            <a:spLocks noChangeArrowheads="1"/>
          </p:cNvSpPr>
          <p:nvPr/>
        </p:nvSpPr>
        <p:spPr bwMode="auto">
          <a:xfrm>
            <a:off x="3681413" y="6392863"/>
            <a:ext cx="3333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a:t>
            </a:r>
            <a:endParaRPr lang="en-US" altLang="en-US" sz="1400">
              <a:latin typeface="Helvetica" pitchFamily="2" charset="0"/>
            </a:endParaRPr>
          </a:p>
        </p:txBody>
      </p:sp>
      <p:sp>
        <p:nvSpPr>
          <p:cNvPr id="950324" name="Rectangle 52">
            <a:extLst>
              <a:ext uri="{FF2B5EF4-FFF2-40B4-BE49-F238E27FC236}">
                <a16:creationId xmlns:a16="http://schemas.microsoft.com/office/drawing/2014/main" id="{9BDD7646-0602-2C4B-A835-18BFF88B5028}"/>
              </a:ext>
            </a:extLst>
          </p:cNvPr>
          <p:cNvSpPr>
            <a:spLocks noChangeArrowheads="1"/>
          </p:cNvSpPr>
          <p:nvPr/>
        </p:nvSpPr>
        <p:spPr bwMode="auto">
          <a:xfrm>
            <a:off x="2884488" y="3902075"/>
            <a:ext cx="285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50325" name="Rectangle 53">
            <a:extLst>
              <a:ext uri="{FF2B5EF4-FFF2-40B4-BE49-F238E27FC236}">
                <a16:creationId xmlns:a16="http://schemas.microsoft.com/office/drawing/2014/main" id="{3EDF9299-3F77-E740-B74C-8C850B2E44F7}"/>
              </a:ext>
            </a:extLst>
          </p:cNvPr>
          <p:cNvSpPr>
            <a:spLocks noChangeArrowheads="1"/>
          </p:cNvSpPr>
          <p:nvPr/>
        </p:nvSpPr>
        <p:spPr bwMode="auto">
          <a:xfrm>
            <a:off x="2916238" y="3902075"/>
            <a:ext cx="214312"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a:t>
            </a:r>
            <a:endParaRPr lang="en-US" altLang="en-US" sz="1400">
              <a:latin typeface="Helvetica" pitchFamily="2" charset="0"/>
            </a:endParaRPr>
          </a:p>
        </p:txBody>
      </p:sp>
      <p:sp>
        <p:nvSpPr>
          <p:cNvPr id="950326" name="Rectangle 54">
            <a:extLst>
              <a:ext uri="{FF2B5EF4-FFF2-40B4-BE49-F238E27FC236}">
                <a16:creationId xmlns:a16="http://schemas.microsoft.com/office/drawing/2014/main" id="{CE196A2F-C3F4-A744-9FEC-EB88F66B4D88}"/>
              </a:ext>
            </a:extLst>
          </p:cNvPr>
          <p:cNvSpPr>
            <a:spLocks noChangeArrowheads="1"/>
          </p:cNvSpPr>
          <p:nvPr/>
        </p:nvSpPr>
        <p:spPr bwMode="auto">
          <a:xfrm>
            <a:off x="3043238" y="39020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950327" name="Rectangle 55">
            <a:extLst>
              <a:ext uri="{FF2B5EF4-FFF2-40B4-BE49-F238E27FC236}">
                <a16:creationId xmlns:a16="http://schemas.microsoft.com/office/drawing/2014/main" id="{6CB2D91B-8E34-7848-864E-2351C768A866}"/>
              </a:ext>
            </a:extLst>
          </p:cNvPr>
          <p:cNvSpPr>
            <a:spLocks noChangeArrowheads="1"/>
          </p:cNvSpPr>
          <p:nvPr/>
        </p:nvSpPr>
        <p:spPr bwMode="auto">
          <a:xfrm>
            <a:off x="2884488" y="4013200"/>
            <a:ext cx="3714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50328" name="Rectangle 56">
            <a:extLst>
              <a:ext uri="{FF2B5EF4-FFF2-40B4-BE49-F238E27FC236}">
                <a16:creationId xmlns:a16="http://schemas.microsoft.com/office/drawing/2014/main" id="{4686670D-D1D5-AA4A-A97E-10E0290A917E}"/>
              </a:ext>
            </a:extLst>
          </p:cNvPr>
          <p:cNvSpPr>
            <a:spLocks noChangeArrowheads="1"/>
          </p:cNvSpPr>
          <p:nvPr/>
        </p:nvSpPr>
        <p:spPr bwMode="auto">
          <a:xfrm>
            <a:off x="3216275" y="40132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0329" name="Rectangle 57">
            <a:extLst>
              <a:ext uri="{FF2B5EF4-FFF2-40B4-BE49-F238E27FC236}">
                <a16:creationId xmlns:a16="http://schemas.microsoft.com/office/drawing/2014/main" id="{CE9CC458-2608-9445-826E-235F5B6E5C48}"/>
              </a:ext>
            </a:extLst>
          </p:cNvPr>
          <p:cNvSpPr>
            <a:spLocks noChangeArrowheads="1"/>
          </p:cNvSpPr>
          <p:nvPr/>
        </p:nvSpPr>
        <p:spPr bwMode="auto">
          <a:xfrm>
            <a:off x="3330575" y="4013200"/>
            <a:ext cx="3683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KRISIS</a:t>
            </a:r>
            <a:endParaRPr lang="en-US" altLang="en-US" sz="1400">
              <a:latin typeface="Helvetica" pitchFamily="2" charset="0"/>
            </a:endParaRPr>
          </a:p>
        </p:txBody>
      </p:sp>
      <p:sp>
        <p:nvSpPr>
          <p:cNvPr id="950330" name="Rectangle 58">
            <a:extLst>
              <a:ext uri="{FF2B5EF4-FFF2-40B4-BE49-F238E27FC236}">
                <a16:creationId xmlns:a16="http://schemas.microsoft.com/office/drawing/2014/main" id="{41C6E55D-6B65-3F4B-ACF7-1F86C40BCD4C}"/>
              </a:ext>
            </a:extLst>
          </p:cNvPr>
          <p:cNvSpPr>
            <a:spLocks noChangeArrowheads="1"/>
          </p:cNvSpPr>
          <p:nvPr/>
        </p:nvSpPr>
        <p:spPr bwMode="auto">
          <a:xfrm>
            <a:off x="3665538" y="4013200"/>
            <a:ext cx="333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a:t>
            </a:r>
            <a:endParaRPr lang="en-US" altLang="en-US" sz="1400">
              <a:latin typeface="Helvetica" pitchFamily="2" charset="0"/>
            </a:endParaRPr>
          </a:p>
        </p:txBody>
      </p:sp>
      <p:sp>
        <p:nvSpPr>
          <p:cNvPr id="950331" name="Freeform 59">
            <a:extLst>
              <a:ext uri="{FF2B5EF4-FFF2-40B4-BE49-F238E27FC236}">
                <a16:creationId xmlns:a16="http://schemas.microsoft.com/office/drawing/2014/main" id="{80E78867-59E1-AF46-9395-2829EB916D5E}"/>
              </a:ext>
            </a:extLst>
          </p:cNvPr>
          <p:cNvSpPr>
            <a:spLocks/>
          </p:cNvSpPr>
          <p:nvPr/>
        </p:nvSpPr>
        <p:spPr bwMode="auto">
          <a:xfrm>
            <a:off x="2636838"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0332" name="Freeform 60">
            <a:extLst>
              <a:ext uri="{FF2B5EF4-FFF2-40B4-BE49-F238E27FC236}">
                <a16:creationId xmlns:a16="http://schemas.microsoft.com/office/drawing/2014/main" id="{6197E23F-2168-3C48-B26B-526FEED11CBD}"/>
              </a:ext>
            </a:extLst>
          </p:cNvPr>
          <p:cNvSpPr>
            <a:spLocks/>
          </p:cNvSpPr>
          <p:nvPr/>
        </p:nvSpPr>
        <p:spPr bwMode="auto">
          <a:xfrm>
            <a:off x="2876550"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0333" name="Freeform 61">
            <a:extLst>
              <a:ext uri="{FF2B5EF4-FFF2-40B4-BE49-F238E27FC236}">
                <a16:creationId xmlns:a16="http://schemas.microsoft.com/office/drawing/2014/main" id="{73522721-B407-444C-9381-0AAA84A019FD}"/>
              </a:ext>
            </a:extLst>
          </p:cNvPr>
          <p:cNvSpPr>
            <a:spLocks/>
          </p:cNvSpPr>
          <p:nvPr/>
        </p:nvSpPr>
        <p:spPr bwMode="auto">
          <a:xfrm>
            <a:off x="3116263" y="2376488"/>
            <a:ext cx="158750" cy="47625"/>
          </a:xfrm>
          <a:custGeom>
            <a:avLst/>
            <a:gdLst>
              <a:gd name="T0" fmla="*/ 0 w 100"/>
              <a:gd name="T1" fmla="*/ 0 h 30"/>
              <a:gd name="T2" fmla="*/ 100 w 100"/>
              <a:gd name="T3" fmla="*/ 0 h 30"/>
              <a:gd name="T4" fmla="*/ 100 w 100"/>
              <a:gd name="T5" fmla="*/ 20 h 30"/>
              <a:gd name="T6" fmla="*/ 100 w 100"/>
              <a:gd name="T7" fmla="*/ 30 h 30"/>
              <a:gd name="T8" fmla="*/ 0 w 100"/>
              <a:gd name="T9" fmla="*/ 30 h 30"/>
              <a:gd name="T10" fmla="*/ 0 w 100"/>
              <a:gd name="T11" fmla="*/ 20 h 30"/>
              <a:gd name="T12" fmla="*/ 0 w 10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0" h="30">
                <a:moveTo>
                  <a:pt x="0" y="0"/>
                </a:moveTo>
                <a:lnTo>
                  <a:pt x="100" y="0"/>
                </a:lnTo>
                <a:lnTo>
                  <a:pt x="100" y="20"/>
                </a:lnTo>
                <a:lnTo>
                  <a:pt x="100"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0334" name="Freeform 62">
            <a:extLst>
              <a:ext uri="{FF2B5EF4-FFF2-40B4-BE49-F238E27FC236}">
                <a16:creationId xmlns:a16="http://schemas.microsoft.com/office/drawing/2014/main" id="{820AA080-006C-9943-9ECB-BF0755D5D9C9}"/>
              </a:ext>
            </a:extLst>
          </p:cNvPr>
          <p:cNvSpPr>
            <a:spLocks/>
          </p:cNvSpPr>
          <p:nvPr/>
        </p:nvSpPr>
        <p:spPr bwMode="auto">
          <a:xfrm>
            <a:off x="3338513"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0335" name="Freeform 63">
            <a:extLst>
              <a:ext uri="{FF2B5EF4-FFF2-40B4-BE49-F238E27FC236}">
                <a16:creationId xmlns:a16="http://schemas.microsoft.com/office/drawing/2014/main" id="{1A904A81-0402-D143-AEAE-B571E3C5DC32}"/>
              </a:ext>
            </a:extLst>
          </p:cNvPr>
          <p:cNvSpPr>
            <a:spLocks/>
          </p:cNvSpPr>
          <p:nvPr/>
        </p:nvSpPr>
        <p:spPr bwMode="auto">
          <a:xfrm>
            <a:off x="3578225"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0337" name="Line 65">
            <a:extLst>
              <a:ext uri="{FF2B5EF4-FFF2-40B4-BE49-F238E27FC236}">
                <a16:creationId xmlns:a16="http://schemas.microsoft.com/office/drawing/2014/main" id="{8EF4ED75-6138-C641-80E4-58FAB5782878}"/>
              </a:ext>
            </a:extLst>
          </p:cNvPr>
          <p:cNvSpPr>
            <a:spLocks noChangeShapeType="1"/>
          </p:cNvSpPr>
          <p:nvPr/>
        </p:nvSpPr>
        <p:spPr bwMode="auto">
          <a:xfrm flipV="1">
            <a:off x="2454275" y="795338"/>
            <a:ext cx="1588" cy="31083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338" name="Rectangle 66">
            <a:extLst>
              <a:ext uri="{FF2B5EF4-FFF2-40B4-BE49-F238E27FC236}">
                <a16:creationId xmlns:a16="http://schemas.microsoft.com/office/drawing/2014/main" id="{4948C07E-2124-324C-B9F2-85F9AE17831A}"/>
              </a:ext>
            </a:extLst>
          </p:cNvPr>
          <p:cNvSpPr>
            <a:spLocks noChangeArrowheads="1"/>
          </p:cNvSpPr>
          <p:nvPr/>
        </p:nvSpPr>
        <p:spPr bwMode="auto">
          <a:xfrm>
            <a:off x="396875" y="4035425"/>
            <a:ext cx="195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50339" name="Rectangle 67">
            <a:extLst>
              <a:ext uri="{FF2B5EF4-FFF2-40B4-BE49-F238E27FC236}">
                <a16:creationId xmlns:a16="http://schemas.microsoft.com/office/drawing/2014/main" id="{475E1344-E464-FA48-BF0F-3483DCB22711}"/>
              </a:ext>
            </a:extLst>
          </p:cNvPr>
          <p:cNvSpPr>
            <a:spLocks noChangeArrowheads="1"/>
          </p:cNvSpPr>
          <p:nvPr/>
        </p:nvSpPr>
        <p:spPr bwMode="auto">
          <a:xfrm>
            <a:off x="1487488" y="4025900"/>
            <a:ext cx="195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50340" name="Rectangle 68">
            <a:extLst>
              <a:ext uri="{FF2B5EF4-FFF2-40B4-BE49-F238E27FC236}">
                <a16:creationId xmlns:a16="http://schemas.microsoft.com/office/drawing/2014/main" id="{CB68D2FE-D82C-6141-8F63-E8DBA6ED7257}"/>
              </a:ext>
            </a:extLst>
          </p:cNvPr>
          <p:cNvSpPr>
            <a:spLocks noChangeArrowheads="1"/>
          </p:cNvSpPr>
          <p:nvPr/>
        </p:nvSpPr>
        <p:spPr bwMode="auto">
          <a:xfrm>
            <a:off x="1655763" y="3189288"/>
            <a:ext cx="1539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100" b="1">
                <a:solidFill>
                  <a:srgbClr val="000000"/>
                </a:solidFill>
                <a:latin typeface="Helvetica" pitchFamily="2" charset="0"/>
              </a:rPr>
              <a:t>}</a:t>
            </a:r>
            <a:endParaRPr lang="en-US" altLang="en-US" sz="1400">
              <a:latin typeface="Helvetica" pitchFamily="2" charset="0"/>
            </a:endParaRPr>
          </a:p>
        </p:txBody>
      </p:sp>
      <p:sp>
        <p:nvSpPr>
          <p:cNvPr id="950341" name="Freeform 69">
            <a:extLst>
              <a:ext uri="{FF2B5EF4-FFF2-40B4-BE49-F238E27FC236}">
                <a16:creationId xmlns:a16="http://schemas.microsoft.com/office/drawing/2014/main" id="{29F444C8-445D-E94C-B127-BFF9A5D6362B}"/>
              </a:ext>
            </a:extLst>
          </p:cNvPr>
          <p:cNvSpPr>
            <a:spLocks/>
          </p:cNvSpPr>
          <p:nvPr/>
        </p:nvSpPr>
        <p:spPr bwMode="auto">
          <a:xfrm rot="5350910">
            <a:off x="988219" y="3945731"/>
            <a:ext cx="127000" cy="223838"/>
          </a:xfrm>
          <a:custGeom>
            <a:avLst/>
            <a:gdLst>
              <a:gd name="T0" fmla="*/ 0 w 80"/>
              <a:gd name="T1" fmla="*/ 50 h 141"/>
              <a:gd name="T2" fmla="*/ 50 w 80"/>
              <a:gd name="T3" fmla="*/ 50 h 141"/>
              <a:gd name="T4" fmla="*/ 50 w 80"/>
              <a:gd name="T5" fmla="*/ 0 h 141"/>
              <a:gd name="T6" fmla="*/ 80 w 80"/>
              <a:gd name="T7" fmla="*/ 71 h 141"/>
              <a:gd name="T8" fmla="*/ 50 w 80"/>
              <a:gd name="T9" fmla="*/ 141 h 141"/>
              <a:gd name="T10" fmla="*/ 50 w 80"/>
              <a:gd name="T11" fmla="*/ 91 h 141"/>
              <a:gd name="T12" fmla="*/ 0 w 80"/>
              <a:gd name="T13" fmla="*/ 91 h 141"/>
              <a:gd name="T14" fmla="*/ 0 w 80"/>
              <a:gd name="T15" fmla="*/ 5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1">
                <a:moveTo>
                  <a:pt x="0" y="50"/>
                </a:moveTo>
                <a:lnTo>
                  <a:pt x="50" y="50"/>
                </a:lnTo>
                <a:lnTo>
                  <a:pt x="50" y="0"/>
                </a:lnTo>
                <a:lnTo>
                  <a:pt x="80" y="71"/>
                </a:lnTo>
                <a:lnTo>
                  <a:pt x="50" y="141"/>
                </a:lnTo>
                <a:lnTo>
                  <a:pt x="50" y="91"/>
                </a:lnTo>
                <a:lnTo>
                  <a:pt x="0" y="91"/>
                </a:lnTo>
                <a:lnTo>
                  <a:pt x="0" y="50"/>
                </a:lnTo>
                <a:close/>
              </a:path>
            </a:pathLst>
          </a:custGeom>
          <a:solidFill>
            <a:srgbClr val="000000"/>
          </a:solidFill>
          <a:ln w="15875">
            <a:solidFill>
              <a:srgbClr val="000000"/>
            </a:solidFill>
            <a:prstDash val="solid"/>
            <a:round/>
            <a:headEnd/>
            <a:tailEnd/>
          </a:ln>
        </p:spPr>
        <p:txBody>
          <a:bodyPr/>
          <a:lstStyle/>
          <a:p>
            <a:endParaRPr lang="en-US"/>
          </a:p>
        </p:txBody>
      </p:sp>
      <p:sp>
        <p:nvSpPr>
          <p:cNvPr id="950342" name="Line 70">
            <a:extLst>
              <a:ext uri="{FF2B5EF4-FFF2-40B4-BE49-F238E27FC236}">
                <a16:creationId xmlns:a16="http://schemas.microsoft.com/office/drawing/2014/main" id="{810E8349-6520-6047-ADD1-A7E76A4E317C}"/>
              </a:ext>
            </a:extLst>
          </p:cNvPr>
          <p:cNvSpPr>
            <a:spLocks noChangeShapeType="1"/>
          </p:cNvSpPr>
          <p:nvPr/>
        </p:nvSpPr>
        <p:spPr bwMode="auto">
          <a:xfrm>
            <a:off x="2636838" y="28876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343" name="Line 71">
            <a:extLst>
              <a:ext uri="{FF2B5EF4-FFF2-40B4-BE49-F238E27FC236}">
                <a16:creationId xmlns:a16="http://schemas.microsoft.com/office/drawing/2014/main" id="{84A4A790-1F65-AE4C-89A0-6F8C1B40632F}"/>
              </a:ext>
            </a:extLst>
          </p:cNvPr>
          <p:cNvSpPr>
            <a:spLocks noChangeShapeType="1"/>
          </p:cNvSpPr>
          <p:nvPr/>
        </p:nvSpPr>
        <p:spPr bwMode="auto">
          <a:xfrm>
            <a:off x="2620963" y="374967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344" name="Line 72">
            <a:extLst>
              <a:ext uri="{FF2B5EF4-FFF2-40B4-BE49-F238E27FC236}">
                <a16:creationId xmlns:a16="http://schemas.microsoft.com/office/drawing/2014/main" id="{91BDAB0B-253C-8C46-8A48-3155ADE18312}"/>
              </a:ext>
            </a:extLst>
          </p:cNvPr>
          <p:cNvSpPr>
            <a:spLocks noChangeShapeType="1"/>
          </p:cNvSpPr>
          <p:nvPr/>
        </p:nvSpPr>
        <p:spPr bwMode="auto">
          <a:xfrm>
            <a:off x="2617788" y="430847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345" name="Line 73">
            <a:extLst>
              <a:ext uri="{FF2B5EF4-FFF2-40B4-BE49-F238E27FC236}">
                <a16:creationId xmlns:a16="http://schemas.microsoft.com/office/drawing/2014/main" id="{F6EAFC92-5BAA-414A-AB21-104713D80060}"/>
              </a:ext>
            </a:extLst>
          </p:cNvPr>
          <p:cNvSpPr>
            <a:spLocks noChangeShapeType="1"/>
          </p:cNvSpPr>
          <p:nvPr/>
        </p:nvSpPr>
        <p:spPr bwMode="auto">
          <a:xfrm>
            <a:off x="2620963" y="459740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346" name="Line 74">
            <a:extLst>
              <a:ext uri="{FF2B5EF4-FFF2-40B4-BE49-F238E27FC236}">
                <a16:creationId xmlns:a16="http://schemas.microsoft.com/office/drawing/2014/main" id="{A1A10DC3-1DDF-C047-ADD0-FF84562D2665}"/>
              </a:ext>
            </a:extLst>
          </p:cNvPr>
          <p:cNvSpPr>
            <a:spLocks noChangeShapeType="1"/>
          </p:cNvSpPr>
          <p:nvPr/>
        </p:nvSpPr>
        <p:spPr bwMode="auto">
          <a:xfrm>
            <a:off x="2617788" y="52197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347" name="Line 75">
            <a:extLst>
              <a:ext uri="{FF2B5EF4-FFF2-40B4-BE49-F238E27FC236}">
                <a16:creationId xmlns:a16="http://schemas.microsoft.com/office/drawing/2014/main" id="{159E59F4-CC20-B64A-84C6-852542789098}"/>
              </a:ext>
            </a:extLst>
          </p:cNvPr>
          <p:cNvSpPr>
            <a:spLocks noChangeShapeType="1"/>
          </p:cNvSpPr>
          <p:nvPr/>
        </p:nvSpPr>
        <p:spPr bwMode="auto">
          <a:xfrm>
            <a:off x="2620963" y="57785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348" name="Line 76">
            <a:extLst>
              <a:ext uri="{FF2B5EF4-FFF2-40B4-BE49-F238E27FC236}">
                <a16:creationId xmlns:a16="http://schemas.microsoft.com/office/drawing/2014/main" id="{290511C7-0FD9-6A46-A983-1B9454126D0A}"/>
              </a:ext>
            </a:extLst>
          </p:cNvPr>
          <p:cNvSpPr>
            <a:spLocks noChangeShapeType="1"/>
          </p:cNvSpPr>
          <p:nvPr/>
        </p:nvSpPr>
        <p:spPr bwMode="auto">
          <a:xfrm>
            <a:off x="2620963" y="6081713"/>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50349" name="Line 77">
            <a:extLst>
              <a:ext uri="{FF2B5EF4-FFF2-40B4-BE49-F238E27FC236}">
                <a16:creationId xmlns:a16="http://schemas.microsoft.com/office/drawing/2014/main" id="{86461839-AB49-E14F-AC1C-2542ECC5B5C8}"/>
              </a:ext>
            </a:extLst>
          </p:cNvPr>
          <p:cNvSpPr>
            <a:spLocks noChangeShapeType="1"/>
          </p:cNvSpPr>
          <p:nvPr/>
        </p:nvSpPr>
        <p:spPr bwMode="auto">
          <a:xfrm>
            <a:off x="2636838" y="6656388"/>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50350" name="Line 78">
            <a:extLst>
              <a:ext uri="{FF2B5EF4-FFF2-40B4-BE49-F238E27FC236}">
                <a16:creationId xmlns:a16="http://schemas.microsoft.com/office/drawing/2014/main" id="{8A7AC2B4-A7AC-204E-9644-A8B696AFAB87}"/>
              </a:ext>
            </a:extLst>
          </p:cNvPr>
          <p:cNvSpPr>
            <a:spLocks noChangeShapeType="1"/>
          </p:cNvSpPr>
          <p:nvPr/>
        </p:nvSpPr>
        <p:spPr bwMode="auto">
          <a:xfrm>
            <a:off x="2620963" y="6927850"/>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50351" name="Line 79">
            <a:extLst>
              <a:ext uri="{FF2B5EF4-FFF2-40B4-BE49-F238E27FC236}">
                <a16:creationId xmlns:a16="http://schemas.microsoft.com/office/drawing/2014/main" id="{E78344A6-2DEF-1B49-9842-DC12E5786306}"/>
              </a:ext>
            </a:extLst>
          </p:cNvPr>
          <p:cNvSpPr>
            <a:spLocks noChangeShapeType="1"/>
          </p:cNvSpPr>
          <p:nvPr/>
        </p:nvSpPr>
        <p:spPr bwMode="auto">
          <a:xfrm>
            <a:off x="2636838" y="7216775"/>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50352" name="Rectangle 80">
            <a:extLst>
              <a:ext uri="{FF2B5EF4-FFF2-40B4-BE49-F238E27FC236}">
                <a16:creationId xmlns:a16="http://schemas.microsoft.com/office/drawing/2014/main" id="{34808658-6DDC-C14B-81F5-E306C5073556}"/>
              </a:ext>
            </a:extLst>
          </p:cNvPr>
          <p:cNvSpPr>
            <a:spLocks noChangeArrowheads="1"/>
          </p:cNvSpPr>
          <p:nvPr/>
        </p:nvSpPr>
        <p:spPr bwMode="auto">
          <a:xfrm>
            <a:off x="2641600" y="55118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50353" name="Rectangle 81">
            <a:extLst>
              <a:ext uri="{FF2B5EF4-FFF2-40B4-BE49-F238E27FC236}">
                <a16:creationId xmlns:a16="http://schemas.microsoft.com/office/drawing/2014/main" id="{84D8CC1B-77BB-AF4D-AC15-F47B68010C95}"/>
              </a:ext>
            </a:extLst>
          </p:cNvPr>
          <p:cNvSpPr>
            <a:spLocks noChangeArrowheads="1"/>
          </p:cNvSpPr>
          <p:nvPr/>
        </p:nvSpPr>
        <p:spPr bwMode="auto">
          <a:xfrm>
            <a:off x="2833688" y="42719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0354" name="Rectangle 82">
            <a:extLst>
              <a:ext uri="{FF2B5EF4-FFF2-40B4-BE49-F238E27FC236}">
                <a16:creationId xmlns:a16="http://schemas.microsoft.com/office/drawing/2014/main" id="{7B95B086-7941-214B-9706-AE75575EA197}"/>
              </a:ext>
            </a:extLst>
          </p:cNvPr>
          <p:cNvSpPr>
            <a:spLocks noChangeArrowheads="1"/>
          </p:cNvSpPr>
          <p:nvPr/>
        </p:nvSpPr>
        <p:spPr bwMode="auto">
          <a:xfrm>
            <a:off x="2654300" y="259556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50356" name="Rectangle 84">
            <a:extLst>
              <a:ext uri="{FF2B5EF4-FFF2-40B4-BE49-F238E27FC236}">
                <a16:creationId xmlns:a16="http://schemas.microsoft.com/office/drawing/2014/main" id="{979DD24F-B380-C44E-AB65-6E65F62A8B7D}"/>
              </a:ext>
            </a:extLst>
          </p:cNvPr>
          <p:cNvSpPr>
            <a:spLocks noChangeArrowheads="1"/>
          </p:cNvSpPr>
          <p:nvPr/>
        </p:nvSpPr>
        <p:spPr bwMode="auto">
          <a:xfrm>
            <a:off x="2635250" y="2187575"/>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50357" name="Rectangle 85">
            <a:extLst>
              <a:ext uri="{FF2B5EF4-FFF2-40B4-BE49-F238E27FC236}">
                <a16:creationId xmlns:a16="http://schemas.microsoft.com/office/drawing/2014/main" id="{588F5DFD-73A4-5740-AEB9-57F42D50CE2C}"/>
              </a:ext>
            </a:extLst>
          </p:cNvPr>
          <p:cNvSpPr>
            <a:spLocks noChangeArrowheads="1"/>
          </p:cNvSpPr>
          <p:nvPr/>
        </p:nvSpPr>
        <p:spPr bwMode="auto">
          <a:xfrm>
            <a:off x="460375" y="2833688"/>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50358" name="Rectangle 86">
            <a:extLst>
              <a:ext uri="{FF2B5EF4-FFF2-40B4-BE49-F238E27FC236}">
                <a16:creationId xmlns:a16="http://schemas.microsoft.com/office/drawing/2014/main" id="{F2E5167B-9A50-B941-92E6-A0F5CEBEDA66}"/>
              </a:ext>
            </a:extLst>
          </p:cNvPr>
          <p:cNvSpPr>
            <a:spLocks noChangeArrowheads="1"/>
          </p:cNvSpPr>
          <p:nvPr/>
        </p:nvSpPr>
        <p:spPr bwMode="auto">
          <a:xfrm>
            <a:off x="444500" y="3203575"/>
            <a:ext cx="177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(D)</a:t>
            </a:r>
            <a:endParaRPr lang="en-US" altLang="en-US" sz="1400">
              <a:latin typeface="Helvetica" pitchFamily="2" charset="0"/>
            </a:endParaRPr>
          </a:p>
        </p:txBody>
      </p:sp>
      <p:sp>
        <p:nvSpPr>
          <p:cNvPr id="950359" name="Rectangle 87">
            <a:extLst>
              <a:ext uri="{FF2B5EF4-FFF2-40B4-BE49-F238E27FC236}">
                <a16:creationId xmlns:a16="http://schemas.microsoft.com/office/drawing/2014/main" id="{75CAAC60-7786-2B40-9668-FA2DBAAF8B57}"/>
              </a:ext>
            </a:extLst>
          </p:cNvPr>
          <p:cNvSpPr>
            <a:spLocks noChangeArrowheads="1"/>
          </p:cNvSpPr>
          <p:nvPr/>
        </p:nvSpPr>
        <p:spPr bwMode="auto">
          <a:xfrm>
            <a:off x="304800" y="3798888"/>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(PS)</a:t>
            </a:r>
            <a:endParaRPr lang="en-US" altLang="en-US" sz="1400">
              <a:latin typeface="Helvetica" pitchFamily="2" charset="0"/>
            </a:endParaRPr>
          </a:p>
        </p:txBody>
      </p:sp>
      <p:sp>
        <p:nvSpPr>
          <p:cNvPr id="950360" name="Rectangle 88">
            <a:extLst>
              <a:ext uri="{FF2B5EF4-FFF2-40B4-BE49-F238E27FC236}">
                <a16:creationId xmlns:a16="http://schemas.microsoft.com/office/drawing/2014/main" id="{B8FB6992-436F-F148-AB38-CA8848B26B19}"/>
              </a:ext>
            </a:extLst>
          </p:cNvPr>
          <p:cNvSpPr>
            <a:spLocks noChangeArrowheads="1"/>
          </p:cNvSpPr>
          <p:nvPr/>
        </p:nvSpPr>
        <p:spPr bwMode="auto">
          <a:xfrm>
            <a:off x="933450" y="2933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0361" name="Rectangle 89">
            <a:extLst>
              <a:ext uri="{FF2B5EF4-FFF2-40B4-BE49-F238E27FC236}">
                <a16:creationId xmlns:a16="http://schemas.microsoft.com/office/drawing/2014/main" id="{643D8561-D5E2-EA4D-8E97-8BCB9FB78B9D}"/>
              </a:ext>
            </a:extLst>
          </p:cNvPr>
          <p:cNvSpPr>
            <a:spLocks noChangeArrowheads="1"/>
          </p:cNvSpPr>
          <p:nvPr/>
        </p:nvSpPr>
        <p:spPr bwMode="auto">
          <a:xfrm>
            <a:off x="3054350" y="17653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0362" name="Rectangle 90">
            <a:extLst>
              <a:ext uri="{FF2B5EF4-FFF2-40B4-BE49-F238E27FC236}">
                <a16:creationId xmlns:a16="http://schemas.microsoft.com/office/drawing/2014/main" id="{97EC68FA-8214-7E4F-AEFC-E4586FDD960B}"/>
              </a:ext>
            </a:extLst>
          </p:cNvPr>
          <p:cNvSpPr>
            <a:spLocks noChangeArrowheads="1"/>
          </p:cNvSpPr>
          <p:nvPr/>
        </p:nvSpPr>
        <p:spPr bwMode="auto">
          <a:xfrm>
            <a:off x="3038475" y="20526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0363" name="Rectangle 91">
            <a:extLst>
              <a:ext uri="{FF2B5EF4-FFF2-40B4-BE49-F238E27FC236}">
                <a16:creationId xmlns:a16="http://schemas.microsoft.com/office/drawing/2014/main" id="{35D7D408-3920-9547-B52C-2AA2CD2CE8C7}"/>
              </a:ext>
            </a:extLst>
          </p:cNvPr>
          <p:cNvSpPr>
            <a:spLocks noChangeArrowheads="1"/>
          </p:cNvSpPr>
          <p:nvPr/>
        </p:nvSpPr>
        <p:spPr bwMode="auto">
          <a:xfrm>
            <a:off x="2878138" y="22447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0364" name="Rectangle 92">
            <a:extLst>
              <a:ext uri="{FF2B5EF4-FFF2-40B4-BE49-F238E27FC236}">
                <a16:creationId xmlns:a16="http://schemas.microsoft.com/office/drawing/2014/main" id="{006ABD9F-CB6B-774A-9ABB-A62B256BD51B}"/>
              </a:ext>
            </a:extLst>
          </p:cNvPr>
          <p:cNvSpPr>
            <a:spLocks noChangeArrowheads="1"/>
          </p:cNvSpPr>
          <p:nvPr/>
        </p:nvSpPr>
        <p:spPr bwMode="auto">
          <a:xfrm>
            <a:off x="3054350" y="28987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0365" name="Rectangle 93">
            <a:extLst>
              <a:ext uri="{FF2B5EF4-FFF2-40B4-BE49-F238E27FC236}">
                <a16:creationId xmlns:a16="http://schemas.microsoft.com/office/drawing/2014/main" id="{A8CD8AFA-4F44-3F42-928A-A7802C87792F}"/>
              </a:ext>
            </a:extLst>
          </p:cNvPr>
          <p:cNvSpPr>
            <a:spLocks noChangeArrowheads="1"/>
          </p:cNvSpPr>
          <p:nvPr/>
        </p:nvSpPr>
        <p:spPr bwMode="auto">
          <a:xfrm>
            <a:off x="2894013" y="36830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0366" name="Rectangle 94">
            <a:extLst>
              <a:ext uri="{FF2B5EF4-FFF2-40B4-BE49-F238E27FC236}">
                <a16:creationId xmlns:a16="http://schemas.microsoft.com/office/drawing/2014/main" id="{56257B63-FD3E-194A-A211-DDB952712170}"/>
              </a:ext>
            </a:extLst>
          </p:cNvPr>
          <p:cNvSpPr>
            <a:spLocks noChangeArrowheads="1"/>
          </p:cNvSpPr>
          <p:nvPr/>
        </p:nvSpPr>
        <p:spPr bwMode="auto">
          <a:xfrm>
            <a:off x="2894013" y="3827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0367" name="Rectangle 95">
            <a:extLst>
              <a:ext uri="{FF2B5EF4-FFF2-40B4-BE49-F238E27FC236}">
                <a16:creationId xmlns:a16="http://schemas.microsoft.com/office/drawing/2014/main" id="{A6DB3DCE-2EB4-9B48-80BF-6FE2C4B5DB65}"/>
              </a:ext>
            </a:extLst>
          </p:cNvPr>
          <p:cNvSpPr>
            <a:spLocks noChangeArrowheads="1"/>
          </p:cNvSpPr>
          <p:nvPr/>
        </p:nvSpPr>
        <p:spPr bwMode="auto">
          <a:xfrm>
            <a:off x="2989263" y="34591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0368" name="Rectangle 96">
            <a:extLst>
              <a:ext uri="{FF2B5EF4-FFF2-40B4-BE49-F238E27FC236}">
                <a16:creationId xmlns:a16="http://schemas.microsoft.com/office/drawing/2014/main" id="{DB122F46-9EFB-1F40-950B-9291AD3597D0}"/>
              </a:ext>
            </a:extLst>
          </p:cNvPr>
          <p:cNvSpPr>
            <a:spLocks noChangeArrowheads="1"/>
          </p:cNvSpPr>
          <p:nvPr/>
        </p:nvSpPr>
        <p:spPr bwMode="auto">
          <a:xfrm>
            <a:off x="3117850" y="31702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0369" name="Rectangle 97">
            <a:extLst>
              <a:ext uri="{FF2B5EF4-FFF2-40B4-BE49-F238E27FC236}">
                <a16:creationId xmlns:a16="http://schemas.microsoft.com/office/drawing/2014/main" id="{1E96A629-86F1-124F-AAC1-A976E540AB7B}"/>
              </a:ext>
            </a:extLst>
          </p:cNvPr>
          <p:cNvSpPr>
            <a:spLocks noChangeArrowheads="1"/>
          </p:cNvSpPr>
          <p:nvPr/>
        </p:nvSpPr>
        <p:spPr bwMode="auto">
          <a:xfrm>
            <a:off x="2894013" y="4624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0370" name="Rectangle 98">
            <a:extLst>
              <a:ext uri="{FF2B5EF4-FFF2-40B4-BE49-F238E27FC236}">
                <a16:creationId xmlns:a16="http://schemas.microsoft.com/office/drawing/2014/main" id="{BAD85A2F-4AF5-3D41-9BE7-E25CE821EDD6}"/>
              </a:ext>
            </a:extLst>
          </p:cNvPr>
          <p:cNvSpPr>
            <a:spLocks noChangeArrowheads="1"/>
          </p:cNvSpPr>
          <p:nvPr/>
        </p:nvSpPr>
        <p:spPr bwMode="auto">
          <a:xfrm>
            <a:off x="2878138" y="492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0371" name="Rectangle 99">
            <a:extLst>
              <a:ext uri="{FF2B5EF4-FFF2-40B4-BE49-F238E27FC236}">
                <a16:creationId xmlns:a16="http://schemas.microsoft.com/office/drawing/2014/main" id="{A52DFCC3-68F6-0543-946C-B0DF7A7BA16B}"/>
              </a:ext>
            </a:extLst>
          </p:cNvPr>
          <p:cNvSpPr>
            <a:spLocks noChangeArrowheads="1"/>
          </p:cNvSpPr>
          <p:nvPr/>
        </p:nvSpPr>
        <p:spPr bwMode="auto">
          <a:xfrm>
            <a:off x="2878138" y="51371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0372" name="Rectangle 100">
            <a:extLst>
              <a:ext uri="{FF2B5EF4-FFF2-40B4-BE49-F238E27FC236}">
                <a16:creationId xmlns:a16="http://schemas.microsoft.com/office/drawing/2014/main" id="{A3B5A915-1722-B549-AE71-775A96F71D26}"/>
              </a:ext>
            </a:extLst>
          </p:cNvPr>
          <p:cNvSpPr>
            <a:spLocks noChangeArrowheads="1"/>
          </p:cNvSpPr>
          <p:nvPr/>
        </p:nvSpPr>
        <p:spPr bwMode="auto">
          <a:xfrm>
            <a:off x="2692400" y="5051425"/>
            <a:ext cx="2444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
              </a:rPr>
              <a:t>       </a:t>
            </a:r>
            <a:endParaRPr lang="en-US" altLang="en-US" sz="1400">
              <a:latin typeface="Helvetica" pitchFamily="2" charset="0"/>
            </a:endParaRPr>
          </a:p>
        </p:txBody>
      </p:sp>
      <p:sp>
        <p:nvSpPr>
          <p:cNvPr id="950373" name="Rectangle 101">
            <a:extLst>
              <a:ext uri="{FF2B5EF4-FFF2-40B4-BE49-F238E27FC236}">
                <a16:creationId xmlns:a16="http://schemas.microsoft.com/office/drawing/2014/main" id="{A9E16AAC-4F7D-4341-8B32-8F2043B6D4C1}"/>
              </a:ext>
            </a:extLst>
          </p:cNvPr>
          <p:cNvSpPr>
            <a:spLocks noChangeArrowheads="1"/>
          </p:cNvSpPr>
          <p:nvPr/>
        </p:nvSpPr>
        <p:spPr bwMode="auto">
          <a:xfrm>
            <a:off x="3022600" y="58070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0374" name="Rectangle 102">
            <a:extLst>
              <a:ext uri="{FF2B5EF4-FFF2-40B4-BE49-F238E27FC236}">
                <a16:creationId xmlns:a16="http://schemas.microsoft.com/office/drawing/2014/main" id="{1F3DB388-A5CD-2D48-8060-45190288E6D2}"/>
              </a:ext>
            </a:extLst>
          </p:cNvPr>
          <p:cNvSpPr>
            <a:spLocks noChangeArrowheads="1"/>
          </p:cNvSpPr>
          <p:nvPr/>
        </p:nvSpPr>
        <p:spPr bwMode="auto">
          <a:xfrm>
            <a:off x="3006725" y="609441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0375" name="Rectangle 103">
            <a:extLst>
              <a:ext uri="{FF2B5EF4-FFF2-40B4-BE49-F238E27FC236}">
                <a16:creationId xmlns:a16="http://schemas.microsoft.com/office/drawing/2014/main" id="{5F794BD1-2CF1-BF46-BA37-C677DA7EA77C}"/>
              </a:ext>
            </a:extLst>
          </p:cNvPr>
          <p:cNvSpPr>
            <a:spLocks noChangeArrowheads="1"/>
          </p:cNvSpPr>
          <p:nvPr/>
        </p:nvSpPr>
        <p:spPr bwMode="auto">
          <a:xfrm>
            <a:off x="2814638" y="69564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0376" name="Rectangle 104">
            <a:extLst>
              <a:ext uri="{FF2B5EF4-FFF2-40B4-BE49-F238E27FC236}">
                <a16:creationId xmlns:a16="http://schemas.microsoft.com/office/drawing/2014/main" id="{CE96BF64-82C3-CB4C-A2ED-44D4577F5E7C}"/>
              </a:ext>
            </a:extLst>
          </p:cNvPr>
          <p:cNvSpPr>
            <a:spLocks noChangeArrowheads="1"/>
          </p:cNvSpPr>
          <p:nvPr/>
        </p:nvSpPr>
        <p:spPr bwMode="auto">
          <a:xfrm>
            <a:off x="2894013" y="72278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0377" name="Rectangle 105">
            <a:extLst>
              <a:ext uri="{FF2B5EF4-FFF2-40B4-BE49-F238E27FC236}">
                <a16:creationId xmlns:a16="http://schemas.microsoft.com/office/drawing/2014/main" id="{E450C7C2-8DB9-534D-AA5C-77C02EB05BDD}"/>
              </a:ext>
            </a:extLst>
          </p:cNvPr>
          <p:cNvSpPr>
            <a:spLocks noChangeArrowheads="1"/>
          </p:cNvSpPr>
          <p:nvPr/>
        </p:nvSpPr>
        <p:spPr bwMode="auto">
          <a:xfrm>
            <a:off x="2533650" y="2174875"/>
            <a:ext cx="3429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
              </a:rPr>
              <a:t>        </a:t>
            </a:r>
            <a:endParaRPr lang="en-US" altLang="en-US" sz="1400">
              <a:latin typeface="Helvetica" pitchFamily="2" charset="0"/>
            </a:endParaRPr>
          </a:p>
        </p:txBody>
      </p:sp>
      <p:sp>
        <p:nvSpPr>
          <p:cNvPr id="950378" name="Rectangle 106">
            <a:extLst>
              <a:ext uri="{FF2B5EF4-FFF2-40B4-BE49-F238E27FC236}">
                <a16:creationId xmlns:a16="http://schemas.microsoft.com/office/drawing/2014/main" id="{0F79522E-C88C-BA4C-AB47-4C0E6D1D6764}"/>
              </a:ext>
            </a:extLst>
          </p:cNvPr>
          <p:cNvSpPr>
            <a:spLocks noChangeArrowheads="1"/>
          </p:cNvSpPr>
          <p:nvPr/>
        </p:nvSpPr>
        <p:spPr bwMode="auto">
          <a:xfrm>
            <a:off x="3101975" y="238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0379" name="AutoShape 107">
            <a:extLst>
              <a:ext uri="{FF2B5EF4-FFF2-40B4-BE49-F238E27FC236}">
                <a16:creationId xmlns:a16="http://schemas.microsoft.com/office/drawing/2014/main" id="{CD9ABAEA-5772-C649-8712-6BEFDB7321F2}"/>
              </a:ext>
            </a:extLst>
          </p:cNvPr>
          <p:cNvSpPr>
            <a:spLocks noChangeArrowheads="1"/>
          </p:cNvSpPr>
          <p:nvPr/>
        </p:nvSpPr>
        <p:spPr bwMode="auto">
          <a:xfrm flipH="1">
            <a:off x="1789113" y="3225800"/>
            <a:ext cx="400050" cy="444500"/>
          </a:xfrm>
          <a:prstGeom prst="rightArrow">
            <a:avLst>
              <a:gd name="adj1" fmla="val 50000"/>
              <a:gd name="adj2" fmla="val 5000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0380" name="Rectangle 108">
            <a:extLst>
              <a:ext uri="{FF2B5EF4-FFF2-40B4-BE49-F238E27FC236}">
                <a16:creationId xmlns:a16="http://schemas.microsoft.com/office/drawing/2014/main" id="{F4844B00-3027-6D4D-BB7D-68FC076F4B79}"/>
              </a:ext>
            </a:extLst>
          </p:cNvPr>
          <p:cNvSpPr>
            <a:spLocks noChangeArrowheads="1"/>
          </p:cNvSpPr>
          <p:nvPr/>
        </p:nvSpPr>
        <p:spPr bwMode="auto">
          <a:xfrm>
            <a:off x="431800" y="3444875"/>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50381" name="Rectangle 109">
            <a:extLst>
              <a:ext uri="{FF2B5EF4-FFF2-40B4-BE49-F238E27FC236}">
                <a16:creationId xmlns:a16="http://schemas.microsoft.com/office/drawing/2014/main" id="{5E1FA1A4-F3F5-D247-A821-49D64027B6B9}"/>
              </a:ext>
            </a:extLst>
          </p:cNvPr>
          <p:cNvSpPr>
            <a:spLocks noChangeArrowheads="1"/>
          </p:cNvSpPr>
          <p:nvPr/>
        </p:nvSpPr>
        <p:spPr bwMode="auto">
          <a:xfrm>
            <a:off x="650875" y="4129088"/>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Taw</a:t>
            </a:r>
            <a:endParaRPr lang="en-US" altLang="en-US">
              <a:latin typeface="Helvetica" pitchFamily="2" charset="0"/>
            </a:endParaRPr>
          </a:p>
        </p:txBody>
      </p:sp>
      <p:sp>
        <p:nvSpPr>
          <p:cNvPr id="950382" name="Rectangle 110">
            <a:extLst>
              <a:ext uri="{FF2B5EF4-FFF2-40B4-BE49-F238E27FC236}">
                <a16:creationId xmlns:a16="http://schemas.microsoft.com/office/drawing/2014/main" id="{77BFCF39-5F21-EB47-B770-B6C2C6E42D58}"/>
              </a:ext>
            </a:extLst>
          </p:cNvPr>
          <p:cNvSpPr>
            <a:spLocks noChangeArrowheads="1"/>
          </p:cNvSpPr>
          <p:nvPr/>
        </p:nvSpPr>
        <p:spPr bwMode="auto">
          <a:xfrm>
            <a:off x="606425" y="442118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Taw</a:t>
            </a:r>
            <a:endParaRPr lang="en-US" altLang="en-US">
              <a:latin typeface="Helvetica" pitchFamily="2" charset="0"/>
            </a:endParaRPr>
          </a:p>
        </p:txBody>
      </p:sp>
      <p:sp>
        <p:nvSpPr>
          <p:cNvPr id="950383" name="Rectangle 111">
            <a:extLst>
              <a:ext uri="{FF2B5EF4-FFF2-40B4-BE49-F238E27FC236}">
                <a16:creationId xmlns:a16="http://schemas.microsoft.com/office/drawing/2014/main" id="{BA4A54B3-6483-5D4A-A74F-2554F6FB0FE7}"/>
              </a:ext>
            </a:extLst>
          </p:cNvPr>
          <p:cNvSpPr>
            <a:spLocks noChangeArrowheads="1"/>
          </p:cNvSpPr>
          <p:nvPr/>
        </p:nvSpPr>
        <p:spPr bwMode="auto">
          <a:xfrm>
            <a:off x="890588" y="4749800"/>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Ezra</a:t>
            </a:r>
            <a:endParaRPr lang="en-US" altLang="en-US">
              <a:latin typeface="Helvetica" pitchFamily="2" charset="0"/>
            </a:endParaRPr>
          </a:p>
        </p:txBody>
      </p:sp>
      <p:sp>
        <p:nvSpPr>
          <p:cNvPr id="950384" name="Rectangle 112">
            <a:extLst>
              <a:ext uri="{FF2B5EF4-FFF2-40B4-BE49-F238E27FC236}">
                <a16:creationId xmlns:a16="http://schemas.microsoft.com/office/drawing/2014/main" id="{AAD32C87-091C-6E4D-A50B-28D24FC4DE28}"/>
              </a:ext>
            </a:extLst>
          </p:cNvPr>
          <p:cNvSpPr>
            <a:spLocks noChangeArrowheads="1"/>
          </p:cNvSpPr>
          <p:nvPr/>
        </p:nvSpPr>
        <p:spPr bwMode="auto">
          <a:xfrm>
            <a:off x="596900" y="5092700"/>
            <a:ext cx="952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Nehemia</a:t>
            </a:r>
            <a:endParaRPr lang="en-US" altLang="en-US" b="1">
              <a:latin typeface="Helvetica" pitchFamily="2" charset="0"/>
            </a:endParaRPr>
          </a:p>
        </p:txBody>
      </p:sp>
      <p:sp>
        <p:nvSpPr>
          <p:cNvPr id="950385" name="Rectangle 113">
            <a:extLst>
              <a:ext uri="{FF2B5EF4-FFF2-40B4-BE49-F238E27FC236}">
                <a16:creationId xmlns:a16="http://schemas.microsoft.com/office/drawing/2014/main" id="{F94E6946-7660-5149-8DFB-438A98442401}"/>
              </a:ext>
            </a:extLst>
          </p:cNvPr>
          <p:cNvSpPr>
            <a:spLocks noChangeArrowheads="1"/>
          </p:cNvSpPr>
          <p:nvPr/>
        </p:nvSpPr>
        <p:spPr bwMode="auto">
          <a:xfrm>
            <a:off x="830263" y="5414963"/>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Ester</a:t>
            </a:r>
            <a:endParaRPr lang="en-US" altLang="en-US">
              <a:latin typeface="Helvetica" pitchFamily="2" charset="0"/>
            </a:endParaRPr>
          </a:p>
        </p:txBody>
      </p:sp>
      <p:sp>
        <p:nvSpPr>
          <p:cNvPr id="950386" name="Rectangle 114">
            <a:extLst>
              <a:ext uri="{FF2B5EF4-FFF2-40B4-BE49-F238E27FC236}">
                <a16:creationId xmlns:a16="http://schemas.microsoft.com/office/drawing/2014/main" id="{9B9AD65A-114A-0148-BF2D-72A304F89FB5}"/>
              </a:ext>
            </a:extLst>
          </p:cNvPr>
          <p:cNvSpPr>
            <a:spLocks noChangeArrowheads="1"/>
          </p:cNvSpPr>
          <p:nvPr/>
        </p:nvSpPr>
        <p:spPr bwMode="auto">
          <a:xfrm>
            <a:off x="731838" y="2717800"/>
            <a:ext cx="8905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700" b="1">
                <a:solidFill>
                  <a:srgbClr val="000000"/>
                </a:solidFill>
                <a:latin typeface="Helvetica" pitchFamily="2" charset="0"/>
              </a:rPr>
              <a:t>I Samuel</a:t>
            </a:r>
            <a:endParaRPr lang="en-US" altLang="en-US" sz="1400">
              <a:latin typeface="Helvetica" pitchFamily="2" charset="0"/>
            </a:endParaRPr>
          </a:p>
        </p:txBody>
      </p:sp>
      <p:sp>
        <p:nvSpPr>
          <p:cNvPr id="950387" name="Rectangle 115">
            <a:extLst>
              <a:ext uri="{FF2B5EF4-FFF2-40B4-BE49-F238E27FC236}">
                <a16:creationId xmlns:a16="http://schemas.microsoft.com/office/drawing/2014/main" id="{6C5497A5-7889-FD45-A077-05B0142F2D19}"/>
              </a:ext>
            </a:extLst>
          </p:cNvPr>
          <p:cNvSpPr>
            <a:spLocks noChangeArrowheads="1"/>
          </p:cNvSpPr>
          <p:nvPr/>
        </p:nvSpPr>
        <p:spPr bwMode="auto">
          <a:xfrm>
            <a:off x="668338" y="3114675"/>
            <a:ext cx="1003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Samuel</a:t>
            </a:r>
            <a:endParaRPr lang="en-US" altLang="en-US" sz="1400">
              <a:latin typeface="Helvetica" pitchFamily="2" charset="0"/>
            </a:endParaRPr>
          </a:p>
        </p:txBody>
      </p:sp>
      <p:sp>
        <p:nvSpPr>
          <p:cNvPr id="950388" name="Rectangle 116">
            <a:extLst>
              <a:ext uri="{FF2B5EF4-FFF2-40B4-BE49-F238E27FC236}">
                <a16:creationId xmlns:a16="http://schemas.microsoft.com/office/drawing/2014/main" id="{0C2C12CE-16A4-7144-B02D-560CF8086FC9}"/>
              </a:ext>
            </a:extLst>
          </p:cNvPr>
          <p:cNvSpPr>
            <a:spLocks noChangeArrowheads="1"/>
          </p:cNvSpPr>
          <p:nvPr/>
        </p:nvSpPr>
        <p:spPr bwMode="auto">
          <a:xfrm>
            <a:off x="782638" y="336867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Raja</a:t>
            </a:r>
            <a:endParaRPr lang="en-US" altLang="en-US">
              <a:latin typeface="Helvetica" pitchFamily="2" charset="0"/>
            </a:endParaRPr>
          </a:p>
        </p:txBody>
      </p:sp>
      <p:sp>
        <p:nvSpPr>
          <p:cNvPr id="950389" name="Rectangle 117">
            <a:extLst>
              <a:ext uri="{FF2B5EF4-FFF2-40B4-BE49-F238E27FC236}">
                <a16:creationId xmlns:a16="http://schemas.microsoft.com/office/drawing/2014/main" id="{FD846348-EA0F-C34C-9CBB-493E87AC4AB7}"/>
              </a:ext>
            </a:extLst>
          </p:cNvPr>
          <p:cNvSpPr>
            <a:spLocks noChangeArrowheads="1"/>
          </p:cNvSpPr>
          <p:nvPr/>
        </p:nvSpPr>
        <p:spPr bwMode="auto">
          <a:xfrm>
            <a:off x="641350" y="3730625"/>
            <a:ext cx="673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Raja</a:t>
            </a:r>
            <a:endParaRPr lang="en-US" altLang="en-US">
              <a:latin typeface="Helvetica" pitchFamily="2" charset="0"/>
            </a:endParaRPr>
          </a:p>
        </p:txBody>
      </p:sp>
      <p:sp>
        <p:nvSpPr>
          <p:cNvPr id="950390" name="Rectangle 118" descr="Small grid">
            <a:extLst>
              <a:ext uri="{FF2B5EF4-FFF2-40B4-BE49-F238E27FC236}">
                <a16:creationId xmlns:a16="http://schemas.microsoft.com/office/drawing/2014/main" id="{D654EFE6-72AB-204A-A01F-71993A8174D2}"/>
              </a:ext>
            </a:extLst>
          </p:cNvPr>
          <p:cNvSpPr>
            <a:spLocks noChangeArrowheads="1"/>
          </p:cNvSpPr>
          <p:nvPr/>
        </p:nvSpPr>
        <p:spPr bwMode="auto">
          <a:xfrm>
            <a:off x="2220913" y="582613"/>
            <a:ext cx="222250" cy="32797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0391" name="Arc 119">
            <a:extLst>
              <a:ext uri="{FF2B5EF4-FFF2-40B4-BE49-F238E27FC236}">
                <a16:creationId xmlns:a16="http://schemas.microsoft.com/office/drawing/2014/main" id="{D094848B-0B93-7C47-85CE-4B26F6447CE6}"/>
              </a:ext>
            </a:extLst>
          </p:cNvPr>
          <p:cNvSpPr>
            <a:spLocks/>
          </p:cNvSpPr>
          <p:nvPr/>
        </p:nvSpPr>
        <p:spPr bwMode="auto">
          <a:xfrm rot="10860000">
            <a:off x="2457450" y="569913"/>
            <a:ext cx="92075" cy="27463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381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0392" name="Line 120">
            <a:extLst>
              <a:ext uri="{FF2B5EF4-FFF2-40B4-BE49-F238E27FC236}">
                <a16:creationId xmlns:a16="http://schemas.microsoft.com/office/drawing/2014/main" id="{04458913-87F7-F54E-A22F-C700E8851D82}"/>
              </a:ext>
            </a:extLst>
          </p:cNvPr>
          <p:cNvSpPr>
            <a:spLocks noChangeShapeType="1"/>
          </p:cNvSpPr>
          <p:nvPr/>
        </p:nvSpPr>
        <p:spPr bwMode="auto">
          <a:xfrm flipH="1" flipV="1">
            <a:off x="3830638" y="360363"/>
            <a:ext cx="0" cy="4381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393" name="Line 121">
            <a:extLst>
              <a:ext uri="{FF2B5EF4-FFF2-40B4-BE49-F238E27FC236}">
                <a16:creationId xmlns:a16="http://schemas.microsoft.com/office/drawing/2014/main" id="{CBEFA866-CAE9-174C-85C8-98085EBAFA13}"/>
              </a:ext>
            </a:extLst>
          </p:cNvPr>
          <p:cNvSpPr>
            <a:spLocks noChangeShapeType="1"/>
          </p:cNvSpPr>
          <p:nvPr/>
        </p:nvSpPr>
        <p:spPr bwMode="auto">
          <a:xfrm>
            <a:off x="2670175" y="571500"/>
            <a:ext cx="4937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394" name="Line 122">
            <a:extLst>
              <a:ext uri="{FF2B5EF4-FFF2-40B4-BE49-F238E27FC236}">
                <a16:creationId xmlns:a16="http://schemas.microsoft.com/office/drawing/2014/main" id="{A64158F5-2684-4F47-A33E-121E63412387}"/>
              </a:ext>
            </a:extLst>
          </p:cNvPr>
          <p:cNvSpPr>
            <a:spLocks noChangeShapeType="1"/>
          </p:cNvSpPr>
          <p:nvPr/>
        </p:nvSpPr>
        <p:spPr bwMode="auto">
          <a:xfrm>
            <a:off x="3290888" y="571500"/>
            <a:ext cx="479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395" name="Line 123">
            <a:extLst>
              <a:ext uri="{FF2B5EF4-FFF2-40B4-BE49-F238E27FC236}">
                <a16:creationId xmlns:a16="http://schemas.microsoft.com/office/drawing/2014/main" id="{F186CD23-B0F9-8540-A284-2172C36FE9E1}"/>
              </a:ext>
            </a:extLst>
          </p:cNvPr>
          <p:cNvSpPr>
            <a:spLocks noChangeShapeType="1"/>
          </p:cNvSpPr>
          <p:nvPr/>
        </p:nvSpPr>
        <p:spPr bwMode="auto">
          <a:xfrm>
            <a:off x="2651125" y="2012950"/>
            <a:ext cx="11160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396" name="Line 124">
            <a:extLst>
              <a:ext uri="{FF2B5EF4-FFF2-40B4-BE49-F238E27FC236}">
                <a16:creationId xmlns:a16="http://schemas.microsoft.com/office/drawing/2014/main" id="{C394D420-2EB5-EF4B-A9F2-21104B55FB99}"/>
              </a:ext>
            </a:extLst>
          </p:cNvPr>
          <p:cNvSpPr>
            <a:spLocks noChangeShapeType="1"/>
          </p:cNvSpPr>
          <p:nvPr/>
        </p:nvSpPr>
        <p:spPr bwMode="auto">
          <a:xfrm>
            <a:off x="2620963" y="34512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397" name="Rectangle 125">
            <a:extLst>
              <a:ext uri="{FF2B5EF4-FFF2-40B4-BE49-F238E27FC236}">
                <a16:creationId xmlns:a16="http://schemas.microsoft.com/office/drawing/2014/main" id="{6EE0EE2E-1AA4-9645-984B-0020A4CF7476}"/>
              </a:ext>
            </a:extLst>
          </p:cNvPr>
          <p:cNvSpPr>
            <a:spLocks noChangeArrowheads="1"/>
          </p:cNvSpPr>
          <p:nvPr/>
        </p:nvSpPr>
        <p:spPr bwMode="auto">
          <a:xfrm>
            <a:off x="4243388" y="186690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(N)</a:t>
            </a:r>
          </a:p>
        </p:txBody>
      </p:sp>
      <p:sp>
        <p:nvSpPr>
          <p:cNvPr id="950398" name="Rectangle 126">
            <a:extLst>
              <a:ext uri="{FF2B5EF4-FFF2-40B4-BE49-F238E27FC236}">
                <a16:creationId xmlns:a16="http://schemas.microsoft.com/office/drawing/2014/main" id="{84F954D1-1212-6E47-A817-54E9785AD4B1}"/>
              </a:ext>
            </a:extLst>
          </p:cNvPr>
          <p:cNvSpPr>
            <a:spLocks noChangeArrowheads="1"/>
          </p:cNvSpPr>
          <p:nvPr/>
        </p:nvSpPr>
        <p:spPr bwMode="auto">
          <a:xfrm>
            <a:off x="4224338" y="3041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50399" name="Rectangle 127">
            <a:extLst>
              <a:ext uri="{FF2B5EF4-FFF2-40B4-BE49-F238E27FC236}">
                <a16:creationId xmlns:a16="http://schemas.microsoft.com/office/drawing/2014/main" id="{9C25AE42-9FD4-8142-9901-0E24C501EAB5}"/>
              </a:ext>
            </a:extLst>
          </p:cNvPr>
          <p:cNvSpPr>
            <a:spLocks noChangeArrowheads="1"/>
          </p:cNvSpPr>
          <p:nvPr/>
        </p:nvSpPr>
        <p:spPr bwMode="auto">
          <a:xfrm>
            <a:off x="4225925" y="4438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50400" name="Rectangle 128">
            <a:extLst>
              <a:ext uri="{FF2B5EF4-FFF2-40B4-BE49-F238E27FC236}">
                <a16:creationId xmlns:a16="http://schemas.microsoft.com/office/drawing/2014/main" id="{6929735F-C552-2E4F-9B17-09B0563629C5}"/>
              </a:ext>
            </a:extLst>
          </p:cNvPr>
          <p:cNvSpPr>
            <a:spLocks noChangeArrowheads="1"/>
          </p:cNvSpPr>
          <p:nvPr/>
        </p:nvSpPr>
        <p:spPr bwMode="auto">
          <a:xfrm>
            <a:off x="4211638" y="573246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50401" name="Rectangle 129">
            <a:extLst>
              <a:ext uri="{FF2B5EF4-FFF2-40B4-BE49-F238E27FC236}">
                <a16:creationId xmlns:a16="http://schemas.microsoft.com/office/drawing/2014/main" id="{16A937B5-0E9D-204C-AF32-A20C05FB4696}"/>
              </a:ext>
            </a:extLst>
          </p:cNvPr>
          <p:cNvSpPr>
            <a:spLocks noChangeArrowheads="1"/>
          </p:cNvSpPr>
          <p:nvPr/>
        </p:nvSpPr>
        <p:spPr bwMode="auto">
          <a:xfrm>
            <a:off x="4210050" y="6661150"/>
            <a:ext cx="622300" cy="3635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50402" name="Line 130">
            <a:extLst>
              <a:ext uri="{FF2B5EF4-FFF2-40B4-BE49-F238E27FC236}">
                <a16:creationId xmlns:a16="http://schemas.microsoft.com/office/drawing/2014/main" id="{ABBA1831-C588-C84E-9416-6214454BFE6E}"/>
              </a:ext>
            </a:extLst>
          </p:cNvPr>
          <p:cNvSpPr>
            <a:spLocks noChangeShapeType="1"/>
          </p:cNvSpPr>
          <p:nvPr/>
        </p:nvSpPr>
        <p:spPr bwMode="auto">
          <a:xfrm>
            <a:off x="2649538" y="31670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403" name="Line 131">
            <a:extLst>
              <a:ext uri="{FF2B5EF4-FFF2-40B4-BE49-F238E27FC236}">
                <a16:creationId xmlns:a16="http://schemas.microsoft.com/office/drawing/2014/main" id="{5E05D644-9FEC-F543-8C4F-C1A99E8ED201}"/>
              </a:ext>
            </a:extLst>
          </p:cNvPr>
          <p:cNvSpPr>
            <a:spLocks noChangeShapeType="1"/>
          </p:cNvSpPr>
          <p:nvPr/>
        </p:nvSpPr>
        <p:spPr bwMode="auto">
          <a:xfrm>
            <a:off x="2620963" y="490855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404" name="Line 132">
            <a:extLst>
              <a:ext uri="{FF2B5EF4-FFF2-40B4-BE49-F238E27FC236}">
                <a16:creationId xmlns:a16="http://schemas.microsoft.com/office/drawing/2014/main" id="{F4EA06EE-565A-6E4F-9E6F-46B17D7DF77C}"/>
              </a:ext>
            </a:extLst>
          </p:cNvPr>
          <p:cNvSpPr>
            <a:spLocks noChangeShapeType="1"/>
          </p:cNvSpPr>
          <p:nvPr/>
        </p:nvSpPr>
        <p:spPr bwMode="auto">
          <a:xfrm>
            <a:off x="2179638" y="3898900"/>
            <a:ext cx="230187" cy="25558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50405" name="Group 133">
            <a:extLst>
              <a:ext uri="{FF2B5EF4-FFF2-40B4-BE49-F238E27FC236}">
                <a16:creationId xmlns:a16="http://schemas.microsoft.com/office/drawing/2014/main" id="{C71D6496-13DB-4944-9572-331627B79591}"/>
              </a:ext>
            </a:extLst>
          </p:cNvPr>
          <p:cNvGrpSpPr>
            <a:grpSpLocks/>
          </p:cNvGrpSpPr>
          <p:nvPr/>
        </p:nvGrpSpPr>
        <p:grpSpPr bwMode="auto">
          <a:xfrm>
            <a:off x="1901825" y="4265613"/>
            <a:ext cx="765175" cy="1147762"/>
            <a:chOff x="89" y="3487"/>
            <a:chExt cx="482" cy="723"/>
          </a:xfrm>
        </p:grpSpPr>
        <p:sp>
          <p:nvSpPr>
            <p:cNvPr id="950406" name="Rectangle 134">
              <a:extLst>
                <a:ext uri="{FF2B5EF4-FFF2-40B4-BE49-F238E27FC236}">
                  <a16:creationId xmlns:a16="http://schemas.microsoft.com/office/drawing/2014/main" id="{7BD082DA-6842-7846-8171-3CF45716F225}"/>
                </a:ext>
              </a:extLst>
            </p:cNvPr>
            <p:cNvSpPr>
              <a:spLocks noChangeArrowheads="1"/>
            </p:cNvSpPr>
            <p:nvPr/>
          </p:nvSpPr>
          <p:spPr bwMode="auto">
            <a:xfrm>
              <a:off x="89" y="3487"/>
              <a:ext cx="15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NABI</a:t>
              </a:r>
              <a:endParaRPr lang="en-US" altLang="en-US" sz="1400">
                <a:latin typeface="Helvetica" pitchFamily="2" charset="0"/>
              </a:endParaRPr>
            </a:p>
          </p:txBody>
        </p:sp>
        <p:sp>
          <p:nvSpPr>
            <p:cNvPr id="950407" name="Rectangle 135">
              <a:extLst>
                <a:ext uri="{FF2B5EF4-FFF2-40B4-BE49-F238E27FC236}">
                  <a16:creationId xmlns:a16="http://schemas.microsoft.com/office/drawing/2014/main" id="{1D9AE205-435D-584F-8547-F032A9790967}"/>
                </a:ext>
              </a:extLst>
            </p:cNvPr>
            <p:cNvSpPr>
              <a:spLocks noChangeArrowheads="1"/>
            </p:cNvSpPr>
            <p:nvPr/>
          </p:nvSpPr>
          <p:spPr bwMode="auto">
            <a:xfrm>
              <a:off x="89" y="356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MENULIS</a:t>
              </a:r>
              <a:endParaRPr lang="en-US" altLang="en-US" sz="1400">
                <a:latin typeface="Helvetica" pitchFamily="2" charset="0"/>
              </a:endParaRPr>
            </a:p>
          </p:txBody>
        </p:sp>
        <p:sp>
          <p:nvSpPr>
            <p:cNvPr id="950408" name="Rectangle 136">
              <a:extLst>
                <a:ext uri="{FF2B5EF4-FFF2-40B4-BE49-F238E27FC236}">
                  <a16:creationId xmlns:a16="http://schemas.microsoft.com/office/drawing/2014/main" id="{1C1354C0-29A2-BA42-8A38-A6D986416C01}"/>
                </a:ext>
              </a:extLst>
            </p:cNvPr>
            <p:cNvSpPr>
              <a:spLocks noChangeArrowheads="1"/>
            </p:cNvSpPr>
            <p:nvPr/>
          </p:nvSpPr>
          <p:spPr bwMode="auto">
            <a:xfrm>
              <a:off x="89" y="364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SELAMA</a:t>
              </a:r>
              <a:endParaRPr lang="en-US" altLang="en-US" sz="1400">
                <a:latin typeface="Helvetica" pitchFamily="2" charset="0"/>
              </a:endParaRPr>
            </a:p>
          </p:txBody>
        </p:sp>
        <p:sp>
          <p:nvSpPr>
            <p:cNvPr id="950409" name="Rectangle 137">
              <a:extLst>
                <a:ext uri="{FF2B5EF4-FFF2-40B4-BE49-F238E27FC236}">
                  <a16:creationId xmlns:a16="http://schemas.microsoft.com/office/drawing/2014/main" id="{FCC2C433-1EC0-9F45-BAE0-976A9254BD9F}"/>
                </a:ext>
              </a:extLst>
            </p:cNvPr>
            <p:cNvSpPr>
              <a:spLocks noChangeArrowheads="1"/>
            </p:cNvSpPr>
            <p:nvPr/>
          </p:nvSpPr>
          <p:spPr bwMode="auto">
            <a:xfrm>
              <a:off x="89" y="3725"/>
              <a:ext cx="27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EMPAT</a:t>
              </a:r>
              <a:endParaRPr lang="en-US" altLang="en-US" sz="1400">
                <a:latin typeface="Helvetica" pitchFamily="2" charset="0"/>
              </a:endParaRPr>
            </a:p>
          </p:txBody>
        </p:sp>
        <p:sp>
          <p:nvSpPr>
            <p:cNvPr id="950410" name="Rectangle 138">
              <a:extLst>
                <a:ext uri="{FF2B5EF4-FFF2-40B4-BE49-F238E27FC236}">
                  <a16:creationId xmlns:a16="http://schemas.microsoft.com/office/drawing/2014/main" id="{53263E57-C5A3-CA43-AB2E-4AD6A9C1D98D}"/>
                </a:ext>
              </a:extLst>
            </p:cNvPr>
            <p:cNvSpPr>
              <a:spLocks noChangeArrowheads="1"/>
            </p:cNvSpPr>
            <p:nvPr/>
          </p:nvSpPr>
          <p:spPr bwMode="auto">
            <a:xfrm>
              <a:off x="89" y="3803"/>
              <a:ext cx="29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RATUS</a:t>
              </a:r>
              <a:endParaRPr lang="en-US" altLang="en-US" sz="1400">
                <a:latin typeface="Helvetica" pitchFamily="2" charset="0"/>
              </a:endParaRPr>
            </a:p>
          </p:txBody>
        </p:sp>
        <p:sp>
          <p:nvSpPr>
            <p:cNvPr id="950411" name="Rectangle 139">
              <a:extLst>
                <a:ext uri="{FF2B5EF4-FFF2-40B4-BE49-F238E27FC236}">
                  <a16:creationId xmlns:a16="http://schemas.microsoft.com/office/drawing/2014/main" id="{9FCAAAD5-E4CB-234F-9F6F-305A7142CCC6}"/>
                </a:ext>
              </a:extLst>
            </p:cNvPr>
            <p:cNvSpPr>
              <a:spLocks noChangeArrowheads="1"/>
            </p:cNvSpPr>
            <p:nvPr/>
          </p:nvSpPr>
          <p:spPr bwMode="auto">
            <a:xfrm>
              <a:off x="89" y="3885"/>
              <a:ext cx="33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TAHUN</a:t>
              </a:r>
              <a:endParaRPr lang="en-US" altLang="en-US" sz="1400">
                <a:latin typeface="Helvetica" pitchFamily="2" charset="0"/>
              </a:endParaRPr>
            </a:p>
          </p:txBody>
        </p:sp>
        <p:sp>
          <p:nvSpPr>
            <p:cNvPr id="950412" name="Rectangle 140">
              <a:extLst>
                <a:ext uri="{FF2B5EF4-FFF2-40B4-BE49-F238E27FC236}">
                  <a16:creationId xmlns:a16="http://schemas.microsoft.com/office/drawing/2014/main" id="{AA41A480-F9F1-EC41-92C1-7B57549076BF}"/>
                </a:ext>
              </a:extLst>
            </p:cNvPr>
            <p:cNvSpPr>
              <a:spLocks noChangeArrowheads="1"/>
            </p:cNvSpPr>
            <p:nvPr/>
          </p:nvSpPr>
          <p:spPr bwMode="auto">
            <a:xfrm>
              <a:off x="89" y="3972"/>
              <a:ext cx="42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SETELAH</a:t>
              </a:r>
              <a:endParaRPr lang="en-US" altLang="en-US" sz="1400">
                <a:latin typeface="Helvetica" pitchFamily="2" charset="0"/>
              </a:endParaRPr>
            </a:p>
          </p:txBody>
        </p:sp>
        <p:sp>
          <p:nvSpPr>
            <p:cNvPr id="950413" name="Rectangle 141">
              <a:extLst>
                <a:ext uri="{FF2B5EF4-FFF2-40B4-BE49-F238E27FC236}">
                  <a16:creationId xmlns:a16="http://schemas.microsoft.com/office/drawing/2014/main" id="{F361F984-7B51-F14A-A641-DA62E8359BC5}"/>
                </a:ext>
              </a:extLst>
            </p:cNvPr>
            <p:cNvSpPr>
              <a:spLocks noChangeArrowheads="1"/>
            </p:cNvSpPr>
            <p:nvPr/>
          </p:nvSpPr>
          <p:spPr bwMode="auto">
            <a:xfrm>
              <a:off x="101" y="4056"/>
              <a:ext cx="1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 </a:t>
              </a:r>
              <a:endParaRPr lang="en-US" altLang="en-US" sz="1400">
                <a:latin typeface="Helvetica" pitchFamily="2" charset="0"/>
              </a:endParaRPr>
            </a:p>
          </p:txBody>
        </p:sp>
        <p:sp>
          <p:nvSpPr>
            <p:cNvPr id="950414" name="Rectangle 142">
              <a:extLst>
                <a:ext uri="{FF2B5EF4-FFF2-40B4-BE49-F238E27FC236}">
                  <a16:creationId xmlns:a16="http://schemas.microsoft.com/office/drawing/2014/main" id="{F0F2E6BB-4BC5-784F-A59D-7044E58C46A3}"/>
                </a:ext>
              </a:extLst>
            </p:cNvPr>
            <p:cNvSpPr>
              <a:spLocks noChangeArrowheads="1"/>
            </p:cNvSpPr>
            <p:nvPr/>
          </p:nvSpPr>
          <p:spPr bwMode="auto">
            <a:xfrm>
              <a:off x="125" y="4133"/>
              <a:ext cx="4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"PECAH"</a:t>
              </a:r>
              <a:endParaRPr lang="en-US" altLang="en-US" sz="1400">
                <a:latin typeface="Helvetica" pitchFamily="2" charset="0"/>
              </a:endParaRPr>
            </a:p>
          </p:txBody>
        </p:sp>
      </p:grpSp>
      <p:sp>
        <p:nvSpPr>
          <p:cNvPr id="950415" name="Rectangle 143" descr="Small grid">
            <a:extLst>
              <a:ext uri="{FF2B5EF4-FFF2-40B4-BE49-F238E27FC236}">
                <a16:creationId xmlns:a16="http://schemas.microsoft.com/office/drawing/2014/main" id="{EC6B35AD-5105-694F-AE60-FAFEB05006EB}"/>
              </a:ext>
            </a:extLst>
          </p:cNvPr>
          <p:cNvSpPr>
            <a:spLocks noChangeArrowheads="1"/>
          </p:cNvSpPr>
          <p:nvPr/>
        </p:nvSpPr>
        <p:spPr bwMode="auto">
          <a:xfrm rot="2940000">
            <a:off x="2197100" y="3862388"/>
            <a:ext cx="366713" cy="179387"/>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0416" name="AutoShape 144">
            <a:extLst>
              <a:ext uri="{FF2B5EF4-FFF2-40B4-BE49-F238E27FC236}">
                <a16:creationId xmlns:a16="http://schemas.microsoft.com/office/drawing/2014/main" id="{7AC1EB37-05F8-3249-AB8E-4385CF23DBAF}"/>
              </a:ext>
            </a:extLst>
          </p:cNvPr>
          <p:cNvSpPr>
            <a:spLocks noChangeArrowheads="1"/>
          </p:cNvSpPr>
          <p:nvPr/>
        </p:nvSpPr>
        <p:spPr bwMode="auto">
          <a:xfrm rot="13800000" flipH="1">
            <a:off x="2379663" y="3867150"/>
            <a:ext cx="241300" cy="406400"/>
          </a:xfrm>
          <a:prstGeom prst="rightArrow">
            <a:avLst>
              <a:gd name="adj1" fmla="val 50000"/>
              <a:gd name="adj2" fmla="val 50005"/>
            </a:avLst>
          </a:prstGeom>
          <a:solidFill>
            <a:schemeClr val="tx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0417" name="Rectangle 145">
            <a:extLst>
              <a:ext uri="{FF2B5EF4-FFF2-40B4-BE49-F238E27FC236}">
                <a16:creationId xmlns:a16="http://schemas.microsoft.com/office/drawing/2014/main" id="{0687F341-280C-5B41-8FA2-90CFE70BFC22}"/>
              </a:ext>
            </a:extLst>
          </p:cNvPr>
          <p:cNvSpPr>
            <a:spLocks noChangeArrowheads="1"/>
          </p:cNvSpPr>
          <p:nvPr/>
        </p:nvSpPr>
        <p:spPr bwMode="auto">
          <a:xfrm>
            <a:off x="2644775" y="5105400"/>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50418" name="Rectangle 146">
            <a:extLst>
              <a:ext uri="{FF2B5EF4-FFF2-40B4-BE49-F238E27FC236}">
                <a16:creationId xmlns:a16="http://schemas.microsoft.com/office/drawing/2014/main" id="{D9B7F05B-FC9B-C94A-9B9B-DBCE53EB3751}"/>
              </a:ext>
            </a:extLst>
          </p:cNvPr>
          <p:cNvSpPr>
            <a:spLocks noChangeArrowheads="1"/>
          </p:cNvSpPr>
          <p:nvPr/>
        </p:nvSpPr>
        <p:spPr bwMode="auto">
          <a:xfrm>
            <a:off x="2641600" y="5981700"/>
            <a:ext cx="222250" cy="7620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50419" name="Rectangle 147">
            <a:extLst>
              <a:ext uri="{FF2B5EF4-FFF2-40B4-BE49-F238E27FC236}">
                <a16:creationId xmlns:a16="http://schemas.microsoft.com/office/drawing/2014/main" id="{2D6F4A21-C296-EE49-B2DF-D953900DCDAD}"/>
              </a:ext>
            </a:extLst>
          </p:cNvPr>
          <p:cNvSpPr>
            <a:spLocks noChangeArrowheads="1"/>
          </p:cNvSpPr>
          <p:nvPr/>
        </p:nvSpPr>
        <p:spPr bwMode="auto">
          <a:xfrm>
            <a:off x="3032125" y="54864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0422" name="Rectangle 150">
            <a:extLst>
              <a:ext uri="{FF2B5EF4-FFF2-40B4-BE49-F238E27FC236}">
                <a16:creationId xmlns:a16="http://schemas.microsoft.com/office/drawing/2014/main" id="{D32C27A5-3A77-6543-B956-613D11327F3A}"/>
              </a:ext>
            </a:extLst>
          </p:cNvPr>
          <p:cNvSpPr>
            <a:spLocks noChangeArrowheads="1"/>
          </p:cNvSpPr>
          <p:nvPr/>
        </p:nvSpPr>
        <p:spPr bwMode="auto">
          <a:xfrm>
            <a:off x="2774950" y="6983413"/>
            <a:ext cx="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endParaRPr lang="en-US" altLang="en-US" b="1">
              <a:latin typeface="Helvetica" pitchFamily="2" charset="0"/>
            </a:endParaRPr>
          </a:p>
        </p:txBody>
      </p:sp>
      <p:sp>
        <p:nvSpPr>
          <p:cNvPr id="950423" name="Text Box 151">
            <a:extLst>
              <a:ext uri="{FF2B5EF4-FFF2-40B4-BE49-F238E27FC236}">
                <a16:creationId xmlns:a16="http://schemas.microsoft.com/office/drawing/2014/main" id="{A48B7596-8D14-8F48-B77D-4D91A2D8CA0C}"/>
              </a:ext>
            </a:extLst>
          </p:cNvPr>
          <p:cNvSpPr txBox="1">
            <a:spLocks noChangeArrowheads="1"/>
          </p:cNvSpPr>
          <p:nvPr/>
        </p:nvSpPr>
        <p:spPr bwMode="auto">
          <a:xfrm>
            <a:off x="2157413" y="5738813"/>
            <a:ext cx="747712"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000000"/>
                </a:solidFill>
                <a:latin typeface="Helvetica" pitchFamily="2" charset="0"/>
              </a:rPr>
              <a:t>*</a:t>
            </a:r>
          </a:p>
        </p:txBody>
      </p:sp>
      <p:sp>
        <p:nvSpPr>
          <p:cNvPr id="950424" name="Text Box 152">
            <a:extLst>
              <a:ext uri="{FF2B5EF4-FFF2-40B4-BE49-F238E27FC236}">
                <a16:creationId xmlns:a16="http://schemas.microsoft.com/office/drawing/2014/main" id="{8EC3FF3F-A790-6B4B-BAAE-C6A9F0B46C16}"/>
              </a:ext>
            </a:extLst>
          </p:cNvPr>
          <p:cNvSpPr txBox="1">
            <a:spLocks noChangeArrowheads="1"/>
          </p:cNvSpPr>
          <p:nvPr/>
        </p:nvSpPr>
        <p:spPr bwMode="auto">
          <a:xfrm rot="-5400000">
            <a:off x="3975100" y="1673225"/>
            <a:ext cx="32067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endParaRPr lang="en-US" altLang="en-US" sz="900">
              <a:latin typeface="Arial Black" panose="020B0604020202020204" pitchFamily="34" charset="0"/>
            </a:endParaRPr>
          </a:p>
        </p:txBody>
      </p:sp>
      <p:sp>
        <p:nvSpPr>
          <p:cNvPr id="950438" name="Rectangle 166">
            <a:extLst>
              <a:ext uri="{FF2B5EF4-FFF2-40B4-BE49-F238E27FC236}">
                <a16:creationId xmlns:a16="http://schemas.microsoft.com/office/drawing/2014/main" id="{660BE70C-E333-C949-BF40-9E0422875FCC}"/>
              </a:ext>
            </a:extLst>
          </p:cNvPr>
          <p:cNvSpPr>
            <a:spLocks noChangeArrowheads="1"/>
          </p:cNvSpPr>
          <p:nvPr/>
        </p:nvSpPr>
        <p:spPr bwMode="auto">
          <a:xfrm>
            <a:off x="2562225" y="4046538"/>
            <a:ext cx="1873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950439" name="Rectangle 167">
            <a:extLst>
              <a:ext uri="{FF2B5EF4-FFF2-40B4-BE49-F238E27FC236}">
                <a16:creationId xmlns:a16="http://schemas.microsoft.com/office/drawing/2014/main" id="{D678D238-7C00-F644-B655-90559B7FEBC5}"/>
              </a:ext>
            </a:extLst>
          </p:cNvPr>
          <p:cNvSpPr>
            <a:spLocks noChangeArrowheads="1"/>
          </p:cNvSpPr>
          <p:nvPr/>
        </p:nvSpPr>
        <p:spPr bwMode="auto">
          <a:xfrm>
            <a:off x="2641600" y="3606800"/>
            <a:ext cx="22225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5000">
                <a:latin typeface="Helvetica" pitchFamily="2" charset="0"/>
              </a:rPr>
              <a:t>•</a:t>
            </a:r>
            <a:endParaRPr lang="en-US" altLang="en-US" sz="2000">
              <a:latin typeface="Helvetica" pitchFamily="2" charset="0"/>
            </a:endParaRPr>
          </a:p>
        </p:txBody>
      </p:sp>
      <p:sp>
        <p:nvSpPr>
          <p:cNvPr id="950441" name="Rectangle 169">
            <a:extLst>
              <a:ext uri="{FF2B5EF4-FFF2-40B4-BE49-F238E27FC236}">
                <a16:creationId xmlns:a16="http://schemas.microsoft.com/office/drawing/2014/main" id="{75B4B42C-EB7C-2D49-863D-C31A30DF49E4}"/>
              </a:ext>
            </a:extLst>
          </p:cNvPr>
          <p:cNvSpPr>
            <a:spLocks noChangeArrowheads="1"/>
          </p:cNvSpPr>
          <p:nvPr/>
        </p:nvSpPr>
        <p:spPr bwMode="auto">
          <a:xfrm>
            <a:off x="2847975" y="5849938"/>
            <a:ext cx="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endParaRPr lang="en-US" altLang="en-US">
              <a:latin typeface="Helvetica" pitchFamily="2" charset="0"/>
            </a:endParaRPr>
          </a:p>
        </p:txBody>
      </p:sp>
      <p:sp>
        <p:nvSpPr>
          <p:cNvPr id="950442" name="Line 170">
            <a:extLst>
              <a:ext uri="{FF2B5EF4-FFF2-40B4-BE49-F238E27FC236}">
                <a16:creationId xmlns:a16="http://schemas.microsoft.com/office/drawing/2014/main" id="{F49ECC06-D7C6-3C44-87BC-90FFE57B7A8E}"/>
              </a:ext>
            </a:extLst>
          </p:cNvPr>
          <p:cNvSpPr>
            <a:spLocks noChangeShapeType="1"/>
          </p:cNvSpPr>
          <p:nvPr/>
        </p:nvSpPr>
        <p:spPr bwMode="auto">
          <a:xfrm>
            <a:off x="2559050" y="571500"/>
            <a:ext cx="0" cy="22066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0443" name="Line 171">
            <a:extLst>
              <a:ext uri="{FF2B5EF4-FFF2-40B4-BE49-F238E27FC236}">
                <a16:creationId xmlns:a16="http://schemas.microsoft.com/office/drawing/2014/main" id="{F2D25772-445D-1D44-854E-45F612AC5994}"/>
              </a:ext>
            </a:extLst>
          </p:cNvPr>
          <p:cNvSpPr>
            <a:spLocks noChangeShapeType="1"/>
          </p:cNvSpPr>
          <p:nvPr/>
        </p:nvSpPr>
        <p:spPr bwMode="auto">
          <a:xfrm>
            <a:off x="2516188" y="814388"/>
            <a:ext cx="1676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0444" name="Line 172">
            <a:extLst>
              <a:ext uri="{FF2B5EF4-FFF2-40B4-BE49-F238E27FC236}">
                <a16:creationId xmlns:a16="http://schemas.microsoft.com/office/drawing/2014/main" id="{C22F1478-2F87-D549-B7C1-5A75B74C0BF8}"/>
              </a:ext>
            </a:extLst>
          </p:cNvPr>
          <p:cNvSpPr>
            <a:spLocks noChangeShapeType="1"/>
          </p:cNvSpPr>
          <p:nvPr/>
        </p:nvSpPr>
        <p:spPr bwMode="auto">
          <a:xfrm>
            <a:off x="4152900" y="182563"/>
            <a:ext cx="0" cy="6048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0445" name="Line 173">
            <a:extLst>
              <a:ext uri="{FF2B5EF4-FFF2-40B4-BE49-F238E27FC236}">
                <a16:creationId xmlns:a16="http://schemas.microsoft.com/office/drawing/2014/main" id="{0B70E87A-6715-CA4B-9D22-46FE70D04197}"/>
              </a:ext>
            </a:extLst>
          </p:cNvPr>
          <p:cNvSpPr>
            <a:spLocks noChangeShapeType="1"/>
          </p:cNvSpPr>
          <p:nvPr/>
        </p:nvSpPr>
        <p:spPr bwMode="auto">
          <a:xfrm>
            <a:off x="2535238" y="1011238"/>
            <a:ext cx="0" cy="29035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0446" name="Line 174">
            <a:extLst>
              <a:ext uri="{FF2B5EF4-FFF2-40B4-BE49-F238E27FC236}">
                <a16:creationId xmlns:a16="http://schemas.microsoft.com/office/drawing/2014/main" id="{3F0AF25A-36C9-194D-AE48-85655CF7D14F}"/>
              </a:ext>
            </a:extLst>
          </p:cNvPr>
          <p:cNvSpPr>
            <a:spLocks noChangeShapeType="1"/>
          </p:cNvSpPr>
          <p:nvPr/>
        </p:nvSpPr>
        <p:spPr bwMode="auto">
          <a:xfrm>
            <a:off x="2511425" y="1001713"/>
            <a:ext cx="1693863"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0447" name="Line 175">
            <a:extLst>
              <a:ext uri="{FF2B5EF4-FFF2-40B4-BE49-F238E27FC236}">
                <a16:creationId xmlns:a16="http://schemas.microsoft.com/office/drawing/2014/main" id="{B0F94A90-3C94-EC4D-A99F-ED4CD147FD77}"/>
              </a:ext>
            </a:extLst>
          </p:cNvPr>
          <p:cNvSpPr>
            <a:spLocks noChangeShapeType="1"/>
          </p:cNvSpPr>
          <p:nvPr/>
        </p:nvSpPr>
        <p:spPr bwMode="auto">
          <a:xfrm>
            <a:off x="2509838" y="7305675"/>
            <a:ext cx="1693862" cy="0"/>
          </a:xfrm>
          <a:prstGeom prst="line">
            <a:avLst/>
          </a:prstGeom>
          <a:noFill/>
          <a:ln w="76200">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50448" name="Line 176">
            <a:extLst>
              <a:ext uri="{FF2B5EF4-FFF2-40B4-BE49-F238E27FC236}">
                <a16:creationId xmlns:a16="http://schemas.microsoft.com/office/drawing/2014/main" id="{A0DBADCD-6E78-1B43-81DD-3A77681965B7}"/>
              </a:ext>
            </a:extLst>
          </p:cNvPr>
          <p:cNvSpPr>
            <a:spLocks noChangeShapeType="1"/>
          </p:cNvSpPr>
          <p:nvPr/>
        </p:nvSpPr>
        <p:spPr bwMode="auto">
          <a:xfrm>
            <a:off x="4164013" y="1006475"/>
            <a:ext cx="0" cy="62801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0449" name="Line 177">
            <a:extLst>
              <a:ext uri="{FF2B5EF4-FFF2-40B4-BE49-F238E27FC236}">
                <a16:creationId xmlns:a16="http://schemas.microsoft.com/office/drawing/2014/main" id="{63188782-1CE7-7A45-840E-5D14C155C9B1}"/>
              </a:ext>
            </a:extLst>
          </p:cNvPr>
          <p:cNvSpPr>
            <a:spLocks noChangeShapeType="1"/>
          </p:cNvSpPr>
          <p:nvPr/>
        </p:nvSpPr>
        <p:spPr bwMode="auto">
          <a:xfrm>
            <a:off x="2541588" y="5576888"/>
            <a:ext cx="0" cy="17129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0450" name="Line 178">
            <a:extLst>
              <a:ext uri="{FF2B5EF4-FFF2-40B4-BE49-F238E27FC236}">
                <a16:creationId xmlns:a16="http://schemas.microsoft.com/office/drawing/2014/main" id="{E066EEFA-A33D-E040-8416-D63C49EE455A}"/>
              </a:ext>
            </a:extLst>
          </p:cNvPr>
          <p:cNvSpPr>
            <a:spLocks noChangeShapeType="1"/>
          </p:cNvSpPr>
          <p:nvPr/>
        </p:nvSpPr>
        <p:spPr bwMode="auto">
          <a:xfrm flipV="1">
            <a:off x="2201863" y="546100"/>
            <a:ext cx="1587" cy="340201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451" name="Rectangle 179" descr="Small grid">
            <a:extLst>
              <a:ext uri="{FF2B5EF4-FFF2-40B4-BE49-F238E27FC236}">
                <a16:creationId xmlns:a16="http://schemas.microsoft.com/office/drawing/2014/main" id="{97905927-EC2E-DF46-8D4A-317CF3B026B4}"/>
              </a:ext>
            </a:extLst>
          </p:cNvPr>
          <p:cNvSpPr>
            <a:spLocks noChangeArrowheads="1"/>
          </p:cNvSpPr>
          <p:nvPr/>
        </p:nvSpPr>
        <p:spPr bwMode="auto">
          <a:xfrm>
            <a:off x="1985963" y="3365500"/>
            <a:ext cx="247650" cy="1524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0452" name="Line 180">
            <a:extLst>
              <a:ext uri="{FF2B5EF4-FFF2-40B4-BE49-F238E27FC236}">
                <a16:creationId xmlns:a16="http://schemas.microsoft.com/office/drawing/2014/main" id="{DAE1762D-1F85-624F-8B3D-A0B0EDEA3397}"/>
              </a:ext>
            </a:extLst>
          </p:cNvPr>
          <p:cNvSpPr>
            <a:spLocks noChangeShapeType="1"/>
          </p:cNvSpPr>
          <p:nvPr/>
        </p:nvSpPr>
        <p:spPr bwMode="auto">
          <a:xfrm>
            <a:off x="2597150" y="1079500"/>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0455" name="Text Box 183">
            <a:extLst>
              <a:ext uri="{FF2B5EF4-FFF2-40B4-BE49-F238E27FC236}">
                <a16:creationId xmlns:a16="http://schemas.microsoft.com/office/drawing/2014/main" id="{96A39F9E-1543-2244-82BE-F9AABAFC0340}"/>
              </a:ext>
            </a:extLst>
          </p:cNvPr>
          <p:cNvSpPr txBox="1">
            <a:spLocks noChangeArrowheads="1"/>
          </p:cNvSpPr>
          <p:nvPr/>
        </p:nvSpPr>
        <p:spPr bwMode="auto">
          <a:xfrm>
            <a:off x="3278188" y="4052888"/>
            <a:ext cx="7397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1400" i="1">
                <a:latin typeface="Kosher-Normal" charset="0"/>
              </a:rPr>
              <a:t>NC</a:t>
            </a:r>
            <a:endParaRPr lang="en-US" altLang="en-US" sz="1400" b="1" i="1">
              <a:solidFill>
                <a:srgbClr val="00DFCA"/>
              </a:solidFill>
              <a:latin typeface="Comic Sans MS" panose="030F0902030302020204" pitchFamily="66" charset="0"/>
            </a:endParaRPr>
          </a:p>
        </p:txBody>
      </p:sp>
      <p:grpSp>
        <p:nvGrpSpPr>
          <p:cNvPr id="950456" name="Group 184">
            <a:extLst>
              <a:ext uri="{FF2B5EF4-FFF2-40B4-BE49-F238E27FC236}">
                <a16:creationId xmlns:a16="http://schemas.microsoft.com/office/drawing/2014/main" id="{CC75228B-0ADD-2849-BA72-ED9BBA7BBF73}"/>
              </a:ext>
            </a:extLst>
          </p:cNvPr>
          <p:cNvGrpSpPr>
            <a:grpSpLocks/>
          </p:cNvGrpSpPr>
          <p:nvPr/>
        </p:nvGrpSpPr>
        <p:grpSpPr bwMode="auto">
          <a:xfrm>
            <a:off x="3462338" y="4022725"/>
            <a:ext cx="420687" cy="477838"/>
            <a:chOff x="1084" y="711"/>
            <a:chExt cx="2950" cy="2769"/>
          </a:xfrm>
        </p:grpSpPr>
        <p:grpSp>
          <p:nvGrpSpPr>
            <p:cNvPr id="950457" name="Group 185">
              <a:extLst>
                <a:ext uri="{FF2B5EF4-FFF2-40B4-BE49-F238E27FC236}">
                  <a16:creationId xmlns:a16="http://schemas.microsoft.com/office/drawing/2014/main" id="{5F3B1835-79FB-8F4C-B604-8DDB0F13A7C7}"/>
                </a:ext>
              </a:extLst>
            </p:cNvPr>
            <p:cNvGrpSpPr>
              <a:grpSpLocks/>
            </p:cNvGrpSpPr>
            <p:nvPr/>
          </p:nvGrpSpPr>
          <p:grpSpPr bwMode="auto">
            <a:xfrm>
              <a:off x="1084" y="711"/>
              <a:ext cx="2950" cy="2769"/>
              <a:chOff x="2707" y="548"/>
              <a:chExt cx="2950" cy="2769"/>
            </a:xfrm>
          </p:grpSpPr>
          <p:grpSp>
            <p:nvGrpSpPr>
              <p:cNvPr id="950458" name="Group 186">
                <a:extLst>
                  <a:ext uri="{FF2B5EF4-FFF2-40B4-BE49-F238E27FC236}">
                    <a16:creationId xmlns:a16="http://schemas.microsoft.com/office/drawing/2014/main" id="{2925FAFF-A3EC-E948-849B-4538A2650F3F}"/>
                  </a:ext>
                </a:extLst>
              </p:cNvPr>
              <p:cNvGrpSpPr>
                <a:grpSpLocks/>
              </p:cNvGrpSpPr>
              <p:nvPr/>
            </p:nvGrpSpPr>
            <p:grpSpPr bwMode="auto">
              <a:xfrm>
                <a:off x="3180" y="1046"/>
                <a:ext cx="2105" cy="1421"/>
                <a:chOff x="578" y="2316"/>
                <a:chExt cx="2105" cy="1421"/>
              </a:xfrm>
            </p:grpSpPr>
            <p:sp>
              <p:nvSpPr>
                <p:cNvPr id="950459" name="Freeform 187" descr="Cork">
                  <a:extLst>
                    <a:ext uri="{FF2B5EF4-FFF2-40B4-BE49-F238E27FC236}">
                      <a16:creationId xmlns:a16="http://schemas.microsoft.com/office/drawing/2014/main" id="{62672EB2-08E4-274F-AA2E-1F8B482544A7}"/>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50460" name="Freeform 188" descr="Cork">
                  <a:extLst>
                    <a:ext uri="{FF2B5EF4-FFF2-40B4-BE49-F238E27FC236}">
                      <a16:creationId xmlns:a16="http://schemas.microsoft.com/office/drawing/2014/main" id="{8B2D4E01-A142-4542-8039-B48822BC1B9A}"/>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950461" name="Picture 189">
                <a:extLst>
                  <a:ext uri="{FF2B5EF4-FFF2-40B4-BE49-F238E27FC236}">
                    <a16:creationId xmlns:a16="http://schemas.microsoft.com/office/drawing/2014/main" id="{87B67862-4617-F24A-9AEA-A4F38DA5F11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50462" name="Freeform 190">
              <a:extLst>
                <a:ext uri="{FF2B5EF4-FFF2-40B4-BE49-F238E27FC236}">
                  <a16:creationId xmlns:a16="http://schemas.microsoft.com/office/drawing/2014/main" id="{FC0D148B-7007-2547-951B-B2C8ED354BE4}"/>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50463" name="Freeform 191">
              <a:extLst>
                <a:ext uri="{FF2B5EF4-FFF2-40B4-BE49-F238E27FC236}">
                  <a16:creationId xmlns:a16="http://schemas.microsoft.com/office/drawing/2014/main" id="{D9495ED0-4429-A340-A66D-72FFDD3E8A52}"/>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50464" name="Freeform 192">
              <a:extLst>
                <a:ext uri="{FF2B5EF4-FFF2-40B4-BE49-F238E27FC236}">
                  <a16:creationId xmlns:a16="http://schemas.microsoft.com/office/drawing/2014/main" id="{9A273AE1-F6C5-7545-A3D1-2D30FEBE0971}"/>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50465" name="Freeform 193">
              <a:extLst>
                <a:ext uri="{FF2B5EF4-FFF2-40B4-BE49-F238E27FC236}">
                  <a16:creationId xmlns:a16="http://schemas.microsoft.com/office/drawing/2014/main" id="{C195F41D-A8F9-394C-BF9C-4957707A450D}"/>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50466" name="Freeform 194">
              <a:extLst>
                <a:ext uri="{FF2B5EF4-FFF2-40B4-BE49-F238E27FC236}">
                  <a16:creationId xmlns:a16="http://schemas.microsoft.com/office/drawing/2014/main" id="{C1876D0B-697F-894F-881B-4D032DFD4EAD}"/>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950467" name="Rectangle 195">
            <a:extLst>
              <a:ext uri="{FF2B5EF4-FFF2-40B4-BE49-F238E27FC236}">
                <a16:creationId xmlns:a16="http://schemas.microsoft.com/office/drawing/2014/main" id="{710231CC-A1C4-F44B-B640-A0DE3794556E}"/>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50468" name="Picture 196">
            <a:extLst>
              <a:ext uri="{FF2B5EF4-FFF2-40B4-BE49-F238E27FC236}">
                <a16:creationId xmlns:a16="http://schemas.microsoft.com/office/drawing/2014/main" id="{B0626ACA-5E7C-C542-AA69-E437BD92AC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806" r="29846" b="220"/>
          <a:stretch>
            <a:fillRect/>
          </a:stretch>
        </p:blipFill>
        <p:spPr bwMode="auto">
          <a:xfrm>
            <a:off x="5041900" y="469900"/>
            <a:ext cx="4716463" cy="6846888"/>
          </a:xfrm>
          <a:prstGeom prst="rect">
            <a:avLst/>
          </a:prstGeom>
          <a:noFill/>
          <a:extLst>
            <a:ext uri="{909E8E84-426E-40DD-AFC4-6F175D3DCCD1}">
              <a14:hiddenFill xmlns:a14="http://schemas.microsoft.com/office/drawing/2010/main">
                <a:solidFill>
                  <a:srgbClr val="FFFFFF"/>
                </a:solidFill>
              </a14:hiddenFill>
            </a:ext>
          </a:extLst>
        </p:spPr>
      </p:pic>
      <p:sp>
        <p:nvSpPr>
          <p:cNvPr id="950469" name="Rectangle 197">
            <a:extLst>
              <a:ext uri="{FF2B5EF4-FFF2-40B4-BE49-F238E27FC236}">
                <a16:creationId xmlns:a16="http://schemas.microsoft.com/office/drawing/2014/main" id="{3C60F731-D46F-B142-8E7C-47A65C3316CE}"/>
              </a:ext>
            </a:extLst>
          </p:cNvPr>
          <p:cNvSpPr>
            <a:spLocks noChangeArrowheads="1"/>
          </p:cNvSpPr>
          <p:nvPr/>
        </p:nvSpPr>
        <p:spPr bwMode="auto">
          <a:xfrm>
            <a:off x="4989513" y="407988"/>
            <a:ext cx="4692650" cy="6834187"/>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0470" name="Rectangle 198">
            <a:extLst>
              <a:ext uri="{FF2B5EF4-FFF2-40B4-BE49-F238E27FC236}">
                <a16:creationId xmlns:a16="http://schemas.microsoft.com/office/drawing/2014/main" id="{C550963F-FF95-6D4A-BDB1-AF5C0AE1F759}"/>
              </a:ext>
            </a:extLst>
          </p:cNvPr>
          <p:cNvSpPr>
            <a:spLocks noChangeArrowheads="1"/>
          </p:cNvSpPr>
          <p:nvPr/>
        </p:nvSpPr>
        <p:spPr bwMode="auto">
          <a:xfrm>
            <a:off x="5026025" y="412750"/>
            <a:ext cx="4694238" cy="6850063"/>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50473" name="Picture 201">
            <a:extLst>
              <a:ext uri="{FF2B5EF4-FFF2-40B4-BE49-F238E27FC236}">
                <a16:creationId xmlns:a16="http://schemas.microsoft.com/office/drawing/2014/main" id="{6BDEB6A0-FDD2-0A47-9A7E-31FDA33CE4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grpSp>
        <p:nvGrpSpPr>
          <p:cNvPr id="950478" name="Group 206">
            <a:extLst>
              <a:ext uri="{FF2B5EF4-FFF2-40B4-BE49-F238E27FC236}">
                <a16:creationId xmlns:a16="http://schemas.microsoft.com/office/drawing/2014/main" id="{386FEE72-EFF6-9749-BAEF-75A0A1BC0904}"/>
              </a:ext>
            </a:extLst>
          </p:cNvPr>
          <p:cNvGrpSpPr>
            <a:grpSpLocks/>
          </p:cNvGrpSpPr>
          <p:nvPr/>
        </p:nvGrpSpPr>
        <p:grpSpPr bwMode="auto">
          <a:xfrm>
            <a:off x="5265738" y="584200"/>
            <a:ext cx="4416425" cy="4008438"/>
            <a:chOff x="3407" y="368"/>
            <a:chExt cx="2782" cy="2525"/>
          </a:xfrm>
        </p:grpSpPr>
        <p:sp>
          <p:nvSpPr>
            <p:cNvPr id="950479" name="Rectangle 207">
              <a:extLst>
                <a:ext uri="{FF2B5EF4-FFF2-40B4-BE49-F238E27FC236}">
                  <a16:creationId xmlns:a16="http://schemas.microsoft.com/office/drawing/2014/main" id="{B2E5B608-1FCD-034C-81B6-BF252CE6F549}"/>
                </a:ext>
              </a:extLst>
            </p:cNvPr>
            <p:cNvSpPr>
              <a:spLocks noChangeArrowheads="1"/>
            </p:cNvSpPr>
            <p:nvPr/>
          </p:nvSpPr>
          <p:spPr bwMode="auto">
            <a:xfrm>
              <a:off x="4301" y="368"/>
              <a:ext cx="1705" cy="39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950480" name="Text Box 208">
              <a:extLst>
                <a:ext uri="{FF2B5EF4-FFF2-40B4-BE49-F238E27FC236}">
                  <a16:creationId xmlns:a16="http://schemas.microsoft.com/office/drawing/2014/main" id="{8313A497-BECB-4045-AF3F-3F7FBB856753}"/>
                </a:ext>
              </a:extLst>
            </p:cNvPr>
            <p:cNvSpPr txBox="1">
              <a:spLocks noChangeArrowheads="1"/>
            </p:cNvSpPr>
            <p:nvPr/>
          </p:nvSpPr>
          <p:spPr bwMode="auto">
            <a:xfrm>
              <a:off x="3461" y="2541"/>
              <a:ext cx="2728" cy="352"/>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5000"/>
                </a:lnSpc>
                <a:spcBef>
                  <a:spcPct val="50000"/>
                </a:spcBef>
              </a:pPr>
              <a:r>
                <a:rPr lang="en-US" altLang="en-US" sz="3600" b="1">
                  <a:solidFill>
                    <a:srgbClr val="FFEA18"/>
                  </a:solidFill>
                  <a:latin typeface="Helvetica" pitchFamily="2" charset="0"/>
                </a:rPr>
                <a:t>"Nabi-Nabi"</a:t>
              </a:r>
            </a:p>
          </p:txBody>
        </p:sp>
        <p:sp>
          <p:nvSpPr>
            <p:cNvPr id="950481" name="Text Box 209">
              <a:extLst>
                <a:ext uri="{FF2B5EF4-FFF2-40B4-BE49-F238E27FC236}">
                  <a16:creationId xmlns:a16="http://schemas.microsoft.com/office/drawing/2014/main" id="{AE72B9B9-63B3-DD41-BD61-A274379E20C4}"/>
                </a:ext>
              </a:extLst>
            </p:cNvPr>
            <p:cNvSpPr txBox="1">
              <a:spLocks noChangeArrowheads="1"/>
            </p:cNvSpPr>
            <p:nvPr/>
          </p:nvSpPr>
          <p:spPr bwMode="auto">
            <a:xfrm>
              <a:off x="3678" y="2199"/>
              <a:ext cx="2281" cy="36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1">
                  <a:solidFill>
                    <a:srgbClr val="FFEA18"/>
                  </a:solidFill>
                  <a:latin typeface="Helvetica" pitchFamily="2" charset="0"/>
                </a:rPr>
                <a:t>  </a:t>
              </a:r>
              <a:r>
                <a:rPr lang="en-US" altLang="en-US" sz="3200" b="1">
                  <a:solidFill>
                    <a:srgbClr val="FFEA18"/>
                  </a:solidFill>
                  <a:latin typeface="Helvetica" pitchFamily="2" charset="0"/>
                </a:rPr>
                <a:t>16</a:t>
              </a:r>
              <a:r>
                <a:rPr lang="en-US" altLang="en-US" sz="2400" b="1">
                  <a:solidFill>
                    <a:srgbClr val="FFEA18"/>
                  </a:solidFill>
                  <a:latin typeface="Helvetica" pitchFamily="2" charset="0"/>
                </a:rPr>
                <a:t>  KITAB</a:t>
              </a:r>
            </a:p>
          </p:txBody>
        </p:sp>
        <p:sp>
          <p:nvSpPr>
            <p:cNvPr id="950482" name="Rectangle 210">
              <a:extLst>
                <a:ext uri="{FF2B5EF4-FFF2-40B4-BE49-F238E27FC236}">
                  <a16:creationId xmlns:a16="http://schemas.microsoft.com/office/drawing/2014/main" id="{048D08A3-959E-3740-AA29-1538A18EE8BD}"/>
                </a:ext>
              </a:extLst>
            </p:cNvPr>
            <p:cNvSpPr>
              <a:spLocks noChangeArrowheads="1"/>
            </p:cNvSpPr>
            <p:nvPr/>
          </p:nvSpPr>
          <p:spPr bwMode="auto">
            <a:xfrm>
              <a:off x="3407" y="1447"/>
              <a:ext cx="2740" cy="63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000" b="1" i="1">
                  <a:solidFill>
                    <a:schemeClr val="bg1"/>
                  </a:solidFill>
                  <a:latin typeface="Helvetica" pitchFamily="2" charset="0"/>
                </a:rPr>
                <a:t>MENSET</a:t>
              </a:r>
            </a:p>
            <a:p>
              <a:pPr algn="ctr">
                <a:lnSpc>
                  <a:spcPct val="50000"/>
                </a:lnSpc>
                <a:spcBef>
                  <a:spcPct val="50000"/>
                </a:spcBef>
              </a:pPr>
              <a:r>
                <a:rPr lang="en-US" altLang="en-US" sz="4000" b="1" i="1">
                  <a:solidFill>
                    <a:schemeClr val="bg1"/>
                  </a:solidFill>
                  <a:latin typeface="Helvetica" pitchFamily="2" charset="0"/>
                </a:rPr>
                <a:t>KITAB</a:t>
              </a:r>
              <a:endParaRPr lang="en-US" altLang="en-US" b="1" u="sng">
                <a:solidFill>
                  <a:schemeClr val="bg1"/>
                </a:solidFill>
                <a:latin typeface="Helvetica" pitchFamily="2" charset="0"/>
              </a:endParaRPr>
            </a:p>
          </p:txBody>
        </p:sp>
      </p:grpSp>
      <p:sp>
        <p:nvSpPr>
          <p:cNvPr id="950484" name="Text Box 212">
            <a:extLst>
              <a:ext uri="{FF2B5EF4-FFF2-40B4-BE49-F238E27FC236}">
                <a16:creationId xmlns:a16="http://schemas.microsoft.com/office/drawing/2014/main" id="{10BA1EE4-D4D1-A840-90E5-E7244FC7FCC4}"/>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67</a:t>
            </a:r>
          </a:p>
        </p:txBody>
      </p:sp>
      <p:sp>
        <p:nvSpPr>
          <p:cNvPr id="950485" name="Text Box 213">
            <a:extLst>
              <a:ext uri="{FF2B5EF4-FFF2-40B4-BE49-F238E27FC236}">
                <a16:creationId xmlns:a16="http://schemas.microsoft.com/office/drawing/2014/main" id="{BF77A7F3-7553-454D-B366-16D421E2AF63}"/>
              </a:ext>
            </a:extLst>
          </p:cNvPr>
          <p:cNvSpPr txBox="1">
            <a:spLocks noChangeArrowheads="1"/>
          </p:cNvSpPr>
          <p:nvPr/>
        </p:nvSpPr>
        <p:spPr bwMode="auto">
          <a:xfrm rot="-5400000">
            <a:off x="2178844" y="3596482"/>
            <a:ext cx="381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 </a:t>
            </a:r>
            <a:endParaRPr lang="en-US" altLang="en-US" sz="900">
              <a:latin typeface="Arial Black" panose="020B0604020202020204" pitchFamily="34" charset="0"/>
            </a:endParaRPr>
          </a:p>
        </p:txBody>
      </p:sp>
      <p:sp>
        <p:nvSpPr>
          <p:cNvPr id="950486" name="Rectangle 214">
            <a:extLst>
              <a:ext uri="{FF2B5EF4-FFF2-40B4-BE49-F238E27FC236}">
                <a16:creationId xmlns:a16="http://schemas.microsoft.com/office/drawing/2014/main" id="{B47388AE-EC26-F947-A004-9BAEF5872BEB}"/>
              </a:ext>
            </a:extLst>
          </p:cNvPr>
          <p:cNvSpPr>
            <a:spLocks noChangeArrowheads="1"/>
          </p:cNvSpPr>
          <p:nvPr/>
        </p:nvSpPr>
        <p:spPr bwMode="auto">
          <a:xfrm>
            <a:off x="6500813"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950495" name="Rectangle 223">
            <a:extLst>
              <a:ext uri="{FF2B5EF4-FFF2-40B4-BE49-F238E27FC236}">
                <a16:creationId xmlns:a16="http://schemas.microsoft.com/office/drawing/2014/main" id="{4A718864-BA3C-2649-B90C-46FD9FF5A73B}"/>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
        <p:nvSpPr>
          <p:cNvPr id="950496" name="Text Box 224">
            <a:extLst>
              <a:ext uri="{FF2B5EF4-FFF2-40B4-BE49-F238E27FC236}">
                <a16:creationId xmlns:a16="http://schemas.microsoft.com/office/drawing/2014/main" id="{C89857B3-2E8F-B847-94EE-86EA9AF73A34}"/>
              </a:ext>
            </a:extLst>
          </p:cNvPr>
          <p:cNvSpPr txBox="1">
            <a:spLocks noChangeArrowheads="1"/>
          </p:cNvSpPr>
          <p:nvPr/>
        </p:nvSpPr>
        <p:spPr bwMode="auto">
          <a:xfrm rot="-5400000">
            <a:off x="2043113" y="3946525"/>
            <a:ext cx="381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900">
                <a:latin typeface="Arial Black" panose="020B0604020202020204" pitchFamily="34" charset="0"/>
              </a:rPr>
              <a:t>v</a:t>
            </a:r>
          </a:p>
        </p:txBody>
      </p:sp>
      <p:sp>
        <p:nvSpPr>
          <p:cNvPr id="950497" name="Text Box 225">
            <a:extLst>
              <a:ext uri="{FF2B5EF4-FFF2-40B4-BE49-F238E27FC236}">
                <a16:creationId xmlns:a16="http://schemas.microsoft.com/office/drawing/2014/main" id="{97DB4D27-E520-D34E-9B33-BF1643FA08C9}"/>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1</a:t>
            </a:r>
          </a:p>
        </p:txBody>
      </p:sp>
      <p:sp>
        <p:nvSpPr>
          <p:cNvPr id="950498" name="Text Box 226">
            <a:extLst>
              <a:ext uri="{FF2B5EF4-FFF2-40B4-BE49-F238E27FC236}">
                <a16:creationId xmlns:a16="http://schemas.microsoft.com/office/drawing/2014/main" id="{3EA00D9A-436A-9B49-A002-FF5817F047F8}"/>
              </a:ext>
            </a:extLst>
          </p:cNvPr>
          <p:cNvSpPr txBox="1">
            <a:spLocks noChangeArrowheads="1"/>
          </p:cNvSpPr>
          <p:nvPr/>
        </p:nvSpPr>
        <p:spPr bwMode="auto">
          <a:xfrm rot="-5400000">
            <a:off x="2078832" y="3882231"/>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950499" name="Text Box 227">
            <a:extLst>
              <a:ext uri="{FF2B5EF4-FFF2-40B4-BE49-F238E27FC236}">
                <a16:creationId xmlns:a16="http://schemas.microsoft.com/office/drawing/2014/main" id="{1F5418AC-DB19-DE41-9E92-68605E1D6D56}"/>
              </a:ext>
            </a:extLst>
          </p:cNvPr>
          <p:cNvSpPr txBox="1">
            <a:spLocks noChangeArrowheads="1"/>
          </p:cNvSpPr>
          <p:nvPr/>
        </p:nvSpPr>
        <p:spPr bwMode="auto">
          <a:xfrm>
            <a:off x="5137150" y="4862513"/>
            <a:ext cx="4630738" cy="248602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600" b="1" i="1">
                <a:solidFill>
                  <a:srgbClr val="66FFFF"/>
                </a:solidFill>
                <a:latin typeface="Arial" panose="020B0604020202020204" pitchFamily="34" charset="0"/>
              </a:rPr>
              <a:t>Contoh Nabi yang tidak menulis kitab: </a:t>
            </a:r>
          </a:p>
          <a:p>
            <a:pPr algn="ctr">
              <a:spcBef>
                <a:spcPct val="50000"/>
              </a:spcBef>
            </a:pPr>
            <a:r>
              <a:rPr lang="en-US" altLang="en-US" sz="3000" b="1" i="1">
                <a:solidFill>
                  <a:srgbClr val="FFE957"/>
                </a:solidFill>
                <a:latin typeface="Arial" panose="020B0604020202020204" pitchFamily="34" charset="0"/>
              </a:rPr>
              <a:t>ELIA                                ELISA                              (Yang Lain)</a:t>
            </a:r>
            <a:endParaRPr lang="en-US" altLang="en-US" sz="2600" b="1" i="1">
              <a:solidFill>
                <a:srgbClr val="66FFFF"/>
              </a:solidFill>
              <a:latin typeface="Arial" panose="020B0604020202020204" pitchFamily="34" charset="0"/>
            </a:endParaRPr>
          </a:p>
        </p:txBody>
      </p:sp>
      <p:sp>
        <p:nvSpPr>
          <p:cNvPr id="950500" name="Oval 228">
            <a:extLst>
              <a:ext uri="{FF2B5EF4-FFF2-40B4-BE49-F238E27FC236}">
                <a16:creationId xmlns:a16="http://schemas.microsoft.com/office/drawing/2014/main" id="{E005A214-0584-D944-8605-ED8CAF29ABE9}"/>
              </a:ext>
            </a:extLst>
          </p:cNvPr>
          <p:cNvSpPr>
            <a:spLocks noChangeArrowheads="1"/>
          </p:cNvSpPr>
          <p:nvPr/>
        </p:nvSpPr>
        <p:spPr bwMode="auto">
          <a:xfrm>
            <a:off x="6043613" y="5861050"/>
            <a:ext cx="2835275" cy="1698625"/>
          </a:xfrm>
          <a:prstGeom prst="ellipse">
            <a:avLst/>
          </a:prstGeom>
          <a:noFill/>
          <a:ln w="76200">
            <a:solidFill>
              <a:schemeClr val="hlink"/>
            </a:solidFill>
            <a:round/>
            <a:headEnd/>
            <a:tailEnd/>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50501" name="AutoShape 229">
            <a:extLst>
              <a:ext uri="{FF2B5EF4-FFF2-40B4-BE49-F238E27FC236}">
                <a16:creationId xmlns:a16="http://schemas.microsoft.com/office/drawing/2014/main" id="{33FC4A6A-BCCA-FD43-AD7A-286B9FD606C2}"/>
              </a:ext>
            </a:extLst>
          </p:cNvPr>
          <p:cNvSpPr>
            <a:spLocks noChangeArrowheads="1"/>
          </p:cNvSpPr>
          <p:nvPr/>
        </p:nvSpPr>
        <p:spPr bwMode="auto">
          <a:xfrm>
            <a:off x="180975" y="3298825"/>
            <a:ext cx="1831975" cy="796925"/>
          </a:xfrm>
          <a:prstGeom prst="roundRect">
            <a:avLst>
              <a:gd name="adj" fmla="val 16667"/>
            </a:avLst>
          </a:prstGeom>
          <a:noFill/>
          <a:ln w="76200">
            <a:solidFill>
              <a:schemeClr val="hlink"/>
            </a:solidFill>
            <a:round/>
            <a:headEnd/>
            <a:tailEnd/>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50502" name="Line 230">
            <a:extLst>
              <a:ext uri="{FF2B5EF4-FFF2-40B4-BE49-F238E27FC236}">
                <a16:creationId xmlns:a16="http://schemas.microsoft.com/office/drawing/2014/main" id="{0AB6C675-E13F-8941-8AC2-F2F1B84CA7AD}"/>
              </a:ext>
            </a:extLst>
          </p:cNvPr>
          <p:cNvSpPr>
            <a:spLocks noChangeShapeType="1"/>
          </p:cNvSpPr>
          <p:nvPr/>
        </p:nvSpPr>
        <p:spPr bwMode="auto">
          <a:xfrm>
            <a:off x="2038350" y="3883025"/>
            <a:ext cx="4089400" cy="2390775"/>
          </a:xfrm>
          <a:prstGeom prst="line">
            <a:avLst/>
          </a:prstGeom>
          <a:noFill/>
          <a:ln w="76200">
            <a:solidFill>
              <a:schemeClr val="hlink"/>
            </a:solidFill>
            <a:round/>
            <a:headEnd type="arrow" w="med" len="med"/>
            <a:tailEnd/>
          </a:ln>
          <a:effectLst>
            <a:outerShdw dist="74053" dir="3542175"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50503" name="Line 231">
            <a:extLst>
              <a:ext uri="{FF2B5EF4-FFF2-40B4-BE49-F238E27FC236}">
                <a16:creationId xmlns:a16="http://schemas.microsoft.com/office/drawing/2014/main" id="{CEE618BE-CC1F-6B49-ADA4-0D0C24A69D7E}"/>
              </a:ext>
            </a:extLst>
          </p:cNvPr>
          <p:cNvSpPr>
            <a:spLocks noChangeShapeType="1"/>
          </p:cNvSpPr>
          <p:nvPr/>
        </p:nvSpPr>
        <p:spPr bwMode="auto">
          <a:xfrm>
            <a:off x="2611438" y="5075238"/>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505" name="Text Box 233">
            <a:extLst>
              <a:ext uri="{FF2B5EF4-FFF2-40B4-BE49-F238E27FC236}">
                <a16:creationId xmlns:a16="http://schemas.microsoft.com/office/drawing/2014/main" id="{1A7CEA84-4169-F14F-BB19-F116AEF0686E}"/>
              </a:ext>
            </a:extLst>
          </p:cNvPr>
          <p:cNvSpPr txBox="1">
            <a:spLocks noChangeArrowheads="1"/>
          </p:cNvSpPr>
          <p:nvPr/>
        </p:nvSpPr>
        <p:spPr bwMode="auto">
          <a:xfrm>
            <a:off x="2105025" y="4249738"/>
            <a:ext cx="747713"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000000"/>
                </a:solidFill>
                <a:latin typeface="Helvetica" pitchFamily="2" charset="0"/>
              </a:rPr>
              <a: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950500"/>
                                        </p:tgtEl>
                                        <p:attrNameLst>
                                          <p:attrName>style.visibility</p:attrName>
                                        </p:attrNameLst>
                                      </p:cBhvr>
                                      <p:to>
                                        <p:strVal val="visible"/>
                                      </p:to>
                                    </p:set>
                                    <p:anim calcmode="lin" valueType="num">
                                      <p:cBhvr>
                                        <p:cTn id="7" dur="500" fill="hold"/>
                                        <p:tgtEl>
                                          <p:spTgt spid="950500"/>
                                        </p:tgtEl>
                                        <p:attrNameLst>
                                          <p:attrName>ppt_w</p:attrName>
                                        </p:attrNameLst>
                                      </p:cBhvr>
                                      <p:tavLst>
                                        <p:tav tm="0">
                                          <p:val>
                                            <p:fltVal val="0"/>
                                          </p:val>
                                        </p:tav>
                                        <p:tav tm="100000">
                                          <p:val>
                                            <p:strVal val="#ppt_w"/>
                                          </p:val>
                                        </p:tav>
                                      </p:tavLst>
                                    </p:anim>
                                    <p:anim calcmode="lin" valueType="num">
                                      <p:cBhvr>
                                        <p:cTn id="8" dur="500" fill="hold"/>
                                        <p:tgtEl>
                                          <p:spTgt spid="950500"/>
                                        </p:tgtEl>
                                        <p:attrNameLst>
                                          <p:attrName>ppt_h</p:attrName>
                                        </p:attrNameLst>
                                      </p:cBhvr>
                                      <p:tavLst>
                                        <p:tav tm="0">
                                          <p:val>
                                            <p:fltVal val="0"/>
                                          </p:val>
                                        </p:tav>
                                        <p:tav tm="100000">
                                          <p:val>
                                            <p:strVal val="#ppt_h"/>
                                          </p:val>
                                        </p:tav>
                                      </p:tavLst>
                                    </p:anim>
                                    <p:anim calcmode="lin" valueType="num">
                                      <p:cBhvr>
                                        <p:cTn id="9" dur="500" fill="hold"/>
                                        <p:tgtEl>
                                          <p:spTgt spid="950500"/>
                                        </p:tgtEl>
                                        <p:attrNameLst>
                                          <p:attrName>ppt_x</p:attrName>
                                        </p:attrNameLst>
                                      </p:cBhvr>
                                      <p:tavLst>
                                        <p:tav tm="0">
                                          <p:val>
                                            <p:fltVal val="0.5"/>
                                          </p:val>
                                        </p:tav>
                                        <p:tav tm="100000">
                                          <p:val>
                                            <p:strVal val="#ppt_x"/>
                                          </p:val>
                                        </p:tav>
                                      </p:tavLst>
                                    </p:anim>
                                    <p:anim calcmode="lin" valueType="num">
                                      <p:cBhvr>
                                        <p:cTn id="10" dur="500" fill="hold"/>
                                        <p:tgtEl>
                                          <p:spTgt spid="95050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2" presetClass="entr" presetSubtype="2" fill="hold" nodeType="afterEffect">
                                  <p:stCondLst>
                                    <p:cond delay="0"/>
                                  </p:stCondLst>
                                  <p:childTnLst>
                                    <p:set>
                                      <p:cBhvr>
                                        <p:cTn id="13" dur="1" fill="hold">
                                          <p:stCondLst>
                                            <p:cond delay="0"/>
                                          </p:stCondLst>
                                        </p:cTn>
                                        <p:tgtEl>
                                          <p:spTgt spid="950502"/>
                                        </p:tgtEl>
                                        <p:attrNameLst>
                                          <p:attrName>style.visibility</p:attrName>
                                        </p:attrNameLst>
                                      </p:cBhvr>
                                      <p:to>
                                        <p:strVal val="visible"/>
                                      </p:to>
                                    </p:set>
                                    <p:animEffect transition="in" filter="wipe(right)">
                                      <p:cBhvr>
                                        <p:cTn id="14" dur="500"/>
                                        <p:tgtEl>
                                          <p:spTgt spid="950502"/>
                                        </p:tgtEl>
                                      </p:cBhvr>
                                    </p:animEffect>
                                  </p:childTnLst>
                                </p:cTn>
                              </p:par>
                            </p:childTnLst>
                          </p:cTn>
                        </p:par>
                        <p:par>
                          <p:cTn id="15" fill="hold" nodeType="afterGroup">
                            <p:stCondLst>
                              <p:cond delay="1000"/>
                            </p:stCondLst>
                            <p:childTnLst>
                              <p:par>
                                <p:cTn id="16" presetID="22" presetClass="entr" presetSubtype="2" fill="hold" nodeType="afterEffect">
                                  <p:stCondLst>
                                    <p:cond delay="0"/>
                                  </p:stCondLst>
                                  <p:childTnLst>
                                    <p:set>
                                      <p:cBhvr>
                                        <p:cTn id="17" dur="1" fill="hold">
                                          <p:stCondLst>
                                            <p:cond delay="0"/>
                                          </p:stCondLst>
                                        </p:cTn>
                                        <p:tgtEl>
                                          <p:spTgt spid="950501"/>
                                        </p:tgtEl>
                                        <p:attrNameLst>
                                          <p:attrName>style.visibility</p:attrName>
                                        </p:attrNameLst>
                                      </p:cBhvr>
                                      <p:to>
                                        <p:strVal val="visible"/>
                                      </p:to>
                                    </p:set>
                                    <p:animEffect transition="in" filter="wipe(right)">
                                      <p:cBhvr>
                                        <p:cTn id="18" dur="500"/>
                                        <p:tgtEl>
                                          <p:spTgt spid="950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2" name="Rectangle 2">
            <a:extLst>
              <a:ext uri="{FF2B5EF4-FFF2-40B4-BE49-F238E27FC236}">
                <a16:creationId xmlns:a16="http://schemas.microsoft.com/office/drawing/2014/main" id="{226B9396-B4E7-8B47-9FCD-8925EB72A750}"/>
              </a:ext>
            </a:extLst>
          </p:cNvPr>
          <p:cNvSpPr>
            <a:spLocks noChangeArrowheads="1"/>
          </p:cNvSpPr>
          <p:nvPr/>
        </p:nvSpPr>
        <p:spPr bwMode="auto">
          <a:xfrm>
            <a:off x="2871788" y="44069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2323" name="Rectangle 3">
            <a:extLst>
              <a:ext uri="{FF2B5EF4-FFF2-40B4-BE49-F238E27FC236}">
                <a16:creationId xmlns:a16="http://schemas.microsoft.com/office/drawing/2014/main" id="{28956129-6FD9-794E-AE29-19CF43B2789B}"/>
              </a:ext>
            </a:extLst>
          </p:cNvPr>
          <p:cNvSpPr>
            <a:spLocks noChangeArrowheads="1"/>
          </p:cNvSpPr>
          <p:nvPr/>
        </p:nvSpPr>
        <p:spPr bwMode="auto">
          <a:xfrm>
            <a:off x="2855913" y="46624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2324" name="Rectangle 4">
            <a:extLst>
              <a:ext uri="{FF2B5EF4-FFF2-40B4-BE49-F238E27FC236}">
                <a16:creationId xmlns:a16="http://schemas.microsoft.com/office/drawing/2014/main" id="{304A0B16-E25C-A142-8E07-F3260A148876}"/>
              </a:ext>
            </a:extLst>
          </p:cNvPr>
          <p:cNvSpPr>
            <a:spLocks noChangeArrowheads="1"/>
          </p:cNvSpPr>
          <p:nvPr/>
        </p:nvSpPr>
        <p:spPr bwMode="auto">
          <a:xfrm>
            <a:off x="2840038" y="4965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2325" name="Rectangle 5">
            <a:extLst>
              <a:ext uri="{FF2B5EF4-FFF2-40B4-BE49-F238E27FC236}">
                <a16:creationId xmlns:a16="http://schemas.microsoft.com/office/drawing/2014/main" id="{68EE7EE7-C56E-2F4B-91AB-E4C83B97CA1E}"/>
              </a:ext>
            </a:extLst>
          </p:cNvPr>
          <p:cNvSpPr>
            <a:spLocks noChangeArrowheads="1"/>
          </p:cNvSpPr>
          <p:nvPr/>
        </p:nvSpPr>
        <p:spPr bwMode="auto">
          <a:xfrm>
            <a:off x="2840038" y="51752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2326" name="Line 6">
            <a:extLst>
              <a:ext uri="{FF2B5EF4-FFF2-40B4-BE49-F238E27FC236}">
                <a16:creationId xmlns:a16="http://schemas.microsoft.com/office/drawing/2014/main" id="{165D2BA4-9E36-5A4B-B1B6-FCEB02100F2F}"/>
              </a:ext>
            </a:extLst>
          </p:cNvPr>
          <p:cNvSpPr>
            <a:spLocks noChangeShapeType="1"/>
          </p:cNvSpPr>
          <p:nvPr/>
        </p:nvSpPr>
        <p:spPr bwMode="auto">
          <a:xfrm>
            <a:off x="2138363" y="5561013"/>
            <a:ext cx="417512"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27" name="Line 7">
            <a:extLst>
              <a:ext uri="{FF2B5EF4-FFF2-40B4-BE49-F238E27FC236}">
                <a16:creationId xmlns:a16="http://schemas.microsoft.com/office/drawing/2014/main" id="{82F01E1E-4C18-1B4A-8DB6-D61E7F3B6EEE}"/>
              </a:ext>
            </a:extLst>
          </p:cNvPr>
          <p:cNvSpPr>
            <a:spLocks noChangeShapeType="1"/>
          </p:cNvSpPr>
          <p:nvPr/>
        </p:nvSpPr>
        <p:spPr bwMode="auto">
          <a:xfrm>
            <a:off x="1460500" y="3740150"/>
            <a:ext cx="635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28" name="Line 8">
            <a:extLst>
              <a:ext uri="{FF2B5EF4-FFF2-40B4-BE49-F238E27FC236}">
                <a16:creationId xmlns:a16="http://schemas.microsoft.com/office/drawing/2014/main" id="{60B58E0A-E51E-1049-8587-6F2B2F023487}"/>
              </a:ext>
            </a:extLst>
          </p:cNvPr>
          <p:cNvSpPr>
            <a:spLocks noChangeShapeType="1"/>
          </p:cNvSpPr>
          <p:nvPr/>
        </p:nvSpPr>
        <p:spPr bwMode="auto">
          <a:xfrm>
            <a:off x="547688" y="5822950"/>
            <a:ext cx="1595437"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29" name="Freeform 9">
            <a:extLst>
              <a:ext uri="{FF2B5EF4-FFF2-40B4-BE49-F238E27FC236}">
                <a16:creationId xmlns:a16="http://schemas.microsoft.com/office/drawing/2014/main" id="{8C2A19A9-213F-F449-A44B-BA344780F0EA}"/>
              </a:ext>
            </a:extLst>
          </p:cNvPr>
          <p:cNvSpPr>
            <a:spLocks/>
          </p:cNvSpPr>
          <p:nvPr/>
        </p:nvSpPr>
        <p:spPr bwMode="auto">
          <a:xfrm>
            <a:off x="1473200" y="3749675"/>
            <a:ext cx="590550" cy="1981200"/>
          </a:xfrm>
          <a:custGeom>
            <a:avLst/>
            <a:gdLst>
              <a:gd name="T0" fmla="*/ 40 w 372"/>
              <a:gd name="T1" fmla="*/ 0 h 1248"/>
              <a:gd name="T2" fmla="*/ 372 w 372"/>
              <a:gd name="T3" fmla="*/ 1238 h 1248"/>
              <a:gd name="T4" fmla="*/ 342 w 372"/>
              <a:gd name="T5" fmla="*/ 1248 h 1248"/>
              <a:gd name="T6" fmla="*/ 0 w 372"/>
              <a:gd name="T7" fmla="*/ 10 h 1248"/>
              <a:gd name="T8" fmla="*/ 40 w 372"/>
              <a:gd name="T9" fmla="*/ 0 h 1248"/>
            </a:gdLst>
            <a:ahLst/>
            <a:cxnLst>
              <a:cxn ang="0">
                <a:pos x="T0" y="T1"/>
              </a:cxn>
              <a:cxn ang="0">
                <a:pos x="T2" y="T3"/>
              </a:cxn>
              <a:cxn ang="0">
                <a:pos x="T4" y="T5"/>
              </a:cxn>
              <a:cxn ang="0">
                <a:pos x="T6" y="T7"/>
              </a:cxn>
              <a:cxn ang="0">
                <a:pos x="T8" y="T9"/>
              </a:cxn>
            </a:cxnLst>
            <a:rect l="0" t="0" r="r" b="b"/>
            <a:pathLst>
              <a:path w="372" h="1248">
                <a:moveTo>
                  <a:pt x="40" y="0"/>
                </a:moveTo>
                <a:lnTo>
                  <a:pt x="372" y="1238"/>
                </a:lnTo>
                <a:lnTo>
                  <a:pt x="342" y="1248"/>
                </a:lnTo>
                <a:lnTo>
                  <a:pt x="0" y="10"/>
                </a:lnTo>
                <a:lnTo>
                  <a:pt x="40" y="0"/>
                </a:lnTo>
                <a:close/>
              </a:path>
            </a:pathLst>
          </a:custGeom>
          <a:solidFill>
            <a:srgbClr val="000000"/>
          </a:solidFill>
          <a:ln w="19050" cmpd="sng">
            <a:solidFill>
              <a:srgbClr val="000000"/>
            </a:solidFill>
            <a:round/>
            <a:headEnd/>
            <a:tailEnd/>
          </a:ln>
        </p:spPr>
        <p:txBody>
          <a:bodyPr/>
          <a:lstStyle/>
          <a:p>
            <a:endParaRPr lang="en-US"/>
          </a:p>
        </p:txBody>
      </p:sp>
      <p:sp>
        <p:nvSpPr>
          <p:cNvPr id="952330" name="Rectangle 10">
            <a:extLst>
              <a:ext uri="{FF2B5EF4-FFF2-40B4-BE49-F238E27FC236}">
                <a16:creationId xmlns:a16="http://schemas.microsoft.com/office/drawing/2014/main" id="{46EC86E5-0825-2F45-9693-22BEC49B33F2}"/>
              </a:ext>
            </a:extLst>
          </p:cNvPr>
          <p:cNvSpPr>
            <a:spLocks noChangeArrowheads="1"/>
          </p:cNvSpPr>
          <p:nvPr/>
        </p:nvSpPr>
        <p:spPr bwMode="auto">
          <a:xfrm>
            <a:off x="5065713" y="454025"/>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331" name="Line 11">
            <a:extLst>
              <a:ext uri="{FF2B5EF4-FFF2-40B4-BE49-F238E27FC236}">
                <a16:creationId xmlns:a16="http://schemas.microsoft.com/office/drawing/2014/main" id="{CD2F797D-D930-1D4D-A5C2-4FD4C2DEE2AB}"/>
              </a:ext>
            </a:extLst>
          </p:cNvPr>
          <p:cNvSpPr>
            <a:spLocks noChangeShapeType="1"/>
          </p:cNvSpPr>
          <p:nvPr/>
        </p:nvSpPr>
        <p:spPr bwMode="auto">
          <a:xfrm>
            <a:off x="1681163" y="3894138"/>
            <a:ext cx="889000" cy="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32" name="Freeform 12">
            <a:extLst>
              <a:ext uri="{FF2B5EF4-FFF2-40B4-BE49-F238E27FC236}">
                <a16:creationId xmlns:a16="http://schemas.microsoft.com/office/drawing/2014/main" id="{FD3CC66F-462A-6040-9A91-AD8E45DA907A}"/>
              </a:ext>
            </a:extLst>
          </p:cNvPr>
          <p:cNvSpPr>
            <a:spLocks/>
          </p:cNvSpPr>
          <p:nvPr/>
        </p:nvSpPr>
        <p:spPr bwMode="auto">
          <a:xfrm>
            <a:off x="1681163" y="3910013"/>
            <a:ext cx="509587" cy="1676400"/>
          </a:xfrm>
          <a:custGeom>
            <a:avLst/>
            <a:gdLst>
              <a:gd name="T0" fmla="*/ 40 w 321"/>
              <a:gd name="T1" fmla="*/ 0 h 1056"/>
              <a:gd name="T2" fmla="*/ 321 w 321"/>
              <a:gd name="T3" fmla="*/ 1046 h 1056"/>
              <a:gd name="T4" fmla="*/ 281 w 321"/>
              <a:gd name="T5" fmla="*/ 1056 h 1056"/>
              <a:gd name="T6" fmla="*/ 0 w 321"/>
              <a:gd name="T7" fmla="*/ 10 h 1056"/>
              <a:gd name="T8" fmla="*/ 40 w 321"/>
              <a:gd name="T9" fmla="*/ 0 h 1056"/>
            </a:gdLst>
            <a:ahLst/>
            <a:cxnLst>
              <a:cxn ang="0">
                <a:pos x="T0" y="T1"/>
              </a:cxn>
              <a:cxn ang="0">
                <a:pos x="T2" y="T3"/>
              </a:cxn>
              <a:cxn ang="0">
                <a:pos x="T4" y="T5"/>
              </a:cxn>
              <a:cxn ang="0">
                <a:pos x="T6" y="T7"/>
              </a:cxn>
              <a:cxn ang="0">
                <a:pos x="T8" y="T9"/>
              </a:cxn>
            </a:cxnLst>
            <a:rect l="0" t="0" r="r" b="b"/>
            <a:pathLst>
              <a:path w="321" h="1056">
                <a:moveTo>
                  <a:pt x="40" y="0"/>
                </a:moveTo>
                <a:lnTo>
                  <a:pt x="321" y="1046"/>
                </a:lnTo>
                <a:lnTo>
                  <a:pt x="281" y="1056"/>
                </a:lnTo>
                <a:lnTo>
                  <a:pt x="0" y="1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333" name="Line 13">
            <a:extLst>
              <a:ext uri="{FF2B5EF4-FFF2-40B4-BE49-F238E27FC236}">
                <a16:creationId xmlns:a16="http://schemas.microsoft.com/office/drawing/2014/main" id="{BD0F58C5-3950-6347-B859-B71408E77B12}"/>
              </a:ext>
            </a:extLst>
          </p:cNvPr>
          <p:cNvSpPr>
            <a:spLocks noChangeShapeType="1"/>
          </p:cNvSpPr>
          <p:nvPr/>
        </p:nvSpPr>
        <p:spPr bwMode="auto">
          <a:xfrm flipV="1">
            <a:off x="3817938" y="1016000"/>
            <a:ext cx="1587" cy="62547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34" name="Line 14">
            <a:extLst>
              <a:ext uri="{FF2B5EF4-FFF2-40B4-BE49-F238E27FC236}">
                <a16:creationId xmlns:a16="http://schemas.microsoft.com/office/drawing/2014/main" id="{BBB0FA7F-2CB6-2F42-B630-E757695B9E5D}"/>
              </a:ext>
            </a:extLst>
          </p:cNvPr>
          <p:cNvSpPr>
            <a:spLocks noChangeShapeType="1"/>
          </p:cNvSpPr>
          <p:nvPr/>
        </p:nvSpPr>
        <p:spPr bwMode="auto">
          <a:xfrm>
            <a:off x="2016125" y="5708650"/>
            <a:ext cx="127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35" name="Line 15">
            <a:extLst>
              <a:ext uri="{FF2B5EF4-FFF2-40B4-BE49-F238E27FC236}">
                <a16:creationId xmlns:a16="http://schemas.microsoft.com/office/drawing/2014/main" id="{CE6819BD-9A57-504E-A4D8-EDD425FB3B0C}"/>
              </a:ext>
            </a:extLst>
          </p:cNvPr>
          <p:cNvSpPr>
            <a:spLocks noChangeShapeType="1"/>
          </p:cNvSpPr>
          <p:nvPr/>
        </p:nvSpPr>
        <p:spPr bwMode="auto">
          <a:xfrm flipV="1">
            <a:off x="2111375" y="5743575"/>
            <a:ext cx="1588" cy="7937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36" name="Line 16">
            <a:extLst>
              <a:ext uri="{FF2B5EF4-FFF2-40B4-BE49-F238E27FC236}">
                <a16:creationId xmlns:a16="http://schemas.microsoft.com/office/drawing/2014/main" id="{D9F3F501-BCB2-2249-BEBE-AB5EC0A56206}"/>
              </a:ext>
            </a:extLst>
          </p:cNvPr>
          <p:cNvSpPr>
            <a:spLocks noChangeShapeType="1"/>
          </p:cNvSpPr>
          <p:nvPr/>
        </p:nvSpPr>
        <p:spPr bwMode="auto">
          <a:xfrm>
            <a:off x="500063" y="5635625"/>
            <a:ext cx="13239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37" name="Line 17">
            <a:extLst>
              <a:ext uri="{FF2B5EF4-FFF2-40B4-BE49-F238E27FC236}">
                <a16:creationId xmlns:a16="http://schemas.microsoft.com/office/drawing/2014/main" id="{430608A2-E5A3-DF4A-B821-A47B11E64E17}"/>
              </a:ext>
            </a:extLst>
          </p:cNvPr>
          <p:cNvSpPr>
            <a:spLocks noChangeShapeType="1"/>
          </p:cNvSpPr>
          <p:nvPr/>
        </p:nvSpPr>
        <p:spPr bwMode="auto">
          <a:xfrm>
            <a:off x="515938" y="5314950"/>
            <a:ext cx="1228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38" name="Line 18">
            <a:extLst>
              <a:ext uri="{FF2B5EF4-FFF2-40B4-BE49-F238E27FC236}">
                <a16:creationId xmlns:a16="http://schemas.microsoft.com/office/drawing/2014/main" id="{E2A25CD9-C35A-E44B-BE62-82C432E579F4}"/>
              </a:ext>
            </a:extLst>
          </p:cNvPr>
          <p:cNvSpPr>
            <a:spLocks noChangeShapeType="1"/>
          </p:cNvSpPr>
          <p:nvPr/>
        </p:nvSpPr>
        <p:spPr bwMode="auto">
          <a:xfrm>
            <a:off x="500063" y="4979988"/>
            <a:ext cx="1165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39" name="Line 19">
            <a:extLst>
              <a:ext uri="{FF2B5EF4-FFF2-40B4-BE49-F238E27FC236}">
                <a16:creationId xmlns:a16="http://schemas.microsoft.com/office/drawing/2014/main" id="{016EEE4B-5E6A-214B-BA80-CB18CC138BDE}"/>
              </a:ext>
            </a:extLst>
          </p:cNvPr>
          <p:cNvSpPr>
            <a:spLocks noChangeShapeType="1"/>
          </p:cNvSpPr>
          <p:nvPr/>
        </p:nvSpPr>
        <p:spPr bwMode="auto">
          <a:xfrm>
            <a:off x="533400" y="4645025"/>
            <a:ext cx="987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40" name="Line 20">
            <a:extLst>
              <a:ext uri="{FF2B5EF4-FFF2-40B4-BE49-F238E27FC236}">
                <a16:creationId xmlns:a16="http://schemas.microsoft.com/office/drawing/2014/main" id="{ED8FA64B-A676-6C4E-80F7-CA4C557D2275}"/>
              </a:ext>
            </a:extLst>
          </p:cNvPr>
          <p:cNvSpPr>
            <a:spLocks noChangeShapeType="1"/>
          </p:cNvSpPr>
          <p:nvPr/>
        </p:nvSpPr>
        <p:spPr bwMode="auto">
          <a:xfrm>
            <a:off x="549275" y="4357688"/>
            <a:ext cx="9715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41" name="Line 21">
            <a:extLst>
              <a:ext uri="{FF2B5EF4-FFF2-40B4-BE49-F238E27FC236}">
                <a16:creationId xmlns:a16="http://schemas.microsoft.com/office/drawing/2014/main" id="{CD4E8021-72B5-1641-95FD-DC85FF39CB79}"/>
              </a:ext>
            </a:extLst>
          </p:cNvPr>
          <p:cNvSpPr>
            <a:spLocks noChangeShapeType="1"/>
          </p:cNvSpPr>
          <p:nvPr/>
        </p:nvSpPr>
        <p:spPr bwMode="auto">
          <a:xfrm>
            <a:off x="565150" y="3957638"/>
            <a:ext cx="8921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42" name="Line 22">
            <a:extLst>
              <a:ext uri="{FF2B5EF4-FFF2-40B4-BE49-F238E27FC236}">
                <a16:creationId xmlns:a16="http://schemas.microsoft.com/office/drawing/2014/main" id="{FAF82E49-7088-F84C-88D8-E1E403ECC468}"/>
              </a:ext>
            </a:extLst>
          </p:cNvPr>
          <p:cNvSpPr>
            <a:spLocks noChangeShapeType="1"/>
          </p:cNvSpPr>
          <p:nvPr/>
        </p:nvSpPr>
        <p:spPr bwMode="auto">
          <a:xfrm>
            <a:off x="565150" y="3600450"/>
            <a:ext cx="11001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43" name="Line 23">
            <a:extLst>
              <a:ext uri="{FF2B5EF4-FFF2-40B4-BE49-F238E27FC236}">
                <a16:creationId xmlns:a16="http://schemas.microsoft.com/office/drawing/2014/main" id="{B24223DC-F12B-4344-A662-7ABAB77F097C}"/>
              </a:ext>
            </a:extLst>
          </p:cNvPr>
          <p:cNvSpPr>
            <a:spLocks noChangeShapeType="1"/>
          </p:cNvSpPr>
          <p:nvPr/>
        </p:nvSpPr>
        <p:spPr bwMode="auto">
          <a:xfrm>
            <a:off x="549275" y="3344863"/>
            <a:ext cx="11318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44" name="Line 24">
            <a:extLst>
              <a:ext uri="{FF2B5EF4-FFF2-40B4-BE49-F238E27FC236}">
                <a16:creationId xmlns:a16="http://schemas.microsoft.com/office/drawing/2014/main" id="{7B4AD531-4C97-904A-8699-1ADFE6DDA147}"/>
              </a:ext>
            </a:extLst>
          </p:cNvPr>
          <p:cNvSpPr>
            <a:spLocks noChangeShapeType="1"/>
          </p:cNvSpPr>
          <p:nvPr/>
        </p:nvSpPr>
        <p:spPr bwMode="auto">
          <a:xfrm>
            <a:off x="565150" y="2938463"/>
            <a:ext cx="1419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45" name="Rectangle 25">
            <a:extLst>
              <a:ext uri="{FF2B5EF4-FFF2-40B4-BE49-F238E27FC236}">
                <a16:creationId xmlns:a16="http://schemas.microsoft.com/office/drawing/2014/main" id="{B0F8286A-0C19-C744-8F6C-50BFB2B2C9FA}"/>
              </a:ext>
            </a:extLst>
          </p:cNvPr>
          <p:cNvSpPr>
            <a:spLocks noChangeArrowheads="1"/>
          </p:cNvSpPr>
          <p:nvPr/>
        </p:nvSpPr>
        <p:spPr bwMode="auto">
          <a:xfrm>
            <a:off x="2501900" y="5243513"/>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a:t>
            </a:r>
            <a:endParaRPr lang="en-US" altLang="en-US" sz="1400">
              <a:latin typeface="Helvetica" pitchFamily="2" charset="0"/>
            </a:endParaRPr>
          </a:p>
        </p:txBody>
      </p:sp>
      <p:sp>
        <p:nvSpPr>
          <p:cNvPr id="952346" name="Line 26">
            <a:extLst>
              <a:ext uri="{FF2B5EF4-FFF2-40B4-BE49-F238E27FC236}">
                <a16:creationId xmlns:a16="http://schemas.microsoft.com/office/drawing/2014/main" id="{F36F20FA-FA3A-784A-9149-153CE133C3D1}"/>
              </a:ext>
            </a:extLst>
          </p:cNvPr>
          <p:cNvSpPr>
            <a:spLocks noChangeShapeType="1"/>
          </p:cNvSpPr>
          <p:nvPr/>
        </p:nvSpPr>
        <p:spPr bwMode="auto">
          <a:xfrm>
            <a:off x="2636838" y="13382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47" name="Line 27">
            <a:extLst>
              <a:ext uri="{FF2B5EF4-FFF2-40B4-BE49-F238E27FC236}">
                <a16:creationId xmlns:a16="http://schemas.microsoft.com/office/drawing/2014/main" id="{ED13AB5D-A5FC-5E41-BEF4-F17536E98E92}"/>
              </a:ext>
            </a:extLst>
          </p:cNvPr>
          <p:cNvSpPr>
            <a:spLocks noChangeShapeType="1"/>
          </p:cNvSpPr>
          <p:nvPr/>
        </p:nvSpPr>
        <p:spPr bwMode="auto">
          <a:xfrm>
            <a:off x="2636838" y="13700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48" name="Line 28">
            <a:extLst>
              <a:ext uri="{FF2B5EF4-FFF2-40B4-BE49-F238E27FC236}">
                <a16:creationId xmlns:a16="http://schemas.microsoft.com/office/drawing/2014/main" id="{5098FAB3-BBE2-244E-904E-BBB62D5BF5B6}"/>
              </a:ext>
            </a:extLst>
          </p:cNvPr>
          <p:cNvSpPr>
            <a:spLocks noChangeShapeType="1"/>
          </p:cNvSpPr>
          <p:nvPr/>
        </p:nvSpPr>
        <p:spPr bwMode="auto">
          <a:xfrm>
            <a:off x="2654300" y="17383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49" name="Line 29">
            <a:extLst>
              <a:ext uri="{FF2B5EF4-FFF2-40B4-BE49-F238E27FC236}">
                <a16:creationId xmlns:a16="http://schemas.microsoft.com/office/drawing/2014/main" id="{D492B6E0-3927-B341-BBAA-C01604077C0F}"/>
              </a:ext>
            </a:extLst>
          </p:cNvPr>
          <p:cNvSpPr>
            <a:spLocks noChangeShapeType="1"/>
          </p:cNvSpPr>
          <p:nvPr/>
        </p:nvSpPr>
        <p:spPr bwMode="auto">
          <a:xfrm>
            <a:off x="2654300" y="22971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50" name="Rectangle 30">
            <a:extLst>
              <a:ext uri="{FF2B5EF4-FFF2-40B4-BE49-F238E27FC236}">
                <a16:creationId xmlns:a16="http://schemas.microsoft.com/office/drawing/2014/main" id="{2C83791E-85A9-5741-8434-269914998363}"/>
              </a:ext>
            </a:extLst>
          </p:cNvPr>
          <p:cNvSpPr>
            <a:spLocks noChangeArrowheads="1"/>
          </p:cNvSpPr>
          <p:nvPr/>
        </p:nvSpPr>
        <p:spPr bwMode="auto">
          <a:xfrm>
            <a:off x="2868613" y="5386388"/>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52351" name="Rectangle 31">
            <a:extLst>
              <a:ext uri="{FF2B5EF4-FFF2-40B4-BE49-F238E27FC236}">
                <a16:creationId xmlns:a16="http://schemas.microsoft.com/office/drawing/2014/main" id="{51CC0CE9-6134-3041-89D4-1B4808D10F9C}"/>
              </a:ext>
            </a:extLst>
          </p:cNvPr>
          <p:cNvSpPr>
            <a:spLocks noChangeArrowheads="1"/>
          </p:cNvSpPr>
          <p:nvPr/>
        </p:nvSpPr>
        <p:spPr bwMode="auto">
          <a:xfrm>
            <a:off x="2900363" y="5386388"/>
            <a:ext cx="24288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952352" name="Rectangle 32">
            <a:extLst>
              <a:ext uri="{FF2B5EF4-FFF2-40B4-BE49-F238E27FC236}">
                <a16:creationId xmlns:a16="http://schemas.microsoft.com/office/drawing/2014/main" id="{786EFF33-894A-194F-8516-0A95407ADBDE}"/>
              </a:ext>
            </a:extLst>
          </p:cNvPr>
          <p:cNvSpPr>
            <a:spLocks noChangeArrowheads="1"/>
          </p:cNvSpPr>
          <p:nvPr/>
        </p:nvSpPr>
        <p:spPr bwMode="auto">
          <a:xfrm>
            <a:off x="3059113" y="5386388"/>
            <a:ext cx="4286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YEHUDA</a:t>
            </a:r>
            <a:endParaRPr lang="en-US" altLang="en-US" sz="1400">
              <a:latin typeface="Helvetica" pitchFamily="2" charset="0"/>
            </a:endParaRPr>
          </a:p>
        </p:txBody>
      </p:sp>
      <p:sp>
        <p:nvSpPr>
          <p:cNvPr id="952353" name="Rectangle 33">
            <a:extLst>
              <a:ext uri="{FF2B5EF4-FFF2-40B4-BE49-F238E27FC236}">
                <a16:creationId xmlns:a16="http://schemas.microsoft.com/office/drawing/2014/main" id="{320D1D35-BF68-A048-8428-5A2E1F521275}"/>
              </a:ext>
            </a:extLst>
          </p:cNvPr>
          <p:cNvSpPr>
            <a:spLocks noChangeArrowheads="1"/>
          </p:cNvSpPr>
          <p:nvPr/>
        </p:nvSpPr>
        <p:spPr bwMode="auto">
          <a:xfrm>
            <a:off x="2868613" y="5514975"/>
            <a:ext cx="2286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52354" name="Rectangle 34">
            <a:extLst>
              <a:ext uri="{FF2B5EF4-FFF2-40B4-BE49-F238E27FC236}">
                <a16:creationId xmlns:a16="http://schemas.microsoft.com/office/drawing/2014/main" id="{F199C572-A7BA-C147-A72D-3853C583367F}"/>
              </a:ext>
            </a:extLst>
          </p:cNvPr>
          <p:cNvSpPr>
            <a:spLocks noChangeArrowheads="1"/>
          </p:cNvSpPr>
          <p:nvPr/>
        </p:nvSpPr>
        <p:spPr bwMode="auto">
          <a:xfrm>
            <a:off x="3163888" y="5489575"/>
            <a:ext cx="7715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u="sng">
                <a:solidFill>
                  <a:srgbClr val="000000"/>
                </a:solidFill>
                <a:latin typeface="Helvetica" pitchFamily="2" charset="0"/>
              </a:rPr>
              <a:t>PEMBUANGAN:</a:t>
            </a:r>
            <a:endParaRPr lang="en-US" altLang="en-US" sz="1400">
              <a:latin typeface="Helvetica" pitchFamily="2" charset="0"/>
            </a:endParaRPr>
          </a:p>
        </p:txBody>
      </p:sp>
      <p:grpSp>
        <p:nvGrpSpPr>
          <p:cNvPr id="952355" name="Group 35">
            <a:extLst>
              <a:ext uri="{FF2B5EF4-FFF2-40B4-BE49-F238E27FC236}">
                <a16:creationId xmlns:a16="http://schemas.microsoft.com/office/drawing/2014/main" id="{611CA2EB-73F4-914B-A9CD-83B65147C762}"/>
              </a:ext>
            </a:extLst>
          </p:cNvPr>
          <p:cNvGrpSpPr>
            <a:grpSpLocks/>
          </p:cNvGrpSpPr>
          <p:nvPr/>
        </p:nvGrpSpPr>
        <p:grpSpPr bwMode="auto">
          <a:xfrm>
            <a:off x="2613025" y="1101725"/>
            <a:ext cx="531813" cy="122238"/>
            <a:chOff x="1739" y="1086"/>
            <a:chExt cx="335" cy="77"/>
          </a:xfrm>
        </p:grpSpPr>
        <p:sp>
          <p:nvSpPr>
            <p:cNvPr id="952356" name="Rectangle 36">
              <a:extLst>
                <a:ext uri="{FF2B5EF4-FFF2-40B4-BE49-F238E27FC236}">
                  <a16:creationId xmlns:a16="http://schemas.microsoft.com/office/drawing/2014/main" id="{A7E3446F-5E8D-7748-8BAE-A7E64570769A}"/>
                </a:ext>
              </a:extLst>
            </p:cNvPr>
            <p:cNvSpPr>
              <a:spLocks noChangeArrowheads="1"/>
            </p:cNvSpPr>
            <p:nvPr/>
          </p:nvSpPr>
          <p:spPr bwMode="auto">
            <a:xfrm>
              <a:off x="1739" y="1086"/>
              <a:ext cx="15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952357" name="Rectangle 37">
              <a:extLst>
                <a:ext uri="{FF2B5EF4-FFF2-40B4-BE49-F238E27FC236}">
                  <a16:creationId xmlns:a16="http://schemas.microsoft.com/office/drawing/2014/main" id="{67E8DF1D-6C88-6146-A3E0-6DACDBFF11AF}"/>
                </a:ext>
              </a:extLst>
            </p:cNvPr>
            <p:cNvSpPr>
              <a:spLocks noChangeArrowheads="1"/>
            </p:cNvSpPr>
            <p:nvPr/>
          </p:nvSpPr>
          <p:spPr bwMode="auto">
            <a:xfrm>
              <a:off x="1839" y="1086"/>
              <a:ext cx="23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ISRAEL</a:t>
              </a:r>
              <a:endParaRPr lang="en-US" altLang="en-US" sz="1400">
                <a:latin typeface="Helvetica" pitchFamily="2" charset="0"/>
              </a:endParaRPr>
            </a:p>
          </p:txBody>
        </p:sp>
      </p:grpSp>
      <p:sp>
        <p:nvSpPr>
          <p:cNvPr id="952358" name="Rectangle 38">
            <a:extLst>
              <a:ext uri="{FF2B5EF4-FFF2-40B4-BE49-F238E27FC236}">
                <a16:creationId xmlns:a16="http://schemas.microsoft.com/office/drawing/2014/main" id="{21B25384-400B-F944-AB78-A887232E0074}"/>
              </a:ext>
            </a:extLst>
          </p:cNvPr>
          <p:cNvSpPr>
            <a:spLocks noChangeArrowheads="1"/>
          </p:cNvSpPr>
          <p:nvPr/>
        </p:nvSpPr>
        <p:spPr bwMode="auto">
          <a:xfrm>
            <a:off x="3008313" y="1190625"/>
            <a:ext cx="8223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(N. KERAJAAN):</a:t>
            </a:r>
            <a:endParaRPr lang="en-US" altLang="en-US" sz="1400">
              <a:latin typeface="Helvetica" pitchFamily="2" charset="0"/>
            </a:endParaRPr>
          </a:p>
        </p:txBody>
      </p:sp>
      <p:sp>
        <p:nvSpPr>
          <p:cNvPr id="952359" name="Rectangle 39">
            <a:extLst>
              <a:ext uri="{FF2B5EF4-FFF2-40B4-BE49-F238E27FC236}">
                <a16:creationId xmlns:a16="http://schemas.microsoft.com/office/drawing/2014/main" id="{D543D352-B481-9248-9F19-3F0E92897BDB}"/>
              </a:ext>
            </a:extLst>
          </p:cNvPr>
          <p:cNvSpPr>
            <a:spLocks noChangeArrowheads="1"/>
          </p:cNvSpPr>
          <p:nvPr/>
        </p:nvSpPr>
        <p:spPr bwMode="auto">
          <a:xfrm>
            <a:off x="2803525" y="2479675"/>
            <a:ext cx="857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52360" name="Rectangle 40">
            <a:extLst>
              <a:ext uri="{FF2B5EF4-FFF2-40B4-BE49-F238E27FC236}">
                <a16:creationId xmlns:a16="http://schemas.microsoft.com/office/drawing/2014/main" id="{12ECBEF6-5A90-8D4E-B935-7AAC8C992036}"/>
              </a:ext>
            </a:extLst>
          </p:cNvPr>
          <p:cNvSpPr>
            <a:spLocks noChangeArrowheads="1"/>
          </p:cNvSpPr>
          <p:nvPr/>
        </p:nvSpPr>
        <p:spPr bwMode="auto">
          <a:xfrm>
            <a:off x="2871788" y="2479675"/>
            <a:ext cx="24288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KPD</a:t>
            </a:r>
            <a:endParaRPr lang="en-US" altLang="en-US" sz="1400">
              <a:latin typeface="Helvetica" pitchFamily="2" charset="0"/>
            </a:endParaRPr>
          </a:p>
        </p:txBody>
      </p:sp>
      <p:sp>
        <p:nvSpPr>
          <p:cNvPr id="952361" name="Rectangle 41">
            <a:extLst>
              <a:ext uri="{FF2B5EF4-FFF2-40B4-BE49-F238E27FC236}">
                <a16:creationId xmlns:a16="http://schemas.microsoft.com/office/drawing/2014/main" id="{FC508CED-6E49-8B4B-ACA5-3E6C4CD7A71F}"/>
              </a:ext>
            </a:extLst>
          </p:cNvPr>
          <p:cNvSpPr>
            <a:spLocks noChangeArrowheads="1"/>
          </p:cNvSpPr>
          <p:nvPr/>
        </p:nvSpPr>
        <p:spPr bwMode="auto">
          <a:xfrm>
            <a:off x="3043238" y="24796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952362" name="Rectangle 42">
            <a:extLst>
              <a:ext uri="{FF2B5EF4-FFF2-40B4-BE49-F238E27FC236}">
                <a16:creationId xmlns:a16="http://schemas.microsoft.com/office/drawing/2014/main" id="{C72A4B9B-875F-9340-8D14-4BEE39DA16C7}"/>
              </a:ext>
            </a:extLst>
          </p:cNvPr>
          <p:cNvSpPr>
            <a:spLocks noChangeArrowheads="1"/>
          </p:cNvSpPr>
          <p:nvPr/>
        </p:nvSpPr>
        <p:spPr bwMode="auto">
          <a:xfrm>
            <a:off x="2803525" y="2608263"/>
            <a:ext cx="2286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52363" name="Rectangle 43">
            <a:extLst>
              <a:ext uri="{FF2B5EF4-FFF2-40B4-BE49-F238E27FC236}">
                <a16:creationId xmlns:a16="http://schemas.microsoft.com/office/drawing/2014/main" id="{7BAA7B54-6858-CA4D-BF70-B5E61535DFE7}"/>
              </a:ext>
            </a:extLst>
          </p:cNvPr>
          <p:cNvSpPr>
            <a:spLocks noChangeArrowheads="1"/>
          </p:cNvSpPr>
          <p:nvPr/>
        </p:nvSpPr>
        <p:spPr bwMode="auto">
          <a:xfrm>
            <a:off x="2909888" y="2582863"/>
            <a:ext cx="1714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endParaRPr lang="en-US" altLang="en-US" sz="1400">
              <a:latin typeface="Helvetica" pitchFamily="2" charset="0"/>
            </a:endParaRPr>
          </a:p>
        </p:txBody>
      </p:sp>
      <p:sp>
        <p:nvSpPr>
          <p:cNvPr id="952364" name="Rectangle 44">
            <a:extLst>
              <a:ext uri="{FF2B5EF4-FFF2-40B4-BE49-F238E27FC236}">
                <a16:creationId xmlns:a16="http://schemas.microsoft.com/office/drawing/2014/main" id="{3EDAE5E2-1B7D-4049-B745-59826FBD60E3}"/>
              </a:ext>
            </a:extLst>
          </p:cNvPr>
          <p:cNvSpPr>
            <a:spLocks noChangeArrowheads="1"/>
          </p:cNvSpPr>
          <p:nvPr/>
        </p:nvSpPr>
        <p:spPr bwMode="auto">
          <a:xfrm>
            <a:off x="3216275" y="2576513"/>
            <a:ext cx="57626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MEROSOT:</a:t>
            </a:r>
            <a:endParaRPr lang="en-US" altLang="en-US" sz="1400">
              <a:latin typeface="Helvetica" pitchFamily="2" charset="0"/>
            </a:endParaRPr>
          </a:p>
        </p:txBody>
      </p:sp>
      <p:sp>
        <p:nvSpPr>
          <p:cNvPr id="952365" name="Rectangle 45">
            <a:extLst>
              <a:ext uri="{FF2B5EF4-FFF2-40B4-BE49-F238E27FC236}">
                <a16:creationId xmlns:a16="http://schemas.microsoft.com/office/drawing/2014/main" id="{F167C3F8-65D9-5041-A6E8-2ADE9766CF58}"/>
              </a:ext>
            </a:extLst>
          </p:cNvPr>
          <p:cNvSpPr>
            <a:spLocks noChangeArrowheads="1"/>
          </p:cNvSpPr>
          <p:nvPr/>
        </p:nvSpPr>
        <p:spPr bwMode="auto">
          <a:xfrm>
            <a:off x="2708275" y="6265863"/>
            <a:ext cx="17145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52366" name="Rectangle 46">
            <a:extLst>
              <a:ext uri="{FF2B5EF4-FFF2-40B4-BE49-F238E27FC236}">
                <a16:creationId xmlns:a16="http://schemas.microsoft.com/office/drawing/2014/main" id="{AD2D5B36-8871-5D44-9980-32685635E2F9}"/>
              </a:ext>
            </a:extLst>
          </p:cNvPr>
          <p:cNvSpPr>
            <a:spLocks noChangeArrowheads="1"/>
          </p:cNvSpPr>
          <p:nvPr/>
        </p:nvSpPr>
        <p:spPr bwMode="auto">
          <a:xfrm>
            <a:off x="2868613" y="6265863"/>
            <a:ext cx="24288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KPD </a:t>
            </a:r>
            <a:endParaRPr lang="en-US" altLang="en-US" sz="1400">
              <a:latin typeface="Helvetica" pitchFamily="2" charset="0"/>
            </a:endParaRPr>
          </a:p>
        </p:txBody>
      </p:sp>
      <p:sp>
        <p:nvSpPr>
          <p:cNvPr id="952367" name="Rectangle 47">
            <a:extLst>
              <a:ext uri="{FF2B5EF4-FFF2-40B4-BE49-F238E27FC236}">
                <a16:creationId xmlns:a16="http://schemas.microsoft.com/office/drawing/2014/main" id="{3632709C-C121-0D48-AC42-1C867228878F}"/>
              </a:ext>
            </a:extLst>
          </p:cNvPr>
          <p:cNvSpPr>
            <a:spLocks noChangeArrowheads="1"/>
          </p:cNvSpPr>
          <p:nvPr/>
        </p:nvSpPr>
        <p:spPr bwMode="auto">
          <a:xfrm>
            <a:off x="3027363" y="6265863"/>
            <a:ext cx="42862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latin typeface="Helvetica" pitchFamily="2" charset="0"/>
              </a:rPr>
              <a:t>YEHUDA</a:t>
            </a:r>
            <a:endParaRPr lang="en-US" altLang="en-US" sz="1400">
              <a:latin typeface="Helvetica" pitchFamily="2" charset="0"/>
            </a:endParaRPr>
          </a:p>
        </p:txBody>
      </p:sp>
      <p:sp>
        <p:nvSpPr>
          <p:cNvPr id="952368" name="Rectangle 48">
            <a:extLst>
              <a:ext uri="{FF2B5EF4-FFF2-40B4-BE49-F238E27FC236}">
                <a16:creationId xmlns:a16="http://schemas.microsoft.com/office/drawing/2014/main" id="{91EEBF56-069D-9D40-A26B-8E05A4C237BC}"/>
              </a:ext>
            </a:extLst>
          </p:cNvPr>
          <p:cNvSpPr>
            <a:spLocks noChangeArrowheads="1"/>
          </p:cNvSpPr>
          <p:nvPr/>
        </p:nvSpPr>
        <p:spPr bwMode="auto">
          <a:xfrm>
            <a:off x="2708275" y="6392863"/>
            <a:ext cx="22860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52369" name="Rectangle 49">
            <a:extLst>
              <a:ext uri="{FF2B5EF4-FFF2-40B4-BE49-F238E27FC236}">
                <a16:creationId xmlns:a16="http://schemas.microsoft.com/office/drawing/2014/main" id="{30A10F8C-DA02-F742-8FC1-455CD4D50BD3}"/>
              </a:ext>
            </a:extLst>
          </p:cNvPr>
          <p:cNvSpPr>
            <a:spLocks noChangeArrowheads="1"/>
          </p:cNvSpPr>
          <p:nvPr/>
        </p:nvSpPr>
        <p:spPr bwMode="auto">
          <a:xfrm>
            <a:off x="2795588" y="6367463"/>
            <a:ext cx="25717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         </a:t>
            </a:r>
            <a:endParaRPr lang="en-US" altLang="en-US" sz="1400">
              <a:latin typeface="Helvetica" pitchFamily="2" charset="0"/>
            </a:endParaRPr>
          </a:p>
        </p:txBody>
      </p:sp>
      <p:sp>
        <p:nvSpPr>
          <p:cNvPr id="952370" name="Rectangle 50">
            <a:extLst>
              <a:ext uri="{FF2B5EF4-FFF2-40B4-BE49-F238E27FC236}">
                <a16:creationId xmlns:a16="http://schemas.microsoft.com/office/drawing/2014/main" id="{2EDF413B-25CC-5044-B71E-954FD26E4961}"/>
              </a:ext>
            </a:extLst>
          </p:cNvPr>
          <p:cNvSpPr>
            <a:spLocks noChangeArrowheads="1"/>
          </p:cNvSpPr>
          <p:nvPr/>
        </p:nvSpPr>
        <p:spPr bwMode="auto">
          <a:xfrm>
            <a:off x="3257550" y="6367463"/>
            <a:ext cx="461963"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u="sng">
                <a:latin typeface="Helvetica" pitchFamily="2" charset="0"/>
              </a:rPr>
              <a:t>KEMBALI</a:t>
            </a:r>
            <a:endParaRPr lang="en-US" altLang="en-US" sz="1400">
              <a:latin typeface="Helvetica" pitchFamily="2" charset="0"/>
            </a:endParaRPr>
          </a:p>
        </p:txBody>
      </p:sp>
      <p:sp>
        <p:nvSpPr>
          <p:cNvPr id="952371" name="Rectangle 51">
            <a:extLst>
              <a:ext uri="{FF2B5EF4-FFF2-40B4-BE49-F238E27FC236}">
                <a16:creationId xmlns:a16="http://schemas.microsoft.com/office/drawing/2014/main" id="{C04863C5-578A-7C40-9D6E-D939A32DD8EE}"/>
              </a:ext>
            </a:extLst>
          </p:cNvPr>
          <p:cNvSpPr>
            <a:spLocks noChangeArrowheads="1"/>
          </p:cNvSpPr>
          <p:nvPr/>
        </p:nvSpPr>
        <p:spPr bwMode="auto">
          <a:xfrm>
            <a:off x="3681413" y="6392863"/>
            <a:ext cx="3333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a:t>
            </a:r>
            <a:endParaRPr lang="en-US" altLang="en-US" sz="1400">
              <a:latin typeface="Helvetica" pitchFamily="2" charset="0"/>
            </a:endParaRPr>
          </a:p>
        </p:txBody>
      </p:sp>
      <p:sp>
        <p:nvSpPr>
          <p:cNvPr id="952372" name="Rectangle 52">
            <a:extLst>
              <a:ext uri="{FF2B5EF4-FFF2-40B4-BE49-F238E27FC236}">
                <a16:creationId xmlns:a16="http://schemas.microsoft.com/office/drawing/2014/main" id="{13A776F8-621F-F94A-B3FD-120C55BC0783}"/>
              </a:ext>
            </a:extLst>
          </p:cNvPr>
          <p:cNvSpPr>
            <a:spLocks noChangeArrowheads="1"/>
          </p:cNvSpPr>
          <p:nvPr/>
        </p:nvSpPr>
        <p:spPr bwMode="auto">
          <a:xfrm>
            <a:off x="2884488" y="3902075"/>
            <a:ext cx="285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52373" name="Rectangle 53">
            <a:extLst>
              <a:ext uri="{FF2B5EF4-FFF2-40B4-BE49-F238E27FC236}">
                <a16:creationId xmlns:a16="http://schemas.microsoft.com/office/drawing/2014/main" id="{0911B9B9-3364-304B-B306-515CD060999C}"/>
              </a:ext>
            </a:extLst>
          </p:cNvPr>
          <p:cNvSpPr>
            <a:spLocks noChangeArrowheads="1"/>
          </p:cNvSpPr>
          <p:nvPr/>
        </p:nvSpPr>
        <p:spPr bwMode="auto">
          <a:xfrm>
            <a:off x="2916238" y="3902075"/>
            <a:ext cx="214312"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a:t>
            </a:r>
            <a:endParaRPr lang="en-US" altLang="en-US" sz="1400">
              <a:latin typeface="Helvetica" pitchFamily="2" charset="0"/>
            </a:endParaRPr>
          </a:p>
        </p:txBody>
      </p:sp>
      <p:sp>
        <p:nvSpPr>
          <p:cNvPr id="952374" name="Rectangle 54">
            <a:extLst>
              <a:ext uri="{FF2B5EF4-FFF2-40B4-BE49-F238E27FC236}">
                <a16:creationId xmlns:a16="http://schemas.microsoft.com/office/drawing/2014/main" id="{1DA84125-7416-874C-A777-FA6EBAEFE403}"/>
              </a:ext>
            </a:extLst>
          </p:cNvPr>
          <p:cNvSpPr>
            <a:spLocks noChangeArrowheads="1"/>
          </p:cNvSpPr>
          <p:nvPr/>
        </p:nvSpPr>
        <p:spPr bwMode="auto">
          <a:xfrm>
            <a:off x="3043238" y="39020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952375" name="Rectangle 55">
            <a:extLst>
              <a:ext uri="{FF2B5EF4-FFF2-40B4-BE49-F238E27FC236}">
                <a16:creationId xmlns:a16="http://schemas.microsoft.com/office/drawing/2014/main" id="{9D552855-65C0-F848-AD87-781535F99795}"/>
              </a:ext>
            </a:extLst>
          </p:cNvPr>
          <p:cNvSpPr>
            <a:spLocks noChangeArrowheads="1"/>
          </p:cNvSpPr>
          <p:nvPr/>
        </p:nvSpPr>
        <p:spPr bwMode="auto">
          <a:xfrm>
            <a:off x="2884488" y="4013200"/>
            <a:ext cx="3714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52376" name="Rectangle 56">
            <a:extLst>
              <a:ext uri="{FF2B5EF4-FFF2-40B4-BE49-F238E27FC236}">
                <a16:creationId xmlns:a16="http://schemas.microsoft.com/office/drawing/2014/main" id="{A786F4A5-9FFD-C442-92C3-EA83257548C7}"/>
              </a:ext>
            </a:extLst>
          </p:cNvPr>
          <p:cNvSpPr>
            <a:spLocks noChangeArrowheads="1"/>
          </p:cNvSpPr>
          <p:nvPr/>
        </p:nvSpPr>
        <p:spPr bwMode="auto">
          <a:xfrm>
            <a:off x="3216275" y="40132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2377" name="Rectangle 57">
            <a:extLst>
              <a:ext uri="{FF2B5EF4-FFF2-40B4-BE49-F238E27FC236}">
                <a16:creationId xmlns:a16="http://schemas.microsoft.com/office/drawing/2014/main" id="{3F7D97AC-C55A-1349-B514-7ACF3F76D7C7}"/>
              </a:ext>
            </a:extLst>
          </p:cNvPr>
          <p:cNvSpPr>
            <a:spLocks noChangeArrowheads="1"/>
          </p:cNvSpPr>
          <p:nvPr/>
        </p:nvSpPr>
        <p:spPr bwMode="auto">
          <a:xfrm>
            <a:off x="3330575" y="4013200"/>
            <a:ext cx="3683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KRISIS</a:t>
            </a:r>
            <a:endParaRPr lang="en-US" altLang="en-US" sz="1400">
              <a:latin typeface="Helvetica" pitchFamily="2" charset="0"/>
            </a:endParaRPr>
          </a:p>
        </p:txBody>
      </p:sp>
      <p:sp>
        <p:nvSpPr>
          <p:cNvPr id="952378" name="Rectangle 58">
            <a:extLst>
              <a:ext uri="{FF2B5EF4-FFF2-40B4-BE49-F238E27FC236}">
                <a16:creationId xmlns:a16="http://schemas.microsoft.com/office/drawing/2014/main" id="{89A3E348-1EB1-184C-AC4B-F2C3D1621B08}"/>
              </a:ext>
            </a:extLst>
          </p:cNvPr>
          <p:cNvSpPr>
            <a:spLocks noChangeArrowheads="1"/>
          </p:cNvSpPr>
          <p:nvPr/>
        </p:nvSpPr>
        <p:spPr bwMode="auto">
          <a:xfrm>
            <a:off x="3665538" y="4013200"/>
            <a:ext cx="333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a:t>
            </a:r>
            <a:endParaRPr lang="en-US" altLang="en-US" sz="1400">
              <a:latin typeface="Helvetica" pitchFamily="2" charset="0"/>
            </a:endParaRPr>
          </a:p>
        </p:txBody>
      </p:sp>
      <p:sp>
        <p:nvSpPr>
          <p:cNvPr id="952379" name="Freeform 59">
            <a:extLst>
              <a:ext uri="{FF2B5EF4-FFF2-40B4-BE49-F238E27FC236}">
                <a16:creationId xmlns:a16="http://schemas.microsoft.com/office/drawing/2014/main" id="{E775E611-B9AB-7D4D-B207-03A81C6F13CE}"/>
              </a:ext>
            </a:extLst>
          </p:cNvPr>
          <p:cNvSpPr>
            <a:spLocks/>
          </p:cNvSpPr>
          <p:nvPr/>
        </p:nvSpPr>
        <p:spPr bwMode="auto">
          <a:xfrm>
            <a:off x="2636838"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380" name="Freeform 60">
            <a:extLst>
              <a:ext uri="{FF2B5EF4-FFF2-40B4-BE49-F238E27FC236}">
                <a16:creationId xmlns:a16="http://schemas.microsoft.com/office/drawing/2014/main" id="{241FFA5D-1A71-2547-8C82-E71D367EFBA5}"/>
              </a:ext>
            </a:extLst>
          </p:cNvPr>
          <p:cNvSpPr>
            <a:spLocks/>
          </p:cNvSpPr>
          <p:nvPr/>
        </p:nvSpPr>
        <p:spPr bwMode="auto">
          <a:xfrm>
            <a:off x="2876550"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381" name="Freeform 61">
            <a:extLst>
              <a:ext uri="{FF2B5EF4-FFF2-40B4-BE49-F238E27FC236}">
                <a16:creationId xmlns:a16="http://schemas.microsoft.com/office/drawing/2014/main" id="{CD7CF94F-565D-3043-90CF-C5235B35EC02}"/>
              </a:ext>
            </a:extLst>
          </p:cNvPr>
          <p:cNvSpPr>
            <a:spLocks/>
          </p:cNvSpPr>
          <p:nvPr/>
        </p:nvSpPr>
        <p:spPr bwMode="auto">
          <a:xfrm>
            <a:off x="3116263" y="2376488"/>
            <a:ext cx="158750" cy="47625"/>
          </a:xfrm>
          <a:custGeom>
            <a:avLst/>
            <a:gdLst>
              <a:gd name="T0" fmla="*/ 0 w 100"/>
              <a:gd name="T1" fmla="*/ 0 h 30"/>
              <a:gd name="T2" fmla="*/ 100 w 100"/>
              <a:gd name="T3" fmla="*/ 0 h 30"/>
              <a:gd name="T4" fmla="*/ 100 w 100"/>
              <a:gd name="T5" fmla="*/ 20 h 30"/>
              <a:gd name="T6" fmla="*/ 100 w 100"/>
              <a:gd name="T7" fmla="*/ 30 h 30"/>
              <a:gd name="T8" fmla="*/ 0 w 100"/>
              <a:gd name="T9" fmla="*/ 30 h 30"/>
              <a:gd name="T10" fmla="*/ 0 w 100"/>
              <a:gd name="T11" fmla="*/ 20 h 30"/>
              <a:gd name="T12" fmla="*/ 0 w 10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0" h="30">
                <a:moveTo>
                  <a:pt x="0" y="0"/>
                </a:moveTo>
                <a:lnTo>
                  <a:pt x="100" y="0"/>
                </a:lnTo>
                <a:lnTo>
                  <a:pt x="100" y="20"/>
                </a:lnTo>
                <a:lnTo>
                  <a:pt x="100"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382" name="Freeform 62">
            <a:extLst>
              <a:ext uri="{FF2B5EF4-FFF2-40B4-BE49-F238E27FC236}">
                <a16:creationId xmlns:a16="http://schemas.microsoft.com/office/drawing/2014/main" id="{C1F23544-5DB0-DF42-A019-FD141DD92567}"/>
              </a:ext>
            </a:extLst>
          </p:cNvPr>
          <p:cNvSpPr>
            <a:spLocks/>
          </p:cNvSpPr>
          <p:nvPr/>
        </p:nvSpPr>
        <p:spPr bwMode="auto">
          <a:xfrm>
            <a:off x="3338513"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383" name="Freeform 63">
            <a:extLst>
              <a:ext uri="{FF2B5EF4-FFF2-40B4-BE49-F238E27FC236}">
                <a16:creationId xmlns:a16="http://schemas.microsoft.com/office/drawing/2014/main" id="{C04DDB4E-2D42-5C47-8D81-D7AE91C760A2}"/>
              </a:ext>
            </a:extLst>
          </p:cNvPr>
          <p:cNvSpPr>
            <a:spLocks/>
          </p:cNvSpPr>
          <p:nvPr/>
        </p:nvSpPr>
        <p:spPr bwMode="auto">
          <a:xfrm>
            <a:off x="3578225"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385" name="Line 65">
            <a:extLst>
              <a:ext uri="{FF2B5EF4-FFF2-40B4-BE49-F238E27FC236}">
                <a16:creationId xmlns:a16="http://schemas.microsoft.com/office/drawing/2014/main" id="{EC1EE8D8-D399-7040-8588-1A8F4BFCCB14}"/>
              </a:ext>
            </a:extLst>
          </p:cNvPr>
          <p:cNvSpPr>
            <a:spLocks noChangeShapeType="1"/>
          </p:cNvSpPr>
          <p:nvPr/>
        </p:nvSpPr>
        <p:spPr bwMode="auto">
          <a:xfrm flipV="1">
            <a:off x="2454275" y="795338"/>
            <a:ext cx="1588" cy="31083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86" name="Rectangle 66">
            <a:extLst>
              <a:ext uri="{FF2B5EF4-FFF2-40B4-BE49-F238E27FC236}">
                <a16:creationId xmlns:a16="http://schemas.microsoft.com/office/drawing/2014/main" id="{AF02199A-7366-2948-80B1-4B11D9AA2B52}"/>
              </a:ext>
            </a:extLst>
          </p:cNvPr>
          <p:cNvSpPr>
            <a:spLocks noChangeArrowheads="1"/>
          </p:cNvSpPr>
          <p:nvPr/>
        </p:nvSpPr>
        <p:spPr bwMode="auto">
          <a:xfrm>
            <a:off x="396875" y="4035425"/>
            <a:ext cx="195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52387" name="Rectangle 67">
            <a:extLst>
              <a:ext uri="{FF2B5EF4-FFF2-40B4-BE49-F238E27FC236}">
                <a16:creationId xmlns:a16="http://schemas.microsoft.com/office/drawing/2014/main" id="{96122ABB-34AD-E346-9F46-79C19DB1A31B}"/>
              </a:ext>
            </a:extLst>
          </p:cNvPr>
          <p:cNvSpPr>
            <a:spLocks noChangeArrowheads="1"/>
          </p:cNvSpPr>
          <p:nvPr/>
        </p:nvSpPr>
        <p:spPr bwMode="auto">
          <a:xfrm>
            <a:off x="1487488" y="4025900"/>
            <a:ext cx="195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52388" name="Rectangle 68">
            <a:extLst>
              <a:ext uri="{FF2B5EF4-FFF2-40B4-BE49-F238E27FC236}">
                <a16:creationId xmlns:a16="http://schemas.microsoft.com/office/drawing/2014/main" id="{9F761512-B1C8-0D44-AF9B-BD4E0493FB92}"/>
              </a:ext>
            </a:extLst>
          </p:cNvPr>
          <p:cNvSpPr>
            <a:spLocks noChangeArrowheads="1"/>
          </p:cNvSpPr>
          <p:nvPr/>
        </p:nvSpPr>
        <p:spPr bwMode="auto">
          <a:xfrm>
            <a:off x="1655763" y="3189288"/>
            <a:ext cx="1539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100" b="1">
                <a:solidFill>
                  <a:srgbClr val="000000"/>
                </a:solidFill>
                <a:latin typeface="Helvetica" pitchFamily="2" charset="0"/>
              </a:rPr>
              <a:t>}</a:t>
            </a:r>
            <a:endParaRPr lang="en-US" altLang="en-US" sz="1400">
              <a:latin typeface="Helvetica" pitchFamily="2" charset="0"/>
            </a:endParaRPr>
          </a:p>
        </p:txBody>
      </p:sp>
      <p:sp>
        <p:nvSpPr>
          <p:cNvPr id="952389" name="Freeform 69">
            <a:extLst>
              <a:ext uri="{FF2B5EF4-FFF2-40B4-BE49-F238E27FC236}">
                <a16:creationId xmlns:a16="http://schemas.microsoft.com/office/drawing/2014/main" id="{2354A5E3-5BC7-F646-BB68-5F34AEFAE8CA}"/>
              </a:ext>
            </a:extLst>
          </p:cNvPr>
          <p:cNvSpPr>
            <a:spLocks/>
          </p:cNvSpPr>
          <p:nvPr/>
        </p:nvSpPr>
        <p:spPr bwMode="auto">
          <a:xfrm rot="5350910">
            <a:off x="988219" y="3945731"/>
            <a:ext cx="127000" cy="223838"/>
          </a:xfrm>
          <a:custGeom>
            <a:avLst/>
            <a:gdLst>
              <a:gd name="T0" fmla="*/ 0 w 80"/>
              <a:gd name="T1" fmla="*/ 50 h 141"/>
              <a:gd name="T2" fmla="*/ 50 w 80"/>
              <a:gd name="T3" fmla="*/ 50 h 141"/>
              <a:gd name="T4" fmla="*/ 50 w 80"/>
              <a:gd name="T5" fmla="*/ 0 h 141"/>
              <a:gd name="T6" fmla="*/ 80 w 80"/>
              <a:gd name="T7" fmla="*/ 71 h 141"/>
              <a:gd name="T8" fmla="*/ 50 w 80"/>
              <a:gd name="T9" fmla="*/ 141 h 141"/>
              <a:gd name="T10" fmla="*/ 50 w 80"/>
              <a:gd name="T11" fmla="*/ 91 h 141"/>
              <a:gd name="T12" fmla="*/ 0 w 80"/>
              <a:gd name="T13" fmla="*/ 91 h 141"/>
              <a:gd name="T14" fmla="*/ 0 w 80"/>
              <a:gd name="T15" fmla="*/ 5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1">
                <a:moveTo>
                  <a:pt x="0" y="50"/>
                </a:moveTo>
                <a:lnTo>
                  <a:pt x="50" y="50"/>
                </a:lnTo>
                <a:lnTo>
                  <a:pt x="50" y="0"/>
                </a:lnTo>
                <a:lnTo>
                  <a:pt x="80" y="71"/>
                </a:lnTo>
                <a:lnTo>
                  <a:pt x="50" y="141"/>
                </a:lnTo>
                <a:lnTo>
                  <a:pt x="50" y="91"/>
                </a:lnTo>
                <a:lnTo>
                  <a:pt x="0" y="91"/>
                </a:lnTo>
                <a:lnTo>
                  <a:pt x="0" y="50"/>
                </a:lnTo>
                <a:close/>
              </a:path>
            </a:pathLst>
          </a:custGeom>
          <a:solidFill>
            <a:srgbClr val="000000"/>
          </a:solidFill>
          <a:ln w="15875">
            <a:solidFill>
              <a:srgbClr val="000000"/>
            </a:solidFill>
            <a:prstDash val="solid"/>
            <a:round/>
            <a:headEnd/>
            <a:tailEnd/>
          </a:ln>
        </p:spPr>
        <p:txBody>
          <a:bodyPr/>
          <a:lstStyle/>
          <a:p>
            <a:endParaRPr lang="en-US"/>
          </a:p>
        </p:txBody>
      </p:sp>
      <p:sp>
        <p:nvSpPr>
          <p:cNvPr id="952390" name="Line 70">
            <a:extLst>
              <a:ext uri="{FF2B5EF4-FFF2-40B4-BE49-F238E27FC236}">
                <a16:creationId xmlns:a16="http://schemas.microsoft.com/office/drawing/2014/main" id="{234C35A3-8B99-4E47-8F9A-E990666911F4}"/>
              </a:ext>
            </a:extLst>
          </p:cNvPr>
          <p:cNvSpPr>
            <a:spLocks noChangeShapeType="1"/>
          </p:cNvSpPr>
          <p:nvPr/>
        </p:nvSpPr>
        <p:spPr bwMode="auto">
          <a:xfrm>
            <a:off x="2636838" y="28876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91" name="Line 71">
            <a:extLst>
              <a:ext uri="{FF2B5EF4-FFF2-40B4-BE49-F238E27FC236}">
                <a16:creationId xmlns:a16="http://schemas.microsoft.com/office/drawing/2014/main" id="{A45E56C8-ECF8-AC4B-8859-780A1FAF10A1}"/>
              </a:ext>
            </a:extLst>
          </p:cNvPr>
          <p:cNvSpPr>
            <a:spLocks noChangeShapeType="1"/>
          </p:cNvSpPr>
          <p:nvPr/>
        </p:nvSpPr>
        <p:spPr bwMode="auto">
          <a:xfrm>
            <a:off x="2620963" y="374967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92" name="Line 72">
            <a:extLst>
              <a:ext uri="{FF2B5EF4-FFF2-40B4-BE49-F238E27FC236}">
                <a16:creationId xmlns:a16="http://schemas.microsoft.com/office/drawing/2014/main" id="{5D48650C-2900-AA4C-A339-52F89F4890A2}"/>
              </a:ext>
            </a:extLst>
          </p:cNvPr>
          <p:cNvSpPr>
            <a:spLocks noChangeShapeType="1"/>
          </p:cNvSpPr>
          <p:nvPr/>
        </p:nvSpPr>
        <p:spPr bwMode="auto">
          <a:xfrm>
            <a:off x="2617788" y="430847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93" name="Line 73">
            <a:extLst>
              <a:ext uri="{FF2B5EF4-FFF2-40B4-BE49-F238E27FC236}">
                <a16:creationId xmlns:a16="http://schemas.microsoft.com/office/drawing/2014/main" id="{A0D545C6-E4B4-3348-B110-4E56458F7EEE}"/>
              </a:ext>
            </a:extLst>
          </p:cNvPr>
          <p:cNvSpPr>
            <a:spLocks noChangeShapeType="1"/>
          </p:cNvSpPr>
          <p:nvPr/>
        </p:nvSpPr>
        <p:spPr bwMode="auto">
          <a:xfrm>
            <a:off x="2620963" y="459740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94" name="Line 74">
            <a:extLst>
              <a:ext uri="{FF2B5EF4-FFF2-40B4-BE49-F238E27FC236}">
                <a16:creationId xmlns:a16="http://schemas.microsoft.com/office/drawing/2014/main" id="{75563BE9-712D-C94A-8CFA-C96C997AB929}"/>
              </a:ext>
            </a:extLst>
          </p:cNvPr>
          <p:cNvSpPr>
            <a:spLocks noChangeShapeType="1"/>
          </p:cNvSpPr>
          <p:nvPr/>
        </p:nvSpPr>
        <p:spPr bwMode="auto">
          <a:xfrm>
            <a:off x="2617788" y="52197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95" name="Line 75">
            <a:extLst>
              <a:ext uri="{FF2B5EF4-FFF2-40B4-BE49-F238E27FC236}">
                <a16:creationId xmlns:a16="http://schemas.microsoft.com/office/drawing/2014/main" id="{01C16760-A740-B742-ADE7-7C0F1E8ABFEF}"/>
              </a:ext>
            </a:extLst>
          </p:cNvPr>
          <p:cNvSpPr>
            <a:spLocks noChangeShapeType="1"/>
          </p:cNvSpPr>
          <p:nvPr/>
        </p:nvSpPr>
        <p:spPr bwMode="auto">
          <a:xfrm>
            <a:off x="2620963" y="57785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96" name="Line 76">
            <a:extLst>
              <a:ext uri="{FF2B5EF4-FFF2-40B4-BE49-F238E27FC236}">
                <a16:creationId xmlns:a16="http://schemas.microsoft.com/office/drawing/2014/main" id="{6876AF93-6397-6740-8E08-D2487DC1AFE3}"/>
              </a:ext>
            </a:extLst>
          </p:cNvPr>
          <p:cNvSpPr>
            <a:spLocks noChangeShapeType="1"/>
          </p:cNvSpPr>
          <p:nvPr/>
        </p:nvSpPr>
        <p:spPr bwMode="auto">
          <a:xfrm>
            <a:off x="2620963" y="6081713"/>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52397" name="Line 77">
            <a:extLst>
              <a:ext uri="{FF2B5EF4-FFF2-40B4-BE49-F238E27FC236}">
                <a16:creationId xmlns:a16="http://schemas.microsoft.com/office/drawing/2014/main" id="{1BA04B07-EBD8-5743-B312-9592EE197A93}"/>
              </a:ext>
            </a:extLst>
          </p:cNvPr>
          <p:cNvSpPr>
            <a:spLocks noChangeShapeType="1"/>
          </p:cNvSpPr>
          <p:nvPr/>
        </p:nvSpPr>
        <p:spPr bwMode="auto">
          <a:xfrm>
            <a:off x="2636838" y="6656388"/>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52398" name="Line 78">
            <a:extLst>
              <a:ext uri="{FF2B5EF4-FFF2-40B4-BE49-F238E27FC236}">
                <a16:creationId xmlns:a16="http://schemas.microsoft.com/office/drawing/2014/main" id="{0CFC9CB6-0C59-B14C-A624-57660917529B}"/>
              </a:ext>
            </a:extLst>
          </p:cNvPr>
          <p:cNvSpPr>
            <a:spLocks noChangeShapeType="1"/>
          </p:cNvSpPr>
          <p:nvPr/>
        </p:nvSpPr>
        <p:spPr bwMode="auto">
          <a:xfrm>
            <a:off x="2620963" y="6927850"/>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52399" name="Line 79">
            <a:extLst>
              <a:ext uri="{FF2B5EF4-FFF2-40B4-BE49-F238E27FC236}">
                <a16:creationId xmlns:a16="http://schemas.microsoft.com/office/drawing/2014/main" id="{124129FC-9230-744B-992E-E1AE902CFE91}"/>
              </a:ext>
            </a:extLst>
          </p:cNvPr>
          <p:cNvSpPr>
            <a:spLocks noChangeShapeType="1"/>
          </p:cNvSpPr>
          <p:nvPr/>
        </p:nvSpPr>
        <p:spPr bwMode="auto">
          <a:xfrm>
            <a:off x="2636838" y="7216775"/>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52400" name="Rectangle 80">
            <a:extLst>
              <a:ext uri="{FF2B5EF4-FFF2-40B4-BE49-F238E27FC236}">
                <a16:creationId xmlns:a16="http://schemas.microsoft.com/office/drawing/2014/main" id="{2D6959E7-9C1F-2F43-98E8-A4AF1EEBCFDD}"/>
              </a:ext>
            </a:extLst>
          </p:cNvPr>
          <p:cNvSpPr>
            <a:spLocks noChangeArrowheads="1"/>
          </p:cNvSpPr>
          <p:nvPr/>
        </p:nvSpPr>
        <p:spPr bwMode="auto">
          <a:xfrm>
            <a:off x="2641600" y="55118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52401" name="Rectangle 81">
            <a:extLst>
              <a:ext uri="{FF2B5EF4-FFF2-40B4-BE49-F238E27FC236}">
                <a16:creationId xmlns:a16="http://schemas.microsoft.com/office/drawing/2014/main" id="{AD35E4B8-E308-7144-B5FE-2A73891E8DE2}"/>
              </a:ext>
            </a:extLst>
          </p:cNvPr>
          <p:cNvSpPr>
            <a:spLocks noChangeArrowheads="1"/>
          </p:cNvSpPr>
          <p:nvPr/>
        </p:nvSpPr>
        <p:spPr bwMode="auto">
          <a:xfrm>
            <a:off x="2833688" y="42719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2402" name="Rectangle 82">
            <a:extLst>
              <a:ext uri="{FF2B5EF4-FFF2-40B4-BE49-F238E27FC236}">
                <a16:creationId xmlns:a16="http://schemas.microsoft.com/office/drawing/2014/main" id="{B2A441BE-175E-E24C-A4D4-58A72B49944C}"/>
              </a:ext>
            </a:extLst>
          </p:cNvPr>
          <p:cNvSpPr>
            <a:spLocks noChangeArrowheads="1"/>
          </p:cNvSpPr>
          <p:nvPr/>
        </p:nvSpPr>
        <p:spPr bwMode="auto">
          <a:xfrm>
            <a:off x="2654300" y="259556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52403" name="Rectangle 83">
            <a:extLst>
              <a:ext uri="{FF2B5EF4-FFF2-40B4-BE49-F238E27FC236}">
                <a16:creationId xmlns:a16="http://schemas.microsoft.com/office/drawing/2014/main" id="{EB2A77FD-97FF-274E-9171-C995ECBAF904}"/>
              </a:ext>
            </a:extLst>
          </p:cNvPr>
          <p:cNvSpPr>
            <a:spLocks noChangeArrowheads="1"/>
          </p:cNvSpPr>
          <p:nvPr/>
        </p:nvSpPr>
        <p:spPr bwMode="auto">
          <a:xfrm>
            <a:off x="2584450" y="4357688"/>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52404" name="Rectangle 84">
            <a:extLst>
              <a:ext uri="{FF2B5EF4-FFF2-40B4-BE49-F238E27FC236}">
                <a16:creationId xmlns:a16="http://schemas.microsoft.com/office/drawing/2014/main" id="{295DD1A3-F040-BF44-95BF-A3F8628C1BBB}"/>
              </a:ext>
            </a:extLst>
          </p:cNvPr>
          <p:cNvSpPr>
            <a:spLocks noChangeArrowheads="1"/>
          </p:cNvSpPr>
          <p:nvPr/>
        </p:nvSpPr>
        <p:spPr bwMode="auto">
          <a:xfrm>
            <a:off x="2635250" y="2187575"/>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52405" name="Rectangle 85">
            <a:extLst>
              <a:ext uri="{FF2B5EF4-FFF2-40B4-BE49-F238E27FC236}">
                <a16:creationId xmlns:a16="http://schemas.microsoft.com/office/drawing/2014/main" id="{4E622B44-095C-1C45-8854-9B0DA56A877B}"/>
              </a:ext>
            </a:extLst>
          </p:cNvPr>
          <p:cNvSpPr>
            <a:spLocks noChangeArrowheads="1"/>
          </p:cNvSpPr>
          <p:nvPr/>
        </p:nvSpPr>
        <p:spPr bwMode="auto">
          <a:xfrm>
            <a:off x="460375" y="2833688"/>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52406" name="Rectangle 86">
            <a:extLst>
              <a:ext uri="{FF2B5EF4-FFF2-40B4-BE49-F238E27FC236}">
                <a16:creationId xmlns:a16="http://schemas.microsoft.com/office/drawing/2014/main" id="{0B55B51D-BCB9-5C43-820E-C16A3140CD6D}"/>
              </a:ext>
            </a:extLst>
          </p:cNvPr>
          <p:cNvSpPr>
            <a:spLocks noChangeArrowheads="1"/>
          </p:cNvSpPr>
          <p:nvPr/>
        </p:nvSpPr>
        <p:spPr bwMode="auto">
          <a:xfrm>
            <a:off x="444500" y="3203575"/>
            <a:ext cx="177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(D)</a:t>
            </a:r>
            <a:endParaRPr lang="en-US" altLang="en-US" sz="1400">
              <a:latin typeface="Helvetica" pitchFamily="2" charset="0"/>
            </a:endParaRPr>
          </a:p>
        </p:txBody>
      </p:sp>
      <p:sp>
        <p:nvSpPr>
          <p:cNvPr id="952407" name="Rectangle 87">
            <a:extLst>
              <a:ext uri="{FF2B5EF4-FFF2-40B4-BE49-F238E27FC236}">
                <a16:creationId xmlns:a16="http://schemas.microsoft.com/office/drawing/2014/main" id="{CA7C5480-27E0-9B49-9EC4-2397AB61D24D}"/>
              </a:ext>
            </a:extLst>
          </p:cNvPr>
          <p:cNvSpPr>
            <a:spLocks noChangeArrowheads="1"/>
          </p:cNvSpPr>
          <p:nvPr/>
        </p:nvSpPr>
        <p:spPr bwMode="auto">
          <a:xfrm>
            <a:off x="304800" y="3798888"/>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(PS)</a:t>
            </a:r>
            <a:endParaRPr lang="en-US" altLang="en-US" sz="1400">
              <a:latin typeface="Helvetica" pitchFamily="2" charset="0"/>
            </a:endParaRPr>
          </a:p>
        </p:txBody>
      </p:sp>
      <p:sp>
        <p:nvSpPr>
          <p:cNvPr id="952408" name="Rectangle 88">
            <a:extLst>
              <a:ext uri="{FF2B5EF4-FFF2-40B4-BE49-F238E27FC236}">
                <a16:creationId xmlns:a16="http://schemas.microsoft.com/office/drawing/2014/main" id="{B3267047-69DF-7D40-B267-9029C9CA325C}"/>
              </a:ext>
            </a:extLst>
          </p:cNvPr>
          <p:cNvSpPr>
            <a:spLocks noChangeArrowheads="1"/>
          </p:cNvSpPr>
          <p:nvPr/>
        </p:nvSpPr>
        <p:spPr bwMode="auto">
          <a:xfrm>
            <a:off x="933450" y="2933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2409" name="Rectangle 89">
            <a:extLst>
              <a:ext uri="{FF2B5EF4-FFF2-40B4-BE49-F238E27FC236}">
                <a16:creationId xmlns:a16="http://schemas.microsoft.com/office/drawing/2014/main" id="{EADA89F3-CAAB-7048-805D-6E029109BAF9}"/>
              </a:ext>
            </a:extLst>
          </p:cNvPr>
          <p:cNvSpPr>
            <a:spLocks noChangeArrowheads="1"/>
          </p:cNvSpPr>
          <p:nvPr/>
        </p:nvSpPr>
        <p:spPr bwMode="auto">
          <a:xfrm>
            <a:off x="3054350" y="17653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2410" name="Rectangle 90">
            <a:extLst>
              <a:ext uri="{FF2B5EF4-FFF2-40B4-BE49-F238E27FC236}">
                <a16:creationId xmlns:a16="http://schemas.microsoft.com/office/drawing/2014/main" id="{74674414-FF17-8D4A-934F-6D8D84C23FDD}"/>
              </a:ext>
            </a:extLst>
          </p:cNvPr>
          <p:cNvSpPr>
            <a:spLocks noChangeArrowheads="1"/>
          </p:cNvSpPr>
          <p:nvPr/>
        </p:nvSpPr>
        <p:spPr bwMode="auto">
          <a:xfrm>
            <a:off x="3038475" y="20526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2411" name="Rectangle 91">
            <a:extLst>
              <a:ext uri="{FF2B5EF4-FFF2-40B4-BE49-F238E27FC236}">
                <a16:creationId xmlns:a16="http://schemas.microsoft.com/office/drawing/2014/main" id="{5DD51D92-DAEE-8644-986F-B9920EE63D3B}"/>
              </a:ext>
            </a:extLst>
          </p:cNvPr>
          <p:cNvSpPr>
            <a:spLocks noChangeArrowheads="1"/>
          </p:cNvSpPr>
          <p:nvPr/>
        </p:nvSpPr>
        <p:spPr bwMode="auto">
          <a:xfrm>
            <a:off x="2878138" y="22447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2412" name="Rectangle 92">
            <a:extLst>
              <a:ext uri="{FF2B5EF4-FFF2-40B4-BE49-F238E27FC236}">
                <a16:creationId xmlns:a16="http://schemas.microsoft.com/office/drawing/2014/main" id="{77DF79AD-0C71-214A-9435-E138A7B4FE4C}"/>
              </a:ext>
            </a:extLst>
          </p:cNvPr>
          <p:cNvSpPr>
            <a:spLocks noChangeArrowheads="1"/>
          </p:cNvSpPr>
          <p:nvPr/>
        </p:nvSpPr>
        <p:spPr bwMode="auto">
          <a:xfrm>
            <a:off x="3054350" y="28987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2413" name="Rectangle 93">
            <a:extLst>
              <a:ext uri="{FF2B5EF4-FFF2-40B4-BE49-F238E27FC236}">
                <a16:creationId xmlns:a16="http://schemas.microsoft.com/office/drawing/2014/main" id="{767C4BC2-4A5B-8B4E-946B-ACE61E8771C3}"/>
              </a:ext>
            </a:extLst>
          </p:cNvPr>
          <p:cNvSpPr>
            <a:spLocks noChangeArrowheads="1"/>
          </p:cNvSpPr>
          <p:nvPr/>
        </p:nvSpPr>
        <p:spPr bwMode="auto">
          <a:xfrm>
            <a:off x="2894013" y="36830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2414" name="Rectangle 94">
            <a:extLst>
              <a:ext uri="{FF2B5EF4-FFF2-40B4-BE49-F238E27FC236}">
                <a16:creationId xmlns:a16="http://schemas.microsoft.com/office/drawing/2014/main" id="{D6BCAEE6-E95B-1A47-959A-765A28F68F42}"/>
              </a:ext>
            </a:extLst>
          </p:cNvPr>
          <p:cNvSpPr>
            <a:spLocks noChangeArrowheads="1"/>
          </p:cNvSpPr>
          <p:nvPr/>
        </p:nvSpPr>
        <p:spPr bwMode="auto">
          <a:xfrm>
            <a:off x="2894013" y="3827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2415" name="Rectangle 95">
            <a:extLst>
              <a:ext uri="{FF2B5EF4-FFF2-40B4-BE49-F238E27FC236}">
                <a16:creationId xmlns:a16="http://schemas.microsoft.com/office/drawing/2014/main" id="{2CF4E487-5290-1144-AE65-7F6B5D4CB0AD}"/>
              </a:ext>
            </a:extLst>
          </p:cNvPr>
          <p:cNvSpPr>
            <a:spLocks noChangeArrowheads="1"/>
          </p:cNvSpPr>
          <p:nvPr/>
        </p:nvSpPr>
        <p:spPr bwMode="auto">
          <a:xfrm>
            <a:off x="2989263" y="34591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2416" name="Rectangle 96">
            <a:extLst>
              <a:ext uri="{FF2B5EF4-FFF2-40B4-BE49-F238E27FC236}">
                <a16:creationId xmlns:a16="http://schemas.microsoft.com/office/drawing/2014/main" id="{CBCB27DF-1E47-B345-B834-F8CDA7EFECA2}"/>
              </a:ext>
            </a:extLst>
          </p:cNvPr>
          <p:cNvSpPr>
            <a:spLocks noChangeArrowheads="1"/>
          </p:cNvSpPr>
          <p:nvPr/>
        </p:nvSpPr>
        <p:spPr bwMode="auto">
          <a:xfrm>
            <a:off x="3117850" y="31702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2417" name="Rectangle 97">
            <a:extLst>
              <a:ext uri="{FF2B5EF4-FFF2-40B4-BE49-F238E27FC236}">
                <a16:creationId xmlns:a16="http://schemas.microsoft.com/office/drawing/2014/main" id="{36FBAECD-344B-C14C-88A9-2557D2EFCA51}"/>
              </a:ext>
            </a:extLst>
          </p:cNvPr>
          <p:cNvSpPr>
            <a:spLocks noChangeArrowheads="1"/>
          </p:cNvSpPr>
          <p:nvPr/>
        </p:nvSpPr>
        <p:spPr bwMode="auto">
          <a:xfrm>
            <a:off x="2894013" y="4624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2418" name="Rectangle 98">
            <a:extLst>
              <a:ext uri="{FF2B5EF4-FFF2-40B4-BE49-F238E27FC236}">
                <a16:creationId xmlns:a16="http://schemas.microsoft.com/office/drawing/2014/main" id="{49E2A8B6-8F7A-EA47-B6BC-1A08085AE66A}"/>
              </a:ext>
            </a:extLst>
          </p:cNvPr>
          <p:cNvSpPr>
            <a:spLocks noChangeArrowheads="1"/>
          </p:cNvSpPr>
          <p:nvPr/>
        </p:nvSpPr>
        <p:spPr bwMode="auto">
          <a:xfrm>
            <a:off x="2878138" y="492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2419" name="Rectangle 99">
            <a:extLst>
              <a:ext uri="{FF2B5EF4-FFF2-40B4-BE49-F238E27FC236}">
                <a16:creationId xmlns:a16="http://schemas.microsoft.com/office/drawing/2014/main" id="{93E77D3F-FF28-7449-94FA-06CC11EDB8E2}"/>
              </a:ext>
            </a:extLst>
          </p:cNvPr>
          <p:cNvSpPr>
            <a:spLocks noChangeArrowheads="1"/>
          </p:cNvSpPr>
          <p:nvPr/>
        </p:nvSpPr>
        <p:spPr bwMode="auto">
          <a:xfrm>
            <a:off x="2878138" y="51371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2420" name="Rectangle 100">
            <a:extLst>
              <a:ext uri="{FF2B5EF4-FFF2-40B4-BE49-F238E27FC236}">
                <a16:creationId xmlns:a16="http://schemas.microsoft.com/office/drawing/2014/main" id="{8A74F5A1-4BE6-F04C-BCF7-3C970EA5A974}"/>
              </a:ext>
            </a:extLst>
          </p:cNvPr>
          <p:cNvSpPr>
            <a:spLocks noChangeArrowheads="1"/>
          </p:cNvSpPr>
          <p:nvPr/>
        </p:nvSpPr>
        <p:spPr bwMode="auto">
          <a:xfrm>
            <a:off x="2692400" y="5051425"/>
            <a:ext cx="2444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
              </a:rPr>
              <a:t>       </a:t>
            </a:r>
            <a:endParaRPr lang="en-US" altLang="en-US" sz="1400">
              <a:latin typeface="Helvetica" pitchFamily="2" charset="0"/>
            </a:endParaRPr>
          </a:p>
        </p:txBody>
      </p:sp>
      <p:sp>
        <p:nvSpPr>
          <p:cNvPr id="952421" name="Rectangle 101">
            <a:extLst>
              <a:ext uri="{FF2B5EF4-FFF2-40B4-BE49-F238E27FC236}">
                <a16:creationId xmlns:a16="http://schemas.microsoft.com/office/drawing/2014/main" id="{BE117EC5-5416-0549-AA96-52CA5E244413}"/>
              </a:ext>
            </a:extLst>
          </p:cNvPr>
          <p:cNvSpPr>
            <a:spLocks noChangeArrowheads="1"/>
          </p:cNvSpPr>
          <p:nvPr/>
        </p:nvSpPr>
        <p:spPr bwMode="auto">
          <a:xfrm>
            <a:off x="3022600" y="58070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2422" name="Rectangle 102">
            <a:extLst>
              <a:ext uri="{FF2B5EF4-FFF2-40B4-BE49-F238E27FC236}">
                <a16:creationId xmlns:a16="http://schemas.microsoft.com/office/drawing/2014/main" id="{B561BC9E-741A-004E-B840-F9D998594E1E}"/>
              </a:ext>
            </a:extLst>
          </p:cNvPr>
          <p:cNvSpPr>
            <a:spLocks noChangeArrowheads="1"/>
          </p:cNvSpPr>
          <p:nvPr/>
        </p:nvSpPr>
        <p:spPr bwMode="auto">
          <a:xfrm>
            <a:off x="3006725" y="609441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2423" name="Rectangle 103">
            <a:extLst>
              <a:ext uri="{FF2B5EF4-FFF2-40B4-BE49-F238E27FC236}">
                <a16:creationId xmlns:a16="http://schemas.microsoft.com/office/drawing/2014/main" id="{8FF6140A-FBE9-F446-B0F0-107C3408D3A1}"/>
              </a:ext>
            </a:extLst>
          </p:cNvPr>
          <p:cNvSpPr>
            <a:spLocks noChangeArrowheads="1"/>
          </p:cNvSpPr>
          <p:nvPr/>
        </p:nvSpPr>
        <p:spPr bwMode="auto">
          <a:xfrm>
            <a:off x="2814638" y="69564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2424" name="Rectangle 104">
            <a:extLst>
              <a:ext uri="{FF2B5EF4-FFF2-40B4-BE49-F238E27FC236}">
                <a16:creationId xmlns:a16="http://schemas.microsoft.com/office/drawing/2014/main" id="{792125C9-ACCE-6445-91EC-C611BACE9BA1}"/>
              </a:ext>
            </a:extLst>
          </p:cNvPr>
          <p:cNvSpPr>
            <a:spLocks noChangeArrowheads="1"/>
          </p:cNvSpPr>
          <p:nvPr/>
        </p:nvSpPr>
        <p:spPr bwMode="auto">
          <a:xfrm>
            <a:off x="2894013" y="72278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2425" name="Rectangle 105">
            <a:extLst>
              <a:ext uri="{FF2B5EF4-FFF2-40B4-BE49-F238E27FC236}">
                <a16:creationId xmlns:a16="http://schemas.microsoft.com/office/drawing/2014/main" id="{81A1C9D3-0284-0848-81A0-4A27B4EAB670}"/>
              </a:ext>
            </a:extLst>
          </p:cNvPr>
          <p:cNvSpPr>
            <a:spLocks noChangeArrowheads="1"/>
          </p:cNvSpPr>
          <p:nvPr/>
        </p:nvSpPr>
        <p:spPr bwMode="auto">
          <a:xfrm>
            <a:off x="2533650" y="2174875"/>
            <a:ext cx="3429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
              </a:rPr>
              <a:t>        </a:t>
            </a:r>
            <a:endParaRPr lang="en-US" altLang="en-US" sz="1400">
              <a:latin typeface="Helvetica" pitchFamily="2" charset="0"/>
            </a:endParaRPr>
          </a:p>
        </p:txBody>
      </p:sp>
      <p:sp>
        <p:nvSpPr>
          <p:cNvPr id="952426" name="Rectangle 106">
            <a:extLst>
              <a:ext uri="{FF2B5EF4-FFF2-40B4-BE49-F238E27FC236}">
                <a16:creationId xmlns:a16="http://schemas.microsoft.com/office/drawing/2014/main" id="{C34B8C75-9D20-D24E-96BD-F858E3225392}"/>
              </a:ext>
            </a:extLst>
          </p:cNvPr>
          <p:cNvSpPr>
            <a:spLocks noChangeArrowheads="1"/>
          </p:cNvSpPr>
          <p:nvPr/>
        </p:nvSpPr>
        <p:spPr bwMode="auto">
          <a:xfrm>
            <a:off x="3101975" y="238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2427" name="AutoShape 107">
            <a:extLst>
              <a:ext uri="{FF2B5EF4-FFF2-40B4-BE49-F238E27FC236}">
                <a16:creationId xmlns:a16="http://schemas.microsoft.com/office/drawing/2014/main" id="{974BBA55-3DB3-0346-8C1C-FB9E7EF44089}"/>
              </a:ext>
            </a:extLst>
          </p:cNvPr>
          <p:cNvSpPr>
            <a:spLocks noChangeArrowheads="1"/>
          </p:cNvSpPr>
          <p:nvPr/>
        </p:nvSpPr>
        <p:spPr bwMode="auto">
          <a:xfrm flipH="1">
            <a:off x="1789113" y="3225800"/>
            <a:ext cx="400050" cy="444500"/>
          </a:xfrm>
          <a:prstGeom prst="rightArrow">
            <a:avLst>
              <a:gd name="adj1" fmla="val 50000"/>
              <a:gd name="adj2" fmla="val 5000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28" name="Rectangle 108">
            <a:extLst>
              <a:ext uri="{FF2B5EF4-FFF2-40B4-BE49-F238E27FC236}">
                <a16:creationId xmlns:a16="http://schemas.microsoft.com/office/drawing/2014/main" id="{FA137DDD-7C8F-EF40-978A-F9F895BB45C2}"/>
              </a:ext>
            </a:extLst>
          </p:cNvPr>
          <p:cNvSpPr>
            <a:spLocks noChangeArrowheads="1"/>
          </p:cNvSpPr>
          <p:nvPr/>
        </p:nvSpPr>
        <p:spPr bwMode="auto">
          <a:xfrm>
            <a:off x="431800" y="3444875"/>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52429" name="Rectangle 109">
            <a:extLst>
              <a:ext uri="{FF2B5EF4-FFF2-40B4-BE49-F238E27FC236}">
                <a16:creationId xmlns:a16="http://schemas.microsoft.com/office/drawing/2014/main" id="{D48E5C5D-7A1C-194C-8BB8-4AC71612B666}"/>
              </a:ext>
            </a:extLst>
          </p:cNvPr>
          <p:cNvSpPr>
            <a:spLocks noChangeArrowheads="1"/>
          </p:cNvSpPr>
          <p:nvPr/>
        </p:nvSpPr>
        <p:spPr bwMode="auto">
          <a:xfrm>
            <a:off x="650875" y="4129088"/>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Taw</a:t>
            </a:r>
            <a:endParaRPr lang="en-US" altLang="en-US">
              <a:latin typeface="Helvetica" pitchFamily="2" charset="0"/>
            </a:endParaRPr>
          </a:p>
        </p:txBody>
      </p:sp>
      <p:sp>
        <p:nvSpPr>
          <p:cNvPr id="952430" name="Rectangle 110">
            <a:extLst>
              <a:ext uri="{FF2B5EF4-FFF2-40B4-BE49-F238E27FC236}">
                <a16:creationId xmlns:a16="http://schemas.microsoft.com/office/drawing/2014/main" id="{29214D4E-EA5D-BB43-8EE8-A8353A1A712F}"/>
              </a:ext>
            </a:extLst>
          </p:cNvPr>
          <p:cNvSpPr>
            <a:spLocks noChangeArrowheads="1"/>
          </p:cNvSpPr>
          <p:nvPr/>
        </p:nvSpPr>
        <p:spPr bwMode="auto">
          <a:xfrm>
            <a:off x="606425" y="442118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Taw</a:t>
            </a:r>
            <a:endParaRPr lang="en-US" altLang="en-US">
              <a:latin typeface="Helvetica" pitchFamily="2" charset="0"/>
            </a:endParaRPr>
          </a:p>
        </p:txBody>
      </p:sp>
      <p:sp>
        <p:nvSpPr>
          <p:cNvPr id="952431" name="Rectangle 111">
            <a:extLst>
              <a:ext uri="{FF2B5EF4-FFF2-40B4-BE49-F238E27FC236}">
                <a16:creationId xmlns:a16="http://schemas.microsoft.com/office/drawing/2014/main" id="{71A2A58E-384D-EB49-911E-1597AF487247}"/>
              </a:ext>
            </a:extLst>
          </p:cNvPr>
          <p:cNvSpPr>
            <a:spLocks noChangeArrowheads="1"/>
          </p:cNvSpPr>
          <p:nvPr/>
        </p:nvSpPr>
        <p:spPr bwMode="auto">
          <a:xfrm>
            <a:off x="890588" y="4749800"/>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Ezra</a:t>
            </a:r>
            <a:endParaRPr lang="en-US" altLang="en-US">
              <a:latin typeface="Helvetica" pitchFamily="2" charset="0"/>
            </a:endParaRPr>
          </a:p>
        </p:txBody>
      </p:sp>
      <p:sp>
        <p:nvSpPr>
          <p:cNvPr id="952432" name="Rectangle 112">
            <a:extLst>
              <a:ext uri="{FF2B5EF4-FFF2-40B4-BE49-F238E27FC236}">
                <a16:creationId xmlns:a16="http://schemas.microsoft.com/office/drawing/2014/main" id="{10D0C81A-B745-F141-9B35-27C708978FA0}"/>
              </a:ext>
            </a:extLst>
          </p:cNvPr>
          <p:cNvSpPr>
            <a:spLocks noChangeArrowheads="1"/>
          </p:cNvSpPr>
          <p:nvPr/>
        </p:nvSpPr>
        <p:spPr bwMode="auto">
          <a:xfrm>
            <a:off x="596900" y="5092700"/>
            <a:ext cx="952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Nehemia</a:t>
            </a:r>
            <a:endParaRPr lang="en-US" altLang="en-US" b="1">
              <a:latin typeface="Helvetica" pitchFamily="2" charset="0"/>
            </a:endParaRPr>
          </a:p>
        </p:txBody>
      </p:sp>
      <p:sp>
        <p:nvSpPr>
          <p:cNvPr id="952433" name="Rectangle 113">
            <a:extLst>
              <a:ext uri="{FF2B5EF4-FFF2-40B4-BE49-F238E27FC236}">
                <a16:creationId xmlns:a16="http://schemas.microsoft.com/office/drawing/2014/main" id="{2608F190-21D7-864E-8A96-AB90C8FF3F02}"/>
              </a:ext>
            </a:extLst>
          </p:cNvPr>
          <p:cNvSpPr>
            <a:spLocks noChangeArrowheads="1"/>
          </p:cNvSpPr>
          <p:nvPr/>
        </p:nvSpPr>
        <p:spPr bwMode="auto">
          <a:xfrm>
            <a:off x="830263" y="5414963"/>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Ester</a:t>
            </a:r>
            <a:endParaRPr lang="en-US" altLang="en-US">
              <a:latin typeface="Helvetica" pitchFamily="2" charset="0"/>
            </a:endParaRPr>
          </a:p>
        </p:txBody>
      </p:sp>
      <p:sp>
        <p:nvSpPr>
          <p:cNvPr id="952434" name="Rectangle 114">
            <a:extLst>
              <a:ext uri="{FF2B5EF4-FFF2-40B4-BE49-F238E27FC236}">
                <a16:creationId xmlns:a16="http://schemas.microsoft.com/office/drawing/2014/main" id="{B8E6E30A-B6F0-7048-B151-8C8AFA68C186}"/>
              </a:ext>
            </a:extLst>
          </p:cNvPr>
          <p:cNvSpPr>
            <a:spLocks noChangeArrowheads="1"/>
          </p:cNvSpPr>
          <p:nvPr/>
        </p:nvSpPr>
        <p:spPr bwMode="auto">
          <a:xfrm>
            <a:off x="731838" y="2717800"/>
            <a:ext cx="8905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700" b="1">
                <a:solidFill>
                  <a:srgbClr val="000000"/>
                </a:solidFill>
                <a:latin typeface="Helvetica" pitchFamily="2" charset="0"/>
              </a:rPr>
              <a:t>I Samuel</a:t>
            </a:r>
            <a:endParaRPr lang="en-US" altLang="en-US" sz="1400">
              <a:latin typeface="Helvetica" pitchFamily="2" charset="0"/>
            </a:endParaRPr>
          </a:p>
        </p:txBody>
      </p:sp>
      <p:sp>
        <p:nvSpPr>
          <p:cNvPr id="952435" name="Rectangle 115">
            <a:extLst>
              <a:ext uri="{FF2B5EF4-FFF2-40B4-BE49-F238E27FC236}">
                <a16:creationId xmlns:a16="http://schemas.microsoft.com/office/drawing/2014/main" id="{18588247-FAB4-1C4E-80C8-061DED63788D}"/>
              </a:ext>
            </a:extLst>
          </p:cNvPr>
          <p:cNvSpPr>
            <a:spLocks noChangeArrowheads="1"/>
          </p:cNvSpPr>
          <p:nvPr/>
        </p:nvSpPr>
        <p:spPr bwMode="auto">
          <a:xfrm>
            <a:off x="668338" y="3114675"/>
            <a:ext cx="1003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Samuel</a:t>
            </a:r>
            <a:endParaRPr lang="en-US" altLang="en-US" sz="1400">
              <a:latin typeface="Helvetica" pitchFamily="2" charset="0"/>
            </a:endParaRPr>
          </a:p>
        </p:txBody>
      </p:sp>
      <p:sp>
        <p:nvSpPr>
          <p:cNvPr id="952436" name="Rectangle 116">
            <a:extLst>
              <a:ext uri="{FF2B5EF4-FFF2-40B4-BE49-F238E27FC236}">
                <a16:creationId xmlns:a16="http://schemas.microsoft.com/office/drawing/2014/main" id="{45828AA1-1AA8-894F-BC61-BA3A52618873}"/>
              </a:ext>
            </a:extLst>
          </p:cNvPr>
          <p:cNvSpPr>
            <a:spLocks noChangeArrowheads="1"/>
          </p:cNvSpPr>
          <p:nvPr/>
        </p:nvSpPr>
        <p:spPr bwMode="auto">
          <a:xfrm>
            <a:off x="782638" y="336867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Raja</a:t>
            </a:r>
            <a:endParaRPr lang="en-US" altLang="en-US">
              <a:latin typeface="Helvetica" pitchFamily="2" charset="0"/>
            </a:endParaRPr>
          </a:p>
        </p:txBody>
      </p:sp>
      <p:sp>
        <p:nvSpPr>
          <p:cNvPr id="952437" name="Rectangle 117">
            <a:extLst>
              <a:ext uri="{FF2B5EF4-FFF2-40B4-BE49-F238E27FC236}">
                <a16:creationId xmlns:a16="http://schemas.microsoft.com/office/drawing/2014/main" id="{501D6DFC-B80D-F148-9CE7-7D266F0EDAA2}"/>
              </a:ext>
            </a:extLst>
          </p:cNvPr>
          <p:cNvSpPr>
            <a:spLocks noChangeArrowheads="1"/>
          </p:cNvSpPr>
          <p:nvPr/>
        </p:nvSpPr>
        <p:spPr bwMode="auto">
          <a:xfrm>
            <a:off x="641350" y="3730625"/>
            <a:ext cx="673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Raja</a:t>
            </a:r>
            <a:endParaRPr lang="en-US" altLang="en-US">
              <a:latin typeface="Helvetica" pitchFamily="2" charset="0"/>
            </a:endParaRPr>
          </a:p>
        </p:txBody>
      </p:sp>
      <p:sp>
        <p:nvSpPr>
          <p:cNvPr id="952438" name="Rectangle 118" descr="Small grid">
            <a:extLst>
              <a:ext uri="{FF2B5EF4-FFF2-40B4-BE49-F238E27FC236}">
                <a16:creationId xmlns:a16="http://schemas.microsoft.com/office/drawing/2014/main" id="{03A14248-B73A-5640-B5F0-FA58B1E8DA82}"/>
              </a:ext>
            </a:extLst>
          </p:cNvPr>
          <p:cNvSpPr>
            <a:spLocks noChangeArrowheads="1"/>
          </p:cNvSpPr>
          <p:nvPr/>
        </p:nvSpPr>
        <p:spPr bwMode="auto">
          <a:xfrm>
            <a:off x="2220913" y="582613"/>
            <a:ext cx="222250" cy="32797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39" name="Arc 119">
            <a:extLst>
              <a:ext uri="{FF2B5EF4-FFF2-40B4-BE49-F238E27FC236}">
                <a16:creationId xmlns:a16="http://schemas.microsoft.com/office/drawing/2014/main" id="{6E49C736-21EC-034A-B3E8-8142708D0393}"/>
              </a:ext>
            </a:extLst>
          </p:cNvPr>
          <p:cNvSpPr>
            <a:spLocks/>
          </p:cNvSpPr>
          <p:nvPr/>
        </p:nvSpPr>
        <p:spPr bwMode="auto">
          <a:xfrm rot="10860000">
            <a:off x="2457450" y="569913"/>
            <a:ext cx="92075" cy="27463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381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40" name="Line 120">
            <a:extLst>
              <a:ext uri="{FF2B5EF4-FFF2-40B4-BE49-F238E27FC236}">
                <a16:creationId xmlns:a16="http://schemas.microsoft.com/office/drawing/2014/main" id="{97221C8B-7A79-304C-9B2F-4270FF023921}"/>
              </a:ext>
            </a:extLst>
          </p:cNvPr>
          <p:cNvSpPr>
            <a:spLocks noChangeShapeType="1"/>
          </p:cNvSpPr>
          <p:nvPr/>
        </p:nvSpPr>
        <p:spPr bwMode="auto">
          <a:xfrm flipH="1" flipV="1">
            <a:off x="3830638" y="360363"/>
            <a:ext cx="0" cy="4381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41" name="Line 121">
            <a:extLst>
              <a:ext uri="{FF2B5EF4-FFF2-40B4-BE49-F238E27FC236}">
                <a16:creationId xmlns:a16="http://schemas.microsoft.com/office/drawing/2014/main" id="{B3F11E5A-BCAC-5D44-B4D3-D05A236DB7B0}"/>
              </a:ext>
            </a:extLst>
          </p:cNvPr>
          <p:cNvSpPr>
            <a:spLocks noChangeShapeType="1"/>
          </p:cNvSpPr>
          <p:nvPr/>
        </p:nvSpPr>
        <p:spPr bwMode="auto">
          <a:xfrm>
            <a:off x="2670175" y="571500"/>
            <a:ext cx="4937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42" name="Line 122">
            <a:extLst>
              <a:ext uri="{FF2B5EF4-FFF2-40B4-BE49-F238E27FC236}">
                <a16:creationId xmlns:a16="http://schemas.microsoft.com/office/drawing/2014/main" id="{1BFF883C-CE03-C64C-9E0A-3842BF7E8AB3}"/>
              </a:ext>
            </a:extLst>
          </p:cNvPr>
          <p:cNvSpPr>
            <a:spLocks noChangeShapeType="1"/>
          </p:cNvSpPr>
          <p:nvPr/>
        </p:nvSpPr>
        <p:spPr bwMode="auto">
          <a:xfrm>
            <a:off x="3290888" y="571500"/>
            <a:ext cx="479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43" name="Line 123">
            <a:extLst>
              <a:ext uri="{FF2B5EF4-FFF2-40B4-BE49-F238E27FC236}">
                <a16:creationId xmlns:a16="http://schemas.microsoft.com/office/drawing/2014/main" id="{5AE44EEF-846F-3144-A4F2-E6CB409E9041}"/>
              </a:ext>
            </a:extLst>
          </p:cNvPr>
          <p:cNvSpPr>
            <a:spLocks noChangeShapeType="1"/>
          </p:cNvSpPr>
          <p:nvPr/>
        </p:nvSpPr>
        <p:spPr bwMode="auto">
          <a:xfrm>
            <a:off x="2651125" y="2012950"/>
            <a:ext cx="11160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44" name="Line 124">
            <a:extLst>
              <a:ext uri="{FF2B5EF4-FFF2-40B4-BE49-F238E27FC236}">
                <a16:creationId xmlns:a16="http://schemas.microsoft.com/office/drawing/2014/main" id="{7351373E-EE69-AF46-B69D-6FE1A92B8DAF}"/>
              </a:ext>
            </a:extLst>
          </p:cNvPr>
          <p:cNvSpPr>
            <a:spLocks noChangeShapeType="1"/>
          </p:cNvSpPr>
          <p:nvPr/>
        </p:nvSpPr>
        <p:spPr bwMode="auto">
          <a:xfrm>
            <a:off x="2620963" y="34512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45" name="Rectangle 125">
            <a:extLst>
              <a:ext uri="{FF2B5EF4-FFF2-40B4-BE49-F238E27FC236}">
                <a16:creationId xmlns:a16="http://schemas.microsoft.com/office/drawing/2014/main" id="{D4291ABD-2AB3-0A40-8E28-EF1802ECD944}"/>
              </a:ext>
            </a:extLst>
          </p:cNvPr>
          <p:cNvSpPr>
            <a:spLocks noChangeArrowheads="1"/>
          </p:cNvSpPr>
          <p:nvPr/>
        </p:nvSpPr>
        <p:spPr bwMode="auto">
          <a:xfrm>
            <a:off x="4243388" y="186690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(N)</a:t>
            </a:r>
          </a:p>
        </p:txBody>
      </p:sp>
      <p:sp>
        <p:nvSpPr>
          <p:cNvPr id="952446" name="Rectangle 126">
            <a:extLst>
              <a:ext uri="{FF2B5EF4-FFF2-40B4-BE49-F238E27FC236}">
                <a16:creationId xmlns:a16="http://schemas.microsoft.com/office/drawing/2014/main" id="{2596A53D-A4FC-104C-AB90-4C40154C0EFD}"/>
              </a:ext>
            </a:extLst>
          </p:cNvPr>
          <p:cNvSpPr>
            <a:spLocks noChangeArrowheads="1"/>
          </p:cNvSpPr>
          <p:nvPr/>
        </p:nvSpPr>
        <p:spPr bwMode="auto">
          <a:xfrm>
            <a:off x="4224338" y="3041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52447" name="Rectangle 127">
            <a:extLst>
              <a:ext uri="{FF2B5EF4-FFF2-40B4-BE49-F238E27FC236}">
                <a16:creationId xmlns:a16="http://schemas.microsoft.com/office/drawing/2014/main" id="{48FAFA08-4DA3-0D40-B2DA-C252A71EECC0}"/>
              </a:ext>
            </a:extLst>
          </p:cNvPr>
          <p:cNvSpPr>
            <a:spLocks noChangeArrowheads="1"/>
          </p:cNvSpPr>
          <p:nvPr/>
        </p:nvSpPr>
        <p:spPr bwMode="auto">
          <a:xfrm>
            <a:off x="4225925" y="4438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52448" name="Rectangle 128">
            <a:extLst>
              <a:ext uri="{FF2B5EF4-FFF2-40B4-BE49-F238E27FC236}">
                <a16:creationId xmlns:a16="http://schemas.microsoft.com/office/drawing/2014/main" id="{82B0D68E-83A0-A544-ABF2-DBDE639BED00}"/>
              </a:ext>
            </a:extLst>
          </p:cNvPr>
          <p:cNvSpPr>
            <a:spLocks noChangeArrowheads="1"/>
          </p:cNvSpPr>
          <p:nvPr/>
        </p:nvSpPr>
        <p:spPr bwMode="auto">
          <a:xfrm>
            <a:off x="4211638" y="573246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52449" name="Rectangle 129">
            <a:extLst>
              <a:ext uri="{FF2B5EF4-FFF2-40B4-BE49-F238E27FC236}">
                <a16:creationId xmlns:a16="http://schemas.microsoft.com/office/drawing/2014/main" id="{9037F3C0-0686-AB49-ADB2-201707B6BD39}"/>
              </a:ext>
            </a:extLst>
          </p:cNvPr>
          <p:cNvSpPr>
            <a:spLocks noChangeArrowheads="1"/>
          </p:cNvSpPr>
          <p:nvPr/>
        </p:nvSpPr>
        <p:spPr bwMode="auto">
          <a:xfrm>
            <a:off x="4210050" y="6661150"/>
            <a:ext cx="622300" cy="3635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52450" name="Line 130">
            <a:extLst>
              <a:ext uri="{FF2B5EF4-FFF2-40B4-BE49-F238E27FC236}">
                <a16:creationId xmlns:a16="http://schemas.microsoft.com/office/drawing/2014/main" id="{53F8259A-4579-6D47-902F-0CE3EE3DAAD0}"/>
              </a:ext>
            </a:extLst>
          </p:cNvPr>
          <p:cNvSpPr>
            <a:spLocks noChangeShapeType="1"/>
          </p:cNvSpPr>
          <p:nvPr/>
        </p:nvSpPr>
        <p:spPr bwMode="auto">
          <a:xfrm>
            <a:off x="2649538" y="31670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51" name="Line 131">
            <a:extLst>
              <a:ext uri="{FF2B5EF4-FFF2-40B4-BE49-F238E27FC236}">
                <a16:creationId xmlns:a16="http://schemas.microsoft.com/office/drawing/2014/main" id="{ABCD944B-035A-1141-B3E1-50049427FCCA}"/>
              </a:ext>
            </a:extLst>
          </p:cNvPr>
          <p:cNvSpPr>
            <a:spLocks noChangeShapeType="1"/>
          </p:cNvSpPr>
          <p:nvPr/>
        </p:nvSpPr>
        <p:spPr bwMode="auto">
          <a:xfrm>
            <a:off x="2620963" y="490855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52" name="Line 132">
            <a:extLst>
              <a:ext uri="{FF2B5EF4-FFF2-40B4-BE49-F238E27FC236}">
                <a16:creationId xmlns:a16="http://schemas.microsoft.com/office/drawing/2014/main" id="{038E8D39-0AD0-5141-867F-0958F3C66BA6}"/>
              </a:ext>
            </a:extLst>
          </p:cNvPr>
          <p:cNvSpPr>
            <a:spLocks noChangeShapeType="1"/>
          </p:cNvSpPr>
          <p:nvPr/>
        </p:nvSpPr>
        <p:spPr bwMode="auto">
          <a:xfrm>
            <a:off x="2179638" y="3898900"/>
            <a:ext cx="230187" cy="25558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52453" name="Group 133">
            <a:extLst>
              <a:ext uri="{FF2B5EF4-FFF2-40B4-BE49-F238E27FC236}">
                <a16:creationId xmlns:a16="http://schemas.microsoft.com/office/drawing/2014/main" id="{36C36FF4-136D-4541-BF79-95A6BBFF1EB6}"/>
              </a:ext>
            </a:extLst>
          </p:cNvPr>
          <p:cNvGrpSpPr>
            <a:grpSpLocks/>
          </p:cNvGrpSpPr>
          <p:nvPr/>
        </p:nvGrpSpPr>
        <p:grpSpPr bwMode="auto">
          <a:xfrm>
            <a:off x="1901825" y="4265613"/>
            <a:ext cx="765175" cy="1147762"/>
            <a:chOff x="89" y="3487"/>
            <a:chExt cx="482" cy="723"/>
          </a:xfrm>
        </p:grpSpPr>
        <p:sp>
          <p:nvSpPr>
            <p:cNvPr id="952454" name="Rectangle 134">
              <a:extLst>
                <a:ext uri="{FF2B5EF4-FFF2-40B4-BE49-F238E27FC236}">
                  <a16:creationId xmlns:a16="http://schemas.microsoft.com/office/drawing/2014/main" id="{2B1598B4-1724-C141-B459-621AE68DF720}"/>
                </a:ext>
              </a:extLst>
            </p:cNvPr>
            <p:cNvSpPr>
              <a:spLocks noChangeArrowheads="1"/>
            </p:cNvSpPr>
            <p:nvPr/>
          </p:nvSpPr>
          <p:spPr bwMode="auto">
            <a:xfrm>
              <a:off x="89" y="3487"/>
              <a:ext cx="15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NABI</a:t>
              </a:r>
              <a:endParaRPr lang="en-US" altLang="en-US" sz="1400">
                <a:latin typeface="Helvetica" pitchFamily="2" charset="0"/>
              </a:endParaRPr>
            </a:p>
          </p:txBody>
        </p:sp>
        <p:sp>
          <p:nvSpPr>
            <p:cNvPr id="952455" name="Rectangle 135">
              <a:extLst>
                <a:ext uri="{FF2B5EF4-FFF2-40B4-BE49-F238E27FC236}">
                  <a16:creationId xmlns:a16="http://schemas.microsoft.com/office/drawing/2014/main" id="{DB21D22D-1AE9-5446-8CC7-CD44567A99A6}"/>
                </a:ext>
              </a:extLst>
            </p:cNvPr>
            <p:cNvSpPr>
              <a:spLocks noChangeArrowheads="1"/>
            </p:cNvSpPr>
            <p:nvPr/>
          </p:nvSpPr>
          <p:spPr bwMode="auto">
            <a:xfrm>
              <a:off x="89" y="356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MENULIS</a:t>
              </a:r>
              <a:endParaRPr lang="en-US" altLang="en-US" sz="1400">
                <a:latin typeface="Helvetica" pitchFamily="2" charset="0"/>
              </a:endParaRPr>
            </a:p>
          </p:txBody>
        </p:sp>
        <p:sp>
          <p:nvSpPr>
            <p:cNvPr id="952456" name="Rectangle 136">
              <a:extLst>
                <a:ext uri="{FF2B5EF4-FFF2-40B4-BE49-F238E27FC236}">
                  <a16:creationId xmlns:a16="http://schemas.microsoft.com/office/drawing/2014/main" id="{2119D6BC-E195-6743-85F9-2CE0593C7382}"/>
                </a:ext>
              </a:extLst>
            </p:cNvPr>
            <p:cNvSpPr>
              <a:spLocks noChangeArrowheads="1"/>
            </p:cNvSpPr>
            <p:nvPr/>
          </p:nvSpPr>
          <p:spPr bwMode="auto">
            <a:xfrm>
              <a:off x="89" y="364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SELAMA</a:t>
              </a:r>
              <a:endParaRPr lang="en-US" altLang="en-US" sz="1400">
                <a:latin typeface="Helvetica" pitchFamily="2" charset="0"/>
              </a:endParaRPr>
            </a:p>
          </p:txBody>
        </p:sp>
        <p:sp>
          <p:nvSpPr>
            <p:cNvPr id="952457" name="Rectangle 137">
              <a:extLst>
                <a:ext uri="{FF2B5EF4-FFF2-40B4-BE49-F238E27FC236}">
                  <a16:creationId xmlns:a16="http://schemas.microsoft.com/office/drawing/2014/main" id="{5A3B39CF-28DB-C547-BF28-AEEE9942E24D}"/>
                </a:ext>
              </a:extLst>
            </p:cNvPr>
            <p:cNvSpPr>
              <a:spLocks noChangeArrowheads="1"/>
            </p:cNvSpPr>
            <p:nvPr/>
          </p:nvSpPr>
          <p:spPr bwMode="auto">
            <a:xfrm>
              <a:off x="89" y="3725"/>
              <a:ext cx="27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EMPAT</a:t>
              </a:r>
              <a:endParaRPr lang="en-US" altLang="en-US" sz="1400">
                <a:latin typeface="Helvetica" pitchFamily="2" charset="0"/>
              </a:endParaRPr>
            </a:p>
          </p:txBody>
        </p:sp>
        <p:sp>
          <p:nvSpPr>
            <p:cNvPr id="952458" name="Rectangle 138">
              <a:extLst>
                <a:ext uri="{FF2B5EF4-FFF2-40B4-BE49-F238E27FC236}">
                  <a16:creationId xmlns:a16="http://schemas.microsoft.com/office/drawing/2014/main" id="{1A42C8B7-932D-254A-A65B-D1EDA73C6869}"/>
                </a:ext>
              </a:extLst>
            </p:cNvPr>
            <p:cNvSpPr>
              <a:spLocks noChangeArrowheads="1"/>
            </p:cNvSpPr>
            <p:nvPr/>
          </p:nvSpPr>
          <p:spPr bwMode="auto">
            <a:xfrm>
              <a:off x="89" y="3803"/>
              <a:ext cx="29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RATUS</a:t>
              </a:r>
              <a:endParaRPr lang="en-US" altLang="en-US" sz="1400">
                <a:latin typeface="Helvetica" pitchFamily="2" charset="0"/>
              </a:endParaRPr>
            </a:p>
          </p:txBody>
        </p:sp>
        <p:sp>
          <p:nvSpPr>
            <p:cNvPr id="952459" name="Rectangle 139">
              <a:extLst>
                <a:ext uri="{FF2B5EF4-FFF2-40B4-BE49-F238E27FC236}">
                  <a16:creationId xmlns:a16="http://schemas.microsoft.com/office/drawing/2014/main" id="{08A3AF59-2D35-9444-A1FD-59961F6373C4}"/>
                </a:ext>
              </a:extLst>
            </p:cNvPr>
            <p:cNvSpPr>
              <a:spLocks noChangeArrowheads="1"/>
            </p:cNvSpPr>
            <p:nvPr/>
          </p:nvSpPr>
          <p:spPr bwMode="auto">
            <a:xfrm>
              <a:off x="89" y="3885"/>
              <a:ext cx="33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TAHUN</a:t>
              </a:r>
              <a:endParaRPr lang="en-US" altLang="en-US" sz="1400">
                <a:latin typeface="Helvetica" pitchFamily="2" charset="0"/>
              </a:endParaRPr>
            </a:p>
          </p:txBody>
        </p:sp>
        <p:sp>
          <p:nvSpPr>
            <p:cNvPr id="952460" name="Rectangle 140">
              <a:extLst>
                <a:ext uri="{FF2B5EF4-FFF2-40B4-BE49-F238E27FC236}">
                  <a16:creationId xmlns:a16="http://schemas.microsoft.com/office/drawing/2014/main" id="{3567530D-E29F-744D-8B4B-409A17E9478C}"/>
                </a:ext>
              </a:extLst>
            </p:cNvPr>
            <p:cNvSpPr>
              <a:spLocks noChangeArrowheads="1"/>
            </p:cNvSpPr>
            <p:nvPr/>
          </p:nvSpPr>
          <p:spPr bwMode="auto">
            <a:xfrm>
              <a:off x="89" y="3972"/>
              <a:ext cx="42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SETELAH</a:t>
              </a:r>
              <a:endParaRPr lang="en-US" altLang="en-US" sz="1400">
                <a:latin typeface="Helvetica" pitchFamily="2" charset="0"/>
              </a:endParaRPr>
            </a:p>
          </p:txBody>
        </p:sp>
        <p:sp>
          <p:nvSpPr>
            <p:cNvPr id="952461" name="Rectangle 141">
              <a:extLst>
                <a:ext uri="{FF2B5EF4-FFF2-40B4-BE49-F238E27FC236}">
                  <a16:creationId xmlns:a16="http://schemas.microsoft.com/office/drawing/2014/main" id="{334F03D5-8334-EB4A-83EF-902DFD08471A}"/>
                </a:ext>
              </a:extLst>
            </p:cNvPr>
            <p:cNvSpPr>
              <a:spLocks noChangeArrowheads="1"/>
            </p:cNvSpPr>
            <p:nvPr/>
          </p:nvSpPr>
          <p:spPr bwMode="auto">
            <a:xfrm>
              <a:off x="101" y="4056"/>
              <a:ext cx="1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 </a:t>
              </a:r>
              <a:endParaRPr lang="en-US" altLang="en-US" sz="1400">
                <a:latin typeface="Helvetica" pitchFamily="2" charset="0"/>
              </a:endParaRPr>
            </a:p>
          </p:txBody>
        </p:sp>
        <p:sp>
          <p:nvSpPr>
            <p:cNvPr id="952462" name="Rectangle 142">
              <a:extLst>
                <a:ext uri="{FF2B5EF4-FFF2-40B4-BE49-F238E27FC236}">
                  <a16:creationId xmlns:a16="http://schemas.microsoft.com/office/drawing/2014/main" id="{425D4EC3-0270-864B-B04B-5880B2CE164D}"/>
                </a:ext>
              </a:extLst>
            </p:cNvPr>
            <p:cNvSpPr>
              <a:spLocks noChangeArrowheads="1"/>
            </p:cNvSpPr>
            <p:nvPr/>
          </p:nvSpPr>
          <p:spPr bwMode="auto">
            <a:xfrm>
              <a:off x="125" y="4133"/>
              <a:ext cx="4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"PECAH"</a:t>
              </a:r>
              <a:endParaRPr lang="en-US" altLang="en-US" sz="1400">
                <a:latin typeface="Helvetica" pitchFamily="2" charset="0"/>
              </a:endParaRPr>
            </a:p>
          </p:txBody>
        </p:sp>
      </p:grpSp>
      <p:sp>
        <p:nvSpPr>
          <p:cNvPr id="952463" name="Rectangle 143" descr="Small grid">
            <a:extLst>
              <a:ext uri="{FF2B5EF4-FFF2-40B4-BE49-F238E27FC236}">
                <a16:creationId xmlns:a16="http://schemas.microsoft.com/office/drawing/2014/main" id="{D021E88D-7096-6349-BEDF-7F02448C6A3E}"/>
              </a:ext>
            </a:extLst>
          </p:cNvPr>
          <p:cNvSpPr>
            <a:spLocks noChangeArrowheads="1"/>
          </p:cNvSpPr>
          <p:nvPr/>
        </p:nvSpPr>
        <p:spPr bwMode="auto">
          <a:xfrm rot="2940000">
            <a:off x="2197100" y="3862388"/>
            <a:ext cx="366713" cy="179387"/>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64" name="AutoShape 144">
            <a:extLst>
              <a:ext uri="{FF2B5EF4-FFF2-40B4-BE49-F238E27FC236}">
                <a16:creationId xmlns:a16="http://schemas.microsoft.com/office/drawing/2014/main" id="{B98F0718-BDBC-FE4E-B689-0ED9EAF8AA4D}"/>
              </a:ext>
            </a:extLst>
          </p:cNvPr>
          <p:cNvSpPr>
            <a:spLocks noChangeArrowheads="1"/>
          </p:cNvSpPr>
          <p:nvPr/>
        </p:nvSpPr>
        <p:spPr bwMode="auto">
          <a:xfrm rot="13800000" flipH="1">
            <a:off x="2379663" y="3867150"/>
            <a:ext cx="241300" cy="406400"/>
          </a:xfrm>
          <a:prstGeom prst="rightArrow">
            <a:avLst>
              <a:gd name="adj1" fmla="val 50000"/>
              <a:gd name="adj2" fmla="val 50005"/>
            </a:avLst>
          </a:prstGeom>
          <a:solidFill>
            <a:schemeClr val="tx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65" name="Rectangle 145">
            <a:extLst>
              <a:ext uri="{FF2B5EF4-FFF2-40B4-BE49-F238E27FC236}">
                <a16:creationId xmlns:a16="http://schemas.microsoft.com/office/drawing/2014/main" id="{9DC8E672-B7C1-684B-B87E-F944B3A45F27}"/>
              </a:ext>
            </a:extLst>
          </p:cNvPr>
          <p:cNvSpPr>
            <a:spLocks noChangeArrowheads="1"/>
          </p:cNvSpPr>
          <p:nvPr/>
        </p:nvSpPr>
        <p:spPr bwMode="auto">
          <a:xfrm>
            <a:off x="2644775" y="5105400"/>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52466" name="Rectangle 146">
            <a:extLst>
              <a:ext uri="{FF2B5EF4-FFF2-40B4-BE49-F238E27FC236}">
                <a16:creationId xmlns:a16="http://schemas.microsoft.com/office/drawing/2014/main" id="{312BBB7E-CAA9-0E4B-A5BC-ED21244265A9}"/>
              </a:ext>
            </a:extLst>
          </p:cNvPr>
          <p:cNvSpPr>
            <a:spLocks noChangeArrowheads="1"/>
          </p:cNvSpPr>
          <p:nvPr/>
        </p:nvSpPr>
        <p:spPr bwMode="auto">
          <a:xfrm>
            <a:off x="2641600" y="5981700"/>
            <a:ext cx="222250" cy="7620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52467" name="Rectangle 147">
            <a:extLst>
              <a:ext uri="{FF2B5EF4-FFF2-40B4-BE49-F238E27FC236}">
                <a16:creationId xmlns:a16="http://schemas.microsoft.com/office/drawing/2014/main" id="{3A5BEEAF-0B33-6A44-BE0A-B078E4D9AB5E}"/>
              </a:ext>
            </a:extLst>
          </p:cNvPr>
          <p:cNvSpPr>
            <a:spLocks noChangeArrowheads="1"/>
          </p:cNvSpPr>
          <p:nvPr/>
        </p:nvSpPr>
        <p:spPr bwMode="auto">
          <a:xfrm>
            <a:off x="3032125" y="54864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2471" name="Text Box 151">
            <a:extLst>
              <a:ext uri="{FF2B5EF4-FFF2-40B4-BE49-F238E27FC236}">
                <a16:creationId xmlns:a16="http://schemas.microsoft.com/office/drawing/2014/main" id="{C2994E61-14D9-2546-8F92-1D239F78A87B}"/>
              </a:ext>
            </a:extLst>
          </p:cNvPr>
          <p:cNvSpPr txBox="1">
            <a:spLocks noChangeArrowheads="1"/>
          </p:cNvSpPr>
          <p:nvPr/>
        </p:nvSpPr>
        <p:spPr bwMode="auto">
          <a:xfrm>
            <a:off x="2157413" y="5738813"/>
            <a:ext cx="747712"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000000"/>
                </a:solidFill>
                <a:latin typeface="Helvetica" pitchFamily="2" charset="0"/>
              </a:rPr>
              <a:t>*</a:t>
            </a:r>
          </a:p>
        </p:txBody>
      </p:sp>
      <p:sp>
        <p:nvSpPr>
          <p:cNvPr id="952472" name="Text Box 152">
            <a:extLst>
              <a:ext uri="{FF2B5EF4-FFF2-40B4-BE49-F238E27FC236}">
                <a16:creationId xmlns:a16="http://schemas.microsoft.com/office/drawing/2014/main" id="{D8D1D3A4-9D3A-8942-A98C-FABA2E6ADEF4}"/>
              </a:ext>
            </a:extLst>
          </p:cNvPr>
          <p:cNvSpPr txBox="1">
            <a:spLocks noChangeArrowheads="1"/>
          </p:cNvSpPr>
          <p:nvPr/>
        </p:nvSpPr>
        <p:spPr bwMode="auto">
          <a:xfrm rot="-5400000">
            <a:off x="3975100" y="1673225"/>
            <a:ext cx="32067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endParaRPr lang="en-US" altLang="en-US" sz="900">
              <a:latin typeface="Arial Black" panose="020B0604020202020204" pitchFamily="34" charset="0"/>
            </a:endParaRPr>
          </a:p>
        </p:txBody>
      </p:sp>
      <p:sp>
        <p:nvSpPr>
          <p:cNvPr id="952486" name="Rectangle 166">
            <a:extLst>
              <a:ext uri="{FF2B5EF4-FFF2-40B4-BE49-F238E27FC236}">
                <a16:creationId xmlns:a16="http://schemas.microsoft.com/office/drawing/2014/main" id="{4E4E696D-F308-5842-8318-2DB1F91A5857}"/>
              </a:ext>
            </a:extLst>
          </p:cNvPr>
          <p:cNvSpPr>
            <a:spLocks noChangeArrowheads="1"/>
          </p:cNvSpPr>
          <p:nvPr/>
        </p:nvSpPr>
        <p:spPr bwMode="auto">
          <a:xfrm>
            <a:off x="2562225" y="4046538"/>
            <a:ext cx="1873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952487" name="Rectangle 167">
            <a:extLst>
              <a:ext uri="{FF2B5EF4-FFF2-40B4-BE49-F238E27FC236}">
                <a16:creationId xmlns:a16="http://schemas.microsoft.com/office/drawing/2014/main" id="{E977361A-A10B-DC4C-8F4D-25C86AB50CA3}"/>
              </a:ext>
            </a:extLst>
          </p:cNvPr>
          <p:cNvSpPr>
            <a:spLocks noChangeArrowheads="1"/>
          </p:cNvSpPr>
          <p:nvPr/>
        </p:nvSpPr>
        <p:spPr bwMode="auto">
          <a:xfrm>
            <a:off x="2641600" y="3606800"/>
            <a:ext cx="22225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5000">
                <a:latin typeface="Helvetica" pitchFamily="2" charset="0"/>
              </a:rPr>
              <a:t>•</a:t>
            </a:r>
            <a:endParaRPr lang="en-US" altLang="en-US" sz="2000">
              <a:latin typeface="Helvetica" pitchFamily="2" charset="0"/>
            </a:endParaRPr>
          </a:p>
        </p:txBody>
      </p:sp>
      <p:sp>
        <p:nvSpPr>
          <p:cNvPr id="952490" name="Line 170">
            <a:extLst>
              <a:ext uri="{FF2B5EF4-FFF2-40B4-BE49-F238E27FC236}">
                <a16:creationId xmlns:a16="http://schemas.microsoft.com/office/drawing/2014/main" id="{6FF9DE21-E276-6F41-905D-E7AC6D02B97A}"/>
              </a:ext>
            </a:extLst>
          </p:cNvPr>
          <p:cNvSpPr>
            <a:spLocks noChangeShapeType="1"/>
          </p:cNvSpPr>
          <p:nvPr/>
        </p:nvSpPr>
        <p:spPr bwMode="auto">
          <a:xfrm>
            <a:off x="2559050" y="571500"/>
            <a:ext cx="0" cy="22066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91" name="Line 171">
            <a:extLst>
              <a:ext uri="{FF2B5EF4-FFF2-40B4-BE49-F238E27FC236}">
                <a16:creationId xmlns:a16="http://schemas.microsoft.com/office/drawing/2014/main" id="{2A0BCFDF-49F1-584F-BC31-31EE0D22A081}"/>
              </a:ext>
            </a:extLst>
          </p:cNvPr>
          <p:cNvSpPr>
            <a:spLocks noChangeShapeType="1"/>
          </p:cNvSpPr>
          <p:nvPr/>
        </p:nvSpPr>
        <p:spPr bwMode="auto">
          <a:xfrm>
            <a:off x="2516188" y="814388"/>
            <a:ext cx="1676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92" name="Line 172">
            <a:extLst>
              <a:ext uri="{FF2B5EF4-FFF2-40B4-BE49-F238E27FC236}">
                <a16:creationId xmlns:a16="http://schemas.microsoft.com/office/drawing/2014/main" id="{B4913B9A-6BF9-084E-A582-C176B72FF41E}"/>
              </a:ext>
            </a:extLst>
          </p:cNvPr>
          <p:cNvSpPr>
            <a:spLocks noChangeShapeType="1"/>
          </p:cNvSpPr>
          <p:nvPr/>
        </p:nvSpPr>
        <p:spPr bwMode="auto">
          <a:xfrm>
            <a:off x="4152900" y="182563"/>
            <a:ext cx="0" cy="6048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93" name="Line 173">
            <a:extLst>
              <a:ext uri="{FF2B5EF4-FFF2-40B4-BE49-F238E27FC236}">
                <a16:creationId xmlns:a16="http://schemas.microsoft.com/office/drawing/2014/main" id="{5951BFC9-1363-1F47-B206-760A076276FF}"/>
              </a:ext>
            </a:extLst>
          </p:cNvPr>
          <p:cNvSpPr>
            <a:spLocks noChangeShapeType="1"/>
          </p:cNvSpPr>
          <p:nvPr/>
        </p:nvSpPr>
        <p:spPr bwMode="auto">
          <a:xfrm>
            <a:off x="2535238" y="1011238"/>
            <a:ext cx="0" cy="29035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94" name="Line 174">
            <a:extLst>
              <a:ext uri="{FF2B5EF4-FFF2-40B4-BE49-F238E27FC236}">
                <a16:creationId xmlns:a16="http://schemas.microsoft.com/office/drawing/2014/main" id="{57410A28-9440-AC45-882A-198F1FEC1EB9}"/>
              </a:ext>
            </a:extLst>
          </p:cNvPr>
          <p:cNvSpPr>
            <a:spLocks noChangeShapeType="1"/>
          </p:cNvSpPr>
          <p:nvPr/>
        </p:nvSpPr>
        <p:spPr bwMode="auto">
          <a:xfrm>
            <a:off x="2511425" y="1001713"/>
            <a:ext cx="1693863"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95" name="Line 175">
            <a:extLst>
              <a:ext uri="{FF2B5EF4-FFF2-40B4-BE49-F238E27FC236}">
                <a16:creationId xmlns:a16="http://schemas.microsoft.com/office/drawing/2014/main" id="{42607297-E4DF-3B49-BB98-F31895D0A71D}"/>
              </a:ext>
            </a:extLst>
          </p:cNvPr>
          <p:cNvSpPr>
            <a:spLocks noChangeShapeType="1"/>
          </p:cNvSpPr>
          <p:nvPr/>
        </p:nvSpPr>
        <p:spPr bwMode="auto">
          <a:xfrm>
            <a:off x="2509838" y="7305675"/>
            <a:ext cx="1693862" cy="0"/>
          </a:xfrm>
          <a:prstGeom prst="line">
            <a:avLst/>
          </a:prstGeom>
          <a:noFill/>
          <a:ln w="76200">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52496" name="Line 176">
            <a:extLst>
              <a:ext uri="{FF2B5EF4-FFF2-40B4-BE49-F238E27FC236}">
                <a16:creationId xmlns:a16="http://schemas.microsoft.com/office/drawing/2014/main" id="{709E3756-E9B5-0447-8C3D-EA5D44F73EC1}"/>
              </a:ext>
            </a:extLst>
          </p:cNvPr>
          <p:cNvSpPr>
            <a:spLocks noChangeShapeType="1"/>
          </p:cNvSpPr>
          <p:nvPr/>
        </p:nvSpPr>
        <p:spPr bwMode="auto">
          <a:xfrm>
            <a:off x="4164013" y="1006475"/>
            <a:ext cx="0" cy="62801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97" name="Line 177">
            <a:extLst>
              <a:ext uri="{FF2B5EF4-FFF2-40B4-BE49-F238E27FC236}">
                <a16:creationId xmlns:a16="http://schemas.microsoft.com/office/drawing/2014/main" id="{261AC66C-4794-3D4F-9A22-6F4549CB3DCF}"/>
              </a:ext>
            </a:extLst>
          </p:cNvPr>
          <p:cNvSpPr>
            <a:spLocks noChangeShapeType="1"/>
          </p:cNvSpPr>
          <p:nvPr/>
        </p:nvSpPr>
        <p:spPr bwMode="auto">
          <a:xfrm>
            <a:off x="2541588" y="5576888"/>
            <a:ext cx="0" cy="17129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98" name="Line 178">
            <a:extLst>
              <a:ext uri="{FF2B5EF4-FFF2-40B4-BE49-F238E27FC236}">
                <a16:creationId xmlns:a16="http://schemas.microsoft.com/office/drawing/2014/main" id="{FEAF31F8-06DA-174D-84CE-AE498E2E74C7}"/>
              </a:ext>
            </a:extLst>
          </p:cNvPr>
          <p:cNvSpPr>
            <a:spLocks noChangeShapeType="1"/>
          </p:cNvSpPr>
          <p:nvPr/>
        </p:nvSpPr>
        <p:spPr bwMode="auto">
          <a:xfrm flipV="1">
            <a:off x="2201863" y="546100"/>
            <a:ext cx="1587" cy="340201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99" name="Rectangle 179" descr="Small grid">
            <a:extLst>
              <a:ext uri="{FF2B5EF4-FFF2-40B4-BE49-F238E27FC236}">
                <a16:creationId xmlns:a16="http://schemas.microsoft.com/office/drawing/2014/main" id="{F13CEDFF-FC4B-5348-8644-29064E76B112}"/>
              </a:ext>
            </a:extLst>
          </p:cNvPr>
          <p:cNvSpPr>
            <a:spLocks noChangeArrowheads="1"/>
          </p:cNvSpPr>
          <p:nvPr/>
        </p:nvSpPr>
        <p:spPr bwMode="auto">
          <a:xfrm>
            <a:off x="1985963" y="3365500"/>
            <a:ext cx="247650" cy="1524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00" name="Line 180">
            <a:extLst>
              <a:ext uri="{FF2B5EF4-FFF2-40B4-BE49-F238E27FC236}">
                <a16:creationId xmlns:a16="http://schemas.microsoft.com/office/drawing/2014/main" id="{2DA8882E-6720-1540-BAD1-69F4EB110D86}"/>
              </a:ext>
            </a:extLst>
          </p:cNvPr>
          <p:cNvSpPr>
            <a:spLocks noChangeShapeType="1"/>
          </p:cNvSpPr>
          <p:nvPr/>
        </p:nvSpPr>
        <p:spPr bwMode="auto">
          <a:xfrm>
            <a:off x="2597150" y="1079500"/>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02" name="Rectangle 182">
            <a:extLst>
              <a:ext uri="{FF2B5EF4-FFF2-40B4-BE49-F238E27FC236}">
                <a16:creationId xmlns:a16="http://schemas.microsoft.com/office/drawing/2014/main" id="{B673BDFB-CB79-D740-9959-0985D48AA588}"/>
              </a:ext>
            </a:extLst>
          </p:cNvPr>
          <p:cNvSpPr>
            <a:spLocks noChangeArrowheads="1"/>
          </p:cNvSpPr>
          <p:nvPr/>
        </p:nvSpPr>
        <p:spPr bwMode="auto">
          <a:xfrm>
            <a:off x="2971800" y="3616325"/>
            <a:ext cx="0"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endParaRPr lang="en-US" altLang="en-US" sz="1000">
              <a:latin typeface="Arial" panose="020B0604020202020204" pitchFamily="34" charset="0"/>
            </a:endParaRPr>
          </a:p>
        </p:txBody>
      </p:sp>
      <p:sp>
        <p:nvSpPr>
          <p:cNvPr id="952503" name="Text Box 183">
            <a:extLst>
              <a:ext uri="{FF2B5EF4-FFF2-40B4-BE49-F238E27FC236}">
                <a16:creationId xmlns:a16="http://schemas.microsoft.com/office/drawing/2014/main" id="{93CF6AFF-821D-D141-91D5-CCE3161A705A}"/>
              </a:ext>
            </a:extLst>
          </p:cNvPr>
          <p:cNvSpPr txBox="1">
            <a:spLocks noChangeArrowheads="1"/>
          </p:cNvSpPr>
          <p:nvPr/>
        </p:nvSpPr>
        <p:spPr bwMode="auto">
          <a:xfrm>
            <a:off x="3278188" y="4052888"/>
            <a:ext cx="7397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1400" i="1">
                <a:latin typeface="Kosher-Normal" charset="0"/>
              </a:rPr>
              <a:t>NC</a:t>
            </a:r>
            <a:endParaRPr lang="en-US" altLang="en-US" sz="1400" b="1" i="1">
              <a:solidFill>
                <a:srgbClr val="00DFCA"/>
              </a:solidFill>
              <a:latin typeface="Comic Sans MS" panose="030F0902030302020204" pitchFamily="66" charset="0"/>
            </a:endParaRPr>
          </a:p>
        </p:txBody>
      </p:sp>
      <p:grpSp>
        <p:nvGrpSpPr>
          <p:cNvPr id="952504" name="Group 184">
            <a:extLst>
              <a:ext uri="{FF2B5EF4-FFF2-40B4-BE49-F238E27FC236}">
                <a16:creationId xmlns:a16="http://schemas.microsoft.com/office/drawing/2014/main" id="{97E14F6C-CDD3-E546-A388-252C7DBBED95}"/>
              </a:ext>
            </a:extLst>
          </p:cNvPr>
          <p:cNvGrpSpPr>
            <a:grpSpLocks/>
          </p:cNvGrpSpPr>
          <p:nvPr/>
        </p:nvGrpSpPr>
        <p:grpSpPr bwMode="auto">
          <a:xfrm>
            <a:off x="3462338" y="4022725"/>
            <a:ext cx="420687" cy="477838"/>
            <a:chOff x="1084" y="711"/>
            <a:chExt cx="2950" cy="2769"/>
          </a:xfrm>
        </p:grpSpPr>
        <p:grpSp>
          <p:nvGrpSpPr>
            <p:cNvPr id="952505" name="Group 185">
              <a:extLst>
                <a:ext uri="{FF2B5EF4-FFF2-40B4-BE49-F238E27FC236}">
                  <a16:creationId xmlns:a16="http://schemas.microsoft.com/office/drawing/2014/main" id="{DCD0A730-CC4C-744F-BA3A-5AFACB562700}"/>
                </a:ext>
              </a:extLst>
            </p:cNvPr>
            <p:cNvGrpSpPr>
              <a:grpSpLocks/>
            </p:cNvGrpSpPr>
            <p:nvPr/>
          </p:nvGrpSpPr>
          <p:grpSpPr bwMode="auto">
            <a:xfrm>
              <a:off x="1084" y="711"/>
              <a:ext cx="2950" cy="2769"/>
              <a:chOff x="2707" y="548"/>
              <a:chExt cx="2950" cy="2769"/>
            </a:xfrm>
          </p:grpSpPr>
          <p:grpSp>
            <p:nvGrpSpPr>
              <p:cNvPr id="952506" name="Group 186">
                <a:extLst>
                  <a:ext uri="{FF2B5EF4-FFF2-40B4-BE49-F238E27FC236}">
                    <a16:creationId xmlns:a16="http://schemas.microsoft.com/office/drawing/2014/main" id="{7368ED37-65AB-734C-BBB9-3E940270E513}"/>
                  </a:ext>
                </a:extLst>
              </p:cNvPr>
              <p:cNvGrpSpPr>
                <a:grpSpLocks/>
              </p:cNvGrpSpPr>
              <p:nvPr/>
            </p:nvGrpSpPr>
            <p:grpSpPr bwMode="auto">
              <a:xfrm>
                <a:off x="3180" y="1046"/>
                <a:ext cx="2105" cy="1421"/>
                <a:chOff x="578" y="2316"/>
                <a:chExt cx="2105" cy="1421"/>
              </a:xfrm>
            </p:grpSpPr>
            <p:sp>
              <p:nvSpPr>
                <p:cNvPr id="952507" name="Freeform 187" descr="Cork">
                  <a:extLst>
                    <a:ext uri="{FF2B5EF4-FFF2-40B4-BE49-F238E27FC236}">
                      <a16:creationId xmlns:a16="http://schemas.microsoft.com/office/drawing/2014/main" id="{C334CFBE-B938-C44A-BCE9-26BC13D6EDA2}"/>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52508" name="Freeform 188" descr="Cork">
                  <a:extLst>
                    <a:ext uri="{FF2B5EF4-FFF2-40B4-BE49-F238E27FC236}">
                      <a16:creationId xmlns:a16="http://schemas.microsoft.com/office/drawing/2014/main" id="{90DC83C0-9041-8F40-9F36-85344F342D33}"/>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952509" name="Picture 189">
                <a:extLst>
                  <a:ext uri="{FF2B5EF4-FFF2-40B4-BE49-F238E27FC236}">
                    <a16:creationId xmlns:a16="http://schemas.microsoft.com/office/drawing/2014/main" id="{D4637639-E3BA-9E49-9CF9-491A23D1F344}"/>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52510" name="Freeform 190">
              <a:extLst>
                <a:ext uri="{FF2B5EF4-FFF2-40B4-BE49-F238E27FC236}">
                  <a16:creationId xmlns:a16="http://schemas.microsoft.com/office/drawing/2014/main" id="{5C8BCC0D-A4DA-C942-B147-BE36B0EBBDA0}"/>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52511" name="Freeform 191">
              <a:extLst>
                <a:ext uri="{FF2B5EF4-FFF2-40B4-BE49-F238E27FC236}">
                  <a16:creationId xmlns:a16="http://schemas.microsoft.com/office/drawing/2014/main" id="{1D8A5140-66FD-384C-B98D-2E8C0521BBB7}"/>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52512" name="Freeform 192">
              <a:extLst>
                <a:ext uri="{FF2B5EF4-FFF2-40B4-BE49-F238E27FC236}">
                  <a16:creationId xmlns:a16="http://schemas.microsoft.com/office/drawing/2014/main" id="{8140E152-41E7-984F-98E2-684E27ED36CC}"/>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52513" name="Freeform 193">
              <a:extLst>
                <a:ext uri="{FF2B5EF4-FFF2-40B4-BE49-F238E27FC236}">
                  <a16:creationId xmlns:a16="http://schemas.microsoft.com/office/drawing/2014/main" id="{235A7B7F-116C-4340-8B0B-75E245263396}"/>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52514" name="Freeform 194">
              <a:extLst>
                <a:ext uri="{FF2B5EF4-FFF2-40B4-BE49-F238E27FC236}">
                  <a16:creationId xmlns:a16="http://schemas.microsoft.com/office/drawing/2014/main" id="{696F458E-38E6-8B4F-BD8D-EDE015E7E996}"/>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952515" name="Rectangle 195">
            <a:extLst>
              <a:ext uri="{FF2B5EF4-FFF2-40B4-BE49-F238E27FC236}">
                <a16:creationId xmlns:a16="http://schemas.microsoft.com/office/drawing/2014/main" id="{696BBED7-A46B-2646-B00B-F9F847E65F46}"/>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52516" name="Picture 196">
            <a:extLst>
              <a:ext uri="{FF2B5EF4-FFF2-40B4-BE49-F238E27FC236}">
                <a16:creationId xmlns:a16="http://schemas.microsoft.com/office/drawing/2014/main" id="{63347C22-E1DB-CC4F-BA03-24D3D828EE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806" r="29846" b="220"/>
          <a:stretch>
            <a:fillRect/>
          </a:stretch>
        </p:blipFill>
        <p:spPr bwMode="auto">
          <a:xfrm>
            <a:off x="5041900" y="469900"/>
            <a:ext cx="4716463" cy="6846888"/>
          </a:xfrm>
          <a:prstGeom prst="rect">
            <a:avLst/>
          </a:prstGeom>
          <a:noFill/>
          <a:extLst>
            <a:ext uri="{909E8E84-426E-40DD-AFC4-6F175D3DCCD1}">
              <a14:hiddenFill xmlns:a14="http://schemas.microsoft.com/office/drawing/2010/main">
                <a:solidFill>
                  <a:srgbClr val="FFFFFF"/>
                </a:solidFill>
              </a14:hiddenFill>
            </a:ext>
          </a:extLst>
        </p:spPr>
      </p:pic>
      <p:sp>
        <p:nvSpPr>
          <p:cNvPr id="952517" name="Rectangle 197">
            <a:extLst>
              <a:ext uri="{FF2B5EF4-FFF2-40B4-BE49-F238E27FC236}">
                <a16:creationId xmlns:a16="http://schemas.microsoft.com/office/drawing/2014/main" id="{72CD88BD-A5AD-0A47-A9FF-1F8709EF1548}"/>
              </a:ext>
            </a:extLst>
          </p:cNvPr>
          <p:cNvSpPr>
            <a:spLocks noChangeArrowheads="1"/>
          </p:cNvSpPr>
          <p:nvPr/>
        </p:nvSpPr>
        <p:spPr bwMode="auto">
          <a:xfrm>
            <a:off x="4989513" y="407988"/>
            <a:ext cx="4692650" cy="6834187"/>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18" name="Rectangle 198">
            <a:extLst>
              <a:ext uri="{FF2B5EF4-FFF2-40B4-BE49-F238E27FC236}">
                <a16:creationId xmlns:a16="http://schemas.microsoft.com/office/drawing/2014/main" id="{642F2F81-80B1-FC4D-A2B0-D76265A8F6F6}"/>
              </a:ext>
            </a:extLst>
          </p:cNvPr>
          <p:cNvSpPr>
            <a:spLocks noChangeArrowheads="1"/>
          </p:cNvSpPr>
          <p:nvPr/>
        </p:nvSpPr>
        <p:spPr bwMode="auto">
          <a:xfrm>
            <a:off x="5026025" y="412750"/>
            <a:ext cx="4694238" cy="6850063"/>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52521" name="Picture 201">
            <a:extLst>
              <a:ext uri="{FF2B5EF4-FFF2-40B4-BE49-F238E27FC236}">
                <a16:creationId xmlns:a16="http://schemas.microsoft.com/office/drawing/2014/main" id="{BA7CE878-25F7-4B43-AA1E-4527865FF2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952526" name="Oval 206">
            <a:extLst>
              <a:ext uri="{FF2B5EF4-FFF2-40B4-BE49-F238E27FC236}">
                <a16:creationId xmlns:a16="http://schemas.microsoft.com/office/drawing/2014/main" id="{327FD2C8-CE1E-BB41-8FBD-887B7845CA46}"/>
              </a:ext>
            </a:extLst>
          </p:cNvPr>
          <p:cNvSpPr>
            <a:spLocks noChangeArrowheads="1"/>
          </p:cNvSpPr>
          <p:nvPr/>
        </p:nvSpPr>
        <p:spPr bwMode="auto">
          <a:xfrm>
            <a:off x="2505075" y="2555875"/>
            <a:ext cx="431800" cy="406400"/>
          </a:xfrm>
          <a:prstGeom prst="ellipse">
            <a:avLst/>
          </a:prstGeom>
          <a:noFill/>
          <a:ln w="76200">
            <a:solidFill>
              <a:schemeClr val="hlink"/>
            </a:solidFill>
            <a:round/>
            <a:headEnd/>
            <a:tailEnd/>
          </a:ln>
          <a:effectLst>
            <a:outerShdw dist="71842" dir="2700000" algn="ctr" rotWithShape="0">
              <a:srgbClr val="080808"/>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52527" name="Oval 207">
            <a:extLst>
              <a:ext uri="{FF2B5EF4-FFF2-40B4-BE49-F238E27FC236}">
                <a16:creationId xmlns:a16="http://schemas.microsoft.com/office/drawing/2014/main" id="{5408C63A-DC4D-3544-A904-7E12AEEEA870}"/>
              </a:ext>
            </a:extLst>
          </p:cNvPr>
          <p:cNvSpPr>
            <a:spLocks noChangeArrowheads="1"/>
          </p:cNvSpPr>
          <p:nvPr/>
        </p:nvSpPr>
        <p:spPr bwMode="auto">
          <a:xfrm>
            <a:off x="2405063" y="3989388"/>
            <a:ext cx="431800" cy="406400"/>
          </a:xfrm>
          <a:prstGeom prst="ellipse">
            <a:avLst/>
          </a:prstGeom>
          <a:noFill/>
          <a:ln w="76200">
            <a:solidFill>
              <a:schemeClr val="hlink"/>
            </a:solidFill>
            <a:round/>
            <a:headEnd/>
            <a:tailEnd/>
          </a:ln>
          <a:effectLst>
            <a:outerShdw dist="71842" dir="2700000" algn="ctr" rotWithShape="0">
              <a:srgbClr val="080808"/>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52528" name="Oval 208">
            <a:extLst>
              <a:ext uri="{FF2B5EF4-FFF2-40B4-BE49-F238E27FC236}">
                <a16:creationId xmlns:a16="http://schemas.microsoft.com/office/drawing/2014/main" id="{2C566E69-A84B-7140-B224-CB9BD5912C6B}"/>
              </a:ext>
            </a:extLst>
          </p:cNvPr>
          <p:cNvSpPr>
            <a:spLocks noChangeArrowheads="1"/>
          </p:cNvSpPr>
          <p:nvPr/>
        </p:nvSpPr>
        <p:spPr bwMode="auto">
          <a:xfrm>
            <a:off x="2425700" y="4349750"/>
            <a:ext cx="431800" cy="406400"/>
          </a:xfrm>
          <a:prstGeom prst="ellipse">
            <a:avLst/>
          </a:prstGeom>
          <a:noFill/>
          <a:ln w="76200">
            <a:solidFill>
              <a:schemeClr val="hlink"/>
            </a:solidFill>
            <a:round/>
            <a:headEnd/>
            <a:tailEnd/>
          </a:ln>
          <a:effectLst>
            <a:outerShdw dist="71842" dir="2700000" algn="ctr" rotWithShape="0">
              <a:srgbClr val="080808"/>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52530" name="Oval 210">
            <a:extLst>
              <a:ext uri="{FF2B5EF4-FFF2-40B4-BE49-F238E27FC236}">
                <a16:creationId xmlns:a16="http://schemas.microsoft.com/office/drawing/2014/main" id="{235E8ECC-E3AF-D64B-A979-381382AA2D2A}"/>
              </a:ext>
            </a:extLst>
          </p:cNvPr>
          <p:cNvSpPr>
            <a:spLocks noChangeArrowheads="1"/>
          </p:cNvSpPr>
          <p:nvPr/>
        </p:nvSpPr>
        <p:spPr bwMode="auto">
          <a:xfrm>
            <a:off x="2490788" y="5437188"/>
            <a:ext cx="420687" cy="427037"/>
          </a:xfrm>
          <a:prstGeom prst="ellipse">
            <a:avLst/>
          </a:prstGeom>
          <a:noFill/>
          <a:ln w="76200">
            <a:solidFill>
              <a:schemeClr val="hlink"/>
            </a:solidFill>
            <a:round/>
            <a:headEnd/>
            <a:tailEnd/>
          </a:ln>
          <a:effectLst>
            <a:outerShdw dist="71842" dir="2700000" algn="ctr" rotWithShape="0">
              <a:srgbClr val="080808"/>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52531" name="Oval 211">
            <a:extLst>
              <a:ext uri="{FF2B5EF4-FFF2-40B4-BE49-F238E27FC236}">
                <a16:creationId xmlns:a16="http://schemas.microsoft.com/office/drawing/2014/main" id="{7CC69100-3D29-AD46-BD66-09727900FE06}"/>
              </a:ext>
            </a:extLst>
          </p:cNvPr>
          <p:cNvSpPr>
            <a:spLocks noChangeArrowheads="1"/>
          </p:cNvSpPr>
          <p:nvPr/>
        </p:nvSpPr>
        <p:spPr bwMode="auto">
          <a:xfrm>
            <a:off x="2500313" y="5761038"/>
            <a:ext cx="420687" cy="427037"/>
          </a:xfrm>
          <a:prstGeom prst="ellipse">
            <a:avLst/>
          </a:prstGeom>
          <a:noFill/>
          <a:ln w="76200">
            <a:solidFill>
              <a:schemeClr val="hlink"/>
            </a:solidFill>
            <a:round/>
            <a:headEnd/>
            <a:tailEnd/>
          </a:ln>
          <a:effectLst>
            <a:outerShdw dist="71842" dir="2700000" algn="ctr" rotWithShape="0">
              <a:srgbClr val="080808"/>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952532" name="Group 212">
            <a:extLst>
              <a:ext uri="{FF2B5EF4-FFF2-40B4-BE49-F238E27FC236}">
                <a16:creationId xmlns:a16="http://schemas.microsoft.com/office/drawing/2014/main" id="{9114D2FC-0CB1-E247-8FD5-FCD6279F6847}"/>
              </a:ext>
            </a:extLst>
          </p:cNvPr>
          <p:cNvGrpSpPr>
            <a:grpSpLocks/>
          </p:cNvGrpSpPr>
          <p:nvPr/>
        </p:nvGrpSpPr>
        <p:grpSpPr bwMode="auto">
          <a:xfrm>
            <a:off x="5265738" y="584200"/>
            <a:ext cx="4416425" cy="4008438"/>
            <a:chOff x="3407" y="368"/>
            <a:chExt cx="2782" cy="2525"/>
          </a:xfrm>
        </p:grpSpPr>
        <p:sp>
          <p:nvSpPr>
            <p:cNvPr id="952533" name="Rectangle 213">
              <a:extLst>
                <a:ext uri="{FF2B5EF4-FFF2-40B4-BE49-F238E27FC236}">
                  <a16:creationId xmlns:a16="http://schemas.microsoft.com/office/drawing/2014/main" id="{1ACCAF9C-D696-A546-9D5A-ED0AB1CD9017}"/>
                </a:ext>
              </a:extLst>
            </p:cNvPr>
            <p:cNvSpPr>
              <a:spLocks noChangeArrowheads="1"/>
            </p:cNvSpPr>
            <p:nvPr/>
          </p:nvSpPr>
          <p:spPr bwMode="auto">
            <a:xfrm>
              <a:off x="4301" y="368"/>
              <a:ext cx="1705" cy="39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952534" name="Text Box 214">
              <a:extLst>
                <a:ext uri="{FF2B5EF4-FFF2-40B4-BE49-F238E27FC236}">
                  <a16:creationId xmlns:a16="http://schemas.microsoft.com/office/drawing/2014/main" id="{34DEA05C-79A0-9643-9535-69A4EFCE36AE}"/>
                </a:ext>
              </a:extLst>
            </p:cNvPr>
            <p:cNvSpPr txBox="1">
              <a:spLocks noChangeArrowheads="1"/>
            </p:cNvSpPr>
            <p:nvPr/>
          </p:nvSpPr>
          <p:spPr bwMode="auto">
            <a:xfrm>
              <a:off x="3461" y="2541"/>
              <a:ext cx="2728" cy="352"/>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5000"/>
                </a:lnSpc>
                <a:spcBef>
                  <a:spcPct val="50000"/>
                </a:spcBef>
              </a:pPr>
              <a:r>
                <a:rPr lang="en-US" altLang="en-US" sz="3600" b="1">
                  <a:solidFill>
                    <a:srgbClr val="FFEA18"/>
                  </a:solidFill>
                  <a:latin typeface="Helvetica" pitchFamily="2" charset="0"/>
                </a:rPr>
                <a:t>"Nabi-Nabi"</a:t>
              </a:r>
            </a:p>
          </p:txBody>
        </p:sp>
        <p:sp>
          <p:nvSpPr>
            <p:cNvPr id="952535" name="Text Box 215">
              <a:extLst>
                <a:ext uri="{FF2B5EF4-FFF2-40B4-BE49-F238E27FC236}">
                  <a16:creationId xmlns:a16="http://schemas.microsoft.com/office/drawing/2014/main" id="{22AC45FB-8D74-714A-B6C8-363E4BD46612}"/>
                </a:ext>
              </a:extLst>
            </p:cNvPr>
            <p:cNvSpPr txBox="1">
              <a:spLocks noChangeArrowheads="1"/>
            </p:cNvSpPr>
            <p:nvPr/>
          </p:nvSpPr>
          <p:spPr bwMode="auto">
            <a:xfrm>
              <a:off x="3678" y="2199"/>
              <a:ext cx="2281" cy="36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1">
                  <a:solidFill>
                    <a:srgbClr val="FFEA18"/>
                  </a:solidFill>
                  <a:latin typeface="Helvetica" pitchFamily="2" charset="0"/>
                </a:rPr>
                <a:t>  </a:t>
              </a:r>
              <a:r>
                <a:rPr lang="en-US" altLang="en-US" sz="3200" b="1">
                  <a:solidFill>
                    <a:srgbClr val="FFEA18"/>
                  </a:solidFill>
                  <a:latin typeface="Helvetica" pitchFamily="2" charset="0"/>
                </a:rPr>
                <a:t>16</a:t>
              </a:r>
              <a:r>
                <a:rPr lang="en-US" altLang="en-US" sz="2400" b="1">
                  <a:solidFill>
                    <a:srgbClr val="FFEA18"/>
                  </a:solidFill>
                  <a:latin typeface="Helvetica" pitchFamily="2" charset="0"/>
                </a:rPr>
                <a:t>  KITAB</a:t>
              </a:r>
            </a:p>
          </p:txBody>
        </p:sp>
        <p:sp>
          <p:nvSpPr>
            <p:cNvPr id="952536" name="Rectangle 216">
              <a:extLst>
                <a:ext uri="{FF2B5EF4-FFF2-40B4-BE49-F238E27FC236}">
                  <a16:creationId xmlns:a16="http://schemas.microsoft.com/office/drawing/2014/main" id="{FD24A02A-3A33-B94C-8D04-0D9EC2754B32}"/>
                </a:ext>
              </a:extLst>
            </p:cNvPr>
            <p:cNvSpPr>
              <a:spLocks noChangeArrowheads="1"/>
            </p:cNvSpPr>
            <p:nvPr/>
          </p:nvSpPr>
          <p:spPr bwMode="auto">
            <a:xfrm>
              <a:off x="3407" y="1447"/>
              <a:ext cx="2740" cy="63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000" b="1" i="1">
                  <a:solidFill>
                    <a:schemeClr val="bg1"/>
                  </a:solidFill>
                  <a:latin typeface="Helvetica" pitchFamily="2" charset="0"/>
                </a:rPr>
                <a:t>MENSET</a:t>
              </a:r>
            </a:p>
            <a:p>
              <a:pPr algn="ctr">
                <a:lnSpc>
                  <a:spcPct val="50000"/>
                </a:lnSpc>
                <a:spcBef>
                  <a:spcPct val="50000"/>
                </a:spcBef>
              </a:pPr>
              <a:r>
                <a:rPr lang="en-US" altLang="en-US" sz="4000" b="1" i="1">
                  <a:solidFill>
                    <a:schemeClr val="bg1"/>
                  </a:solidFill>
                  <a:latin typeface="Helvetica" pitchFamily="2" charset="0"/>
                </a:rPr>
                <a:t>KITAB</a:t>
              </a:r>
              <a:endParaRPr lang="en-US" altLang="en-US" b="1" u="sng">
                <a:solidFill>
                  <a:schemeClr val="bg1"/>
                </a:solidFill>
                <a:latin typeface="Helvetica" pitchFamily="2" charset="0"/>
              </a:endParaRPr>
            </a:p>
          </p:txBody>
        </p:sp>
      </p:grpSp>
      <p:sp>
        <p:nvSpPr>
          <p:cNvPr id="952537" name="Text Box 217">
            <a:extLst>
              <a:ext uri="{FF2B5EF4-FFF2-40B4-BE49-F238E27FC236}">
                <a16:creationId xmlns:a16="http://schemas.microsoft.com/office/drawing/2014/main" id="{3A46D113-E0EC-D24A-8DCF-1B3A45CA6794}"/>
              </a:ext>
            </a:extLst>
          </p:cNvPr>
          <p:cNvSpPr txBox="1">
            <a:spLocks noChangeArrowheads="1"/>
          </p:cNvSpPr>
          <p:nvPr/>
        </p:nvSpPr>
        <p:spPr bwMode="auto">
          <a:xfrm>
            <a:off x="5219700" y="4814888"/>
            <a:ext cx="4291013" cy="1006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000" b="1" i="1">
                <a:solidFill>
                  <a:srgbClr val="66FFFF"/>
                </a:solidFill>
                <a:latin typeface="Arial" panose="020B0604020202020204" pitchFamily="34" charset="0"/>
              </a:rPr>
              <a:t>Tanda Bintang:         Nabi Besar</a:t>
            </a:r>
          </a:p>
        </p:txBody>
      </p:sp>
      <p:sp>
        <p:nvSpPr>
          <p:cNvPr id="952538" name="Text Box 218">
            <a:extLst>
              <a:ext uri="{FF2B5EF4-FFF2-40B4-BE49-F238E27FC236}">
                <a16:creationId xmlns:a16="http://schemas.microsoft.com/office/drawing/2014/main" id="{04D08498-7B36-3E40-9B3C-484D6617008A}"/>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68</a:t>
            </a:r>
          </a:p>
        </p:txBody>
      </p:sp>
      <p:sp>
        <p:nvSpPr>
          <p:cNvPr id="952542" name="Text Box 222">
            <a:extLst>
              <a:ext uri="{FF2B5EF4-FFF2-40B4-BE49-F238E27FC236}">
                <a16:creationId xmlns:a16="http://schemas.microsoft.com/office/drawing/2014/main" id="{69672567-4848-F848-9334-4CD785E315F5}"/>
              </a:ext>
            </a:extLst>
          </p:cNvPr>
          <p:cNvSpPr txBox="1">
            <a:spLocks noChangeArrowheads="1"/>
          </p:cNvSpPr>
          <p:nvPr/>
        </p:nvSpPr>
        <p:spPr bwMode="auto">
          <a:xfrm rot="-5400000">
            <a:off x="2175669" y="3599657"/>
            <a:ext cx="381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 </a:t>
            </a:r>
            <a:endParaRPr lang="en-US" altLang="en-US" sz="900">
              <a:latin typeface="Arial Black" panose="020B0604020202020204" pitchFamily="34" charset="0"/>
            </a:endParaRPr>
          </a:p>
        </p:txBody>
      </p:sp>
      <p:sp>
        <p:nvSpPr>
          <p:cNvPr id="952543" name="Rectangle 223">
            <a:extLst>
              <a:ext uri="{FF2B5EF4-FFF2-40B4-BE49-F238E27FC236}">
                <a16:creationId xmlns:a16="http://schemas.microsoft.com/office/drawing/2014/main" id="{7113D796-F9EB-C747-9110-3B2D2B24B770}"/>
              </a:ext>
            </a:extLst>
          </p:cNvPr>
          <p:cNvSpPr>
            <a:spLocks noChangeArrowheads="1"/>
          </p:cNvSpPr>
          <p:nvPr/>
        </p:nvSpPr>
        <p:spPr bwMode="auto">
          <a:xfrm>
            <a:off x="6500813"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952545" name="Oval 225">
            <a:extLst>
              <a:ext uri="{FF2B5EF4-FFF2-40B4-BE49-F238E27FC236}">
                <a16:creationId xmlns:a16="http://schemas.microsoft.com/office/drawing/2014/main" id="{03E2E8E7-A3C0-114D-A5A1-0BF9EE09E294}"/>
              </a:ext>
            </a:extLst>
          </p:cNvPr>
          <p:cNvSpPr>
            <a:spLocks noChangeArrowheads="1"/>
          </p:cNvSpPr>
          <p:nvPr/>
        </p:nvSpPr>
        <p:spPr bwMode="auto">
          <a:xfrm>
            <a:off x="5426075" y="4667250"/>
            <a:ext cx="3943350" cy="1314450"/>
          </a:xfrm>
          <a:prstGeom prst="ellipse">
            <a:avLst/>
          </a:prstGeom>
          <a:noFill/>
          <a:ln w="76200">
            <a:solidFill>
              <a:schemeClr val="hlink"/>
            </a:solidFill>
            <a:round/>
            <a:headEnd/>
            <a:tailEnd/>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52546" name="Rectangle 226">
            <a:extLst>
              <a:ext uri="{FF2B5EF4-FFF2-40B4-BE49-F238E27FC236}">
                <a16:creationId xmlns:a16="http://schemas.microsoft.com/office/drawing/2014/main" id="{D2622053-4594-A24F-9867-A32CB0BEE648}"/>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
        <p:nvSpPr>
          <p:cNvPr id="952547" name="Text Box 227">
            <a:extLst>
              <a:ext uri="{FF2B5EF4-FFF2-40B4-BE49-F238E27FC236}">
                <a16:creationId xmlns:a16="http://schemas.microsoft.com/office/drawing/2014/main" id="{19FDD8A5-F106-7140-AE1F-9660080BC8C6}"/>
              </a:ext>
            </a:extLst>
          </p:cNvPr>
          <p:cNvSpPr txBox="1">
            <a:spLocks noChangeArrowheads="1"/>
          </p:cNvSpPr>
          <p:nvPr/>
        </p:nvSpPr>
        <p:spPr bwMode="auto">
          <a:xfrm rot="-5400000">
            <a:off x="2041525" y="3948113"/>
            <a:ext cx="381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900">
              <a:latin typeface="Arial Black" panose="020B0604020202020204" pitchFamily="34" charset="0"/>
            </a:endParaRPr>
          </a:p>
        </p:txBody>
      </p:sp>
      <p:sp>
        <p:nvSpPr>
          <p:cNvPr id="952548" name="Text Box 228">
            <a:extLst>
              <a:ext uri="{FF2B5EF4-FFF2-40B4-BE49-F238E27FC236}">
                <a16:creationId xmlns:a16="http://schemas.microsoft.com/office/drawing/2014/main" id="{0031AE6F-29BB-044C-A1C6-7A37A989C5EF}"/>
              </a:ext>
            </a:extLst>
          </p:cNvPr>
          <p:cNvSpPr txBox="1">
            <a:spLocks noChangeArrowheads="1"/>
          </p:cNvSpPr>
          <p:nvPr/>
        </p:nvSpPr>
        <p:spPr bwMode="auto">
          <a:xfrm rot="-5400000">
            <a:off x="2082007" y="3879056"/>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952551" name="Line 231">
            <a:extLst>
              <a:ext uri="{FF2B5EF4-FFF2-40B4-BE49-F238E27FC236}">
                <a16:creationId xmlns:a16="http://schemas.microsoft.com/office/drawing/2014/main" id="{950EEBF2-2A2F-FB47-BF6F-BDB7C5DB02FA}"/>
              </a:ext>
            </a:extLst>
          </p:cNvPr>
          <p:cNvSpPr>
            <a:spLocks noChangeShapeType="1"/>
          </p:cNvSpPr>
          <p:nvPr/>
        </p:nvSpPr>
        <p:spPr bwMode="auto">
          <a:xfrm>
            <a:off x="2630488" y="506095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952545"/>
                                        </p:tgtEl>
                                        <p:attrNameLst>
                                          <p:attrName>style.visibility</p:attrName>
                                        </p:attrNameLst>
                                      </p:cBhvr>
                                      <p:to>
                                        <p:strVal val="visible"/>
                                      </p:to>
                                    </p:set>
                                    <p:anim calcmode="lin" valueType="num">
                                      <p:cBhvr>
                                        <p:cTn id="7" dur="500" fill="hold"/>
                                        <p:tgtEl>
                                          <p:spTgt spid="952545"/>
                                        </p:tgtEl>
                                        <p:attrNameLst>
                                          <p:attrName>ppt_w</p:attrName>
                                        </p:attrNameLst>
                                      </p:cBhvr>
                                      <p:tavLst>
                                        <p:tav tm="0">
                                          <p:val>
                                            <p:fltVal val="0"/>
                                          </p:val>
                                        </p:tav>
                                        <p:tav tm="100000">
                                          <p:val>
                                            <p:strVal val="#ppt_w"/>
                                          </p:val>
                                        </p:tav>
                                      </p:tavLst>
                                    </p:anim>
                                    <p:anim calcmode="lin" valueType="num">
                                      <p:cBhvr>
                                        <p:cTn id="8" dur="500" fill="hold"/>
                                        <p:tgtEl>
                                          <p:spTgt spid="952545"/>
                                        </p:tgtEl>
                                        <p:attrNameLst>
                                          <p:attrName>ppt_h</p:attrName>
                                        </p:attrNameLst>
                                      </p:cBhvr>
                                      <p:tavLst>
                                        <p:tav tm="0">
                                          <p:val>
                                            <p:fltVal val="0"/>
                                          </p:val>
                                        </p:tav>
                                        <p:tav tm="100000">
                                          <p:val>
                                            <p:strVal val="#ppt_h"/>
                                          </p:val>
                                        </p:tav>
                                      </p:tavLst>
                                    </p:anim>
                                    <p:anim calcmode="lin" valueType="num">
                                      <p:cBhvr>
                                        <p:cTn id="9" dur="500" fill="hold"/>
                                        <p:tgtEl>
                                          <p:spTgt spid="952545"/>
                                        </p:tgtEl>
                                        <p:attrNameLst>
                                          <p:attrName>ppt_x</p:attrName>
                                        </p:attrNameLst>
                                      </p:cBhvr>
                                      <p:tavLst>
                                        <p:tav tm="0">
                                          <p:val>
                                            <p:fltVal val="0.5"/>
                                          </p:val>
                                        </p:tav>
                                        <p:tav tm="100000">
                                          <p:val>
                                            <p:strVal val="#ppt_x"/>
                                          </p:val>
                                        </p:tav>
                                      </p:tavLst>
                                    </p:anim>
                                    <p:anim calcmode="lin" valueType="num">
                                      <p:cBhvr>
                                        <p:cTn id="10" dur="500" fill="hold"/>
                                        <p:tgtEl>
                                          <p:spTgt spid="9525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 presetClass="entr" presetSubtype="1" fill="hold" nodeType="afterEffect">
                                  <p:stCondLst>
                                    <p:cond delay="0"/>
                                  </p:stCondLst>
                                  <p:childTnLst>
                                    <p:set>
                                      <p:cBhvr>
                                        <p:cTn id="13" dur="1" fill="hold">
                                          <p:stCondLst>
                                            <p:cond delay="0"/>
                                          </p:stCondLst>
                                        </p:cTn>
                                        <p:tgtEl>
                                          <p:spTgt spid="952528"/>
                                        </p:tgtEl>
                                        <p:attrNameLst>
                                          <p:attrName>style.visibility</p:attrName>
                                        </p:attrNameLst>
                                      </p:cBhvr>
                                      <p:to>
                                        <p:strVal val="visible"/>
                                      </p:to>
                                    </p:set>
                                    <p:anim calcmode="lin" valueType="num">
                                      <p:cBhvr additive="base">
                                        <p:cTn id="14" dur="500" fill="hold"/>
                                        <p:tgtEl>
                                          <p:spTgt spid="952528"/>
                                        </p:tgtEl>
                                        <p:attrNameLst>
                                          <p:attrName>ppt_x</p:attrName>
                                        </p:attrNameLst>
                                      </p:cBhvr>
                                      <p:tavLst>
                                        <p:tav tm="0">
                                          <p:val>
                                            <p:strVal val="#ppt_x"/>
                                          </p:val>
                                        </p:tav>
                                        <p:tav tm="100000">
                                          <p:val>
                                            <p:strVal val="#ppt_x"/>
                                          </p:val>
                                        </p:tav>
                                      </p:tavLst>
                                    </p:anim>
                                    <p:anim calcmode="lin" valueType="num">
                                      <p:cBhvr additive="base">
                                        <p:cTn id="15" dur="500" fill="hold"/>
                                        <p:tgtEl>
                                          <p:spTgt spid="952528"/>
                                        </p:tgtEl>
                                        <p:attrNameLst>
                                          <p:attrName>ppt_y</p:attrName>
                                        </p:attrNameLst>
                                      </p:cBhvr>
                                      <p:tavLst>
                                        <p:tav tm="0">
                                          <p:val>
                                            <p:strVal val="0-#ppt_h/2"/>
                                          </p:val>
                                        </p:tav>
                                        <p:tav tm="100000">
                                          <p:val>
                                            <p:strVal val="#ppt_y"/>
                                          </p:val>
                                        </p:tav>
                                      </p:tavLst>
                                    </p:anim>
                                  </p:childTnLst>
                                </p:cTn>
                              </p:par>
                            </p:childTnLst>
                          </p:cTn>
                        </p:par>
                        <p:par>
                          <p:cTn id="16" fill="hold" nodeType="afterGroup">
                            <p:stCondLst>
                              <p:cond delay="1000"/>
                            </p:stCondLst>
                            <p:childTnLst>
                              <p:par>
                                <p:cTn id="17" presetID="2" presetClass="entr" presetSubtype="1" fill="hold" nodeType="afterEffect">
                                  <p:stCondLst>
                                    <p:cond delay="0"/>
                                  </p:stCondLst>
                                  <p:childTnLst>
                                    <p:set>
                                      <p:cBhvr>
                                        <p:cTn id="18" dur="1" fill="hold">
                                          <p:stCondLst>
                                            <p:cond delay="0"/>
                                          </p:stCondLst>
                                        </p:cTn>
                                        <p:tgtEl>
                                          <p:spTgt spid="952526"/>
                                        </p:tgtEl>
                                        <p:attrNameLst>
                                          <p:attrName>style.visibility</p:attrName>
                                        </p:attrNameLst>
                                      </p:cBhvr>
                                      <p:to>
                                        <p:strVal val="visible"/>
                                      </p:to>
                                    </p:set>
                                    <p:anim calcmode="lin" valueType="num">
                                      <p:cBhvr additive="base">
                                        <p:cTn id="19" dur="500" fill="hold"/>
                                        <p:tgtEl>
                                          <p:spTgt spid="952526"/>
                                        </p:tgtEl>
                                        <p:attrNameLst>
                                          <p:attrName>ppt_x</p:attrName>
                                        </p:attrNameLst>
                                      </p:cBhvr>
                                      <p:tavLst>
                                        <p:tav tm="0">
                                          <p:val>
                                            <p:strVal val="#ppt_x"/>
                                          </p:val>
                                        </p:tav>
                                        <p:tav tm="100000">
                                          <p:val>
                                            <p:strVal val="#ppt_x"/>
                                          </p:val>
                                        </p:tav>
                                      </p:tavLst>
                                    </p:anim>
                                    <p:anim calcmode="lin" valueType="num">
                                      <p:cBhvr additive="base">
                                        <p:cTn id="20" dur="500" fill="hold"/>
                                        <p:tgtEl>
                                          <p:spTgt spid="952526"/>
                                        </p:tgtEl>
                                        <p:attrNameLst>
                                          <p:attrName>ppt_y</p:attrName>
                                        </p:attrNameLst>
                                      </p:cBhvr>
                                      <p:tavLst>
                                        <p:tav tm="0">
                                          <p:val>
                                            <p:strVal val="0-#ppt_h/2"/>
                                          </p:val>
                                        </p:tav>
                                        <p:tav tm="100000">
                                          <p:val>
                                            <p:strVal val="#ppt_y"/>
                                          </p:val>
                                        </p:tav>
                                      </p:tavLst>
                                    </p:anim>
                                  </p:childTnLst>
                                </p:cTn>
                              </p:par>
                            </p:childTnLst>
                          </p:cTn>
                        </p:par>
                        <p:par>
                          <p:cTn id="21" fill="hold" nodeType="afterGroup">
                            <p:stCondLst>
                              <p:cond delay="1500"/>
                            </p:stCondLst>
                            <p:childTnLst>
                              <p:par>
                                <p:cTn id="22" presetID="2" presetClass="entr" presetSubtype="1" fill="hold" nodeType="afterEffect">
                                  <p:stCondLst>
                                    <p:cond delay="0"/>
                                  </p:stCondLst>
                                  <p:childTnLst>
                                    <p:set>
                                      <p:cBhvr>
                                        <p:cTn id="23" dur="1" fill="hold">
                                          <p:stCondLst>
                                            <p:cond delay="0"/>
                                          </p:stCondLst>
                                        </p:cTn>
                                        <p:tgtEl>
                                          <p:spTgt spid="952527"/>
                                        </p:tgtEl>
                                        <p:attrNameLst>
                                          <p:attrName>style.visibility</p:attrName>
                                        </p:attrNameLst>
                                      </p:cBhvr>
                                      <p:to>
                                        <p:strVal val="visible"/>
                                      </p:to>
                                    </p:set>
                                    <p:anim calcmode="lin" valueType="num">
                                      <p:cBhvr additive="base">
                                        <p:cTn id="24" dur="500" fill="hold"/>
                                        <p:tgtEl>
                                          <p:spTgt spid="952527"/>
                                        </p:tgtEl>
                                        <p:attrNameLst>
                                          <p:attrName>ppt_x</p:attrName>
                                        </p:attrNameLst>
                                      </p:cBhvr>
                                      <p:tavLst>
                                        <p:tav tm="0">
                                          <p:val>
                                            <p:strVal val="#ppt_x"/>
                                          </p:val>
                                        </p:tav>
                                        <p:tav tm="100000">
                                          <p:val>
                                            <p:strVal val="#ppt_x"/>
                                          </p:val>
                                        </p:tav>
                                      </p:tavLst>
                                    </p:anim>
                                    <p:anim calcmode="lin" valueType="num">
                                      <p:cBhvr additive="base">
                                        <p:cTn id="25" dur="500" fill="hold"/>
                                        <p:tgtEl>
                                          <p:spTgt spid="952527"/>
                                        </p:tgtEl>
                                        <p:attrNameLst>
                                          <p:attrName>ppt_y</p:attrName>
                                        </p:attrNameLst>
                                      </p:cBhvr>
                                      <p:tavLst>
                                        <p:tav tm="0">
                                          <p:val>
                                            <p:strVal val="0-#ppt_h/2"/>
                                          </p:val>
                                        </p:tav>
                                        <p:tav tm="100000">
                                          <p:val>
                                            <p:strVal val="#ppt_y"/>
                                          </p:val>
                                        </p:tav>
                                      </p:tavLst>
                                    </p:anim>
                                  </p:childTnLst>
                                </p:cTn>
                              </p:par>
                            </p:childTnLst>
                          </p:cTn>
                        </p:par>
                        <p:par>
                          <p:cTn id="26" fill="hold" nodeType="afterGroup">
                            <p:stCondLst>
                              <p:cond delay="2000"/>
                            </p:stCondLst>
                            <p:childTnLst>
                              <p:par>
                                <p:cTn id="27" presetID="2" presetClass="entr" presetSubtype="1" fill="hold" nodeType="afterEffect">
                                  <p:stCondLst>
                                    <p:cond delay="0"/>
                                  </p:stCondLst>
                                  <p:childTnLst>
                                    <p:set>
                                      <p:cBhvr>
                                        <p:cTn id="28" dur="1" fill="hold">
                                          <p:stCondLst>
                                            <p:cond delay="0"/>
                                          </p:stCondLst>
                                        </p:cTn>
                                        <p:tgtEl>
                                          <p:spTgt spid="952530"/>
                                        </p:tgtEl>
                                        <p:attrNameLst>
                                          <p:attrName>style.visibility</p:attrName>
                                        </p:attrNameLst>
                                      </p:cBhvr>
                                      <p:to>
                                        <p:strVal val="visible"/>
                                      </p:to>
                                    </p:set>
                                    <p:anim calcmode="lin" valueType="num">
                                      <p:cBhvr additive="base">
                                        <p:cTn id="29" dur="500" fill="hold"/>
                                        <p:tgtEl>
                                          <p:spTgt spid="952530"/>
                                        </p:tgtEl>
                                        <p:attrNameLst>
                                          <p:attrName>ppt_x</p:attrName>
                                        </p:attrNameLst>
                                      </p:cBhvr>
                                      <p:tavLst>
                                        <p:tav tm="0">
                                          <p:val>
                                            <p:strVal val="#ppt_x"/>
                                          </p:val>
                                        </p:tav>
                                        <p:tav tm="100000">
                                          <p:val>
                                            <p:strVal val="#ppt_x"/>
                                          </p:val>
                                        </p:tav>
                                      </p:tavLst>
                                    </p:anim>
                                    <p:anim calcmode="lin" valueType="num">
                                      <p:cBhvr additive="base">
                                        <p:cTn id="30" dur="500" fill="hold"/>
                                        <p:tgtEl>
                                          <p:spTgt spid="952530"/>
                                        </p:tgtEl>
                                        <p:attrNameLst>
                                          <p:attrName>ppt_y</p:attrName>
                                        </p:attrNameLst>
                                      </p:cBhvr>
                                      <p:tavLst>
                                        <p:tav tm="0">
                                          <p:val>
                                            <p:strVal val="0-#ppt_h/2"/>
                                          </p:val>
                                        </p:tav>
                                        <p:tav tm="100000">
                                          <p:val>
                                            <p:strVal val="#ppt_y"/>
                                          </p:val>
                                        </p:tav>
                                      </p:tavLst>
                                    </p:anim>
                                  </p:childTnLst>
                                </p:cTn>
                              </p:par>
                            </p:childTnLst>
                          </p:cTn>
                        </p:par>
                        <p:par>
                          <p:cTn id="31" fill="hold" nodeType="afterGroup">
                            <p:stCondLst>
                              <p:cond delay="2500"/>
                            </p:stCondLst>
                            <p:childTnLst>
                              <p:par>
                                <p:cTn id="32" presetID="2" presetClass="entr" presetSubtype="1" fill="hold" nodeType="afterEffect">
                                  <p:stCondLst>
                                    <p:cond delay="0"/>
                                  </p:stCondLst>
                                  <p:childTnLst>
                                    <p:set>
                                      <p:cBhvr>
                                        <p:cTn id="33" dur="1" fill="hold">
                                          <p:stCondLst>
                                            <p:cond delay="0"/>
                                          </p:stCondLst>
                                        </p:cTn>
                                        <p:tgtEl>
                                          <p:spTgt spid="952531"/>
                                        </p:tgtEl>
                                        <p:attrNameLst>
                                          <p:attrName>style.visibility</p:attrName>
                                        </p:attrNameLst>
                                      </p:cBhvr>
                                      <p:to>
                                        <p:strVal val="visible"/>
                                      </p:to>
                                    </p:set>
                                    <p:anim calcmode="lin" valueType="num">
                                      <p:cBhvr additive="base">
                                        <p:cTn id="34" dur="500" fill="hold"/>
                                        <p:tgtEl>
                                          <p:spTgt spid="952531"/>
                                        </p:tgtEl>
                                        <p:attrNameLst>
                                          <p:attrName>ppt_x</p:attrName>
                                        </p:attrNameLst>
                                      </p:cBhvr>
                                      <p:tavLst>
                                        <p:tav tm="0">
                                          <p:val>
                                            <p:strVal val="#ppt_x"/>
                                          </p:val>
                                        </p:tav>
                                        <p:tav tm="100000">
                                          <p:val>
                                            <p:strVal val="#ppt_x"/>
                                          </p:val>
                                        </p:tav>
                                      </p:tavLst>
                                    </p:anim>
                                    <p:anim calcmode="lin" valueType="num">
                                      <p:cBhvr additive="base">
                                        <p:cTn id="35" dur="500" fill="hold"/>
                                        <p:tgtEl>
                                          <p:spTgt spid="9525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2">
            <a:extLst>
              <a:ext uri="{FF2B5EF4-FFF2-40B4-BE49-F238E27FC236}">
                <a16:creationId xmlns:a16="http://schemas.microsoft.com/office/drawing/2014/main" id="{D646C67B-B4B5-C44C-85D8-F9510ABD912F}"/>
              </a:ext>
            </a:extLst>
          </p:cNvPr>
          <p:cNvSpPr>
            <a:spLocks noChangeArrowheads="1"/>
          </p:cNvSpPr>
          <p:nvPr/>
        </p:nvSpPr>
        <p:spPr bwMode="auto">
          <a:xfrm>
            <a:off x="2871788" y="44069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4371" name="Rectangle 3">
            <a:extLst>
              <a:ext uri="{FF2B5EF4-FFF2-40B4-BE49-F238E27FC236}">
                <a16:creationId xmlns:a16="http://schemas.microsoft.com/office/drawing/2014/main" id="{8410C875-1201-5D4D-93A8-C3FB6DBFE6F8}"/>
              </a:ext>
            </a:extLst>
          </p:cNvPr>
          <p:cNvSpPr>
            <a:spLocks noChangeArrowheads="1"/>
          </p:cNvSpPr>
          <p:nvPr/>
        </p:nvSpPr>
        <p:spPr bwMode="auto">
          <a:xfrm>
            <a:off x="2855913" y="46624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4372" name="Rectangle 4">
            <a:extLst>
              <a:ext uri="{FF2B5EF4-FFF2-40B4-BE49-F238E27FC236}">
                <a16:creationId xmlns:a16="http://schemas.microsoft.com/office/drawing/2014/main" id="{D2E6A867-81F3-BA40-A9D9-627728DCAB84}"/>
              </a:ext>
            </a:extLst>
          </p:cNvPr>
          <p:cNvSpPr>
            <a:spLocks noChangeArrowheads="1"/>
          </p:cNvSpPr>
          <p:nvPr/>
        </p:nvSpPr>
        <p:spPr bwMode="auto">
          <a:xfrm>
            <a:off x="2840038" y="4965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4373" name="Rectangle 5">
            <a:extLst>
              <a:ext uri="{FF2B5EF4-FFF2-40B4-BE49-F238E27FC236}">
                <a16:creationId xmlns:a16="http://schemas.microsoft.com/office/drawing/2014/main" id="{32D60144-E00A-0446-8DF3-DF86B73DD9F1}"/>
              </a:ext>
            </a:extLst>
          </p:cNvPr>
          <p:cNvSpPr>
            <a:spLocks noChangeArrowheads="1"/>
          </p:cNvSpPr>
          <p:nvPr/>
        </p:nvSpPr>
        <p:spPr bwMode="auto">
          <a:xfrm>
            <a:off x="2840038" y="51752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4374" name="Line 6">
            <a:extLst>
              <a:ext uri="{FF2B5EF4-FFF2-40B4-BE49-F238E27FC236}">
                <a16:creationId xmlns:a16="http://schemas.microsoft.com/office/drawing/2014/main" id="{CCE48780-24EE-BB4C-870B-56AD1E6FEA9D}"/>
              </a:ext>
            </a:extLst>
          </p:cNvPr>
          <p:cNvSpPr>
            <a:spLocks noChangeShapeType="1"/>
          </p:cNvSpPr>
          <p:nvPr/>
        </p:nvSpPr>
        <p:spPr bwMode="auto">
          <a:xfrm>
            <a:off x="2138363" y="5561013"/>
            <a:ext cx="417512"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375" name="Line 7">
            <a:extLst>
              <a:ext uri="{FF2B5EF4-FFF2-40B4-BE49-F238E27FC236}">
                <a16:creationId xmlns:a16="http://schemas.microsoft.com/office/drawing/2014/main" id="{094BC9F1-6E0C-4C4F-8D02-FCD59C0B9D00}"/>
              </a:ext>
            </a:extLst>
          </p:cNvPr>
          <p:cNvSpPr>
            <a:spLocks noChangeShapeType="1"/>
          </p:cNvSpPr>
          <p:nvPr/>
        </p:nvSpPr>
        <p:spPr bwMode="auto">
          <a:xfrm>
            <a:off x="1460500" y="3740150"/>
            <a:ext cx="635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376" name="Line 8">
            <a:extLst>
              <a:ext uri="{FF2B5EF4-FFF2-40B4-BE49-F238E27FC236}">
                <a16:creationId xmlns:a16="http://schemas.microsoft.com/office/drawing/2014/main" id="{32963E7D-65E5-8A49-B9C2-F35689472D8B}"/>
              </a:ext>
            </a:extLst>
          </p:cNvPr>
          <p:cNvSpPr>
            <a:spLocks noChangeShapeType="1"/>
          </p:cNvSpPr>
          <p:nvPr/>
        </p:nvSpPr>
        <p:spPr bwMode="auto">
          <a:xfrm>
            <a:off x="547688" y="5822950"/>
            <a:ext cx="1595437"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377" name="Freeform 9">
            <a:extLst>
              <a:ext uri="{FF2B5EF4-FFF2-40B4-BE49-F238E27FC236}">
                <a16:creationId xmlns:a16="http://schemas.microsoft.com/office/drawing/2014/main" id="{C6C837D4-EF44-3F46-90AF-8A68DD1B6CA2}"/>
              </a:ext>
            </a:extLst>
          </p:cNvPr>
          <p:cNvSpPr>
            <a:spLocks/>
          </p:cNvSpPr>
          <p:nvPr/>
        </p:nvSpPr>
        <p:spPr bwMode="auto">
          <a:xfrm>
            <a:off x="1473200" y="3749675"/>
            <a:ext cx="590550" cy="1981200"/>
          </a:xfrm>
          <a:custGeom>
            <a:avLst/>
            <a:gdLst>
              <a:gd name="T0" fmla="*/ 40 w 372"/>
              <a:gd name="T1" fmla="*/ 0 h 1248"/>
              <a:gd name="T2" fmla="*/ 372 w 372"/>
              <a:gd name="T3" fmla="*/ 1238 h 1248"/>
              <a:gd name="T4" fmla="*/ 342 w 372"/>
              <a:gd name="T5" fmla="*/ 1248 h 1248"/>
              <a:gd name="T6" fmla="*/ 0 w 372"/>
              <a:gd name="T7" fmla="*/ 10 h 1248"/>
              <a:gd name="T8" fmla="*/ 40 w 372"/>
              <a:gd name="T9" fmla="*/ 0 h 1248"/>
            </a:gdLst>
            <a:ahLst/>
            <a:cxnLst>
              <a:cxn ang="0">
                <a:pos x="T0" y="T1"/>
              </a:cxn>
              <a:cxn ang="0">
                <a:pos x="T2" y="T3"/>
              </a:cxn>
              <a:cxn ang="0">
                <a:pos x="T4" y="T5"/>
              </a:cxn>
              <a:cxn ang="0">
                <a:pos x="T6" y="T7"/>
              </a:cxn>
              <a:cxn ang="0">
                <a:pos x="T8" y="T9"/>
              </a:cxn>
            </a:cxnLst>
            <a:rect l="0" t="0" r="r" b="b"/>
            <a:pathLst>
              <a:path w="372" h="1248">
                <a:moveTo>
                  <a:pt x="40" y="0"/>
                </a:moveTo>
                <a:lnTo>
                  <a:pt x="372" y="1238"/>
                </a:lnTo>
                <a:lnTo>
                  <a:pt x="342" y="1248"/>
                </a:lnTo>
                <a:lnTo>
                  <a:pt x="0" y="10"/>
                </a:lnTo>
                <a:lnTo>
                  <a:pt x="40" y="0"/>
                </a:lnTo>
                <a:close/>
              </a:path>
            </a:pathLst>
          </a:custGeom>
          <a:solidFill>
            <a:srgbClr val="000000"/>
          </a:solidFill>
          <a:ln w="19050" cmpd="sng">
            <a:solidFill>
              <a:srgbClr val="000000"/>
            </a:solidFill>
            <a:round/>
            <a:headEnd/>
            <a:tailEnd/>
          </a:ln>
        </p:spPr>
        <p:txBody>
          <a:bodyPr/>
          <a:lstStyle/>
          <a:p>
            <a:endParaRPr lang="en-US"/>
          </a:p>
        </p:txBody>
      </p:sp>
      <p:sp>
        <p:nvSpPr>
          <p:cNvPr id="954378" name="Rectangle 10">
            <a:extLst>
              <a:ext uri="{FF2B5EF4-FFF2-40B4-BE49-F238E27FC236}">
                <a16:creationId xmlns:a16="http://schemas.microsoft.com/office/drawing/2014/main" id="{CFA7BDBE-0368-FD44-9A22-74022B2216D3}"/>
              </a:ext>
            </a:extLst>
          </p:cNvPr>
          <p:cNvSpPr>
            <a:spLocks noChangeArrowheads="1"/>
          </p:cNvSpPr>
          <p:nvPr/>
        </p:nvSpPr>
        <p:spPr bwMode="auto">
          <a:xfrm>
            <a:off x="5065713" y="454025"/>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4379" name="Line 11">
            <a:extLst>
              <a:ext uri="{FF2B5EF4-FFF2-40B4-BE49-F238E27FC236}">
                <a16:creationId xmlns:a16="http://schemas.microsoft.com/office/drawing/2014/main" id="{2787E97F-3CDC-474C-8D1B-EA07787B08C8}"/>
              </a:ext>
            </a:extLst>
          </p:cNvPr>
          <p:cNvSpPr>
            <a:spLocks noChangeShapeType="1"/>
          </p:cNvSpPr>
          <p:nvPr/>
        </p:nvSpPr>
        <p:spPr bwMode="auto">
          <a:xfrm>
            <a:off x="1681163" y="3894138"/>
            <a:ext cx="889000" cy="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380" name="Freeform 12">
            <a:extLst>
              <a:ext uri="{FF2B5EF4-FFF2-40B4-BE49-F238E27FC236}">
                <a16:creationId xmlns:a16="http://schemas.microsoft.com/office/drawing/2014/main" id="{F8252C49-7858-7048-BB8F-82422E58CDCE}"/>
              </a:ext>
            </a:extLst>
          </p:cNvPr>
          <p:cNvSpPr>
            <a:spLocks/>
          </p:cNvSpPr>
          <p:nvPr/>
        </p:nvSpPr>
        <p:spPr bwMode="auto">
          <a:xfrm>
            <a:off x="1681163" y="3910013"/>
            <a:ext cx="509587" cy="1676400"/>
          </a:xfrm>
          <a:custGeom>
            <a:avLst/>
            <a:gdLst>
              <a:gd name="T0" fmla="*/ 40 w 321"/>
              <a:gd name="T1" fmla="*/ 0 h 1056"/>
              <a:gd name="T2" fmla="*/ 321 w 321"/>
              <a:gd name="T3" fmla="*/ 1046 h 1056"/>
              <a:gd name="T4" fmla="*/ 281 w 321"/>
              <a:gd name="T5" fmla="*/ 1056 h 1056"/>
              <a:gd name="T6" fmla="*/ 0 w 321"/>
              <a:gd name="T7" fmla="*/ 10 h 1056"/>
              <a:gd name="T8" fmla="*/ 40 w 321"/>
              <a:gd name="T9" fmla="*/ 0 h 1056"/>
            </a:gdLst>
            <a:ahLst/>
            <a:cxnLst>
              <a:cxn ang="0">
                <a:pos x="T0" y="T1"/>
              </a:cxn>
              <a:cxn ang="0">
                <a:pos x="T2" y="T3"/>
              </a:cxn>
              <a:cxn ang="0">
                <a:pos x="T4" y="T5"/>
              </a:cxn>
              <a:cxn ang="0">
                <a:pos x="T6" y="T7"/>
              </a:cxn>
              <a:cxn ang="0">
                <a:pos x="T8" y="T9"/>
              </a:cxn>
            </a:cxnLst>
            <a:rect l="0" t="0" r="r" b="b"/>
            <a:pathLst>
              <a:path w="321" h="1056">
                <a:moveTo>
                  <a:pt x="40" y="0"/>
                </a:moveTo>
                <a:lnTo>
                  <a:pt x="321" y="1046"/>
                </a:lnTo>
                <a:lnTo>
                  <a:pt x="281" y="1056"/>
                </a:lnTo>
                <a:lnTo>
                  <a:pt x="0" y="1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381" name="Line 13">
            <a:extLst>
              <a:ext uri="{FF2B5EF4-FFF2-40B4-BE49-F238E27FC236}">
                <a16:creationId xmlns:a16="http://schemas.microsoft.com/office/drawing/2014/main" id="{230F711B-CF62-7E42-BDD0-F122A63D7E33}"/>
              </a:ext>
            </a:extLst>
          </p:cNvPr>
          <p:cNvSpPr>
            <a:spLocks noChangeShapeType="1"/>
          </p:cNvSpPr>
          <p:nvPr/>
        </p:nvSpPr>
        <p:spPr bwMode="auto">
          <a:xfrm flipV="1">
            <a:off x="3817938" y="1016000"/>
            <a:ext cx="1587" cy="62547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382" name="Line 14">
            <a:extLst>
              <a:ext uri="{FF2B5EF4-FFF2-40B4-BE49-F238E27FC236}">
                <a16:creationId xmlns:a16="http://schemas.microsoft.com/office/drawing/2014/main" id="{E26EEDF3-E6D6-F547-97CF-8441C393F275}"/>
              </a:ext>
            </a:extLst>
          </p:cNvPr>
          <p:cNvSpPr>
            <a:spLocks noChangeShapeType="1"/>
          </p:cNvSpPr>
          <p:nvPr/>
        </p:nvSpPr>
        <p:spPr bwMode="auto">
          <a:xfrm>
            <a:off x="2016125" y="5708650"/>
            <a:ext cx="127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383" name="Line 15">
            <a:extLst>
              <a:ext uri="{FF2B5EF4-FFF2-40B4-BE49-F238E27FC236}">
                <a16:creationId xmlns:a16="http://schemas.microsoft.com/office/drawing/2014/main" id="{41CAA0DC-3AD8-6746-BBFC-08185051AA6F}"/>
              </a:ext>
            </a:extLst>
          </p:cNvPr>
          <p:cNvSpPr>
            <a:spLocks noChangeShapeType="1"/>
          </p:cNvSpPr>
          <p:nvPr/>
        </p:nvSpPr>
        <p:spPr bwMode="auto">
          <a:xfrm flipV="1">
            <a:off x="2111375" y="5743575"/>
            <a:ext cx="1588" cy="7937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384" name="Line 16">
            <a:extLst>
              <a:ext uri="{FF2B5EF4-FFF2-40B4-BE49-F238E27FC236}">
                <a16:creationId xmlns:a16="http://schemas.microsoft.com/office/drawing/2014/main" id="{804896A0-2380-744B-A10B-B88535A085EC}"/>
              </a:ext>
            </a:extLst>
          </p:cNvPr>
          <p:cNvSpPr>
            <a:spLocks noChangeShapeType="1"/>
          </p:cNvSpPr>
          <p:nvPr/>
        </p:nvSpPr>
        <p:spPr bwMode="auto">
          <a:xfrm>
            <a:off x="500063" y="5635625"/>
            <a:ext cx="13239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385" name="Line 17">
            <a:extLst>
              <a:ext uri="{FF2B5EF4-FFF2-40B4-BE49-F238E27FC236}">
                <a16:creationId xmlns:a16="http://schemas.microsoft.com/office/drawing/2014/main" id="{5F5D9DBD-FD64-7644-82B7-18406F80F65A}"/>
              </a:ext>
            </a:extLst>
          </p:cNvPr>
          <p:cNvSpPr>
            <a:spLocks noChangeShapeType="1"/>
          </p:cNvSpPr>
          <p:nvPr/>
        </p:nvSpPr>
        <p:spPr bwMode="auto">
          <a:xfrm>
            <a:off x="515938" y="5314950"/>
            <a:ext cx="1228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386" name="Line 18">
            <a:extLst>
              <a:ext uri="{FF2B5EF4-FFF2-40B4-BE49-F238E27FC236}">
                <a16:creationId xmlns:a16="http://schemas.microsoft.com/office/drawing/2014/main" id="{C1ADE75E-C260-B441-9658-3D3175022F34}"/>
              </a:ext>
            </a:extLst>
          </p:cNvPr>
          <p:cNvSpPr>
            <a:spLocks noChangeShapeType="1"/>
          </p:cNvSpPr>
          <p:nvPr/>
        </p:nvSpPr>
        <p:spPr bwMode="auto">
          <a:xfrm>
            <a:off x="500063" y="4979988"/>
            <a:ext cx="1165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387" name="Line 19">
            <a:extLst>
              <a:ext uri="{FF2B5EF4-FFF2-40B4-BE49-F238E27FC236}">
                <a16:creationId xmlns:a16="http://schemas.microsoft.com/office/drawing/2014/main" id="{84548221-D2FA-5347-B412-C76A2EB8C18F}"/>
              </a:ext>
            </a:extLst>
          </p:cNvPr>
          <p:cNvSpPr>
            <a:spLocks noChangeShapeType="1"/>
          </p:cNvSpPr>
          <p:nvPr/>
        </p:nvSpPr>
        <p:spPr bwMode="auto">
          <a:xfrm>
            <a:off x="533400" y="4645025"/>
            <a:ext cx="987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388" name="Line 20">
            <a:extLst>
              <a:ext uri="{FF2B5EF4-FFF2-40B4-BE49-F238E27FC236}">
                <a16:creationId xmlns:a16="http://schemas.microsoft.com/office/drawing/2014/main" id="{FFF001BE-C99C-6B42-BC52-B4D4A5A65EB9}"/>
              </a:ext>
            </a:extLst>
          </p:cNvPr>
          <p:cNvSpPr>
            <a:spLocks noChangeShapeType="1"/>
          </p:cNvSpPr>
          <p:nvPr/>
        </p:nvSpPr>
        <p:spPr bwMode="auto">
          <a:xfrm>
            <a:off x="549275" y="4357688"/>
            <a:ext cx="9715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389" name="Line 21">
            <a:extLst>
              <a:ext uri="{FF2B5EF4-FFF2-40B4-BE49-F238E27FC236}">
                <a16:creationId xmlns:a16="http://schemas.microsoft.com/office/drawing/2014/main" id="{9FF03CA7-002C-D146-B4F5-8C7D3D78D7D2}"/>
              </a:ext>
            </a:extLst>
          </p:cNvPr>
          <p:cNvSpPr>
            <a:spLocks noChangeShapeType="1"/>
          </p:cNvSpPr>
          <p:nvPr/>
        </p:nvSpPr>
        <p:spPr bwMode="auto">
          <a:xfrm>
            <a:off x="565150" y="3957638"/>
            <a:ext cx="8921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390" name="Line 22">
            <a:extLst>
              <a:ext uri="{FF2B5EF4-FFF2-40B4-BE49-F238E27FC236}">
                <a16:creationId xmlns:a16="http://schemas.microsoft.com/office/drawing/2014/main" id="{AD34618D-3C37-F34B-A212-70101EF3059D}"/>
              </a:ext>
            </a:extLst>
          </p:cNvPr>
          <p:cNvSpPr>
            <a:spLocks noChangeShapeType="1"/>
          </p:cNvSpPr>
          <p:nvPr/>
        </p:nvSpPr>
        <p:spPr bwMode="auto">
          <a:xfrm>
            <a:off x="565150" y="3600450"/>
            <a:ext cx="11001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391" name="Line 23">
            <a:extLst>
              <a:ext uri="{FF2B5EF4-FFF2-40B4-BE49-F238E27FC236}">
                <a16:creationId xmlns:a16="http://schemas.microsoft.com/office/drawing/2014/main" id="{85D60DD3-4B5D-6A40-80F7-7C434BE6E3D0}"/>
              </a:ext>
            </a:extLst>
          </p:cNvPr>
          <p:cNvSpPr>
            <a:spLocks noChangeShapeType="1"/>
          </p:cNvSpPr>
          <p:nvPr/>
        </p:nvSpPr>
        <p:spPr bwMode="auto">
          <a:xfrm>
            <a:off x="549275" y="3344863"/>
            <a:ext cx="11318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392" name="Line 24">
            <a:extLst>
              <a:ext uri="{FF2B5EF4-FFF2-40B4-BE49-F238E27FC236}">
                <a16:creationId xmlns:a16="http://schemas.microsoft.com/office/drawing/2014/main" id="{2DD28049-CE81-6E4D-8BB6-027BA407F03E}"/>
              </a:ext>
            </a:extLst>
          </p:cNvPr>
          <p:cNvSpPr>
            <a:spLocks noChangeShapeType="1"/>
          </p:cNvSpPr>
          <p:nvPr/>
        </p:nvSpPr>
        <p:spPr bwMode="auto">
          <a:xfrm>
            <a:off x="565150" y="2938463"/>
            <a:ext cx="1419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393" name="Rectangle 25">
            <a:extLst>
              <a:ext uri="{FF2B5EF4-FFF2-40B4-BE49-F238E27FC236}">
                <a16:creationId xmlns:a16="http://schemas.microsoft.com/office/drawing/2014/main" id="{B98233B8-3AE0-E542-93D9-3FA50047443E}"/>
              </a:ext>
            </a:extLst>
          </p:cNvPr>
          <p:cNvSpPr>
            <a:spLocks noChangeArrowheads="1"/>
          </p:cNvSpPr>
          <p:nvPr/>
        </p:nvSpPr>
        <p:spPr bwMode="auto">
          <a:xfrm>
            <a:off x="2501900" y="5243513"/>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a:t>
            </a:r>
            <a:endParaRPr lang="en-US" altLang="en-US" sz="1400">
              <a:latin typeface="Helvetica" pitchFamily="2" charset="0"/>
            </a:endParaRPr>
          </a:p>
        </p:txBody>
      </p:sp>
      <p:sp>
        <p:nvSpPr>
          <p:cNvPr id="954394" name="Line 26">
            <a:extLst>
              <a:ext uri="{FF2B5EF4-FFF2-40B4-BE49-F238E27FC236}">
                <a16:creationId xmlns:a16="http://schemas.microsoft.com/office/drawing/2014/main" id="{A9927F94-FE5D-F144-8E7A-E225BA6FC773}"/>
              </a:ext>
            </a:extLst>
          </p:cNvPr>
          <p:cNvSpPr>
            <a:spLocks noChangeShapeType="1"/>
          </p:cNvSpPr>
          <p:nvPr/>
        </p:nvSpPr>
        <p:spPr bwMode="auto">
          <a:xfrm>
            <a:off x="2636838" y="13382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395" name="Line 27">
            <a:extLst>
              <a:ext uri="{FF2B5EF4-FFF2-40B4-BE49-F238E27FC236}">
                <a16:creationId xmlns:a16="http://schemas.microsoft.com/office/drawing/2014/main" id="{0EE995DF-ED2C-FF49-8EFD-4C74BC3F2243}"/>
              </a:ext>
            </a:extLst>
          </p:cNvPr>
          <p:cNvSpPr>
            <a:spLocks noChangeShapeType="1"/>
          </p:cNvSpPr>
          <p:nvPr/>
        </p:nvSpPr>
        <p:spPr bwMode="auto">
          <a:xfrm>
            <a:off x="2636838" y="13700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396" name="Line 28">
            <a:extLst>
              <a:ext uri="{FF2B5EF4-FFF2-40B4-BE49-F238E27FC236}">
                <a16:creationId xmlns:a16="http://schemas.microsoft.com/office/drawing/2014/main" id="{E70F1E4B-0B95-8247-863C-D94DB07BC90C}"/>
              </a:ext>
            </a:extLst>
          </p:cNvPr>
          <p:cNvSpPr>
            <a:spLocks noChangeShapeType="1"/>
          </p:cNvSpPr>
          <p:nvPr/>
        </p:nvSpPr>
        <p:spPr bwMode="auto">
          <a:xfrm>
            <a:off x="2654300" y="1738313"/>
            <a:ext cx="1116013" cy="1587"/>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54397" name="Line 29">
            <a:extLst>
              <a:ext uri="{FF2B5EF4-FFF2-40B4-BE49-F238E27FC236}">
                <a16:creationId xmlns:a16="http://schemas.microsoft.com/office/drawing/2014/main" id="{41E29EAA-C9DE-C349-B9A9-9B9B1A4526D3}"/>
              </a:ext>
            </a:extLst>
          </p:cNvPr>
          <p:cNvSpPr>
            <a:spLocks noChangeShapeType="1"/>
          </p:cNvSpPr>
          <p:nvPr/>
        </p:nvSpPr>
        <p:spPr bwMode="auto">
          <a:xfrm>
            <a:off x="2654300" y="2297113"/>
            <a:ext cx="1116013" cy="1587"/>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54398" name="Rectangle 30">
            <a:extLst>
              <a:ext uri="{FF2B5EF4-FFF2-40B4-BE49-F238E27FC236}">
                <a16:creationId xmlns:a16="http://schemas.microsoft.com/office/drawing/2014/main" id="{514596A9-17DD-8247-872A-822DF783E445}"/>
              </a:ext>
            </a:extLst>
          </p:cNvPr>
          <p:cNvSpPr>
            <a:spLocks noChangeArrowheads="1"/>
          </p:cNvSpPr>
          <p:nvPr/>
        </p:nvSpPr>
        <p:spPr bwMode="auto">
          <a:xfrm>
            <a:off x="2868613" y="5386388"/>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54399" name="Rectangle 31">
            <a:extLst>
              <a:ext uri="{FF2B5EF4-FFF2-40B4-BE49-F238E27FC236}">
                <a16:creationId xmlns:a16="http://schemas.microsoft.com/office/drawing/2014/main" id="{D69E8FD4-C1D3-DE48-B5C6-66513DACE4A0}"/>
              </a:ext>
            </a:extLst>
          </p:cNvPr>
          <p:cNvSpPr>
            <a:spLocks noChangeArrowheads="1"/>
          </p:cNvSpPr>
          <p:nvPr/>
        </p:nvSpPr>
        <p:spPr bwMode="auto">
          <a:xfrm>
            <a:off x="2900363" y="5386388"/>
            <a:ext cx="24288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954400" name="Rectangle 32">
            <a:extLst>
              <a:ext uri="{FF2B5EF4-FFF2-40B4-BE49-F238E27FC236}">
                <a16:creationId xmlns:a16="http://schemas.microsoft.com/office/drawing/2014/main" id="{EF4506D9-4CF5-4749-A926-3F957545A5CE}"/>
              </a:ext>
            </a:extLst>
          </p:cNvPr>
          <p:cNvSpPr>
            <a:spLocks noChangeArrowheads="1"/>
          </p:cNvSpPr>
          <p:nvPr/>
        </p:nvSpPr>
        <p:spPr bwMode="auto">
          <a:xfrm>
            <a:off x="3059113" y="5386388"/>
            <a:ext cx="4286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YEHUDA</a:t>
            </a:r>
            <a:endParaRPr lang="en-US" altLang="en-US" sz="1400">
              <a:latin typeface="Helvetica" pitchFamily="2" charset="0"/>
            </a:endParaRPr>
          </a:p>
        </p:txBody>
      </p:sp>
      <p:sp>
        <p:nvSpPr>
          <p:cNvPr id="954401" name="Rectangle 33">
            <a:extLst>
              <a:ext uri="{FF2B5EF4-FFF2-40B4-BE49-F238E27FC236}">
                <a16:creationId xmlns:a16="http://schemas.microsoft.com/office/drawing/2014/main" id="{5E8AEE34-51F0-0549-8B8E-E8C8C24AC7E8}"/>
              </a:ext>
            </a:extLst>
          </p:cNvPr>
          <p:cNvSpPr>
            <a:spLocks noChangeArrowheads="1"/>
          </p:cNvSpPr>
          <p:nvPr/>
        </p:nvSpPr>
        <p:spPr bwMode="auto">
          <a:xfrm>
            <a:off x="2868613" y="5514975"/>
            <a:ext cx="2286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54402" name="Rectangle 34">
            <a:extLst>
              <a:ext uri="{FF2B5EF4-FFF2-40B4-BE49-F238E27FC236}">
                <a16:creationId xmlns:a16="http://schemas.microsoft.com/office/drawing/2014/main" id="{0C73C89B-E121-F840-84EF-D60ECE9190D3}"/>
              </a:ext>
            </a:extLst>
          </p:cNvPr>
          <p:cNvSpPr>
            <a:spLocks noChangeArrowheads="1"/>
          </p:cNvSpPr>
          <p:nvPr/>
        </p:nvSpPr>
        <p:spPr bwMode="auto">
          <a:xfrm>
            <a:off x="3163888" y="5489575"/>
            <a:ext cx="7715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u="sng">
                <a:solidFill>
                  <a:srgbClr val="000000"/>
                </a:solidFill>
                <a:latin typeface="Helvetica" pitchFamily="2" charset="0"/>
              </a:rPr>
              <a:t>PEMBUANGAN:</a:t>
            </a:r>
            <a:endParaRPr lang="en-US" altLang="en-US" sz="1400">
              <a:latin typeface="Helvetica" pitchFamily="2" charset="0"/>
            </a:endParaRPr>
          </a:p>
        </p:txBody>
      </p:sp>
      <p:grpSp>
        <p:nvGrpSpPr>
          <p:cNvPr id="954403" name="Group 35">
            <a:extLst>
              <a:ext uri="{FF2B5EF4-FFF2-40B4-BE49-F238E27FC236}">
                <a16:creationId xmlns:a16="http://schemas.microsoft.com/office/drawing/2014/main" id="{5F5A8322-8BF3-2E4A-95B0-73574DAA884D}"/>
              </a:ext>
            </a:extLst>
          </p:cNvPr>
          <p:cNvGrpSpPr>
            <a:grpSpLocks/>
          </p:cNvGrpSpPr>
          <p:nvPr/>
        </p:nvGrpSpPr>
        <p:grpSpPr bwMode="auto">
          <a:xfrm>
            <a:off x="2613025" y="1054100"/>
            <a:ext cx="531813" cy="122238"/>
            <a:chOff x="1739" y="1086"/>
            <a:chExt cx="335" cy="77"/>
          </a:xfrm>
        </p:grpSpPr>
        <p:sp>
          <p:nvSpPr>
            <p:cNvPr id="954404" name="Rectangle 36">
              <a:extLst>
                <a:ext uri="{FF2B5EF4-FFF2-40B4-BE49-F238E27FC236}">
                  <a16:creationId xmlns:a16="http://schemas.microsoft.com/office/drawing/2014/main" id="{620C8E82-46B1-FA47-862B-89D6C6202975}"/>
                </a:ext>
              </a:extLst>
            </p:cNvPr>
            <p:cNvSpPr>
              <a:spLocks noChangeArrowheads="1"/>
            </p:cNvSpPr>
            <p:nvPr/>
          </p:nvSpPr>
          <p:spPr bwMode="auto">
            <a:xfrm>
              <a:off x="1739" y="1086"/>
              <a:ext cx="15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954405" name="Rectangle 37">
              <a:extLst>
                <a:ext uri="{FF2B5EF4-FFF2-40B4-BE49-F238E27FC236}">
                  <a16:creationId xmlns:a16="http://schemas.microsoft.com/office/drawing/2014/main" id="{2D081375-13A7-BD43-B051-8A39EA6CB898}"/>
                </a:ext>
              </a:extLst>
            </p:cNvPr>
            <p:cNvSpPr>
              <a:spLocks noChangeArrowheads="1"/>
            </p:cNvSpPr>
            <p:nvPr/>
          </p:nvSpPr>
          <p:spPr bwMode="auto">
            <a:xfrm>
              <a:off x="1839" y="1086"/>
              <a:ext cx="23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ISRAEL</a:t>
              </a:r>
              <a:endParaRPr lang="en-US" altLang="en-US" sz="1400">
                <a:latin typeface="Helvetica" pitchFamily="2" charset="0"/>
              </a:endParaRPr>
            </a:p>
          </p:txBody>
        </p:sp>
      </p:grpSp>
      <p:sp>
        <p:nvSpPr>
          <p:cNvPr id="954406" name="Rectangle 38">
            <a:extLst>
              <a:ext uri="{FF2B5EF4-FFF2-40B4-BE49-F238E27FC236}">
                <a16:creationId xmlns:a16="http://schemas.microsoft.com/office/drawing/2014/main" id="{E8D888C9-E909-8446-913A-6964604A88DD}"/>
              </a:ext>
            </a:extLst>
          </p:cNvPr>
          <p:cNvSpPr>
            <a:spLocks noChangeArrowheads="1"/>
          </p:cNvSpPr>
          <p:nvPr/>
        </p:nvSpPr>
        <p:spPr bwMode="auto">
          <a:xfrm>
            <a:off x="3008313" y="1143000"/>
            <a:ext cx="822325" cy="122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800" b="1">
                <a:solidFill>
                  <a:srgbClr val="000000"/>
                </a:solidFill>
                <a:latin typeface="Helvetica" pitchFamily="2" charset="0"/>
              </a:rPr>
              <a:t> (N. KERAJAAN):</a:t>
            </a:r>
            <a:endParaRPr lang="en-US" altLang="en-US" sz="1400">
              <a:latin typeface="Helvetica" pitchFamily="2" charset="0"/>
            </a:endParaRPr>
          </a:p>
        </p:txBody>
      </p:sp>
      <p:sp>
        <p:nvSpPr>
          <p:cNvPr id="954407" name="Rectangle 39">
            <a:extLst>
              <a:ext uri="{FF2B5EF4-FFF2-40B4-BE49-F238E27FC236}">
                <a16:creationId xmlns:a16="http://schemas.microsoft.com/office/drawing/2014/main" id="{0617B667-4793-4B40-AE67-ECBA92ECF724}"/>
              </a:ext>
            </a:extLst>
          </p:cNvPr>
          <p:cNvSpPr>
            <a:spLocks noChangeArrowheads="1"/>
          </p:cNvSpPr>
          <p:nvPr/>
        </p:nvSpPr>
        <p:spPr bwMode="auto">
          <a:xfrm>
            <a:off x="2803525" y="2479675"/>
            <a:ext cx="857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54408" name="Rectangle 40">
            <a:extLst>
              <a:ext uri="{FF2B5EF4-FFF2-40B4-BE49-F238E27FC236}">
                <a16:creationId xmlns:a16="http://schemas.microsoft.com/office/drawing/2014/main" id="{CF006EA7-3465-F94E-A2B9-783FA6FB5CC8}"/>
              </a:ext>
            </a:extLst>
          </p:cNvPr>
          <p:cNvSpPr>
            <a:spLocks noChangeArrowheads="1"/>
          </p:cNvSpPr>
          <p:nvPr/>
        </p:nvSpPr>
        <p:spPr bwMode="auto">
          <a:xfrm>
            <a:off x="2871788" y="2479675"/>
            <a:ext cx="24288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KPD</a:t>
            </a:r>
            <a:endParaRPr lang="en-US" altLang="en-US" sz="1400">
              <a:latin typeface="Helvetica" pitchFamily="2" charset="0"/>
            </a:endParaRPr>
          </a:p>
        </p:txBody>
      </p:sp>
      <p:sp>
        <p:nvSpPr>
          <p:cNvPr id="954409" name="Rectangle 41">
            <a:extLst>
              <a:ext uri="{FF2B5EF4-FFF2-40B4-BE49-F238E27FC236}">
                <a16:creationId xmlns:a16="http://schemas.microsoft.com/office/drawing/2014/main" id="{0A7669D7-AF39-1D44-A5BB-2B8EF74D68BF}"/>
              </a:ext>
            </a:extLst>
          </p:cNvPr>
          <p:cNvSpPr>
            <a:spLocks noChangeArrowheads="1"/>
          </p:cNvSpPr>
          <p:nvPr/>
        </p:nvSpPr>
        <p:spPr bwMode="auto">
          <a:xfrm>
            <a:off x="3043238" y="24796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954410" name="Rectangle 42">
            <a:extLst>
              <a:ext uri="{FF2B5EF4-FFF2-40B4-BE49-F238E27FC236}">
                <a16:creationId xmlns:a16="http://schemas.microsoft.com/office/drawing/2014/main" id="{FB213A0C-8C7E-B543-84CD-80C0DB75A7E4}"/>
              </a:ext>
            </a:extLst>
          </p:cNvPr>
          <p:cNvSpPr>
            <a:spLocks noChangeArrowheads="1"/>
          </p:cNvSpPr>
          <p:nvPr/>
        </p:nvSpPr>
        <p:spPr bwMode="auto">
          <a:xfrm>
            <a:off x="2803525" y="2608263"/>
            <a:ext cx="2286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54411" name="Rectangle 43">
            <a:extLst>
              <a:ext uri="{FF2B5EF4-FFF2-40B4-BE49-F238E27FC236}">
                <a16:creationId xmlns:a16="http://schemas.microsoft.com/office/drawing/2014/main" id="{FC11D1ED-FB13-9B4E-8880-2784A9F0A673}"/>
              </a:ext>
            </a:extLst>
          </p:cNvPr>
          <p:cNvSpPr>
            <a:spLocks noChangeArrowheads="1"/>
          </p:cNvSpPr>
          <p:nvPr/>
        </p:nvSpPr>
        <p:spPr bwMode="auto">
          <a:xfrm>
            <a:off x="2909888" y="2582863"/>
            <a:ext cx="1714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endParaRPr lang="en-US" altLang="en-US" sz="1400">
              <a:latin typeface="Helvetica" pitchFamily="2" charset="0"/>
            </a:endParaRPr>
          </a:p>
        </p:txBody>
      </p:sp>
      <p:sp>
        <p:nvSpPr>
          <p:cNvPr id="954412" name="Rectangle 44">
            <a:extLst>
              <a:ext uri="{FF2B5EF4-FFF2-40B4-BE49-F238E27FC236}">
                <a16:creationId xmlns:a16="http://schemas.microsoft.com/office/drawing/2014/main" id="{5B19FB53-02C3-6E41-86B2-91D57AA64A37}"/>
              </a:ext>
            </a:extLst>
          </p:cNvPr>
          <p:cNvSpPr>
            <a:spLocks noChangeArrowheads="1"/>
          </p:cNvSpPr>
          <p:nvPr/>
        </p:nvSpPr>
        <p:spPr bwMode="auto">
          <a:xfrm>
            <a:off x="3216275" y="2576513"/>
            <a:ext cx="57626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MEROSOT:</a:t>
            </a:r>
            <a:endParaRPr lang="en-US" altLang="en-US" sz="1400">
              <a:latin typeface="Helvetica" pitchFamily="2" charset="0"/>
            </a:endParaRPr>
          </a:p>
        </p:txBody>
      </p:sp>
      <p:sp>
        <p:nvSpPr>
          <p:cNvPr id="954413" name="Rectangle 45">
            <a:extLst>
              <a:ext uri="{FF2B5EF4-FFF2-40B4-BE49-F238E27FC236}">
                <a16:creationId xmlns:a16="http://schemas.microsoft.com/office/drawing/2014/main" id="{9B2F9E32-C322-0D4E-8BCF-6BAD8AF0858A}"/>
              </a:ext>
            </a:extLst>
          </p:cNvPr>
          <p:cNvSpPr>
            <a:spLocks noChangeArrowheads="1"/>
          </p:cNvSpPr>
          <p:nvPr/>
        </p:nvSpPr>
        <p:spPr bwMode="auto">
          <a:xfrm>
            <a:off x="2708275" y="6265863"/>
            <a:ext cx="17145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54414" name="Rectangle 46">
            <a:extLst>
              <a:ext uri="{FF2B5EF4-FFF2-40B4-BE49-F238E27FC236}">
                <a16:creationId xmlns:a16="http://schemas.microsoft.com/office/drawing/2014/main" id="{E90DCD1E-B6B0-E848-B4FA-BB8AE6C98DCB}"/>
              </a:ext>
            </a:extLst>
          </p:cNvPr>
          <p:cNvSpPr>
            <a:spLocks noChangeArrowheads="1"/>
          </p:cNvSpPr>
          <p:nvPr/>
        </p:nvSpPr>
        <p:spPr bwMode="auto">
          <a:xfrm>
            <a:off x="2868613" y="6265863"/>
            <a:ext cx="24288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KPD </a:t>
            </a:r>
            <a:endParaRPr lang="en-US" altLang="en-US" sz="1400">
              <a:latin typeface="Helvetica" pitchFamily="2" charset="0"/>
            </a:endParaRPr>
          </a:p>
        </p:txBody>
      </p:sp>
      <p:sp>
        <p:nvSpPr>
          <p:cNvPr id="954415" name="Rectangle 47">
            <a:extLst>
              <a:ext uri="{FF2B5EF4-FFF2-40B4-BE49-F238E27FC236}">
                <a16:creationId xmlns:a16="http://schemas.microsoft.com/office/drawing/2014/main" id="{FEF59333-A369-B148-996D-6441B11E9393}"/>
              </a:ext>
            </a:extLst>
          </p:cNvPr>
          <p:cNvSpPr>
            <a:spLocks noChangeArrowheads="1"/>
          </p:cNvSpPr>
          <p:nvPr/>
        </p:nvSpPr>
        <p:spPr bwMode="auto">
          <a:xfrm>
            <a:off x="3027363" y="6265863"/>
            <a:ext cx="42862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latin typeface="Helvetica" pitchFamily="2" charset="0"/>
              </a:rPr>
              <a:t>YEHUDA</a:t>
            </a:r>
            <a:endParaRPr lang="en-US" altLang="en-US" sz="1400">
              <a:latin typeface="Helvetica" pitchFamily="2" charset="0"/>
            </a:endParaRPr>
          </a:p>
        </p:txBody>
      </p:sp>
      <p:sp>
        <p:nvSpPr>
          <p:cNvPr id="954416" name="Rectangle 48">
            <a:extLst>
              <a:ext uri="{FF2B5EF4-FFF2-40B4-BE49-F238E27FC236}">
                <a16:creationId xmlns:a16="http://schemas.microsoft.com/office/drawing/2014/main" id="{B84818DA-8EE1-754D-9564-89A6E2EA4008}"/>
              </a:ext>
            </a:extLst>
          </p:cNvPr>
          <p:cNvSpPr>
            <a:spLocks noChangeArrowheads="1"/>
          </p:cNvSpPr>
          <p:nvPr/>
        </p:nvSpPr>
        <p:spPr bwMode="auto">
          <a:xfrm>
            <a:off x="2708275" y="6392863"/>
            <a:ext cx="22860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54417" name="Rectangle 49">
            <a:extLst>
              <a:ext uri="{FF2B5EF4-FFF2-40B4-BE49-F238E27FC236}">
                <a16:creationId xmlns:a16="http://schemas.microsoft.com/office/drawing/2014/main" id="{F88EA15C-E384-3A49-ADE9-28D81A8844A9}"/>
              </a:ext>
            </a:extLst>
          </p:cNvPr>
          <p:cNvSpPr>
            <a:spLocks noChangeArrowheads="1"/>
          </p:cNvSpPr>
          <p:nvPr/>
        </p:nvSpPr>
        <p:spPr bwMode="auto">
          <a:xfrm>
            <a:off x="2795588" y="6367463"/>
            <a:ext cx="25717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         </a:t>
            </a:r>
            <a:endParaRPr lang="en-US" altLang="en-US" sz="1400">
              <a:latin typeface="Helvetica" pitchFamily="2" charset="0"/>
            </a:endParaRPr>
          </a:p>
        </p:txBody>
      </p:sp>
      <p:sp>
        <p:nvSpPr>
          <p:cNvPr id="954418" name="Rectangle 50">
            <a:extLst>
              <a:ext uri="{FF2B5EF4-FFF2-40B4-BE49-F238E27FC236}">
                <a16:creationId xmlns:a16="http://schemas.microsoft.com/office/drawing/2014/main" id="{C8230144-6FE5-9344-B641-B15C858918B0}"/>
              </a:ext>
            </a:extLst>
          </p:cNvPr>
          <p:cNvSpPr>
            <a:spLocks noChangeArrowheads="1"/>
          </p:cNvSpPr>
          <p:nvPr/>
        </p:nvSpPr>
        <p:spPr bwMode="auto">
          <a:xfrm>
            <a:off x="3257550" y="6367463"/>
            <a:ext cx="461963"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u="sng">
                <a:latin typeface="Helvetica" pitchFamily="2" charset="0"/>
              </a:rPr>
              <a:t>KEMBALI</a:t>
            </a:r>
            <a:endParaRPr lang="en-US" altLang="en-US" sz="1400">
              <a:latin typeface="Helvetica" pitchFamily="2" charset="0"/>
            </a:endParaRPr>
          </a:p>
        </p:txBody>
      </p:sp>
      <p:sp>
        <p:nvSpPr>
          <p:cNvPr id="954419" name="Rectangle 51">
            <a:extLst>
              <a:ext uri="{FF2B5EF4-FFF2-40B4-BE49-F238E27FC236}">
                <a16:creationId xmlns:a16="http://schemas.microsoft.com/office/drawing/2014/main" id="{C69712F5-6149-0E42-8146-CE068A0CB179}"/>
              </a:ext>
            </a:extLst>
          </p:cNvPr>
          <p:cNvSpPr>
            <a:spLocks noChangeArrowheads="1"/>
          </p:cNvSpPr>
          <p:nvPr/>
        </p:nvSpPr>
        <p:spPr bwMode="auto">
          <a:xfrm>
            <a:off x="3681413" y="6392863"/>
            <a:ext cx="3333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a:t>
            </a:r>
            <a:endParaRPr lang="en-US" altLang="en-US" sz="1400">
              <a:latin typeface="Helvetica" pitchFamily="2" charset="0"/>
            </a:endParaRPr>
          </a:p>
        </p:txBody>
      </p:sp>
      <p:sp>
        <p:nvSpPr>
          <p:cNvPr id="954420" name="Rectangle 52">
            <a:extLst>
              <a:ext uri="{FF2B5EF4-FFF2-40B4-BE49-F238E27FC236}">
                <a16:creationId xmlns:a16="http://schemas.microsoft.com/office/drawing/2014/main" id="{EA7A8FDC-64B1-4E4C-8D2C-29B6D0F2E4CD}"/>
              </a:ext>
            </a:extLst>
          </p:cNvPr>
          <p:cNvSpPr>
            <a:spLocks noChangeArrowheads="1"/>
          </p:cNvSpPr>
          <p:nvPr/>
        </p:nvSpPr>
        <p:spPr bwMode="auto">
          <a:xfrm>
            <a:off x="2884488" y="3902075"/>
            <a:ext cx="285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54421" name="Rectangle 53">
            <a:extLst>
              <a:ext uri="{FF2B5EF4-FFF2-40B4-BE49-F238E27FC236}">
                <a16:creationId xmlns:a16="http://schemas.microsoft.com/office/drawing/2014/main" id="{AF91A60B-9F54-834A-AFCB-180F2CE252ED}"/>
              </a:ext>
            </a:extLst>
          </p:cNvPr>
          <p:cNvSpPr>
            <a:spLocks noChangeArrowheads="1"/>
          </p:cNvSpPr>
          <p:nvPr/>
        </p:nvSpPr>
        <p:spPr bwMode="auto">
          <a:xfrm>
            <a:off x="2916238" y="3902075"/>
            <a:ext cx="214312"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a:t>
            </a:r>
            <a:endParaRPr lang="en-US" altLang="en-US" sz="1400">
              <a:latin typeface="Helvetica" pitchFamily="2" charset="0"/>
            </a:endParaRPr>
          </a:p>
        </p:txBody>
      </p:sp>
      <p:sp>
        <p:nvSpPr>
          <p:cNvPr id="954422" name="Rectangle 54">
            <a:extLst>
              <a:ext uri="{FF2B5EF4-FFF2-40B4-BE49-F238E27FC236}">
                <a16:creationId xmlns:a16="http://schemas.microsoft.com/office/drawing/2014/main" id="{C7F68BCA-9072-6C48-9D01-D9AB7D2C6E4D}"/>
              </a:ext>
            </a:extLst>
          </p:cNvPr>
          <p:cNvSpPr>
            <a:spLocks noChangeArrowheads="1"/>
          </p:cNvSpPr>
          <p:nvPr/>
        </p:nvSpPr>
        <p:spPr bwMode="auto">
          <a:xfrm>
            <a:off x="3043238" y="39020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954423" name="Rectangle 55">
            <a:extLst>
              <a:ext uri="{FF2B5EF4-FFF2-40B4-BE49-F238E27FC236}">
                <a16:creationId xmlns:a16="http://schemas.microsoft.com/office/drawing/2014/main" id="{B3004E4B-C09E-8F43-98BF-4515F1E87132}"/>
              </a:ext>
            </a:extLst>
          </p:cNvPr>
          <p:cNvSpPr>
            <a:spLocks noChangeArrowheads="1"/>
          </p:cNvSpPr>
          <p:nvPr/>
        </p:nvSpPr>
        <p:spPr bwMode="auto">
          <a:xfrm>
            <a:off x="2884488" y="4013200"/>
            <a:ext cx="3714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54424" name="Rectangle 56">
            <a:extLst>
              <a:ext uri="{FF2B5EF4-FFF2-40B4-BE49-F238E27FC236}">
                <a16:creationId xmlns:a16="http://schemas.microsoft.com/office/drawing/2014/main" id="{6FD36CAC-D0C2-7545-8434-C0BC83F1BC4F}"/>
              </a:ext>
            </a:extLst>
          </p:cNvPr>
          <p:cNvSpPr>
            <a:spLocks noChangeArrowheads="1"/>
          </p:cNvSpPr>
          <p:nvPr/>
        </p:nvSpPr>
        <p:spPr bwMode="auto">
          <a:xfrm>
            <a:off x="3216275" y="40132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4425" name="Rectangle 57">
            <a:extLst>
              <a:ext uri="{FF2B5EF4-FFF2-40B4-BE49-F238E27FC236}">
                <a16:creationId xmlns:a16="http://schemas.microsoft.com/office/drawing/2014/main" id="{2B60AB0D-A1A7-274A-AC83-9F995186ED74}"/>
              </a:ext>
            </a:extLst>
          </p:cNvPr>
          <p:cNvSpPr>
            <a:spLocks noChangeArrowheads="1"/>
          </p:cNvSpPr>
          <p:nvPr/>
        </p:nvSpPr>
        <p:spPr bwMode="auto">
          <a:xfrm>
            <a:off x="3330575" y="4013200"/>
            <a:ext cx="3683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KRISIS</a:t>
            </a:r>
            <a:endParaRPr lang="en-US" altLang="en-US" sz="1400">
              <a:latin typeface="Helvetica" pitchFamily="2" charset="0"/>
            </a:endParaRPr>
          </a:p>
        </p:txBody>
      </p:sp>
      <p:sp>
        <p:nvSpPr>
          <p:cNvPr id="954426" name="Rectangle 58">
            <a:extLst>
              <a:ext uri="{FF2B5EF4-FFF2-40B4-BE49-F238E27FC236}">
                <a16:creationId xmlns:a16="http://schemas.microsoft.com/office/drawing/2014/main" id="{F2109D1D-EBAD-4447-999B-6001AD7DDD4C}"/>
              </a:ext>
            </a:extLst>
          </p:cNvPr>
          <p:cNvSpPr>
            <a:spLocks noChangeArrowheads="1"/>
          </p:cNvSpPr>
          <p:nvPr/>
        </p:nvSpPr>
        <p:spPr bwMode="auto">
          <a:xfrm>
            <a:off x="3665538" y="4013200"/>
            <a:ext cx="333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a:t>
            </a:r>
            <a:endParaRPr lang="en-US" altLang="en-US" sz="1400">
              <a:latin typeface="Helvetica" pitchFamily="2" charset="0"/>
            </a:endParaRPr>
          </a:p>
        </p:txBody>
      </p:sp>
      <p:sp>
        <p:nvSpPr>
          <p:cNvPr id="954427" name="Freeform 59">
            <a:extLst>
              <a:ext uri="{FF2B5EF4-FFF2-40B4-BE49-F238E27FC236}">
                <a16:creationId xmlns:a16="http://schemas.microsoft.com/office/drawing/2014/main" id="{602D79BB-764B-9D41-9A79-EB46A550FC88}"/>
              </a:ext>
            </a:extLst>
          </p:cNvPr>
          <p:cNvSpPr>
            <a:spLocks/>
          </p:cNvSpPr>
          <p:nvPr/>
        </p:nvSpPr>
        <p:spPr bwMode="auto">
          <a:xfrm>
            <a:off x="2636838"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428" name="Freeform 60">
            <a:extLst>
              <a:ext uri="{FF2B5EF4-FFF2-40B4-BE49-F238E27FC236}">
                <a16:creationId xmlns:a16="http://schemas.microsoft.com/office/drawing/2014/main" id="{477137A2-19A4-D647-829F-26F9B9B00C3A}"/>
              </a:ext>
            </a:extLst>
          </p:cNvPr>
          <p:cNvSpPr>
            <a:spLocks/>
          </p:cNvSpPr>
          <p:nvPr/>
        </p:nvSpPr>
        <p:spPr bwMode="auto">
          <a:xfrm>
            <a:off x="2876550"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429" name="Freeform 61">
            <a:extLst>
              <a:ext uri="{FF2B5EF4-FFF2-40B4-BE49-F238E27FC236}">
                <a16:creationId xmlns:a16="http://schemas.microsoft.com/office/drawing/2014/main" id="{3ED5A2ED-08E2-3948-B24B-AACED94ACB88}"/>
              </a:ext>
            </a:extLst>
          </p:cNvPr>
          <p:cNvSpPr>
            <a:spLocks/>
          </p:cNvSpPr>
          <p:nvPr/>
        </p:nvSpPr>
        <p:spPr bwMode="auto">
          <a:xfrm>
            <a:off x="3116263" y="2376488"/>
            <a:ext cx="158750" cy="47625"/>
          </a:xfrm>
          <a:custGeom>
            <a:avLst/>
            <a:gdLst>
              <a:gd name="T0" fmla="*/ 0 w 100"/>
              <a:gd name="T1" fmla="*/ 0 h 30"/>
              <a:gd name="T2" fmla="*/ 100 w 100"/>
              <a:gd name="T3" fmla="*/ 0 h 30"/>
              <a:gd name="T4" fmla="*/ 100 w 100"/>
              <a:gd name="T5" fmla="*/ 20 h 30"/>
              <a:gd name="T6" fmla="*/ 100 w 100"/>
              <a:gd name="T7" fmla="*/ 30 h 30"/>
              <a:gd name="T8" fmla="*/ 0 w 100"/>
              <a:gd name="T9" fmla="*/ 30 h 30"/>
              <a:gd name="T10" fmla="*/ 0 w 100"/>
              <a:gd name="T11" fmla="*/ 20 h 30"/>
              <a:gd name="T12" fmla="*/ 0 w 10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0" h="30">
                <a:moveTo>
                  <a:pt x="0" y="0"/>
                </a:moveTo>
                <a:lnTo>
                  <a:pt x="100" y="0"/>
                </a:lnTo>
                <a:lnTo>
                  <a:pt x="100" y="20"/>
                </a:lnTo>
                <a:lnTo>
                  <a:pt x="100"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430" name="Freeform 62">
            <a:extLst>
              <a:ext uri="{FF2B5EF4-FFF2-40B4-BE49-F238E27FC236}">
                <a16:creationId xmlns:a16="http://schemas.microsoft.com/office/drawing/2014/main" id="{0DCEEFD8-D3BA-FF44-B69B-A9A5A5D2A750}"/>
              </a:ext>
            </a:extLst>
          </p:cNvPr>
          <p:cNvSpPr>
            <a:spLocks/>
          </p:cNvSpPr>
          <p:nvPr/>
        </p:nvSpPr>
        <p:spPr bwMode="auto">
          <a:xfrm>
            <a:off x="3338513"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431" name="Freeform 63">
            <a:extLst>
              <a:ext uri="{FF2B5EF4-FFF2-40B4-BE49-F238E27FC236}">
                <a16:creationId xmlns:a16="http://schemas.microsoft.com/office/drawing/2014/main" id="{2C16371E-71EB-314B-BD00-5D8625553DAF}"/>
              </a:ext>
            </a:extLst>
          </p:cNvPr>
          <p:cNvSpPr>
            <a:spLocks/>
          </p:cNvSpPr>
          <p:nvPr/>
        </p:nvSpPr>
        <p:spPr bwMode="auto">
          <a:xfrm>
            <a:off x="3578225"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433" name="Line 65">
            <a:extLst>
              <a:ext uri="{FF2B5EF4-FFF2-40B4-BE49-F238E27FC236}">
                <a16:creationId xmlns:a16="http://schemas.microsoft.com/office/drawing/2014/main" id="{A0B0A53B-3014-774D-A7A5-E4561CD085AA}"/>
              </a:ext>
            </a:extLst>
          </p:cNvPr>
          <p:cNvSpPr>
            <a:spLocks noChangeShapeType="1"/>
          </p:cNvSpPr>
          <p:nvPr/>
        </p:nvSpPr>
        <p:spPr bwMode="auto">
          <a:xfrm flipV="1">
            <a:off x="2454275" y="795338"/>
            <a:ext cx="1588" cy="31083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434" name="Rectangle 66">
            <a:extLst>
              <a:ext uri="{FF2B5EF4-FFF2-40B4-BE49-F238E27FC236}">
                <a16:creationId xmlns:a16="http://schemas.microsoft.com/office/drawing/2014/main" id="{52CF0D18-07D4-1B42-A7A3-FD243F19DFFD}"/>
              </a:ext>
            </a:extLst>
          </p:cNvPr>
          <p:cNvSpPr>
            <a:spLocks noChangeArrowheads="1"/>
          </p:cNvSpPr>
          <p:nvPr/>
        </p:nvSpPr>
        <p:spPr bwMode="auto">
          <a:xfrm>
            <a:off x="396875" y="4035425"/>
            <a:ext cx="195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54435" name="Rectangle 67">
            <a:extLst>
              <a:ext uri="{FF2B5EF4-FFF2-40B4-BE49-F238E27FC236}">
                <a16:creationId xmlns:a16="http://schemas.microsoft.com/office/drawing/2014/main" id="{77A14D87-976F-BF46-A262-64A89AA5EDA7}"/>
              </a:ext>
            </a:extLst>
          </p:cNvPr>
          <p:cNvSpPr>
            <a:spLocks noChangeArrowheads="1"/>
          </p:cNvSpPr>
          <p:nvPr/>
        </p:nvSpPr>
        <p:spPr bwMode="auto">
          <a:xfrm>
            <a:off x="1487488" y="4025900"/>
            <a:ext cx="195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54436" name="Rectangle 68">
            <a:extLst>
              <a:ext uri="{FF2B5EF4-FFF2-40B4-BE49-F238E27FC236}">
                <a16:creationId xmlns:a16="http://schemas.microsoft.com/office/drawing/2014/main" id="{322E53AB-72A8-1445-ADFC-DD768552AD5E}"/>
              </a:ext>
            </a:extLst>
          </p:cNvPr>
          <p:cNvSpPr>
            <a:spLocks noChangeArrowheads="1"/>
          </p:cNvSpPr>
          <p:nvPr/>
        </p:nvSpPr>
        <p:spPr bwMode="auto">
          <a:xfrm>
            <a:off x="1655763" y="3189288"/>
            <a:ext cx="1539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100" b="1">
                <a:solidFill>
                  <a:srgbClr val="000000"/>
                </a:solidFill>
                <a:latin typeface="Helvetica" pitchFamily="2" charset="0"/>
              </a:rPr>
              <a:t>}</a:t>
            </a:r>
            <a:endParaRPr lang="en-US" altLang="en-US" sz="1400">
              <a:latin typeface="Helvetica" pitchFamily="2" charset="0"/>
            </a:endParaRPr>
          </a:p>
        </p:txBody>
      </p:sp>
      <p:sp>
        <p:nvSpPr>
          <p:cNvPr id="954437" name="Freeform 69">
            <a:extLst>
              <a:ext uri="{FF2B5EF4-FFF2-40B4-BE49-F238E27FC236}">
                <a16:creationId xmlns:a16="http://schemas.microsoft.com/office/drawing/2014/main" id="{CE6D6AED-98E8-C24B-81A2-822849F42DEC}"/>
              </a:ext>
            </a:extLst>
          </p:cNvPr>
          <p:cNvSpPr>
            <a:spLocks/>
          </p:cNvSpPr>
          <p:nvPr/>
        </p:nvSpPr>
        <p:spPr bwMode="auto">
          <a:xfrm rot="5350910">
            <a:off x="988219" y="3945731"/>
            <a:ext cx="127000" cy="223838"/>
          </a:xfrm>
          <a:custGeom>
            <a:avLst/>
            <a:gdLst>
              <a:gd name="T0" fmla="*/ 0 w 80"/>
              <a:gd name="T1" fmla="*/ 50 h 141"/>
              <a:gd name="T2" fmla="*/ 50 w 80"/>
              <a:gd name="T3" fmla="*/ 50 h 141"/>
              <a:gd name="T4" fmla="*/ 50 w 80"/>
              <a:gd name="T5" fmla="*/ 0 h 141"/>
              <a:gd name="T6" fmla="*/ 80 w 80"/>
              <a:gd name="T7" fmla="*/ 71 h 141"/>
              <a:gd name="T8" fmla="*/ 50 w 80"/>
              <a:gd name="T9" fmla="*/ 141 h 141"/>
              <a:gd name="T10" fmla="*/ 50 w 80"/>
              <a:gd name="T11" fmla="*/ 91 h 141"/>
              <a:gd name="T12" fmla="*/ 0 w 80"/>
              <a:gd name="T13" fmla="*/ 91 h 141"/>
              <a:gd name="T14" fmla="*/ 0 w 80"/>
              <a:gd name="T15" fmla="*/ 5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1">
                <a:moveTo>
                  <a:pt x="0" y="50"/>
                </a:moveTo>
                <a:lnTo>
                  <a:pt x="50" y="50"/>
                </a:lnTo>
                <a:lnTo>
                  <a:pt x="50" y="0"/>
                </a:lnTo>
                <a:lnTo>
                  <a:pt x="80" y="71"/>
                </a:lnTo>
                <a:lnTo>
                  <a:pt x="50" y="141"/>
                </a:lnTo>
                <a:lnTo>
                  <a:pt x="50" y="91"/>
                </a:lnTo>
                <a:lnTo>
                  <a:pt x="0" y="91"/>
                </a:lnTo>
                <a:lnTo>
                  <a:pt x="0" y="50"/>
                </a:lnTo>
                <a:close/>
              </a:path>
            </a:pathLst>
          </a:custGeom>
          <a:solidFill>
            <a:srgbClr val="000000"/>
          </a:solidFill>
          <a:ln w="15875">
            <a:solidFill>
              <a:srgbClr val="000000"/>
            </a:solidFill>
            <a:prstDash val="solid"/>
            <a:round/>
            <a:headEnd/>
            <a:tailEnd/>
          </a:ln>
        </p:spPr>
        <p:txBody>
          <a:bodyPr/>
          <a:lstStyle/>
          <a:p>
            <a:endParaRPr lang="en-US"/>
          </a:p>
        </p:txBody>
      </p:sp>
      <p:sp>
        <p:nvSpPr>
          <p:cNvPr id="954438" name="Line 70">
            <a:extLst>
              <a:ext uri="{FF2B5EF4-FFF2-40B4-BE49-F238E27FC236}">
                <a16:creationId xmlns:a16="http://schemas.microsoft.com/office/drawing/2014/main" id="{98DDFC0D-48F1-7943-9565-9D97E029EC30}"/>
              </a:ext>
            </a:extLst>
          </p:cNvPr>
          <p:cNvSpPr>
            <a:spLocks noChangeShapeType="1"/>
          </p:cNvSpPr>
          <p:nvPr/>
        </p:nvSpPr>
        <p:spPr bwMode="auto">
          <a:xfrm>
            <a:off x="2636838" y="28876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439" name="Line 71">
            <a:extLst>
              <a:ext uri="{FF2B5EF4-FFF2-40B4-BE49-F238E27FC236}">
                <a16:creationId xmlns:a16="http://schemas.microsoft.com/office/drawing/2014/main" id="{8093A896-5C0F-2748-B2D6-1C30128FA59A}"/>
              </a:ext>
            </a:extLst>
          </p:cNvPr>
          <p:cNvSpPr>
            <a:spLocks noChangeShapeType="1"/>
          </p:cNvSpPr>
          <p:nvPr/>
        </p:nvSpPr>
        <p:spPr bwMode="auto">
          <a:xfrm>
            <a:off x="2620963" y="374967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440" name="Line 72">
            <a:extLst>
              <a:ext uri="{FF2B5EF4-FFF2-40B4-BE49-F238E27FC236}">
                <a16:creationId xmlns:a16="http://schemas.microsoft.com/office/drawing/2014/main" id="{8C3888CD-9BA5-604A-B550-0E2C3AFC69C5}"/>
              </a:ext>
            </a:extLst>
          </p:cNvPr>
          <p:cNvSpPr>
            <a:spLocks noChangeShapeType="1"/>
          </p:cNvSpPr>
          <p:nvPr/>
        </p:nvSpPr>
        <p:spPr bwMode="auto">
          <a:xfrm>
            <a:off x="2617788" y="430847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441" name="Line 73">
            <a:extLst>
              <a:ext uri="{FF2B5EF4-FFF2-40B4-BE49-F238E27FC236}">
                <a16:creationId xmlns:a16="http://schemas.microsoft.com/office/drawing/2014/main" id="{19905FB8-C0FF-F84E-BD68-023F9330A875}"/>
              </a:ext>
            </a:extLst>
          </p:cNvPr>
          <p:cNvSpPr>
            <a:spLocks noChangeShapeType="1"/>
          </p:cNvSpPr>
          <p:nvPr/>
        </p:nvSpPr>
        <p:spPr bwMode="auto">
          <a:xfrm>
            <a:off x="2620963" y="459740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442" name="Line 74">
            <a:extLst>
              <a:ext uri="{FF2B5EF4-FFF2-40B4-BE49-F238E27FC236}">
                <a16:creationId xmlns:a16="http://schemas.microsoft.com/office/drawing/2014/main" id="{0D430966-2CDA-F14A-8868-51C718F5FC0A}"/>
              </a:ext>
            </a:extLst>
          </p:cNvPr>
          <p:cNvSpPr>
            <a:spLocks noChangeShapeType="1"/>
          </p:cNvSpPr>
          <p:nvPr/>
        </p:nvSpPr>
        <p:spPr bwMode="auto">
          <a:xfrm>
            <a:off x="2617788" y="52197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443" name="Line 75">
            <a:extLst>
              <a:ext uri="{FF2B5EF4-FFF2-40B4-BE49-F238E27FC236}">
                <a16:creationId xmlns:a16="http://schemas.microsoft.com/office/drawing/2014/main" id="{92069839-E689-A546-8709-DCE964CC5CD6}"/>
              </a:ext>
            </a:extLst>
          </p:cNvPr>
          <p:cNvSpPr>
            <a:spLocks noChangeShapeType="1"/>
          </p:cNvSpPr>
          <p:nvPr/>
        </p:nvSpPr>
        <p:spPr bwMode="auto">
          <a:xfrm>
            <a:off x="2620963" y="57785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444" name="Line 76">
            <a:extLst>
              <a:ext uri="{FF2B5EF4-FFF2-40B4-BE49-F238E27FC236}">
                <a16:creationId xmlns:a16="http://schemas.microsoft.com/office/drawing/2014/main" id="{2832C6D2-646B-4944-A5D5-4FBF36E79618}"/>
              </a:ext>
            </a:extLst>
          </p:cNvPr>
          <p:cNvSpPr>
            <a:spLocks noChangeShapeType="1"/>
          </p:cNvSpPr>
          <p:nvPr/>
        </p:nvSpPr>
        <p:spPr bwMode="auto">
          <a:xfrm>
            <a:off x="2620963" y="6081713"/>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54445" name="Line 77">
            <a:extLst>
              <a:ext uri="{FF2B5EF4-FFF2-40B4-BE49-F238E27FC236}">
                <a16:creationId xmlns:a16="http://schemas.microsoft.com/office/drawing/2014/main" id="{79B95909-EDC0-6449-BEE5-01E639555C8F}"/>
              </a:ext>
            </a:extLst>
          </p:cNvPr>
          <p:cNvSpPr>
            <a:spLocks noChangeShapeType="1"/>
          </p:cNvSpPr>
          <p:nvPr/>
        </p:nvSpPr>
        <p:spPr bwMode="auto">
          <a:xfrm>
            <a:off x="2636838" y="6656388"/>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54446" name="Line 78">
            <a:extLst>
              <a:ext uri="{FF2B5EF4-FFF2-40B4-BE49-F238E27FC236}">
                <a16:creationId xmlns:a16="http://schemas.microsoft.com/office/drawing/2014/main" id="{A6D5BC2B-9B78-4949-AEA7-155BF2745BC6}"/>
              </a:ext>
            </a:extLst>
          </p:cNvPr>
          <p:cNvSpPr>
            <a:spLocks noChangeShapeType="1"/>
          </p:cNvSpPr>
          <p:nvPr/>
        </p:nvSpPr>
        <p:spPr bwMode="auto">
          <a:xfrm>
            <a:off x="2620963" y="6927850"/>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54447" name="Line 79">
            <a:extLst>
              <a:ext uri="{FF2B5EF4-FFF2-40B4-BE49-F238E27FC236}">
                <a16:creationId xmlns:a16="http://schemas.microsoft.com/office/drawing/2014/main" id="{FCEB41C6-7C6F-3F4D-AF51-6528CBCDD252}"/>
              </a:ext>
            </a:extLst>
          </p:cNvPr>
          <p:cNvSpPr>
            <a:spLocks noChangeShapeType="1"/>
          </p:cNvSpPr>
          <p:nvPr/>
        </p:nvSpPr>
        <p:spPr bwMode="auto">
          <a:xfrm>
            <a:off x="2636838" y="7216775"/>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54448" name="Rectangle 80">
            <a:extLst>
              <a:ext uri="{FF2B5EF4-FFF2-40B4-BE49-F238E27FC236}">
                <a16:creationId xmlns:a16="http://schemas.microsoft.com/office/drawing/2014/main" id="{6742DACD-ADF7-6742-9CCD-232C919D6153}"/>
              </a:ext>
            </a:extLst>
          </p:cNvPr>
          <p:cNvSpPr>
            <a:spLocks noChangeArrowheads="1"/>
          </p:cNvSpPr>
          <p:nvPr/>
        </p:nvSpPr>
        <p:spPr bwMode="auto">
          <a:xfrm>
            <a:off x="2641600" y="55118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54449" name="Rectangle 81">
            <a:extLst>
              <a:ext uri="{FF2B5EF4-FFF2-40B4-BE49-F238E27FC236}">
                <a16:creationId xmlns:a16="http://schemas.microsoft.com/office/drawing/2014/main" id="{2EF009A9-197D-214E-A397-F3C3208C8018}"/>
              </a:ext>
            </a:extLst>
          </p:cNvPr>
          <p:cNvSpPr>
            <a:spLocks noChangeArrowheads="1"/>
          </p:cNvSpPr>
          <p:nvPr/>
        </p:nvSpPr>
        <p:spPr bwMode="auto">
          <a:xfrm>
            <a:off x="2833688" y="42719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4450" name="Rectangle 82">
            <a:extLst>
              <a:ext uri="{FF2B5EF4-FFF2-40B4-BE49-F238E27FC236}">
                <a16:creationId xmlns:a16="http://schemas.microsoft.com/office/drawing/2014/main" id="{B470679B-A8AA-D94A-A049-1FC299B6DBC2}"/>
              </a:ext>
            </a:extLst>
          </p:cNvPr>
          <p:cNvSpPr>
            <a:spLocks noChangeArrowheads="1"/>
          </p:cNvSpPr>
          <p:nvPr/>
        </p:nvSpPr>
        <p:spPr bwMode="auto">
          <a:xfrm>
            <a:off x="2654300" y="259556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54451" name="Rectangle 83">
            <a:extLst>
              <a:ext uri="{FF2B5EF4-FFF2-40B4-BE49-F238E27FC236}">
                <a16:creationId xmlns:a16="http://schemas.microsoft.com/office/drawing/2014/main" id="{0F69481E-BDFB-EB47-80A7-70644BD9FAB8}"/>
              </a:ext>
            </a:extLst>
          </p:cNvPr>
          <p:cNvSpPr>
            <a:spLocks noChangeArrowheads="1"/>
          </p:cNvSpPr>
          <p:nvPr/>
        </p:nvSpPr>
        <p:spPr bwMode="auto">
          <a:xfrm>
            <a:off x="2552700" y="4302125"/>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54452" name="Rectangle 84">
            <a:extLst>
              <a:ext uri="{FF2B5EF4-FFF2-40B4-BE49-F238E27FC236}">
                <a16:creationId xmlns:a16="http://schemas.microsoft.com/office/drawing/2014/main" id="{B61690AC-B845-9244-BA8B-5388F45FA7CC}"/>
              </a:ext>
            </a:extLst>
          </p:cNvPr>
          <p:cNvSpPr>
            <a:spLocks noChangeArrowheads="1"/>
          </p:cNvSpPr>
          <p:nvPr/>
        </p:nvSpPr>
        <p:spPr bwMode="auto">
          <a:xfrm>
            <a:off x="2635250" y="2187575"/>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54453" name="Rectangle 85">
            <a:extLst>
              <a:ext uri="{FF2B5EF4-FFF2-40B4-BE49-F238E27FC236}">
                <a16:creationId xmlns:a16="http://schemas.microsoft.com/office/drawing/2014/main" id="{8B3BE1A4-E581-4747-84A1-0401BFC2BBB0}"/>
              </a:ext>
            </a:extLst>
          </p:cNvPr>
          <p:cNvSpPr>
            <a:spLocks noChangeArrowheads="1"/>
          </p:cNvSpPr>
          <p:nvPr/>
        </p:nvSpPr>
        <p:spPr bwMode="auto">
          <a:xfrm>
            <a:off x="460375" y="2833688"/>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54454" name="Rectangle 86">
            <a:extLst>
              <a:ext uri="{FF2B5EF4-FFF2-40B4-BE49-F238E27FC236}">
                <a16:creationId xmlns:a16="http://schemas.microsoft.com/office/drawing/2014/main" id="{425E512D-E557-4B4C-9BFF-03BD8D9E4964}"/>
              </a:ext>
            </a:extLst>
          </p:cNvPr>
          <p:cNvSpPr>
            <a:spLocks noChangeArrowheads="1"/>
          </p:cNvSpPr>
          <p:nvPr/>
        </p:nvSpPr>
        <p:spPr bwMode="auto">
          <a:xfrm>
            <a:off x="444500" y="3203575"/>
            <a:ext cx="177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(D)</a:t>
            </a:r>
            <a:endParaRPr lang="en-US" altLang="en-US" sz="1400">
              <a:latin typeface="Helvetica" pitchFamily="2" charset="0"/>
            </a:endParaRPr>
          </a:p>
        </p:txBody>
      </p:sp>
      <p:sp>
        <p:nvSpPr>
          <p:cNvPr id="954455" name="Rectangle 87">
            <a:extLst>
              <a:ext uri="{FF2B5EF4-FFF2-40B4-BE49-F238E27FC236}">
                <a16:creationId xmlns:a16="http://schemas.microsoft.com/office/drawing/2014/main" id="{F854CE7F-A664-0C41-8573-FD8F2E0BD516}"/>
              </a:ext>
            </a:extLst>
          </p:cNvPr>
          <p:cNvSpPr>
            <a:spLocks noChangeArrowheads="1"/>
          </p:cNvSpPr>
          <p:nvPr/>
        </p:nvSpPr>
        <p:spPr bwMode="auto">
          <a:xfrm>
            <a:off x="304800" y="3798888"/>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(PS)</a:t>
            </a:r>
            <a:endParaRPr lang="en-US" altLang="en-US" sz="1400">
              <a:latin typeface="Helvetica" pitchFamily="2" charset="0"/>
            </a:endParaRPr>
          </a:p>
        </p:txBody>
      </p:sp>
      <p:sp>
        <p:nvSpPr>
          <p:cNvPr id="954456" name="Rectangle 88">
            <a:extLst>
              <a:ext uri="{FF2B5EF4-FFF2-40B4-BE49-F238E27FC236}">
                <a16:creationId xmlns:a16="http://schemas.microsoft.com/office/drawing/2014/main" id="{D25B69B3-F45C-8F41-BA5A-47C8AA376238}"/>
              </a:ext>
            </a:extLst>
          </p:cNvPr>
          <p:cNvSpPr>
            <a:spLocks noChangeArrowheads="1"/>
          </p:cNvSpPr>
          <p:nvPr/>
        </p:nvSpPr>
        <p:spPr bwMode="auto">
          <a:xfrm>
            <a:off x="933450" y="2933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4457" name="Rectangle 89">
            <a:extLst>
              <a:ext uri="{FF2B5EF4-FFF2-40B4-BE49-F238E27FC236}">
                <a16:creationId xmlns:a16="http://schemas.microsoft.com/office/drawing/2014/main" id="{D16A18FC-74E6-9A4B-B721-B078DF725AA7}"/>
              </a:ext>
            </a:extLst>
          </p:cNvPr>
          <p:cNvSpPr>
            <a:spLocks noChangeArrowheads="1"/>
          </p:cNvSpPr>
          <p:nvPr/>
        </p:nvSpPr>
        <p:spPr bwMode="auto">
          <a:xfrm>
            <a:off x="3054350" y="17653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4458" name="Rectangle 90">
            <a:extLst>
              <a:ext uri="{FF2B5EF4-FFF2-40B4-BE49-F238E27FC236}">
                <a16:creationId xmlns:a16="http://schemas.microsoft.com/office/drawing/2014/main" id="{6F50BB9A-7D3E-1041-8F44-55AEF52C6164}"/>
              </a:ext>
            </a:extLst>
          </p:cNvPr>
          <p:cNvSpPr>
            <a:spLocks noChangeArrowheads="1"/>
          </p:cNvSpPr>
          <p:nvPr/>
        </p:nvSpPr>
        <p:spPr bwMode="auto">
          <a:xfrm>
            <a:off x="3038475" y="2052638"/>
            <a:ext cx="0"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endParaRPr lang="en-US" altLang="en-US" sz="1400">
              <a:latin typeface="Helvetica" pitchFamily="2" charset="0"/>
            </a:endParaRPr>
          </a:p>
        </p:txBody>
      </p:sp>
      <p:sp>
        <p:nvSpPr>
          <p:cNvPr id="954459" name="Rectangle 91">
            <a:extLst>
              <a:ext uri="{FF2B5EF4-FFF2-40B4-BE49-F238E27FC236}">
                <a16:creationId xmlns:a16="http://schemas.microsoft.com/office/drawing/2014/main" id="{79DB587B-25AA-E84F-A77C-DA3A6EF16099}"/>
              </a:ext>
            </a:extLst>
          </p:cNvPr>
          <p:cNvSpPr>
            <a:spLocks noChangeArrowheads="1"/>
          </p:cNvSpPr>
          <p:nvPr/>
        </p:nvSpPr>
        <p:spPr bwMode="auto">
          <a:xfrm>
            <a:off x="2878138" y="22447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4460" name="Rectangle 92">
            <a:extLst>
              <a:ext uri="{FF2B5EF4-FFF2-40B4-BE49-F238E27FC236}">
                <a16:creationId xmlns:a16="http://schemas.microsoft.com/office/drawing/2014/main" id="{9D12A04B-DFB6-F24C-8362-7A59DD5C71EB}"/>
              </a:ext>
            </a:extLst>
          </p:cNvPr>
          <p:cNvSpPr>
            <a:spLocks noChangeArrowheads="1"/>
          </p:cNvSpPr>
          <p:nvPr/>
        </p:nvSpPr>
        <p:spPr bwMode="auto">
          <a:xfrm>
            <a:off x="3054350" y="28987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4461" name="Rectangle 93">
            <a:extLst>
              <a:ext uri="{FF2B5EF4-FFF2-40B4-BE49-F238E27FC236}">
                <a16:creationId xmlns:a16="http://schemas.microsoft.com/office/drawing/2014/main" id="{F6A97495-7B7C-7B4D-BEBE-80D5783CAE44}"/>
              </a:ext>
            </a:extLst>
          </p:cNvPr>
          <p:cNvSpPr>
            <a:spLocks noChangeArrowheads="1"/>
          </p:cNvSpPr>
          <p:nvPr/>
        </p:nvSpPr>
        <p:spPr bwMode="auto">
          <a:xfrm>
            <a:off x="2894013" y="36830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4462" name="Rectangle 94">
            <a:extLst>
              <a:ext uri="{FF2B5EF4-FFF2-40B4-BE49-F238E27FC236}">
                <a16:creationId xmlns:a16="http://schemas.microsoft.com/office/drawing/2014/main" id="{872E58F6-5DA3-4C42-A582-A4421356C211}"/>
              </a:ext>
            </a:extLst>
          </p:cNvPr>
          <p:cNvSpPr>
            <a:spLocks noChangeArrowheads="1"/>
          </p:cNvSpPr>
          <p:nvPr/>
        </p:nvSpPr>
        <p:spPr bwMode="auto">
          <a:xfrm>
            <a:off x="2894013" y="3827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4463" name="Rectangle 95">
            <a:extLst>
              <a:ext uri="{FF2B5EF4-FFF2-40B4-BE49-F238E27FC236}">
                <a16:creationId xmlns:a16="http://schemas.microsoft.com/office/drawing/2014/main" id="{1AAD1143-824D-7746-AB39-886B17CA680B}"/>
              </a:ext>
            </a:extLst>
          </p:cNvPr>
          <p:cNvSpPr>
            <a:spLocks noChangeArrowheads="1"/>
          </p:cNvSpPr>
          <p:nvPr/>
        </p:nvSpPr>
        <p:spPr bwMode="auto">
          <a:xfrm>
            <a:off x="2989263" y="34591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4464" name="Rectangle 96">
            <a:extLst>
              <a:ext uri="{FF2B5EF4-FFF2-40B4-BE49-F238E27FC236}">
                <a16:creationId xmlns:a16="http://schemas.microsoft.com/office/drawing/2014/main" id="{0DF806B5-94A1-E647-8EAF-7579E4EBB72E}"/>
              </a:ext>
            </a:extLst>
          </p:cNvPr>
          <p:cNvSpPr>
            <a:spLocks noChangeArrowheads="1"/>
          </p:cNvSpPr>
          <p:nvPr/>
        </p:nvSpPr>
        <p:spPr bwMode="auto">
          <a:xfrm>
            <a:off x="3117850" y="31702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4465" name="Rectangle 97">
            <a:extLst>
              <a:ext uri="{FF2B5EF4-FFF2-40B4-BE49-F238E27FC236}">
                <a16:creationId xmlns:a16="http://schemas.microsoft.com/office/drawing/2014/main" id="{EA5A03A9-46CD-A842-9F43-86A272C5D600}"/>
              </a:ext>
            </a:extLst>
          </p:cNvPr>
          <p:cNvSpPr>
            <a:spLocks noChangeArrowheads="1"/>
          </p:cNvSpPr>
          <p:nvPr/>
        </p:nvSpPr>
        <p:spPr bwMode="auto">
          <a:xfrm>
            <a:off x="2894013" y="4624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4466" name="Rectangle 98">
            <a:extLst>
              <a:ext uri="{FF2B5EF4-FFF2-40B4-BE49-F238E27FC236}">
                <a16:creationId xmlns:a16="http://schemas.microsoft.com/office/drawing/2014/main" id="{E8766BD6-320F-8A4F-BA3F-ACFFEEC55229}"/>
              </a:ext>
            </a:extLst>
          </p:cNvPr>
          <p:cNvSpPr>
            <a:spLocks noChangeArrowheads="1"/>
          </p:cNvSpPr>
          <p:nvPr/>
        </p:nvSpPr>
        <p:spPr bwMode="auto">
          <a:xfrm>
            <a:off x="2878138" y="492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4467" name="Rectangle 99">
            <a:extLst>
              <a:ext uri="{FF2B5EF4-FFF2-40B4-BE49-F238E27FC236}">
                <a16:creationId xmlns:a16="http://schemas.microsoft.com/office/drawing/2014/main" id="{6ADF3C79-9A09-AA4A-BE9A-C7D8D4F3A187}"/>
              </a:ext>
            </a:extLst>
          </p:cNvPr>
          <p:cNvSpPr>
            <a:spLocks noChangeArrowheads="1"/>
          </p:cNvSpPr>
          <p:nvPr/>
        </p:nvSpPr>
        <p:spPr bwMode="auto">
          <a:xfrm>
            <a:off x="2878138" y="51371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4468" name="Rectangle 100">
            <a:extLst>
              <a:ext uri="{FF2B5EF4-FFF2-40B4-BE49-F238E27FC236}">
                <a16:creationId xmlns:a16="http://schemas.microsoft.com/office/drawing/2014/main" id="{7E12814A-DDEE-C943-AF63-8A6D2821A836}"/>
              </a:ext>
            </a:extLst>
          </p:cNvPr>
          <p:cNvSpPr>
            <a:spLocks noChangeArrowheads="1"/>
          </p:cNvSpPr>
          <p:nvPr/>
        </p:nvSpPr>
        <p:spPr bwMode="auto">
          <a:xfrm>
            <a:off x="2692400" y="5051425"/>
            <a:ext cx="2444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
              </a:rPr>
              <a:t>       </a:t>
            </a:r>
            <a:endParaRPr lang="en-US" altLang="en-US" sz="1400">
              <a:latin typeface="Helvetica" pitchFamily="2" charset="0"/>
            </a:endParaRPr>
          </a:p>
        </p:txBody>
      </p:sp>
      <p:sp>
        <p:nvSpPr>
          <p:cNvPr id="954469" name="Rectangle 101">
            <a:extLst>
              <a:ext uri="{FF2B5EF4-FFF2-40B4-BE49-F238E27FC236}">
                <a16:creationId xmlns:a16="http://schemas.microsoft.com/office/drawing/2014/main" id="{4D8D2950-844B-EC46-ACBD-8273E808A63A}"/>
              </a:ext>
            </a:extLst>
          </p:cNvPr>
          <p:cNvSpPr>
            <a:spLocks noChangeArrowheads="1"/>
          </p:cNvSpPr>
          <p:nvPr/>
        </p:nvSpPr>
        <p:spPr bwMode="auto">
          <a:xfrm>
            <a:off x="3022600" y="58070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4470" name="Rectangle 102">
            <a:extLst>
              <a:ext uri="{FF2B5EF4-FFF2-40B4-BE49-F238E27FC236}">
                <a16:creationId xmlns:a16="http://schemas.microsoft.com/office/drawing/2014/main" id="{5A32F474-110E-7348-A9B7-2206432CD0CE}"/>
              </a:ext>
            </a:extLst>
          </p:cNvPr>
          <p:cNvSpPr>
            <a:spLocks noChangeArrowheads="1"/>
          </p:cNvSpPr>
          <p:nvPr/>
        </p:nvSpPr>
        <p:spPr bwMode="auto">
          <a:xfrm>
            <a:off x="3006725" y="609441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4471" name="Rectangle 103">
            <a:extLst>
              <a:ext uri="{FF2B5EF4-FFF2-40B4-BE49-F238E27FC236}">
                <a16:creationId xmlns:a16="http://schemas.microsoft.com/office/drawing/2014/main" id="{1E1C8673-DA3C-BB40-89CD-79B10A572169}"/>
              </a:ext>
            </a:extLst>
          </p:cNvPr>
          <p:cNvSpPr>
            <a:spLocks noChangeArrowheads="1"/>
          </p:cNvSpPr>
          <p:nvPr/>
        </p:nvSpPr>
        <p:spPr bwMode="auto">
          <a:xfrm>
            <a:off x="2814638" y="69564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4472" name="Rectangle 104">
            <a:extLst>
              <a:ext uri="{FF2B5EF4-FFF2-40B4-BE49-F238E27FC236}">
                <a16:creationId xmlns:a16="http://schemas.microsoft.com/office/drawing/2014/main" id="{C42F6B3A-FA56-FC46-BF7D-8FFF60C440F1}"/>
              </a:ext>
            </a:extLst>
          </p:cNvPr>
          <p:cNvSpPr>
            <a:spLocks noChangeArrowheads="1"/>
          </p:cNvSpPr>
          <p:nvPr/>
        </p:nvSpPr>
        <p:spPr bwMode="auto">
          <a:xfrm>
            <a:off x="2894013" y="72278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4473" name="Rectangle 105">
            <a:extLst>
              <a:ext uri="{FF2B5EF4-FFF2-40B4-BE49-F238E27FC236}">
                <a16:creationId xmlns:a16="http://schemas.microsoft.com/office/drawing/2014/main" id="{FA5E7DD5-944E-644C-907D-F3183C0D163A}"/>
              </a:ext>
            </a:extLst>
          </p:cNvPr>
          <p:cNvSpPr>
            <a:spLocks noChangeArrowheads="1"/>
          </p:cNvSpPr>
          <p:nvPr/>
        </p:nvSpPr>
        <p:spPr bwMode="auto">
          <a:xfrm>
            <a:off x="2533650" y="2174875"/>
            <a:ext cx="342900" cy="182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1200" b="1">
                <a:solidFill>
                  <a:srgbClr val="000000"/>
                </a:solidFill>
                <a:latin typeface=""/>
              </a:rPr>
              <a:t>        </a:t>
            </a:r>
            <a:endParaRPr lang="en-US" altLang="en-US" sz="1400">
              <a:latin typeface="Helvetica" pitchFamily="2" charset="0"/>
            </a:endParaRPr>
          </a:p>
        </p:txBody>
      </p:sp>
      <p:sp>
        <p:nvSpPr>
          <p:cNvPr id="954474" name="Rectangle 106">
            <a:extLst>
              <a:ext uri="{FF2B5EF4-FFF2-40B4-BE49-F238E27FC236}">
                <a16:creationId xmlns:a16="http://schemas.microsoft.com/office/drawing/2014/main" id="{1B4C4552-DC90-974C-96C6-AD3ECB807E8E}"/>
              </a:ext>
            </a:extLst>
          </p:cNvPr>
          <p:cNvSpPr>
            <a:spLocks noChangeArrowheads="1"/>
          </p:cNvSpPr>
          <p:nvPr/>
        </p:nvSpPr>
        <p:spPr bwMode="auto">
          <a:xfrm>
            <a:off x="3101975" y="238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4475" name="AutoShape 107">
            <a:extLst>
              <a:ext uri="{FF2B5EF4-FFF2-40B4-BE49-F238E27FC236}">
                <a16:creationId xmlns:a16="http://schemas.microsoft.com/office/drawing/2014/main" id="{E02B46A8-5978-D64E-9DB2-87845EE63FB9}"/>
              </a:ext>
            </a:extLst>
          </p:cNvPr>
          <p:cNvSpPr>
            <a:spLocks noChangeArrowheads="1"/>
          </p:cNvSpPr>
          <p:nvPr/>
        </p:nvSpPr>
        <p:spPr bwMode="auto">
          <a:xfrm flipH="1">
            <a:off x="1789113" y="3225800"/>
            <a:ext cx="400050" cy="444500"/>
          </a:xfrm>
          <a:prstGeom prst="rightArrow">
            <a:avLst>
              <a:gd name="adj1" fmla="val 50000"/>
              <a:gd name="adj2" fmla="val 5000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4476" name="Rectangle 108">
            <a:extLst>
              <a:ext uri="{FF2B5EF4-FFF2-40B4-BE49-F238E27FC236}">
                <a16:creationId xmlns:a16="http://schemas.microsoft.com/office/drawing/2014/main" id="{90BB7C23-824A-9043-96E9-1C8311DF155E}"/>
              </a:ext>
            </a:extLst>
          </p:cNvPr>
          <p:cNvSpPr>
            <a:spLocks noChangeArrowheads="1"/>
          </p:cNvSpPr>
          <p:nvPr/>
        </p:nvSpPr>
        <p:spPr bwMode="auto">
          <a:xfrm>
            <a:off x="431800" y="3444875"/>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54477" name="Rectangle 109">
            <a:extLst>
              <a:ext uri="{FF2B5EF4-FFF2-40B4-BE49-F238E27FC236}">
                <a16:creationId xmlns:a16="http://schemas.microsoft.com/office/drawing/2014/main" id="{F2D383A3-2ABD-2846-BD9C-EB886B3496FE}"/>
              </a:ext>
            </a:extLst>
          </p:cNvPr>
          <p:cNvSpPr>
            <a:spLocks noChangeArrowheads="1"/>
          </p:cNvSpPr>
          <p:nvPr/>
        </p:nvSpPr>
        <p:spPr bwMode="auto">
          <a:xfrm>
            <a:off x="650875" y="4129088"/>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Taw</a:t>
            </a:r>
            <a:endParaRPr lang="en-US" altLang="en-US">
              <a:latin typeface="Helvetica" pitchFamily="2" charset="0"/>
            </a:endParaRPr>
          </a:p>
        </p:txBody>
      </p:sp>
      <p:sp>
        <p:nvSpPr>
          <p:cNvPr id="954478" name="Rectangle 110">
            <a:extLst>
              <a:ext uri="{FF2B5EF4-FFF2-40B4-BE49-F238E27FC236}">
                <a16:creationId xmlns:a16="http://schemas.microsoft.com/office/drawing/2014/main" id="{CACE268C-0733-134A-8FB7-4D087ACCD215}"/>
              </a:ext>
            </a:extLst>
          </p:cNvPr>
          <p:cNvSpPr>
            <a:spLocks noChangeArrowheads="1"/>
          </p:cNvSpPr>
          <p:nvPr/>
        </p:nvSpPr>
        <p:spPr bwMode="auto">
          <a:xfrm>
            <a:off x="606425" y="442118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Taw</a:t>
            </a:r>
            <a:endParaRPr lang="en-US" altLang="en-US">
              <a:latin typeface="Helvetica" pitchFamily="2" charset="0"/>
            </a:endParaRPr>
          </a:p>
        </p:txBody>
      </p:sp>
      <p:sp>
        <p:nvSpPr>
          <p:cNvPr id="954479" name="Rectangle 111">
            <a:extLst>
              <a:ext uri="{FF2B5EF4-FFF2-40B4-BE49-F238E27FC236}">
                <a16:creationId xmlns:a16="http://schemas.microsoft.com/office/drawing/2014/main" id="{7739CFE5-5C1F-F441-9205-9F317D91CB53}"/>
              </a:ext>
            </a:extLst>
          </p:cNvPr>
          <p:cNvSpPr>
            <a:spLocks noChangeArrowheads="1"/>
          </p:cNvSpPr>
          <p:nvPr/>
        </p:nvSpPr>
        <p:spPr bwMode="auto">
          <a:xfrm>
            <a:off x="890588" y="4749800"/>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Ezra</a:t>
            </a:r>
            <a:endParaRPr lang="en-US" altLang="en-US">
              <a:latin typeface="Helvetica" pitchFamily="2" charset="0"/>
            </a:endParaRPr>
          </a:p>
        </p:txBody>
      </p:sp>
      <p:sp>
        <p:nvSpPr>
          <p:cNvPr id="954480" name="Rectangle 112">
            <a:extLst>
              <a:ext uri="{FF2B5EF4-FFF2-40B4-BE49-F238E27FC236}">
                <a16:creationId xmlns:a16="http://schemas.microsoft.com/office/drawing/2014/main" id="{ED470C77-DF39-844D-BF3F-DB8A91C19EE3}"/>
              </a:ext>
            </a:extLst>
          </p:cNvPr>
          <p:cNvSpPr>
            <a:spLocks noChangeArrowheads="1"/>
          </p:cNvSpPr>
          <p:nvPr/>
        </p:nvSpPr>
        <p:spPr bwMode="auto">
          <a:xfrm>
            <a:off x="596900" y="5092700"/>
            <a:ext cx="952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Nehemia</a:t>
            </a:r>
            <a:endParaRPr lang="en-US" altLang="en-US" b="1">
              <a:latin typeface="Helvetica" pitchFamily="2" charset="0"/>
            </a:endParaRPr>
          </a:p>
        </p:txBody>
      </p:sp>
      <p:sp>
        <p:nvSpPr>
          <p:cNvPr id="954481" name="Rectangle 113">
            <a:extLst>
              <a:ext uri="{FF2B5EF4-FFF2-40B4-BE49-F238E27FC236}">
                <a16:creationId xmlns:a16="http://schemas.microsoft.com/office/drawing/2014/main" id="{4DFF3C3C-33FA-B747-BC8B-84A31CA79AC9}"/>
              </a:ext>
            </a:extLst>
          </p:cNvPr>
          <p:cNvSpPr>
            <a:spLocks noChangeArrowheads="1"/>
          </p:cNvSpPr>
          <p:nvPr/>
        </p:nvSpPr>
        <p:spPr bwMode="auto">
          <a:xfrm>
            <a:off x="830263" y="5414963"/>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Ester</a:t>
            </a:r>
            <a:endParaRPr lang="en-US" altLang="en-US">
              <a:latin typeface="Helvetica" pitchFamily="2" charset="0"/>
            </a:endParaRPr>
          </a:p>
        </p:txBody>
      </p:sp>
      <p:sp>
        <p:nvSpPr>
          <p:cNvPr id="954482" name="Rectangle 114">
            <a:extLst>
              <a:ext uri="{FF2B5EF4-FFF2-40B4-BE49-F238E27FC236}">
                <a16:creationId xmlns:a16="http://schemas.microsoft.com/office/drawing/2014/main" id="{AC05ED5B-B3A7-0943-A33F-A9DC7787AB16}"/>
              </a:ext>
            </a:extLst>
          </p:cNvPr>
          <p:cNvSpPr>
            <a:spLocks noChangeArrowheads="1"/>
          </p:cNvSpPr>
          <p:nvPr/>
        </p:nvSpPr>
        <p:spPr bwMode="auto">
          <a:xfrm>
            <a:off x="731838" y="2717800"/>
            <a:ext cx="8905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700" b="1">
                <a:solidFill>
                  <a:srgbClr val="000000"/>
                </a:solidFill>
                <a:latin typeface="Helvetica" pitchFamily="2" charset="0"/>
              </a:rPr>
              <a:t>I Samuel</a:t>
            </a:r>
            <a:endParaRPr lang="en-US" altLang="en-US" sz="1400">
              <a:latin typeface="Helvetica" pitchFamily="2" charset="0"/>
            </a:endParaRPr>
          </a:p>
        </p:txBody>
      </p:sp>
      <p:sp>
        <p:nvSpPr>
          <p:cNvPr id="954483" name="Rectangle 115">
            <a:extLst>
              <a:ext uri="{FF2B5EF4-FFF2-40B4-BE49-F238E27FC236}">
                <a16:creationId xmlns:a16="http://schemas.microsoft.com/office/drawing/2014/main" id="{8F8A0FAC-0490-A546-BF67-531D55D3D0E5}"/>
              </a:ext>
            </a:extLst>
          </p:cNvPr>
          <p:cNvSpPr>
            <a:spLocks noChangeArrowheads="1"/>
          </p:cNvSpPr>
          <p:nvPr/>
        </p:nvSpPr>
        <p:spPr bwMode="auto">
          <a:xfrm>
            <a:off x="668338" y="3114675"/>
            <a:ext cx="1003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Samuel</a:t>
            </a:r>
            <a:endParaRPr lang="en-US" altLang="en-US" sz="1400">
              <a:latin typeface="Helvetica" pitchFamily="2" charset="0"/>
            </a:endParaRPr>
          </a:p>
        </p:txBody>
      </p:sp>
      <p:sp>
        <p:nvSpPr>
          <p:cNvPr id="954484" name="Rectangle 116">
            <a:extLst>
              <a:ext uri="{FF2B5EF4-FFF2-40B4-BE49-F238E27FC236}">
                <a16:creationId xmlns:a16="http://schemas.microsoft.com/office/drawing/2014/main" id="{411116E1-0DBE-6447-8666-C5CCD2A19E84}"/>
              </a:ext>
            </a:extLst>
          </p:cNvPr>
          <p:cNvSpPr>
            <a:spLocks noChangeArrowheads="1"/>
          </p:cNvSpPr>
          <p:nvPr/>
        </p:nvSpPr>
        <p:spPr bwMode="auto">
          <a:xfrm>
            <a:off x="782638" y="336867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Raja</a:t>
            </a:r>
            <a:endParaRPr lang="en-US" altLang="en-US">
              <a:latin typeface="Helvetica" pitchFamily="2" charset="0"/>
            </a:endParaRPr>
          </a:p>
        </p:txBody>
      </p:sp>
      <p:sp>
        <p:nvSpPr>
          <p:cNvPr id="954485" name="Rectangle 117">
            <a:extLst>
              <a:ext uri="{FF2B5EF4-FFF2-40B4-BE49-F238E27FC236}">
                <a16:creationId xmlns:a16="http://schemas.microsoft.com/office/drawing/2014/main" id="{0AA7FEE2-EB01-414F-9917-7568362F018F}"/>
              </a:ext>
            </a:extLst>
          </p:cNvPr>
          <p:cNvSpPr>
            <a:spLocks noChangeArrowheads="1"/>
          </p:cNvSpPr>
          <p:nvPr/>
        </p:nvSpPr>
        <p:spPr bwMode="auto">
          <a:xfrm>
            <a:off x="641350" y="3730625"/>
            <a:ext cx="673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Raja</a:t>
            </a:r>
            <a:endParaRPr lang="en-US" altLang="en-US">
              <a:latin typeface="Helvetica" pitchFamily="2" charset="0"/>
            </a:endParaRPr>
          </a:p>
        </p:txBody>
      </p:sp>
      <p:sp>
        <p:nvSpPr>
          <p:cNvPr id="954486" name="Rectangle 118" descr="Small grid">
            <a:extLst>
              <a:ext uri="{FF2B5EF4-FFF2-40B4-BE49-F238E27FC236}">
                <a16:creationId xmlns:a16="http://schemas.microsoft.com/office/drawing/2014/main" id="{F51EFF9E-61F2-F841-9755-9A98AAA0C83F}"/>
              </a:ext>
            </a:extLst>
          </p:cNvPr>
          <p:cNvSpPr>
            <a:spLocks noChangeArrowheads="1"/>
          </p:cNvSpPr>
          <p:nvPr/>
        </p:nvSpPr>
        <p:spPr bwMode="auto">
          <a:xfrm>
            <a:off x="2220913" y="582613"/>
            <a:ext cx="222250" cy="32797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4487" name="Arc 119">
            <a:extLst>
              <a:ext uri="{FF2B5EF4-FFF2-40B4-BE49-F238E27FC236}">
                <a16:creationId xmlns:a16="http://schemas.microsoft.com/office/drawing/2014/main" id="{9DFE98C2-FF54-BC49-9A71-80A1843DA685}"/>
              </a:ext>
            </a:extLst>
          </p:cNvPr>
          <p:cNvSpPr>
            <a:spLocks/>
          </p:cNvSpPr>
          <p:nvPr/>
        </p:nvSpPr>
        <p:spPr bwMode="auto">
          <a:xfrm rot="10860000">
            <a:off x="2457450" y="569913"/>
            <a:ext cx="92075" cy="27463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381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4488" name="Line 120">
            <a:extLst>
              <a:ext uri="{FF2B5EF4-FFF2-40B4-BE49-F238E27FC236}">
                <a16:creationId xmlns:a16="http://schemas.microsoft.com/office/drawing/2014/main" id="{A9130CB0-FDA1-7C43-A71A-83C79B7200D3}"/>
              </a:ext>
            </a:extLst>
          </p:cNvPr>
          <p:cNvSpPr>
            <a:spLocks noChangeShapeType="1"/>
          </p:cNvSpPr>
          <p:nvPr/>
        </p:nvSpPr>
        <p:spPr bwMode="auto">
          <a:xfrm flipH="1" flipV="1">
            <a:off x="3830638" y="360363"/>
            <a:ext cx="0" cy="4381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489" name="Line 121">
            <a:extLst>
              <a:ext uri="{FF2B5EF4-FFF2-40B4-BE49-F238E27FC236}">
                <a16:creationId xmlns:a16="http://schemas.microsoft.com/office/drawing/2014/main" id="{931434F9-ABBA-AE4E-8AFF-D2925439C8B0}"/>
              </a:ext>
            </a:extLst>
          </p:cNvPr>
          <p:cNvSpPr>
            <a:spLocks noChangeShapeType="1"/>
          </p:cNvSpPr>
          <p:nvPr/>
        </p:nvSpPr>
        <p:spPr bwMode="auto">
          <a:xfrm>
            <a:off x="2670175" y="571500"/>
            <a:ext cx="4937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490" name="Line 122">
            <a:extLst>
              <a:ext uri="{FF2B5EF4-FFF2-40B4-BE49-F238E27FC236}">
                <a16:creationId xmlns:a16="http://schemas.microsoft.com/office/drawing/2014/main" id="{AA373EBC-1185-BA4C-82F4-38B991309519}"/>
              </a:ext>
            </a:extLst>
          </p:cNvPr>
          <p:cNvSpPr>
            <a:spLocks noChangeShapeType="1"/>
          </p:cNvSpPr>
          <p:nvPr/>
        </p:nvSpPr>
        <p:spPr bwMode="auto">
          <a:xfrm>
            <a:off x="3290888" y="571500"/>
            <a:ext cx="479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491" name="Line 123">
            <a:extLst>
              <a:ext uri="{FF2B5EF4-FFF2-40B4-BE49-F238E27FC236}">
                <a16:creationId xmlns:a16="http://schemas.microsoft.com/office/drawing/2014/main" id="{DAE44DF4-9FE9-B944-9D1B-9FB27086DB34}"/>
              </a:ext>
            </a:extLst>
          </p:cNvPr>
          <p:cNvSpPr>
            <a:spLocks noChangeShapeType="1"/>
          </p:cNvSpPr>
          <p:nvPr/>
        </p:nvSpPr>
        <p:spPr bwMode="auto">
          <a:xfrm>
            <a:off x="2651125" y="2012950"/>
            <a:ext cx="1116013" cy="1588"/>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54492" name="Line 124">
            <a:extLst>
              <a:ext uri="{FF2B5EF4-FFF2-40B4-BE49-F238E27FC236}">
                <a16:creationId xmlns:a16="http://schemas.microsoft.com/office/drawing/2014/main" id="{9E9888A8-BA4B-4B4A-9717-8B6A2E0B5D03}"/>
              </a:ext>
            </a:extLst>
          </p:cNvPr>
          <p:cNvSpPr>
            <a:spLocks noChangeShapeType="1"/>
          </p:cNvSpPr>
          <p:nvPr/>
        </p:nvSpPr>
        <p:spPr bwMode="auto">
          <a:xfrm>
            <a:off x="2620963" y="34512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493" name="Rectangle 125">
            <a:extLst>
              <a:ext uri="{FF2B5EF4-FFF2-40B4-BE49-F238E27FC236}">
                <a16:creationId xmlns:a16="http://schemas.microsoft.com/office/drawing/2014/main" id="{DD1A13F9-EC73-204F-8528-78B38E3C4938}"/>
              </a:ext>
            </a:extLst>
          </p:cNvPr>
          <p:cNvSpPr>
            <a:spLocks noChangeArrowheads="1"/>
          </p:cNvSpPr>
          <p:nvPr/>
        </p:nvSpPr>
        <p:spPr bwMode="auto">
          <a:xfrm>
            <a:off x="4243388" y="186690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(N)</a:t>
            </a:r>
          </a:p>
        </p:txBody>
      </p:sp>
      <p:sp>
        <p:nvSpPr>
          <p:cNvPr id="954494" name="Rectangle 126">
            <a:extLst>
              <a:ext uri="{FF2B5EF4-FFF2-40B4-BE49-F238E27FC236}">
                <a16:creationId xmlns:a16="http://schemas.microsoft.com/office/drawing/2014/main" id="{0646C9D3-913F-C84C-BE07-2B3057CC5DAB}"/>
              </a:ext>
            </a:extLst>
          </p:cNvPr>
          <p:cNvSpPr>
            <a:spLocks noChangeArrowheads="1"/>
          </p:cNvSpPr>
          <p:nvPr/>
        </p:nvSpPr>
        <p:spPr bwMode="auto">
          <a:xfrm>
            <a:off x="4224338" y="3041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54495" name="Rectangle 127">
            <a:extLst>
              <a:ext uri="{FF2B5EF4-FFF2-40B4-BE49-F238E27FC236}">
                <a16:creationId xmlns:a16="http://schemas.microsoft.com/office/drawing/2014/main" id="{3972C68F-985E-0847-88F5-5E48EDEF04FB}"/>
              </a:ext>
            </a:extLst>
          </p:cNvPr>
          <p:cNvSpPr>
            <a:spLocks noChangeArrowheads="1"/>
          </p:cNvSpPr>
          <p:nvPr/>
        </p:nvSpPr>
        <p:spPr bwMode="auto">
          <a:xfrm>
            <a:off x="4225925" y="4438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54496" name="Rectangle 128">
            <a:extLst>
              <a:ext uri="{FF2B5EF4-FFF2-40B4-BE49-F238E27FC236}">
                <a16:creationId xmlns:a16="http://schemas.microsoft.com/office/drawing/2014/main" id="{49BE3BF3-38A3-5B44-89FF-83D46C86D37F}"/>
              </a:ext>
            </a:extLst>
          </p:cNvPr>
          <p:cNvSpPr>
            <a:spLocks noChangeArrowheads="1"/>
          </p:cNvSpPr>
          <p:nvPr/>
        </p:nvSpPr>
        <p:spPr bwMode="auto">
          <a:xfrm>
            <a:off x="4211638" y="573246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54497" name="Rectangle 129">
            <a:extLst>
              <a:ext uri="{FF2B5EF4-FFF2-40B4-BE49-F238E27FC236}">
                <a16:creationId xmlns:a16="http://schemas.microsoft.com/office/drawing/2014/main" id="{B3A4CA34-1356-E241-B491-428324618364}"/>
              </a:ext>
            </a:extLst>
          </p:cNvPr>
          <p:cNvSpPr>
            <a:spLocks noChangeArrowheads="1"/>
          </p:cNvSpPr>
          <p:nvPr/>
        </p:nvSpPr>
        <p:spPr bwMode="auto">
          <a:xfrm>
            <a:off x="4210050" y="6661150"/>
            <a:ext cx="622300" cy="3635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54498" name="Line 130">
            <a:extLst>
              <a:ext uri="{FF2B5EF4-FFF2-40B4-BE49-F238E27FC236}">
                <a16:creationId xmlns:a16="http://schemas.microsoft.com/office/drawing/2014/main" id="{1A705AE8-309F-C141-9843-FDAFB0149217}"/>
              </a:ext>
            </a:extLst>
          </p:cNvPr>
          <p:cNvSpPr>
            <a:spLocks noChangeShapeType="1"/>
          </p:cNvSpPr>
          <p:nvPr/>
        </p:nvSpPr>
        <p:spPr bwMode="auto">
          <a:xfrm>
            <a:off x="2649538" y="31670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499" name="Line 131">
            <a:extLst>
              <a:ext uri="{FF2B5EF4-FFF2-40B4-BE49-F238E27FC236}">
                <a16:creationId xmlns:a16="http://schemas.microsoft.com/office/drawing/2014/main" id="{C50501F6-EB64-5E4F-A809-51B623883A17}"/>
              </a:ext>
            </a:extLst>
          </p:cNvPr>
          <p:cNvSpPr>
            <a:spLocks noChangeShapeType="1"/>
          </p:cNvSpPr>
          <p:nvPr/>
        </p:nvSpPr>
        <p:spPr bwMode="auto">
          <a:xfrm>
            <a:off x="2620963" y="490855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500" name="Line 132">
            <a:extLst>
              <a:ext uri="{FF2B5EF4-FFF2-40B4-BE49-F238E27FC236}">
                <a16:creationId xmlns:a16="http://schemas.microsoft.com/office/drawing/2014/main" id="{F6334890-B740-5747-B342-2F05630AEC93}"/>
              </a:ext>
            </a:extLst>
          </p:cNvPr>
          <p:cNvSpPr>
            <a:spLocks noChangeShapeType="1"/>
          </p:cNvSpPr>
          <p:nvPr/>
        </p:nvSpPr>
        <p:spPr bwMode="auto">
          <a:xfrm>
            <a:off x="2179638" y="3898900"/>
            <a:ext cx="230187" cy="25558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54501" name="Group 133">
            <a:extLst>
              <a:ext uri="{FF2B5EF4-FFF2-40B4-BE49-F238E27FC236}">
                <a16:creationId xmlns:a16="http://schemas.microsoft.com/office/drawing/2014/main" id="{E4F4F684-AC4F-B641-8750-6EF60E837B25}"/>
              </a:ext>
            </a:extLst>
          </p:cNvPr>
          <p:cNvGrpSpPr>
            <a:grpSpLocks/>
          </p:cNvGrpSpPr>
          <p:nvPr/>
        </p:nvGrpSpPr>
        <p:grpSpPr bwMode="auto">
          <a:xfrm>
            <a:off x="1901825" y="4265613"/>
            <a:ext cx="765175" cy="1147762"/>
            <a:chOff x="89" y="3487"/>
            <a:chExt cx="482" cy="723"/>
          </a:xfrm>
        </p:grpSpPr>
        <p:sp>
          <p:nvSpPr>
            <p:cNvPr id="954502" name="Rectangle 134">
              <a:extLst>
                <a:ext uri="{FF2B5EF4-FFF2-40B4-BE49-F238E27FC236}">
                  <a16:creationId xmlns:a16="http://schemas.microsoft.com/office/drawing/2014/main" id="{2C5C948C-92C2-FF41-A926-90600ADE62D2}"/>
                </a:ext>
              </a:extLst>
            </p:cNvPr>
            <p:cNvSpPr>
              <a:spLocks noChangeArrowheads="1"/>
            </p:cNvSpPr>
            <p:nvPr/>
          </p:nvSpPr>
          <p:spPr bwMode="auto">
            <a:xfrm>
              <a:off x="89" y="3487"/>
              <a:ext cx="15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NABI</a:t>
              </a:r>
              <a:endParaRPr lang="en-US" altLang="en-US" sz="1400">
                <a:latin typeface="Helvetica" pitchFamily="2" charset="0"/>
              </a:endParaRPr>
            </a:p>
          </p:txBody>
        </p:sp>
        <p:sp>
          <p:nvSpPr>
            <p:cNvPr id="954503" name="Rectangle 135">
              <a:extLst>
                <a:ext uri="{FF2B5EF4-FFF2-40B4-BE49-F238E27FC236}">
                  <a16:creationId xmlns:a16="http://schemas.microsoft.com/office/drawing/2014/main" id="{33D2BA92-8395-BC41-BE54-D8278C726161}"/>
                </a:ext>
              </a:extLst>
            </p:cNvPr>
            <p:cNvSpPr>
              <a:spLocks noChangeArrowheads="1"/>
            </p:cNvSpPr>
            <p:nvPr/>
          </p:nvSpPr>
          <p:spPr bwMode="auto">
            <a:xfrm>
              <a:off x="89" y="356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MENULIS</a:t>
              </a:r>
              <a:endParaRPr lang="en-US" altLang="en-US" sz="1400">
                <a:latin typeface="Helvetica" pitchFamily="2" charset="0"/>
              </a:endParaRPr>
            </a:p>
          </p:txBody>
        </p:sp>
        <p:sp>
          <p:nvSpPr>
            <p:cNvPr id="954504" name="Rectangle 136">
              <a:extLst>
                <a:ext uri="{FF2B5EF4-FFF2-40B4-BE49-F238E27FC236}">
                  <a16:creationId xmlns:a16="http://schemas.microsoft.com/office/drawing/2014/main" id="{25DCAA35-F1AA-314A-8BC3-752033FFAEFB}"/>
                </a:ext>
              </a:extLst>
            </p:cNvPr>
            <p:cNvSpPr>
              <a:spLocks noChangeArrowheads="1"/>
            </p:cNvSpPr>
            <p:nvPr/>
          </p:nvSpPr>
          <p:spPr bwMode="auto">
            <a:xfrm>
              <a:off x="89" y="364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SELAMA</a:t>
              </a:r>
              <a:endParaRPr lang="en-US" altLang="en-US" sz="1400">
                <a:latin typeface="Helvetica" pitchFamily="2" charset="0"/>
              </a:endParaRPr>
            </a:p>
          </p:txBody>
        </p:sp>
        <p:sp>
          <p:nvSpPr>
            <p:cNvPr id="954505" name="Rectangle 137">
              <a:extLst>
                <a:ext uri="{FF2B5EF4-FFF2-40B4-BE49-F238E27FC236}">
                  <a16:creationId xmlns:a16="http://schemas.microsoft.com/office/drawing/2014/main" id="{57B630BC-D555-484D-B28D-30127F695692}"/>
                </a:ext>
              </a:extLst>
            </p:cNvPr>
            <p:cNvSpPr>
              <a:spLocks noChangeArrowheads="1"/>
            </p:cNvSpPr>
            <p:nvPr/>
          </p:nvSpPr>
          <p:spPr bwMode="auto">
            <a:xfrm>
              <a:off x="89" y="3725"/>
              <a:ext cx="27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EMPAT</a:t>
              </a:r>
              <a:endParaRPr lang="en-US" altLang="en-US" sz="1400">
                <a:latin typeface="Helvetica" pitchFamily="2" charset="0"/>
              </a:endParaRPr>
            </a:p>
          </p:txBody>
        </p:sp>
        <p:sp>
          <p:nvSpPr>
            <p:cNvPr id="954506" name="Rectangle 138">
              <a:extLst>
                <a:ext uri="{FF2B5EF4-FFF2-40B4-BE49-F238E27FC236}">
                  <a16:creationId xmlns:a16="http://schemas.microsoft.com/office/drawing/2014/main" id="{A6BFE6A2-FC2A-E445-95B4-8C00CC30A67C}"/>
                </a:ext>
              </a:extLst>
            </p:cNvPr>
            <p:cNvSpPr>
              <a:spLocks noChangeArrowheads="1"/>
            </p:cNvSpPr>
            <p:nvPr/>
          </p:nvSpPr>
          <p:spPr bwMode="auto">
            <a:xfrm>
              <a:off x="89" y="3803"/>
              <a:ext cx="29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RATUS</a:t>
              </a:r>
              <a:endParaRPr lang="en-US" altLang="en-US" sz="1400">
                <a:latin typeface="Helvetica" pitchFamily="2" charset="0"/>
              </a:endParaRPr>
            </a:p>
          </p:txBody>
        </p:sp>
        <p:sp>
          <p:nvSpPr>
            <p:cNvPr id="954507" name="Rectangle 139">
              <a:extLst>
                <a:ext uri="{FF2B5EF4-FFF2-40B4-BE49-F238E27FC236}">
                  <a16:creationId xmlns:a16="http://schemas.microsoft.com/office/drawing/2014/main" id="{ADEC2268-0EAF-274A-A513-B0518AF5919A}"/>
                </a:ext>
              </a:extLst>
            </p:cNvPr>
            <p:cNvSpPr>
              <a:spLocks noChangeArrowheads="1"/>
            </p:cNvSpPr>
            <p:nvPr/>
          </p:nvSpPr>
          <p:spPr bwMode="auto">
            <a:xfrm>
              <a:off x="89" y="3885"/>
              <a:ext cx="33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TAHUN</a:t>
              </a:r>
              <a:endParaRPr lang="en-US" altLang="en-US" sz="1400">
                <a:latin typeface="Helvetica" pitchFamily="2" charset="0"/>
              </a:endParaRPr>
            </a:p>
          </p:txBody>
        </p:sp>
        <p:sp>
          <p:nvSpPr>
            <p:cNvPr id="954508" name="Rectangle 140">
              <a:extLst>
                <a:ext uri="{FF2B5EF4-FFF2-40B4-BE49-F238E27FC236}">
                  <a16:creationId xmlns:a16="http://schemas.microsoft.com/office/drawing/2014/main" id="{8F09E9FF-7A92-154D-B1E5-0BB194DB1042}"/>
                </a:ext>
              </a:extLst>
            </p:cNvPr>
            <p:cNvSpPr>
              <a:spLocks noChangeArrowheads="1"/>
            </p:cNvSpPr>
            <p:nvPr/>
          </p:nvSpPr>
          <p:spPr bwMode="auto">
            <a:xfrm>
              <a:off x="89" y="3972"/>
              <a:ext cx="42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SETELAH</a:t>
              </a:r>
              <a:endParaRPr lang="en-US" altLang="en-US" sz="1400">
                <a:latin typeface="Helvetica" pitchFamily="2" charset="0"/>
              </a:endParaRPr>
            </a:p>
          </p:txBody>
        </p:sp>
        <p:sp>
          <p:nvSpPr>
            <p:cNvPr id="954509" name="Rectangle 141">
              <a:extLst>
                <a:ext uri="{FF2B5EF4-FFF2-40B4-BE49-F238E27FC236}">
                  <a16:creationId xmlns:a16="http://schemas.microsoft.com/office/drawing/2014/main" id="{CAB43651-9A9F-A44B-8E11-792A9EAE4ED2}"/>
                </a:ext>
              </a:extLst>
            </p:cNvPr>
            <p:cNvSpPr>
              <a:spLocks noChangeArrowheads="1"/>
            </p:cNvSpPr>
            <p:nvPr/>
          </p:nvSpPr>
          <p:spPr bwMode="auto">
            <a:xfrm>
              <a:off x="101" y="4056"/>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endParaRPr lang="en-US" altLang="en-US" sz="1400">
                <a:latin typeface="Helvetica" pitchFamily="2" charset="0"/>
              </a:endParaRPr>
            </a:p>
          </p:txBody>
        </p:sp>
        <p:sp>
          <p:nvSpPr>
            <p:cNvPr id="954510" name="Rectangle 142">
              <a:extLst>
                <a:ext uri="{FF2B5EF4-FFF2-40B4-BE49-F238E27FC236}">
                  <a16:creationId xmlns:a16="http://schemas.microsoft.com/office/drawing/2014/main" id="{C2708639-BF66-4944-8C77-76545FC62E02}"/>
                </a:ext>
              </a:extLst>
            </p:cNvPr>
            <p:cNvSpPr>
              <a:spLocks noChangeArrowheads="1"/>
            </p:cNvSpPr>
            <p:nvPr/>
          </p:nvSpPr>
          <p:spPr bwMode="auto">
            <a:xfrm>
              <a:off x="125" y="4133"/>
              <a:ext cx="4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"PECAH"</a:t>
              </a:r>
              <a:endParaRPr lang="en-US" altLang="en-US" sz="1400">
                <a:latin typeface="Helvetica" pitchFamily="2" charset="0"/>
              </a:endParaRPr>
            </a:p>
          </p:txBody>
        </p:sp>
      </p:grpSp>
      <p:sp>
        <p:nvSpPr>
          <p:cNvPr id="954511" name="Rectangle 143" descr="Small grid">
            <a:extLst>
              <a:ext uri="{FF2B5EF4-FFF2-40B4-BE49-F238E27FC236}">
                <a16:creationId xmlns:a16="http://schemas.microsoft.com/office/drawing/2014/main" id="{8615EBB0-23E2-1344-9922-41CB355088EE}"/>
              </a:ext>
            </a:extLst>
          </p:cNvPr>
          <p:cNvSpPr>
            <a:spLocks noChangeArrowheads="1"/>
          </p:cNvSpPr>
          <p:nvPr/>
        </p:nvSpPr>
        <p:spPr bwMode="auto">
          <a:xfrm rot="2940000">
            <a:off x="2197100" y="3862388"/>
            <a:ext cx="366713" cy="179387"/>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4512" name="AutoShape 144">
            <a:extLst>
              <a:ext uri="{FF2B5EF4-FFF2-40B4-BE49-F238E27FC236}">
                <a16:creationId xmlns:a16="http://schemas.microsoft.com/office/drawing/2014/main" id="{EC15AF3A-89B0-1B4A-835A-9977DE00DCC4}"/>
              </a:ext>
            </a:extLst>
          </p:cNvPr>
          <p:cNvSpPr>
            <a:spLocks noChangeArrowheads="1"/>
          </p:cNvSpPr>
          <p:nvPr/>
        </p:nvSpPr>
        <p:spPr bwMode="auto">
          <a:xfrm rot="13800000" flipH="1">
            <a:off x="2379663" y="3867150"/>
            <a:ext cx="241300" cy="406400"/>
          </a:xfrm>
          <a:prstGeom prst="rightArrow">
            <a:avLst>
              <a:gd name="adj1" fmla="val 50000"/>
              <a:gd name="adj2" fmla="val 50005"/>
            </a:avLst>
          </a:prstGeom>
          <a:solidFill>
            <a:schemeClr val="tx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4513" name="Rectangle 145">
            <a:extLst>
              <a:ext uri="{FF2B5EF4-FFF2-40B4-BE49-F238E27FC236}">
                <a16:creationId xmlns:a16="http://schemas.microsoft.com/office/drawing/2014/main" id="{C42FA79C-C6A1-9E43-ACA0-7049F2A84445}"/>
              </a:ext>
            </a:extLst>
          </p:cNvPr>
          <p:cNvSpPr>
            <a:spLocks noChangeArrowheads="1"/>
          </p:cNvSpPr>
          <p:nvPr/>
        </p:nvSpPr>
        <p:spPr bwMode="auto">
          <a:xfrm>
            <a:off x="2644775" y="5105400"/>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54514" name="Rectangle 146">
            <a:extLst>
              <a:ext uri="{FF2B5EF4-FFF2-40B4-BE49-F238E27FC236}">
                <a16:creationId xmlns:a16="http://schemas.microsoft.com/office/drawing/2014/main" id="{84FA5B7B-6D48-CD44-90C0-C91669CF78EF}"/>
              </a:ext>
            </a:extLst>
          </p:cNvPr>
          <p:cNvSpPr>
            <a:spLocks noChangeArrowheads="1"/>
          </p:cNvSpPr>
          <p:nvPr/>
        </p:nvSpPr>
        <p:spPr bwMode="auto">
          <a:xfrm>
            <a:off x="2641600" y="5981700"/>
            <a:ext cx="222250" cy="7620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54515" name="Rectangle 147">
            <a:extLst>
              <a:ext uri="{FF2B5EF4-FFF2-40B4-BE49-F238E27FC236}">
                <a16:creationId xmlns:a16="http://schemas.microsoft.com/office/drawing/2014/main" id="{250FD976-F82F-154B-AB45-2C85FABE13C9}"/>
              </a:ext>
            </a:extLst>
          </p:cNvPr>
          <p:cNvSpPr>
            <a:spLocks noChangeArrowheads="1"/>
          </p:cNvSpPr>
          <p:nvPr/>
        </p:nvSpPr>
        <p:spPr bwMode="auto">
          <a:xfrm>
            <a:off x="3032125" y="54864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54516" name="Rectangle 148">
            <a:extLst>
              <a:ext uri="{FF2B5EF4-FFF2-40B4-BE49-F238E27FC236}">
                <a16:creationId xmlns:a16="http://schemas.microsoft.com/office/drawing/2014/main" id="{77BEBAD8-6B3B-DA45-B418-ACEFFE843B81}"/>
              </a:ext>
            </a:extLst>
          </p:cNvPr>
          <p:cNvSpPr>
            <a:spLocks noChangeArrowheads="1"/>
          </p:cNvSpPr>
          <p:nvPr/>
        </p:nvSpPr>
        <p:spPr bwMode="auto">
          <a:xfrm>
            <a:off x="2813050" y="6426200"/>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54517" name="Rectangle 149">
            <a:extLst>
              <a:ext uri="{FF2B5EF4-FFF2-40B4-BE49-F238E27FC236}">
                <a16:creationId xmlns:a16="http://schemas.microsoft.com/office/drawing/2014/main" id="{AAEC62B7-3DCD-2C41-A0A6-7EC003381339}"/>
              </a:ext>
            </a:extLst>
          </p:cNvPr>
          <p:cNvSpPr>
            <a:spLocks noChangeArrowheads="1"/>
          </p:cNvSpPr>
          <p:nvPr/>
        </p:nvSpPr>
        <p:spPr bwMode="auto">
          <a:xfrm>
            <a:off x="2649538" y="67008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54518" name="Rectangle 150">
            <a:extLst>
              <a:ext uri="{FF2B5EF4-FFF2-40B4-BE49-F238E27FC236}">
                <a16:creationId xmlns:a16="http://schemas.microsoft.com/office/drawing/2014/main" id="{3329E915-BFDC-1042-AD62-F847DB6F35F1}"/>
              </a:ext>
            </a:extLst>
          </p:cNvPr>
          <p:cNvSpPr>
            <a:spLocks noChangeArrowheads="1"/>
          </p:cNvSpPr>
          <p:nvPr/>
        </p:nvSpPr>
        <p:spPr bwMode="auto">
          <a:xfrm>
            <a:off x="2774950" y="6983413"/>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54519" name="Text Box 151">
            <a:extLst>
              <a:ext uri="{FF2B5EF4-FFF2-40B4-BE49-F238E27FC236}">
                <a16:creationId xmlns:a16="http://schemas.microsoft.com/office/drawing/2014/main" id="{83112976-9709-1444-9C3A-1C8055D83C7F}"/>
              </a:ext>
            </a:extLst>
          </p:cNvPr>
          <p:cNvSpPr txBox="1">
            <a:spLocks noChangeArrowheads="1"/>
          </p:cNvSpPr>
          <p:nvPr/>
        </p:nvSpPr>
        <p:spPr bwMode="auto">
          <a:xfrm>
            <a:off x="2157413" y="5738813"/>
            <a:ext cx="747712"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000000"/>
                </a:solidFill>
                <a:latin typeface="Helvetica" pitchFamily="2" charset="0"/>
              </a:rPr>
              <a:t>*</a:t>
            </a:r>
          </a:p>
        </p:txBody>
      </p:sp>
      <p:sp>
        <p:nvSpPr>
          <p:cNvPr id="954520" name="Text Box 152">
            <a:extLst>
              <a:ext uri="{FF2B5EF4-FFF2-40B4-BE49-F238E27FC236}">
                <a16:creationId xmlns:a16="http://schemas.microsoft.com/office/drawing/2014/main" id="{F948AB33-6B57-EC49-9C0B-8C8314DC527B}"/>
              </a:ext>
            </a:extLst>
          </p:cNvPr>
          <p:cNvSpPr txBox="1">
            <a:spLocks noChangeArrowheads="1"/>
          </p:cNvSpPr>
          <p:nvPr/>
        </p:nvSpPr>
        <p:spPr bwMode="auto">
          <a:xfrm rot="-5400000">
            <a:off x="3975100" y="1673225"/>
            <a:ext cx="32067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endParaRPr lang="en-US" altLang="en-US" sz="900">
              <a:latin typeface="Arial Black" panose="020B0604020202020204" pitchFamily="34" charset="0"/>
            </a:endParaRPr>
          </a:p>
        </p:txBody>
      </p:sp>
      <p:sp>
        <p:nvSpPr>
          <p:cNvPr id="954522" name="Rectangle 154">
            <a:extLst>
              <a:ext uri="{FF2B5EF4-FFF2-40B4-BE49-F238E27FC236}">
                <a16:creationId xmlns:a16="http://schemas.microsoft.com/office/drawing/2014/main" id="{1DE07A22-A04B-794E-AF09-1242EB0E169E}"/>
              </a:ext>
            </a:extLst>
          </p:cNvPr>
          <p:cNvSpPr>
            <a:spLocks noChangeArrowheads="1"/>
          </p:cNvSpPr>
          <p:nvPr/>
        </p:nvSpPr>
        <p:spPr bwMode="auto">
          <a:xfrm>
            <a:off x="2876550" y="1498600"/>
            <a:ext cx="6350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28398" dir="3806097" algn="ctr" rotWithShape="0">
                    <a:srgbClr val="000000"/>
                  </a:outerShdw>
                </a:effectLst>
              </a14:hiddenEffects>
            </a:ext>
          </a:extLst>
        </p:spPr>
        <p:txBody>
          <a:bodyPr wrap="none" lIns="0" tIns="0" rIns="0" bIns="0">
            <a:spAutoFit/>
          </a:bodyPr>
          <a:lstStyle/>
          <a:p>
            <a:pPr algn="l"/>
            <a:r>
              <a:rPr lang="en-US" altLang="en-US" b="1">
                <a:solidFill>
                  <a:schemeClr val="hlink"/>
                </a:solidFill>
                <a:latin typeface="Arial" panose="020B0604020202020204" pitchFamily="34" charset="0"/>
              </a:rPr>
              <a:t>Amos</a:t>
            </a:r>
            <a:endParaRPr lang="en-US" altLang="en-US">
              <a:solidFill>
                <a:schemeClr val="hlink"/>
              </a:solidFill>
              <a:latin typeface="Arial" panose="020B0604020202020204" pitchFamily="34" charset="0"/>
            </a:endParaRPr>
          </a:p>
        </p:txBody>
      </p:sp>
      <p:sp>
        <p:nvSpPr>
          <p:cNvPr id="954523" name="Rectangle 155">
            <a:extLst>
              <a:ext uri="{FF2B5EF4-FFF2-40B4-BE49-F238E27FC236}">
                <a16:creationId xmlns:a16="http://schemas.microsoft.com/office/drawing/2014/main" id="{DDD993F0-4284-524B-A09A-06D82EB74640}"/>
              </a:ext>
            </a:extLst>
          </p:cNvPr>
          <p:cNvSpPr>
            <a:spLocks noChangeArrowheads="1"/>
          </p:cNvSpPr>
          <p:nvPr/>
        </p:nvSpPr>
        <p:spPr bwMode="auto">
          <a:xfrm>
            <a:off x="2852738" y="1768475"/>
            <a:ext cx="685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28398" dir="3806097" algn="ctr" rotWithShape="0">
                    <a:srgbClr val="000000"/>
                  </a:outerShdw>
                </a:effectLst>
              </a14:hiddenEffects>
            </a:ext>
          </a:extLst>
        </p:spPr>
        <p:txBody>
          <a:bodyPr wrap="none" lIns="0" tIns="0" rIns="0" bIns="0">
            <a:spAutoFit/>
          </a:bodyPr>
          <a:lstStyle/>
          <a:p>
            <a:pPr algn="l"/>
            <a:r>
              <a:rPr lang="en-US" altLang="en-US" b="1">
                <a:solidFill>
                  <a:schemeClr val="hlink"/>
                </a:solidFill>
                <a:latin typeface="Arial" panose="020B0604020202020204" pitchFamily="34" charset="0"/>
              </a:rPr>
              <a:t>Hosea</a:t>
            </a:r>
            <a:endParaRPr lang="en-US" altLang="en-US">
              <a:solidFill>
                <a:schemeClr val="hlink"/>
              </a:solidFill>
              <a:latin typeface="Arial" panose="020B0604020202020204" pitchFamily="34" charset="0"/>
            </a:endParaRPr>
          </a:p>
        </p:txBody>
      </p:sp>
      <p:sp>
        <p:nvSpPr>
          <p:cNvPr id="954524" name="Rectangle 156">
            <a:extLst>
              <a:ext uri="{FF2B5EF4-FFF2-40B4-BE49-F238E27FC236}">
                <a16:creationId xmlns:a16="http://schemas.microsoft.com/office/drawing/2014/main" id="{450C1E1E-739E-5543-B1DB-FB1FC3F0D2F7}"/>
              </a:ext>
            </a:extLst>
          </p:cNvPr>
          <p:cNvSpPr>
            <a:spLocks noChangeArrowheads="1"/>
          </p:cNvSpPr>
          <p:nvPr/>
        </p:nvSpPr>
        <p:spPr bwMode="auto">
          <a:xfrm>
            <a:off x="2847975" y="1952625"/>
            <a:ext cx="698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28398" dir="3806097" algn="ctr" rotWithShape="0">
                    <a:srgbClr val="000000"/>
                  </a:outerShdw>
                </a:effectLst>
              </a14:hiddenEffects>
            </a:ext>
          </a:extLst>
        </p:spPr>
        <p:txBody>
          <a:bodyPr wrap="none" lIns="0" tIns="0" rIns="0" bIns="0">
            <a:spAutoFit/>
          </a:bodyPr>
          <a:lstStyle/>
          <a:p>
            <a:pPr algn="l"/>
            <a:r>
              <a:rPr lang="en-US" altLang="en-US" b="1">
                <a:solidFill>
                  <a:schemeClr val="hlink"/>
                </a:solidFill>
                <a:latin typeface="Arial" panose="020B0604020202020204" pitchFamily="34" charset="0"/>
              </a:rPr>
              <a:t>Yunus</a:t>
            </a:r>
            <a:endParaRPr lang="en-US" altLang="en-US">
              <a:latin typeface="Arial" panose="020B0604020202020204" pitchFamily="34" charset="0"/>
            </a:endParaRPr>
          </a:p>
        </p:txBody>
      </p:sp>
      <p:sp>
        <p:nvSpPr>
          <p:cNvPr id="954525" name="Rectangle 157">
            <a:extLst>
              <a:ext uri="{FF2B5EF4-FFF2-40B4-BE49-F238E27FC236}">
                <a16:creationId xmlns:a16="http://schemas.microsoft.com/office/drawing/2014/main" id="{CAC710BF-7D72-374C-B487-7FE883B3DFB5}"/>
              </a:ext>
            </a:extLst>
          </p:cNvPr>
          <p:cNvSpPr>
            <a:spLocks noChangeArrowheads="1"/>
          </p:cNvSpPr>
          <p:nvPr/>
        </p:nvSpPr>
        <p:spPr bwMode="auto">
          <a:xfrm>
            <a:off x="2843213" y="2162175"/>
            <a:ext cx="668337"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000" b="1">
                <a:solidFill>
                  <a:schemeClr val="hlink"/>
                </a:solidFill>
                <a:latin typeface="Arial" panose="020B0604020202020204" pitchFamily="34" charset="0"/>
              </a:rPr>
              <a:t>(ke</a:t>
            </a:r>
            <a:r>
              <a:rPr lang="en-US" altLang="en-US" sz="1000" b="1">
                <a:latin typeface="Arial" panose="020B0604020202020204" pitchFamily="34" charset="0"/>
              </a:rPr>
              <a:t> </a:t>
            </a:r>
            <a:r>
              <a:rPr lang="en-US" altLang="en-US" sz="1000" b="1">
                <a:solidFill>
                  <a:schemeClr val="hlink"/>
                </a:solidFill>
                <a:latin typeface="Arial" panose="020B0604020202020204" pitchFamily="34" charset="0"/>
              </a:rPr>
              <a:t>Niniwe</a:t>
            </a:r>
            <a:r>
              <a:rPr lang="en-US" altLang="en-US" sz="1000" b="1">
                <a:latin typeface="Arial" panose="020B0604020202020204" pitchFamily="34" charset="0"/>
              </a:rPr>
              <a:t>)</a:t>
            </a:r>
            <a:endParaRPr lang="en-US" altLang="en-US" sz="1000">
              <a:latin typeface="Arial" panose="020B0604020202020204" pitchFamily="34" charset="0"/>
            </a:endParaRPr>
          </a:p>
        </p:txBody>
      </p:sp>
      <p:sp>
        <p:nvSpPr>
          <p:cNvPr id="954526" name="Rectangle 158">
            <a:extLst>
              <a:ext uri="{FF2B5EF4-FFF2-40B4-BE49-F238E27FC236}">
                <a16:creationId xmlns:a16="http://schemas.microsoft.com/office/drawing/2014/main" id="{67194587-1DDD-764F-9ADD-BA1236AB038D}"/>
              </a:ext>
            </a:extLst>
          </p:cNvPr>
          <p:cNvSpPr>
            <a:spLocks noChangeArrowheads="1"/>
          </p:cNvSpPr>
          <p:nvPr/>
        </p:nvSpPr>
        <p:spPr bwMode="auto">
          <a:xfrm>
            <a:off x="2870200" y="264477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54527" name="Rectangle 159">
            <a:extLst>
              <a:ext uri="{FF2B5EF4-FFF2-40B4-BE49-F238E27FC236}">
                <a16:creationId xmlns:a16="http://schemas.microsoft.com/office/drawing/2014/main" id="{3F5CF1EA-158E-9549-A2B3-DD48955793F9}"/>
              </a:ext>
            </a:extLst>
          </p:cNvPr>
          <p:cNvSpPr>
            <a:spLocks noChangeArrowheads="1"/>
          </p:cNvSpPr>
          <p:nvPr/>
        </p:nvSpPr>
        <p:spPr bwMode="auto">
          <a:xfrm>
            <a:off x="2870200" y="320992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54528" name="Rectangle 160">
            <a:extLst>
              <a:ext uri="{FF2B5EF4-FFF2-40B4-BE49-F238E27FC236}">
                <a16:creationId xmlns:a16="http://schemas.microsoft.com/office/drawing/2014/main" id="{C2156DC0-0D7A-3C4B-8DF8-0755FD524919}"/>
              </a:ext>
            </a:extLst>
          </p:cNvPr>
          <p:cNvSpPr>
            <a:spLocks noChangeArrowheads="1"/>
          </p:cNvSpPr>
          <p:nvPr/>
        </p:nvSpPr>
        <p:spPr bwMode="auto">
          <a:xfrm>
            <a:off x="2965450" y="292417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54529" name="Rectangle 161">
            <a:extLst>
              <a:ext uri="{FF2B5EF4-FFF2-40B4-BE49-F238E27FC236}">
                <a16:creationId xmlns:a16="http://schemas.microsoft.com/office/drawing/2014/main" id="{7112F3C7-77AC-3241-9629-CBE0E30CCC99}"/>
              </a:ext>
            </a:extLst>
          </p:cNvPr>
          <p:cNvSpPr>
            <a:spLocks noChangeArrowheads="1"/>
          </p:cNvSpPr>
          <p:nvPr/>
        </p:nvSpPr>
        <p:spPr bwMode="auto">
          <a:xfrm>
            <a:off x="2738438" y="4125913"/>
            <a:ext cx="49212"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sz="1400" b="1">
                <a:latin typeface="Helvetica" pitchFamily="2" charset="0"/>
              </a:rPr>
              <a:t> </a:t>
            </a:r>
            <a:endParaRPr lang="en-US" altLang="en-US" sz="1400">
              <a:latin typeface="Helvetica" pitchFamily="2" charset="0"/>
            </a:endParaRPr>
          </a:p>
        </p:txBody>
      </p:sp>
      <p:sp>
        <p:nvSpPr>
          <p:cNvPr id="954530" name="Rectangle 162">
            <a:extLst>
              <a:ext uri="{FF2B5EF4-FFF2-40B4-BE49-F238E27FC236}">
                <a16:creationId xmlns:a16="http://schemas.microsoft.com/office/drawing/2014/main" id="{D5D59E10-394F-5240-867B-E86ACD9FD4C1}"/>
              </a:ext>
            </a:extLst>
          </p:cNvPr>
          <p:cNvSpPr>
            <a:spLocks noChangeArrowheads="1"/>
          </p:cNvSpPr>
          <p:nvPr/>
        </p:nvSpPr>
        <p:spPr bwMode="auto">
          <a:xfrm>
            <a:off x="2641600" y="4373563"/>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 </a:t>
            </a:r>
            <a:endParaRPr lang="en-US" altLang="en-US">
              <a:latin typeface="Helvetica" pitchFamily="2" charset="0"/>
            </a:endParaRPr>
          </a:p>
        </p:txBody>
      </p:sp>
      <p:sp>
        <p:nvSpPr>
          <p:cNvPr id="954531" name="Rectangle 163">
            <a:extLst>
              <a:ext uri="{FF2B5EF4-FFF2-40B4-BE49-F238E27FC236}">
                <a16:creationId xmlns:a16="http://schemas.microsoft.com/office/drawing/2014/main" id="{E47F3B05-7ED7-8149-B621-510CC6B97755}"/>
              </a:ext>
            </a:extLst>
          </p:cNvPr>
          <p:cNvSpPr>
            <a:spLocks noChangeArrowheads="1"/>
          </p:cNvSpPr>
          <p:nvPr/>
        </p:nvSpPr>
        <p:spPr bwMode="auto">
          <a:xfrm>
            <a:off x="2498725" y="4948238"/>
            <a:ext cx="1414463"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 </a:t>
            </a:r>
          </a:p>
        </p:txBody>
      </p:sp>
      <p:sp>
        <p:nvSpPr>
          <p:cNvPr id="954532" name="Rectangle 164">
            <a:extLst>
              <a:ext uri="{FF2B5EF4-FFF2-40B4-BE49-F238E27FC236}">
                <a16:creationId xmlns:a16="http://schemas.microsoft.com/office/drawing/2014/main" id="{8A195C5B-3907-8C4C-B4E8-FC359E82C719}"/>
              </a:ext>
            </a:extLst>
          </p:cNvPr>
          <p:cNvSpPr>
            <a:spLocks noChangeArrowheads="1"/>
          </p:cNvSpPr>
          <p:nvPr/>
        </p:nvSpPr>
        <p:spPr bwMode="auto">
          <a:xfrm>
            <a:off x="2455863" y="4527550"/>
            <a:ext cx="147955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 </a:t>
            </a:r>
          </a:p>
        </p:txBody>
      </p:sp>
      <p:sp>
        <p:nvSpPr>
          <p:cNvPr id="954533" name="Text Box 165">
            <a:extLst>
              <a:ext uri="{FF2B5EF4-FFF2-40B4-BE49-F238E27FC236}">
                <a16:creationId xmlns:a16="http://schemas.microsoft.com/office/drawing/2014/main" id="{9D9FEF04-5BF9-C14C-AE41-03ED4A437716}"/>
              </a:ext>
            </a:extLst>
          </p:cNvPr>
          <p:cNvSpPr txBox="1">
            <a:spLocks noChangeArrowheads="1"/>
          </p:cNvSpPr>
          <p:nvPr/>
        </p:nvSpPr>
        <p:spPr bwMode="auto">
          <a:xfrm>
            <a:off x="2581275" y="4700588"/>
            <a:ext cx="1206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p>
            <a:pPr algn="ctr">
              <a:spcBef>
                <a:spcPct val="50000"/>
              </a:spcBef>
            </a:pPr>
            <a:r>
              <a:rPr lang="en-US" altLang="en-US" sz="1000" b="1">
                <a:latin typeface="Helvetica" pitchFamily="2" charset="0"/>
              </a:rPr>
              <a:t>  </a:t>
            </a:r>
            <a:r>
              <a:rPr lang="en-US" altLang="en-US" sz="1200" b="1">
                <a:latin typeface="Helvetica" pitchFamily="2" charset="0"/>
              </a:rPr>
              <a:t> </a:t>
            </a:r>
          </a:p>
        </p:txBody>
      </p:sp>
      <p:sp>
        <p:nvSpPr>
          <p:cNvPr id="954534" name="Rectangle 166">
            <a:extLst>
              <a:ext uri="{FF2B5EF4-FFF2-40B4-BE49-F238E27FC236}">
                <a16:creationId xmlns:a16="http://schemas.microsoft.com/office/drawing/2014/main" id="{9F9BE0F7-6E99-D947-86A9-6B4AF0A2A379}"/>
              </a:ext>
            </a:extLst>
          </p:cNvPr>
          <p:cNvSpPr>
            <a:spLocks noChangeArrowheads="1"/>
          </p:cNvSpPr>
          <p:nvPr/>
        </p:nvSpPr>
        <p:spPr bwMode="auto">
          <a:xfrm>
            <a:off x="2562225" y="4046538"/>
            <a:ext cx="1873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954535" name="Rectangle 167">
            <a:extLst>
              <a:ext uri="{FF2B5EF4-FFF2-40B4-BE49-F238E27FC236}">
                <a16:creationId xmlns:a16="http://schemas.microsoft.com/office/drawing/2014/main" id="{ED1ACE6A-1C42-F54D-8544-55C4C4FAF01F}"/>
              </a:ext>
            </a:extLst>
          </p:cNvPr>
          <p:cNvSpPr>
            <a:spLocks noChangeArrowheads="1"/>
          </p:cNvSpPr>
          <p:nvPr/>
        </p:nvSpPr>
        <p:spPr bwMode="auto">
          <a:xfrm>
            <a:off x="2641600" y="3606800"/>
            <a:ext cx="22225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5000">
                <a:latin typeface="Helvetica" pitchFamily="2" charset="0"/>
              </a:rPr>
              <a:t>•</a:t>
            </a:r>
            <a:endParaRPr lang="en-US" altLang="en-US" sz="2000">
              <a:latin typeface="Helvetica" pitchFamily="2" charset="0"/>
            </a:endParaRPr>
          </a:p>
        </p:txBody>
      </p:sp>
      <p:sp>
        <p:nvSpPr>
          <p:cNvPr id="954536" name="Rectangle 168">
            <a:extLst>
              <a:ext uri="{FF2B5EF4-FFF2-40B4-BE49-F238E27FC236}">
                <a16:creationId xmlns:a16="http://schemas.microsoft.com/office/drawing/2014/main" id="{BFDC12D8-D924-C047-9E72-63D9DAF9FF7F}"/>
              </a:ext>
            </a:extLst>
          </p:cNvPr>
          <p:cNvSpPr>
            <a:spLocks noChangeArrowheads="1"/>
          </p:cNvSpPr>
          <p:nvPr/>
        </p:nvSpPr>
        <p:spPr bwMode="auto">
          <a:xfrm>
            <a:off x="2862263" y="55451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54537" name="Rectangle 169">
            <a:extLst>
              <a:ext uri="{FF2B5EF4-FFF2-40B4-BE49-F238E27FC236}">
                <a16:creationId xmlns:a16="http://schemas.microsoft.com/office/drawing/2014/main" id="{922175A3-AD2E-DF48-8086-6AFB7D8DE5F8}"/>
              </a:ext>
            </a:extLst>
          </p:cNvPr>
          <p:cNvSpPr>
            <a:spLocks noChangeArrowheads="1"/>
          </p:cNvSpPr>
          <p:nvPr/>
        </p:nvSpPr>
        <p:spPr bwMode="auto">
          <a:xfrm>
            <a:off x="2847975" y="58499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 </a:t>
            </a:r>
            <a:endParaRPr lang="en-US" altLang="en-US">
              <a:latin typeface="Helvetica" pitchFamily="2" charset="0"/>
            </a:endParaRPr>
          </a:p>
        </p:txBody>
      </p:sp>
      <p:sp>
        <p:nvSpPr>
          <p:cNvPr id="954538" name="Line 170">
            <a:extLst>
              <a:ext uri="{FF2B5EF4-FFF2-40B4-BE49-F238E27FC236}">
                <a16:creationId xmlns:a16="http://schemas.microsoft.com/office/drawing/2014/main" id="{CB157A26-EDE8-4647-B9AC-A5FAE71DD29C}"/>
              </a:ext>
            </a:extLst>
          </p:cNvPr>
          <p:cNvSpPr>
            <a:spLocks noChangeShapeType="1"/>
          </p:cNvSpPr>
          <p:nvPr/>
        </p:nvSpPr>
        <p:spPr bwMode="auto">
          <a:xfrm>
            <a:off x="2559050" y="571500"/>
            <a:ext cx="0" cy="22066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4539" name="Line 171">
            <a:extLst>
              <a:ext uri="{FF2B5EF4-FFF2-40B4-BE49-F238E27FC236}">
                <a16:creationId xmlns:a16="http://schemas.microsoft.com/office/drawing/2014/main" id="{7CB1B187-8EA6-8540-8F51-F81977422837}"/>
              </a:ext>
            </a:extLst>
          </p:cNvPr>
          <p:cNvSpPr>
            <a:spLocks noChangeShapeType="1"/>
          </p:cNvSpPr>
          <p:nvPr/>
        </p:nvSpPr>
        <p:spPr bwMode="auto">
          <a:xfrm>
            <a:off x="2516188" y="814388"/>
            <a:ext cx="1676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4540" name="Line 172">
            <a:extLst>
              <a:ext uri="{FF2B5EF4-FFF2-40B4-BE49-F238E27FC236}">
                <a16:creationId xmlns:a16="http://schemas.microsoft.com/office/drawing/2014/main" id="{97A6DB5F-B7A6-E84C-9ED7-CF84669C1055}"/>
              </a:ext>
            </a:extLst>
          </p:cNvPr>
          <p:cNvSpPr>
            <a:spLocks noChangeShapeType="1"/>
          </p:cNvSpPr>
          <p:nvPr/>
        </p:nvSpPr>
        <p:spPr bwMode="auto">
          <a:xfrm>
            <a:off x="4152900" y="182563"/>
            <a:ext cx="0" cy="6048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4541" name="Line 173">
            <a:extLst>
              <a:ext uri="{FF2B5EF4-FFF2-40B4-BE49-F238E27FC236}">
                <a16:creationId xmlns:a16="http://schemas.microsoft.com/office/drawing/2014/main" id="{3FAECA57-629D-1C47-92D2-0A964A90B812}"/>
              </a:ext>
            </a:extLst>
          </p:cNvPr>
          <p:cNvSpPr>
            <a:spLocks noChangeShapeType="1"/>
          </p:cNvSpPr>
          <p:nvPr/>
        </p:nvSpPr>
        <p:spPr bwMode="auto">
          <a:xfrm>
            <a:off x="2535238" y="1011238"/>
            <a:ext cx="0" cy="29035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4542" name="Line 174">
            <a:extLst>
              <a:ext uri="{FF2B5EF4-FFF2-40B4-BE49-F238E27FC236}">
                <a16:creationId xmlns:a16="http://schemas.microsoft.com/office/drawing/2014/main" id="{FA7541CB-861B-E14C-AEAF-E781879E5ACE}"/>
              </a:ext>
            </a:extLst>
          </p:cNvPr>
          <p:cNvSpPr>
            <a:spLocks noChangeShapeType="1"/>
          </p:cNvSpPr>
          <p:nvPr/>
        </p:nvSpPr>
        <p:spPr bwMode="auto">
          <a:xfrm>
            <a:off x="2511425" y="1001713"/>
            <a:ext cx="1693863"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4543" name="Line 175">
            <a:extLst>
              <a:ext uri="{FF2B5EF4-FFF2-40B4-BE49-F238E27FC236}">
                <a16:creationId xmlns:a16="http://schemas.microsoft.com/office/drawing/2014/main" id="{917A4351-50DF-F34B-92A1-19382A795391}"/>
              </a:ext>
            </a:extLst>
          </p:cNvPr>
          <p:cNvSpPr>
            <a:spLocks noChangeShapeType="1"/>
          </p:cNvSpPr>
          <p:nvPr/>
        </p:nvSpPr>
        <p:spPr bwMode="auto">
          <a:xfrm>
            <a:off x="2509838" y="7305675"/>
            <a:ext cx="1693862" cy="0"/>
          </a:xfrm>
          <a:prstGeom prst="line">
            <a:avLst/>
          </a:prstGeom>
          <a:noFill/>
          <a:ln w="76200">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54544" name="Line 176">
            <a:extLst>
              <a:ext uri="{FF2B5EF4-FFF2-40B4-BE49-F238E27FC236}">
                <a16:creationId xmlns:a16="http://schemas.microsoft.com/office/drawing/2014/main" id="{A280FD6D-7BF3-B24F-A1CC-BBFD13F43DC0}"/>
              </a:ext>
            </a:extLst>
          </p:cNvPr>
          <p:cNvSpPr>
            <a:spLocks noChangeShapeType="1"/>
          </p:cNvSpPr>
          <p:nvPr/>
        </p:nvSpPr>
        <p:spPr bwMode="auto">
          <a:xfrm>
            <a:off x="4164013" y="1006475"/>
            <a:ext cx="0" cy="62801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4545" name="Line 177">
            <a:extLst>
              <a:ext uri="{FF2B5EF4-FFF2-40B4-BE49-F238E27FC236}">
                <a16:creationId xmlns:a16="http://schemas.microsoft.com/office/drawing/2014/main" id="{BE5B84B8-C41B-4340-BAB2-3A4E25A0E366}"/>
              </a:ext>
            </a:extLst>
          </p:cNvPr>
          <p:cNvSpPr>
            <a:spLocks noChangeShapeType="1"/>
          </p:cNvSpPr>
          <p:nvPr/>
        </p:nvSpPr>
        <p:spPr bwMode="auto">
          <a:xfrm>
            <a:off x="2541588" y="5576888"/>
            <a:ext cx="0" cy="17129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4546" name="Line 178">
            <a:extLst>
              <a:ext uri="{FF2B5EF4-FFF2-40B4-BE49-F238E27FC236}">
                <a16:creationId xmlns:a16="http://schemas.microsoft.com/office/drawing/2014/main" id="{81EB5FF7-573A-8D4D-9E29-2668BE0E8A67}"/>
              </a:ext>
            </a:extLst>
          </p:cNvPr>
          <p:cNvSpPr>
            <a:spLocks noChangeShapeType="1"/>
          </p:cNvSpPr>
          <p:nvPr/>
        </p:nvSpPr>
        <p:spPr bwMode="auto">
          <a:xfrm flipV="1">
            <a:off x="2201863" y="546100"/>
            <a:ext cx="1587" cy="340201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547" name="Rectangle 179" descr="Small grid">
            <a:extLst>
              <a:ext uri="{FF2B5EF4-FFF2-40B4-BE49-F238E27FC236}">
                <a16:creationId xmlns:a16="http://schemas.microsoft.com/office/drawing/2014/main" id="{651681B2-AC41-204F-A855-C74B46C5334F}"/>
              </a:ext>
            </a:extLst>
          </p:cNvPr>
          <p:cNvSpPr>
            <a:spLocks noChangeArrowheads="1"/>
          </p:cNvSpPr>
          <p:nvPr/>
        </p:nvSpPr>
        <p:spPr bwMode="auto">
          <a:xfrm>
            <a:off x="1985963" y="3365500"/>
            <a:ext cx="247650" cy="1524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4548" name="Line 180">
            <a:extLst>
              <a:ext uri="{FF2B5EF4-FFF2-40B4-BE49-F238E27FC236}">
                <a16:creationId xmlns:a16="http://schemas.microsoft.com/office/drawing/2014/main" id="{A755EE2C-68D7-CA42-A778-698DFD912FC2}"/>
              </a:ext>
            </a:extLst>
          </p:cNvPr>
          <p:cNvSpPr>
            <a:spLocks noChangeShapeType="1"/>
          </p:cNvSpPr>
          <p:nvPr/>
        </p:nvSpPr>
        <p:spPr bwMode="auto">
          <a:xfrm>
            <a:off x="2597150" y="1079500"/>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4549" name="Rectangle 181">
            <a:extLst>
              <a:ext uri="{FF2B5EF4-FFF2-40B4-BE49-F238E27FC236}">
                <a16:creationId xmlns:a16="http://schemas.microsoft.com/office/drawing/2014/main" id="{9C52C74B-B7BA-2E4B-A211-DE5500BFA76C}"/>
              </a:ext>
            </a:extLst>
          </p:cNvPr>
          <p:cNvSpPr>
            <a:spLocks noChangeArrowheads="1"/>
          </p:cNvSpPr>
          <p:nvPr/>
        </p:nvSpPr>
        <p:spPr bwMode="auto">
          <a:xfrm>
            <a:off x="2733675" y="3413125"/>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 </a:t>
            </a:r>
            <a:endParaRPr lang="en-US" altLang="en-US">
              <a:latin typeface="Arial" panose="020B0604020202020204" pitchFamily="34" charset="0"/>
            </a:endParaRPr>
          </a:p>
        </p:txBody>
      </p:sp>
      <p:sp>
        <p:nvSpPr>
          <p:cNvPr id="954550" name="Rectangle 182">
            <a:extLst>
              <a:ext uri="{FF2B5EF4-FFF2-40B4-BE49-F238E27FC236}">
                <a16:creationId xmlns:a16="http://schemas.microsoft.com/office/drawing/2014/main" id="{4D4D89CB-1C76-E447-8D4A-79C0DC177AF6}"/>
              </a:ext>
            </a:extLst>
          </p:cNvPr>
          <p:cNvSpPr>
            <a:spLocks noChangeArrowheads="1"/>
          </p:cNvSpPr>
          <p:nvPr/>
        </p:nvSpPr>
        <p:spPr bwMode="auto">
          <a:xfrm>
            <a:off x="2971800" y="3616325"/>
            <a:ext cx="69850"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000" b="1">
                <a:latin typeface="Arial" panose="020B0604020202020204" pitchFamily="34" charset="0"/>
              </a:rPr>
              <a:t>  </a:t>
            </a:r>
            <a:endParaRPr lang="en-US" altLang="en-US" sz="1000">
              <a:latin typeface="Arial" panose="020B0604020202020204" pitchFamily="34" charset="0"/>
            </a:endParaRPr>
          </a:p>
        </p:txBody>
      </p:sp>
      <p:sp>
        <p:nvSpPr>
          <p:cNvPr id="954551" name="Text Box 183">
            <a:extLst>
              <a:ext uri="{FF2B5EF4-FFF2-40B4-BE49-F238E27FC236}">
                <a16:creationId xmlns:a16="http://schemas.microsoft.com/office/drawing/2014/main" id="{DA322064-B8B2-464B-8341-AE61145CC094}"/>
              </a:ext>
            </a:extLst>
          </p:cNvPr>
          <p:cNvSpPr txBox="1">
            <a:spLocks noChangeArrowheads="1"/>
          </p:cNvSpPr>
          <p:nvPr/>
        </p:nvSpPr>
        <p:spPr bwMode="auto">
          <a:xfrm>
            <a:off x="3278188" y="4052888"/>
            <a:ext cx="7397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1400" i="1">
                <a:latin typeface="Kosher-Normal" charset="0"/>
              </a:rPr>
              <a:t>NC</a:t>
            </a:r>
            <a:endParaRPr lang="en-US" altLang="en-US" sz="1400" b="1" i="1">
              <a:solidFill>
                <a:srgbClr val="00DFCA"/>
              </a:solidFill>
              <a:latin typeface="Comic Sans MS" panose="030F0902030302020204" pitchFamily="66" charset="0"/>
            </a:endParaRPr>
          </a:p>
        </p:txBody>
      </p:sp>
      <p:grpSp>
        <p:nvGrpSpPr>
          <p:cNvPr id="954552" name="Group 184">
            <a:extLst>
              <a:ext uri="{FF2B5EF4-FFF2-40B4-BE49-F238E27FC236}">
                <a16:creationId xmlns:a16="http://schemas.microsoft.com/office/drawing/2014/main" id="{7093E066-8A37-A74E-978C-D6FE233DBA11}"/>
              </a:ext>
            </a:extLst>
          </p:cNvPr>
          <p:cNvGrpSpPr>
            <a:grpSpLocks/>
          </p:cNvGrpSpPr>
          <p:nvPr/>
        </p:nvGrpSpPr>
        <p:grpSpPr bwMode="auto">
          <a:xfrm>
            <a:off x="3462338" y="4022725"/>
            <a:ext cx="420687" cy="477838"/>
            <a:chOff x="1084" y="711"/>
            <a:chExt cx="2950" cy="2769"/>
          </a:xfrm>
        </p:grpSpPr>
        <p:grpSp>
          <p:nvGrpSpPr>
            <p:cNvPr id="954553" name="Group 185">
              <a:extLst>
                <a:ext uri="{FF2B5EF4-FFF2-40B4-BE49-F238E27FC236}">
                  <a16:creationId xmlns:a16="http://schemas.microsoft.com/office/drawing/2014/main" id="{3CCC1A74-793E-1047-B9B8-4BB43D893238}"/>
                </a:ext>
              </a:extLst>
            </p:cNvPr>
            <p:cNvGrpSpPr>
              <a:grpSpLocks/>
            </p:cNvGrpSpPr>
            <p:nvPr/>
          </p:nvGrpSpPr>
          <p:grpSpPr bwMode="auto">
            <a:xfrm>
              <a:off x="1084" y="711"/>
              <a:ext cx="2950" cy="2769"/>
              <a:chOff x="2707" y="548"/>
              <a:chExt cx="2950" cy="2769"/>
            </a:xfrm>
          </p:grpSpPr>
          <p:grpSp>
            <p:nvGrpSpPr>
              <p:cNvPr id="954554" name="Group 186">
                <a:extLst>
                  <a:ext uri="{FF2B5EF4-FFF2-40B4-BE49-F238E27FC236}">
                    <a16:creationId xmlns:a16="http://schemas.microsoft.com/office/drawing/2014/main" id="{BE185731-5610-BE4C-8DB9-6468D6C68737}"/>
                  </a:ext>
                </a:extLst>
              </p:cNvPr>
              <p:cNvGrpSpPr>
                <a:grpSpLocks/>
              </p:cNvGrpSpPr>
              <p:nvPr/>
            </p:nvGrpSpPr>
            <p:grpSpPr bwMode="auto">
              <a:xfrm>
                <a:off x="3180" y="1046"/>
                <a:ext cx="2105" cy="1421"/>
                <a:chOff x="578" y="2316"/>
                <a:chExt cx="2105" cy="1421"/>
              </a:xfrm>
            </p:grpSpPr>
            <p:sp>
              <p:nvSpPr>
                <p:cNvPr id="954555" name="Freeform 187" descr="Cork">
                  <a:extLst>
                    <a:ext uri="{FF2B5EF4-FFF2-40B4-BE49-F238E27FC236}">
                      <a16:creationId xmlns:a16="http://schemas.microsoft.com/office/drawing/2014/main" id="{FD52B576-CF03-D64E-8289-1B4BE52B656D}"/>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54556" name="Freeform 188" descr="Cork">
                  <a:extLst>
                    <a:ext uri="{FF2B5EF4-FFF2-40B4-BE49-F238E27FC236}">
                      <a16:creationId xmlns:a16="http://schemas.microsoft.com/office/drawing/2014/main" id="{030EF2D1-4AA1-AF40-848E-2E41C0264130}"/>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954557" name="Picture 189">
                <a:extLst>
                  <a:ext uri="{FF2B5EF4-FFF2-40B4-BE49-F238E27FC236}">
                    <a16:creationId xmlns:a16="http://schemas.microsoft.com/office/drawing/2014/main" id="{2F2660A9-C339-2748-A4B3-F1836E1FCC7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54558" name="Freeform 190">
              <a:extLst>
                <a:ext uri="{FF2B5EF4-FFF2-40B4-BE49-F238E27FC236}">
                  <a16:creationId xmlns:a16="http://schemas.microsoft.com/office/drawing/2014/main" id="{9F510D64-4189-D945-A69D-B935302A5948}"/>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54559" name="Freeform 191">
              <a:extLst>
                <a:ext uri="{FF2B5EF4-FFF2-40B4-BE49-F238E27FC236}">
                  <a16:creationId xmlns:a16="http://schemas.microsoft.com/office/drawing/2014/main" id="{21B37802-3FBE-2641-B69D-A457EBB8138D}"/>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54560" name="Freeform 192">
              <a:extLst>
                <a:ext uri="{FF2B5EF4-FFF2-40B4-BE49-F238E27FC236}">
                  <a16:creationId xmlns:a16="http://schemas.microsoft.com/office/drawing/2014/main" id="{FBA10096-346D-824F-BAA5-BA1F601ACD98}"/>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54561" name="Freeform 193">
              <a:extLst>
                <a:ext uri="{FF2B5EF4-FFF2-40B4-BE49-F238E27FC236}">
                  <a16:creationId xmlns:a16="http://schemas.microsoft.com/office/drawing/2014/main" id="{0DBF0500-AE05-1B4E-A1DF-DAB597C265CA}"/>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54562" name="Freeform 194">
              <a:extLst>
                <a:ext uri="{FF2B5EF4-FFF2-40B4-BE49-F238E27FC236}">
                  <a16:creationId xmlns:a16="http://schemas.microsoft.com/office/drawing/2014/main" id="{85CCF533-08EC-A649-93A2-EB8ACBCFF41E}"/>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954563" name="Rectangle 195">
            <a:extLst>
              <a:ext uri="{FF2B5EF4-FFF2-40B4-BE49-F238E27FC236}">
                <a16:creationId xmlns:a16="http://schemas.microsoft.com/office/drawing/2014/main" id="{CD1B4047-CDDF-F940-86CC-CE197371F738}"/>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54564" name="Picture 196">
            <a:extLst>
              <a:ext uri="{FF2B5EF4-FFF2-40B4-BE49-F238E27FC236}">
                <a16:creationId xmlns:a16="http://schemas.microsoft.com/office/drawing/2014/main" id="{1478B90D-57EF-2C4A-BC93-9FD6A1332B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806" r="29846" b="220"/>
          <a:stretch>
            <a:fillRect/>
          </a:stretch>
        </p:blipFill>
        <p:spPr bwMode="auto">
          <a:xfrm>
            <a:off x="5041900" y="469900"/>
            <a:ext cx="4716463" cy="6846888"/>
          </a:xfrm>
          <a:prstGeom prst="rect">
            <a:avLst/>
          </a:prstGeom>
          <a:noFill/>
          <a:extLst>
            <a:ext uri="{909E8E84-426E-40DD-AFC4-6F175D3DCCD1}">
              <a14:hiddenFill xmlns:a14="http://schemas.microsoft.com/office/drawing/2010/main">
                <a:solidFill>
                  <a:srgbClr val="FFFFFF"/>
                </a:solidFill>
              </a14:hiddenFill>
            </a:ext>
          </a:extLst>
        </p:spPr>
      </p:pic>
      <p:sp>
        <p:nvSpPr>
          <p:cNvPr id="954565" name="Rectangle 197">
            <a:extLst>
              <a:ext uri="{FF2B5EF4-FFF2-40B4-BE49-F238E27FC236}">
                <a16:creationId xmlns:a16="http://schemas.microsoft.com/office/drawing/2014/main" id="{35F57D83-6586-B940-BD9B-9AFCDB3D0834}"/>
              </a:ext>
            </a:extLst>
          </p:cNvPr>
          <p:cNvSpPr>
            <a:spLocks noChangeArrowheads="1"/>
          </p:cNvSpPr>
          <p:nvPr/>
        </p:nvSpPr>
        <p:spPr bwMode="auto">
          <a:xfrm>
            <a:off x="4989513" y="407988"/>
            <a:ext cx="4692650" cy="6834187"/>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4566" name="Rectangle 198">
            <a:extLst>
              <a:ext uri="{FF2B5EF4-FFF2-40B4-BE49-F238E27FC236}">
                <a16:creationId xmlns:a16="http://schemas.microsoft.com/office/drawing/2014/main" id="{03C63665-BC7F-0B41-9DF1-102E70112B1A}"/>
              </a:ext>
            </a:extLst>
          </p:cNvPr>
          <p:cNvSpPr>
            <a:spLocks noChangeArrowheads="1"/>
          </p:cNvSpPr>
          <p:nvPr/>
        </p:nvSpPr>
        <p:spPr bwMode="auto">
          <a:xfrm>
            <a:off x="5026025" y="412750"/>
            <a:ext cx="4694238" cy="6850063"/>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54569" name="Picture 201">
            <a:extLst>
              <a:ext uri="{FF2B5EF4-FFF2-40B4-BE49-F238E27FC236}">
                <a16:creationId xmlns:a16="http://schemas.microsoft.com/office/drawing/2014/main" id="{8552A8C9-8236-424F-A69F-F3EB7B6A01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954572" name="Rectangle 204">
            <a:extLst>
              <a:ext uri="{FF2B5EF4-FFF2-40B4-BE49-F238E27FC236}">
                <a16:creationId xmlns:a16="http://schemas.microsoft.com/office/drawing/2014/main" id="{8E18D85B-8287-AF48-B235-408D07F936A1}"/>
              </a:ext>
            </a:extLst>
          </p:cNvPr>
          <p:cNvSpPr>
            <a:spLocks noChangeArrowheads="1"/>
          </p:cNvSpPr>
          <p:nvPr/>
        </p:nvSpPr>
        <p:spPr bwMode="auto">
          <a:xfrm>
            <a:off x="5457825" y="3981450"/>
            <a:ext cx="3903663" cy="8509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pPr algn="ctr">
              <a:spcBef>
                <a:spcPct val="50000"/>
              </a:spcBef>
            </a:pPr>
            <a:r>
              <a:rPr lang="en-US" altLang="en-US" sz="2000" b="1">
                <a:solidFill>
                  <a:srgbClr val="66FFFF"/>
                </a:solidFill>
                <a:latin typeface="Helvetica" pitchFamily="2" charset="0"/>
              </a:rPr>
              <a:t>Kepada Kerajaan Utara </a:t>
            </a:r>
          </a:p>
          <a:p>
            <a:pPr algn="ctr">
              <a:spcBef>
                <a:spcPct val="50000"/>
              </a:spcBef>
            </a:pPr>
            <a:r>
              <a:rPr lang="en-US" altLang="en-US" sz="2000" b="1">
                <a:solidFill>
                  <a:srgbClr val="66FFFF"/>
                </a:solidFill>
                <a:latin typeface="Helvetica" pitchFamily="2" charset="0"/>
              </a:rPr>
              <a:t>…ISRAEL: Diaspora…</a:t>
            </a:r>
          </a:p>
        </p:txBody>
      </p:sp>
      <p:sp>
        <p:nvSpPr>
          <p:cNvPr id="954582" name="Rectangle 214">
            <a:extLst>
              <a:ext uri="{FF2B5EF4-FFF2-40B4-BE49-F238E27FC236}">
                <a16:creationId xmlns:a16="http://schemas.microsoft.com/office/drawing/2014/main" id="{18828A3F-60D6-9648-BA9A-1116CF554D31}"/>
              </a:ext>
            </a:extLst>
          </p:cNvPr>
          <p:cNvSpPr>
            <a:spLocks noChangeArrowheads="1"/>
          </p:cNvSpPr>
          <p:nvPr/>
        </p:nvSpPr>
        <p:spPr bwMode="auto">
          <a:xfrm>
            <a:off x="6684963" y="584200"/>
            <a:ext cx="2706687"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954583" name="Text Box 215">
            <a:extLst>
              <a:ext uri="{FF2B5EF4-FFF2-40B4-BE49-F238E27FC236}">
                <a16:creationId xmlns:a16="http://schemas.microsoft.com/office/drawing/2014/main" id="{366C9460-B50D-6840-8CCE-6C70DF492698}"/>
              </a:ext>
            </a:extLst>
          </p:cNvPr>
          <p:cNvSpPr txBox="1">
            <a:spLocks noChangeArrowheads="1"/>
          </p:cNvSpPr>
          <p:nvPr/>
        </p:nvSpPr>
        <p:spPr bwMode="auto">
          <a:xfrm>
            <a:off x="5251450" y="3362325"/>
            <a:ext cx="4330700" cy="5588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5000"/>
              </a:lnSpc>
              <a:spcBef>
                <a:spcPct val="50000"/>
              </a:spcBef>
            </a:pPr>
            <a:r>
              <a:rPr lang="en-US" altLang="en-US" sz="3600" b="1">
                <a:solidFill>
                  <a:srgbClr val="FFEA18"/>
                </a:solidFill>
                <a:latin typeface="Helvetica" pitchFamily="2" charset="0"/>
              </a:rPr>
              <a:t>"Nabi-Nabi"</a:t>
            </a:r>
          </a:p>
        </p:txBody>
      </p:sp>
      <p:sp>
        <p:nvSpPr>
          <p:cNvPr id="954585" name="Rectangle 217">
            <a:extLst>
              <a:ext uri="{FF2B5EF4-FFF2-40B4-BE49-F238E27FC236}">
                <a16:creationId xmlns:a16="http://schemas.microsoft.com/office/drawing/2014/main" id="{9F4AD7D9-966F-124F-9343-7B696201E3E9}"/>
              </a:ext>
            </a:extLst>
          </p:cNvPr>
          <p:cNvSpPr>
            <a:spLocks noChangeArrowheads="1"/>
          </p:cNvSpPr>
          <p:nvPr/>
        </p:nvSpPr>
        <p:spPr bwMode="auto">
          <a:xfrm>
            <a:off x="5265738" y="2297113"/>
            <a:ext cx="4349750" cy="10033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000" b="1" i="1">
                <a:solidFill>
                  <a:schemeClr val="bg1"/>
                </a:solidFill>
                <a:latin typeface="Helvetica" pitchFamily="2" charset="0"/>
              </a:rPr>
              <a:t>MENSET</a:t>
            </a:r>
          </a:p>
          <a:p>
            <a:pPr algn="ctr">
              <a:lnSpc>
                <a:spcPct val="50000"/>
              </a:lnSpc>
              <a:spcBef>
                <a:spcPct val="50000"/>
              </a:spcBef>
            </a:pPr>
            <a:r>
              <a:rPr lang="en-US" altLang="en-US" sz="4000" b="1" i="1">
                <a:solidFill>
                  <a:schemeClr val="bg1"/>
                </a:solidFill>
                <a:latin typeface="Helvetica" pitchFamily="2" charset="0"/>
              </a:rPr>
              <a:t>KITAB</a:t>
            </a:r>
            <a:endParaRPr lang="en-US" altLang="en-US" b="1" u="sng">
              <a:solidFill>
                <a:schemeClr val="bg1"/>
              </a:solidFill>
              <a:latin typeface="Helvetica" pitchFamily="2" charset="0"/>
            </a:endParaRPr>
          </a:p>
        </p:txBody>
      </p:sp>
      <p:sp>
        <p:nvSpPr>
          <p:cNvPr id="954588" name="Text Box 220">
            <a:extLst>
              <a:ext uri="{FF2B5EF4-FFF2-40B4-BE49-F238E27FC236}">
                <a16:creationId xmlns:a16="http://schemas.microsoft.com/office/drawing/2014/main" id="{9B776AD4-6494-EE4C-8615-90D49C890FDC}"/>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69</a:t>
            </a:r>
          </a:p>
        </p:txBody>
      </p:sp>
      <p:grpSp>
        <p:nvGrpSpPr>
          <p:cNvPr id="954589" name="Group 221">
            <a:extLst>
              <a:ext uri="{FF2B5EF4-FFF2-40B4-BE49-F238E27FC236}">
                <a16:creationId xmlns:a16="http://schemas.microsoft.com/office/drawing/2014/main" id="{611BE49C-ADFF-C940-9E4A-172360851DD8}"/>
              </a:ext>
            </a:extLst>
          </p:cNvPr>
          <p:cNvGrpSpPr>
            <a:grpSpLocks/>
          </p:cNvGrpSpPr>
          <p:nvPr/>
        </p:nvGrpSpPr>
        <p:grpSpPr bwMode="auto">
          <a:xfrm>
            <a:off x="5232400" y="6367463"/>
            <a:ext cx="4233863" cy="822325"/>
            <a:chOff x="3468" y="4011"/>
            <a:chExt cx="2667" cy="518"/>
          </a:xfrm>
        </p:grpSpPr>
        <p:sp>
          <p:nvSpPr>
            <p:cNvPr id="954590" name="Text Box 222">
              <a:extLst>
                <a:ext uri="{FF2B5EF4-FFF2-40B4-BE49-F238E27FC236}">
                  <a16:creationId xmlns:a16="http://schemas.microsoft.com/office/drawing/2014/main" id="{A2FF1483-1399-E549-8E7C-D9E20D424222}"/>
                </a:ext>
              </a:extLst>
            </p:cNvPr>
            <p:cNvSpPr txBox="1">
              <a:spLocks noChangeArrowheads="1"/>
            </p:cNvSpPr>
            <p:nvPr/>
          </p:nvSpPr>
          <p:spPr bwMode="auto">
            <a:xfrm>
              <a:off x="3468" y="4058"/>
              <a:ext cx="2667"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rgbClr val="FFF819"/>
                  </a:solidFill>
                  <a:latin typeface="Helvetica" pitchFamily="2" charset="0"/>
                </a:rPr>
                <a:t>Prakiraan Waktu:                                             760 S.M. ke 730 S.M.</a:t>
              </a:r>
            </a:p>
          </p:txBody>
        </p:sp>
        <p:sp>
          <p:nvSpPr>
            <p:cNvPr id="954591" name="AutoShape 223">
              <a:extLst>
                <a:ext uri="{FF2B5EF4-FFF2-40B4-BE49-F238E27FC236}">
                  <a16:creationId xmlns:a16="http://schemas.microsoft.com/office/drawing/2014/main" id="{F98130C4-E811-7A46-90BE-B24B53A8177A}"/>
                </a:ext>
              </a:extLst>
            </p:cNvPr>
            <p:cNvSpPr>
              <a:spLocks noChangeArrowheads="1"/>
            </p:cNvSpPr>
            <p:nvPr/>
          </p:nvSpPr>
          <p:spPr bwMode="auto">
            <a:xfrm>
              <a:off x="3680" y="4011"/>
              <a:ext cx="2280" cy="518"/>
            </a:xfrm>
            <a:prstGeom prst="roundRect">
              <a:avLst>
                <a:gd name="adj" fmla="val 16667"/>
              </a:avLst>
            </a:prstGeom>
            <a:noFill/>
            <a:ln w="57150">
              <a:solidFill>
                <a:srgbClr val="FFF819"/>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954592" name="Text Box 224">
            <a:extLst>
              <a:ext uri="{FF2B5EF4-FFF2-40B4-BE49-F238E27FC236}">
                <a16:creationId xmlns:a16="http://schemas.microsoft.com/office/drawing/2014/main" id="{77D8F494-240F-FB40-B788-3BBE42EEF0AE}"/>
              </a:ext>
            </a:extLst>
          </p:cNvPr>
          <p:cNvSpPr txBox="1">
            <a:spLocks noChangeArrowheads="1"/>
          </p:cNvSpPr>
          <p:nvPr/>
        </p:nvSpPr>
        <p:spPr bwMode="auto">
          <a:xfrm rot="-5400000">
            <a:off x="2205832" y="3569493"/>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 </a:t>
            </a:r>
            <a:endParaRPr lang="en-US" altLang="en-US" sz="900">
              <a:latin typeface="Arial Black" panose="020B0604020202020204" pitchFamily="34" charset="0"/>
            </a:endParaRPr>
          </a:p>
        </p:txBody>
      </p:sp>
      <p:sp>
        <p:nvSpPr>
          <p:cNvPr id="954593" name="Rectangle 225">
            <a:extLst>
              <a:ext uri="{FF2B5EF4-FFF2-40B4-BE49-F238E27FC236}">
                <a16:creationId xmlns:a16="http://schemas.microsoft.com/office/drawing/2014/main" id="{6AA297B5-7FB3-3448-933F-838656D20370}"/>
              </a:ext>
            </a:extLst>
          </p:cNvPr>
          <p:cNvSpPr>
            <a:spLocks noChangeArrowheads="1"/>
          </p:cNvSpPr>
          <p:nvPr/>
        </p:nvSpPr>
        <p:spPr bwMode="auto">
          <a:xfrm>
            <a:off x="6500813"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grpSp>
        <p:nvGrpSpPr>
          <p:cNvPr id="954599" name="Group 231">
            <a:extLst>
              <a:ext uri="{FF2B5EF4-FFF2-40B4-BE49-F238E27FC236}">
                <a16:creationId xmlns:a16="http://schemas.microsoft.com/office/drawing/2014/main" id="{E0F0006F-EB11-BF45-B37B-4A654A8EB203}"/>
              </a:ext>
            </a:extLst>
          </p:cNvPr>
          <p:cNvGrpSpPr>
            <a:grpSpLocks/>
          </p:cNvGrpSpPr>
          <p:nvPr/>
        </p:nvGrpSpPr>
        <p:grpSpPr bwMode="auto">
          <a:xfrm>
            <a:off x="2503488" y="1271588"/>
            <a:ext cx="6772275" cy="4857750"/>
            <a:chOff x="1577" y="801"/>
            <a:chExt cx="4266" cy="3060"/>
          </a:xfrm>
        </p:grpSpPr>
        <p:sp>
          <p:nvSpPr>
            <p:cNvPr id="954594" name="AutoShape 226">
              <a:extLst>
                <a:ext uri="{FF2B5EF4-FFF2-40B4-BE49-F238E27FC236}">
                  <a16:creationId xmlns:a16="http://schemas.microsoft.com/office/drawing/2014/main" id="{E6C0CF75-070C-7B4A-9598-B5CD9F17FB3E}"/>
                </a:ext>
              </a:extLst>
            </p:cNvPr>
            <p:cNvSpPr>
              <a:spLocks noChangeArrowheads="1"/>
            </p:cNvSpPr>
            <p:nvPr/>
          </p:nvSpPr>
          <p:spPr bwMode="auto">
            <a:xfrm>
              <a:off x="1577" y="801"/>
              <a:ext cx="882" cy="706"/>
            </a:xfrm>
            <a:prstGeom prst="roundRect">
              <a:avLst>
                <a:gd name="adj" fmla="val 16667"/>
              </a:avLst>
            </a:prstGeom>
            <a:noFill/>
            <a:ln w="57150">
              <a:solidFill>
                <a:schemeClr val="hlink"/>
              </a:solidFill>
              <a:round/>
              <a:headEnd/>
              <a:tailEnd/>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54595" name="AutoShape 227">
              <a:extLst>
                <a:ext uri="{FF2B5EF4-FFF2-40B4-BE49-F238E27FC236}">
                  <a16:creationId xmlns:a16="http://schemas.microsoft.com/office/drawing/2014/main" id="{C30B81F4-CEF7-584A-B7D8-0C12CFA61456}"/>
                </a:ext>
              </a:extLst>
            </p:cNvPr>
            <p:cNvSpPr>
              <a:spLocks noChangeArrowheads="1"/>
            </p:cNvSpPr>
            <p:nvPr/>
          </p:nvSpPr>
          <p:spPr bwMode="auto">
            <a:xfrm>
              <a:off x="3498" y="2475"/>
              <a:ext cx="2345" cy="1386"/>
            </a:xfrm>
            <a:prstGeom prst="roundRect">
              <a:avLst>
                <a:gd name="adj" fmla="val 16667"/>
              </a:avLst>
            </a:prstGeom>
            <a:noFill/>
            <a:ln w="76200">
              <a:solidFill>
                <a:schemeClr val="hlink"/>
              </a:solidFill>
              <a:round/>
              <a:headEnd/>
              <a:tailEnd/>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954597" name="Text Box 229">
            <a:extLst>
              <a:ext uri="{FF2B5EF4-FFF2-40B4-BE49-F238E27FC236}">
                <a16:creationId xmlns:a16="http://schemas.microsoft.com/office/drawing/2014/main" id="{9EB4DE84-B921-0641-9C60-7C2F09396BAE}"/>
              </a:ext>
            </a:extLst>
          </p:cNvPr>
          <p:cNvSpPr txBox="1">
            <a:spLocks noChangeArrowheads="1"/>
          </p:cNvSpPr>
          <p:nvPr/>
        </p:nvSpPr>
        <p:spPr bwMode="auto">
          <a:xfrm>
            <a:off x="5861050" y="4821238"/>
            <a:ext cx="2998788" cy="1311275"/>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AMOS</a:t>
            </a:r>
          </a:p>
          <a:p>
            <a:pPr algn="ctr">
              <a:spcBef>
                <a:spcPct val="50000"/>
              </a:spcBef>
            </a:pPr>
            <a:r>
              <a:rPr lang="en-US" altLang="en-US" sz="2000" b="1">
                <a:solidFill>
                  <a:schemeClr val="bg1"/>
                </a:solidFill>
                <a:latin typeface="Helvetica" pitchFamily="2" charset="0"/>
              </a:rPr>
              <a:t>HOSEA</a:t>
            </a:r>
          </a:p>
          <a:p>
            <a:pPr algn="ctr">
              <a:spcBef>
                <a:spcPct val="50000"/>
              </a:spcBef>
            </a:pPr>
            <a:r>
              <a:rPr lang="en-US" altLang="en-US" sz="2000" b="1">
                <a:solidFill>
                  <a:schemeClr val="bg1"/>
                </a:solidFill>
                <a:latin typeface="Helvetica" pitchFamily="2" charset="0"/>
              </a:rPr>
              <a:t>YUNUS (ke Niniwe)</a:t>
            </a:r>
            <a:endParaRPr lang="en-US" altLang="en-US" b="1">
              <a:solidFill>
                <a:schemeClr val="bg1"/>
              </a:solidFill>
              <a:latin typeface="Helvetica" pitchFamily="2" charset="0"/>
            </a:endParaRPr>
          </a:p>
        </p:txBody>
      </p:sp>
      <p:sp>
        <p:nvSpPr>
          <p:cNvPr id="954600" name="Rectangle 232">
            <a:extLst>
              <a:ext uri="{FF2B5EF4-FFF2-40B4-BE49-F238E27FC236}">
                <a16:creationId xmlns:a16="http://schemas.microsoft.com/office/drawing/2014/main" id="{B45AC624-9454-024B-B4B1-45F4E29E8449}"/>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
        <p:nvSpPr>
          <p:cNvPr id="954601" name="Text Box 233">
            <a:extLst>
              <a:ext uri="{FF2B5EF4-FFF2-40B4-BE49-F238E27FC236}">
                <a16:creationId xmlns:a16="http://schemas.microsoft.com/office/drawing/2014/main" id="{99E7F9EF-ED8B-1044-A42B-F040A62AD235}"/>
              </a:ext>
            </a:extLst>
          </p:cNvPr>
          <p:cNvSpPr txBox="1">
            <a:spLocks noChangeArrowheads="1"/>
          </p:cNvSpPr>
          <p:nvPr/>
        </p:nvSpPr>
        <p:spPr bwMode="auto">
          <a:xfrm rot="-5400000">
            <a:off x="2041525" y="3948113"/>
            <a:ext cx="381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900">
              <a:latin typeface="Arial Black" panose="020B0604020202020204" pitchFamily="34" charset="0"/>
            </a:endParaRPr>
          </a:p>
        </p:txBody>
      </p:sp>
      <p:sp>
        <p:nvSpPr>
          <p:cNvPr id="954602" name="Text Box 234">
            <a:extLst>
              <a:ext uri="{FF2B5EF4-FFF2-40B4-BE49-F238E27FC236}">
                <a16:creationId xmlns:a16="http://schemas.microsoft.com/office/drawing/2014/main" id="{809319DB-BF19-BB48-8A7A-691EDBD5C20F}"/>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 </a:t>
            </a:r>
          </a:p>
        </p:txBody>
      </p:sp>
      <p:sp>
        <p:nvSpPr>
          <p:cNvPr id="954603" name="Text Box 235">
            <a:extLst>
              <a:ext uri="{FF2B5EF4-FFF2-40B4-BE49-F238E27FC236}">
                <a16:creationId xmlns:a16="http://schemas.microsoft.com/office/drawing/2014/main" id="{A1AE6B6B-7C30-D841-9E40-737A6DFD8FB1}"/>
              </a:ext>
            </a:extLst>
          </p:cNvPr>
          <p:cNvSpPr txBox="1">
            <a:spLocks noChangeArrowheads="1"/>
          </p:cNvSpPr>
          <p:nvPr/>
        </p:nvSpPr>
        <p:spPr bwMode="auto">
          <a:xfrm rot="-5400000">
            <a:off x="2078832" y="3882231"/>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954604" name="Line 236">
            <a:extLst>
              <a:ext uri="{FF2B5EF4-FFF2-40B4-BE49-F238E27FC236}">
                <a16:creationId xmlns:a16="http://schemas.microsoft.com/office/drawing/2014/main" id="{9A34F3ED-6378-EC46-B91D-225F35FE0EEA}"/>
              </a:ext>
            </a:extLst>
          </p:cNvPr>
          <p:cNvSpPr>
            <a:spLocks noChangeShapeType="1"/>
          </p:cNvSpPr>
          <p:nvPr/>
        </p:nvSpPr>
        <p:spPr bwMode="auto">
          <a:xfrm>
            <a:off x="2630488" y="506095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954599"/>
                                        </p:tgtEl>
                                        <p:attrNameLst>
                                          <p:attrName>style.visibility</p:attrName>
                                        </p:attrNameLst>
                                      </p:cBhvr>
                                      <p:to>
                                        <p:strVal val="visible"/>
                                      </p:to>
                                    </p:set>
                                    <p:anim calcmode="lin" valueType="num">
                                      <p:cBhvr>
                                        <p:cTn id="7" dur="500" fill="hold"/>
                                        <p:tgtEl>
                                          <p:spTgt spid="954599"/>
                                        </p:tgtEl>
                                        <p:attrNameLst>
                                          <p:attrName>ppt_w</p:attrName>
                                        </p:attrNameLst>
                                      </p:cBhvr>
                                      <p:tavLst>
                                        <p:tav tm="0">
                                          <p:val>
                                            <p:fltVal val="0"/>
                                          </p:val>
                                        </p:tav>
                                        <p:tav tm="100000">
                                          <p:val>
                                            <p:strVal val="#ppt_w"/>
                                          </p:val>
                                        </p:tav>
                                      </p:tavLst>
                                    </p:anim>
                                    <p:anim calcmode="lin" valueType="num">
                                      <p:cBhvr>
                                        <p:cTn id="8" dur="500" fill="hold"/>
                                        <p:tgtEl>
                                          <p:spTgt spid="954599"/>
                                        </p:tgtEl>
                                        <p:attrNameLst>
                                          <p:attrName>ppt_h</p:attrName>
                                        </p:attrNameLst>
                                      </p:cBhvr>
                                      <p:tavLst>
                                        <p:tav tm="0">
                                          <p:val>
                                            <p:fltVal val="0"/>
                                          </p:val>
                                        </p:tav>
                                        <p:tav tm="100000">
                                          <p:val>
                                            <p:strVal val="#ppt_h"/>
                                          </p:val>
                                        </p:tav>
                                      </p:tavLst>
                                    </p:anim>
                                    <p:anim calcmode="lin" valueType="num">
                                      <p:cBhvr>
                                        <p:cTn id="9" dur="500" fill="hold"/>
                                        <p:tgtEl>
                                          <p:spTgt spid="954599"/>
                                        </p:tgtEl>
                                        <p:attrNameLst>
                                          <p:attrName>ppt_x</p:attrName>
                                        </p:attrNameLst>
                                      </p:cBhvr>
                                      <p:tavLst>
                                        <p:tav tm="0">
                                          <p:val>
                                            <p:fltVal val="0.5"/>
                                          </p:val>
                                        </p:tav>
                                        <p:tav tm="100000">
                                          <p:val>
                                            <p:strVal val="#ppt_x"/>
                                          </p:val>
                                        </p:tav>
                                      </p:tavLst>
                                    </p:anim>
                                    <p:anim calcmode="lin" valueType="num">
                                      <p:cBhvr>
                                        <p:cTn id="10" dur="500" fill="hold"/>
                                        <p:tgtEl>
                                          <p:spTgt spid="95459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2" presetClass="entr" presetSubtype="1" fill="hold" grpId="0" nodeType="afterEffect">
                                  <p:stCondLst>
                                    <p:cond delay="0"/>
                                  </p:stCondLst>
                                  <p:iterate type="lt">
                                    <p:tmPct val="100000"/>
                                  </p:iterate>
                                  <p:childTnLst>
                                    <p:set>
                                      <p:cBhvr>
                                        <p:cTn id="13" dur="1" fill="hold">
                                          <p:stCondLst>
                                            <p:cond delay="0"/>
                                          </p:stCondLst>
                                        </p:cTn>
                                        <p:tgtEl>
                                          <p:spTgt spid="954597">
                                            <p:txEl>
                                              <p:pRg st="0" end="0"/>
                                            </p:txEl>
                                          </p:spTgt>
                                        </p:tgtEl>
                                        <p:attrNameLst>
                                          <p:attrName>style.visibility</p:attrName>
                                        </p:attrNameLst>
                                      </p:cBhvr>
                                      <p:to>
                                        <p:strVal val="visible"/>
                                      </p:to>
                                    </p:set>
                                    <p:animEffect transition="in" filter="wipe(up)">
                                      <p:cBhvr>
                                        <p:cTn id="14" dur="75"/>
                                        <p:tgtEl>
                                          <p:spTgt spid="954597">
                                            <p:txEl>
                                              <p:pRg st="0" end="0"/>
                                            </p:txEl>
                                          </p:spTgt>
                                        </p:tgtEl>
                                      </p:cBhvr>
                                    </p:animEffect>
                                  </p:childTnLst>
                                </p:cTn>
                              </p:par>
                            </p:childTnLst>
                          </p:cTn>
                        </p:par>
                        <p:par>
                          <p:cTn id="15" fill="hold" nodeType="afterGroup">
                            <p:stCondLst>
                              <p:cond delay="800"/>
                            </p:stCondLst>
                            <p:childTnLst>
                              <p:par>
                                <p:cTn id="16" presetID="22" presetClass="entr" presetSubtype="1" fill="hold" grpId="0" nodeType="afterEffect">
                                  <p:stCondLst>
                                    <p:cond delay="0"/>
                                  </p:stCondLst>
                                  <p:iterate type="lt">
                                    <p:tmPct val="100000"/>
                                  </p:iterate>
                                  <p:childTnLst>
                                    <p:set>
                                      <p:cBhvr>
                                        <p:cTn id="17" dur="1" fill="hold">
                                          <p:stCondLst>
                                            <p:cond delay="0"/>
                                          </p:stCondLst>
                                        </p:cTn>
                                        <p:tgtEl>
                                          <p:spTgt spid="954597">
                                            <p:txEl>
                                              <p:pRg st="1" end="1"/>
                                            </p:txEl>
                                          </p:spTgt>
                                        </p:tgtEl>
                                        <p:attrNameLst>
                                          <p:attrName>style.visibility</p:attrName>
                                        </p:attrNameLst>
                                      </p:cBhvr>
                                      <p:to>
                                        <p:strVal val="visible"/>
                                      </p:to>
                                    </p:set>
                                    <p:animEffect transition="in" filter="wipe(up)">
                                      <p:cBhvr>
                                        <p:cTn id="18" dur="75"/>
                                        <p:tgtEl>
                                          <p:spTgt spid="954597">
                                            <p:txEl>
                                              <p:pRg st="1" end="1"/>
                                            </p:txEl>
                                          </p:spTgt>
                                        </p:tgtEl>
                                      </p:cBhvr>
                                    </p:animEffect>
                                  </p:childTnLst>
                                </p:cTn>
                              </p:par>
                            </p:childTnLst>
                          </p:cTn>
                        </p:par>
                        <p:par>
                          <p:cTn id="19" fill="hold" nodeType="afterGroup">
                            <p:stCondLst>
                              <p:cond delay="1175"/>
                            </p:stCondLst>
                            <p:childTnLst>
                              <p:par>
                                <p:cTn id="20" presetID="22" presetClass="entr" presetSubtype="1" fill="hold" grpId="0" nodeType="afterEffect">
                                  <p:stCondLst>
                                    <p:cond delay="0"/>
                                  </p:stCondLst>
                                  <p:iterate type="lt">
                                    <p:tmPct val="100000"/>
                                  </p:iterate>
                                  <p:childTnLst>
                                    <p:set>
                                      <p:cBhvr>
                                        <p:cTn id="21" dur="1" fill="hold">
                                          <p:stCondLst>
                                            <p:cond delay="0"/>
                                          </p:stCondLst>
                                        </p:cTn>
                                        <p:tgtEl>
                                          <p:spTgt spid="954597">
                                            <p:txEl>
                                              <p:pRg st="2" end="2"/>
                                            </p:txEl>
                                          </p:spTgt>
                                        </p:tgtEl>
                                        <p:attrNameLst>
                                          <p:attrName>style.visibility</p:attrName>
                                        </p:attrNameLst>
                                      </p:cBhvr>
                                      <p:to>
                                        <p:strVal val="visible"/>
                                      </p:to>
                                    </p:set>
                                    <p:animEffect transition="in" filter="wipe(up)">
                                      <p:cBhvr>
                                        <p:cTn id="22" dur="75"/>
                                        <p:tgtEl>
                                          <p:spTgt spid="95459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597" grpId="0" build="p" autoUpdateAnimBg="0"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42" name="Picture 2">
            <a:extLst>
              <a:ext uri="{FF2B5EF4-FFF2-40B4-BE49-F238E27FC236}">
                <a16:creationId xmlns:a16="http://schemas.microsoft.com/office/drawing/2014/main" id="{2252B647-560B-194C-B684-3F10859B5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8" y="492125"/>
            <a:ext cx="8996362" cy="6777038"/>
          </a:xfrm>
          <a:prstGeom prst="rect">
            <a:avLst/>
          </a:prstGeom>
          <a:noFill/>
          <a:ln w="76200">
            <a:solidFill>
              <a:srgbClr val="1822CD"/>
            </a:solidFill>
            <a:miter lim="800000"/>
            <a:headEnd/>
            <a:tailEnd/>
          </a:ln>
          <a:effectLst>
            <a:outerShdw dist="40161" dir="1106097"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34243" name="Text Box 3">
            <a:extLst>
              <a:ext uri="{FF2B5EF4-FFF2-40B4-BE49-F238E27FC236}">
                <a16:creationId xmlns:a16="http://schemas.microsoft.com/office/drawing/2014/main" id="{07BB7108-53B5-F941-B05A-17DF099A1618}"/>
              </a:ext>
            </a:extLst>
          </p:cNvPr>
          <p:cNvSpPr txBox="1">
            <a:spLocks noChangeArrowheads="1"/>
          </p:cNvSpPr>
          <p:nvPr/>
        </p:nvSpPr>
        <p:spPr bwMode="auto">
          <a:xfrm>
            <a:off x="9653588"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a:solidFill>
                  <a:srgbClr val="FFA27C"/>
                </a:solidFill>
              </a:rPr>
              <a:t> </a:t>
            </a:r>
          </a:p>
        </p:txBody>
      </p:sp>
      <p:sp>
        <p:nvSpPr>
          <p:cNvPr id="1034244" name="Text Box 4">
            <a:extLst>
              <a:ext uri="{FF2B5EF4-FFF2-40B4-BE49-F238E27FC236}">
                <a16:creationId xmlns:a16="http://schemas.microsoft.com/office/drawing/2014/main" id="{6F4F3C44-EF4F-9944-AAFD-9D4DE3D129DC}"/>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1034245" name="Rectangle 5">
            <a:extLst>
              <a:ext uri="{FF2B5EF4-FFF2-40B4-BE49-F238E27FC236}">
                <a16:creationId xmlns:a16="http://schemas.microsoft.com/office/drawing/2014/main" id="{8FFD2AFC-E546-3345-98AE-9EE7236F75A4}"/>
              </a:ext>
            </a:extLst>
          </p:cNvPr>
          <p:cNvSpPr>
            <a:spLocks noChangeArrowheads="1"/>
          </p:cNvSpPr>
          <p:nvPr/>
        </p:nvSpPr>
        <p:spPr bwMode="auto">
          <a:xfrm>
            <a:off x="490538" y="476250"/>
            <a:ext cx="9021762" cy="6811963"/>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4246" name="Group 6">
            <a:extLst>
              <a:ext uri="{FF2B5EF4-FFF2-40B4-BE49-F238E27FC236}">
                <a16:creationId xmlns:a16="http://schemas.microsoft.com/office/drawing/2014/main" id="{4DD09E26-F579-1740-AEA4-47209B64FB65}"/>
              </a:ext>
            </a:extLst>
          </p:cNvPr>
          <p:cNvGrpSpPr>
            <a:grpSpLocks/>
          </p:cNvGrpSpPr>
          <p:nvPr/>
        </p:nvGrpSpPr>
        <p:grpSpPr bwMode="auto">
          <a:xfrm>
            <a:off x="1252538" y="1524000"/>
            <a:ext cx="3700462" cy="4927600"/>
            <a:chOff x="789" y="960"/>
            <a:chExt cx="2331" cy="3104"/>
          </a:xfrm>
        </p:grpSpPr>
        <p:grpSp>
          <p:nvGrpSpPr>
            <p:cNvPr id="1034247" name="Group 7">
              <a:extLst>
                <a:ext uri="{FF2B5EF4-FFF2-40B4-BE49-F238E27FC236}">
                  <a16:creationId xmlns:a16="http://schemas.microsoft.com/office/drawing/2014/main" id="{E6938B70-5F6C-AA4C-8831-EE26FC5AFF63}"/>
                </a:ext>
              </a:extLst>
            </p:cNvPr>
            <p:cNvGrpSpPr>
              <a:grpSpLocks/>
            </p:cNvGrpSpPr>
            <p:nvPr/>
          </p:nvGrpSpPr>
          <p:grpSpPr bwMode="auto">
            <a:xfrm>
              <a:off x="789" y="960"/>
              <a:ext cx="2331" cy="3104"/>
              <a:chOff x="736" y="822"/>
              <a:chExt cx="2331" cy="3104"/>
            </a:xfrm>
          </p:grpSpPr>
          <p:pic>
            <p:nvPicPr>
              <p:cNvPr id="1034248" name="Picture 8">
                <a:extLst>
                  <a:ext uri="{FF2B5EF4-FFF2-40B4-BE49-F238E27FC236}">
                    <a16:creationId xmlns:a16="http://schemas.microsoft.com/office/drawing/2014/main" id="{2CED2AF3-D70D-D74B-86F9-B6398373E62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 y="825"/>
                <a:ext cx="2296" cy="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249" name="Rectangle 9">
                <a:extLst>
                  <a:ext uri="{FF2B5EF4-FFF2-40B4-BE49-F238E27FC236}">
                    <a16:creationId xmlns:a16="http://schemas.microsoft.com/office/drawing/2014/main" id="{EA450FE2-3028-B24A-888C-17003DB35627}"/>
                  </a:ext>
                </a:extLst>
              </p:cNvPr>
              <p:cNvSpPr>
                <a:spLocks noChangeArrowheads="1"/>
              </p:cNvSpPr>
              <p:nvPr/>
            </p:nvSpPr>
            <p:spPr bwMode="auto">
              <a:xfrm>
                <a:off x="742" y="822"/>
                <a:ext cx="2325" cy="3104"/>
              </a:xfrm>
              <a:prstGeom prst="rect">
                <a:avLst/>
              </a:prstGeom>
              <a:noFill/>
              <a:ln w="50800">
                <a:solidFill>
                  <a:srgbClr val="00279F"/>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1034250" name="Group 10">
              <a:extLst>
                <a:ext uri="{FF2B5EF4-FFF2-40B4-BE49-F238E27FC236}">
                  <a16:creationId xmlns:a16="http://schemas.microsoft.com/office/drawing/2014/main" id="{CE8C324A-8847-D941-B2F1-04E7387B0D90}"/>
                </a:ext>
              </a:extLst>
            </p:cNvPr>
            <p:cNvGrpSpPr>
              <a:grpSpLocks/>
            </p:cNvGrpSpPr>
            <p:nvPr/>
          </p:nvGrpSpPr>
          <p:grpSpPr bwMode="auto">
            <a:xfrm>
              <a:off x="2139" y="3193"/>
              <a:ext cx="536" cy="213"/>
              <a:chOff x="2139" y="3193"/>
              <a:chExt cx="536" cy="213"/>
            </a:xfrm>
          </p:grpSpPr>
          <p:sp>
            <p:nvSpPr>
              <p:cNvPr id="1034251" name="Rectangle 11">
                <a:extLst>
                  <a:ext uri="{FF2B5EF4-FFF2-40B4-BE49-F238E27FC236}">
                    <a16:creationId xmlns:a16="http://schemas.microsoft.com/office/drawing/2014/main" id="{B5E0D99F-1DC3-FD4F-859F-55603ED58340}"/>
                  </a:ext>
                </a:extLst>
              </p:cNvPr>
              <p:cNvSpPr>
                <a:spLocks noChangeArrowheads="1"/>
              </p:cNvSpPr>
              <p:nvPr/>
            </p:nvSpPr>
            <p:spPr bwMode="auto">
              <a:xfrm rot="-88947">
                <a:off x="2139" y="3193"/>
                <a:ext cx="29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500" b="1">
                    <a:solidFill>
                      <a:schemeClr val="bg1"/>
                    </a:solidFill>
                    <a:latin typeface="Helvetica" pitchFamily="2" charset="0"/>
                  </a:rPr>
                  <a:t>Nahum</a:t>
                </a:r>
              </a:p>
            </p:txBody>
          </p:sp>
          <p:sp>
            <p:nvSpPr>
              <p:cNvPr id="1034252" name="Text Box 12">
                <a:extLst>
                  <a:ext uri="{FF2B5EF4-FFF2-40B4-BE49-F238E27FC236}">
                    <a16:creationId xmlns:a16="http://schemas.microsoft.com/office/drawing/2014/main" id="{47C0A0E3-98F1-814C-BED1-CAC111883E6E}"/>
                  </a:ext>
                </a:extLst>
              </p:cNvPr>
              <p:cNvSpPr txBox="1">
                <a:spLocks noChangeArrowheads="1"/>
              </p:cNvSpPr>
              <p:nvPr/>
            </p:nvSpPr>
            <p:spPr bwMode="auto">
              <a:xfrm>
                <a:off x="2173" y="3227"/>
                <a:ext cx="502"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500" b="1">
                    <a:solidFill>
                      <a:schemeClr val="bg1"/>
                    </a:solidFill>
                    <a:latin typeface="Helvetica" pitchFamily="2" charset="0"/>
                  </a:rPr>
                  <a:t>(Niveveh)</a:t>
                </a:r>
              </a:p>
            </p:txBody>
          </p:sp>
          <p:sp>
            <p:nvSpPr>
              <p:cNvPr id="1034253" name="Rectangle 13">
                <a:extLst>
                  <a:ext uri="{FF2B5EF4-FFF2-40B4-BE49-F238E27FC236}">
                    <a16:creationId xmlns:a16="http://schemas.microsoft.com/office/drawing/2014/main" id="{8F333BB9-29B6-EE4C-88C8-CDC9BD4C65C9}"/>
                  </a:ext>
                </a:extLst>
              </p:cNvPr>
              <p:cNvSpPr>
                <a:spLocks noChangeArrowheads="1"/>
              </p:cNvSpPr>
              <p:nvPr/>
            </p:nvSpPr>
            <p:spPr bwMode="auto">
              <a:xfrm>
                <a:off x="2143" y="3302"/>
                <a:ext cx="457"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500" b="1">
                    <a:solidFill>
                      <a:schemeClr val="bg1"/>
                    </a:solidFill>
                    <a:latin typeface="Helvetica" pitchFamily="2" charset="0"/>
                  </a:rPr>
                  <a:t>Zefanya</a:t>
                </a:r>
              </a:p>
            </p:txBody>
          </p:sp>
        </p:grpSp>
      </p:grpSp>
      <p:sp>
        <p:nvSpPr>
          <p:cNvPr id="1034254" name="Text Box 14">
            <a:extLst>
              <a:ext uri="{FF2B5EF4-FFF2-40B4-BE49-F238E27FC236}">
                <a16:creationId xmlns:a16="http://schemas.microsoft.com/office/drawing/2014/main" id="{5647941E-860A-3146-96B8-82EE49EAF022}"/>
              </a:ext>
            </a:extLst>
          </p:cNvPr>
          <p:cNvSpPr txBox="1">
            <a:spLocks noChangeArrowheads="1"/>
          </p:cNvSpPr>
          <p:nvPr/>
        </p:nvSpPr>
        <p:spPr bwMode="auto">
          <a:xfrm>
            <a:off x="5181600" y="1790700"/>
            <a:ext cx="3683000" cy="116046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800" b="1">
                <a:solidFill>
                  <a:schemeClr val="bg1"/>
                </a:solidFill>
                <a:latin typeface="Helvetica" pitchFamily="2" charset="0"/>
              </a:rPr>
              <a:t>KRONOLOGI</a:t>
            </a:r>
          </a:p>
          <a:p>
            <a:pPr algn="l">
              <a:spcBef>
                <a:spcPct val="50000"/>
              </a:spcBef>
            </a:pPr>
            <a:endParaRPr lang="en-US" altLang="en-US" sz="2800" b="1">
              <a:solidFill>
                <a:schemeClr val="bg1"/>
              </a:solidFill>
              <a:latin typeface="Helvetica" pitchFamily="2" charset="0"/>
            </a:endParaRPr>
          </a:p>
        </p:txBody>
      </p:sp>
      <p:sp>
        <p:nvSpPr>
          <p:cNvPr id="1034255" name="Text Box 15">
            <a:extLst>
              <a:ext uri="{FF2B5EF4-FFF2-40B4-BE49-F238E27FC236}">
                <a16:creationId xmlns:a16="http://schemas.microsoft.com/office/drawing/2014/main" id="{C99D08AB-4E8E-7D40-B99E-35FEB7F0DB20}"/>
              </a:ext>
            </a:extLst>
          </p:cNvPr>
          <p:cNvSpPr txBox="1">
            <a:spLocks noChangeArrowheads="1"/>
          </p:cNvSpPr>
          <p:nvPr/>
        </p:nvSpPr>
        <p:spPr bwMode="auto">
          <a:xfrm>
            <a:off x="5156200" y="2882900"/>
            <a:ext cx="3619500" cy="94615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800" b="1">
                <a:solidFill>
                  <a:schemeClr val="bg1"/>
                </a:solidFill>
                <a:latin typeface="Helvetica" pitchFamily="2" charset="0"/>
              </a:rPr>
              <a:t>TAURAT DAN SEJARAH</a:t>
            </a:r>
          </a:p>
        </p:txBody>
      </p:sp>
      <p:sp>
        <p:nvSpPr>
          <p:cNvPr id="1034256" name="Text Box 16">
            <a:extLst>
              <a:ext uri="{FF2B5EF4-FFF2-40B4-BE49-F238E27FC236}">
                <a16:creationId xmlns:a16="http://schemas.microsoft.com/office/drawing/2014/main" id="{EE5A8FF3-6EFE-3749-98A8-6CCF513DC3B7}"/>
              </a:ext>
            </a:extLst>
          </p:cNvPr>
          <p:cNvSpPr txBox="1">
            <a:spLocks noChangeArrowheads="1"/>
          </p:cNvSpPr>
          <p:nvPr/>
        </p:nvSpPr>
        <p:spPr bwMode="auto">
          <a:xfrm>
            <a:off x="5156200" y="4165600"/>
            <a:ext cx="4406900" cy="51911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800" b="1">
                <a:solidFill>
                  <a:schemeClr val="bg1"/>
                </a:solidFill>
                <a:latin typeface="Helvetica" pitchFamily="2" charset="0"/>
              </a:rPr>
              <a:t>PUISI &amp; NABI-NABI</a:t>
            </a:r>
          </a:p>
        </p:txBody>
      </p:sp>
      <p:sp>
        <p:nvSpPr>
          <p:cNvPr id="1034257" name="Text Box 17">
            <a:extLst>
              <a:ext uri="{FF2B5EF4-FFF2-40B4-BE49-F238E27FC236}">
                <a16:creationId xmlns:a16="http://schemas.microsoft.com/office/drawing/2014/main" id="{75F43E9C-F84A-2C4E-B12B-84E4D41A777C}"/>
              </a:ext>
            </a:extLst>
          </p:cNvPr>
          <p:cNvSpPr txBox="1">
            <a:spLocks noChangeArrowheads="1"/>
          </p:cNvSpPr>
          <p:nvPr/>
        </p:nvSpPr>
        <p:spPr bwMode="auto">
          <a:xfrm>
            <a:off x="5143500" y="5372100"/>
            <a:ext cx="4038600" cy="94615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800" b="1">
                <a:solidFill>
                  <a:schemeClr val="bg1"/>
                </a:solidFill>
                <a:latin typeface="Helvetica" pitchFamily="2" charset="0"/>
              </a:rPr>
              <a:t>ALAT BANTU INGATAN</a:t>
            </a:r>
          </a:p>
        </p:txBody>
      </p:sp>
      <p:sp>
        <p:nvSpPr>
          <p:cNvPr id="1034260" name="AutoShape 20">
            <a:extLst>
              <a:ext uri="{FF2B5EF4-FFF2-40B4-BE49-F238E27FC236}">
                <a16:creationId xmlns:a16="http://schemas.microsoft.com/office/drawing/2014/main" id="{C360BD0C-A326-484C-A049-1A0FE5527CBB}"/>
              </a:ext>
            </a:extLst>
          </p:cNvPr>
          <p:cNvSpPr>
            <a:spLocks noChangeArrowheads="1"/>
          </p:cNvSpPr>
          <p:nvPr/>
        </p:nvSpPr>
        <p:spPr bwMode="auto">
          <a:xfrm>
            <a:off x="2279650" y="1754188"/>
            <a:ext cx="1249363" cy="4013200"/>
          </a:xfrm>
          <a:prstGeom prst="roundRect">
            <a:avLst>
              <a:gd name="adj" fmla="val 16667"/>
            </a:avLst>
          </a:prstGeom>
          <a:noFill/>
          <a:ln w="76200">
            <a:solidFill>
              <a:schemeClr val="hlink"/>
            </a:solidFill>
            <a:round/>
            <a:headEnd/>
            <a:tailEnd/>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34261" name="AutoShape 21">
            <a:extLst>
              <a:ext uri="{FF2B5EF4-FFF2-40B4-BE49-F238E27FC236}">
                <a16:creationId xmlns:a16="http://schemas.microsoft.com/office/drawing/2014/main" id="{7F39C139-6089-2C45-A4DE-8B71FF8D4032}"/>
              </a:ext>
            </a:extLst>
          </p:cNvPr>
          <p:cNvSpPr>
            <a:spLocks noChangeArrowheads="1"/>
          </p:cNvSpPr>
          <p:nvPr/>
        </p:nvSpPr>
        <p:spPr bwMode="auto">
          <a:xfrm>
            <a:off x="5018088" y="2765425"/>
            <a:ext cx="3619500" cy="1090613"/>
          </a:xfrm>
          <a:prstGeom prst="roundRect">
            <a:avLst>
              <a:gd name="adj" fmla="val 16667"/>
            </a:avLst>
          </a:prstGeom>
          <a:noFill/>
          <a:ln w="76200">
            <a:solidFill>
              <a:schemeClr val="hlink"/>
            </a:solidFill>
            <a:round/>
            <a:headEnd/>
            <a:tailEnd/>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34262" name="Line 22">
            <a:extLst>
              <a:ext uri="{FF2B5EF4-FFF2-40B4-BE49-F238E27FC236}">
                <a16:creationId xmlns:a16="http://schemas.microsoft.com/office/drawing/2014/main" id="{1E9AA892-F0CE-8E48-8CF6-937508053D18}"/>
              </a:ext>
            </a:extLst>
          </p:cNvPr>
          <p:cNvSpPr>
            <a:spLocks noChangeShapeType="1"/>
          </p:cNvSpPr>
          <p:nvPr/>
        </p:nvSpPr>
        <p:spPr bwMode="auto">
          <a:xfrm flipH="1">
            <a:off x="3506788" y="3082925"/>
            <a:ext cx="1492250" cy="541338"/>
          </a:xfrm>
          <a:prstGeom prst="line">
            <a:avLst/>
          </a:prstGeom>
          <a:noFill/>
          <a:ln w="76200">
            <a:solidFill>
              <a:schemeClr val="hlink"/>
            </a:solidFill>
            <a:prstDash val="sysDot"/>
            <a:round/>
            <a:headEnd/>
            <a:tailEnd/>
          </a:ln>
          <a:effectLst>
            <a:outerShdw dist="45791" dir="3378596"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34263" name="Text Box 23">
            <a:extLst>
              <a:ext uri="{FF2B5EF4-FFF2-40B4-BE49-F238E27FC236}">
                <a16:creationId xmlns:a16="http://schemas.microsoft.com/office/drawing/2014/main" id="{D251C786-BE80-4147-9268-51DB1071ACC2}"/>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07</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1034261"/>
                                        </p:tgtEl>
                                        <p:attrNameLst>
                                          <p:attrName>style.visibility</p:attrName>
                                        </p:attrNameLst>
                                      </p:cBhvr>
                                      <p:to>
                                        <p:strVal val="visible"/>
                                      </p:to>
                                    </p:set>
                                    <p:animEffect transition="in" filter="wipe(right)">
                                      <p:cBhvr>
                                        <p:cTn id="7" dur="500"/>
                                        <p:tgtEl>
                                          <p:spTgt spid="1034261"/>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034262"/>
                                        </p:tgtEl>
                                        <p:attrNameLst>
                                          <p:attrName>style.visibility</p:attrName>
                                        </p:attrNameLst>
                                      </p:cBhvr>
                                      <p:to>
                                        <p:strVal val="visible"/>
                                      </p:to>
                                    </p:set>
                                    <p:animEffect transition="in" filter="wipe(right)">
                                      <p:cBhvr>
                                        <p:cTn id="11" dur="500"/>
                                        <p:tgtEl>
                                          <p:spTgt spid="1034262"/>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1034260"/>
                                        </p:tgtEl>
                                        <p:attrNameLst>
                                          <p:attrName>style.visibility</p:attrName>
                                        </p:attrNameLst>
                                      </p:cBhvr>
                                      <p:to>
                                        <p:strVal val="visible"/>
                                      </p:to>
                                    </p:set>
                                    <p:animEffect transition="in" filter="wipe(up)">
                                      <p:cBhvr>
                                        <p:cTn id="15" dur="500"/>
                                        <p:tgtEl>
                                          <p:spTgt spid="1034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087" name="Text Box 239">
            <a:extLst>
              <a:ext uri="{FF2B5EF4-FFF2-40B4-BE49-F238E27FC236}">
                <a16:creationId xmlns:a16="http://schemas.microsoft.com/office/drawing/2014/main" id="{9C75AF80-4E42-A841-8697-16F38BA36F65}"/>
              </a:ext>
            </a:extLst>
          </p:cNvPr>
          <p:cNvSpPr txBox="1">
            <a:spLocks noChangeArrowheads="1"/>
          </p:cNvSpPr>
          <p:nvPr/>
        </p:nvSpPr>
        <p:spPr bwMode="auto">
          <a:xfrm rot="-5400000">
            <a:off x="2077244" y="3883819"/>
            <a:ext cx="381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974850" name="Rectangle 2">
            <a:extLst>
              <a:ext uri="{FF2B5EF4-FFF2-40B4-BE49-F238E27FC236}">
                <a16:creationId xmlns:a16="http://schemas.microsoft.com/office/drawing/2014/main" id="{B37C92E6-5BF3-244B-90EE-92669C67532F}"/>
              </a:ext>
            </a:extLst>
          </p:cNvPr>
          <p:cNvSpPr>
            <a:spLocks noChangeArrowheads="1"/>
          </p:cNvSpPr>
          <p:nvPr/>
        </p:nvSpPr>
        <p:spPr bwMode="auto">
          <a:xfrm>
            <a:off x="2871788" y="44069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4851" name="Rectangle 3">
            <a:extLst>
              <a:ext uri="{FF2B5EF4-FFF2-40B4-BE49-F238E27FC236}">
                <a16:creationId xmlns:a16="http://schemas.microsoft.com/office/drawing/2014/main" id="{4B172939-9312-8C44-8189-F8B5263EFCF7}"/>
              </a:ext>
            </a:extLst>
          </p:cNvPr>
          <p:cNvSpPr>
            <a:spLocks noChangeArrowheads="1"/>
          </p:cNvSpPr>
          <p:nvPr/>
        </p:nvSpPr>
        <p:spPr bwMode="auto">
          <a:xfrm>
            <a:off x="2855913" y="46624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4852" name="Rectangle 4">
            <a:extLst>
              <a:ext uri="{FF2B5EF4-FFF2-40B4-BE49-F238E27FC236}">
                <a16:creationId xmlns:a16="http://schemas.microsoft.com/office/drawing/2014/main" id="{F53AEB67-8C92-804C-AA82-DFF2A667F365}"/>
              </a:ext>
            </a:extLst>
          </p:cNvPr>
          <p:cNvSpPr>
            <a:spLocks noChangeArrowheads="1"/>
          </p:cNvSpPr>
          <p:nvPr/>
        </p:nvSpPr>
        <p:spPr bwMode="auto">
          <a:xfrm>
            <a:off x="2840038" y="4965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4853" name="Rectangle 5">
            <a:extLst>
              <a:ext uri="{FF2B5EF4-FFF2-40B4-BE49-F238E27FC236}">
                <a16:creationId xmlns:a16="http://schemas.microsoft.com/office/drawing/2014/main" id="{C35E9503-315A-4442-9092-E0D8603CA2DA}"/>
              </a:ext>
            </a:extLst>
          </p:cNvPr>
          <p:cNvSpPr>
            <a:spLocks noChangeArrowheads="1"/>
          </p:cNvSpPr>
          <p:nvPr/>
        </p:nvSpPr>
        <p:spPr bwMode="auto">
          <a:xfrm>
            <a:off x="2840038" y="51752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4854" name="Line 6">
            <a:extLst>
              <a:ext uri="{FF2B5EF4-FFF2-40B4-BE49-F238E27FC236}">
                <a16:creationId xmlns:a16="http://schemas.microsoft.com/office/drawing/2014/main" id="{5BA7C091-3807-AE49-9E44-A26E9B4442AB}"/>
              </a:ext>
            </a:extLst>
          </p:cNvPr>
          <p:cNvSpPr>
            <a:spLocks noChangeShapeType="1"/>
          </p:cNvSpPr>
          <p:nvPr/>
        </p:nvSpPr>
        <p:spPr bwMode="auto">
          <a:xfrm>
            <a:off x="2138363" y="5561013"/>
            <a:ext cx="417512"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855" name="Line 7">
            <a:extLst>
              <a:ext uri="{FF2B5EF4-FFF2-40B4-BE49-F238E27FC236}">
                <a16:creationId xmlns:a16="http://schemas.microsoft.com/office/drawing/2014/main" id="{FC0F1531-2283-F540-96A0-A30A312BC2F1}"/>
              </a:ext>
            </a:extLst>
          </p:cNvPr>
          <p:cNvSpPr>
            <a:spLocks noChangeShapeType="1"/>
          </p:cNvSpPr>
          <p:nvPr/>
        </p:nvSpPr>
        <p:spPr bwMode="auto">
          <a:xfrm>
            <a:off x="1460500" y="3740150"/>
            <a:ext cx="635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856" name="Line 8">
            <a:extLst>
              <a:ext uri="{FF2B5EF4-FFF2-40B4-BE49-F238E27FC236}">
                <a16:creationId xmlns:a16="http://schemas.microsoft.com/office/drawing/2014/main" id="{71178A8E-5D0A-0F47-9376-3388EEEAA041}"/>
              </a:ext>
            </a:extLst>
          </p:cNvPr>
          <p:cNvSpPr>
            <a:spLocks noChangeShapeType="1"/>
          </p:cNvSpPr>
          <p:nvPr/>
        </p:nvSpPr>
        <p:spPr bwMode="auto">
          <a:xfrm>
            <a:off x="547688" y="5822950"/>
            <a:ext cx="1595437"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857" name="Freeform 9">
            <a:extLst>
              <a:ext uri="{FF2B5EF4-FFF2-40B4-BE49-F238E27FC236}">
                <a16:creationId xmlns:a16="http://schemas.microsoft.com/office/drawing/2014/main" id="{A690E075-45C7-6847-9448-82E8A8AEF854}"/>
              </a:ext>
            </a:extLst>
          </p:cNvPr>
          <p:cNvSpPr>
            <a:spLocks/>
          </p:cNvSpPr>
          <p:nvPr/>
        </p:nvSpPr>
        <p:spPr bwMode="auto">
          <a:xfrm>
            <a:off x="1473200" y="3749675"/>
            <a:ext cx="590550" cy="1981200"/>
          </a:xfrm>
          <a:custGeom>
            <a:avLst/>
            <a:gdLst>
              <a:gd name="T0" fmla="*/ 40 w 372"/>
              <a:gd name="T1" fmla="*/ 0 h 1248"/>
              <a:gd name="T2" fmla="*/ 372 w 372"/>
              <a:gd name="T3" fmla="*/ 1238 h 1248"/>
              <a:gd name="T4" fmla="*/ 342 w 372"/>
              <a:gd name="T5" fmla="*/ 1248 h 1248"/>
              <a:gd name="T6" fmla="*/ 0 w 372"/>
              <a:gd name="T7" fmla="*/ 10 h 1248"/>
              <a:gd name="T8" fmla="*/ 40 w 372"/>
              <a:gd name="T9" fmla="*/ 0 h 1248"/>
            </a:gdLst>
            <a:ahLst/>
            <a:cxnLst>
              <a:cxn ang="0">
                <a:pos x="T0" y="T1"/>
              </a:cxn>
              <a:cxn ang="0">
                <a:pos x="T2" y="T3"/>
              </a:cxn>
              <a:cxn ang="0">
                <a:pos x="T4" y="T5"/>
              </a:cxn>
              <a:cxn ang="0">
                <a:pos x="T6" y="T7"/>
              </a:cxn>
              <a:cxn ang="0">
                <a:pos x="T8" y="T9"/>
              </a:cxn>
            </a:cxnLst>
            <a:rect l="0" t="0" r="r" b="b"/>
            <a:pathLst>
              <a:path w="372" h="1248">
                <a:moveTo>
                  <a:pt x="40" y="0"/>
                </a:moveTo>
                <a:lnTo>
                  <a:pt x="372" y="1238"/>
                </a:lnTo>
                <a:lnTo>
                  <a:pt x="342" y="1248"/>
                </a:lnTo>
                <a:lnTo>
                  <a:pt x="0" y="10"/>
                </a:lnTo>
                <a:lnTo>
                  <a:pt x="40" y="0"/>
                </a:lnTo>
                <a:close/>
              </a:path>
            </a:pathLst>
          </a:custGeom>
          <a:solidFill>
            <a:srgbClr val="000000"/>
          </a:solidFill>
          <a:ln w="19050" cmpd="sng">
            <a:solidFill>
              <a:srgbClr val="000000"/>
            </a:solidFill>
            <a:round/>
            <a:headEnd/>
            <a:tailEnd/>
          </a:ln>
        </p:spPr>
        <p:txBody>
          <a:bodyPr/>
          <a:lstStyle/>
          <a:p>
            <a:endParaRPr lang="en-US"/>
          </a:p>
        </p:txBody>
      </p:sp>
      <p:sp>
        <p:nvSpPr>
          <p:cNvPr id="974858" name="Rectangle 10">
            <a:extLst>
              <a:ext uri="{FF2B5EF4-FFF2-40B4-BE49-F238E27FC236}">
                <a16:creationId xmlns:a16="http://schemas.microsoft.com/office/drawing/2014/main" id="{314C84CB-B001-C942-B535-336F5EFF47DC}"/>
              </a:ext>
            </a:extLst>
          </p:cNvPr>
          <p:cNvSpPr>
            <a:spLocks noChangeArrowheads="1"/>
          </p:cNvSpPr>
          <p:nvPr/>
        </p:nvSpPr>
        <p:spPr bwMode="auto">
          <a:xfrm>
            <a:off x="5065713" y="454025"/>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859" name="Line 11">
            <a:extLst>
              <a:ext uri="{FF2B5EF4-FFF2-40B4-BE49-F238E27FC236}">
                <a16:creationId xmlns:a16="http://schemas.microsoft.com/office/drawing/2014/main" id="{56D7C3C3-EBF7-114A-B55F-0B04ADCC2165}"/>
              </a:ext>
            </a:extLst>
          </p:cNvPr>
          <p:cNvSpPr>
            <a:spLocks noChangeShapeType="1"/>
          </p:cNvSpPr>
          <p:nvPr/>
        </p:nvSpPr>
        <p:spPr bwMode="auto">
          <a:xfrm>
            <a:off x="1681163" y="3894138"/>
            <a:ext cx="889000" cy="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860" name="Freeform 12">
            <a:extLst>
              <a:ext uri="{FF2B5EF4-FFF2-40B4-BE49-F238E27FC236}">
                <a16:creationId xmlns:a16="http://schemas.microsoft.com/office/drawing/2014/main" id="{F489A3B3-60AF-2B47-920C-91AB92666F77}"/>
              </a:ext>
            </a:extLst>
          </p:cNvPr>
          <p:cNvSpPr>
            <a:spLocks/>
          </p:cNvSpPr>
          <p:nvPr/>
        </p:nvSpPr>
        <p:spPr bwMode="auto">
          <a:xfrm>
            <a:off x="1681163" y="3910013"/>
            <a:ext cx="509587" cy="1676400"/>
          </a:xfrm>
          <a:custGeom>
            <a:avLst/>
            <a:gdLst>
              <a:gd name="T0" fmla="*/ 40 w 321"/>
              <a:gd name="T1" fmla="*/ 0 h 1056"/>
              <a:gd name="T2" fmla="*/ 321 w 321"/>
              <a:gd name="T3" fmla="*/ 1046 h 1056"/>
              <a:gd name="T4" fmla="*/ 281 w 321"/>
              <a:gd name="T5" fmla="*/ 1056 h 1056"/>
              <a:gd name="T6" fmla="*/ 0 w 321"/>
              <a:gd name="T7" fmla="*/ 10 h 1056"/>
              <a:gd name="T8" fmla="*/ 40 w 321"/>
              <a:gd name="T9" fmla="*/ 0 h 1056"/>
            </a:gdLst>
            <a:ahLst/>
            <a:cxnLst>
              <a:cxn ang="0">
                <a:pos x="T0" y="T1"/>
              </a:cxn>
              <a:cxn ang="0">
                <a:pos x="T2" y="T3"/>
              </a:cxn>
              <a:cxn ang="0">
                <a:pos x="T4" y="T5"/>
              </a:cxn>
              <a:cxn ang="0">
                <a:pos x="T6" y="T7"/>
              </a:cxn>
              <a:cxn ang="0">
                <a:pos x="T8" y="T9"/>
              </a:cxn>
            </a:cxnLst>
            <a:rect l="0" t="0" r="r" b="b"/>
            <a:pathLst>
              <a:path w="321" h="1056">
                <a:moveTo>
                  <a:pt x="40" y="0"/>
                </a:moveTo>
                <a:lnTo>
                  <a:pt x="321" y="1046"/>
                </a:lnTo>
                <a:lnTo>
                  <a:pt x="281" y="1056"/>
                </a:lnTo>
                <a:lnTo>
                  <a:pt x="0" y="1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4861" name="Line 13">
            <a:extLst>
              <a:ext uri="{FF2B5EF4-FFF2-40B4-BE49-F238E27FC236}">
                <a16:creationId xmlns:a16="http://schemas.microsoft.com/office/drawing/2014/main" id="{7CFB3766-5878-3440-94A6-F1383D1F55E3}"/>
              </a:ext>
            </a:extLst>
          </p:cNvPr>
          <p:cNvSpPr>
            <a:spLocks noChangeShapeType="1"/>
          </p:cNvSpPr>
          <p:nvPr/>
        </p:nvSpPr>
        <p:spPr bwMode="auto">
          <a:xfrm flipV="1">
            <a:off x="3817938" y="1016000"/>
            <a:ext cx="1587" cy="62547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862" name="Line 14">
            <a:extLst>
              <a:ext uri="{FF2B5EF4-FFF2-40B4-BE49-F238E27FC236}">
                <a16:creationId xmlns:a16="http://schemas.microsoft.com/office/drawing/2014/main" id="{690A7593-F262-194C-B66E-8290B7C9784E}"/>
              </a:ext>
            </a:extLst>
          </p:cNvPr>
          <p:cNvSpPr>
            <a:spLocks noChangeShapeType="1"/>
          </p:cNvSpPr>
          <p:nvPr/>
        </p:nvSpPr>
        <p:spPr bwMode="auto">
          <a:xfrm>
            <a:off x="2016125" y="5708650"/>
            <a:ext cx="127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863" name="Line 15">
            <a:extLst>
              <a:ext uri="{FF2B5EF4-FFF2-40B4-BE49-F238E27FC236}">
                <a16:creationId xmlns:a16="http://schemas.microsoft.com/office/drawing/2014/main" id="{99D49419-82C7-C346-B892-AE42AD479234}"/>
              </a:ext>
            </a:extLst>
          </p:cNvPr>
          <p:cNvSpPr>
            <a:spLocks noChangeShapeType="1"/>
          </p:cNvSpPr>
          <p:nvPr/>
        </p:nvSpPr>
        <p:spPr bwMode="auto">
          <a:xfrm flipV="1">
            <a:off x="2111375" y="5743575"/>
            <a:ext cx="1588" cy="7937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864" name="Line 16">
            <a:extLst>
              <a:ext uri="{FF2B5EF4-FFF2-40B4-BE49-F238E27FC236}">
                <a16:creationId xmlns:a16="http://schemas.microsoft.com/office/drawing/2014/main" id="{AB14EE01-74B1-DD47-B743-6F4287733F02}"/>
              </a:ext>
            </a:extLst>
          </p:cNvPr>
          <p:cNvSpPr>
            <a:spLocks noChangeShapeType="1"/>
          </p:cNvSpPr>
          <p:nvPr/>
        </p:nvSpPr>
        <p:spPr bwMode="auto">
          <a:xfrm>
            <a:off x="500063" y="5635625"/>
            <a:ext cx="13239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865" name="Line 17">
            <a:extLst>
              <a:ext uri="{FF2B5EF4-FFF2-40B4-BE49-F238E27FC236}">
                <a16:creationId xmlns:a16="http://schemas.microsoft.com/office/drawing/2014/main" id="{EFF756D7-E561-7948-87F3-3A81BF40A333}"/>
              </a:ext>
            </a:extLst>
          </p:cNvPr>
          <p:cNvSpPr>
            <a:spLocks noChangeShapeType="1"/>
          </p:cNvSpPr>
          <p:nvPr/>
        </p:nvSpPr>
        <p:spPr bwMode="auto">
          <a:xfrm>
            <a:off x="515938" y="5314950"/>
            <a:ext cx="1228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866" name="Line 18">
            <a:extLst>
              <a:ext uri="{FF2B5EF4-FFF2-40B4-BE49-F238E27FC236}">
                <a16:creationId xmlns:a16="http://schemas.microsoft.com/office/drawing/2014/main" id="{C4126AB7-8EE5-864A-B813-7865C792C7E7}"/>
              </a:ext>
            </a:extLst>
          </p:cNvPr>
          <p:cNvSpPr>
            <a:spLocks noChangeShapeType="1"/>
          </p:cNvSpPr>
          <p:nvPr/>
        </p:nvSpPr>
        <p:spPr bwMode="auto">
          <a:xfrm>
            <a:off x="500063" y="4979988"/>
            <a:ext cx="1165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867" name="Line 19">
            <a:extLst>
              <a:ext uri="{FF2B5EF4-FFF2-40B4-BE49-F238E27FC236}">
                <a16:creationId xmlns:a16="http://schemas.microsoft.com/office/drawing/2014/main" id="{391F9D77-B1FE-0F46-A291-3C5417DE4D70}"/>
              </a:ext>
            </a:extLst>
          </p:cNvPr>
          <p:cNvSpPr>
            <a:spLocks noChangeShapeType="1"/>
          </p:cNvSpPr>
          <p:nvPr/>
        </p:nvSpPr>
        <p:spPr bwMode="auto">
          <a:xfrm>
            <a:off x="533400" y="4645025"/>
            <a:ext cx="987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868" name="Line 20">
            <a:extLst>
              <a:ext uri="{FF2B5EF4-FFF2-40B4-BE49-F238E27FC236}">
                <a16:creationId xmlns:a16="http://schemas.microsoft.com/office/drawing/2014/main" id="{48B85E5F-89C8-0841-B17C-62CA4270F876}"/>
              </a:ext>
            </a:extLst>
          </p:cNvPr>
          <p:cNvSpPr>
            <a:spLocks noChangeShapeType="1"/>
          </p:cNvSpPr>
          <p:nvPr/>
        </p:nvSpPr>
        <p:spPr bwMode="auto">
          <a:xfrm>
            <a:off x="549275" y="4357688"/>
            <a:ext cx="9715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869" name="Line 21">
            <a:extLst>
              <a:ext uri="{FF2B5EF4-FFF2-40B4-BE49-F238E27FC236}">
                <a16:creationId xmlns:a16="http://schemas.microsoft.com/office/drawing/2014/main" id="{E711C2D5-567C-6540-B8B4-423E73C6B279}"/>
              </a:ext>
            </a:extLst>
          </p:cNvPr>
          <p:cNvSpPr>
            <a:spLocks noChangeShapeType="1"/>
          </p:cNvSpPr>
          <p:nvPr/>
        </p:nvSpPr>
        <p:spPr bwMode="auto">
          <a:xfrm>
            <a:off x="565150" y="3957638"/>
            <a:ext cx="8921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870" name="Line 22">
            <a:extLst>
              <a:ext uri="{FF2B5EF4-FFF2-40B4-BE49-F238E27FC236}">
                <a16:creationId xmlns:a16="http://schemas.microsoft.com/office/drawing/2014/main" id="{BACC425E-72AE-2143-A829-CA6FA11541E2}"/>
              </a:ext>
            </a:extLst>
          </p:cNvPr>
          <p:cNvSpPr>
            <a:spLocks noChangeShapeType="1"/>
          </p:cNvSpPr>
          <p:nvPr/>
        </p:nvSpPr>
        <p:spPr bwMode="auto">
          <a:xfrm>
            <a:off x="565150" y="3600450"/>
            <a:ext cx="11001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871" name="Line 23">
            <a:extLst>
              <a:ext uri="{FF2B5EF4-FFF2-40B4-BE49-F238E27FC236}">
                <a16:creationId xmlns:a16="http://schemas.microsoft.com/office/drawing/2014/main" id="{60901E04-B698-484F-877C-B48CD5A7D1E6}"/>
              </a:ext>
            </a:extLst>
          </p:cNvPr>
          <p:cNvSpPr>
            <a:spLocks noChangeShapeType="1"/>
          </p:cNvSpPr>
          <p:nvPr/>
        </p:nvSpPr>
        <p:spPr bwMode="auto">
          <a:xfrm>
            <a:off x="549275" y="3344863"/>
            <a:ext cx="11318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872" name="Line 24">
            <a:extLst>
              <a:ext uri="{FF2B5EF4-FFF2-40B4-BE49-F238E27FC236}">
                <a16:creationId xmlns:a16="http://schemas.microsoft.com/office/drawing/2014/main" id="{7D3765C5-C9C4-E644-8457-57577C975A3A}"/>
              </a:ext>
            </a:extLst>
          </p:cNvPr>
          <p:cNvSpPr>
            <a:spLocks noChangeShapeType="1"/>
          </p:cNvSpPr>
          <p:nvPr/>
        </p:nvSpPr>
        <p:spPr bwMode="auto">
          <a:xfrm>
            <a:off x="565150" y="2938463"/>
            <a:ext cx="1419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873" name="Rectangle 25">
            <a:extLst>
              <a:ext uri="{FF2B5EF4-FFF2-40B4-BE49-F238E27FC236}">
                <a16:creationId xmlns:a16="http://schemas.microsoft.com/office/drawing/2014/main" id="{576F698F-D0F1-6C49-AB4E-4D95600F5ABB}"/>
              </a:ext>
            </a:extLst>
          </p:cNvPr>
          <p:cNvSpPr>
            <a:spLocks noChangeArrowheads="1"/>
          </p:cNvSpPr>
          <p:nvPr/>
        </p:nvSpPr>
        <p:spPr bwMode="auto">
          <a:xfrm>
            <a:off x="2501900" y="5243513"/>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a:t>
            </a:r>
            <a:endParaRPr lang="en-US" altLang="en-US" sz="1400">
              <a:latin typeface="Helvetica" pitchFamily="2" charset="0"/>
            </a:endParaRPr>
          </a:p>
        </p:txBody>
      </p:sp>
      <p:sp>
        <p:nvSpPr>
          <p:cNvPr id="974874" name="Line 26">
            <a:extLst>
              <a:ext uri="{FF2B5EF4-FFF2-40B4-BE49-F238E27FC236}">
                <a16:creationId xmlns:a16="http://schemas.microsoft.com/office/drawing/2014/main" id="{03A0F0A7-5204-D945-861E-B97612385159}"/>
              </a:ext>
            </a:extLst>
          </p:cNvPr>
          <p:cNvSpPr>
            <a:spLocks noChangeShapeType="1"/>
          </p:cNvSpPr>
          <p:nvPr/>
        </p:nvSpPr>
        <p:spPr bwMode="auto">
          <a:xfrm>
            <a:off x="2636838" y="13382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875" name="Line 27">
            <a:extLst>
              <a:ext uri="{FF2B5EF4-FFF2-40B4-BE49-F238E27FC236}">
                <a16:creationId xmlns:a16="http://schemas.microsoft.com/office/drawing/2014/main" id="{F98A6804-ABAB-804A-AE05-D4C5B1002583}"/>
              </a:ext>
            </a:extLst>
          </p:cNvPr>
          <p:cNvSpPr>
            <a:spLocks noChangeShapeType="1"/>
          </p:cNvSpPr>
          <p:nvPr/>
        </p:nvSpPr>
        <p:spPr bwMode="auto">
          <a:xfrm>
            <a:off x="2636838" y="13700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876" name="Line 28">
            <a:extLst>
              <a:ext uri="{FF2B5EF4-FFF2-40B4-BE49-F238E27FC236}">
                <a16:creationId xmlns:a16="http://schemas.microsoft.com/office/drawing/2014/main" id="{4C930565-D187-294E-B0E2-44ECE438BC05}"/>
              </a:ext>
            </a:extLst>
          </p:cNvPr>
          <p:cNvSpPr>
            <a:spLocks noChangeShapeType="1"/>
          </p:cNvSpPr>
          <p:nvPr/>
        </p:nvSpPr>
        <p:spPr bwMode="auto">
          <a:xfrm>
            <a:off x="2654300" y="17383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877" name="Line 29">
            <a:extLst>
              <a:ext uri="{FF2B5EF4-FFF2-40B4-BE49-F238E27FC236}">
                <a16:creationId xmlns:a16="http://schemas.microsoft.com/office/drawing/2014/main" id="{E05F8290-7A7E-EB40-9B84-FAAA7A4DC548}"/>
              </a:ext>
            </a:extLst>
          </p:cNvPr>
          <p:cNvSpPr>
            <a:spLocks noChangeShapeType="1"/>
          </p:cNvSpPr>
          <p:nvPr/>
        </p:nvSpPr>
        <p:spPr bwMode="auto">
          <a:xfrm>
            <a:off x="2654300" y="22971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878" name="Rectangle 30">
            <a:extLst>
              <a:ext uri="{FF2B5EF4-FFF2-40B4-BE49-F238E27FC236}">
                <a16:creationId xmlns:a16="http://schemas.microsoft.com/office/drawing/2014/main" id="{4B1DC24F-799D-1F4A-BD7B-4D8B72704BD5}"/>
              </a:ext>
            </a:extLst>
          </p:cNvPr>
          <p:cNvSpPr>
            <a:spLocks noChangeArrowheads="1"/>
          </p:cNvSpPr>
          <p:nvPr/>
        </p:nvSpPr>
        <p:spPr bwMode="auto">
          <a:xfrm>
            <a:off x="2868613" y="5386388"/>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74879" name="Rectangle 31">
            <a:extLst>
              <a:ext uri="{FF2B5EF4-FFF2-40B4-BE49-F238E27FC236}">
                <a16:creationId xmlns:a16="http://schemas.microsoft.com/office/drawing/2014/main" id="{8CDAD468-2C91-F04B-B636-F142B956D4C7}"/>
              </a:ext>
            </a:extLst>
          </p:cNvPr>
          <p:cNvSpPr>
            <a:spLocks noChangeArrowheads="1"/>
          </p:cNvSpPr>
          <p:nvPr/>
        </p:nvSpPr>
        <p:spPr bwMode="auto">
          <a:xfrm>
            <a:off x="2900363" y="5386388"/>
            <a:ext cx="24288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974880" name="Rectangle 32">
            <a:extLst>
              <a:ext uri="{FF2B5EF4-FFF2-40B4-BE49-F238E27FC236}">
                <a16:creationId xmlns:a16="http://schemas.microsoft.com/office/drawing/2014/main" id="{5C9DE27A-638C-AA47-9F2A-61A2E6B83FC6}"/>
              </a:ext>
            </a:extLst>
          </p:cNvPr>
          <p:cNvSpPr>
            <a:spLocks noChangeArrowheads="1"/>
          </p:cNvSpPr>
          <p:nvPr/>
        </p:nvSpPr>
        <p:spPr bwMode="auto">
          <a:xfrm>
            <a:off x="3059113" y="5386388"/>
            <a:ext cx="4286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YEHUDA</a:t>
            </a:r>
            <a:endParaRPr lang="en-US" altLang="en-US" sz="1400">
              <a:latin typeface="Helvetica" pitchFamily="2" charset="0"/>
            </a:endParaRPr>
          </a:p>
        </p:txBody>
      </p:sp>
      <p:sp>
        <p:nvSpPr>
          <p:cNvPr id="974881" name="Rectangle 33">
            <a:extLst>
              <a:ext uri="{FF2B5EF4-FFF2-40B4-BE49-F238E27FC236}">
                <a16:creationId xmlns:a16="http://schemas.microsoft.com/office/drawing/2014/main" id="{239ED607-AAC1-9049-92E0-6B99895B1789}"/>
              </a:ext>
            </a:extLst>
          </p:cNvPr>
          <p:cNvSpPr>
            <a:spLocks noChangeArrowheads="1"/>
          </p:cNvSpPr>
          <p:nvPr/>
        </p:nvSpPr>
        <p:spPr bwMode="auto">
          <a:xfrm>
            <a:off x="2868613" y="5514975"/>
            <a:ext cx="2286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74882" name="Rectangle 34">
            <a:extLst>
              <a:ext uri="{FF2B5EF4-FFF2-40B4-BE49-F238E27FC236}">
                <a16:creationId xmlns:a16="http://schemas.microsoft.com/office/drawing/2014/main" id="{54A3A0A4-575A-3845-B7D2-4426C0AA7065}"/>
              </a:ext>
            </a:extLst>
          </p:cNvPr>
          <p:cNvSpPr>
            <a:spLocks noChangeArrowheads="1"/>
          </p:cNvSpPr>
          <p:nvPr/>
        </p:nvSpPr>
        <p:spPr bwMode="auto">
          <a:xfrm>
            <a:off x="3163888" y="5489575"/>
            <a:ext cx="7715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u="sng">
                <a:solidFill>
                  <a:srgbClr val="000000"/>
                </a:solidFill>
                <a:latin typeface="Helvetica" pitchFamily="2" charset="0"/>
              </a:rPr>
              <a:t>PEMBUANGAN:</a:t>
            </a:r>
            <a:endParaRPr lang="en-US" altLang="en-US" sz="1400">
              <a:latin typeface="Helvetica" pitchFamily="2" charset="0"/>
            </a:endParaRPr>
          </a:p>
        </p:txBody>
      </p:sp>
      <p:grpSp>
        <p:nvGrpSpPr>
          <p:cNvPr id="974883" name="Group 35">
            <a:extLst>
              <a:ext uri="{FF2B5EF4-FFF2-40B4-BE49-F238E27FC236}">
                <a16:creationId xmlns:a16="http://schemas.microsoft.com/office/drawing/2014/main" id="{1997F894-4403-E440-80B2-E171C9667E38}"/>
              </a:ext>
            </a:extLst>
          </p:cNvPr>
          <p:cNvGrpSpPr>
            <a:grpSpLocks/>
          </p:cNvGrpSpPr>
          <p:nvPr/>
        </p:nvGrpSpPr>
        <p:grpSpPr bwMode="auto">
          <a:xfrm>
            <a:off x="2613025" y="1117600"/>
            <a:ext cx="531813" cy="122238"/>
            <a:chOff x="1739" y="1086"/>
            <a:chExt cx="335" cy="77"/>
          </a:xfrm>
        </p:grpSpPr>
        <p:sp>
          <p:nvSpPr>
            <p:cNvPr id="974884" name="Rectangle 36">
              <a:extLst>
                <a:ext uri="{FF2B5EF4-FFF2-40B4-BE49-F238E27FC236}">
                  <a16:creationId xmlns:a16="http://schemas.microsoft.com/office/drawing/2014/main" id="{5F2F7E60-CF0B-E346-8E70-AEBB432A2999}"/>
                </a:ext>
              </a:extLst>
            </p:cNvPr>
            <p:cNvSpPr>
              <a:spLocks noChangeArrowheads="1"/>
            </p:cNvSpPr>
            <p:nvPr/>
          </p:nvSpPr>
          <p:spPr bwMode="auto">
            <a:xfrm>
              <a:off x="1739" y="1086"/>
              <a:ext cx="15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974885" name="Rectangle 37">
              <a:extLst>
                <a:ext uri="{FF2B5EF4-FFF2-40B4-BE49-F238E27FC236}">
                  <a16:creationId xmlns:a16="http://schemas.microsoft.com/office/drawing/2014/main" id="{A5001AFE-789E-CA44-BB45-289616BC1A92}"/>
                </a:ext>
              </a:extLst>
            </p:cNvPr>
            <p:cNvSpPr>
              <a:spLocks noChangeArrowheads="1"/>
            </p:cNvSpPr>
            <p:nvPr/>
          </p:nvSpPr>
          <p:spPr bwMode="auto">
            <a:xfrm>
              <a:off x="1839" y="1086"/>
              <a:ext cx="23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ISRAEL</a:t>
              </a:r>
              <a:endParaRPr lang="en-US" altLang="en-US" sz="1400">
                <a:latin typeface="Helvetica" pitchFamily="2" charset="0"/>
              </a:endParaRPr>
            </a:p>
          </p:txBody>
        </p:sp>
      </p:grpSp>
      <p:sp>
        <p:nvSpPr>
          <p:cNvPr id="974886" name="Rectangle 38">
            <a:extLst>
              <a:ext uri="{FF2B5EF4-FFF2-40B4-BE49-F238E27FC236}">
                <a16:creationId xmlns:a16="http://schemas.microsoft.com/office/drawing/2014/main" id="{D10C89B1-2A93-1F4C-A06A-5ADE7CFFA46F}"/>
              </a:ext>
            </a:extLst>
          </p:cNvPr>
          <p:cNvSpPr>
            <a:spLocks noChangeArrowheads="1"/>
          </p:cNvSpPr>
          <p:nvPr/>
        </p:nvSpPr>
        <p:spPr bwMode="auto">
          <a:xfrm>
            <a:off x="3008313" y="1206500"/>
            <a:ext cx="8223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(N. KERAJAAN):</a:t>
            </a:r>
            <a:endParaRPr lang="en-US" altLang="en-US" sz="1400">
              <a:latin typeface="Helvetica" pitchFamily="2" charset="0"/>
            </a:endParaRPr>
          </a:p>
        </p:txBody>
      </p:sp>
      <p:sp>
        <p:nvSpPr>
          <p:cNvPr id="974887" name="Rectangle 39">
            <a:extLst>
              <a:ext uri="{FF2B5EF4-FFF2-40B4-BE49-F238E27FC236}">
                <a16:creationId xmlns:a16="http://schemas.microsoft.com/office/drawing/2014/main" id="{45AA60FF-2C9A-A948-A008-4A3F13F71F85}"/>
              </a:ext>
            </a:extLst>
          </p:cNvPr>
          <p:cNvSpPr>
            <a:spLocks noChangeArrowheads="1"/>
          </p:cNvSpPr>
          <p:nvPr/>
        </p:nvSpPr>
        <p:spPr bwMode="auto">
          <a:xfrm>
            <a:off x="2803525" y="2479675"/>
            <a:ext cx="857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74888" name="Rectangle 40">
            <a:extLst>
              <a:ext uri="{FF2B5EF4-FFF2-40B4-BE49-F238E27FC236}">
                <a16:creationId xmlns:a16="http://schemas.microsoft.com/office/drawing/2014/main" id="{22D2E575-7277-5D40-A1F3-7FF1E8383351}"/>
              </a:ext>
            </a:extLst>
          </p:cNvPr>
          <p:cNvSpPr>
            <a:spLocks noChangeArrowheads="1"/>
          </p:cNvSpPr>
          <p:nvPr/>
        </p:nvSpPr>
        <p:spPr bwMode="auto">
          <a:xfrm>
            <a:off x="2871788" y="2479675"/>
            <a:ext cx="24288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KPD</a:t>
            </a:r>
            <a:endParaRPr lang="en-US" altLang="en-US" sz="1400">
              <a:latin typeface="Helvetica" pitchFamily="2" charset="0"/>
            </a:endParaRPr>
          </a:p>
        </p:txBody>
      </p:sp>
      <p:sp>
        <p:nvSpPr>
          <p:cNvPr id="974889" name="Rectangle 41">
            <a:extLst>
              <a:ext uri="{FF2B5EF4-FFF2-40B4-BE49-F238E27FC236}">
                <a16:creationId xmlns:a16="http://schemas.microsoft.com/office/drawing/2014/main" id="{107C78F7-4F13-C447-8338-29F5EA7005DE}"/>
              </a:ext>
            </a:extLst>
          </p:cNvPr>
          <p:cNvSpPr>
            <a:spLocks noChangeArrowheads="1"/>
          </p:cNvSpPr>
          <p:nvPr/>
        </p:nvSpPr>
        <p:spPr bwMode="auto">
          <a:xfrm>
            <a:off x="3043238" y="24796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974890" name="Rectangle 42">
            <a:extLst>
              <a:ext uri="{FF2B5EF4-FFF2-40B4-BE49-F238E27FC236}">
                <a16:creationId xmlns:a16="http://schemas.microsoft.com/office/drawing/2014/main" id="{E036C3BD-441C-6F42-821F-4177D161AF9C}"/>
              </a:ext>
            </a:extLst>
          </p:cNvPr>
          <p:cNvSpPr>
            <a:spLocks noChangeArrowheads="1"/>
          </p:cNvSpPr>
          <p:nvPr/>
        </p:nvSpPr>
        <p:spPr bwMode="auto">
          <a:xfrm>
            <a:off x="2803525" y="2608263"/>
            <a:ext cx="228600" cy="122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74891" name="Rectangle 43">
            <a:extLst>
              <a:ext uri="{FF2B5EF4-FFF2-40B4-BE49-F238E27FC236}">
                <a16:creationId xmlns:a16="http://schemas.microsoft.com/office/drawing/2014/main" id="{3BBE6259-989E-3146-8C8D-F19B00E30402}"/>
              </a:ext>
            </a:extLst>
          </p:cNvPr>
          <p:cNvSpPr>
            <a:spLocks noChangeArrowheads="1"/>
          </p:cNvSpPr>
          <p:nvPr/>
        </p:nvSpPr>
        <p:spPr bwMode="auto">
          <a:xfrm>
            <a:off x="2909888" y="2582863"/>
            <a:ext cx="171450" cy="122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800" b="1">
                <a:solidFill>
                  <a:srgbClr val="000000"/>
                </a:solidFill>
                <a:latin typeface="Helvetica" pitchFamily="2" charset="0"/>
              </a:rPr>
              <a:t>      </a:t>
            </a:r>
            <a:endParaRPr lang="en-US" altLang="en-US" sz="1400">
              <a:latin typeface="Helvetica" pitchFamily="2" charset="0"/>
            </a:endParaRPr>
          </a:p>
        </p:txBody>
      </p:sp>
      <p:sp>
        <p:nvSpPr>
          <p:cNvPr id="974892" name="Rectangle 44">
            <a:extLst>
              <a:ext uri="{FF2B5EF4-FFF2-40B4-BE49-F238E27FC236}">
                <a16:creationId xmlns:a16="http://schemas.microsoft.com/office/drawing/2014/main" id="{5158AA7E-2856-EC41-A90B-FE1BBB932500}"/>
              </a:ext>
            </a:extLst>
          </p:cNvPr>
          <p:cNvSpPr>
            <a:spLocks noChangeArrowheads="1"/>
          </p:cNvSpPr>
          <p:nvPr/>
        </p:nvSpPr>
        <p:spPr bwMode="auto">
          <a:xfrm>
            <a:off x="3216275" y="2576513"/>
            <a:ext cx="576263" cy="122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MEROSOT:</a:t>
            </a:r>
            <a:endParaRPr lang="en-US" altLang="en-US" sz="1400">
              <a:latin typeface="Helvetica" pitchFamily="2" charset="0"/>
            </a:endParaRPr>
          </a:p>
        </p:txBody>
      </p:sp>
      <p:sp>
        <p:nvSpPr>
          <p:cNvPr id="974893" name="Rectangle 45">
            <a:extLst>
              <a:ext uri="{FF2B5EF4-FFF2-40B4-BE49-F238E27FC236}">
                <a16:creationId xmlns:a16="http://schemas.microsoft.com/office/drawing/2014/main" id="{C6B08367-2697-2C48-B612-D47E9C3C99FB}"/>
              </a:ext>
            </a:extLst>
          </p:cNvPr>
          <p:cNvSpPr>
            <a:spLocks noChangeArrowheads="1"/>
          </p:cNvSpPr>
          <p:nvPr/>
        </p:nvSpPr>
        <p:spPr bwMode="auto">
          <a:xfrm>
            <a:off x="2708275" y="6265863"/>
            <a:ext cx="17145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74894" name="Rectangle 46">
            <a:extLst>
              <a:ext uri="{FF2B5EF4-FFF2-40B4-BE49-F238E27FC236}">
                <a16:creationId xmlns:a16="http://schemas.microsoft.com/office/drawing/2014/main" id="{4ADD4D86-8364-704D-A976-12445715D64B}"/>
              </a:ext>
            </a:extLst>
          </p:cNvPr>
          <p:cNvSpPr>
            <a:spLocks noChangeArrowheads="1"/>
          </p:cNvSpPr>
          <p:nvPr/>
        </p:nvSpPr>
        <p:spPr bwMode="auto">
          <a:xfrm>
            <a:off x="2868613" y="6265863"/>
            <a:ext cx="24288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KPD </a:t>
            </a:r>
            <a:endParaRPr lang="en-US" altLang="en-US" sz="1400">
              <a:latin typeface="Helvetica" pitchFamily="2" charset="0"/>
            </a:endParaRPr>
          </a:p>
        </p:txBody>
      </p:sp>
      <p:sp>
        <p:nvSpPr>
          <p:cNvPr id="974895" name="Rectangle 47">
            <a:extLst>
              <a:ext uri="{FF2B5EF4-FFF2-40B4-BE49-F238E27FC236}">
                <a16:creationId xmlns:a16="http://schemas.microsoft.com/office/drawing/2014/main" id="{BC74E74E-AE7F-6048-922B-553CFBC5DE91}"/>
              </a:ext>
            </a:extLst>
          </p:cNvPr>
          <p:cNvSpPr>
            <a:spLocks noChangeArrowheads="1"/>
          </p:cNvSpPr>
          <p:nvPr/>
        </p:nvSpPr>
        <p:spPr bwMode="auto">
          <a:xfrm>
            <a:off x="3027363" y="6265863"/>
            <a:ext cx="42862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latin typeface="Helvetica" pitchFamily="2" charset="0"/>
              </a:rPr>
              <a:t>YEHUDA</a:t>
            </a:r>
            <a:endParaRPr lang="en-US" altLang="en-US" sz="1400">
              <a:latin typeface="Helvetica" pitchFamily="2" charset="0"/>
            </a:endParaRPr>
          </a:p>
        </p:txBody>
      </p:sp>
      <p:sp>
        <p:nvSpPr>
          <p:cNvPr id="974896" name="Rectangle 48">
            <a:extLst>
              <a:ext uri="{FF2B5EF4-FFF2-40B4-BE49-F238E27FC236}">
                <a16:creationId xmlns:a16="http://schemas.microsoft.com/office/drawing/2014/main" id="{4CB2B28E-B591-6544-956F-C7F818B3EA1A}"/>
              </a:ext>
            </a:extLst>
          </p:cNvPr>
          <p:cNvSpPr>
            <a:spLocks noChangeArrowheads="1"/>
          </p:cNvSpPr>
          <p:nvPr/>
        </p:nvSpPr>
        <p:spPr bwMode="auto">
          <a:xfrm>
            <a:off x="2708275" y="6392863"/>
            <a:ext cx="22860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74897" name="Rectangle 49">
            <a:extLst>
              <a:ext uri="{FF2B5EF4-FFF2-40B4-BE49-F238E27FC236}">
                <a16:creationId xmlns:a16="http://schemas.microsoft.com/office/drawing/2014/main" id="{D350AF50-4E11-7747-953E-E9844EBBD7AB}"/>
              </a:ext>
            </a:extLst>
          </p:cNvPr>
          <p:cNvSpPr>
            <a:spLocks noChangeArrowheads="1"/>
          </p:cNvSpPr>
          <p:nvPr/>
        </p:nvSpPr>
        <p:spPr bwMode="auto">
          <a:xfrm>
            <a:off x="2795588" y="6367463"/>
            <a:ext cx="25717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         </a:t>
            </a:r>
            <a:endParaRPr lang="en-US" altLang="en-US" sz="1400">
              <a:latin typeface="Helvetica" pitchFamily="2" charset="0"/>
            </a:endParaRPr>
          </a:p>
        </p:txBody>
      </p:sp>
      <p:sp>
        <p:nvSpPr>
          <p:cNvPr id="974898" name="Rectangle 50">
            <a:extLst>
              <a:ext uri="{FF2B5EF4-FFF2-40B4-BE49-F238E27FC236}">
                <a16:creationId xmlns:a16="http://schemas.microsoft.com/office/drawing/2014/main" id="{C446209C-8EE2-3A4E-8DEA-9D7A1942D017}"/>
              </a:ext>
            </a:extLst>
          </p:cNvPr>
          <p:cNvSpPr>
            <a:spLocks noChangeArrowheads="1"/>
          </p:cNvSpPr>
          <p:nvPr/>
        </p:nvSpPr>
        <p:spPr bwMode="auto">
          <a:xfrm>
            <a:off x="3257550" y="6367463"/>
            <a:ext cx="461963"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u="sng">
                <a:latin typeface="Helvetica" pitchFamily="2" charset="0"/>
              </a:rPr>
              <a:t>KEMBALI</a:t>
            </a:r>
            <a:endParaRPr lang="en-US" altLang="en-US" sz="1400">
              <a:latin typeface="Helvetica" pitchFamily="2" charset="0"/>
            </a:endParaRPr>
          </a:p>
        </p:txBody>
      </p:sp>
      <p:sp>
        <p:nvSpPr>
          <p:cNvPr id="974899" name="Rectangle 51">
            <a:extLst>
              <a:ext uri="{FF2B5EF4-FFF2-40B4-BE49-F238E27FC236}">
                <a16:creationId xmlns:a16="http://schemas.microsoft.com/office/drawing/2014/main" id="{252A695E-25AB-0F48-86EF-D5BEFF1D0F61}"/>
              </a:ext>
            </a:extLst>
          </p:cNvPr>
          <p:cNvSpPr>
            <a:spLocks noChangeArrowheads="1"/>
          </p:cNvSpPr>
          <p:nvPr/>
        </p:nvSpPr>
        <p:spPr bwMode="auto">
          <a:xfrm>
            <a:off x="3681413" y="6392863"/>
            <a:ext cx="3333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a:t>
            </a:r>
            <a:endParaRPr lang="en-US" altLang="en-US" sz="1400">
              <a:latin typeface="Helvetica" pitchFamily="2" charset="0"/>
            </a:endParaRPr>
          </a:p>
        </p:txBody>
      </p:sp>
      <p:sp>
        <p:nvSpPr>
          <p:cNvPr id="974900" name="Rectangle 52">
            <a:extLst>
              <a:ext uri="{FF2B5EF4-FFF2-40B4-BE49-F238E27FC236}">
                <a16:creationId xmlns:a16="http://schemas.microsoft.com/office/drawing/2014/main" id="{00452CE4-6F4B-1D46-9726-2BE4CDEC4DDA}"/>
              </a:ext>
            </a:extLst>
          </p:cNvPr>
          <p:cNvSpPr>
            <a:spLocks noChangeArrowheads="1"/>
          </p:cNvSpPr>
          <p:nvPr/>
        </p:nvSpPr>
        <p:spPr bwMode="auto">
          <a:xfrm>
            <a:off x="2884488" y="3902075"/>
            <a:ext cx="285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74901" name="Rectangle 53">
            <a:extLst>
              <a:ext uri="{FF2B5EF4-FFF2-40B4-BE49-F238E27FC236}">
                <a16:creationId xmlns:a16="http://schemas.microsoft.com/office/drawing/2014/main" id="{AEA5EAD8-0307-E647-AD92-696148166603}"/>
              </a:ext>
            </a:extLst>
          </p:cNvPr>
          <p:cNvSpPr>
            <a:spLocks noChangeArrowheads="1"/>
          </p:cNvSpPr>
          <p:nvPr/>
        </p:nvSpPr>
        <p:spPr bwMode="auto">
          <a:xfrm>
            <a:off x="2916238" y="3902075"/>
            <a:ext cx="214312"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a:t>
            </a:r>
            <a:endParaRPr lang="en-US" altLang="en-US" sz="1400">
              <a:latin typeface="Helvetica" pitchFamily="2" charset="0"/>
            </a:endParaRPr>
          </a:p>
        </p:txBody>
      </p:sp>
      <p:sp>
        <p:nvSpPr>
          <p:cNvPr id="974902" name="Rectangle 54">
            <a:extLst>
              <a:ext uri="{FF2B5EF4-FFF2-40B4-BE49-F238E27FC236}">
                <a16:creationId xmlns:a16="http://schemas.microsoft.com/office/drawing/2014/main" id="{2E1D4F28-F220-B540-893D-ACC3B5B3A2EA}"/>
              </a:ext>
            </a:extLst>
          </p:cNvPr>
          <p:cNvSpPr>
            <a:spLocks noChangeArrowheads="1"/>
          </p:cNvSpPr>
          <p:nvPr/>
        </p:nvSpPr>
        <p:spPr bwMode="auto">
          <a:xfrm>
            <a:off x="3043238" y="39020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974903" name="Rectangle 55">
            <a:extLst>
              <a:ext uri="{FF2B5EF4-FFF2-40B4-BE49-F238E27FC236}">
                <a16:creationId xmlns:a16="http://schemas.microsoft.com/office/drawing/2014/main" id="{F1006BF2-CFA4-D94A-9F84-B3D40E6A8C52}"/>
              </a:ext>
            </a:extLst>
          </p:cNvPr>
          <p:cNvSpPr>
            <a:spLocks noChangeArrowheads="1"/>
          </p:cNvSpPr>
          <p:nvPr/>
        </p:nvSpPr>
        <p:spPr bwMode="auto">
          <a:xfrm>
            <a:off x="2884488" y="4013200"/>
            <a:ext cx="3714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74904" name="Rectangle 56">
            <a:extLst>
              <a:ext uri="{FF2B5EF4-FFF2-40B4-BE49-F238E27FC236}">
                <a16:creationId xmlns:a16="http://schemas.microsoft.com/office/drawing/2014/main" id="{55365204-5302-9640-8DAB-B2F83788A536}"/>
              </a:ext>
            </a:extLst>
          </p:cNvPr>
          <p:cNvSpPr>
            <a:spLocks noChangeArrowheads="1"/>
          </p:cNvSpPr>
          <p:nvPr/>
        </p:nvSpPr>
        <p:spPr bwMode="auto">
          <a:xfrm>
            <a:off x="3216275" y="40132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4905" name="Rectangle 57">
            <a:extLst>
              <a:ext uri="{FF2B5EF4-FFF2-40B4-BE49-F238E27FC236}">
                <a16:creationId xmlns:a16="http://schemas.microsoft.com/office/drawing/2014/main" id="{1FB29B0C-8EAC-454E-BE2C-E449059AFCB1}"/>
              </a:ext>
            </a:extLst>
          </p:cNvPr>
          <p:cNvSpPr>
            <a:spLocks noChangeArrowheads="1"/>
          </p:cNvSpPr>
          <p:nvPr/>
        </p:nvSpPr>
        <p:spPr bwMode="auto">
          <a:xfrm>
            <a:off x="3330575" y="4013200"/>
            <a:ext cx="3683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KRISIS</a:t>
            </a:r>
            <a:endParaRPr lang="en-US" altLang="en-US" sz="1400">
              <a:latin typeface="Helvetica" pitchFamily="2" charset="0"/>
            </a:endParaRPr>
          </a:p>
        </p:txBody>
      </p:sp>
      <p:sp>
        <p:nvSpPr>
          <p:cNvPr id="974906" name="Rectangle 58">
            <a:extLst>
              <a:ext uri="{FF2B5EF4-FFF2-40B4-BE49-F238E27FC236}">
                <a16:creationId xmlns:a16="http://schemas.microsoft.com/office/drawing/2014/main" id="{1F94A491-831A-E843-B3D2-A963EC66A05A}"/>
              </a:ext>
            </a:extLst>
          </p:cNvPr>
          <p:cNvSpPr>
            <a:spLocks noChangeArrowheads="1"/>
          </p:cNvSpPr>
          <p:nvPr/>
        </p:nvSpPr>
        <p:spPr bwMode="auto">
          <a:xfrm>
            <a:off x="3665538" y="4013200"/>
            <a:ext cx="333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a:t>
            </a:r>
            <a:endParaRPr lang="en-US" altLang="en-US" sz="1400">
              <a:latin typeface="Helvetica" pitchFamily="2" charset="0"/>
            </a:endParaRPr>
          </a:p>
        </p:txBody>
      </p:sp>
      <p:sp>
        <p:nvSpPr>
          <p:cNvPr id="974907" name="Freeform 59">
            <a:extLst>
              <a:ext uri="{FF2B5EF4-FFF2-40B4-BE49-F238E27FC236}">
                <a16:creationId xmlns:a16="http://schemas.microsoft.com/office/drawing/2014/main" id="{45635AC0-221D-614F-B333-FCA5509F192F}"/>
              </a:ext>
            </a:extLst>
          </p:cNvPr>
          <p:cNvSpPr>
            <a:spLocks/>
          </p:cNvSpPr>
          <p:nvPr/>
        </p:nvSpPr>
        <p:spPr bwMode="auto">
          <a:xfrm>
            <a:off x="2636838"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4908" name="Freeform 60">
            <a:extLst>
              <a:ext uri="{FF2B5EF4-FFF2-40B4-BE49-F238E27FC236}">
                <a16:creationId xmlns:a16="http://schemas.microsoft.com/office/drawing/2014/main" id="{E63F895B-85BF-2E47-8BDD-B4ECA309B7E7}"/>
              </a:ext>
            </a:extLst>
          </p:cNvPr>
          <p:cNvSpPr>
            <a:spLocks/>
          </p:cNvSpPr>
          <p:nvPr/>
        </p:nvSpPr>
        <p:spPr bwMode="auto">
          <a:xfrm>
            <a:off x="2876550"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4909" name="Freeform 61">
            <a:extLst>
              <a:ext uri="{FF2B5EF4-FFF2-40B4-BE49-F238E27FC236}">
                <a16:creationId xmlns:a16="http://schemas.microsoft.com/office/drawing/2014/main" id="{23808090-8B6D-6446-9346-E79589E52206}"/>
              </a:ext>
            </a:extLst>
          </p:cNvPr>
          <p:cNvSpPr>
            <a:spLocks/>
          </p:cNvSpPr>
          <p:nvPr/>
        </p:nvSpPr>
        <p:spPr bwMode="auto">
          <a:xfrm>
            <a:off x="3116263" y="2376488"/>
            <a:ext cx="158750" cy="47625"/>
          </a:xfrm>
          <a:custGeom>
            <a:avLst/>
            <a:gdLst>
              <a:gd name="T0" fmla="*/ 0 w 100"/>
              <a:gd name="T1" fmla="*/ 0 h 30"/>
              <a:gd name="T2" fmla="*/ 100 w 100"/>
              <a:gd name="T3" fmla="*/ 0 h 30"/>
              <a:gd name="T4" fmla="*/ 100 w 100"/>
              <a:gd name="T5" fmla="*/ 20 h 30"/>
              <a:gd name="T6" fmla="*/ 100 w 100"/>
              <a:gd name="T7" fmla="*/ 30 h 30"/>
              <a:gd name="T8" fmla="*/ 0 w 100"/>
              <a:gd name="T9" fmla="*/ 30 h 30"/>
              <a:gd name="T10" fmla="*/ 0 w 100"/>
              <a:gd name="T11" fmla="*/ 20 h 30"/>
              <a:gd name="T12" fmla="*/ 0 w 10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0" h="30">
                <a:moveTo>
                  <a:pt x="0" y="0"/>
                </a:moveTo>
                <a:lnTo>
                  <a:pt x="100" y="0"/>
                </a:lnTo>
                <a:lnTo>
                  <a:pt x="100" y="20"/>
                </a:lnTo>
                <a:lnTo>
                  <a:pt x="100"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4910" name="Freeform 62">
            <a:extLst>
              <a:ext uri="{FF2B5EF4-FFF2-40B4-BE49-F238E27FC236}">
                <a16:creationId xmlns:a16="http://schemas.microsoft.com/office/drawing/2014/main" id="{B4551207-4994-FC44-AE18-B5E39DEFBAC7}"/>
              </a:ext>
            </a:extLst>
          </p:cNvPr>
          <p:cNvSpPr>
            <a:spLocks/>
          </p:cNvSpPr>
          <p:nvPr/>
        </p:nvSpPr>
        <p:spPr bwMode="auto">
          <a:xfrm>
            <a:off x="3338513"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4911" name="Freeform 63">
            <a:extLst>
              <a:ext uri="{FF2B5EF4-FFF2-40B4-BE49-F238E27FC236}">
                <a16:creationId xmlns:a16="http://schemas.microsoft.com/office/drawing/2014/main" id="{9DF32898-C79F-6E4B-84B3-60E27642A53F}"/>
              </a:ext>
            </a:extLst>
          </p:cNvPr>
          <p:cNvSpPr>
            <a:spLocks/>
          </p:cNvSpPr>
          <p:nvPr/>
        </p:nvSpPr>
        <p:spPr bwMode="auto">
          <a:xfrm>
            <a:off x="3578225"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4913" name="Line 65">
            <a:extLst>
              <a:ext uri="{FF2B5EF4-FFF2-40B4-BE49-F238E27FC236}">
                <a16:creationId xmlns:a16="http://schemas.microsoft.com/office/drawing/2014/main" id="{63D07A6D-C960-9845-9934-52007B1B0310}"/>
              </a:ext>
            </a:extLst>
          </p:cNvPr>
          <p:cNvSpPr>
            <a:spLocks noChangeShapeType="1"/>
          </p:cNvSpPr>
          <p:nvPr/>
        </p:nvSpPr>
        <p:spPr bwMode="auto">
          <a:xfrm flipV="1">
            <a:off x="2454275" y="795338"/>
            <a:ext cx="1588" cy="31083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914" name="Rectangle 66">
            <a:extLst>
              <a:ext uri="{FF2B5EF4-FFF2-40B4-BE49-F238E27FC236}">
                <a16:creationId xmlns:a16="http://schemas.microsoft.com/office/drawing/2014/main" id="{52D5EB65-3588-0D4D-9824-7AA7C15FA647}"/>
              </a:ext>
            </a:extLst>
          </p:cNvPr>
          <p:cNvSpPr>
            <a:spLocks noChangeArrowheads="1"/>
          </p:cNvSpPr>
          <p:nvPr/>
        </p:nvSpPr>
        <p:spPr bwMode="auto">
          <a:xfrm>
            <a:off x="396875" y="4035425"/>
            <a:ext cx="195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74915" name="Rectangle 67">
            <a:extLst>
              <a:ext uri="{FF2B5EF4-FFF2-40B4-BE49-F238E27FC236}">
                <a16:creationId xmlns:a16="http://schemas.microsoft.com/office/drawing/2014/main" id="{98EEBC10-21DE-064E-882E-4BBE9BE33830}"/>
              </a:ext>
            </a:extLst>
          </p:cNvPr>
          <p:cNvSpPr>
            <a:spLocks noChangeArrowheads="1"/>
          </p:cNvSpPr>
          <p:nvPr/>
        </p:nvSpPr>
        <p:spPr bwMode="auto">
          <a:xfrm>
            <a:off x="1487488" y="4025900"/>
            <a:ext cx="195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74916" name="Rectangle 68">
            <a:extLst>
              <a:ext uri="{FF2B5EF4-FFF2-40B4-BE49-F238E27FC236}">
                <a16:creationId xmlns:a16="http://schemas.microsoft.com/office/drawing/2014/main" id="{0A1E8042-CC31-DF49-A95A-217F32319474}"/>
              </a:ext>
            </a:extLst>
          </p:cNvPr>
          <p:cNvSpPr>
            <a:spLocks noChangeArrowheads="1"/>
          </p:cNvSpPr>
          <p:nvPr/>
        </p:nvSpPr>
        <p:spPr bwMode="auto">
          <a:xfrm>
            <a:off x="1655763" y="3189288"/>
            <a:ext cx="1539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100" b="1">
                <a:solidFill>
                  <a:srgbClr val="000000"/>
                </a:solidFill>
                <a:latin typeface="Helvetica" pitchFamily="2" charset="0"/>
              </a:rPr>
              <a:t>}</a:t>
            </a:r>
            <a:endParaRPr lang="en-US" altLang="en-US" sz="1400">
              <a:latin typeface="Helvetica" pitchFamily="2" charset="0"/>
            </a:endParaRPr>
          </a:p>
        </p:txBody>
      </p:sp>
      <p:sp>
        <p:nvSpPr>
          <p:cNvPr id="974917" name="Freeform 69">
            <a:extLst>
              <a:ext uri="{FF2B5EF4-FFF2-40B4-BE49-F238E27FC236}">
                <a16:creationId xmlns:a16="http://schemas.microsoft.com/office/drawing/2014/main" id="{E43EFAD2-DC96-4143-8783-E9C997530F0F}"/>
              </a:ext>
            </a:extLst>
          </p:cNvPr>
          <p:cNvSpPr>
            <a:spLocks/>
          </p:cNvSpPr>
          <p:nvPr/>
        </p:nvSpPr>
        <p:spPr bwMode="auto">
          <a:xfrm rot="5350910">
            <a:off x="988219" y="3945731"/>
            <a:ext cx="127000" cy="223838"/>
          </a:xfrm>
          <a:custGeom>
            <a:avLst/>
            <a:gdLst>
              <a:gd name="T0" fmla="*/ 0 w 80"/>
              <a:gd name="T1" fmla="*/ 50 h 141"/>
              <a:gd name="T2" fmla="*/ 50 w 80"/>
              <a:gd name="T3" fmla="*/ 50 h 141"/>
              <a:gd name="T4" fmla="*/ 50 w 80"/>
              <a:gd name="T5" fmla="*/ 0 h 141"/>
              <a:gd name="T6" fmla="*/ 80 w 80"/>
              <a:gd name="T7" fmla="*/ 71 h 141"/>
              <a:gd name="T8" fmla="*/ 50 w 80"/>
              <a:gd name="T9" fmla="*/ 141 h 141"/>
              <a:gd name="T10" fmla="*/ 50 w 80"/>
              <a:gd name="T11" fmla="*/ 91 h 141"/>
              <a:gd name="T12" fmla="*/ 0 w 80"/>
              <a:gd name="T13" fmla="*/ 91 h 141"/>
              <a:gd name="T14" fmla="*/ 0 w 80"/>
              <a:gd name="T15" fmla="*/ 5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1">
                <a:moveTo>
                  <a:pt x="0" y="50"/>
                </a:moveTo>
                <a:lnTo>
                  <a:pt x="50" y="50"/>
                </a:lnTo>
                <a:lnTo>
                  <a:pt x="50" y="0"/>
                </a:lnTo>
                <a:lnTo>
                  <a:pt x="80" y="71"/>
                </a:lnTo>
                <a:lnTo>
                  <a:pt x="50" y="141"/>
                </a:lnTo>
                <a:lnTo>
                  <a:pt x="50" y="91"/>
                </a:lnTo>
                <a:lnTo>
                  <a:pt x="0" y="91"/>
                </a:lnTo>
                <a:lnTo>
                  <a:pt x="0" y="50"/>
                </a:lnTo>
                <a:close/>
              </a:path>
            </a:pathLst>
          </a:custGeom>
          <a:solidFill>
            <a:srgbClr val="000000"/>
          </a:solidFill>
          <a:ln w="15875">
            <a:solidFill>
              <a:srgbClr val="000000"/>
            </a:solidFill>
            <a:prstDash val="solid"/>
            <a:round/>
            <a:headEnd/>
            <a:tailEnd/>
          </a:ln>
        </p:spPr>
        <p:txBody>
          <a:bodyPr/>
          <a:lstStyle/>
          <a:p>
            <a:endParaRPr lang="en-US"/>
          </a:p>
        </p:txBody>
      </p:sp>
      <p:sp>
        <p:nvSpPr>
          <p:cNvPr id="974918" name="Line 70">
            <a:extLst>
              <a:ext uri="{FF2B5EF4-FFF2-40B4-BE49-F238E27FC236}">
                <a16:creationId xmlns:a16="http://schemas.microsoft.com/office/drawing/2014/main" id="{E98ECFC1-12C7-5848-9E5D-7E6CBE99EDE3}"/>
              </a:ext>
            </a:extLst>
          </p:cNvPr>
          <p:cNvSpPr>
            <a:spLocks noChangeShapeType="1"/>
          </p:cNvSpPr>
          <p:nvPr/>
        </p:nvSpPr>
        <p:spPr bwMode="auto">
          <a:xfrm>
            <a:off x="2636838" y="2887663"/>
            <a:ext cx="1117600" cy="1587"/>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74919" name="Line 71">
            <a:extLst>
              <a:ext uri="{FF2B5EF4-FFF2-40B4-BE49-F238E27FC236}">
                <a16:creationId xmlns:a16="http://schemas.microsoft.com/office/drawing/2014/main" id="{A61325D6-1664-BB4C-AD1C-B9AE7FCA7805}"/>
              </a:ext>
            </a:extLst>
          </p:cNvPr>
          <p:cNvSpPr>
            <a:spLocks noChangeShapeType="1"/>
          </p:cNvSpPr>
          <p:nvPr/>
        </p:nvSpPr>
        <p:spPr bwMode="auto">
          <a:xfrm>
            <a:off x="2620963" y="3749675"/>
            <a:ext cx="1101725" cy="1588"/>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74920" name="Line 72">
            <a:extLst>
              <a:ext uri="{FF2B5EF4-FFF2-40B4-BE49-F238E27FC236}">
                <a16:creationId xmlns:a16="http://schemas.microsoft.com/office/drawing/2014/main" id="{395A82EB-43BB-054C-AF82-1B1E9EC58FDE}"/>
              </a:ext>
            </a:extLst>
          </p:cNvPr>
          <p:cNvSpPr>
            <a:spLocks noChangeShapeType="1"/>
          </p:cNvSpPr>
          <p:nvPr/>
        </p:nvSpPr>
        <p:spPr bwMode="auto">
          <a:xfrm>
            <a:off x="2617788" y="430847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921" name="Line 73">
            <a:extLst>
              <a:ext uri="{FF2B5EF4-FFF2-40B4-BE49-F238E27FC236}">
                <a16:creationId xmlns:a16="http://schemas.microsoft.com/office/drawing/2014/main" id="{BCA6FD84-628C-334C-A7B7-B4060B5A96C1}"/>
              </a:ext>
            </a:extLst>
          </p:cNvPr>
          <p:cNvSpPr>
            <a:spLocks noChangeShapeType="1"/>
          </p:cNvSpPr>
          <p:nvPr/>
        </p:nvSpPr>
        <p:spPr bwMode="auto">
          <a:xfrm>
            <a:off x="2620963" y="459740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922" name="Line 74">
            <a:extLst>
              <a:ext uri="{FF2B5EF4-FFF2-40B4-BE49-F238E27FC236}">
                <a16:creationId xmlns:a16="http://schemas.microsoft.com/office/drawing/2014/main" id="{999D8CA3-3F3F-454C-B253-AD7D6115AE2F}"/>
              </a:ext>
            </a:extLst>
          </p:cNvPr>
          <p:cNvSpPr>
            <a:spLocks noChangeShapeType="1"/>
          </p:cNvSpPr>
          <p:nvPr/>
        </p:nvSpPr>
        <p:spPr bwMode="auto">
          <a:xfrm>
            <a:off x="2617788" y="52197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923" name="Line 75">
            <a:extLst>
              <a:ext uri="{FF2B5EF4-FFF2-40B4-BE49-F238E27FC236}">
                <a16:creationId xmlns:a16="http://schemas.microsoft.com/office/drawing/2014/main" id="{841456AF-C964-4F43-AD93-5A4EB1169090}"/>
              </a:ext>
            </a:extLst>
          </p:cNvPr>
          <p:cNvSpPr>
            <a:spLocks noChangeShapeType="1"/>
          </p:cNvSpPr>
          <p:nvPr/>
        </p:nvSpPr>
        <p:spPr bwMode="auto">
          <a:xfrm>
            <a:off x="2620963" y="57785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924" name="Line 76">
            <a:extLst>
              <a:ext uri="{FF2B5EF4-FFF2-40B4-BE49-F238E27FC236}">
                <a16:creationId xmlns:a16="http://schemas.microsoft.com/office/drawing/2014/main" id="{7B4DEA44-8CE8-7E49-AD08-50C8C47200AD}"/>
              </a:ext>
            </a:extLst>
          </p:cNvPr>
          <p:cNvSpPr>
            <a:spLocks noChangeShapeType="1"/>
          </p:cNvSpPr>
          <p:nvPr/>
        </p:nvSpPr>
        <p:spPr bwMode="auto">
          <a:xfrm>
            <a:off x="2620963" y="6081713"/>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74925" name="Line 77">
            <a:extLst>
              <a:ext uri="{FF2B5EF4-FFF2-40B4-BE49-F238E27FC236}">
                <a16:creationId xmlns:a16="http://schemas.microsoft.com/office/drawing/2014/main" id="{928CEB5D-1B6A-CD43-AC71-1A77C1AD6620}"/>
              </a:ext>
            </a:extLst>
          </p:cNvPr>
          <p:cNvSpPr>
            <a:spLocks noChangeShapeType="1"/>
          </p:cNvSpPr>
          <p:nvPr/>
        </p:nvSpPr>
        <p:spPr bwMode="auto">
          <a:xfrm>
            <a:off x="2636838" y="6656388"/>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74926" name="Line 78">
            <a:extLst>
              <a:ext uri="{FF2B5EF4-FFF2-40B4-BE49-F238E27FC236}">
                <a16:creationId xmlns:a16="http://schemas.microsoft.com/office/drawing/2014/main" id="{3219C509-D0B5-8343-9B07-A5C0AF01FCDE}"/>
              </a:ext>
            </a:extLst>
          </p:cNvPr>
          <p:cNvSpPr>
            <a:spLocks noChangeShapeType="1"/>
          </p:cNvSpPr>
          <p:nvPr/>
        </p:nvSpPr>
        <p:spPr bwMode="auto">
          <a:xfrm>
            <a:off x="2620963" y="6927850"/>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74927" name="Line 79">
            <a:extLst>
              <a:ext uri="{FF2B5EF4-FFF2-40B4-BE49-F238E27FC236}">
                <a16:creationId xmlns:a16="http://schemas.microsoft.com/office/drawing/2014/main" id="{C63F4486-C41B-5B4A-BE94-9F94FEEC0307}"/>
              </a:ext>
            </a:extLst>
          </p:cNvPr>
          <p:cNvSpPr>
            <a:spLocks noChangeShapeType="1"/>
          </p:cNvSpPr>
          <p:nvPr/>
        </p:nvSpPr>
        <p:spPr bwMode="auto">
          <a:xfrm>
            <a:off x="2636838" y="7216775"/>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74928" name="Rectangle 80">
            <a:extLst>
              <a:ext uri="{FF2B5EF4-FFF2-40B4-BE49-F238E27FC236}">
                <a16:creationId xmlns:a16="http://schemas.microsoft.com/office/drawing/2014/main" id="{154D5A7A-712F-214D-92F0-D59850807698}"/>
              </a:ext>
            </a:extLst>
          </p:cNvPr>
          <p:cNvSpPr>
            <a:spLocks noChangeArrowheads="1"/>
          </p:cNvSpPr>
          <p:nvPr/>
        </p:nvSpPr>
        <p:spPr bwMode="auto">
          <a:xfrm>
            <a:off x="2641600" y="55118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74929" name="Rectangle 81">
            <a:extLst>
              <a:ext uri="{FF2B5EF4-FFF2-40B4-BE49-F238E27FC236}">
                <a16:creationId xmlns:a16="http://schemas.microsoft.com/office/drawing/2014/main" id="{57416C30-BD8F-584E-8887-81B707A2E5B8}"/>
              </a:ext>
            </a:extLst>
          </p:cNvPr>
          <p:cNvSpPr>
            <a:spLocks noChangeArrowheads="1"/>
          </p:cNvSpPr>
          <p:nvPr/>
        </p:nvSpPr>
        <p:spPr bwMode="auto">
          <a:xfrm>
            <a:off x="2833688" y="42719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4930" name="Rectangle 82">
            <a:extLst>
              <a:ext uri="{FF2B5EF4-FFF2-40B4-BE49-F238E27FC236}">
                <a16:creationId xmlns:a16="http://schemas.microsoft.com/office/drawing/2014/main" id="{ED3FB8FA-1F4B-9B40-AC09-EC987BD6EE6C}"/>
              </a:ext>
            </a:extLst>
          </p:cNvPr>
          <p:cNvSpPr>
            <a:spLocks noChangeArrowheads="1"/>
          </p:cNvSpPr>
          <p:nvPr/>
        </p:nvSpPr>
        <p:spPr bwMode="auto">
          <a:xfrm>
            <a:off x="2654300" y="2595563"/>
            <a:ext cx="1873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74931" name="Rectangle 83">
            <a:extLst>
              <a:ext uri="{FF2B5EF4-FFF2-40B4-BE49-F238E27FC236}">
                <a16:creationId xmlns:a16="http://schemas.microsoft.com/office/drawing/2014/main" id="{8E23CEBA-CDB9-F247-BAC1-6A6D772D24F2}"/>
              </a:ext>
            </a:extLst>
          </p:cNvPr>
          <p:cNvSpPr>
            <a:spLocks noChangeArrowheads="1"/>
          </p:cNvSpPr>
          <p:nvPr/>
        </p:nvSpPr>
        <p:spPr bwMode="auto">
          <a:xfrm>
            <a:off x="2568575" y="43180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74932" name="Rectangle 84">
            <a:extLst>
              <a:ext uri="{FF2B5EF4-FFF2-40B4-BE49-F238E27FC236}">
                <a16:creationId xmlns:a16="http://schemas.microsoft.com/office/drawing/2014/main" id="{D60ED205-C715-CD41-87D7-17A90291B339}"/>
              </a:ext>
            </a:extLst>
          </p:cNvPr>
          <p:cNvSpPr>
            <a:spLocks noChangeArrowheads="1"/>
          </p:cNvSpPr>
          <p:nvPr/>
        </p:nvSpPr>
        <p:spPr bwMode="auto">
          <a:xfrm>
            <a:off x="2635250" y="2187575"/>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74933" name="Rectangle 85">
            <a:extLst>
              <a:ext uri="{FF2B5EF4-FFF2-40B4-BE49-F238E27FC236}">
                <a16:creationId xmlns:a16="http://schemas.microsoft.com/office/drawing/2014/main" id="{BB66EF75-C543-2143-B91D-49C02DF1252E}"/>
              </a:ext>
            </a:extLst>
          </p:cNvPr>
          <p:cNvSpPr>
            <a:spLocks noChangeArrowheads="1"/>
          </p:cNvSpPr>
          <p:nvPr/>
        </p:nvSpPr>
        <p:spPr bwMode="auto">
          <a:xfrm>
            <a:off x="460375" y="2833688"/>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74934" name="Rectangle 86">
            <a:extLst>
              <a:ext uri="{FF2B5EF4-FFF2-40B4-BE49-F238E27FC236}">
                <a16:creationId xmlns:a16="http://schemas.microsoft.com/office/drawing/2014/main" id="{5D78AD58-AD51-2E44-B35E-E014D2C22F70}"/>
              </a:ext>
            </a:extLst>
          </p:cNvPr>
          <p:cNvSpPr>
            <a:spLocks noChangeArrowheads="1"/>
          </p:cNvSpPr>
          <p:nvPr/>
        </p:nvSpPr>
        <p:spPr bwMode="auto">
          <a:xfrm>
            <a:off x="444500" y="3203575"/>
            <a:ext cx="177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(D)</a:t>
            </a:r>
            <a:endParaRPr lang="en-US" altLang="en-US" sz="1400">
              <a:latin typeface="Helvetica" pitchFamily="2" charset="0"/>
            </a:endParaRPr>
          </a:p>
        </p:txBody>
      </p:sp>
      <p:sp>
        <p:nvSpPr>
          <p:cNvPr id="974935" name="Rectangle 87">
            <a:extLst>
              <a:ext uri="{FF2B5EF4-FFF2-40B4-BE49-F238E27FC236}">
                <a16:creationId xmlns:a16="http://schemas.microsoft.com/office/drawing/2014/main" id="{A931F0D2-B994-EF47-8C20-F54864203F6A}"/>
              </a:ext>
            </a:extLst>
          </p:cNvPr>
          <p:cNvSpPr>
            <a:spLocks noChangeArrowheads="1"/>
          </p:cNvSpPr>
          <p:nvPr/>
        </p:nvSpPr>
        <p:spPr bwMode="auto">
          <a:xfrm>
            <a:off x="304800" y="3798888"/>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(PS)</a:t>
            </a:r>
            <a:endParaRPr lang="en-US" altLang="en-US" sz="1400">
              <a:latin typeface="Helvetica" pitchFamily="2" charset="0"/>
            </a:endParaRPr>
          </a:p>
        </p:txBody>
      </p:sp>
      <p:sp>
        <p:nvSpPr>
          <p:cNvPr id="974936" name="Rectangle 88">
            <a:extLst>
              <a:ext uri="{FF2B5EF4-FFF2-40B4-BE49-F238E27FC236}">
                <a16:creationId xmlns:a16="http://schemas.microsoft.com/office/drawing/2014/main" id="{59385817-EEFE-0544-A2AD-D5199FDACB06}"/>
              </a:ext>
            </a:extLst>
          </p:cNvPr>
          <p:cNvSpPr>
            <a:spLocks noChangeArrowheads="1"/>
          </p:cNvSpPr>
          <p:nvPr/>
        </p:nvSpPr>
        <p:spPr bwMode="auto">
          <a:xfrm>
            <a:off x="933450" y="2933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4937" name="Rectangle 89">
            <a:extLst>
              <a:ext uri="{FF2B5EF4-FFF2-40B4-BE49-F238E27FC236}">
                <a16:creationId xmlns:a16="http://schemas.microsoft.com/office/drawing/2014/main" id="{866D638D-42FB-E64B-A377-DE688D97B0E6}"/>
              </a:ext>
            </a:extLst>
          </p:cNvPr>
          <p:cNvSpPr>
            <a:spLocks noChangeArrowheads="1"/>
          </p:cNvSpPr>
          <p:nvPr/>
        </p:nvSpPr>
        <p:spPr bwMode="auto">
          <a:xfrm>
            <a:off x="3054350" y="17653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4938" name="Rectangle 90">
            <a:extLst>
              <a:ext uri="{FF2B5EF4-FFF2-40B4-BE49-F238E27FC236}">
                <a16:creationId xmlns:a16="http://schemas.microsoft.com/office/drawing/2014/main" id="{8E27DEAA-4100-3746-910F-EF03452AE1BD}"/>
              </a:ext>
            </a:extLst>
          </p:cNvPr>
          <p:cNvSpPr>
            <a:spLocks noChangeArrowheads="1"/>
          </p:cNvSpPr>
          <p:nvPr/>
        </p:nvSpPr>
        <p:spPr bwMode="auto">
          <a:xfrm>
            <a:off x="3038475" y="20526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4939" name="Rectangle 91">
            <a:extLst>
              <a:ext uri="{FF2B5EF4-FFF2-40B4-BE49-F238E27FC236}">
                <a16:creationId xmlns:a16="http://schemas.microsoft.com/office/drawing/2014/main" id="{48F3D567-C812-BB4B-984D-373C3FBB1A95}"/>
              </a:ext>
            </a:extLst>
          </p:cNvPr>
          <p:cNvSpPr>
            <a:spLocks noChangeArrowheads="1"/>
          </p:cNvSpPr>
          <p:nvPr/>
        </p:nvSpPr>
        <p:spPr bwMode="auto">
          <a:xfrm>
            <a:off x="2878138" y="22447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4940" name="Rectangle 92">
            <a:extLst>
              <a:ext uri="{FF2B5EF4-FFF2-40B4-BE49-F238E27FC236}">
                <a16:creationId xmlns:a16="http://schemas.microsoft.com/office/drawing/2014/main" id="{18B4F991-A958-B04B-9411-EBB44C68608E}"/>
              </a:ext>
            </a:extLst>
          </p:cNvPr>
          <p:cNvSpPr>
            <a:spLocks noChangeArrowheads="1"/>
          </p:cNvSpPr>
          <p:nvPr/>
        </p:nvSpPr>
        <p:spPr bwMode="auto">
          <a:xfrm>
            <a:off x="3054350" y="28987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4941" name="Rectangle 93">
            <a:extLst>
              <a:ext uri="{FF2B5EF4-FFF2-40B4-BE49-F238E27FC236}">
                <a16:creationId xmlns:a16="http://schemas.microsoft.com/office/drawing/2014/main" id="{77E3839B-5608-7D4D-92C0-4E5F0673077A}"/>
              </a:ext>
            </a:extLst>
          </p:cNvPr>
          <p:cNvSpPr>
            <a:spLocks noChangeArrowheads="1"/>
          </p:cNvSpPr>
          <p:nvPr/>
        </p:nvSpPr>
        <p:spPr bwMode="auto">
          <a:xfrm>
            <a:off x="2894013" y="36830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4942" name="Rectangle 94">
            <a:extLst>
              <a:ext uri="{FF2B5EF4-FFF2-40B4-BE49-F238E27FC236}">
                <a16:creationId xmlns:a16="http://schemas.microsoft.com/office/drawing/2014/main" id="{275FB7A9-8512-0941-85DF-B09125B7BB78}"/>
              </a:ext>
            </a:extLst>
          </p:cNvPr>
          <p:cNvSpPr>
            <a:spLocks noChangeArrowheads="1"/>
          </p:cNvSpPr>
          <p:nvPr/>
        </p:nvSpPr>
        <p:spPr bwMode="auto">
          <a:xfrm>
            <a:off x="2894013" y="3827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4943" name="Rectangle 95">
            <a:extLst>
              <a:ext uri="{FF2B5EF4-FFF2-40B4-BE49-F238E27FC236}">
                <a16:creationId xmlns:a16="http://schemas.microsoft.com/office/drawing/2014/main" id="{5F26B494-ACD3-1A46-B925-605195542950}"/>
              </a:ext>
            </a:extLst>
          </p:cNvPr>
          <p:cNvSpPr>
            <a:spLocks noChangeArrowheads="1"/>
          </p:cNvSpPr>
          <p:nvPr/>
        </p:nvSpPr>
        <p:spPr bwMode="auto">
          <a:xfrm>
            <a:off x="2989263" y="34591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4944" name="Rectangle 96">
            <a:extLst>
              <a:ext uri="{FF2B5EF4-FFF2-40B4-BE49-F238E27FC236}">
                <a16:creationId xmlns:a16="http://schemas.microsoft.com/office/drawing/2014/main" id="{62761DD0-F018-1E4A-8814-41824A65B792}"/>
              </a:ext>
            </a:extLst>
          </p:cNvPr>
          <p:cNvSpPr>
            <a:spLocks noChangeArrowheads="1"/>
          </p:cNvSpPr>
          <p:nvPr/>
        </p:nvSpPr>
        <p:spPr bwMode="auto">
          <a:xfrm>
            <a:off x="3117850" y="31702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4945" name="Rectangle 97">
            <a:extLst>
              <a:ext uri="{FF2B5EF4-FFF2-40B4-BE49-F238E27FC236}">
                <a16:creationId xmlns:a16="http://schemas.microsoft.com/office/drawing/2014/main" id="{43380011-BF5C-6E4A-876B-4ACDEE017B44}"/>
              </a:ext>
            </a:extLst>
          </p:cNvPr>
          <p:cNvSpPr>
            <a:spLocks noChangeArrowheads="1"/>
          </p:cNvSpPr>
          <p:nvPr/>
        </p:nvSpPr>
        <p:spPr bwMode="auto">
          <a:xfrm>
            <a:off x="2894013" y="4624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4946" name="Rectangle 98">
            <a:extLst>
              <a:ext uri="{FF2B5EF4-FFF2-40B4-BE49-F238E27FC236}">
                <a16:creationId xmlns:a16="http://schemas.microsoft.com/office/drawing/2014/main" id="{C7A39C52-C794-0F4C-8A4C-CD0F2FFB1461}"/>
              </a:ext>
            </a:extLst>
          </p:cNvPr>
          <p:cNvSpPr>
            <a:spLocks noChangeArrowheads="1"/>
          </p:cNvSpPr>
          <p:nvPr/>
        </p:nvSpPr>
        <p:spPr bwMode="auto">
          <a:xfrm>
            <a:off x="2878138" y="492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4947" name="Rectangle 99">
            <a:extLst>
              <a:ext uri="{FF2B5EF4-FFF2-40B4-BE49-F238E27FC236}">
                <a16:creationId xmlns:a16="http://schemas.microsoft.com/office/drawing/2014/main" id="{D8E40446-47C3-A348-B2FF-CDB274BE05F4}"/>
              </a:ext>
            </a:extLst>
          </p:cNvPr>
          <p:cNvSpPr>
            <a:spLocks noChangeArrowheads="1"/>
          </p:cNvSpPr>
          <p:nvPr/>
        </p:nvSpPr>
        <p:spPr bwMode="auto">
          <a:xfrm>
            <a:off x="2878138" y="51371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4948" name="Rectangle 100">
            <a:extLst>
              <a:ext uri="{FF2B5EF4-FFF2-40B4-BE49-F238E27FC236}">
                <a16:creationId xmlns:a16="http://schemas.microsoft.com/office/drawing/2014/main" id="{29ECA07E-8344-6342-A9C6-874FBE61952B}"/>
              </a:ext>
            </a:extLst>
          </p:cNvPr>
          <p:cNvSpPr>
            <a:spLocks noChangeArrowheads="1"/>
          </p:cNvSpPr>
          <p:nvPr/>
        </p:nvSpPr>
        <p:spPr bwMode="auto">
          <a:xfrm>
            <a:off x="2692400" y="5051425"/>
            <a:ext cx="2444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
              </a:rPr>
              <a:t>       </a:t>
            </a:r>
            <a:endParaRPr lang="en-US" altLang="en-US" sz="1400">
              <a:latin typeface="Helvetica" pitchFamily="2" charset="0"/>
            </a:endParaRPr>
          </a:p>
        </p:txBody>
      </p:sp>
      <p:sp>
        <p:nvSpPr>
          <p:cNvPr id="974949" name="Rectangle 101">
            <a:extLst>
              <a:ext uri="{FF2B5EF4-FFF2-40B4-BE49-F238E27FC236}">
                <a16:creationId xmlns:a16="http://schemas.microsoft.com/office/drawing/2014/main" id="{1DF1E68C-3046-5843-82F9-9350D2D541FD}"/>
              </a:ext>
            </a:extLst>
          </p:cNvPr>
          <p:cNvSpPr>
            <a:spLocks noChangeArrowheads="1"/>
          </p:cNvSpPr>
          <p:nvPr/>
        </p:nvSpPr>
        <p:spPr bwMode="auto">
          <a:xfrm>
            <a:off x="3022600" y="58070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4950" name="Rectangle 102">
            <a:extLst>
              <a:ext uri="{FF2B5EF4-FFF2-40B4-BE49-F238E27FC236}">
                <a16:creationId xmlns:a16="http://schemas.microsoft.com/office/drawing/2014/main" id="{28E2ADAE-C395-574F-9D6F-5FDEC9970FE7}"/>
              </a:ext>
            </a:extLst>
          </p:cNvPr>
          <p:cNvSpPr>
            <a:spLocks noChangeArrowheads="1"/>
          </p:cNvSpPr>
          <p:nvPr/>
        </p:nvSpPr>
        <p:spPr bwMode="auto">
          <a:xfrm>
            <a:off x="3006725" y="609441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4951" name="Rectangle 103">
            <a:extLst>
              <a:ext uri="{FF2B5EF4-FFF2-40B4-BE49-F238E27FC236}">
                <a16:creationId xmlns:a16="http://schemas.microsoft.com/office/drawing/2014/main" id="{FA4E579F-AC4A-CF4E-A490-F6F8A969EA02}"/>
              </a:ext>
            </a:extLst>
          </p:cNvPr>
          <p:cNvSpPr>
            <a:spLocks noChangeArrowheads="1"/>
          </p:cNvSpPr>
          <p:nvPr/>
        </p:nvSpPr>
        <p:spPr bwMode="auto">
          <a:xfrm>
            <a:off x="2814638" y="69564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4952" name="Rectangle 104">
            <a:extLst>
              <a:ext uri="{FF2B5EF4-FFF2-40B4-BE49-F238E27FC236}">
                <a16:creationId xmlns:a16="http://schemas.microsoft.com/office/drawing/2014/main" id="{BDE17608-E6AE-4446-9E6A-DA226BB69CCE}"/>
              </a:ext>
            </a:extLst>
          </p:cNvPr>
          <p:cNvSpPr>
            <a:spLocks noChangeArrowheads="1"/>
          </p:cNvSpPr>
          <p:nvPr/>
        </p:nvSpPr>
        <p:spPr bwMode="auto">
          <a:xfrm>
            <a:off x="2894013" y="72278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4953" name="Rectangle 105">
            <a:extLst>
              <a:ext uri="{FF2B5EF4-FFF2-40B4-BE49-F238E27FC236}">
                <a16:creationId xmlns:a16="http://schemas.microsoft.com/office/drawing/2014/main" id="{728D97A3-F651-654D-BDC3-7427739E7DBB}"/>
              </a:ext>
            </a:extLst>
          </p:cNvPr>
          <p:cNvSpPr>
            <a:spLocks noChangeArrowheads="1"/>
          </p:cNvSpPr>
          <p:nvPr/>
        </p:nvSpPr>
        <p:spPr bwMode="auto">
          <a:xfrm>
            <a:off x="2533650" y="2174875"/>
            <a:ext cx="3429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
              </a:rPr>
              <a:t>        </a:t>
            </a:r>
            <a:endParaRPr lang="en-US" altLang="en-US" sz="1400">
              <a:latin typeface="Helvetica" pitchFamily="2" charset="0"/>
            </a:endParaRPr>
          </a:p>
        </p:txBody>
      </p:sp>
      <p:sp>
        <p:nvSpPr>
          <p:cNvPr id="974954" name="Rectangle 106">
            <a:extLst>
              <a:ext uri="{FF2B5EF4-FFF2-40B4-BE49-F238E27FC236}">
                <a16:creationId xmlns:a16="http://schemas.microsoft.com/office/drawing/2014/main" id="{464BA0FC-79C4-4249-AE07-36CEDC7B1216}"/>
              </a:ext>
            </a:extLst>
          </p:cNvPr>
          <p:cNvSpPr>
            <a:spLocks noChangeArrowheads="1"/>
          </p:cNvSpPr>
          <p:nvPr/>
        </p:nvSpPr>
        <p:spPr bwMode="auto">
          <a:xfrm>
            <a:off x="3101975" y="238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4955" name="AutoShape 107">
            <a:extLst>
              <a:ext uri="{FF2B5EF4-FFF2-40B4-BE49-F238E27FC236}">
                <a16:creationId xmlns:a16="http://schemas.microsoft.com/office/drawing/2014/main" id="{D11560A2-2756-8240-9527-F63B1635C834}"/>
              </a:ext>
            </a:extLst>
          </p:cNvPr>
          <p:cNvSpPr>
            <a:spLocks noChangeArrowheads="1"/>
          </p:cNvSpPr>
          <p:nvPr/>
        </p:nvSpPr>
        <p:spPr bwMode="auto">
          <a:xfrm flipH="1">
            <a:off x="1789113" y="3225800"/>
            <a:ext cx="400050" cy="444500"/>
          </a:xfrm>
          <a:prstGeom prst="rightArrow">
            <a:avLst>
              <a:gd name="adj1" fmla="val 50000"/>
              <a:gd name="adj2" fmla="val 5000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956" name="Rectangle 108">
            <a:extLst>
              <a:ext uri="{FF2B5EF4-FFF2-40B4-BE49-F238E27FC236}">
                <a16:creationId xmlns:a16="http://schemas.microsoft.com/office/drawing/2014/main" id="{62558E3C-1157-704D-8ABF-3F50A39D92C4}"/>
              </a:ext>
            </a:extLst>
          </p:cNvPr>
          <p:cNvSpPr>
            <a:spLocks noChangeArrowheads="1"/>
          </p:cNvSpPr>
          <p:nvPr/>
        </p:nvSpPr>
        <p:spPr bwMode="auto">
          <a:xfrm>
            <a:off x="431800" y="3444875"/>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74957" name="Rectangle 109">
            <a:extLst>
              <a:ext uri="{FF2B5EF4-FFF2-40B4-BE49-F238E27FC236}">
                <a16:creationId xmlns:a16="http://schemas.microsoft.com/office/drawing/2014/main" id="{89FD56B4-C77A-E349-B266-2407AFCFAF93}"/>
              </a:ext>
            </a:extLst>
          </p:cNvPr>
          <p:cNvSpPr>
            <a:spLocks noChangeArrowheads="1"/>
          </p:cNvSpPr>
          <p:nvPr/>
        </p:nvSpPr>
        <p:spPr bwMode="auto">
          <a:xfrm>
            <a:off x="650875" y="4129088"/>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Taw</a:t>
            </a:r>
            <a:endParaRPr lang="en-US" altLang="en-US">
              <a:latin typeface="Helvetica" pitchFamily="2" charset="0"/>
            </a:endParaRPr>
          </a:p>
        </p:txBody>
      </p:sp>
      <p:sp>
        <p:nvSpPr>
          <p:cNvPr id="974958" name="Rectangle 110">
            <a:extLst>
              <a:ext uri="{FF2B5EF4-FFF2-40B4-BE49-F238E27FC236}">
                <a16:creationId xmlns:a16="http://schemas.microsoft.com/office/drawing/2014/main" id="{068F6A4D-187F-3042-A68A-146002DE2E6D}"/>
              </a:ext>
            </a:extLst>
          </p:cNvPr>
          <p:cNvSpPr>
            <a:spLocks noChangeArrowheads="1"/>
          </p:cNvSpPr>
          <p:nvPr/>
        </p:nvSpPr>
        <p:spPr bwMode="auto">
          <a:xfrm>
            <a:off x="606425" y="442118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Taw</a:t>
            </a:r>
            <a:endParaRPr lang="en-US" altLang="en-US">
              <a:latin typeface="Helvetica" pitchFamily="2" charset="0"/>
            </a:endParaRPr>
          </a:p>
        </p:txBody>
      </p:sp>
      <p:sp>
        <p:nvSpPr>
          <p:cNvPr id="974959" name="Rectangle 111">
            <a:extLst>
              <a:ext uri="{FF2B5EF4-FFF2-40B4-BE49-F238E27FC236}">
                <a16:creationId xmlns:a16="http://schemas.microsoft.com/office/drawing/2014/main" id="{1E6CF8C9-E7BF-5A4D-9D78-8C04CF24AF81}"/>
              </a:ext>
            </a:extLst>
          </p:cNvPr>
          <p:cNvSpPr>
            <a:spLocks noChangeArrowheads="1"/>
          </p:cNvSpPr>
          <p:nvPr/>
        </p:nvSpPr>
        <p:spPr bwMode="auto">
          <a:xfrm>
            <a:off x="890588" y="4749800"/>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Ezra</a:t>
            </a:r>
            <a:endParaRPr lang="en-US" altLang="en-US">
              <a:latin typeface="Helvetica" pitchFamily="2" charset="0"/>
            </a:endParaRPr>
          </a:p>
        </p:txBody>
      </p:sp>
      <p:sp>
        <p:nvSpPr>
          <p:cNvPr id="974960" name="Rectangle 112">
            <a:extLst>
              <a:ext uri="{FF2B5EF4-FFF2-40B4-BE49-F238E27FC236}">
                <a16:creationId xmlns:a16="http://schemas.microsoft.com/office/drawing/2014/main" id="{E2440015-E9EC-1144-B9FE-021C2D293777}"/>
              </a:ext>
            </a:extLst>
          </p:cNvPr>
          <p:cNvSpPr>
            <a:spLocks noChangeArrowheads="1"/>
          </p:cNvSpPr>
          <p:nvPr/>
        </p:nvSpPr>
        <p:spPr bwMode="auto">
          <a:xfrm>
            <a:off x="596900" y="5092700"/>
            <a:ext cx="952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Nehemia</a:t>
            </a:r>
            <a:endParaRPr lang="en-US" altLang="en-US" b="1">
              <a:latin typeface="Helvetica" pitchFamily="2" charset="0"/>
            </a:endParaRPr>
          </a:p>
        </p:txBody>
      </p:sp>
      <p:sp>
        <p:nvSpPr>
          <p:cNvPr id="974961" name="Rectangle 113">
            <a:extLst>
              <a:ext uri="{FF2B5EF4-FFF2-40B4-BE49-F238E27FC236}">
                <a16:creationId xmlns:a16="http://schemas.microsoft.com/office/drawing/2014/main" id="{504A54CE-56A7-6E47-8056-6EFF515B14CC}"/>
              </a:ext>
            </a:extLst>
          </p:cNvPr>
          <p:cNvSpPr>
            <a:spLocks noChangeArrowheads="1"/>
          </p:cNvSpPr>
          <p:nvPr/>
        </p:nvSpPr>
        <p:spPr bwMode="auto">
          <a:xfrm>
            <a:off x="830263" y="5414963"/>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Ester</a:t>
            </a:r>
            <a:endParaRPr lang="en-US" altLang="en-US">
              <a:latin typeface="Helvetica" pitchFamily="2" charset="0"/>
            </a:endParaRPr>
          </a:p>
        </p:txBody>
      </p:sp>
      <p:sp>
        <p:nvSpPr>
          <p:cNvPr id="974962" name="Rectangle 114">
            <a:extLst>
              <a:ext uri="{FF2B5EF4-FFF2-40B4-BE49-F238E27FC236}">
                <a16:creationId xmlns:a16="http://schemas.microsoft.com/office/drawing/2014/main" id="{AD0E7D4C-C669-C341-8A27-DDA666D467EA}"/>
              </a:ext>
            </a:extLst>
          </p:cNvPr>
          <p:cNvSpPr>
            <a:spLocks noChangeArrowheads="1"/>
          </p:cNvSpPr>
          <p:nvPr/>
        </p:nvSpPr>
        <p:spPr bwMode="auto">
          <a:xfrm>
            <a:off x="731838" y="2717800"/>
            <a:ext cx="8905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700" b="1">
                <a:solidFill>
                  <a:srgbClr val="000000"/>
                </a:solidFill>
                <a:latin typeface="Helvetica" pitchFamily="2" charset="0"/>
              </a:rPr>
              <a:t>I Samuel</a:t>
            </a:r>
            <a:endParaRPr lang="en-US" altLang="en-US" sz="1400">
              <a:latin typeface="Helvetica" pitchFamily="2" charset="0"/>
            </a:endParaRPr>
          </a:p>
        </p:txBody>
      </p:sp>
      <p:sp>
        <p:nvSpPr>
          <p:cNvPr id="974963" name="Rectangle 115">
            <a:extLst>
              <a:ext uri="{FF2B5EF4-FFF2-40B4-BE49-F238E27FC236}">
                <a16:creationId xmlns:a16="http://schemas.microsoft.com/office/drawing/2014/main" id="{DE72689D-C71B-6242-858B-353FF454ADC1}"/>
              </a:ext>
            </a:extLst>
          </p:cNvPr>
          <p:cNvSpPr>
            <a:spLocks noChangeArrowheads="1"/>
          </p:cNvSpPr>
          <p:nvPr/>
        </p:nvSpPr>
        <p:spPr bwMode="auto">
          <a:xfrm>
            <a:off x="668338" y="3114675"/>
            <a:ext cx="1003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Samuel</a:t>
            </a:r>
            <a:endParaRPr lang="en-US" altLang="en-US" sz="1400">
              <a:latin typeface="Helvetica" pitchFamily="2" charset="0"/>
            </a:endParaRPr>
          </a:p>
        </p:txBody>
      </p:sp>
      <p:sp>
        <p:nvSpPr>
          <p:cNvPr id="974964" name="Rectangle 116">
            <a:extLst>
              <a:ext uri="{FF2B5EF4-FFF2-40B4-BE49-F238E27FC236}">
                <a16:creationId xmlns:a16="http://schemas.microsoft.com/office/drawing/2014/main" id="{910F77F4-BF48-6A47-B835-3C104FE8FACE}"/>
              </a:ext>
            </a:extLst>
          </p:cNvPr>
          <p:cNvSpPr>
            <a:spLocks noChangeArrowheads="1"/>
          </p:cNvSpPr>
          <p:nvPr/>
        </p:nvSpPr>
        <p:spPr bwMode="auto">
          <a:xfrm>
            <a:off x="782638" y="336867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Raja</a:t>
            </a:r>
            <a:endParaRPr lang="en-US" altLang="en-US">
              <a:latin typeface="Helvetica" pitchFamily="2" charset="0"/>
            </a:endParaRPr>
          </a:p>
        </p:txBody>
      </p:sp>
      <p:sp>
        <p:nvSpPr>
          <p:cNvPr id="974965" name="Rectangle 117">
            <a:extLst>
              <a:ext uri="{FF2B5EF4-FFF2-40B4-BE49-F238E27FC236}">
                <a16:creationId xmlns:a16="http://schemas.microsoft.com/office/drawing/2014/main" id="{CA0AB441-CFCE-8F4A-BAAF-82EBAF1A8FED}"/>
              </a:ext>
            </a:extLst>
          </p:cNvPr>
          <p:cNvSpPr>
            <a:spLocks noChangeArrowheads="1"/>
          </p:cNvSpPr>
          <p:nvPr/>
        </p:nvSpPr>
        <p:spPr bwMode="auto">
          <a:xfrm>
            <a:off x="641350" y="3730625"/>
            <a:ext cx="673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Raja</a:t>
            </a:r>
            <a:endParaRPr lang="en-US" altLang="en-US">
              <a:latin typeface="Helvetica" pitchFamily="2" charset="0"/>
            </a:endParaRPr>
          </a:p>
        </p:txBody>
      </p:sp>
      <p:sp>
        <p:nvSpPr>
          <p:cNvPr id="974966" name="Rectangle 118" descr="Small grid">
            <a:extLst>
              <a:ext uri="{FF2B5EF4-FFF2-40B4-BE49-F238E27FC236}">
                <a16:creationId xmlns:a16="http://schemas.microsoft.com/office/drawing/2014/main" id="{20FD3C3F-EC9C-D14D-A971-00DFCE991E2B}"/>
              </a:ext>
            </a:extLst>
          </p:cNvPr>
          <p:cNvSpPr>
            <a:spLocks noChangeArrowheads="1"/>
          </p:cNvSpPr>
          <p:nvPr/>
        </p:nvSpPr>
        <p:spPr bwMode="auto">
          <a:xfrm>
            <a:off x="2220913" y="582613"/>
            <a:ext cx="222250" cy="32797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967" name="Arc 119">
            <a:extLst>
              <a:ext uri="{FF2B5EF4-FFF2-40B4-BE49-F238E27FC236}">
                <a16:creationId xmlns:a16="http://schemas.microsoft.com/office/drawing/2014/main" id="{15520CCA-E665-904D-8BCB-133F367CBF53}"/>
              </a:ext>
            </a:extLst>
          </p:cNvPr>
          <p:cNvSpPr>
            <a:spLocks/>
          </p:cNvSpPr>
          <p:nvPr/>
        </p:nvSpPr>
        <p:spPr bwMode="auto">
          <a:xfrm rot="10860000">
            <a:off x="2457450" y="569913"/>
            <a:ext cx="92075" cy="27463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381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968" name="Line 120">
            <a:extLst>
              <a:ext uri="{FF2B5EF4-FFF2-40B4-BE49-F238E27FC236}">
                <a16:creationId xmlns:a16="http://schemas.microsoft.com/office/drawing/2014/main" id="{1DEAA4CA-24F5-8449-B761-9BEFFB4AE450}"/>
              </a:ext>
            </a:extLst>
          </p:cNvPr>
          <p:cNvSpPr>
            <a:spLocks noChangeShapeType="1"/>
          </p:cNvSpPr>
          <p:nvPr/>
        </p:nvSpPr>
        <p:spPr bwMode="auto">
          <a:xfrm flipH="1" flipV="1">
            <a:off x="3830638" y="360363"/>
            <a:ext cx="0" cy="4381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969" name="Line 121">
            <a:extLst>
              <a:ext uri="{FF2B5EF4-FFF2-40B4-BE49-F238E27FC236}">
                <a16:creationId xmlns:a16="http://schemas.microsoft.com/office/drawing/2014/main" id="{7F0B3891-FF60-DF43-86DF-653318DB2B38}"/>
              </a:ext>
            </a:extLst>
          </p:cNvPr>
          <p:cNvSpPr>
            <a:spLocks noChangeShapeType="1"/>
          </p:cNvSpPr>
          <p:nvPr/>
        </p:nvSpPr>
        <p:spPr bwMode="auto">
          <a:xfrm>
            <a:off x="2670175" y="571500"/>
            <a:ext cx="4937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970" name="Line 122">
            <a:extLst>
              <a:ext uri="{FF2B5EF4-FFF2-40B4-BE49-F238E27FC236}">
                <a16:creationId xmlns:a16="http://schemas.microsoft.com/office/drawing/2014/main" id="{A1F8EFB6-9A56-2048-8D08-220E34ED60AB}"/>
              </a:ext>
            </a:extLst>
          </p:cNvPr>
          <p:cNvSpPr>
            <a:spLocks noChangeShapeType="1"/>
          </p:cNvSpPr>
          <p:nvPr/>
        </p:nvSpPr>
        <p:spPr bwMode="auto">
          <a:xfrm>
            <a:off x="3290888" y="571500"/>
            <a:ext cx="479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971" name="Line 123">
            <a:extLst>
              <a:ext uri="{FF2B5EF4-FFF2-40B4-BE49-F238E27FC236}">
                <a16:creationId xmlns:a16="http://schemas.microsoft.com/office/drawing/2014/main" id="{F3B8AEB5-5E6F-5B49-B797-9EECA9AB3F5F}"/>
              </a:ext>
            </a:extLst>
          </p:cNvPr>
          <p:cNvSpPr>
            <a:spLocks noChangeShapeType="1"/>
          </p:cNvSpPr>
          <p:nvPr/>
        </p:nvSpPr>
        <p:spPr bwMode="auto">
          <a:xfrm>
            <a:off x="2651125" y="2012950"/>
            <a:ext cx="11160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972" name="Line 124">
            <a:extLst>
              <a:ext uri="{FF2B5EF4-FFF2-40B4-BE49-F238E27FC236}">
                <a16:creationId xmlns:a16="http://schemas.microsoft.com/office/drawing/2014/main" id="{CE205839-95D5-DC43-9BC1-314D9B7AA419}"/>
              </a:ext>
            </a:extLst>
          </p:cNvPr>
          <p:cNvSpPr>
            <a:spLocks noChangeShapeType="1"/>
          </p:cNvSpPr>
          <p:nvPr/>
        </p:nvSpPr>
        <p:spPr bwMode="auto">
          <a:xfrm>
            <a:off x="2620963" y="3451225"/>
            <a:ext cx="1117600" cy="1588"/>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74973" name="Rectangle 125">
            <a:extLst>
              <a:ext uri="{FF2B5EF4-FFF2-40B4-BE49-F238E27FC236}">
                <a16:creationId xmlns:a16="http://schemas.microsoft.com/office/drawing/2014/main" id="{25B01481-1774-1E4C-9D81-6292CDFC1C3E}"/>
              </a:ext>
            </a:extLst>
          </p:cNvPr>
          <p:cNvSpPr>
            <a:spLocks noChangeArrowheads="1"/>
          </p:cNvSpPr>
          <p:nvPr/>
        </p:nvSpPr>
        <p:spPr bwMode="auto">
          <a:xfrm>
            <a:off x="4243388" y="186690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(N)</a:t>
            </a:r>
          </a:p>
        </p:txBody>
      </p:sp>
      <p:sp>
        <p:nvSpPr>
          <p:cNvPr id="974974" name="Rectangle 126">
            <a:extLst>
              <a:ext uri="{FF2B5EF4-FFF2-40B4-BE49-F238E27FC236}">
                <a16:creationId xmlns:a16="http://schemas.microsoft.com/office/drawing/2014/main" id="{F13D8F16-4E21-9E43-A7D2-B44DACA0420C}"/>
              </a:ext>
            </a:extLst>
          </p:cNvPr>
          <p:cNvSpPr>
            <a:spLocks noChangeArrowheads="1"/>
          </p:cNvSpPr>
          <p:nvPr/>
        </p:nvSpPr>
        <p:spPr bwMode="auto">
          <a:xfrm>
            <a:off x="4224338" y="3041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74975" name="Rectangle 127">
            <a:extLst>
              <a:ext uri="{FF2B5EF4-FFF2-40B4-BE49-F238E27FC236}">
                <a16:creationId xmlns:a16="http://schemas.microsoft.com/office/drawing/2014/main" id="{D3ED807E-826B-344F-80F7-81B166CE5984}"/>
              </a:ext>
            </a:extLst>
          </p:cNvPr>
          <p:cNvSpPr>
            <a:spLocks noChangeArrowheads="1"/>
          </p:cNvSpPr>
          <p:nvPr/>
        </p:nvSpPr>
        <p:spPr bwMode="auto">
          <a:xfrm>
            <a:off x="4225925" y="4438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74976" name="Rectangle 128">
            <a:extLst>
              <a:ext uri="{FF2B5EF4-FFF2-40B4-BE49-F238E27FC236}">
                <a16:creationId xmlns:a16="http://schemas.microsoft.com/office/drawing/2014/main" id="{DCFBB0B3-43C8-8449-888C-1C9972A9678E}"/>
              </a:ext>
            </a:extLst>
          </p:cNvPr>
          <p:cNvSpPr>
            <a:spLocks noChangeArrowheads="1"/>
          </p:cNvSpPr>
          <p:nvPr/>
        </p:nvSpPr>
        <p:spPr bwMode="auto">
          <a:xfrm>
            <a:off x="4211638" y="573246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74977" name="Rectangle 129">
            <a:extLst>
              <a:ext uri="{FF2B5EF4-FFF2-40B4-BE49-F238E27FC236}">
                <a16:creationId xmlns:a16="http://schemas.microsoft.com/office/drawing/2014/main" id="{6989B300-CC0D-1441-BC9B-B16527E9F7B4}"/>
              </a:ext>
            </a:extLst>
          </p:cNvPr>
          <p:cNvSpPr>
            <a:spLocks noChangeArrowheads="1"/>
          </p:cNvSpPr>
          <p:nvPr/>
        </p:nvSpPr>
        <p:spPr bwMode="auto">
          <a:xfrm>
            <a:off x="4210050" y="6661150"/>
            <a:ext cx="622300" cy="3635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74978" name="Line 130">
            <a:extLst>
              <a:ext uri="{FF2B5EF4-FFF2-40B4-BE49-F238E27FC236}">
                <a16:creationId xmlns:a16="http://schemas.microsoft.com/office/drawing/2014/main" id="{94ECA662-CACB-9C45-B603-F1A7B9339F97}"/>
              </a:ext>
            </a:extLst>
          </p:cNvPr>
          <p:cNvSpPr>
            <a:spLocks noChangeShapeType="1"/>
          </p:cNvSpPr>
          <p:nvPr/>
        </p:nvSpPr>
        <p:spPr bwMode="auto">
          <a:xfrm>
            <a:off x="2649538" y="3167063"/>
            <a:ext cx="1117600" cy="1587"/>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74979" name="Line 131">
            <a:extLst>
              <a:ext uri="{FF2B5EF4-FFF2-40B4-BE49-F238E27FC236}">
                <a16:creationId xmlns:a16="http://schemas.microsoft.com/office/drawing/2014/main" id="{FE6C03DC-13FE-7E4F-A1CF-F1419E2B4BF3}"/>
              </a:ext>
            </a:extLst>
          </p:cNvPr>
          <p:cNvSpPr>
            <a:spLocks noChangeShapeType="1"/>
          </p:cNvSpPr>
          <p:nvPr/>
        </p:nvSpPr>
        <p:spPr bwMode="auto">
          <a:xfrm>
            <a:off x="2620963" y="490855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980" name="Line 132">
            <a:extLst>
              <a:ext uri="{FF2B5EF4-FFF2-40B4-BE49-F238E27FC236}">
                <a16:creationId xmlns:a16="http://schemas.microsoft.com/office/drawing/2014/main" id="{B9647ECC-FE52-DB41-97D6-DF226644887C}"/>
              </a:ext>
            </a:extLst>
          </p:cNvPr>
          <p:cNvSpPr>
            <a:spLocks noChangeShapeType="1"/>
          </p:cNvSpPr>
          <p:nvPr/>
        </p:nvSpPr>
        <p:spPr bwMode="auto">
          <a:xfrm>
            <a:off x="2179638" y="3898900"/>
            <a:ext cx="230187" cy="25558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74981" name="Group 133">
            <a:extLst>
              <a:ext uri="{FF2B5EF4-FFF2-40B4-BE49-F238E27FC236}">
                <a16:creationId xmlns:a16="http://schemas.microsoft.com/office/drawing/2014/main" id="{03EEAA87-9330-DF45-A5B7-7F6BEBB27F54}"/>
              </a:ext>
            </a:extLst>
          </p:cNvPr>
          <p:cNvGrpSpPr>
            <a:grpSpLocks/>
          </p:cNvGrpSpPr>
          <p:nvPr/>
        </p:nvGrpSpPr>
        <p:grpSpPr bwMode="auto">
          <a:xfrm>
            <a:off x="1901825" y="4265613"/>
            <a:ext cx="765175" cy="1147762"/>
            <a:chOff x="89" y="3487"/>
            <a:chExt cx="482" cy="723"/>
          </a:xfrm>
        </p:grpSpPr>
        <p:sp>
          <p:nvSpPr>
            <p:cNvPr id="974982" name="Rectangle 134">
              <a:extLst>
                <a:ext uri="{FF2B5EF4-FFF2-40B4-BE49-F238E27FC236}">
                  <a16:creationId xmlns:a16="http://schemas.microsoft.com/office/drawing/2014/main" id="{F2AD1289-B9D1-F64A-86CC-F7E82DF0405B}"/>
                </a:ext>
              </a:extLst>
            </p:cNvPr>
            <p:cNvSpPr>
              <a:spLocks noChangeArrowheads="1"/>
            </p:cNvSpPr>
            <p:nvPr/>
          </p:nvSpPr>
          <p:spPr bwMode="auto">
            <a:xfrm>
              <a:off x="89" y="3487"/>
              <a:ext cx="15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NABI</a:t>
              </a:r>
              <a:endParaRPr lang="en-US" altLang="en-US" sz="1400">
                <a:latin typeface="Helvetica" pitchFamily="2" charset="0"/>
              </a:endParaRPr>
            </a:p>
          </p:txBody>
        </p:sp>
        <p:sp>
          <p:nvSpPr>
            <p:cNvPr id="974983" name="Rectangle 135">
              <a:extLst>
                <a:ext uri="{FF2B5EF4-FFF2-40B4-BE49-F238E27FC236}">
                  <a16:creationId xmlns:a16="http://schemas.microsoft.com/office/drawing/2014/main" id="{D2F6A1BD-AB81-1E4E-9744-54E57C193F54}"/>
                </a:ext>
              </a:extLst>
            </p:cNvPr>
            <p:cNvSpPr>
              <a:spLocks noChangeArrowheads="1"/>
            </p:cNvSpPr>
            <p:nvPr/>
          </p:nvSpPr>
          <p:spPr bwMode="auto">
            <a:xfrm>
              <a:off x="89" y="356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MENULIS</a:t>
              </a:r>
              <a:endParaRPr lang="en-US" altLang="en-US" sz="1400">
                <a:latin typeface="Helvetica" pitchFamily="2" charset="0"/>
              </a:endParaRPr>
            </a:p>
          </p:txBody>
        </p:sp>
        <p:sp>
          <p:nvSpPr>
            <p:cNvPr id="974984" name="Rectangle 136">
              <a:extLst>
                <a:ext uri="{FF2B5EF4-FFF2-40B4-BE49-F238E27FC236}">
                  <a16:creationId xmlns:a16="http://schemas.microsoft.com/office/drawing/2014/main" id="{7033C357-EC44-9B46-8817-9FDA58A48B63}"/>
                </a:ext>
              </a:extLst>
            </p:cNvPr>
            <p:cNvSpPr>
              <a:spLocks noChangeArrowheads="1"/>
            </p:cNvSpPr>
            <p:nvPr/>
          </p:nvSpPr>
          <p:spPr bwMode="auto">
            <a:xfrm>
              <a:off x="89" y="364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SELAMA</a:t>
              </a:r>
              <a:endParaRPr lang="en-US" altLang="en-US" sz="1400">
                <a:latin typeface="Helvetica" pitchFamily="2" charset="0"/>
              </a:endParaRPr>
            </a:p>
          </p:txBody>
        </p:sp>
        <p:sp>
          <p:nvSpPr>
            <p:cNvPr id="974985" name="Rectangle 137">
              <a:extLst>
                <a:ext uri="{FF2B5EF4-FFF2-40B4-BE49-F238E27FC236}">
                  <a16:creationId xmlns:a16="http://schemas.microsoft.com/office/drawing/2014/main" id="{6162BD78-ACC3-6643-99EE-95EBD8F9D4CC}"/>
                </a:ext>
              </a:extLst>
            </p:cNvPr>
            <p:cNvSpPr>
              <a:spLocks noChangeArrowheads="1"/>
            </p:cNvSpPr>
            <p:nvPr/>
          </p:nvSpPr>
          <p:spPr bwMode="auto">
            <a:xfrm>
              <a:off x="89" y="3725"/>
              <a:ext cx="27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EMPAT</a:t>
              </a:r>
              <a:endParaRPr lang="en-US" altLang="en-US" sz="1400">
                <a:latin typeface="Helvetica" pitchFamily="2" charset="0"/>
              </a:endParaRPr>
            </a:p>
          </p:txBody>
        </p:sp>
        <p:sp>
          <p:nvSpPr>
            <p:cNvPr id="974986" name="Rectangle 138">
              <a:extLst>
                <a:ext uri="{FF2B5EF4-FFF2-40B4-BE49-F238E27FC236}">
                  <a16:creationId xmlns:a16="http://schemas.microsoft.com/office/drawing/2014/main" id="{E30F4967-3C39-5A43-B182-B92928624A78}"/>
                </a:ext>
              </a:extLst>
            </p:cNvPr>
            <p:cNvSpPr>
              <a:spLocks noChangeArrowheads="1"/>
            </p:cNvSpPr>
            <p:nvPr/>
          </p:nvSpPr>
          <p:spPr bwMode="auto">
            <a:xfrm>
              <a:off x="89" y="3803"/>
              <a:ext cx="29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RATUS</a:t>
              </a:r>
              <a:endParaRPr lang="en-US" altLang="en-US" sz="1400">
                <a:latin typeface="Helvetica" pitchFamily="2" charset="0"/>
              </a:endParaRPr>
            </a:p>
          </p:txBody>
        </p:sp>
        <p:sp>
          <p:nvSpPr>
            <p:cNvPr id="974987" name="Rectangle 139">
              <a:extLst>
                <a:ext uri="{FF2B5EF4-FFF2-40B4-BE49-F238E27FC236}">
                  <a16:creationId xmlns:a16="http://schemas.microsoft.com/office/drawing/2014/main" id="{7295D6AA-E7B7-A945-902D-63E9180BB023}"/>
                </a:ext>
              </a:extLst>
            </p:cNvPr>
            <p:cNvSpPr>
              <a:spLocks noChangeArrowheads="1"/>
            </p:cNvSpPr>
            <p:nvPr/>
          </p:nvSpPr>
          <p:spPr bwMode="auto">
            <a:xfrm>
              <a:off x="89" y="3885"/>
              <a:ext cx="33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TAHUN</a:t>
              </a:r>
              <a:endParaRPr lang="en-US" altLang="en-US" sz="1400">
                <a:latin typeface="Helvetica" pitchFamily="2" charset="0"/>
              </a:endParaRPr>
            </a:p>
          </p:txBody>
        </p:sp>
        <p:sp>
          <p:nvSpPr>
            <p:cNvPr id="974988" name="Rectangle 140">
              <a:extLst>
                <a:ext uri="{FF2B5EF4-FFF2-40B4-BE49-F238E27FC236}">
                  <a16:creationId xmlns:a16="http://schemas.microsoft.com/office/drawing/2014/main" id="{FF02CEAC-7AA0-A347-8853-805793B40F00}"/>
                </a:ext>
              </a:extLst>
            </p:cNvPr>
            <p:cNvSpPr>
              <a:spLocks noChangeArrowheads="1"/>
            </p:cNvSpPr>
            <p:nvPr/>
          </p:nvSpPr>
          <p:spPr bwMode="auto">
            <a:xfrm>
              <a:off x="89" y="3972"/>
              <a:ext cx="42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SETELAH</a:t>
              </a:r>
              <a:endParaRPr lang="en-US" altLang="en-US" sz="1400">
                <a:latin typeface="Helvetica" pitchFamily="2" charset="0"/>
              </a:endParaRPr>
            </a:p>
          </p:txBody>
        </p:sp>
        <p:sp>
          <p:nvSpPr>
            <p:cNvPr id="974989" name="Rectangle 141">
              <a:extLst>
                <a:ext uri="{FF2B5EF4-FFF2-40B4-BE49-F238E27FC236}">
                  <a16:creationId xmlns:a16="http://schemas.microsoft.com/office/drawing/2014/main" id="{60494BDD-2744-7349-8BA1-9B7E94659800}"/>
                </a:ext>
              </a:extLst>
            </p:cNvPr>
            <p:cNvSpPr>
              <a:spLocks noChangeArrowheads="1"/>
            </p:cNvSpPr>
            <p:nvPr/>
          </p:nvSpPr>
          <p:spPr bwMode="auto">
            <a:xfrm>
              <a:off x="101" y="4056"/>
              <a:ext cx="1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 </a:t>
              </a:r>
              <a:endParaRPr lang="en-US" altLang="en-US" sz="1400">
                <a:latin typeface="Helvetica" pitchFamily="2" charset="0"/>
              </a:endParaRPr>
            </a:p>
          </p:txBody>
        </p:sp>
        <p:sp>
          <p:nvSpPr>
            <p:cNvPr id="974990" name="Rectangle 142">
              <a:extLst>
                <a:ext uri="{FF2B5EF4-FFF2-40B4-BE49-F238E27FC236}">
                  <a16:creationId xmlns:a16="http://schemas.microsoft.com/office/drawing/2014/main" id="{A3329337-9E2F-4544-B042-8B0B10CE3D25}"/>
                </a:ext>
              </a:extLst>
            </p:cNvPr>
            <p:cNvSpPr>
              <a:spLocks noChangeArrowheads="1"/>
            </p:cNvSpPr>
            <p:nvPr/>
          </p:nvSpPr>
          <p:spPr bwMode="auto">
            <a:xfrm>
              <a:off x="125" y="4133"/>
              <a:ext cx="4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"PECAH"</a:t>
              </a:r>
              <a:endParaRPr lang="en-US" altLang="en-US" sz="1400">
                <a:latin typeface="Helvetica" pitchFamily="2" charset="0"/>
              </a:endParaRPr>
            </a:p>
          </p:txBody>
        </p:sp>
      </p:grpSp>
      <p:sp>
        <p:nvSpPr>
          <p:cNvPr id="974991" name="Rectangle 143" descr="Small grid">
            <a:extLst>
              <a:ext uri="{FF2B5EF4-FFF2-40B4-BE49-F238E27FC236}">
                <a16:creationId xmlns:a16="http://schemas.microsoft.com/office/drawing/2014/main" id="{6F4B61D8-103C-7244-BF72-99A84D51F0CD}"/>
              </a:ext>
            </a:extLst>
          </p:cNvPr>
          <p:cNvSpPr>
            <a:spLocks noChangeArrowheads="1"/>
          </p:cNvSpPr>
          <p:nvPr/>
        </p:nvSpPr>
        <p:spPr bwMode="auto">
          <a:xfrm rot="2940000">
            <a:off x="2197100" y="3862388"/>
            <a:ext cx="366713" cy="179387"/>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992" name="AutoShape 144">
            <a:extLst>
              <a:ext uri="{FF2B5EF4-FFF2-40B4-BE49-F238E27FC236}">
                <a16:creationId xmlns:a16="http://schemas.microsoft.com/office/drawing/2014/main" id="{15D7B2F9-7CAA-9045-90DE-A04FB2F8372F}"/>
              </a:ext>
            </a:extLst>
          </p:cNvPr>
          <p:cNvSpPr>
            <a:spLocks noChangeArrowheads="1"/>
          </p:cNvSpPr>
          <p:nvPr/>
        </p:nvSpPr>
        <p:spPr bwMode="auto">
          <a:xfrm rot="13800000" flipH="1">
            <a:off x="2379663" y="3867150"/>
            <a:ext cx="241300" cy="406400"/>
          </a:xfrm>
          <a:prstGeom prst="rightArrow">
            <a:avLst>
              <a:gd name="adj1" fmla="val 50000"/>
              <a:gd name="adj2" fmla="val 50005"/>
            </a:avLst>
          </a:prstGeom>
          <a:solidFill>
            <a:schemeClr val="tx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993" name="Rectangle 145">
            <a:extLst>
              <a:ext uri="{FF2B5EF4-FFF2-40B4-BE49-F238E27FC236}">
                <a16:creationId xmlns:a16="http://schemas.microsoft.com/office/drawing/2014/main" id="{488F4FBD-C445-9A48-B44E-BF966B5BADBC}"/>
              </a:ext>
            </a:extLst>
          </p:cNvPr>
          <p:cNvSpPr>
            <a:spLocks noChangeArrowheads="1"/>
          </p:cNvSpPr>
          <p:nvPr/>
        </p:nvSpPr>
        <p:spPr bwMode="auto">
          <a:xfrm>
            <a:off x="2644775" y="5105400"/>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74994" name="Rectangle 146">
            <a:extLst>
              <a:ext uri="{FF2B5EF4-FFF2-40B4-BE49-F238E27FC236}">
                <a16:creationId xmlns:a16="http://schemas.microsoft.com/office/drawing/2014/main" id="{B42E45F0-604E-7043-B754-3B5533394251}"/>
              </a:ext>
            </a:extLst>
          </p:cNvPr>
          <p:cNvSpPr>
            <a:spLocks noChangeArrowheads="1"/>
          </p:cNvSpPr>
          <p:nvPr/>
        </p:nvSpPr>
        <p:spPr bwMode="auto">
          <a:xfrm>
            <a:off x="2641600" y="5981700"/>
            <a:ext cx="222250" cy="7620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74995" name="Rectangle 147">
            <a:extLst>
              <a:ext uri="{FF2B5EF4-FFF2-40B4-BE49-F238E27FC236}">
                <a16:creationId xmlns:a16="http://schemas.microsoft.com/office/drawing/2014/main" id="{A9C28129-926E-744A-8DCD-7DF2D9E044C4}"/>
              </a:ext>
            </a:extLst>
          </p:cNvPr>
          <p:cNvSpPr>
            <a:spLocks noChangeArrowheads="1"/>
          </p:cNvSpPr>
          <p:nvPr/>
        </p:nvSpPr>
        <p:spPr bwMode="auto">
          <a:xfrm>
            <a:off x="3032125" y="54864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4996" name="Rectangle 148">
            <a:extLst>
              <a:ext uri="{FF2B5EF4-FFF2-40B4-BE49-F238E27FC236}">
                <a16:creationId xmlns:a16="http://schemas.microsoft.com/office/drawing/2014/main" id="{B07A4139-6A17-1346-A89E-EDB786B84603}"/>
              </a:ext>
            </a:extLst>
          </p:cNvPr>
          <p:cNvSpPr>
            <a:spLocks noChangeArrowheads="1"/>
          </p:cNvSpPr>
          <p:nvPr/>
        </p:nvSpPr>
        <p:spPr bwMode="auto">
          <a:xfrm>
            <a:off x="2813050" y="6426200"/>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74997" name="Rectangle 149">
            <a:extLst>
              <a:ext uri="{FF2B5EF4-FFF2-40B4-BE49-F238E27FC236}">
                <a16:creationId xmlns:a16="http://schemas.microsoft.com/office/drawing/2014/main" id="{225F4960-3233-604A-BDC0-8F1CB4A9C379}"/>
              </a:ext>
            </a:extLst>
          </p:cNvPr>
          <p:cNvSpPr>
            <a:spLocks noChangeArrowheads="1"/>
          </p:cNvSpPr>
          <p:nvPr/>
        </p:nvSpPr>
        <p:spPr bwMode="auto">
          <a:xfrm>
            <a:off x="2649538" y="67008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74998" name="Rectangle 150">
            <a:extLst>
              <a:ext uri="{FF2B5EF4-FFF2-40B4-BE49-F238E27FC236}">
                <a16:creationId xmlns:a16="http://schemas.microsoft.com/office/drawing/2014/main" id="{D4D9BB41-E8A5-9A4E-8191-AD9AD7CE9BEA}"/>
              </a:ext>
            </a:extLst>
          </p:cNvPr>
          <p:cNvSpPr>
            <a:spLocks noChangeArrowheads="1"/>
          </p:cNvSpPr>
          <p:nvPr/>
        </p:nvSpPr>
        <p:spPr bwMode="auto">
          <a:xfrm>
            <a:off x="2774950" y="6983413"/>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74999" name="Text Box 151">
            <a:extLst>
              <a:ext uri="{FF2B5EF4-FFF2-40B4-BE49-F238E27FC236}">
                <a16:creationId xmlns:a16="http://schemas.microsoft.com/office/drawing/2014/main" id="{DC9C2E50-A888-2447-A47F-4BDEAD9104C3}"/>
              </a:ext>
            </a:extLst>
          </p:cNvPr>
          <p:cNvSpPr txBox="1">
            <a:spLocks noChangeArrowheads="1"/>
          </p:cNvSpPr>
          <p:nvPr/>
        </p:nvSpPr>
        <p:spPr bwMode="auto">
          <a:xfrm>
            <a:off x="2157413" y="5738813"/>
            <a:ext cx="747712"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000000"/>
                </a:solidFill>
                <a:latin typeface="Helvetica" pitchFamily="2" charset="0"/>
              </a:rPr>
              <a:t>*</a:t>
            </a:r>
          </a:p>
        </p:txBody>
      </p:sp>
      <p:sp>
        <p:nvSpPr>
          <p:cNvPr id="975000" name="Text Box 152">
            <a:extLst>
              <a:ext uri="{FF2B5EF4-FFF2-40B4-BE49-F238E27FC236}">
                <a16:creationId xmlns:a16="http://schemas.microsoft.com/office/drawing/2014/main" id="{342148A6-E656-0547-BB32-3C462B4CDB76}"/>
              </a:ext>
            </a:extLst>
          </p:cNvPr>
          <p:cNvSpPr txBox="1">
            <a:spLocks noChangeArrowheads="1"/>
          </p:cNvSpPr>
          <p:nvPr/>
        </p:nvSpPr>
        <p:spPr bwMode="auto">
          <a:xfrm rot="-5400000">
            <a:off x="3975100" y="1673225"/>
            <a:ext cx="32067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endParaRPr lang="en-US" altLang="en-US" sz="900">
              <a:latin typeface="Arial Black" panose="020B0604020202020204" pitchFamily="34" charset="0"/>
            </a:endParaRPr>
          </a:p>
        </p:txBody>
      </p:sp>
      <p:sp>
        <p:nvSpPr>
          <p:cNvPr id="975002" name="Rectangle 154">
            <a:extLst>
              <a:ext uri="{FF2B5EF4-FFF2-40B4-BE49-F238E27FC236}">
                <a16:creationId xmlns:a16="http://schemas.microsoft.com/office/drawing/2014/main" id="{29AD89BE-B88E-FF42-834A-22F5358250F5}"/>
              </a:ext>
            </a:extLst>
          </p:cNvPr>
          <p:cNvSpPr>
            <a:spLocks noChangeArrowheads="1"/>
          </p:cNvSpPr>
          <p:nvPr/>
        </p:nvSpPr>
        <p:spPr bwMode="auto">
          <a:xfrm>
            <a:off x="2876550" y="1498600"/>
            <a:ext cx="6350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Amos</a:t>
            </a:r>
            <a:endParaRPr lang="en-US" altLang="en-US">
              <a:latin typeface="Arial" panose="020B0604020202020204" pitchFamily="34" charset="0"/>
            </a:endParaRPr>
          </a:p>
        </p:txBody>
      </p:sp>
      <p:sp>
        <p:nvSpPr>
          <p:cNvPr id="975003" name="Rectangle 155">
            <a:extLst>
              <a:ext uri="{FF2B5EF4-FFF2-40B4-BE49-F238E27FC236}">
                <a16:creationId xmlns:a16="http://schemas.microsoft.com/office/drawing/2014/main" id="{FA732D54-DE60-114D-9858-6D78D95004A5}"/>
              </a:ext>
            </a:extLst>
          </p:cNvPr>
          <p:cNvSpPr>
            <a:spLocks noChangeArrowheads="1"/>
          </p:cNvSpPr>
          <p:nvPr/>
        </p:nvSpPr>
        <p:spPr bwMode="auto">
          <a:xfrm>
            <a:off x="2852738" y="1768475"/>
            <a:ext cx="685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Hosea</a:t>
            </a:r>
            <a:endParaRPr lang="en-US" altLang="en-US">
              <a:latin typeface="Arial" panose="020B0604020202020204" pitchFamily="34" charset="0"/>
            </a:endParaRPr>
          </a:p>
        </p:txBody>
      </p:sp>
      <p:sp>
        <p:nvSpPr>
          <p:cNvPr id="975004" name="Rectangle 156">
            <a:extLst>
              <a:ext uri="{FF2B5EF4-FFF2-40B4-BE49-F238E27FC236}">
                <a16:creationId xmlns:a16="http://schemas.microsoft.com/office/drawing/2014/main" id="{4AD22189-F519-4E4F-8879-7BE42DB1E8BB}"/>
              </a:ext>
            </a:extLst>
          </p:cNvPr>
          <p:cNvSpPr>
            <a:spLocks noChangeArrowheads="1"/>
          </p:cNvSpPr>
          <p:nvPr/>
        </p:nvSpPr>
        <p:spPr bwMode="auto">
          <a:xfrm>
            <a:off x="2847975" y="1971675"/>
            <a:ext cx="698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Yunus</a:t>
            </a:r>
            <a:endParaRPr lang="en-US" altLang="en-US">
              <a:latin typeface="Arial" panose="020B0604020202020204" pitchFamily="34" charset="0"/>
            </a:endParaRPr>
          </a:p>
        </p:txBody>
      </p:sp>
      <p:sp>
        <p:nvSpPr>
          <p:cNvPr id="975006" name="Rectangle 158">
            <a:extLst>
              <a:ext uri="{FF2B5EF4-FFF2-40B4-BE49-F238E27FC236}">
                <a16:creationId xmlns:a16="http://schemas.microsoft.com/office/drawing/2014/main" id="{7991F86D-07A5-9445-9D66-C9891E568063}"/>
              </a:ext>
            </a:extLst>
          </p:cNvPr>
          <p:cNvSpPr>
            <a:spLocks noChangeArrowheads="1"/>
          </p:cNvSpPr>
          <p:nvPr/>
        </p:nvSpPr>
        <p:spPr bwMode="auto">
          <a:xfrm>
            <a:off x="2870200" y="2644775"/>
            <a:ext cx="7874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28398" dir="3806097" algn="ctr" rotWithShape="0">
                    <a:srgbClr val="000000"/>
                  </a:outerShdw>
                </a:effectLst>
              </a14:hiddenEffects>
            </a:ext>
          </a:extLst>
        </p:spPr>
        <p:txBody>
          <a:bodyPr wrap="none" lIns="0" tIns="0" rIns="0" bIns="0">
            <a:spAutoFit/>
          </a:bodyPr>
          <a:lstStyle/>
          <a:p>
            <a:pPr algn="l"/>
            <a:r>
              <a:rPr lang="en-US" altLang="en-US" b="1">
                <a:solidFill>
                  <a:schemeClr val="hlink"/>
                </a:solidFill>
                <a:latin typeface="Arial" panose="020B0604020202020204" pitchFamily="34" charset="0"/>
              </a:rPr>
              <a:t>Yesaya</a:t>
            </a:r>
            <a:endParaRPr lang="en-US" altLang="en-US">
              <a:solidFill>
                <a:schemeClr val="hlink"/>
              </a:solidFill>
              <a:latin typeface="Arial" panose="020B0604020202020204" pitchFamily="34" charset="0"/>
            </a:endParaRPr>
          </a:p>
        </p:txBody>
      </p:sp>
      <p:sp>
        <p:nvSpPr>
          <p:cNvPr id="975007" name="Rectangle 159">
            <a:extLst>
              <a:ext uri="{FF2B5EF4-FFF2-40B4-BE49-F238E27FC236}">
                <a16:creationId xmlns:a16="http://schemas.microsoft.com/office/drawing/2014/main" id="{F6F10579-6F6A-6248-BEC4-035FED91F2E4}"/>
              </a:ext>
            </a:extLst>
          </p:cNvPr>
          <p:cNvSpPr>
            <a:spLocks noChangeArrowheads="1"/>
          </p:cNvSpPr>
          <p:nvPr/>
        </p:nvSpPr>
        <p:spPr bwMode="auto">
          <a:xfrm>
            <a:off x="2870200" y="3209925"/>
            <a:ext cx="6477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28398" dir="3806097" algn="ctr" rotWithShape="0">
                    <a:srgbClr val="000000"/>
                  </a:outerShdw>
                </a:effectLst>
              </a14:hiddenEffects>
            </a:ext>
          </a:extLst>
        </p:spPr>
        <p:txBody>
          <a:bodyPr wrap="none" lIns="0" tIns="0" rIns="0" bIns="0">
            <a:spAutoFit/>
          </a:bodyPr>
          <a:lstStyle/>
          <a:p>
            <a:pPr algn="l"/>
            <a:r>
              <a:rPr lang="en-US" altLang="en-US" b="1">
                <a:solidFill>
                  <a:schemeClr val="hlink"/>
                </a:solidFill>
                <a:latin typeface="Arial" panose="020B0604020202020204" pitchFamily="34" charset="0"/>
              </a:rPr>
              <a:t>Mikha</a:t>
            </a:r>
            <a:endParaRPr lang="en-US" altLang="en-US">
              <a:solidFill>
                <a:schemeClr val="hlink"/>
              </a:solidFill>
              <a:latin typeface="Arial" panose="020B0604020202020204" pitchFamily="34" charset="0"/>
            </a:endParaRPr>
          </a:p>
        </p:txBody>
      </p:sp>
      <p:sp>
        <p:nvSpPr>
          <p:cNvPr id="975008" name="Rectangle 160">
            <a:extLst>
              <a:ext uri="{FF2B5EF4-FFF2-40B4-BE49-F238E27FC236}">
                <a16:creationId xmlns:a16="http://schemas.microsoft.com/office/drawing/2014/main" id="{FA0C7D92-676C-6B4B-A289-654AE701B504}"/>
              </a:ext>
            </a:extLst>
          </p:cNvPr>
          <p:cNvSpPr>
            <a:spLocks noChangeArrowheads="1"/>
          </p:cNvSpPr>
          <p:nvPr/>
        </p:nvSpPr>
        <p:spPr bwMode="auto">
          <a:xfrm>
            <a:off x="2965450" y="2924175"/>
            <a:ext cx="4826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28398" dir="3806097" algn="ctr" rotWithShape="0">
                    <a:srgbClr val="000000"/>
                  </a:outerShdw>
                </a:effectLst>
              </a14:hiddenEffects>
            </a:ext>
          </a:extLst>
        </p:spPr>
        <p:txBody>
          <a:bodyPr wrap="none" lIns="0" tIns="0" rIns="0" bIns="0">
            <a:spAutoFit/>
          </a:bodyPr>
          <a:lstStyle/>
          <a:p>
            <a:pPr algn="l"/>
            <a:r>
              <a:rPr lang="en-US" altLang="en-US" b="1">
                <a:solidFill>
                  <a:schemeClr val="hlink"/>
                </a:solidFill>
                <a:latin typeface="Arial" panose="020B0604020202020204" pitchFamily="34" charset="0"/>
              </a:rPr>
              <a:t>Yoel</a:t>
            </a:r>
            <a:endParaRPr lang="en-US" altLang="en-US">
              <a:solidFill>
                <a:schemeClr val="hlink"/>
              </a:solidFill>
              <a:latin typeface="Arial" panose="020B0604020202020204" pitchFamily="34" charset="0"/>
            </a:endParaRPr>
          </a:p>
        </p:txBody>
      </p:sp>
      <p:sp>
        <p:nvSpPr>
          <p:cNvPr id="975009" name="Rectangle 161">
            <a:extLst>
              <a:ext uri="{FF2B5EF4-FFF2-40B4-BE49-F238E27FC236}">
                <a16:creationId xmlns:a16="http://schemas.microsoft.com/office/drawing/2014/main" id="{DA7BAF25-461A-7249-B00D-E55C200C2728}"/>
              </a:ext>
            </a:extLst>
          </p:cNvPr>
          <p:cNvSpPr>
            <a:spLocks noChangeArrowheads="1"/>
          </p:cNvSpPr>
          <p:nvPr/>
        </p:nvSpPr>
        <p:spPr bwMode="auto">
          <a:xfrm>
            <a:off x="2738438" y="4125913"/>
            <a:ext cx="49212"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sz="1400" b="1">
                <a:latin typeface="Helvetica" pitchFamily="2" charset="0"/>
              </a:rPr>
              <a:t> </a:t>
            </a:r>
            <a:endParaRPr lang="en-US" altLang="en-US" sz="1400">
              <a:latin typeface="Helvetica" pitchFamily="2" charset="0"/>
            </a:endParaRPr>
          </a:p>
        </p:txBody>
      </p:sp>
      <p:sp>
        <p:nvSpPr>
          <p:cNvPr id="975010" name="Rectangle 162">
            <a:extLst>
              <a:ext uri="{FF2B5EF4-FFF2-40B4-BE49-F238E27FC236}">
                <a16:creationId xmlns:a16="http://schemas.microsoft.com/office/drawing/2014/main" id="{A483817B-28E0-0D44-B64C-FBF74BED38A3}"/>
              </a:ext>
            </a:extLst>
          </p:cNvPr>
          <p:cNvSpPr>
            <a:spLocks noChangeArrowheads="1"/>
          </p:cNvSpPr>
          <p:nvPr/>
        </p:nvSpPr>
        <p:spPr bwMode="auto">
          <a:xfrm>
            <a:off x="2641600" y="4373563"/>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 </a:t>
            </a:r>
            <a:endParaRPr lang="en-US" altLang="en-US">
              <a:latin typeface="Helvetica" pitchFamily="2" charset="0"/>
            </a:endParaRPr>
          </a:p>
        </p:txBody>
      </p:sp>
      <p:sp>
        <p:nvSpPr>
          <p:cNvPr id="975011" name="Rectangle 163">
            <a:extLst>
              <a:ext uri="{FF2B5EF4-FFF2-40B4-BE49-F238E27FC236}">
                <a16:creationId xmlns:a16="http://schemas.microsoft.com/office/drawing/2014/main" id="{6BEEBCC6-CE2B-014D-B35C-D958B5F32487}"/>
              </a:ext>
            </a:extLst>
          </p:cNvPr>
          <p:cNvSpPr>
            <a:spLocks noChangeArrowheads="1"/>
          </p:cNvSpPr>
          <p:nvPr/>
        </p:nvSpPr>
        <p:spPr bwMode="auto">
          <a:xfrm>
            <a:off x="2498725" y="4948238"/>
            <a:ext cx="1414463"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 </a:t>
            </a:r>
          </a:p>
        </p:txBody>
      </p:sp>
      <p:sp>
        <p:nvSpPr>
          <p:cNvPr id="975012" name="Rectangle 164">
            <a:extLst>
              <a:ext uri="{FF2B5EF4-FFF2-40B4-BE49-F238E27FC236}">
                <a16:creationId xmlns:a16="http://schemas.microsoft.com/office/drawing/2014/main" id="{B20B1B3A-C211-9847-A8B8-72E22DE5E1B6}"/>
              </a:ext>
            </a:extLst>
          </p:cNvPr>
          <p:cNvSpPr>
            <a:spLocks noChangeArrowheads="1"/>
          </p:cNvSpPr>
          <p:nvPr/>
        </p:nvSpPr>
        <p:spPr bwMode="auto">
          <a:xfrm>
            <a:off x="2455863" y="4527550"/>
            <a:ext cx="147955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 </a:t>
            </a:r>
          </a:p>
        </p:txBody>
      </p:sp>
      <p:sp>
        <p:nvSpPr>
          <p:cNvPr id="975013" name="Text Box 165">
            <a:extLst>
              <a:ext uri="{FF2B5EF4-FFF2-40B4-BE49-F238E27FC236}">
                <a16:creationId xmlns:a16="http://schemas.microsoft.com/office/drawing/2014/main" id="{35A3128E-466A-144D-A2E1-329348B3128D}"/>
              </a:ext>
            </a:extLst>
          </p:cNvPr>
          <p:cNvSpPr txBox="1">
            <a:spLocks noChangeArrowheads="1"/>
          </p:cNvSpPr>
          <p:nvPr/>
        </p:nvSpPr>
        <p:spPr bwMode="auto">
          <a:xfrm>
            <a:off x="2581275" y="4700588"/>
            <a:ext cx="1206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p>
            <a:pPr algn="ctr">
              <a:spcBef>
                <a:spcPct val="50000"/>
              </a:spcBef>
            </a:pPr>
            <a:r>
              <a:rPr lang="en-US" altLang="en-US" sz="1000" b="1">
                <a:latin typeface="Helvetica" pitchFamily="2" charset="0"/>
              </a:rPr>
              <a:t>    </a:t>
            </a:r>
            <a:r>
              <a:rPr lang="en-US" altLang="en-US" sz="1200" b="1">
                <a:latin typeface="Helvetica" pitchFamily="2" charset="0"/>
              </a:rPr>
              <a:t>  </a:t>
            </a:r>
          </a:p>
        </p:txBody>
      </p:sp>
      <p:sp>
        <p:nvSpPr>
          <p:cNvPr id="975014" name="Rectangle 166">
            <a:extLst>
              <a:ext uri="{FF2B5EF4-FFF2-40B4-BE49-F238E27FC236}">
                <a16:creationId xmlns:a16="http://schemas.microsoft.com/office/drawing/2014/main" id="{50EA6604-8AED-CA46-A251-5AC572B761AD}"/>
              </a:ext>
            </a:extLst>
          </p:cNvPr>
          <p:cNvSpPr>
            <a:spLocks noChangeArrowheads="1"/>
          </p:cNvSpPr>
          <p:nvPr/>
        </p:nvSpPr>
        <p:spPr bwMode="auto">
          <a:xfrm>
            <a:off x="2562225" y="4046538"/>
            <a:ext cx="1873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975015" name="Rectangle 167">
            <a:extLst>
              <a:ext uri="{FF2B5EF4-FFF2-40B4-BE49-F238E27FC236}">
                <a16:creationId xmlns:a16="http://schemas.microsoft.com/office/drawing/2014/main" id="{BD19B2CA-D039-8C46-A8DF-C3EED191613F}"/>
              </a:ext>
            </a:extLst>
          </p:cNvPr>
          <p:cNvSpPr>
            <a:spLocks noChangeArrowheads="1"/>
          </p:cNvSpPr>
          <p:nvPr/>
        </p:nvSpPr>
        <p:spPr bwMode="auto">
          <a:xfrm>
            <a:off x="2641600" y="3606800"/>
            <a:ext cx="22225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5000">
                <a:latin typeface="Helvetica" pitchFamily="2" charset="0"/>
              </a:rPr>
              <a:t>•</a:t>
            </a:r>
            <a:endParaRPr lang="en-US" altLang="en-US" sz="2000">
              <a:latin typeface="Helvetica" pitchFamily="2" charset="0"/>
            </a:endParaRPr>
          </a:p>
        </p:txBody>
      </p:sp>
      <p:sp>
        <p:nvSpPr>
          <p:cNvPr id="975016" name="Rectangle 168">
            <a:extLst>
              <a:ext uri="{FF2B5EF4-FFF2-40B4-BE49-F238E27FC236}">
                <a16:creationId xmlns:a16="http://schemas.microsoft.com/office/drawing/2014/main" id="{E6B61B64-FC76-EA4E-A479-94CD3AF4EE87}"/>
              </a:ext>
            </a:extLst>
          </p:cNvPr>
          <p:cNvSpPr>
            <a:spLocks noChangeArrowheads="1"/>
          </p:cNvSpPr>
          <p:nvPr/>
        </p:nvSpPr>
        <p:spPr bwMode="auto">
          <a:xfrm>
            <a:off x="2862263" y="55451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75017" name="Rectangle 169">
            <a:extLst>
              <a:ext uri="{FF2B5EF4-FFF2-40B4-BE49-F238E27FC236}">
                <a16:creationId xmlns:a16="http://schemas.microsoft.com/office/drawing/2014/main" id="{BEAE3346-6ACD-2D43-9D6E-B251E2BCCEF7}"/>
              </a:ext>
            </a:extLst>
          </p:cNvPr>
          <p:cNvSpPr>
            <a:spLocks noChangeArrowheads="1"/>
          </p:cNvSpPr>
          <p:nvPr/>
        </p:nvSpPr>
        <p:spPr bwMode="auto">
          <a:xfrm>
            <a:off x="2847975" y="58499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 </a:t>
            </a:r>
            <a:endParaRPr lang="en-US" altLang="en-US">
              <a:latin typeface="Helvetica" pitchFamily="2" charset="0"/>
            </a:endParaRPr>
          </a:p>
        </p:txBody>
      </p:sp>
      <p:sp>
        <p:nvSpPr>
          <p:cNvPr id="975018" name="Line 170">
            <a:extLst>
              <a:ext uri="{FF2B5EF4-FFF2-40B4-BE49-F238E27FC236}">
                <a16:creationId xmlns:a16="http://schemas.microsoft.com/office/drawing/2014/main" id="{73FE3136-CAD4-9847-8402-8D1F17AF88E4}"/>
              </a:ext>
            </a:extLst>
          </p:cNvPr>
          <p:cNvSpPr>
            <a:spLocks noChangeShapeType="1"/>
          </p:cNvSpPr>
          <p:nvPr/>
        </p:nvSpPr>
        <p:spPr bwMode="auto">
          <a:xfrm>
            <a:off x="2559050" y="571500"/>
            <a:ext cx="0" cy="22066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019" name="Line 171">
            <a:extLst>
              <a:ext uri="{FF2B5EF4-FFF2-40B4-BE49-F238E27FC236}">
                <a16:creationId xmlns:a16="http://schemas.microsoft.com/office/drawing/2014/main" id="{7934F644-02AC-FD4F-96B4-6142B24F043E}"/>
              </a:ext>
            </a:extLst>
          </p:cNvPr>
          <p:cNvSpPr>
            <a:spLocks noChangeShapeType="1"/>
          </p:cNvSpPr>
          <p:nvPr/>
        </p:nvSpPr>
        <p:spPr bwMode="auto">
          <a:xfrm>
            <a:off x="2516188" y="814388"/>
            <a:ext cx="1676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020" name="Line 172">
            <a:extLst>
              <a:ext uri="{FF2B5EF4-FFF2-40B4-BE49-F238E27FC236}">
                <a16:creationId xmlns:a16="http://schemas.microsoft.com/office/drawing/2014/main" id="{D7048345-76F3-5844-A703-2E9B02A7144D}"/>
              </a:ext>
            </a:extLst>
          </p:cNvPr>
          <p:cNvSpPr>
            <a:spLocks noChangeShapeType="1"/>
          </p:cNvSpPr>
          <p:nvPr/>
        </p:nvSpPr>
        <p:spPr bwMode="auto">
          <a:xfrm>
            <a:off x="4152900" y="182563"/>
            <a:ext cx="0" cy="6048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021" name="Line 173">
            <a:extLst>
              <a:ext uri="{FF2B5EF4-FFF2-40B4-BE49-F238E27FC236}">
                <a16:creationId xmlns:a16="http://schemas.microsoft.com/office/drawing/2014/main" id="{31BFC69E-C0E3-8342-8084-EB80FAFE5802}"/>
              </a:ext>
            </a:extLst>
          </p:cNvPr>
          <p:cNvSpPr>
            <a:spLocks noChangeShapeType="1"/>
          </p:cNvSpPr>
          <p:nvPr/>
        </p:nvSpPr>
        <p:spPr bwMode="auto">
          <a:xfrm>
            <a:off x="2535238" y="1011238"/>
            <a:ext cx="0" cy="29035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022" name="Line 174">
            <a:extLst>
              <a:ext uri="{FF2B5EF4-FFF2-40B4-BE49-F238E27FC236}">
                <a16:creationId xmlns:a16="http://schemas.microsoft.com/office/drawing/2014/main" id="{C5215294-B128-FB4E-B597-415FB26C75A8}"/>
              </a:ext>
            </a:extLst>
          </p:cNvPr>
          <p:cNvSpPr>
            <a:spLocks noChangeShapeType="1"/>
          </p:cNvSpPr>
          <p:nvPr/>
        </p:nvSpPr>
        <p:spPr bwMode="auto">
          <a:xfrm>
            <a:off x="2511425" y="1001713"/>
            <a:ext cx="1693863"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023" name="Line 175">
            <a:extLst>
              <a:ext uri="{FF2B5EF4-FFF2-40B4-BE49-F238E27FC236}">
                <a16:creationId xmlns:a16="http://schemas.microsoft.com/office/drawing/2014/main" id="{B0E01DA0-102A-4045-ABF5-38820005419A}"/>
              </a:ext>
            </a:extLst>
          </p:cNvPr>
          <p:cNvSpPr>
            <a:spLocks noChangeShapeType="1"/>
          </p:cNvSpPr>
          <p:nvPr/>
        </p:nvSpPr>
        <p:spPr bwMode="auto">
          <a:xfrm>
            <a:off x="2509838" y="7305675"/>
            <a:ext cx="1693862" cy="0"/>
          </a:xfrm>
          <a:prstGeom prst="line">
            <a:avLst/>
          </a:prstGeom>
          <a:noFill/>
          <a:ln w="76200">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75024" name="Line 176">
            <a:extLst>
              <a:ext uri="{FF2B5EF4-FFF2-40B4-BE49-F238E27FC236}">
                <a16:creationId xmlns:a16="http://schemas.microsoft.com/office/drawing/2014/main" id="{3E83B42D-7D9B-0345-AFF5-9FF8760872EB}"/>
              </a:ext>
            </a:extLst>
          </p:cNvPr>
          <p:cNvSpPr>
            <a:spLocks noChangeShapeType="1"/>
          </p:cNvSpPr>
          <p:nvPr/>
        </p:nvSpPr>
        <p:spPr bwMode="auto">
          <a:xfrm>
            <a:off x="4164013" y="1006475"/>
            <a:ext cx="0" cy="62801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025" name="Line 177">
            <a:extLst>
              <a:ext uri="{FF2B5EF4-FFF2-40B4-BE49-F238E27FC236}">
                <a16:creationId xmlns:a16="http://schemas.microsoft.com/office/drawing/2014/main" id="{4431E8BC-1DDA-0E43-B2BA-BE75D02B9AC7}"/>
              </a:ext>
            </a:extLst>
          </p:cNvPr>
          <p:cNvSpPr>
            <a:spLocks noChangeShapeType="1"/>
          </p:cNvSpPr>
          <p:nvPr/>
        </p:nvSpPr>
        <p:spPr bwMode="auto">
          <a:xfrm>
            <a:off x="2541588" y="5576888"/>
            <a:ext cx="0" cy="17129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026" name="Line 178">
            <a:extLst>
              <a:ext uri="{FF2B5EF4-FFF2-40B4-BE49-F238E27FC236}">
                <a16:creationId xmlns:a16="http://schemas.microsoft.com/office/drawing/2014/main" id="{0E878CCE-A358-3742-8E1A-40F0E70CAD14}"/>
              </a:ext>
            </a:extLst>
          </p:cNvPr>
          <p:cNvSpPr>
            <a:spLocks noChangeShapeType="1"/>
          </p:cNvSpPr>
          <p:nvPr/>
        </p:nvSpPr>
        <p:spPr bwMode="auto">
          <a:xfrm flipV="1">
            <a:off x="2201863" y="546100"/>
            <a:ext cx="1587" cy="340201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5027" name="Rectangle 179" descr="Small grid">
            <a:extLst>
              <a:ext uri="{FF2B5EF4-FFF2-40B4-BE49-F238E27FC236}">
                <a16:creationId xmlns:a16="http://schemas.microsoft.com/office/drawing/2014/main" id="{ECE48C2E-54AE-F248-917F-851DDC60D180}"/>
              </a:ext>
            </a:extLst>
          </p:cNvPr>
          <p:cNvSpPr>
            <a:spLocks noChangeArrowheads="1"/>
          </p:cNvSpPr>
          <p:nvPr/>
        </p:nvSpPr>
        <p:spPr bwMode="auto">
          <a:xfrm>
            <a:off x="1985963" y="3365500"/>
            <a:ext cx="247650" cy="1524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028" name="Line 180">
            <a:extLst>
              <a:ext uri="{FF2B5EF4-FFF2-40B4-BE49-F238E27FC236}">
                <a16:creationId xmlns:a16="http://schemas.microsoft.com/office/drawing/2014/main" id="{CA5562ED-7277-2440-BFB0-ECA2912F8D15}"/>
              </a:ext>
            </a:extLst>
          </p:cNvPr>
          <p:cNvSpPr>
            <a:spLocks noChangeShapeType="1"/>
          </p:cNvSpPr>
          <p:nvPr/>
        </p:nvSpPr>
        <p:spPr bwMode="auto">
          <a:xfrm>
            <a:off x="2597150" y="1079500"/>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029" name="Rectangle 181">
            <a:extLst>
              <a:ext uri="{FF2B5EF4-FFF2-40B4-BE49-F238E27FC236}">
                <a16:creationId xmlns:a16="http://schemas.microsoft.com/office/drawing/2014/main" id="{AB1F7F0D-7884-5C4B-911A-97D8D5CA92DA}"/>
              </a:ext>
            </a:extLst>
          </p:cNvPr>
          <p:cNvSpPr>
            <a:spLocks noChangeArrowheads="1"/>
          </p:cNvSpPr>
          <p:nvPr/>
        </p:nvSpPr>
        <p:spPr bwMode="auto">
          <a:xfrm>
            <a:off x="2733675" y="3413125"/>
            <a:ext cx="6350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lIns="0" tIns="0" rIns="0" bIns="0">
            <a:spAutoFit/>
          </a:bodyPr>
          <a:lstStyle/>
          <a:p>
            <a:pPr algn="l"/>
            <a:r>
              <a:rPr lang="en-US" altLang="en-US" b="1">
                <a:solidFill>
                  <a:schemeClr val="hlink"/>
                </a:solidFill>
                <a:latin typeface="Arial" panose="020B0604020202020204" pitchFamily="34" charset="0"/>
              </a:rPr>
              <a:t>Obaja</a:t>
            </a:r>
            <a:endParaRPr lang="en-US" altLang="en-US">
              <a:solidFill>
                <a:schemeClr val="hlink"/>
              </a:solidFill>
              <a:latin typeface="Arial" panose="020B0604020202020204" pitchFamily="34" charset="0"/>
            </a:endParaRPr>
          </a:p>
        </p:txBody>
      </p:sp>
      <p:sp>
        <p:nvSpPr>
          <p:cNvPr id="975030" name="Rectangle 182">
            <a:extLst>
              <a:ext uri="{FF2B5EF4-FFF2-40B4-BE49-F238E27FC236}">
                <a16:creationId xmlns:a16="http://schemas.microsoft.com/office/drawing/2014/main" id="{3E106915-6F47-8C4F-ACF3-584BE79F528C}"/>
              </a:ext>
            </a:extLst>
          </p:cNvPr>
          <p:cNvSpPr>
            <a:spLocks noChangeArrowheads="1"/>
          </p:cNvSpPr>
          <p:nvPr/>
        </p:nvSpPr>
        <p:spPr bwMode="auto">
          <a:xfrm>
            <a:off x="2971800" y="3616325"/>
            <a:ext cx="438150"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000" b="1">
                <a:solidFill>
                  <a:schemeClr val="hlink"/>
                </a:solidFill>
                <a:latin typeface="Arial" panose="020B0604020202020204" pitchFamily="34" charset="0"/>
              </a:rPr>
              <a:t>(Edom)</a:t>
            </a:r>
            <a:endParaRPr lang="en-US" altLang="en-US" sz="1000">
              <a:solidFill>
                <a:schemeClr val="hlink"/>
              </a:solidFill>
              <a:latin typeface="Arial" panose="020B0604020202020204" pitchFamily="34" charset="0"/>
            </a:endParaRPr>
          </a:p>
        </p:txBody>
      </p:sp>
      <p:sp>
        <p:nvSpPr>
          <p:cNvPr id="975031" name="Text Box 183">
            <a:extLst>
              <a:ext uri="{FF2B5EF4-FFF2-40B4-BE49-F238E27FC236}">
                <a16:creationId xmlns:a16="http://schemas.microsoft.com/office/drawing/2014/main" id="{65DF9109-6DCC-E84E-9C95-F37928DAA52B}"/>
              </a:ext>
            </a:extLst>
          </p:cNvPr>
          <p:cNvSpPr txBox="1">
            <a:spLocks noChangeArrowheads="1"/>
          </p:cNvSpPr>
          <p:nvPr/>
        </p:nvSpPr>
        <p:spPr bwMode="auto">
          <a:xfrm>
            <a:off x="3278188" y="4052888"/>
            <a:ext cx="7397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1400" i="1">
                <a:latin typeface="Kosher-Normal" charset="0"/>
              </a:rPr>
              <a:t>NC</a:t>
            </a:r>
            <a:endParaRPr lang="en-US" altLang="en-US" sz="1400" b="1" i="1">
              <a:solidFill>
                <a:srgbClr val="00DFCA"/>
              </a:solidFill>
              <a:latin typeface="Comic Sans MS" panose="030F0902030302020204" pitchFamily="66" charset="0"/>
            </a:endParaRPr>
          </a:p>
        </p:txBody>
      </p:sp>
      <p:grpSp>
        <p:nvGrpSpPr>
          <p:cNvPr id="975032" name="Group 184">
            <a:extLst>
              <a:ext uri="{FF2B5EF4-FFF2-40B4-BE49-F238E27FC236}">
                <a16:creationId xmlns:a16="http://schemas.microsoft.com/office/drawing/2014/main" id="{EA67D8F9-8F85-8C41-B3CE-5BDDEEDD177D}"/>
              </a:ext>
            </a:extLst>
          </p:cNvPr>
          <p:cNvGrpSpPr>
            <a:grpSpLocks/>
          </p:cNvGrpSpPr>
          <p:nvPr/>
        </p:nvGrpSpPr>
        <p:grpSpPr bwMode="auto">
          <a:xfrm>
            <a:off x="3462338" y="4022725"/>
            <a:ext cx="420687" cy="477838"/>
            <a:chOff x="1084" y="711"/>
            <a:chExt cx="2950" cy="2769"/>
          </a:xfrm>
        </p:grpSpPr>
        <p:grpSp>
          <p:nvGrpSpPr>
            <p:cNvPr id="975033" name="Group 185">
              <a:extLst>
                <a:ext uri="{FF2B5EF4-FFF2-40B4-BE49-F238E27FC236}">
                  <a16:creationId xmlns:a16="http://schemas.microsoft.com/office/drawing/2014/main" id="{30FD2217-D361-9244-ACAD-C5B15C9B0B34}"/>
                </a:ext>
              </a:extLst>
            </p:cNvPr>
            <p:cNvGrpSpPr>
              <a:grpSpLocks/>
            </p:cNvGrpSpPr>
            <p:nvPr/>
          </p:nvGrpSpPr>
          <p:grpSpPr bwMode="auto">
            <a:xfrm>
              <a:off x="1084" y="711"/>
              <a:ext cx="2950" cy="2769"/>
              <a:chOff x="2707" y="548"/>
              <a:chExt cx="2950" cy="2769"/>
            </a:xfrm>
          </p:grpSpPr>
          <p:grpSp>
            <p:nvGrpSpPr>
              <p:cNvPr id="975034" name="Group 186">
                <a:extLst>
                  <a:ext uri="{FF2B5EF4-FFF2-40B4-BE49-F238E27FC236}">
                    <a16:creationId xmlns:a16="http://schemas.microsoft.com/office/drawing/2014/main" id="{7274ADE1-3E3F-2D47-A4A1-FCD3B72DD295}"/>
                  </a:ext>
                </a:extLst>
              </p:cNvPr>
              <p:cNvGrpSpPr>
                <a:grpSpLocks/>
              </p:cNvGrpSpPr>
              <p:nvPr/>
            </p:nvGrpSpPr>
            <p:grpSpPr bwMode="auto">
              <a:xfrm>
                <a:off x="3180" y="1046"/>
                <a:ext cx="2105" cy="1421"/>
                <a:chOff x="578" y="2316"/>
                <a:chExt cx="2105" cy="1421"/>
              </a:xfrm>
            </p:grpSpPr>
            <p:sp>
              <p:nvSpPr>
                <p:cNvPr id="975035" name="Freeform 187" descr="Cork">
                  <a:extLst>
                    <a:ext uri="{FF2B5EF4-FFF2-40B4-BE49-F238E27FC236}">
                      <a16:creationId xmlns:a16="http://schemas.microsoft.com/office/drawing/2014/main" id="{CF9A5AB2-B60D-8749-BC14-9DE09ABD1485}"/>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75036" name="Freeform 188" descr="Cork">
                  <a:extLst>
                    <a:ext uri="{FF2B5EF4-FFF2-40B4-BE49-F238E27FC236}">
                      <a16:creationId xmlns:a16="http://schemas.microsoft.com/office/drawing/2014/main" id="{70DC628E-F6BD-A74E-BA49-9C7CA0516768}"/>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975037" name="Picture 189">
                <a:extLst>
                  <a:ext uri="{FF2B5EF4-FFF2-40B4-BE49-F238E27FC236}">
                    <a16:creationId xmlns:a16="http://schemas.microsoft.com/office/drawing/2014/main" id="{D5B2F523-44BF-FC47-AF29-37974B3E782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75038" name="Freeform 190">
              <a:extLst>
                <a:ext uri="{FF2B5EF4-FFF2-40B4-BE49-F238E27FC236}">
                  <a16:creationId xmlns:a16="http://schemas.microsoft.com/office/drawing/2014/main" id="{338B29CF-6565-8749-B385-F4FBE0519E18}"/>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75039" name="Freeform 191">
              <a:extLst>
                <a:ext uri="{FF2B5EF4-FFF2-40B4-BE49-F238E27FC236}">
                  <a16:creationId xmlns:a16="http://schemas.microsoft.com/office/drawing/2014/main" id="{4C9B65BE-96D1-F849-B8B5-3ACBDD2E7774}"/>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75040" name="Freeform 192">
              <a:extLst>
                <a:ext uri="{FF2B5EF4-FFF2-40B4-BE49-F238E27FC236}">
                  <a16:creationId xmlns:a16="http://schemas.microsoft.com/office/drawing/2014/main" id="{16A6606A-6F91-7E4A-BC57-1E9BBFB7E588}"/>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75041" name="Freeform 193">
              <a:extLst>
                <a:ext uri="{FF2B5EF4-FFF2-40B4-BE49-F238E27FC236}">
                  <a16:creationId xmlns:a16="http://schemas.microsoft.com/office/drawing/2014/main" id="{1C419C14-B704-EC47-857C-257444556542}"/>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75042" name="Freeform 194">
              <a:extLst>
                <a:ext uri="{FF2B5EF4-FFF2-40B4-BE49-F238E27FC236}">
                  <a16:creationId xmlns:a16="http://schemas.microsoft.com/office/drawing/2014/main" id="{F8249D80-7A96-7142-8B17-CDC14551E888}"/>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975043" name="Rectangle 195">
            <a:extLst>
              <a:ext uri="{FF2B5EF4-FFF2-40B4-BE49-F238E27FC236}">
                <a16:creationId xmlns:a16="http://schemas.microsoft.com/office/drawing/2014/main" id="{A3EF5809-EE63-2C4D-9D1D-7237DCF6C55B}"/>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75044" name="Picture 196">
            <a:extLst>
              <a:ext uri="{FF2B5EF4-FFF2-40B4-BE49-F238E27FC236}">
                <a16:creationId xmlns:a16="http://schemas.microsoft.com/office/drawing/2014/main" id="{5797663A-FAD9-9A47-906C-1EAA8708DC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806" r="29846" b="220"/>
          <a:stretch>
            <a:fillRect/>
          </a:stretch>
        </p:blipFill>
        <p:spPr bwMode="auto">
          <a:xfrm>
            <a:off x="5041900" y="469900"/>
            <a:ext cx="4716463" cy="6846888"/>
          </a:xfrm>
          <a:prstGeom prst="rect">
            <a:avLst/>
          </a:prstGeom>
          <a:noFill/>
          <a:extLst>
            <a:ext uri="{909E8E84-426E-40DD-AFC4-6F175D3DCCD1}">
              <a14:hiddenFill xmlns:a14="http://schemas.microsoft.com/office/drawing/2010/main">
                <a:solidFill>
                  <a:srgbClr val="FFFFFF"/>
                </a:solidFill>
              </a14:hiddenFill>
            </a:ext>
          </a:extLst>
        </p:spPr>
      </p:pic>
      <p:sp>
        <p:nvSpPr>
          <p:cNvPr id="975045" name="Rectangle 197">
            <a:extLst>
              <a:ext uri="{FF2B5EF4-FFF2-40B4-BE49-F238E27FC236}">
                <a16:creationId xmlns:a16="http://schemas.microsoft.com/office/drawing/2014/main" id="{E2E14738-5E7E-754B-B887-C58174C668C4}"/>
              </a:ext>
            </a:extLst>
          </p:cNvPr>
          <p:cNvSpPr>
            <a:spLocks noChangeArrowheads="1"/>
          </p:cNvSpPr>
          <p:nvPr/>
        </p:nvSpPr>
        <p:spPr bwMode="auto">
          <a:xfrm>
            <a:off x="4989513" y="407988"/>
            <a:ext cx="4692650" cy="6834187"/>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046" name="Rectangle 198">
            <a:extLst>
              <a:ext uri="{FF2B5EF4-FFF2-40B4-BE49-F238E27FC236}">
                <a16:creationId xmlns:a16="http://schemas.microsoft.com/office/drawing/2014/main" id="{30FBD783-74CA-7445-974E-2D2BF33CEC1C}"/>
              </a:ext>
            </a:extLst>
          </p:cNvPr>
          <p:cNvSpPr>
            <a:spLocks noChangeArrowheads="1"/>
          </p:cNvSpPr>
          <p:nvPr/>
        </p:nvSpPr>
        <p:spPr bwMode="auto">
          <a:xfrm>
            <a:off x="5026025" y="412750"/>
            <a:ext cx="4694238" cy="6850063"/>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75049" name="Picture 201">
            <a:extLst>
              <a:ext uri="{FF2B5EF4-FFF2-40B4-BE49-F238E27FC236}">
                <a16:creationId xmlns:a16="http://schemas.microsoft.com/office/drawing/2014/main" id="{81B5A6DB-9E77-D747-A4D4-8C59255585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975052" name="Rectangle 204">
            <a:extLst>
              <a:ext uri="{FF2B5EF4-FFF2-40B4-BE49-F238E27FC236}">
                <a16:creationId xmlns:a16="http://schemas.microsoft.com/office/drawing/2014/main" id="{02722629-EE90-6949-A31E-20344EE24FA0}"/>
              </a:ext>
            </a:extLst>
          </p:cNvPr>
          <p:cNvSpPr>
            <a:spLocks noChangeArrowheads="1"/>
          </p:cNvSpPr>
          <p:nvPr/>
        </p:nvSpPr>
        <p:spPr bwMode="auto">
          <a:xfrm>
            <a:off x="5491163" y="3924300"/>
            <a:ext cx="3741737" cy="730250"/>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pPr algn="ctr">
              <a:lnSpc>
                <a:spcPct val="80000"/>
              </a:lnSpc>
              <a:spcBef>
                <a:spcPct val="50000"/>
              </a:spcBef>
            </a:pPr>
            <a:r>
              <a:rPr lang="en-US" altLang="en-US" sz="2000" b="1">
                <a:solidFill>
                  <a:srgbClr val="66FFFF"/>
                </a:solidFill>
                <a:latin typeface="Helvetica" pitchFamily="2" charset="0"/>
              </a:rPr>
              <a:t>Kepada Kerajaan </a:t>
            </a:r>
            <a:r>
              <a:rPr lang="en-US" altLang="en-US" b="1">
                <a:solidFill>
                  <a:srgbClr val="66FFFF"/>
                </a:solidFill>
              </a:rPr>
              <a:t>Selatan</a:t>
            </a:r>
            <a:endParaRPr lang="en-US" altLang="en-US" sz="2000" b="1">
              <a:solidFill>
                <a:srgbClr val="66FFFF"/>
              </a:solidFill>
              <a:latin typeface="Helvetica" pitchFamily="2" charset="0"/>
            </a:endParaRPr>
          </a:p>
          <a:p>
            <a:pPr algn="ctr">
              <a:lnSpc>
                <a:spcPct val="80000"/>
              </a:lnSpc>
              <a:spcBef>
                <a:spcPct val="50000"/>
              </a:spcBef>
            </a:pPr>
            <a:r>
              <a:rPr lang="en-US" altLang="en-US" sz="2000" b="1">
                <a:solidFill>
                  <a:srgbClr val="66FFFF"/>
                </a:solidFill>
                <a:latin typeface="Helvetica" pitchFamily="2" charset="0"/>
              </a:rPr>
              <a:t>…Yehuda saat MEROSOT…</a:t>
            </a:r>
          </a:p>
        </p:txBody>
      </p:sp>
      <p:sp>
        <p:nvSpPr>
          <p:cNvPr id="975062" name="Rectangle 214">
            <a:extLst>
              <a:ext uri="{FF2B5EF4-FFF2-40B4-BE49-F238E27FC236}">
                <a16:creationId xmlns:a16="http://schemas.microsoft.com/office/drawing/2014/main" id="{A671C0E1-453A-9144-B810-ACBFA94F24D8}"/>
              </a:ext>
            </a:extLst>
          </p:cNvPr>
          <p:cNvSpPr>
            <a:spLocks noChangeArrowheads="1"/>
          </p:cNvSpPr>
          <p:nvPr/>
        </p:nvSpPr>
        <p:spPr bwMode="auto">
          <a:xfrm>
            <a:off x="6684963" y="584200"/>
            <a:ext cx="2706687"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975063" name="Text Box 215">
            <a:extLst>
              <a:ext uri="{FF2B5EF4-FFF2-40B4-BE49-F238E27FC236}">
                <a16:creationId xmlns:a16="http://schemas.microsoft.com/office/drawing/2014/main" id="{8CE9D22C-AF4F-874B-A03D-F7D66ED182E8}"/>
              </a:ext>
            </a:extLst>
          </p:cNvPr>
          <p:cNvSpPr txBox="1">
            <a:spLocks noChangeArrowheads="1"/>
          </p:cNvSpPr>
          <p:nvPr/>
        </p:nvSpPr>
        <p:spPr bwMode="auto">
          <a:xfrm>
            <a:off x="5251450" y="3362325"/>
            <a:ext cx="4330700" cy="5588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5000"/>
              </a:lnSpc>
              <a:spcBef>
                <a:spcPct val="50000"/>
              </a:spcBef>
            </a:pPr>
            <a:r>
              <a:rPr lang="en-US" altLang="en-US" sz="3600" b="1">
                <a:solidFill>
                  <a:srgbClr val="FFEA18"/>
                </a:solidFill>
                <a:latin typeface="Helvetica" pitchFamily="2" charset="0"/>
              </a:rPr>
              <a:t>"Nabi-Nabi"</a:t>
            </a:r>
          </a:p>
        </p:txBody>
      </p:sp>
      <p:sp>
        <p:nvSpPr>
          <p:cNvPr id="975064" name="Rectangle 216">
            <a:extLst>
              <a:ext uri="{FF2B5EF4-FFF2-40B4-BE49-F238E27FC236}">
                <a16:creationId xmlns:a16="http://schemas.microsoft.com/office/drawing/2014/main" id="{3F5B9EF0-28FC-4943-B515-A1EC22D000AB}"/>
              </a:ext>
            </a:extLst>
          </p:cNvPr>
          <p:cNvSpPr>
            <a:spLocks noChangeArrowheads="1"/>
          </p:cNvSpPr>
          <p:nvPr/>
        </p:nvSpPr>
        <p:spPr bwMode="auto">
          <a:xfrm>
            <a:off x="5265738" y="2297113"/>
            <a:ext cx="4349750" cy="10033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000" b="1" i="1">
                <a:solidFill>
                  <a:schemeClr val="bg1"/>
                </a:solidFill>
                <a:latin typeface="Helvetica" pitchFamily="2" charset="0"/>
              </a:rPr>
              <a:t>MENSET</a:t>
            </a:r>
          </a:p>
          <a:p>
            <a:pPr algn="ctr">
              <a:lnSpc>
                <a:spcPct val="50000"/>
              </a:lnSpc>
              <a:spcBef>
                <a:spcPct val="50000"/>
              </a:spcBef>
            </a:pPr>
            <a:r>
              <a:rPr lang="en-US" altLang="en-US" sz="4000" b="1" i="1">
                <a:solidFill>
                  <a:schemeClr val="bg1"/>
                </a:solidFill>
                <a:latin typeface="Helvetica" pitchFamily="2" charset="0"/>
              </a:rPr>
              <a:t>KITAB</a:t>
            </a:r>
            <a:endParaRPr lang="en-US" altLang="en-US" b="1" u="sng">
              <a:solidFill>
                <a:schemeClr val="bg1"/>
              </a:solidFill>
              <a:latin typeface="Helvetica" pitchFamily="2" charset="0"/>
            </a:endParaRPr>
          </a:p>
        </p:txBody>
      </p:sp>
      <p:sp>
        <p:nvSpPr>
          <p:cNvPr id="975067" name="Text Box 219">
            <a:extLst>
              <a:ext uri="{FF2B5EF4-FFF2-40B4-BE49-F238E27FC236}">
                <a16:creationId xmlns:a16="http://schemas.microsoft.com/office/drawing/2014/main" id="{EC05AA27-A8A2-D144-9D23-4926C11E5017}"/>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70</a:t>
            </a:r>
          </a:p>
        </p:txBody>
      </p:sp>
      <p:grpSp>
        <p:nvGrpSpPr>
          <p:cNvPr id="975068" name="Group 220">
            <a:extLst>
              <a:ext uri="{FF2B5EF4-FFF2-40B4-BE49-F238E27FC236}">
                <a16:creationId xmlns:a16="http://schemas.microsoft.com/office/drawing/2014/main" id="{7116F4FC-ADEF-5846-94DA-6309DFCD67B0}"/>
              </a:ext>
            </a:extLst>
          </p:cNvPr>
          <p:cNvGrpSpPr>
            <a:grpSpLocks/>
          </p:cNvGrpSpPr>
          <p:nvPr/>
        </p:nvGrpSpPr>
        <p:grpSpPr bwMode="auto">
          <a:xfrm>
            <a:off x="5232400" y="6367463"/>
            <a:ext cx="4233863" cy="822325"/>
            <a:chOff x="3468" y="4011"/>
            <a:chExt cx="2667" cy="518"/>
          </a:xfrm>
        </p:grpSpPr>
        <p:sp>
          <p:nvSpPr>
            <p:cNvPr id="975069" name="Text Box 221">
              <a:extLst>
                <a:ext uri="{FF2B5EF4-FFF2-40B4-BE49-F238E27FC236}">
                  <a16:creationId xmlns:a16="http://schemas.microsoft.com/office/drawing/2014/main" id="{9D443125-E5E6-5341-B073-7740F97AF86E}"/>
                </a:ext>
              </a:extLst>
            </p:cNvPr>
            <p:cNvSpPr txBox="1">
              <a:spLocks noChangeArrowheads="1"/>
            </p:cNvSpPr>
            <p:nvPr/>
          </p:nvSpPr>
          <p:spPr bwMode="auto">
            <a:xfrm>
              <a:off x="3468" y="4058"/>
              <a:ext cx="2667"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rgbClr val="FFF819"/>
                  </a:solidFill>
                  <a:latin typeface="Helvetica" pitchFamily="2" charset="0"/>
                </a:rPr>
                <a:t>Prakiraan Waktu:                                             830 S.M. ke 590 S.M.</a:t>
              </a:r>
            </a:p>
          </p:txBody>
        </p:sp>
        <p:sp>
          <p:nvSpPr>
            <p:cNvPr id="975070" name="AutoShape 222">
              <a:extLst>
                <a:ext uri="{FF2B5EF4-FFF2-40B4-BE49-F238E27FC236}">
                  <a16:creationId xmlns:a16="http://schemas.microsoft.com/office/drawing/2014/main" id="{FFD3A929-91AA-AC4A-9234-600F29102EF1}"/>
                </a:ext>
              </a:extLst>
            </p:cNvPr>
            <p:cNvSpPr>
              <a:spLocks noChangeArrowheads="1"/>
            </p:cNvSpPr>
            <p:nvPr/>
          </p:nvSpPr>
          <p:spPr bwMode="auto">
            <a:xfrm>
              <a:off x="3680" y="4011"/>
              <a:ext cx="2280" cy="518"/>
            </a:xfrm>
            <a:prstGeom prst="roundRect">
              <a:avLst>
                <a:gd name="adj" fmla="val 16667"/>
              </a:avLst>
            </a:prstGeom>
            <a:noFill/>
            <a:ln w="57150">
              <a:solidFill>
                <a:srgbClr val="FFF819"/>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975071" name="Text Box 223">
            <a:extLst>
              <a:ext uri="{FF2B5EF4-FFF2-40B4-BE49-F238E27FC236}">
                <a16:creationId xmlns:a16="http://schemas.microsoft.com/office/drawing/2014/main" id="{ECED6B60-BBC3-1841-A6FB-274A6870F086}"/>
              </a:ext>
            </a:extLst>
          </p:cNvPr>
          <p:cNvSpPr txBox="1">
            <a:spLocks noChangeArrowheads="1"/>
          </p:cNvSpPr>
          <p:nvPr/>
        </p:nvSpPr>
        <p:spPr bwMode="auto">
          <a:xfrm rot="-5400000">
            <a:off x="2218532" y="3556793"/>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 </a:t>
            </a:r>
            <a:endParaRPr lang="en-US" altLang="en-US" sz="900">
              <a:latin typeface="Arial Black" panose="020B0604020202020204" pitchFamily="34" charset="0"/>
            </a:endParaRPr>
          </a:p>
        </p:txBody>
      </p:sp>
      <p:sp>
        <p:nvSpPr>
          <p:cNvPr id="975072" name="Rectangle 224">
            <a:extLst>
              <a:ext uri="{FF2B5EF4-FFF2-40B4-BE49-F238E27FC236}">
                <a16:creationId xmlns:a16="http://schemas.microsoft.com/office/drawing/2014/main" id="{9270841E-6DE5-864C-951F-B6CCB80C1555}"/>
              </a:ext>
            </a:extLst>
          </p:cNvPr>
          <p:cNvSpPr>
            <a:spLocks noChangeArrowheads="1"/>
          </p:cNvSpPr>
          <p:nvPr/>
        </p:nvSpPr>
        <p:spPr bwMode="auto">
          <a:xfrm>
            <a:off x="2843213" y="2162175"/>
            <a:ext cx="668337"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000" b="1">
                <a:latin typeface="Arial" panose="020B0604020202020204" pitchFamily="34" charset="0"/>
              </a:rPr>
              <a:t>(ke Niniwe)</a:t>
            </a:r>
            <a:endParaRPr lang="en-US" altLang="en-US" sz="1000">
              <a:latin typeface="Arial" panose="020B0604020202020204" pitchFamily="34" charset="0"/>
            </a:endParaRPr>
          </a:p>
        </p:txBody>
      </p:sp>
      <p:sp>
        <p:nvSpPr>
          <p:cNvPr id="975073" name="Rectangle 225">
            <a:extLst>
              <a:ext uri="{FF2B5EF4-FFF2-40B4-BE49-F238E27FC236}">
                <a16:creationId xmlns:a16="http://schemas.microsoft.com/office/drawing/2014/main" id="{0EB9D587-392F-2946-B802-C1F74AE92AFD}"/>
              </a:ext>
            </a:extLst>
          </p:cNvPr>
          <p:cNvSpPr>
            <a:spLocks noChangeArrowheads="1"/>
          </p:cNvSpPr>
          <p:nvPr/>
        </p:nvSpPr>
        <p:spPr bwMode="auto">
          <a:xfrm>
            <a:off x="6500813"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975075" name="Text Box 227">
            <a:extLst>
              <a:ext uri="{FF2B5EF4-FFF2-40B4-BE49-F238E27FC236}">
                <a16:creationId xmlns:a16="http://schemas.microsoft.com/office/drawing/2014/main" id="{8AFB1BC4-3148-F54D-B769-AFEFAFC845F4}"/>
              </a:ext>
            </a:extLst>
          </p:cNvPr>
          <p:cNvSpPr txBox="1">
            <a:spLocks noChangeArrowheads="1"/>
          </p:cNvSpPr>
          <p:nvPr/>
        </p:nvSpPr>
        <p:spPr bwMode="auto">
          <a:xfrm rot="-5400000">
            <a:off x="2158207" y="3591718"/>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 </a:t>
            </a:r>
            <a:endParaRPr lang="en-US" altLang="en-US" sz="900">
              <a:latin typeface="Arial Black" panose="020B0604020202020204" pitchFamily="34" charset="0"/>
            </a:endParaRPr>
          </a:p>
        </p:txBody>
      </p:sp>
      <p:grpSp>
        <p:nvGrpSpPr>
          <p:cNvPr id="975083" name="Group 235">
            <a:extLst>
              <a:ext uri="{FF2B5EF4-FFF2-40B4-BE49-F238E27FC236}">
                <a16:creationId xmlns:a16="http://schemas.microsoft.com/office/drawing/2014/main" id="{44015E2E-2E89-1143-8884-D556ED641183}"/>
              </a:ext>
            </a:extLst>
          </p:cNvPr>
          <p:cNvGrpSpPr>
            <a:grpSpLocks/>
          </p:cNvGrpSpPr>
          <p:nvPr/>
        </p:nvGrpSpPr>
        <p:grpSpPr bwMode="auto">
          <a:xfrm>
            <a:off x="2460625" y="2357438"/>
            <a:ext cx="6677025" cy="3833812"/>
            <a:chOff x="1550" y="1485"/>
            <a:chExt cx="4206" cy="2415"/>
          </a:xfrm>
        </p:grpSpPr>
        <p:sp>
          <p:nvSpPr>
            <p:cNvPr id="975077" name="AutoShape 229">
              <a:extLst>
                <a:ext uri="{FF2B5EF4-FFF2-40B4-BE49-F238E27FC236}">
                  <a16:creationId xmlns:a16="http://schemas.microsoft.com/office/drawing/2014/main" id="{22FA39D4-71D9-9F43-9B32-7DAC4F0BA4D8}"/>
                </a:ext>
              </a:extLst>
            </p:cNvPr>
            <p:cNvSpPr>
              <a:spLocks noChangeArrowheads="1"/>
            </p:cNvSpPr>
            <p:nvPr/>
          </p:nvSpPr>
          <p:spPr bwMode="auto">
            <a:xfrm>
              <a:off x="1550" y="1485"/>
              <a:ext cx="882" cy="911"/>
            </a:xfrm>
            <a:prstGeom prst="roundRect">
              <a:avLst>
                <a:gd name="adj" fmla="val 16667"/>
              </a:avLst>
            </a:prstGeom>
            <a:noFill/>
            <a:ln w="57150">
              <a:solidFill>
                <a:schemeClr val="hlink"/>
              </a:solidFill>
              <a:round/>
              <a:headEnd/>
              <a:tailEnd/>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75078" name="AutoShape 230">
              <a:extLst>
                <a:ext uri="{FF2B5EF4-FFF2-40B4-BE49-F238E27FC236}">
                  <a16:creationId xmlns:a16="http://schemas.microsoft.com/office/drawing/2014/main" id="{EAA19575-BFFA-2849-BF31-7733AA73463A}"/>
                </a:ext>
              </a:extLst>
            </p:cNvPr>
            <p:cNvSpPr>
              <a:spLocks noChangeArrowheads="1"/>
            </p:cNvSpPr>
            <p:nvPr/>
          </p:nvSpPr>
          <p:spPr bwMode="auto">
            <a:xfrm>
              <a:off x="3507" y="2421"/>
              <a:ext cx="2249" cy="1479"/>
            </a:xfrm>
            <a:prstGeom prst="roundRect">
              <a:avLst>
                <a:gd name="adj" fmla="val 16667"/>
              </a:avLst>
            </a:prstGeom>
            <a:noFill/>
            <a:ln w="76200">
              <a:solidFill>
                <a:schemeClr val="hlink"/>
              </a:solidFill>
              <a:round/>
              <a:headEnd/>
              <a:tailEnd/>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975079" name="Text Box 231">
            <a:extLst>
              <a:ext uri="{FF2B5EF4-FFF2-40B4-BE49-F238E27FC236}">
                <a16:creationId xmlns:a16="http://schemas.microsoft.com/office/drawing/2014/main" id="{E789C6FA-2A21-A544-BB45-39D56AEEDEA4}"/>
              </a:ext>
            </a:extLst>
          </p:cNvPr>
          <p:cNvSpPr txBox="1">
            <a:spLocks noChangeArrowheads="1"/>
          </p:cNvSpPr>
          <p:nvPr/>
        </p:nvSpPr>
        <p:spPr bwMode="auto">
          <a:xfrm>
            <a:off x="6180138" y="4619625"/>
            <a:ext cx="2366962" cy="3968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YESAYA</a:t>
            </a:r>
          </a:p>
        </p:txBody>
      </p:sp>
      <p:sp>
        <p:nvSpPr>
          <p:cNvPr id="975080" name="Text Box 232">
            <a:extLst>
              <a:ext uri="{FF2B5EF4-FFF2-40B4-BE49-F238E27FC236}">
                <a16:creationId xmlns:a16="http://schemas.microsoft.com/office/drawing/2014/main" id="{CF9F4128-F563-004B-99A5-34AFFEE1E106}"/>
              </a:ext>
            </a:extLst>
          </p:cNvPr>
          <p:cNvSpPr txBox="1">
            <a:spLocks noChangeArrowheads="1"/>
          </p:cNvSpPr>
          <p:nvPr/>
        </p:nvSpPr>
        <p:spPr bwMode="auto">
          <a:xfrm>
            <a:off x="6165850" y="5016500"/>
            <a:ext cx="2381250" cy="39687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YOEL</a:t>
            </a:r>
          </a:p>
        </p:txBody>
      </p:sp>
      <p:sp>
        <p:nvSpPr>
          <p:cNvPr id="975081" name="Text Box 233">
            <a:extLst>
              <a:ext uri="{FF2B5EF4-FFF2-40B4-BE49-F238E27FC236}">
                <a16:creationId xmlns:a16="http://schemas.microsoft.com/office/drawing/2014/main" id="{9FAECAD7-A64C-C144-85E4-9836BBC0139C}"/>
              </a:ext>
            </a:extLst>
          </p:cNvPr>
          <p:cNvSpPr txBox="1">
            <a:spLocks noChangeArrowheads="1"/>
          </p:cNvSpPr>
          <p:nvPr/>
        </p:nvSpPr>
        <p:spPr bwMode="auto">
          <a:xfrm>
            <a:off x="5578475" y="5395913"/>
            <a:ext cx="3546475" cy="396875"/>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MIKHA</a:t>
            </a:r>
            <a:endParaRPr lang="en-US" altLang="en-US"/>
          </a:p>
        </p:txBody>
      </p:sp>
      <p:sp>
        <p:nvSpPr>
          <p:cNvPr id="975082" name="Text Box 234">
            <a:extLst>
              <a:ext uri="{FF2B5EF4-FFF2-40B4-BE49-F238E27FC236}">
                <a16:creationId xmlns:a16="http://schemas.microsoft.com/office/drawing/2014/main" id="{70C0A3D1-7FC0-3447-B288-B1FB2B91C94A}"/>
              </a:ext>
            </a:extLst>
          </p:cNvPr>
          <p:cNvSpPr txBox="1">
            <a:spLocks noChangeArrowheads="1"/>
          </p:cNvSpPr>
          <p:nvPr/>
        </p:nvSpPr>
        <p:spPr bwMode="auto">
          <a:xfrm>
            <a:off x="5765800" y="5783263"/>
            <a:ext cx="3238500" cy="3968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OBAJA (ke Edom)</a:t>
            </a:r>
            <a:endParaRPr lang="en-US" altLang="en-US"/>
          </a:p>
        </p:txBody>
      </p:sp>
      <p:sp>
        <p:nvSpPr>
          <p:cNvPr id="975084" name="Rectangle 236">
            <a:extLst>
              <a:ext uri="{FF2B5EF4-FFF2-40B4-BE49-F238E27FC236}">
                <a16:creationId xmlns:a16="http://schemas.microsoft.com/office/drawing/2014/main" id="{25C6E522-E5DA-F947-BEB9-9E15E3970CF5}"/>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
        <p:nvSpPr>
          <p:cNvPr id="975085" name="Text Box 237">
            <a:extLst>
              <a:ext uri="{FF2B5EF4-FFF2-40B4-BE49-F238E27FC236}">
                <a16:creationId xmlns:a16="http://schemas.microsoft.com/office/drawing/2014/main" id="{CD5EDA99-A98C-A34B-88D9-1CB1389D6032}"/>
              </a:ext>
            </a:extLst>
          </p:cNvPr>
          <p:cNvSpPr txBox="1">
            <a:spLocks noChangeArrowheads="1"/>
          </p:cNvSpPr>
          <p:nvPr/>
        </p:nvSpPr>
        <p:spPr bwMode="auto">
          <a:xfrm rot="-5400000">
            <a:off x="2038350" y="3951288"/>
            <a:ext cx="381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900">
              <a:latin typeface="Arial Black" panose="020B0604020202020204" pitchFamily="34" charset="0"/>
            </a:endParaRPr>
          </a:p>
        </p:txBody>
      </p:sp>
      <p:sp>
        <p:nvSpPr>
          <p:cNvPr id="975086" name="Text Box 238">
            <a:extLst>
              <a:ext uri="{FF2B5EF4-FFF2-40B4-BE49-F238E27FC236}">
                <a16:creationId xmlns:a16="http://schemas.microsoft.com/office/drawing/2014/main" id="{CBA978C5-EEA9-644D-A855-0232F7EF9CD3}"/>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 </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975083"/>
                                        </p:tgtEl>
                                        <p:attrNameLst>
                                          <p:attrName>style.visibility</p:attrName>
                                        </p:attrNameLst>
                                      </p:cBhvr>
                                      <p:to>
                                        <p:strVal val="visible"/>
                                      </p:to>
                                    </p:set>
                                    <p:anim calcmode="lin" valueType="num">
                                      <p:cBhvr>
                                        <p:cTn id="7" dur="500" fill="hold"/>
                                        <p:tgtEl>
                                          <p:spTgt spid="975083"/>
                                        </p:tgtEl>
                                        <p:attrNameLst>
                                          <p:attrName>ppt_w</p:attrName>
                                        </p:attrNameLst>
                                      </p:cBhvr>
                                      <p:tavLst>
                                        <p:tav tm="0">
                                          <p:val>
                                            <p:fltVal val="0"/>
                                          </p:val>
                                        </p:tav>
                                        <p:tav tm="100000">
                                          <p:val>
                                            <p:strVal val="#ppt_w"/>
                                          </p:val>
                                        </p:tav>
                                      </p:tavLst>
                                    </p:anim>
                                    <p:anim calcmode="lin" valueType="num">
                                      <p:cBhvr>
                                        <p:cTn id="8" dur="500" fill="hold"/>
                                        <p:tgtEl>
                                          <p:spTgt spid="975083"/>
                                        </p:tgtEl>
                                        <p:attrNameLst>
                                          <p:attrName>ppt_h</p:attrName>
                                        </p:attrNameLst>
                                      </p:cBhvr>
                                      <p:tavLst>
                                        <p:tav tm="0">
                                          <p:val>
                                            <p:fltVal val="0"/>
                                          </p:val>
                                        </p:tav>
                                        <p:tav tm="100000">
                                          <p:val>
                                            <p:strVal val="#ppt_h"/>
                                          </p:val>
                                        </p:tav>
                                      </p:tavLst>
                                    </p:anim>
                                    <p:anim calcmode="lin" valueType="num">
                                      <p:cBhvr>
                                        <p:cTn id="9" dur="500" fill="hold"/>
                                        <p:tgtEl>
                                          <p:spTgt spid="975083"/>
                                        </p:tgtEl>
                                        <p:attrNameLst>
                                          <p:attrName>ppt_x</p:attrName>
                                        </p:attrNameLst>
                                      </p:cBhvr>
                                      <p:tavLst>
                                        <p:tav tm="0">
                                          <p:val>
                                            <p:fltVal val="0.5"/>
                                          </p:val>
                                        </p:tav>
                                        <p:tav tm="100000">
                                          <p:val>
                                            <p:strVal val="#ppt_x"/>
                                          </p:val>
                                        </p:tav>
                                      </p:tavLst>
                                    </p:anim>
                                    <p:anim calcmode="lin" valueType="num">
                                      <p:cBhvr>
                                        <p:cTn id="10" dur="500" fill="hold"/>
                                        <p:tgtEl>
                                          <p:spTgt spid="97508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2" presetClass="entr" presetSubtype="1" fill="hold" grpId="0" nodeType="afterEffect">
                                  <p:stCondLst>
                                    <p:cond delay="0"/>
                                  </p:stCondLst>
                                  <p:iterate type="lt">
                                    <p:tmPct val="100000"/>
                                  </p:iterate>
                                  <p:childTnLst>
                                    <p:set>
                                      <p:cBhvr>
                                        <p:cTn id="13" dur="1" fill="hold">
                                          <p:stCondLst>
                                            <p:cond delay="0"/>
                                          </p:stCondLst>
                                        </p:cTn>
                                        <p:tgtEl>
                                          <p:spTgt spid="975079">
                                            <p:txEl>
                                              <p:pRg st="0" end="0"/>
                                            </p:txEl>
                                          </p:spTgt>
                                        </p:tgtEl>
                                        <p:attrNameLst>
                                          <p:attrName>style.visibility</p:attrName>
                                        </p:attrNameLst>
                                      </p:cBhvr>
                                      <p:to>
                                        <p:strVal val="visible"/>
                                      </p:to>
                                    </p:set>
                                    <p:animEffect transition="in" filter="wipe(up)">
                                      <p:cBhvr>
                                        <p:cTn id="14" dur="75"/>
                                        <p:tgtEl>
                                          <p:spTgt spid="975079">
                                            <p:txEl>
                                              <p:pRg st="0" end="0"/>
                                            </p:txEl>
                                          </p:spTgt>
                                        </p:tgtEl>
                                      </p:cBhvr>
                                    </p:animEffect>
                                  </p:childTnLst>
                                </p:cTn>
                              </p:par>
                            </p:childTnLst>
                          </p:cTn>
                        </p:par>
                        <p:par>
                          <p:cTn id="15" fill="hold" nodeType="afterGroup">
                            <p:stCondLst>
                              <p:cond delay="950"/>
                            </p:stCondLst>
                            <p:childTnLst>
                              <p:par>
                                <p:cTn id="16" presetID="22" presetClass="entr" presetSubtype="1" fill="hold" grpId="0" nodeType="afterEffect">
                                  <p:stCondLst>
                                    <p:cond delay="0"/>
                                  </p:stCondLst>
                                  <p:iterate type="lt">
                                    <p:tmPct val="100000"/>
                                  </p:iterate>
                                  <p:childTnLst>
                                    <p:set>
                                      <p:cBhvr>
                                        <p:cTn id="17" dur="1" fill="hold">
                                          <p:stCondLst>
                                            <p:cond delay="0"/>
                                          </p:stCondLst>
                                        </p:cTn>
                                        <p:tgtEl>
                                          <p:spTgt spid="975080">
                                            <p:txEl>
                                              <p:pRg st="0" end="0"/>
                                            </p:txEl>
                                          </p:spTgt>
                                        </p:tgtEl>
                                        <p:attrNameLst>
                                          <p:attrName>style.visibility</p:attrName>
                                        </p:attrNameLst>
                                      </p:cBhvr>
                                      <p:to>
                                        <p:strVal val="visible"/>
                                      </p:to>
                                    </p:set>
                                    <p:animEffect transition="in" filter="wipe(up)">
                                      <p:cBhvr>
                                        <p:cTn id="18" dur="75"/>
                                        <p:tgtEl>
                                          <p:spTgt spid="975080">
                                            <p:txEl>
                                              <p:pRg st="0" end="0"/>
                                            </p:txEl>
                                          </p:spTgt>
                                        </p:tgtEl>
                                      </p:cBhvr>
                                    </p:animEffect>
                                  </p:childTnLst>
                                </p:cTn>
                              </p:par>
                            </p:childTnLst>
                          </p:cTn>
                        </p:par>
                        <p:par>
                          <p:cTn id="19" fill="hold" nodeType="afterGroup">
                            <p:stCondLst>
                              <p:cond delay="1250"/>
                            </p:stCondLst>
                            <p:childTnLst>
                              <p:par>
                                <p:cTn id="20" presetID="22" presetClass="entr" presetSubtype="1" fill="hold" grpId="0" nodeType="afterEffect">
                                  <p:stCondLst>
                                    <p:cond delay="0"/>
                                  </p:stCondLst>
                                  <p:iterate type="lt">
                                    <p:tmPct val="100000"/>
                                  </p:iterate>
                                  <p:childTnLst>
                                    <p:set>
                                      <p:cBhvr>
                                        <p:cTn id="21" dur="1" fill="hold">
                                          <p:stCondLst>
                                            <p:cond delay="0"/>
                                          </p:stCondLst>
                                        </p:cTn>
                                        <p:tgtEl>
                                          <p:spTgt spid="975081">
                                            <p:txEl>
                                              <p:pRg st="0" end="0"/>
                                            </p:txEl>
                                          </p:spTgt>
                                        </p:tgtEl>
                                        <p:attrNameLst>
                                          <p:attrName>style.visibility</p:attrName>
                                        </p:attrNameLst>
                                      </p:cBhvr>
                                      <p:to>
                                        <p:strVal val="visible"/>
                                      </p:to>
                                    </p:set>
                                    <p:animEffect transition="in" filter="wipe(up)">
                                      <p:cBhvr>
                                        <p:cTn id="22" dur="75"/>
                                        <p:tgtEl>
                                          <p:spTgt spid="975081">
                                            <p:txEl>
                                              <p:pRg st="0" end="0"/>
                                            </p:txEl>
                                          </p:spTgt>
                                        </p:tgtEl>
                                      </p:cBhvr>
                                    </p:animEffect>
                                  </p:childTnLst>
                                </p:cTn>
                              </p:par>
                            </p:childTnLst>
                          </p:cTn>
                        </p:par>
                        <p:par>
                          <p:cTn id="23" fill="hold" nodeType="afterGroup">
                            <p:stCondLst>
                              <p:cond delay="1625"/>
                            </p:stCondLst>
                            <p:childTnLst>
                              <p:par>
                                <p:cTn id="24" presetID="22" presetClass="entr" presetSubtype="1" fill="hold" grpId="0" nodeType="afterEffect">
                                  <p:stCondLst>
                                    <p:cond delay="0"/>
                                  </p:stCondLst>
                                  <p:iterate type="lt">
                                    <p:tmPct val="100000"/>
                                  </p:iterate>
                                  <p:childTnLst>
                                    <p:set>
                                      <p:cBhvr>
                                        <p:cTn id="25" dur="1" fill="hold">
                                          <p:stCondLst>
                                            <p:cond delay="0"/>
                                          </p:stCondLst>
                                        </p:cTn>
                                        <p:tgtEl>
                                          <p:spTgt spid="975082">
                                            <p:txEl>
                                              <p:pRg st="0" end="0"/>
                                            </p:txEl>
                                          </p:spTgt>
                                        </p:tgtEl>
                                        <p:attrNameLst>
                                          <p:attrName>style.visibility</p:attrName>
                                        </p:attrNameLst>
                                      </p:cBhvr>
                                      <p:to>
                                        <p:strVal val="visible"/>
                                      </p:to>
                                    </p:set>
                                    <p:animEffect transition="in" filter="wipe(up)">
                                      <p:cBhvr>
                                        <p:cTn id="26" dur="75"/>
                                        <p:tgtEl>
                                          <p:spTgt spid="9750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079" grpId="0" build="p" autoUpdateAnimBg="0" advAuto="0"/>
      <p:bldP spid="975080" grpId="0" build="p" autoUpdateAnimBg="0" advAuto="0"/>
      <p:bldP spid="975081" grpId="0" build="p" autoUpdateAnimBg="0" advAuto="0"/>
      <p:bldP spid="975082" grpId="0" build="p" autoUpdateAnimBg="0"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135" name="Text Box 239">
            <a:extLst>
              <a:ext uri="{FF2B5EF4-FFF2-40B4-BE49-F238E27FC236}">
                <a16:creationId xmlns:a16="http://schemas.microsoft.com/office/drawing/2014/main" id="{9E6BC66A-FF77-914F-9000-8908E1E60C73}"/>
              </a:ext>
            </a:extLst>
          </p:cNvPr>
          <p:cNvSpPr txBox="1">
            <a:spLocks noChangeArrowheads="1"/>
          </p:cNvSpPr>
          <p:nvPr/>
        </p:nvSpPr>
        <p:spPr bwMode="auto">
          <a:xfrm rot="-5400000">
            <a:off x="2077244" y="3883819"/>
            <a:ext cx="381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976898" name="Rectangle 2">
            <a:extLst>
              <a:ext uri="{FF2B5EF4-FFF2-40B4-BE49-F238E27FC236}">
                <a16:creationId xmlns:a16="http://schemas.microsoft.com/office/drawing/2014/main" id="{17D7F81A-C98A-5645-A559-C52A84F2ACBA}"/>
              </a:ext>
            </a:extLst>
          </p:cNvPr>
          <p:cNvSpPr>
            <a:spLocks noChangeArrowheads="1"/>
          </p:cNvSpPr>
          <p:nvPr/>
        </p:nvSpPr>
        <p:spPr bwMode="auto">
          <a:xfrm>
            <a:off x="2871788" y="44069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6899" name="Rectangle 3">
            <a:extLst>
              <a:ext uri="{FF2B5EF4-FFF2-40B4-BE49-F238E27FC236}">
                <a16:creationId xmlns:a16="http://schemas.microsoft.com/office/drawing/2014/main" id="{0DB15FB5-1C42-2144-8CE4-2691943578B0}"/>
              </a:ext>
            </a:extLst>
          </p:cNvPr>
          <p:cNvSpPr>
            <a:spLocks noChangeArrowheads="1"/>
          </p:cNvSpPr>
          <p:nvPr/>
        </p:nvSpPr>
        <p:spPr bwMode="auto">
          <a:xfrm>
            <a:off x="2855913" y="46624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6900" name="Rectangle 4">
            <a:extLst>
              <a:ext uri="{FF2B5EF4-FFF2-40B4-BE49-F238E27FC236}">
                <a16:creationId xmlns:a16="http://schemas.microsoft.com/office/drawing/2014/main" id="{97BC9652-2DEA-BE44-8B91-10E24618117E}"/>
              </a:ext>
            </a:extLst>
          </p:cNvPr>
          <p:cNvSpPr>
            <a:spLocks noChangeArrowheads="1"/>
          </p:cNvSpPr>
          <p:nvPr/>
        </p:nvSpPr>
        <p:spPr bwMode="auto">
          <a:xfrm>
            <a:off x="2840038" y="4965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6901" name="Rectangle 5">
            <a:extLst>
              <a:ext uri="{FF2B5EF4-FFF2-40B4-BE49-F238E27FC236}">
                <a16:creationId xmlns:a16="http://schemas.microsoft.com/office/drawing/2014/main" id="{B1DDE5C1-D94A-D940-A8F9-EDF984B9203F}"/>
              </a:ext>
            </a:extLst>
          </p:cNvPr>
          <p:cNvSpPr>
            <a:spLocks noChangeArrowheads="1"/>
          </p:cNvSpPr>
          <p:nvPr/>
        </p:nvSpPr>
        <p:spPr bwMode="auto">
          <a:xfrm>
            <a:off x="2840038" y="51752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6902" name="Line 6">
            <a:extLst>
              <a:ext uri="{FF2B5EF4-FFF2-40B4-BE49-F238E27FC236}">
                <a16:creationId xmlns:a16="http://schemas.microsoft.com/office/drawing/2014/main" id="{1411BCAA-C350-454E-872B-770B7C881458}"/>
              </a:ext>
            </a:extLst>
          </p:cNvPr>
          <p:cNvSpPr>
            <a:spLocks noChangeShapeType="1"/>
          </p:cNvSpPr>
          <p:nvPr/>
        </p:nvSpPr>
        <p:spPr bwMode="auto">
          <a:xfrm>
            <a:off x="2138363" y="5561013"/>
            <a:ext cx="417512"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903" name="Line 7">
            <a:extLst>
              <a:ext uri="{FF2B5EF4-FFF2-40B4-BE49-F238E27FC236}">
                <a16:creationId xmlns:a16="http://schemas.microsoft.com/office/drawing/2014/main" id="{70C5809E-4091-3D45-B4B4-231F15DD1D3D}"/>
              </a:ext>
            </a:extLst>
          </p:cNvPr>
          <p:cNvSpPr>
            <a:spLocks noChangeShapeType="1"/>
          </p:cNvSpPr>
          <p:nvPr/>
        </p:nvSpPr>
        <p:spPr bwMode="auto">
          <a:xfrm>
            <a:off x="1460500" y="3740150"/>
            <a:ext cx="635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904" name="Line 8">
            <a:extLst>
              <a:ext uri="{FF2B5EF4-FFF2-40B4-BE49-F238E27FC236}">
                <a16:creationId xmlns:a16="http://schemas.microsoft.com/office/drawing/2014/main" id="{EF435417-0035-C144-9C8C-D2E84312A26C}"/>
              </a:ext>
            </a:extLst>
          </p:cNvPr>
          <p:cNvSpPr>
            <a:spLocks noChangeShapeType="1"/>
          </p:cNvSpPr>
          <p:nvPr/>
        </p:nvSpPr>
        <p:spPr bwMode="auto">
          <a:xfrm>
            <a:off x="547688" y="5822950"/>
            <a:ext cx="1595437"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905" name="Freeform 9">
            <a:extLst>
              <a:ext uri="{FF2B5EF4-FFF2-40B4-BE49-F238E27FC236}">
                <a16:creationId xmlns:a16="http://schemas.microsoft.com/office/drawing/2014/main" id="{2C03A4FB-413F-B54D-AEAD-04625014C73C}"/>
              </a:ext>
            </a:extLst>
          </p:cNvPr>
          <p:cNvSpPr>
            <a:spLocks/>
          </p:cNvSpPr>
          <p:nvPr/>
        </p:nvSpPr>
        <p:spPr bwMode="auto">
          <a:xfrm>
            <a:off x="1473200" y="3749675"/>
            <a:ext cx="590550" cy="1981200"/>
          </a:xfrm>
          <a:custGeom>
            <a:avLst/>
            <a:gdLst>
              <a:gd name="T0" fmla="*/ 40 w 372"/>
              <a:gd name="T1" fmla="*/ 0 h 1248"/>
              <a:gd name="T2" fmla="*/ 372 w 372"/>
              <a:gd name="T3" fmla="*/ 1238 h 1248"/>
              <a:gd name="T4" fmla="*/ 342 w 372"/>
              <a:gd name="T5" fmla="*/ 1248 h 1248"/>
              <a:gd name="T6" fmla="*/ 0 w 372"/>
              <a:gd name="T7" fmla="*/ 10 h 1248"/>
              <a:gd name="T8" fmla="*/ 40 w 372"/>
              <a:gd name="T9" fmla="*/ 0 h 1248"/>
            </a:gdLst>
            <a:ahLst/>
            <a:cxnLst>
              <a:cxn ang="0">
                <a:pos x="T0" y="T1"/>
              </a:cxn>
              <a:cxn ang="0">
                <a:pos x="T2" y="T3"/>
              </a:cxn>
              <a:cxn ang="0">
                <a:pos x="T4" y="T5"/>
              </a:cxn>
              <a:cxn ang="0">
                <a:pos x="T6" y="T7"/>
              </a:cxn>
              <a:cxn ang="0">
                <a:pos x="T8" y="T9"/>
              </a:cxn>
            </a:cxnLst>
            <a:rect l="0" t="0" r="r" b="b"/>
            <a:pathLst>
              <a:path w="372" h="1248">
                <a:moveTo>
                  <a:pt x="40" y="0"/>
                </a:moveTo>
                <a:lnTo>
                  <a:pt x="372" y="1238"/>
                </a:lnTo>
                <a:lnTo>
                  <a:pt x="342" y="1248"/>
                </a:lnTo>
                <a:lnTo>
                  <a:pt x="0" y="10"/>
                </a:lnTo>
                <a:lnTo>
                  <a:pt x="40" y="0"/>
                </a:lnTo>
                <a:close/>
              </a:path>
            </a:pathLst>
          </a:custGeom>
          <a:solidFill>
            <a:srgbClr val="000000"/>
          </a:solidFill>
          <a:ln w="19050" cmpd="sng">
            <a:solidFill>
              <a:srgbClr val="000000"/>
            </a:solidFill>
            <a:round/>
            <a:headEnd/>
            <a:tailEnd/>
          </a:ln>
        </p:spPr>
        <p:txBody>
          <a:bodyPr/>
          <a:lstStyle/>
          <a:p>
            <a:endParaRPr lang="en-US"/>
          </a:p>
        </p:txBody>
      </p:sp>
      <p:sp>
        <p:nvSpPr>
          <p:cNvPr id="976906" name="Rectangle 10">
            <a:extLst>
              <a:ext uri="{FF2B5EF4-FFF2-40B4-BE49-F238E27FC236}">
                <a16:creationId xmlns:a16="http://schemas.microsoft.com/office/drawing/2014/main" id="{7D94A3E8-5A55-AA43-9192-0E97072C428A}"/>
              </a:ext>
            </a:extLst>
          </p:cNvPr>
          <p:cNvSpPr>
            <a:spLocks noChangeArrowheads="1"/>
          </p:cNvSpPr>
          <p:nvPr/>
        </p:nvSpPr>
        <p:spPr bwMode="auto">
          <a:xfrm>
            <a:off x="5065713" y="454025"/>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907" name="Line 11">
            <a:extLst>
              <a:ext uri="{FF2B5EF4-FFF2-40B4-BE49-F238E27FC236}">
                <a16:creationId xmlns:a16="http://schemas.microsoft.com/office/drawing/2014/main" id="{1E57960B-6C8A-2442-98C8-A81139DB70C0}"/>
              </a:ext>
            </a:extLst>
          </p:cNvPr>
          <p:cNvSpPr>
            <a:spLocks noChangeShapeType="1"/>
          </p:cNvSpPr>
          <p:nvPr/>
        </p:nvSpPr>
        <p:spPr bwMode="auto">
          <a:xfrm>
            <a:off x="1681163" y="3894138"/>
            <a:ext cx="889000" cy="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908" name="Freeform 12">
            <a:extLst>
              <a:ext uri="{FF2B5EF4-FFF2-40B4-BE49-F238E27FC236}">
                <a16:creationId xmlns:a16="http://schemas.microsoft.com/office/drawing/2014/main" id="{64D0A34A-4E62-0B43-AAD7-3DC885E646BF}"/>
              </a:ext>
            </a:extLst>
          </p:cNvPr>
          <p:cNvSpPr>
            <a:spLocks/>
          </p:cNvSpPr>
          <p:nvPr/>
        </p:nvSpPr>
        <p:spPr bwMode="auto">
          <a:xfrm>
            <a:off x="1681163" y="3910013"/>
            <a:ext cx="509587" cy="1676400"/>
          </a:xfrm>
          <a:custGeom>
            <a:avLst/>
            <a:gdLst>
              <a:gd name="T0" fmla="*/ 40 w 321"/>
              <a:gd name="T1" fmla="*/ 0 h 1056"/>
              <a:gd name="T2" fmla="*/ 321 w 321"/>
              <a:gd name="T3" fmla="*/ 1046 h 1056"/>
              <a:gd name="T4" fmla="*/ 281 w 321"/>
              <a:gd name="T5" fmla="*/ 1056 h 1056"/>
              <a:gd name="T6" fmla="*/ 0 w 321"/>
              <a:gd name="T7" fmla="*/ 10 h 1056"/>
              <a:gd name="T8" fmla="*/ 40 w 321"/>
              <a:gd name="T9" fmla="*/ 0 h 1056"/>
            </a:gdLst>
            <a:ahLst/>
            <a:cxnLst>
              <a:cxn ang="0">
                <a:pos x="T0" y="T1"/>
              </a:cxn>
              <a:cxn ang="0">
                <a:pos x="T2" y="T3"/>
              </a:cxn>
              <a:cxn ang="0">
                <a:pos x="T4" y="T5"/>
              </a:cxn>
              <a:cxn ang="0">
                <a:pos x="T6" y="T7"/>
              </a:cxn>
              <a:cxn ang="0">
                <a:pos x="T8" y="T9"/>
              </a:cxn>
            </a:cxnLst>
            <a:rect l="0" t="0" r="r" b="b"/>
            <a:pathLst>
              <a:path w="321" h="1056">
                <a:moveTo>
                  <a:pt x="40" y="0"/>
                </a:moveTo>
                <a:lnTo>
                  <a:pt x="321" y="1046"/>
                </a:lnTo>
                <a:lnTo>
                  <a:pt x="281" y="1056"/>
                </a:lnTo>
                <a:lnTo>
                  <a:pt x="0" y="1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6909" name="Line 13">
            <a:extLst>
              <a:ext uri="{FF2B5EF4-FFF2-40B4-BE49-F238E27FC236}">
                <a16:creationId xmlns:a16="http://schemas.microsoft.com/office/drawing/2014/main" id="{E501D844-FDC1-584F-9D66-96248F179A2F}"/>
              </a:ext>
            </a:extLst>
          </p:cNvPr>
          <p:cNvSpPr>
            <a:spLocks noChangeShapeType="1"/>
          </p:cNvSpPr>
          <p:nvPr/>
        </p:nvSpPr>
        <p:spPr bwMode="auto">
          <a:xfrm flipV="1">
            <a:off x="3817938" y="1016000"/>
            <a:ext cx="1587" cy="62547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910" name="Line 14">
            <a:extLst>
              <a:ext uri="{FF2B5EF4-FFF2-40B4-BE49-F238E27FC236}">
                <a16:creationId xmlns:a16="http://schemas.microsoft.com/office/drawing/2014/main" id="{1842FB96-B990-D649-8C6E-AB09CC0EDB30}"/>
              </a:ext>
            </a:extLst>
          </p:cNvPr>
          <p:cNvSpPr>
            <a:spLocks noChangeShapeType="1"/>
          </p:cNvSpPr>
          <p:nvPr/>
        </p:nvSpPr>
        <p:spPr bwMode="auto">
          <a:xfrm>
            <a:off x="2016125" y="5708650"/>
            <a:ext cx="127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911" name="Line 15">
            <a:extLst>
              <a:ext uri="{FF2B5EF4-FFF2-40B4-BE49-F238E27FC236}">
                <a16:creationId xmlns:a16="http://schemas.microsoft.com/office/drawing/2014/main" id="{CE466C48-6D9D-1944-8D7B-82BED96600B3}"/>
              </a:ext>
            </a:extLst>
          </p:cNvPr>
          <p:cNvSpPr>
            <a:spLocks noChangeShapeType="1"/>
          </p:cNvSpPr>
          <p:nvPr/>
        </p:nvSpPr>
        <p:spPr bwMode="auto">
          <a:xfrm flipV="1">
            <a:off x="2111375" y="5743575"/>
            <a:ext cx="1588" cy="7937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912" name="Line 16">
            <a:extLst>
              <a:ext uri="{FF2B5EF4-FFF2-40B4-BE49-F238E27FC236}">
                <a16:creationId xmlns:a16="http://schemas.microsoft.com/office/drawing/2014/main" id="{08C5F810-2028-FA4C-82EB-E03A90D01478}"/>
              </a:ext>
            </a:extLst>
          </p:cNvPr>
          <p:cNvSpPr>
            <a:spLocks noChangeShapeType="1"/>
          </p:cNvSpPr>
          <p:nvPr/>
        </p:nvSpPr>
        <p:spPr bwMode="auto">
          <a:xfrm>
            <a:off x="500063" y="5635625"/>
            <a:ext cx="13239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913" name="Line 17">
            <a:extLst>
              <a:ext uri="{FF2B5EF4-FFF2-40B4-BE49-F238E27FC236}">
                <a16:creationId xmlns:a16="http://schemas.microsoft.com/office/drawing/2014/main" id="{4CA45830-1EEA-7643-AD43-EE95A04772C2}"/>
              </a:ext>
            </a:extLst>
          </p:cNvPr>
          <p:cNvSpPr>
            <a:spLocks noChangeShapeType="1"/>
          </p:cNvSpPr>
          <p:nvPr/>
        </p:nvSpPr>
        <p:spPr bwMode="auto">
          <a:xfrm>
            <a:off x="515938" y="5314950"/>
            <a:ext cx="1228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914" name="Line 18">
            <a:extLst>
              <a:ext uri="{FF2B5EF4-FFF2-40B4-BE49-F238E27FC236}">
                <a16:creationId xmlns:a16="http://schemas.microsoft.com/office/drawing/2014/main" id="{F0F85132-FF3A-6C46-B55F-AC0C7DEC585C}"/>
              </a:ext>
            </a:extLst>
          </p:cNvPr>
          <p:cNvSpPr>
            <a:spLocks noChangeShapeType="1"/>
          </p:cNvSpPr>
          <p:nvPr/>
        </p:nvSpPr>
        <p:spPr bwMode="auto">
          <a:xfrm>
            <a:off x="500063" y="4979988"/>
            <a:ext cx="1165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915" name="Line 19">
            <a:extLst>
              <a:ext uri="{FF2B5EF4-FFF2-40B4-BE49-F238E27FC236}">
                <a16:creationId xmlns:a16="http://schemas.microsoft.com/office/drawing/2014/main" id="{F2570B7C-E837-5641-A0FB-627F6438C9D1}"/>
              </a:ext>
            </a:extLst>
          </p:cNvPr>
          <p:cNvSpPr>
            <a:spLocks noChangeShapeType="1"/>
          </p:cNvSpPr>
          <p:nvPr/>
        </p:nvSpPr>
        <p:spPr bwMode="auto">
          <a:xfrm>
            <a:off x="533400" y="4645025"/>
            <a:ext cx="987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916" name="Line 20">
            <a:extLst>
              <a:ext uri="{FF2B5EF4-FFF2-40B4-BE49-F238E27FC236}">
                <a16:creationId xmlns:a16="http://schemas.microsoft.com/office/drawing/2014/main" id="{5580FE22-D801-D14C-A42E-15A1B23B34A5}"/>
              </a:ext>
            </a:extLst>
          </p:cNvPr>
          <p:cNvSpPr>
            <a:spLocks noChangeShapeType="1"/>
          </p:cNvSpPr>
          <p:nvPr/>
        </p:nvSpPr>
        <p:spPr bwMode="auto">
          <a:xfrm>
            <a:off x="549275" y="4357688"/>
            <a:ext cx="9715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917" name="Line 21">
            <a:extLst>
              <a:ext uri="{FF2B5EF4-FFF2-40B4-BE49-F238E27FC236}">
                <a16:creationId xmlns:a16="http://schemas.microsoft.com/office/drawing/2014/main" id="{4BBF5218-7DB6-FF49-BFFF-924C25DF25A0}"/>
              </a:ext>
            </a:extLst>
          </p:cNvPr>
          <p:cNvSpPr>
            <a:spLocks noChangeShapeType="1"/>
          </p:cNvSpPr>
          <p:nvPr/>
        </p:nvSpPr>
        <p:spPr bwMode="auto">
          <a:xfrm>
            <a:off x="565150" y="3957638"/>
            <a:ext cx="8921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918" name="Line 22">
            <a:extLst>
              <a:ext uri="{FF2B5EF4-FFF2-40B4-BE49-F238E27FC236}">
                <a16:creationId xmlns:a16="http://schemas.microsoft.com/office/drawing/2014/main" id="{8F926290-A8B4-4B41-BEE2-D9ED32F720B0}"/>
              </a:ext>
            </a:extLst>
          </p:cNvPr>
          <p:cNvSpPr>
            <a:spLocks noChangeShapeType="1"/>
          </p:cNvSpPr>
          <p:nvPr/>
        </p:nvSpPr>
        <p:spPr bwMode="auto">
          <a:xfrm>
            <a:off x="565150" y="3600450"/>
            <a:ext cx="11001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919" name="Line 23">
            <a:extLst>
              <a:ext uri="{FF2B5EF4-FFF2-40B4-BE49-F238E27FC236}">
                <a16:creationId xmlns:a16="http://schemas.microsoft.com/office/drawing/2014/main" id="{E263E7E7-972D-D64C-A350-9365336415B0}"/>
              </a:ext>
            </a:extLst>
          </p:cNvPr>
          <p:cNvSpPr>
            <a:spLocks noChangeShapeType="1"/>
          </p:cNvSpPr>
          <p:nvPr/>
        </p:nvSpPr>
        <p:spPr bwMode="auto">
          <a:xfrm>
            <a:off x="549275" y="3344863"/>
            <a:ext cx="11318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920" name="Line 24">
            <a:extLst>
              <a:ext uri="{FF2B5EF4-FFF2-40B4-BE49-F238E27FC236}">
                <a16:creationId xmlns:a16="http://schemas.microsoft.com/office/drawing/2014/main" id="{883E4CDC-7B02-D54D-8FEA-F43AD17824DC}"/>
              </a:ext>
            </a:extLst>
          </p:cNvPr>
          <p:cNvSpPr>
            <a:spLocks noChangeShapeType="1"/>
          </p:cNvSpPr>
          <p:nvPr/>
        </p:nvSpPr>
        <p:spPr bwMode="auto">
          <a:xfrm>
            <a:off x="565150" y="2938463"/>
            <a:ext cx="1419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921" name="Rectangle 25">
            <a:extLst>
              <a:ext uri="{FF2B5EF4-FFF2-40B4-BE49-F238E27FC236}">
                <a16:creationId xmlns:a16="http://schemas.microsoft.com/office/drawing/2014/main" id="{45AAEBF7-0513-AC44-8FB6-3CFCF64E12F4}"/>
              </a:ext>
            </a:extLst>
          </p:cNvPr>
          <p:cNvSpPr>
            <a:spLocks noChangeArrowheads="1"/>
          </p:cNvSpPr>
          <p:nvPr/>
        </p:nvSpPr>
        <p:spPr bwMode="auto">
          <a:xfrm>
            <a:off x="2501900" y="5243513"/>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a:t>
            </a:r>
            <a:endParaRPr lang="en-US" altLang="en-US" sz="1400">
              <a:latin typeface="Helvetica" pitchFamily="2" charset="0"/>
            </a:endParaRPr>
          </a:p>
        </p:txBody>
      </p:sp>
      <p:sp>
        <p:nvSpPr>
          <p:cNvPr id="976922" name="Line 26">
            <a:extLst>
              <a:ext uri="{FF2B5EF4-FFF2-40B4-BE49-F238E27FC236}">
                <a16:creationId xmlns:a16="http://schemas.microsoft.com/office/drawing/2014/main" id="{F27FE477-10E8-E440-9982-00C98579CAAC}"/>
              </a:ext>
            </a:extLst>
          </p:cNvPr>
          <p:cNvSpPr>
            <a:spLocks noChangeShapeType="1"/>
          </p:cNvSpPr>
          <p:nvPr/>
        </p:nvSpPr>
        <p:spPr bwMode="auto">
          <a:xfrm>
            <a:off x="2636838" y="13382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923" name="Line 27">
            <a:extLst>
              <a:ext uri="{FF2B5EF4-FFF2-40B4-BE49-F238E27FC236}">
                <a16:creationId xmlns:a16="http://schemas.microsoft.com/office/drawing/2014/main" id="{31F51DB1-2020-884D-9232-404511B3D3AE}"/>
              </a:ext>
            </a:extLst>
          </p:cNvPr>
          <p:cNvSpPr>
            <a:spLocks noChangeShapeType="1"/>
          </p:cNvSpPr>
          <p:nvPr/>
        </p:nvSpPr>
        <p:spPr bwMode="auto">
          <a:xfrm>
            <a:off x="2636838" y="13700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924" name="Line 28">
            <a:extLst>
              <a:ext uri="{FF2B5EF4-FFF2-40B4-BE49-F238E27FC236}">
                <a16:creationId xmlns:a16="http://schemas.microsoft.com/office/drawing/2014/main" id="{56048FEE-14E5-074D-979B-DB25C2568B3B}"/>
              </a:ext>
            </a:extLst>
          </p:cNvPr>
          <p:cNvSpPr>
            <a:spLocks noChangeShapeType="1"/>
          </p:cNvSpPr>
          <p:nvPr/>
        </p:nvSpPr>
        <p:spPr bwMode="auto">
          <a:xfrm>
            <a:off x="2654300" y="17383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925" name="Line 29">
            <a:extLst>
              <a:ext uri="{FF2B5EF4-FFF2-40B4-BE49-F238E27FC236}">
                <a16:creationId xmlns:a16="http://schemas.microsoft.com/office/drawing/2014/main" id="{7BC570E2-DBE7-F243-ABEC-C85E1A028095}"/>
              </a:ext>
            </a:extLst>
          </p:cNvPr>
          <p:cNvSpPr>
            <a:spLocks noChangeShapeType="1"/>
          </p:cNvSpPr>
          <p:nvPr/>
        </p:nvSpPr>
        <p:spPr bwMode="auto">
          <a:xfrm>
            <a:off x="2654300" y="22971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926" name="Rectangle 30">
            <a:extLst>
              <a:ext uri="{FF2B5EF4-FFF2-40B4-BE49-F238E27FC236}">
                <a16:creationId xmlns:a16="http://schemas.microsoft.com/office/drawing/2014/main" id="{B7CB56D3-FE87-1B49-8294-39A989B35EF4}"/>
              </a:ext>
            </a:extLst>
          </p:cNvPr>
          <p:cNvSpPr>
            <a:spLocks noChangeArrowheads="1"/>
          </p:cNvSpPr>
          <p:nvPr/>
        </p:nvSpPr>
        <p:spPr bwMode="auto">
          <a:xfrm>
            <a:off x="2868613" y="5386388"/>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76927" name="Rectangle 31">
            <a:extLst>
              <a:ext uri="{FF2B5EF4-FFF2-40B4-BE49-F238E27FC236}">
                <a16:creationId xmlns:a16="http://schemas.microsoft.com/office/drawing/2014/main" id="{163BA555-0A28-0241-A2ED-1C97F1D8A1C5}"/>
              </a:ext>
            </a:extLst>
          </p:cNvPr>
          <p:cNvSpPr>
            <a:spLocks noChangeArrowheads="1"/>
          </p:cNvSpPr>
          <p:nvPr/>
        </p:nvSpPr>
        <p:spPr bwMode="auto">
          <a:xfrm>
            <a:off x="2900363" y="5386388"/>
            <a:ext cx="4572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KEPADA </a:t>
            </a:r>
            <a:endParaRPr lang="en-US" altLang="en-US" sz="1400">
              <a:latin typeface="Helvetica" pitchFamily="2" charset="0"/>
            </a:endParaRPr>
          </a:p>
        </p:txBody>
      </p:sp>
      <p:sp>
        <p:nvSpPr>
          <p:cNvPr id="976928" name="Rectangle 32">
            <a:extLst>
              <a:ext uri="{FF2B5EF4-FFF2-40B4-BE49-F238E27FC236}">
                <a16:creationId xmlns:a16="http://schemas.microsoft.com/office/drawing/2014/main" id="{BDE09C7F-5A3B-3B4F-9873-10E1AE5A130C}"/>
              </a:ext>
            </a:extLst>
          </p:cNvPr>
          <p:cNvSpPr>
            <a:spLocks noChangeArrowheads="1"/>
          </p:cNvSpPr>
          <p:nvPr/>
        </p:nvSpPr>
        <p:spPr bwMode="auto">
          <a:xfrm>
            <a:off x="3059113" y="5386388"/>
            <a:ext cx="4286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YEHUDA</a:t>
            </a:r>
            <a:endParaRPr lang="en-US" altLang="en-US" sz="1400">
              <a:latin typeface="Helvetica" pitchFamily="2" charset="0"/>
            </a:endParaRPr>
          </a:p>
        </p:txBody>
      </p:sp>
      <p:sp>
        <p:nvSpPr>
          <p:cNvPr id="976929" name="Rectangle 33">
            <a:extLst>
              <a:ext uri="{FF2B5EF4-FFF2-40B4-BE49-F238E27FC236}">
                <a16:creationId xmlns:a16="http://schemas.microsoft.com/office/drawing/2014/main" id="{3E980997-990C-5841-ACB2-6A6C88BA37CB}"/>
              </a:ext>
            </a:extLst>
          </p:cNvPr>
          <p:cNvSpPr>
            <a:spLocks noChangeArrowheads="1"/>
          </p:cNvSpPr>
          <p:nvPr/>
        </p:nvSpPr>
        <p:spPr bwMode="auto">
          <a:xfrm>
            <a:off x="2868613" y="5514975"/>
            <a:ext cx="2286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76930" name="Rectangle 34">
            <a:extLst>
              <a:ext uri="{FF2B5EF4-FFF2-40B4-BE49-F238E27FC236}">
                <a16:creationId xmlns:a16="http://schemas.microsoft.com/office/drawing/2014/main" id="{679C67CF-78B9-D24C-B398-33C21DF59A83}"/>
              </a:ext>
            </a:extLst>
          </p:cNvPr>
          <p:cNvSpPr>
            <a:spLocks noChangeArrowheads="1"/>
          </p:cNvSpPr>
          <p:nvPr/>
        </p:nvSpPr>
        <p:spPr bwMode="auto">
          <a:xfrm>
            <a:off x="3163888" y="5489575"/>
            <a:ext cx="7715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u="sng">
                <a:solidFill>
                  <a:srgbClr val="000000"/>
                </a:solidFill>
                <a:latin typeface="Helvetica" pitchFamily="2" charset="0"/>
              </a:rPr>
              <a:t>PEMBUANGAN:</a:t>
            </a:r>
            <a:endParaRPr lang="en-US" altLang="en-US" sz="1400">
              <a:latin typeface="Helvetica" pitchFamily="2" charset="0"/>
            </a:endParaRPr>
          </a:p>
        </p:txBody>
      </p:sp>
      <p:grpSp>
        <p:nvGrpSpPr>
          <p:cNvPr id="976931" name="Group 35">
            <a:extLst>
              <a:ext uri="{FF2B5EF4-FFF2-40B4-BE49-F238E27FC236}">
                <a16:creationId xmlns:a16="http://schemas.microsoft.com/office/drawing/2014/main" id="{41084386-931E-834E-A5A2-1551E5CBBC2D}"/>
              </a:ext>
            </a:extLst>
          </p:cNvPr>
          <p:cNvGrpSpPr>
            <a:grpSpLocks/>
          </p:cNvGrpSpPr>
          <p:nvPr/>
        </p:nvGrpSpPr>
        <p:grpSpPr bwMode="auto">
          <a:xfrm>
            <a:off x="2613025" y="1387475"/>
            <a:ext cx="531813" cy="122238"/>
            <a:chOff x="1739" y="1086"/>
            <a:chExt cx="335" cy="77"/>
          </a:xfrm>
        </p:grpSpPr>
        <p:sp>
          <p:nvSpPr>
            <p:cNvPr id="976932" name="Rectangle 36">
              <a:extLst>
                <a:ext uri="{FF2B5EF4-FFF2-40B4-BE49-F238E27FC236}">
                  <a16:creationId xmlns:a16="http://schemas.microsoft.com/office/drawing/2014/main" id="{38A61B82-619C-9D40-8DE9-39DED0A99CA4}"/>
                </a:ext>
              </a:extLst>
            </p:cNvPr>
            <p:cNvSpPr>
              <a:spLocks noChangeArrowheads="1"/>
            </p:cNvSpPr>
            <p:nvPr/>
          </p:nvSpPr>
          <p:spPr bwMode="auto">
            <a:xfrm>
              <a:off x="1739" y="1086"/>
              <a:ext cx="28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KEPADA </a:t>
              </a:r>
              <a:endParaRPr lang="en-US" altLang="en-US" sz="1400">
                <a:latin typeface="Helvetica" pitchFamily="2" charset="0"/>
              </a:endParaRPr>
            </a:p>
          </p:txBody>
        </p:sp>
        <p:sp>
          <p:nvSpPr>
            <p:cNvPr id="976933" name="Rectangle 37">
              <a:extLst>
                <a:ext uri="{FF2B5EF4-FFF2-40B4-BE49-F238E27FC236}">
                  <a16:creationId xmlns:a16="http://schemas.microsoft.com/office/drawing/2014/main" id="{CCFA9ECA-F9C1-9C45-A96B-BBE790E727BB}"/>
                </a:ext>
              </a:extLst>
            </p:cNvPr>
            <p:cNvSpPr>
              <a:spLocks noChangeArrowheads="1"/>
            </p:cNvSpPr>
            <p:nvPr/>
          </p:nvSpPr>
          <p:spPr bwMode="auto">
            <a:xfrm>
              <a:off x="1839" y="1086"/>
              <a:ext cx="23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ISRAEL</a:t>
              </a:r>
              <a:endParaRPr lang="en-US" altLang="en-US" sz="1400">
                <a:latin typeface="Helvetica" pitchFamily="2" charset="0"/>
              </a:endParaRPr>
            </a:p>
          </p:txBody>
        </p:sp>
      </p:grpSp>
      <p:sp>
        <p:nvSpPr>
          <p:cNvPr id="976934" name="Rectangle 38">
            <a:extLst>
              <a:ext uri="{FF2B5EF4-FFF2-40B4-BE49-F238E27FC236}">
                <a16:creationId xmlns:a16="http://schemas.microsoft.com/office/drawing/2014/main" id="{7CD1D282-2025-394F-9FD4-6F0278B71648}"/>
              </a:ext>
            </a:extLst>
          </p:cNvPr>
          <p:cNvSpPr>
            <a:spLocks noChangeArrowheads="1"/>
          </p:cNvSpPr>
          <p:nvPr/>
        </p:nvSpPr>
        <p:spPr bwMode="auto">
          <a:xfrm>
            <a:off x="3008313" y="1476375"/>
            <a:ext cx="8223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(N. KERAJAAN):</a:t>
            </a:r>
            <a:endParaRPr lang="en-US" altLang="en-US" sz="1400">
              <a:latin typeface="Helvetica" pitchFamily="2" charset="0"/>
            </a:endParaRPr>
          </a:p>
        </p:txBody>
      </p:sp>
      <p:sp>
        <p:nvSpPr>
          <p:cNvPr id="976935" name="Rectangle 39">
            <a:extLst>
              <a:ext uri="{FF2B5EF4-FFF2-40B4-BE49-F238E27FC236}">
                <a16:creationId xmlns:a16="http://schemas.microsoft.com/office/drawing/2014/main" id="{D1E93E04-4CF5-6946-A8D2-8BCAB478F71A}"/>
              </a:ext>
            </a:extLst>
          </p:cNvPr>
          <p:cNvSpPr>
            <a:spLocks noChangeArrowheads="1"/>
          </p:cNvSpPr>
          <p:nvPr/>
        </p:nvSpPr>
        <p:spPr bwMode="auto">
          <a:xfrm>
            <a:off x="2803525" y="2479675"/>
            <a:ext cx="857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76936" name="Rectangle 40">
            <a:extLst>
              <a:ext uri="{FF2B5EF4-FFF2-40B4-BE49-F238E27FC236}">
                <a16:creationId xmlns:a16="http://schemas.microsoft.com/office/drawing/2014/main" id="{73181A68-096E-6341-8DB3-C200D9580EFF}"/>
              </a:ext>
            </a:extLst>
          </p:cNvPr>
          <p:cNvSpPr>
            <a:spLocks noChangeArrowheads="1"/>
          </p:cNvSpPr>
          <p:nvPr/>
        </p:nvSpPr>
        <p:spPr bwMode="auto">
          <a:xfrm>
            <a:off x="2871788" y="2479675"/>
            <a:ext cx="24288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KPD</a:t>
            </a:r>
            <a:endParaRPr lang="en-US" altLang="en-US" sz="1400">
              <a:latin typeface="Helvetica" pitchFamily="2" charset="0"/>
            </a:endParaRPr>
          </a:p>
        </p:txBody>
      </p:sp>
      <p:sp>
        <p:nvSpPr>
          <p:cNvPr id="976937" name="Rectangle 41">
            <a:extLst>
              <a:ext uri="{FF2B5EF4-FFF2-40B4-BE49-F238E27FC236}">
                <a16:creationId xmlns:a16="http://schemas.microsoft.com/office/drawing/2014/main" id="{201123DF-0537-5F4E-B98B-8C42B22A16F2}"/>
              </a:ext>
            </a:extLst>
          </p:cNvPr>
          <p:cNvSpPr>
            <a:spLocks noChangeArrowheads="1"/>
          </p:cNvSpPr>
          <p:nvPr/>
        </p:nvSpPr>
        <p:spPr bwMode="auto">
          <a:xfrm>
            <a:off x="3043238" y="24796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976938" name="Rectangle 42">
            <a:extLst>
              <a:ext uri="{FF2B5EF4-FFF2-40B4-BE49-F238E27FC236}">
                <a16:creationId xmlns:a16="http://schemas.microsoft.com/office/drawing/2014/main" id="{7D6C62F9-B187-6744-9700-19159480C750}"/>
              </a:ext>
            </a:extLst>
          </p:cNvPr>
          <p:cNvSpPr>
            <a:spLocks noChangeArrowheads="1"/>
          </p:cNvSpPr>
          <p:nvPr/>
        </p:nvSpPr>
        <p:spPr bwMode="auto">
          <a:xfrm>
            <a:off x="2803525" y="2608263"/>
            <a:ext cx="2286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76939" name="Rectangle 43">
            <a:extLst>
              <a:ext uri="{FF2B5EF4-FFF2-40B4-BE49-F238E27FC236}">
                <a16:creationId xmlns:a16="http://schemas.microsoft.com/office/drawing/2014/main" id="{E8A8D0F6-BBAF-B64D-B8BB-511A5B138A43}"/>
              </a:ext>
            </a:extLst>
          </p:cNvPr>
          <p:cNvSpPr>
            <a:spLocks noChangeArrowheads="1"/>
          </p:cNvSpPr>
          <p:nvPr/>
        </p:nvSpPr>
        <p:spPr bwMode="auto">
          <a:xfrm>
            <a:off x="2909888" y="2582863"/>
            <a:ext cx="1714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endParaRPr lang="en-US" altLang="en-US" sz="1400">
              <a:latin typeface="Helvetica" pitchFamily="2" charset="0"/>
            </a:endParaRPr>
          </a:p>
        </p:txBody>
      </p:sp>
      <p:sp>
        <p:nvSpPr>
          <p:cNvPr id="976940" name="Rectangle 44">
            <a:extLst>
              <a:ext uri="{FF2B5EF4-FFF2-40B4-BE49-F238E27FC236}">
                <a16:creationId xmlns:a16="http://schemas.microsoft.com/office/drawing/2014/main" id="{1F000ECC-C1BB-EC4E-A01F-D87CDC6F5CD0}"/>
              </a:ext>
            </a:extLst>
          </p:cNvPr>
          <p:cNvSpPr>
            <a:spLocks noChangeArrowheads="1"/>
          </p:cNvSpPr>
          <p:nvPr/>
        </p:nvSpPr>
        <p:spPr bwMode="auto">
          <a:xfrm>
            <a:off x="3216275" y="2576513"/>
            <a:ext cx="57626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MEROSOT:</a:t>
            </a:r>
            <a:endParaRPr lang="en-US" altLang="en-US" sz="1400">
              <a:latin typeface="Helvetica" pitchFamily="2" charset="0"/>
            </a:endParaRPr>
          </a:p>
        </p:txBody>
      </p:sp>
      <p:sp>
        <p:nvSpPr>
          <p:cNvPr id="976941" name="Rectangle 45">
            <a:extLst>
              <a:ext uri="{FF2B5EF4-FFF2-40B4-BE49-F238E27FC236}">
                <a16:creationId xmlns:a16="http://schemas.microsoft.com/office/drawing/2014/main" id="{D5E4D8AA-625A-6B40-9B09-5FBE5416E2BA}"/>
              </a:ext>
            </a:extLst>
          </p:cNvPr>
          <p:cNvSpPr>
            <a:spLocks noChangeArrowheads="1"/>
          </p:cNvSpPr>
          <p:nvPr/>
        </p:nvSpPr>
        <p:spPr bwMode="auto">
          <a:xfrm>
            <a:off x="2708275" y="6265863"/>
            <a:ext cx="17145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76942" name="Rectangle 46">
            <a:extLst>
              <a:ext uri="{FF2B5EF4-FFF2-40B4-BE49-F238E27FC236}">
                <a16:creationId xmlns:a16="http://schemas.microsoft.com/office/drawing/2014/main" id="{6B8EA032-55E2-3A42-8614-B9D3A378920D}"/>
              </a:ext>
            </a:extLst>
          </p:cNvPr>
          <p:cNvSpPr>
            <a:spLocks noChangeArrowheads="1"/>
          </p:cNvSpPr>
          <p:nvPr/>
        </p:nvSpPr>
        <p:spPr bwMode="auto">
          <a:xfrm>
            <a:off x="2868613" y="6265863"/>
            <a:ext cx="24288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KPD </a:t>
            </a:r>
            <a:endParaRPr lang="en-US" altLang="en-US" sz="1400">
              <a:latin typeface="Helvetica" pitchFamily="2" charset="0"/>
            </a:endParaRPr>
          </a:p>
        </p:txBody>
      </p:sp>
      <p:sp>
        <p:nvSpPr>
          <p:cNvPr id="976943" name="Rectangle 47">
            <a:extLst>
              <a:ext uri="{FF2B5EF4-FFF2-40B4-BE49-F238E27FC236}">
                <a16:creationId xmlns:a16="http://schemas.microsoft.com/office/drawing/2014/main" id="{546C3DA3-BA10-5A4A-8742-C1F034034F09}"/>
              </a:ext>
            </a:extLst>
          </p:cNvPr>
          <p:cNvSpPr>
            <a:spLocks noChangeArrowheads="1"/>
          </p:cNvSpPr>
          <p:nvPr/>
        </p:nvSpPr>
        <p:spPr bwMode="auto">
          <a:xfrm>
            <a:off x="3027363" y="6265863"/>
            <a:ext cx="42862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latin typeface="Helvetica" pitchFamily="2" charset="0"/>
              </a:rPr>
              <a:t>YEHUDA</a:t>
            </a:r>
            <a:endParaRPr lang="en-US" altLang="en-US" sz="1400">
              <a:latin typeface="Helvetica" pitchFamily="2" charset="0"/>
            </a:endParaRPr>
          </a:p>
        </p:txBody>
      </p:sp>
      <p:sp>
        <p:nvSpPr>
          <p:cNvPr id="976944" name="Rectangle 48">
            <a:extLst>
              <a:ext uri="{FF2B5EF4-FFF2-40B4-BE49-F238E27FC236}">
                <a16:creationId xmlns:a16="http://schemas.microsoft.com/office/drawing/2014/main" id="{B2EA889E-3F3B-9C43-806C-B030F08DFC9D}"/>
              </a:ext>
            </a:extLst>
          </p:cNvPr>
          <p:cNvSpPr>
            <a:spLocks noChangeArrowheads="1"/>
          </p:cNvSpPr>
          <p:nvPr/>
        </p:nvSpPr>
        <p:spPr bwMode="auto">
          <a:xfrm>
            <a:off x="2708275" y="6392863"/>
            <a:ext cx="22860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76945" name="Rectangle 49">
            <a:extLst>
              <a:ext uri="{FF2B5EF4-FFF2-40B4-BE49-F238E27FC236}">
                <a16:creationId xmlns:a16="http://schemas.microsoft.com/office/drawing/2014/main" id="{B2779B7F-653C-DB47-A9D3-E010F3588389}"/>
              </a:ext>
            </a:extLst>
          </p:cNvPr>
          <p:cNvSpPr>
            <a:spLocks noChangeArrowheads="1"/>
          </p:cNvSpPr>
          <p:nvPr/>
        </p:nvSpPr>
        <p:spPr bwMode="auto">
          <a:xfrm>
            <a:off x="2795588" y="6367463"/>
            <a:ext cx="25717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         </a:t>
            </a:r>
            <a:endParaRPr lang="en-US" altLang="en-US" sz="1400">
              <a:latin typeface="Helvetica" pitchFamily="2" charset="0"/>
            </a:endParaRPr>
          </a:p>
        </p:txBody>
      </p:sp>
      <p:sp>
        <p:nvSpPr>
          <p:cNvPr id="976946" name="Rectangle 50">
            <a:extLst>
              <a:ext uri="{FF2B5EF4-FFF2-40B4-BE49-F238E27FC236}">
                <a16:creationId xmlns:a16="http://schemas.microsoft.com/office/drawing/2014/main" id="{89B36349-D328-E843-A5BF-9F466381437E}"/>
              </a:ext>
            </a:extLst>
          </p:cNvPr>
          <p:cNvSpPr>
            <a:spLocks noChangeArrowheads="1"/>
          </p:cNvSpPr>
          <p:nvPr/>
        </p:nvSpPr>
        <p:spPr bwMode="auto">
          <a:xfrm>
            <a:off x="3257550" y="6367463"/>
            <a:ext cx="461963"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u="sng">
                <a:latin typeface="Helvetica" pitchFamily="2" charset="0"/>
              </a:rPr>
              <a:t>KEMBALI</a:t>
            </a:r>
            <a:endParaRPr lang="en-US" altLang="en-US" sz="1400">
              <a:latin typeface="Helvetica" pitchFamily="2" charset="0"/>
            </a:endParaRPr>
          </a:p>
        </p:txBody>
      </p:sp>
      <p:sp>
        <p:nvSpPr>
          <p:cNvPr id="976947" name="Rectangle 51">
            <a:extLst>
              <a:ext uri="{FF2B5EF4-FFF2-40B4-BE49-F238E27FC236}">
                <a16:creationId xmlns:a16="http://schemas.microsoft.com/office/drawing/2014/main" id="{A94E3E9C-5A0B-9946-975F-DF313E547BA2}"/>
              </a:ext>
            </a:extLst>
          </p:cNvPr>
          <p:cNvSpPr>
            <a:spLocks noChangeArrowheads="1"/>
          </p:cNvSpPr>
          <p:nvPr/>
        </p:nvSpPr>
        <p:spPr bwMode="auto">
          <a:xfrm>
            <a:off x="3681413" y="6392863"/>
            <a:ext cx="3333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a:t>
            </a:r>
            <a:endParaRPr lang="en-US" altLang="en-US" sz="1400">
              <a:latin typeface="Helvetica" pitchFamily="2" charset="0"/>
            </a:endParaRPr>
          </a:p>
        </p:txBody>
      </p:sp>
      <p:sp>
        <p:nvSpPr>
          <p:cNvPr id="976948" name="Rectangle 52">
            <a:extLst>
              <a:ext uri="{FF2B5EF4-FFF2-40B4-BE49-F238E27FC236}">
                <a16:creationId xmlns:a16="http://schemas.microsoft.com/office/drawing/2014/main" id="{2610395B-9999-4141-9B04-D4225EA9CBE6}"/>
              </a:ext>
            </a:extLst>
          </p:cNvPr>
          <p:cNvSpPr>
            <a:spLocks noChangeArrowheads="1"/>
          </p:cNvSpPr>
          <p:nvPr/>
        </p:nvSpPr>
        <p:spPr bwMode="auto">
          <a:xfrm>
            <a:off x="2884488" y="3902075"/>
            <a:ext cx="285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76949" name="Rectangle 53">
            <a:extLst>
              <a:ext uri="{FF2B5EF4-FFF2-40B4-BE49-F238E27FC236}">
                <a16:creationId xmlns:a16="http://schemas.microsoft.com/office/drawing/2014/main" id="{11847951-DAAD-F34C-A582-582917F5E548}"/>
              </a:ext>
            </a:extLst>
          </p:cNvPr>
          <p:cNvSpPr>
            <a:spLocks noChangeArrowheads="1"/>
          </p:cNvSpPr>
          <p:nvPr/>
        </p:nvSpPr>
        <p:spPr bwMode="auto">
          <a:xfrm>
            <a:off x="2916238" y="3902075"/>
            <a:ext cx="214312"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a:t>
            </a:r>
            <a:endParaRPr lang="en-US" altLang="en-US" sz="1400">
              <a:latin typeface="Helvetica" pitchFamily="2" charset="0"/>
            </a:endParaRPr>
          </a:p>
        </p:txBody>
      </p:sp>
      <p:sp>
        <p:nvSpPr>
          <p:cNvPr id="976950" name="Rectangle 54">
            <a:extLst>
              <a:ext uri="{FF2B5EF4-FFF2-40B4-BE49-F238E27FC236}">
                <a16:creationId xmlns:a16="http://schemas.microsoft.com/office/drawing/2014/main" id="{0006C252-967C-E04C-AF67-71EF57F456D8}"/>
              </a:ext>
            </a:extLst>
          </p:cNvPr>
          <p:cNvSpPr>
            <a:spLocks noChangeArrowheads="1"/>
          </p:cNvSpPr>
          <p:nvPr/>
        </p:nvSpPr>
        <p:spPr bwMode="auto">
          <a:xfrm>
            <a:off x="3043238" y="39020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976951" name="Rectangle 55">
            <a:extLst>
              <a:ext uri="{FF2B5EF4-FFF2-40B4-BE49-F238E27FC236}">
                <a16:creationId xmlns:a16="http://schemas.microsoft.com/office/drawing/2014/main" id="{80653544-30B4-554A-85F1-2586731C5CF4}"/>
              </a:ext>
            </a:extLst>
          </p:cNvPr>
          <p:cNvSpPr>
            <a:spLocks noChangeArrowheads="1"/>
          </p:cNvSpPr>
          <p:nvPr/>
        </p:nvSpPr>
        <p:spPr bwMode="auto">
          <a:xfrm>
            <a:off x="2884488" y="4013200"/>
            <a:ext cx="371475" cy="122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76952" name="Rectangle 56">
            <a:extLst>
              <a:ext uri="{FF2B5EF4-FFF2-40B4-BE49-F238E27FC236}">
                <a16:creationId xmlns:a16="http://schemas.microsoft.com/office/drawing/2014/main" id="{F46267BD-C4C8-FE40-8521-325F654BBDF4}"/>
              </a:ext>
            </a:extLst>
          </p:cNvPr>
          <p:cNvSpPr>
            <a:spLocks noChangeArrowheads="1"/>
          </p:cNvSpPr>
          <p:nvPr/>
        </p:nvSpPr>
        <p:spPr bwMode="auto">
          <a:xfrm>
            <a:off x="3216275" y="4013200"/>
            <a:ext cx="0"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endParaRPr lang="en-US" altLang="en-US" sz="1400">
              <a:latin typeface="Helvetica" pitchFamily="2" charset="0"/>
            </a:endParaRPr>
          </a:p>
        </p:txBody>
      </p:sp>
      <p:sp>
        <p:nvSpPr>
          <p:cNvPr id="976953" name="Rectangle 57">
            <a:extLst>
              <a:ext uri="{FF2B5EF4-FFF2-40B4-BE49-F238E27FC236}">
                <a16:creationId xmlns:a16="http://schemas.microsoft.com/office/drawing/2014/main" id="{3A28D2D1-0AC3-1A47-8246-6E3486DA84CE}"/>
              </a:ext>
            </a:extLst>
          </p:cNvPr>
          <p:cNvSpPr>
            <a:spLocks noChangeArrowheads="1"/>
          </p:cNvSpPr>
          <p:nvPr/>
        </p:nvSpPr>
        <p:spPr bwMode="auto">
          <a:xfrm>
            <a:off x="3330575" y="4013200"/>
            <a:ext cx="368300" cy="122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KRISIS</a:t>
            </a:r>
            <a:endParaRPr lang="en-US" altLang="en-US" sz="1400">
              <a:latin typeface="Helvetica" pitchFamily="2" charset="0"/>
            </a:endParaRPr>
          </a:p>
        </p:txBody>
      </p:sp>
      <p:sp>
        <p:nvSpPr>
          <p:cNvPr id="976954" name="Rectangle 58">
            <a:extLst>
              <a:ext uri="{FF2B5EF4-FFF2-40B4-BE49-F238E27FC236}">
                <a16:creationId xmlns:a16="http://schemas.microsoft.com/office/drawing/2014/main" id="{D2B58010-1CFF-AB41-BDCA-FC01604DB6DF}"/>
              </a:ext>
            </a:extLst>
          </p:cNvPr>
          <p:cNvSpPr>
            <a:spLocks noChangeArrowheads="1"/>
          </p:cNvSpPr>
          <p:nvPr/>
        </p:nvSpPr>
        <p:spPr bwMode="auto">
          <a:xfrm>
            <a:off x="3665538" y="4013200"/>
            <a:ext cx="33337" cy="122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800" b="1">
                <a:solidFill>
                  <a:srgbClr val="000000"/>
                </a:solidFill>
                <a:latin typeface="Helvetica" pitchFamily="2" charset="0"/>
              </a:rPr>
              <a:t>:</a:t>
            </a:r>
            <a:endParaRPr lang="en-US" altLang="en-US" sz="1400">
              <a:latin typeface="Helvetica" pitchFamily="2" charset="0"/>
            </a:endParaRPr>
          </a:p>
        </p:txBody>
      </p:sp>
      <p:sp>
        <p:nvSpPr>
          <p:cNvPr id="976955" name="Freeform 59">
            <a:extLst>
              <a:ext uri="{FF2B5EF4-FFF2-40B4-BE49-F238E27FC236}">
                <a16:creationId xmlns:a16="http://schemas.microsoft.com/office/drawing/2014/main" id="{7AEA2C5F-FE2B-1044-A9FB-4EF2A19A005E}"/>
              </a:ext>
            </a:extLst>
          </p:cNvPr>
          <p:cNvSpPr>
            <a:spLocks/>
          </p:cNvSpPr>
          <p:nvPr/>
        </p:nvSpPr>
        <p:spPr bwMode="auto">
          <a:xfrm>
            <a:off x="2636838"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6956" name="Freeform 60">
            <a:extLst>
              <a:ext uri="{FF2B5EF4-FFF2-40B4-BE49-F238E27FC236}">
                <a16:creationId xmlns:a16="http://schemas.microsoft.com/office/drawing/2014/main" id="{286B809F-3CCA-9944-92F8-C9C2C39D7BEA}"/>
              </a:ext>
            </a:extLst>
          </p:cNvPr>
          <p:cNvSpPr>
            <a:spLocks/>
          </p:cNvSpPr>
          <p:nvPr/>
        </p:nvSpPr>
        <p:spPr bwMode="auto">
          <a:xfrm>
            <a:off x="2876550"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6957" name="Freeform 61">
            <a:extLst>
              <a:ext uri="{FF2B5EF4-FFF2-40B4-BE49-F238E27FC236}">
                <a16:creationId xmlns:a16="http://schemas.microsoft.com/office/drawing/2014/main" id="{9F19F133-CF1C-3A48-92FE-C37B2D1D6FFF}"/>
              </a:ext>
            </a:extLst>
          </p:cNvPr>
          <p:cNvSpPr>
            <a:spLocks/>
          </p:cNvSpPr>
          <p:nvPr/>
        </p:nvSpPr>
        <p:spPr bwMode="auto">
          <a:xfrm>
            <a:off x="3116263" y="2376488"/>
            <a:ext cx="158750" cy="47625"/>
          </a:xfrm>
          <a:custGeom>
            <a:avLst/>
            <a:gdLst>
              <a:gd name="T0" fmla="*/ 0 w 100"/>
              <a:gd name="T1" fmla="*/ 0 h 30"/>
              <a:gd name="T2" fmla="*/ 100 w 100"/>
              <a:gd name="T3" fmla="*/ 0 h 30"/>
              <a:gd name="T4" fmla="*/ 100 w 100"/>
              <a:gd name="T5" fmla="*/ 20 h 30"/>
              <a:gd name="T6" fmla="*/ 100 w 100"/>
              <a:gd name="T7" fmla="*/ 30 h 30"/>
              <a:gd name="T8" fmla="*/ 0 w 100"/>
              <a:gd name="T9" fmla="*/ 30 h 30"/>
              <a:gd name="T10" fmla="*/ 0 w 100"/>
              <a:gd name="T11" fmla="*/ 20 h 30"/>
              <a:gd name="T12" fmla="*/ 0 w 10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0" h="30">
                <a:moveTo>
                  <a:pt x="0" y="0"/>
                </a:moveTo>
                <a:lnTo>
                  <a:pt x="100" y="0"/>
                </a:lnTo>
                <a:lnTo>
                  <a:pt x="100" y="20"/>
                </a:lnTo>
                <a:lnTo>
                  <a:pt x="100"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6958" name="Freeform 62">
            <a:extLst>
              <a:ext uri="{FF2B5EF4-FFF2-40B4-BE49-F238E27FC236}">
                <a16:creationId xmlns:a16="http://schemas.microsoft.com/office/drawing/2014/main" id="{7250FB3D-A1D8-E944-B722-2D3D64D47B98}"/>
              </a:ext>
            </a:extLst>
          </p:cNvPr>
          <p:cNvSpPr>
            <a:spLocks/>
          </p:cNvSpPr>
          <p:nvPr/>
        </p:nvSpPr>
        <p:spPr bwMode="auto">
          <a:xfrm>
            <a:off x="3338513"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6959" name="Freeform 63">
            <a:extLst>
              <a:ext uri="{FF2B5EF4-FFF2-40B4-BE49-F238E27FC236}">
                <a16:creationId xmlns:a16="http://schemas.microsoft.com/office/drawing/2014/main" id="{D5835297-AA50-9F48-A274-008A97ED7886}"/>
              </a:ext>
            </a:extLst>
          </p:cNvPr>
          <p:cNvSpPr>
            <a:spLocks/>
          </p:cNvSpPr>
          <p:nvPr/>
        </p:nvSpPr>
        <p:spPr bwMode="auto">
          <a:xfrm>
            <a:off x="3578225"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6961" name="Line 65">
            <a:extLst>
              <a:ext uri="{FF2B5EF4-FFF2-40B4-BE49-F238E27FC236}">
                <a16:creationId xmlns:a16="http://schemas.microsoft.com/office/drawing/2014/main" id="{0EF817EC-37C4-C14B-927D-8BF3DEF30905}"/>
              </a:ext>
            </a:extLst>
          </p:cNvPr>
          <p:cNvSpPr>
            <a:spLocks noChangeShapeType="1"/>
          </p:cNvSpPr>
          <p:nvPr/>
        </p:nvSpPr>
        <p:spPr bwMode="auto">
          <a:xfrm flipV="1">
            <a:off x="2454275" y="795338"/>
            <a:ext cx="1588" cy="31083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962" name="Rectangle 66">
            <a:extLst>
              <a:ext uri="{FF2B5EF4-FFF2-40B4-BE49-F238E27FC236}">
                <a16:creationId xmlns:a16="http://schemas.microsoft.com/office/drawing/2014/main" id="{CF207F70-A697-C541-98CC-40105FC40FEB}"/>
              </a:ext>
            </a:extLst>
          </p:cNvPr>
          <p:cNvSpPr>
            <a:spLocks noChangeArrowheads="1"/>
          </p:cNvSpPr>
          <p:nvPr/>
        </p:nvSpPr>
        <p:spPr bwMode="auto">
          <a:xfrm>
            <a:off x="396875" y="4035425"/>
            <a:ext cx="195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76963" name="Rectangle 67">
            <a:extLst>
              <a:ext uri="{FF2B5EF4-FFF2-40B4-BE49-F238E27FC236}">
                <a16:creationId xmlns:a16="http://schemas.microsoft.com/office/drawing/2014/main" id="{80ECA5F0-71E2-A84F-9626-1A95DF21F7AA}"/>
              </a:ext>
            </a:extLst>
          </p:cNvPr>
          <p:cNvSpPr>
            <a:spLocks noChangeArrowheads="1"/>
          </p:cNvSpPr>
          <p:nvPr/>
        </p:nvSpPr>
        <p:spPr bwMode="auto">
          <a:xfrm>
            <a:off x="1487488" y="4025900"/>
            <a:ext cx="195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76964" name="Rectangle 68">
            <a:extLst>
              <a:ext uri="{FF2B5EF4-FFF2-40B4-BE49-F238E27FC236}">
                <a16:creationId xmlns:a16="http://schemas.microsoft.com/office/drawing/2014/main" id="{CF925500-D3F5-7841-8765-011FD8158516}"/>
              </a:ext>
            </a:extLst>
          </p:cNvPr>
          <p:cNvSpPr>
            <a:spLocks noChangeArrowheads="1"/>
          </p:cNvSpPr>
          <p:nvPr/>
        </p:nvSpPr>
        <p:spPr bwMode="auto">
          <a:xfrm>
            <a:off x="1655763" y="3189288"/>
            <a:ext cx="1539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100" b="1">
                <a:solidFill>
                  <a:srgbClr val="000000"/>
                </a:solidFill>
                <a:latin typeface="Helvetica" pitchFamily="2" charset="0"/>
              </a:rPr>
              <a:t>}</a:t>
            </a:r>
            <a:endParaRPr lang="en-US" altLang="en-US" sz="1400">
              <a:latin typeface="Helvetica" pitchFamily="2" charset="0"/>
            </a:endParaRPr>
          </a:p>
        </p:txBody>
      </p:sp>
      <p:sp>
        <p:nvSpPr>
          <p:cNvPr id="976965" name="Freeform 69">
            <a:extLst>
              <a:ext uri="{FF2B5EF4-FFF2-40B4-BE49-F238E27FC236}">
                <a16:creationId xmlns:a16="http://schemas.microsoft.com/office/drawing/2014/main" id="{A23302C2-431B-C949-8D40-EA4FE4EB2027}"/>
              </a:ext>
            </a:extLst>
          </p:cNvPr>
          <p:cNvSpPr>
            <a:spLocks/>
          </p:cNvSpPr>
          <p:nvPr/>
        </p:nvSpPr>
        <p:spPr bwMode="auto">
          <a:xfrm rot="5350910">
            <a:off x="988219" y="3945731"/>
            <a:ext cx="127000" cy="223838"/>
          </a:xfrm>
          <a:custGeom>
            <a:avLst/>
            <a:gdLst>
              <a:gd name="T0" fmla="*/ 0 w 80"/>
              <a:gd name="T1" fmla="*/ 50 h 141"/>
              <a:gd name="T2" fmla="*/ 50 w 80"/>
              <a:gd name="T3" fmla="*/ 50 h 141"/>
              <a:gd name="T4" fmla="*/ 50 w 80"/>
              <a:gd name="T5" fmla="*/ 0 h 141"/>
              <a:gd name="T6" fmla="*/ 80 w 80"/>
              <a:gd name="T7" fmla="*/ 71 h 141"/>
              <a:gd name="T8" fmla="*/ 50 w 80"/>
              <a:gd name="T9" fmla="*/ 141 h 141"/>
              <a:gd name="T10" fmla="*/ 50 w 80"/>
              <a:gd name="T11" fmla="*/ 91 h 141"/>
              <a:gd name="T12" fmla="*/ 0 w 80"/>
              <a:gd name="T13" fmla="*/ 91 h 141"/>
              <a:gd name="T14" fmla="*/ 0 w 80"/>
              <a:gd name="T15" fmla="*/ 5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1">
                <a:moveTo>
                  <a:pt x="0" y="50"/>
                </a:moveTo>
                <a:lnTo>
                  <a:pt x="50" y="50"/>
                </a:lnTo>
                <a:lnTo>
                  <a:pt x="50" y="0"/>
                </a:lnTo>
                <a:lnTo>
                  <a:pt x="80" y="71"/>
                </a:lnTo>
                <a:lnTo>
                  <a:pt x="50" y="141"/>
                </a:lnTo>
                <a:lnTo>
                  <a:pt x="50" y="91"/>
                </a:lnTo>
                <a:lnTo>
                  <a:pt x="0" y="91"/>
                </a:lnTo>
                <a:lnTo>
                  <a:pt x="0" y="50"/>
                </a:lnTo>
                <a:close/>
              </a:path>
            </a:pathLst>
          </a:custGeom>
          <a:solidFill>
            <a:srgbClr val="000000"/>
          </a:solidFill>
          <a:ln w="15875">
            <a:solidFill>
              <a:srgbClr val="000000"/>
            </a:solidFill>
            <a:prstDash val="solid"/>
            <a:round/>
            <a:headEnd/>
            <a:tailEnd/>
          </a:ln>
        </p:spPr>
        <p:txBody>
          <a:bodyPr/>
          <a:lstStyle/>
          <a:p>
            <a:endParaRPr lang="en-US"/>
          </a:p>
        </p:txBody>
      </p:sp>
      <p:sp>
        <p:nvSpPr>
          <p:cNvPr id="976966" name="Line 70">
            <a:extLst>
              <a:ext uri="{FF2B5EF4-FFF2-40B4-BE49-F238E27FC236}">
                <a16:creationId xmlns:a16="http://schemas.microsoft.com/office/drawing/2014/main" id="{F58AC08D-1D66-D14D-AAF1-5398B4CE6B8D}"/>
              </a:ext>
            </a:extLst>
          </p:cNvPr>
          <p:cNvSpPr>
            <a:spLocks noChangeShapeType="1"/>
          </p:cNvSpPr>
          <p:nvPr/>
        </p:nvSpPr>
        <p:spPr bwMode="auto">
          <a:xfrm>
            <a:off x="2636838" y="28876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967" name="Line 71">
            <a:extLst>
              <a:ext uri="{FF2B5EF4-FFF2-40B4-BE49-F238E27FC236}">
                <a16:creationId xmlns:a16="http://schemas.microsoft.com/office/drawing/2014/main" id="{A4319845-5D52-034C-9433-10238B6E3E9F}"/>
              </a:ext>
            </a:extLst>
          </p:cNvPr>
          <p:cNvSpPr>
            <a:spLocks noChangeShapeType="1"/>
          </p:cNvSpPr>
          <p:nvPr/>
        </p:nvSpPr>
        <p:spPr bwMode="auto">
          <a:xfrm>
            <a:off x="2620963" y="374967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968" name="Line 72">
            <a:extLst>
              <a:ext uri="{FF2B5EF4-FFF2-40B4-BE49-F238E27FC236}">
                <a16:creationId xmlns:a16="http://schemas.microsoft.com/office/drawing/2014/main" id="{BA88A6C2-6C7B-274D-A277-D3C803E5BF7D}"/>
              </a:ext>
            </a:extLst>
          </p:cNvPr>
          <p:cNvSpPr>
            <a:spLocks noChangeShapeType="1"/>
          </p:cNvSpPr>
          <p:nvPr/>
        </p:nvSpPr>
        <p:spPr bwMode="auto">
          <a:xfrm>
            <a:off x="2617788" y="4308475"/>
            <a:ext cx="1117600" cy="1588"/>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76969" name="Line 73">
            <a:extLst>
              <a:ext uri="{FF2B5EF4-FFF2-40B4-BE49-F238E27FC236}">
                <a16:creationId xmlns:a16="http://schemas.microsoft.com/office/drawing/2014/main" id="{5B71EB27-D093-6E46-946B-4605C30CCF9E}"/>
              </a:ext>
            </a:extLst>
          </p:cNvPr>
          <p:cNvSpPr>
            <a:spLocks noChangeShapeType="1"/>
          </p:cNvSpPr>
          <p:nvPr/>
        </p:nvSpPr>
        <p:spPr bwMode="auto">
          <a:xfrm>
            <a:off x="2620963" y="4597400"/>
            <a:ext cx="1101725" cy="1588"/>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76970" name="Line 74">
            <a:extLst>
              <a:ext uri="{FF2B5EF4-FFF2-40B4-BE49-F238E27FC236}">
                <a16:creationId xmlns:a16="http://schemas.microsoft.com/office/drawing/2014/main" id="{F533F568-6654-2448-AA7C-C3BF1A673817}"/>
              </a:ext>
            </a:extLst>
          </p:cNvPr>
          <p:cNvSpPr>
            <a:spLocks noChangeShapeType="1"/>
          </p:cNvSpPr>
          <p:nvPr/>
        </p:nvSpPr>
        <p:spPr bwMode="auto">
          <a:xfrm>
            <a:off x="2601913" y="5330825"/>
            <a:ext cx="1117600" cy="1588"/>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76971" name="Line 75">
            <a:extLst>
              <a:ext uri="{FF2B5EF4-FFF2-40B4-BE49-F238E27FC236}">
                <a16:creationId xmlns:a16="http://schemas.microsoft.com/office/drawing/2014/main" id="{D6AAF173-5DA6-734C-A2E4-1A3346916C56}"/>
              </a:ext>
            </a:extLst>
          </p:cNvPr>
          <p:cNvSpPr>
            <a:spLocks noChangeShapeType="1"/>
          </p:cNvSpPr>
          <p:nvPr/>
        </p:nvSpPr>
        <p:spPr bwMode="auto">
          <a:xfrm>
            <a:off x="2620963" y="57785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972" name="Line 76">
            <a:extLst>
              <a:ext uri="{FF2B5EF4-FFF2-40B4-BE49-F238E27FC236}">
                <a16:creationId xmlns:a16="http://schemas.microsoft.com/office/drawing/2014/main" id="{165B18D6-2C2A-BC4A-8A26-73476B058BD4}"/>
              </a:ext>
            </a:extLst>
          </p:cNvPr>
          <p:cNvSpPr>
            <a:spLocks noChangeShapeType="1"/>
          </p:cNvSpPr>
          <p:nvPr/>
        </p:nvSpPr>
        <p:spPr bwMode="auto">
          <a:xfrm>
            <a:off x="2620963" y="6081713"/>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76973" name="Line 77">
            <a:extLst>
              <a:ext uri="{FF2B5EF4-FFF2-40B4-BE49-F238E27FC236}">
                <a16:creationId xmlns:a16="http://schemas.microsoft.com/office/drawing/2014/main" id="{25389D8F-ABF7-2046-82C5-57F45A35686E}"/>
              </a:ext>
            </a:extLst>
          </p:cNvPr>
          <p:cNvSpPr>
            <a:spLocks noChangeShapeType="1"/>
          </p:cNvSpPr>
          <p:nvPr/>
        </p:nvSpPr>
        <p:spPr bwMode="auto">
          <a:xfrm>
            <a:off x="2636838" y="6656388"/>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76974" name="Line 78">
            <a:extLst>
              <a:ext uri="{FF2B5EF4-FFF2-40B4-BE49-F238E27FC236}">
                <a16:creationId xmlns:a16="http://schemas.microsoft.com/office/drawing/2014/main" id="{8A37878A-DB0C-A846-9F2A-98F3D40BD12C}"/>
              </a:ext>
            </a:extLst>
          </p:cNvPr>
          <p:cNvSpPr>
            <a:spLocks noChangeShapeType="1"/>
          </p:cNvSpPr>
          <p:nvPr/>
        </p:nvSpPr>
        <p:spPr bwMode="auto">
          <a:xfrm>
            <a:off x="2620963" y="6927850"/>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76975" name="Line 79">
            <a:extLst>
              <a:ext uri="{FF2B5EF4-FFF2-40B4-BE49-F238E27FC236}">
                <a16:creationId xmlns:a16="http://schemas.microsoft.com/office/drawing/2014/main" id="{F14C06C0-40A7-364A-806F-35D429E96098}"/>
              </a:ext>
            </a:extLst>
          </p:cNvPr>
          <p:cNvSpPr>
            <a:spLocks noChangeShapeType="1"/>
          </p:cNvSpPr>
          <p:nvPr/>
        </p:nvSpPr>
        <p:spPr bwMode="auto">
          <a:xfrm>
            <a:off x="2636838" y="7216775"/>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76976" name="Rectangle 80">
            <a:extLst>
              <a:ext uri="{FF2B5EF4-FFF2-40B4-BE49-F238E27FC236}">
                <a16:creationId xmlns:a16="http://schemas.microsoft.com/office/drawing/2014/main" id="{DA8F00D9-1A86-4C4E-BF33-ABC771DF2DDF}"/>
              </a:ext>
            </a:extLst>
          </p:cNvPr>
          <p:cNvSpPr>
            <a:spLocks noChangeArrowheads="1"/>
          </p:cNvSpPr>
          <p:nvPr/>
        </p:nvSpPr>
        <p:spPr bwMode="auto">
          <a:xfrm>
            <a:off x="2641600" y="55118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76977" name="Rectangle 81">
            <a:extLst>
              <a:ext uri="{FF2B5EF4-FFF2-40B4-BE49-F238E27FC236}">
                <a16:creationId xmlns:a16="http://schemas.microsoft.com/office/drawing/2014/main" id="{0AA62F2A-256E-404B-A2D2-C41ED3960023}"/>
              </a:ext>
            </a:extLst>
          </p:cNvPr>
          <p:cNvSpPr>
            <a:spLocks noChangeArrowheads="1"/>
          </p:cNvSpPr>
          <p:nvPr/>
        </p:nvSpPr>
        <p:spPr bwMode="auto">
          <a:xfrm>
            <a:off x="2833688" y="42719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6978" name="Rectangle 82">
            <a:extLst>
              <a:ext uri="{FF2B5EF4-FFF2-40B4-BE49-F238E27FC236}">
                <a16:creationId xmlns:a16="http://schemas.microsoft.com/office/drawing/2014/main" id="{7C9E6096-6666-854F-8C2A-81DBF8290557}"/>
              </a:ext>
            </a:extLst>
          </p:cNvPr>
          <p:cNvSpPr>
            <a:spLocks noChangeArrowheads="1"/>
          </p:cNvSpPr>
          <p:nvPr/>
        </p:nvSpPr>
        <p:spPr bwMode="auto">
          <a:xfrm>
            <a:off x="2654300" y="259556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76979" name="Rectangle 83">
            <a:extLst>
              <a:ext uri="{FF2B5EF4-FFF2-40B4-BE49-F238E27FC236}">
                <a16:creationId xmlns:a16="http://schemas.microsoft.com/office/drawing/2014/main" id="{6CCE3C5E-5980-C747-A3D8-6D702ABAC6BE}"/>
              </a:ext>
            </a:extLst>
          </p:cNvPr>
          <p:cNvSpPr>
            <a:spLocks noChangeArrowheads="1"/>
          </p:cNvSpPr>
          <p:nvPr/>
        </p:nvSpPr>
        <p:spPr bwMode="auto">
          <a:xfrm>
            <a:off x="2584450" y="4333875"/>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76980" name="Rectangle 84">
            <a:extLst>
              <a:ext uri="{FF2B5EF4-FFF2-40B4-BE49-F238E27FC236}">
                <a16:creationId xmlns:a16="http://schemas.microsoft.com/office/drawing/2014/main" id="{449D3750-00FA-3C4B-B3E1-53472A077801}"/>
              </a:ext>
            </a:extLst>
          </p:cNvPr>
          <p:cNvSpPr>
            <a:spLocks noChangeArrowheads="1"/>
          </p:cNvSpPr>
          <p:nvPr/>
        </p:nvSpPr>
        <p:spPr bwMode="auto">
          <a:xfrm>
            <a:off x="2635250" y="2187575"/>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76981" name="Rectangle 85">
            <a:extLst>
              <a:ext uri="{FF2B5EF4-FFF2-40B4-BE49-F238E27FC236}">
                <a16:creationId xmlns:a16="http://schemas.microsoft.com/office/drawing/2014/main" id="{C97EB9CA-FDCF-B94F-A041-7A1C377E64C2}"/>
              </a:ext>
            </a:extLst>
          </p:cNvPr>
          <p:cNvSpPr>
            <a:spLocks noChangeArrowheads="1"/>
          </p:cNvSpPr>
          <p:nvPr/>
        </p:nvSpPr>
        <p:spPr bwMode="auto">
          <a:xfrm>
            <a:off x="460375" y="2833688"/>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76982" name="Rectangle 86">
            <a:extLst>
              <a:ext uri="{FF2B5EF4-FFF2-40B4-BE49-F238E27FC236}">
                <a16:creationId xmlns:a16="http://schemas.microsoft.com/office/drawing/2014/main" id="{73663FDD-2F04-624A-A93A-DF73F5ECFE1A}"/>
              </a:ext>
            </a:extLst>
          </p:cNvPr>
          <p:cNvSpPr>
            <a:spLocks noChangeArrowheads="1"/>
          </p:cNvSpPr>
          <p:nvPr/>
        </p:nvSpPr>
        <p:spPr bwMode="auto">
          <a:xfrm>
            <a:off x="444500" y="3203575"/>
            <a:ext cx="177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(D)</a:t>
            </a:r>
            <a:endParaRPr lang="en-US" altLang="en-US" sz="1400">
              <a:latin typeface="Helvetica" pitchFamily="2" charset="0"/>
            </a:endParaRPr>
          </a:p>
        </p:txBody>
      </p:sp>
      <p:sp>
        <p:nvSpPr>
          <p:cNvPr id="976983" name="Rectangle 87">
            <a:extLst>
              <a:ext uri="{FF2B5EF4-FFF2-40B4-BE49-F238E27FC236}">
                <a16:creationId xmlns:a16="http://schemas.microsoft.com/office/drawing/2014/main" id="{94AC5286-ED65-B749-A167-BB623C9F6BE6}"/>
              </a:ext>
            </a:extLst>
          </p:cNvPr>
          <p:cNvSpPr>
            <a:spLocks noChangeArrowheads="1"/>
          </p:cNvSpPr>
          <p:nvPr/>
        </p:nvSpPr>
        <p:spPr bwMode="auto">
          <a:xfrm>
            <a:off x="304800" y="3798888"/>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(PS)</a:t>
            </a:r>
            <a:endParaRPr lang="en-US" altLang="en-US" sz="1400">
              <a:latin typeface="Helvetica" pitchFamily="2" charset="0"/>
            </a:endParaRPr>
          </a:p>
        </p:txBody>
      </p:sp>
      <p:sp>
        <p:nvSpPr>
          <p:cNvPr id="976984" name="Rectangle 88">
            <a:extLst>
              <a:ext uri="{FF2B5EF4-FFF2-40B4-BE49-F238E27FC236}">
                <a16:creationId xmlns:a16="http://schemas.microsoft.com/office/drawing/2014/main" id="{6D565E2B-D104-2B40-A0AB-01134621E947}"/>
              </a:ext>
            </a:extLst>
          </p:cNvPr>
          <p:cNvSpPr>
            <a:spLocks noChangeArrowheads="1"/>
          </p:cNvSpPr>
          <p:nvPr/>
        </p:nvSpPr>
        <p:spPr bwMode="auto">
          <a:xfrm>
            <a:off x="933450" y="2933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6985" name="Rectangle 89">
            <a:extLst>
              <a:ext uri="{FF2B5EF4-FFF2-40B4-BE49-F238E27FC236}">
                <a16:creationId xmlns:a16="http://schemas.microsoft.com/office/drawing/2014/main" id="{75BCD139-A234-E64F-AA79-8AD5D3D69C98}"/>
              </a:ext>
            </a:extLst>
          </p:cNvPr>
          <p:cNvSpPr>
            <a:spLocks noChangeArrowheads="1"/>
          </p:cNvSpPr>
          <p:nvPr/>
        </p:nvSpPr>
        <p:spPr bwMode="auto">
          <a:xfrm>
            <a:off x="3054350" y="17653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6986" name="Rectangle 90">
            <a:extLst>
              <a:ext uri="{FF2B5EF4-FFF2-40B4-BE49-F238E27FC236}">
                <a16:creationId xmlns:a16="http://schemas.microsoft.com/office/drawing/2014/main" id="{8817EF30-CD45-D74B-9F20-8E0249D3FB94}"/>
              </a:ext>
            </a:extLst>
          </p:cNvPr>
          <p:cNvSpPr>
            <a:spLocks noChangeArrowheads="1"/>
          </p:cNvSpPr>
          <p:nvPr/>
        </p:nvSpPr>
        <p:spPr bwMode="auto">
          <a:xfrm>
            <a:off x="3038475" y="20526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6987" name="Rectangle 91">
            <a:extLst>
              <a:ext uri="{FF2B5EF4-FFF2-40B4-BE49-F238E27FC236}">
                <a16:creationId xmlns:a16="http://schemas.microsoft.com/office/drawing/2014/main" id="{6161EEEB-7EAE-244F-BC82-5493A89A0B52}"/>
              </a:ext>
            </a:extLst>
          </p:cNvPr>
          <p:cNvSpPr>
            <a:spLocks noChangeArrowheads="1"/>
          </p:cNvSpPr>
          <p:nvPr/>
        </p:nvSpPr>
        <p:spPr bwMode="auto">
          <a:xfrm>
            <a:off x="2878138" y="22447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6988" name="Rectangle 92">
            <a:extLst>
              <a:ext uri="{FF2B5EF4-FFF2-40B4-BE49-F238E27FC236}">
                <a16:creationId xmlns:a16="http://schemas.microsoft.com/office/drawing/2014/main" id="{A5DB9706-E072-2D4F-8A45-47212ACDAAD6}"/>
              </a:ext>
            </a:extLst>
          </p:cNvPr>
          <p:cNvSpPr>
            <a:spLocks noChangeArrowheads="1"/>
          </p:cNvSpPr>
          <p:nvPr/>
        </p:nvSpPr>
        <p:spPr bwMode="auto">
          <a:xfrm>
            <a:off x="3054350" y="28987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6989" name="Rectangle 93">
            <a:extLst>
              <a:ext uri="{FF2B5EF4-FFF2-40B4-BE49-F238E27FC236}">
                <a16:creationId xmlns:a16="http://schemas.microsoft.com/office/drawing/2014/main" id="{99F15798-0856-0A41-9F9E-AF9034779556}"/>
              </a:ext>
            </a:extLst>
          </p:cNvPr>
          <p:cNvSpPr>
            <a:spLocks noChangeArrowheads="1"/>
          </p:cNvSpPr>
          <p:nvPr/>
        </p:nvSpPr>
        <p:spPr bwMode="auto">
          <a:xfrm>
            <a:off x="2894013" y="36830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6990" name="Rectangle 94">
            <a:extLst>
              <a:ext uri="{FF2B5EF4-FFF2-40B4-BE49-F238E27FC236}">
                <a16:creationId xmlns:a16="http://schemas.microsoft.com/office/drawing/2014/main" id="{6A5CBCE7-6A7C-044E-974D-8B3BDAA4319D}"/>
              </a:ext>
            </a:extLst>
          </p:cNvPr>
          <p:cNvSpPr>
            <a:spLocks noChangeArrowheads="1"/>
          </p:cNvSpPr>
          <p:nvPr/>
        </p:nvSpPr>
        <p:spPr bwMode="auto">
          <a:xfrm>
            <a:off x="2894013" y="3827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6991" name="Rectangle 95">
            <a:extLst>
              <a:ext uri="{FF2B5EF4-FFF2-40B4-BE49-F238E27FC236}">
                <a16:creationId xmlns:a16="http://schemas.microsoft.com/office/drawing/2014/main" id="{B6E0A79C-83A7-6E4D-97F8-2A4A2432E1AE}"/>
              </a:ext>
            </a:extLst>
          </p:cNvPr>
          <p:cNvSpPr>
            <a:spLocks noChangeArrowheads="1"/>
          </p:cNvSpPr>
          <p:nvPr/>
        </p:nvSpPr>
        <p:spPr bwMode="auto">
          <a:xfrm>
            <a:off x="2989263" y="34591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6992" name="Rectangle 96">
            <a:extLst>
              <a:ext uri="{FF2B5EF4-FFF2-40B4-BE49-F238E27FC236}">
                <a16:creationId xmlns:a16="http://schemas.microsoft.com/office/drawing/2014/main" id="{8D39683F-195B-D549-BF6C-4490EC844823}"/>
              </a:ext>
            </a:extLst>
          </p:cNvPr>
          <p:cNvSpPr>
            <a:spLocks noChangeArrowheads="1"/>
          </p:cNvSpPr>
          <p:nvPr/>
        </p:nvSpPr>
        <p:spPr bwMode="auto">
          <a:xfrm>
            <a:off x="3117850" y="31702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6993" name="Rectangle 97">
            <a:extLst>
              <a:ext uri="{FF2B5EF4-FFF2-40B4-BE49-F238E27FC236}">
                <a16:creationId xmlns:a16="http://schemas.microsoft.com/office/drawing/2014/main" id="{7BF6A41D-F494-F643-802F-DA34E59E23DE}"/>
              </a:ext>
            </a:extLst>
          </p:cNvPr>
          <p:cNvSpPr>
            <a:spLocks noChangeArrowheads="1"/>
          </p:cNvSpPr>
          <p:nvPr/>
        </p:nvSpPr>
        <p:spPr bwMode="auto">
          <a:xfrm>
            <a:off x="2894013" y="4624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6994" name="Rectangle 98">
            <a:extLst>
              <a:ext uri="{FF2B5EF4-FFF2-40B4-BE49-F238E27FC236}">
                <a16:creationId xmlns:a16="http://schemas.microsoft.com/office/drawing/2014/main" id="{CE038ADC-2F84-C147-B729-6B532ACDF86E}"/>
              </a:ext>
            </a:extLst>
          </p:cNvPr>
          <p:cNvSpPr>
            <a:spLocks noChangeArrowheads="1"/>
          </p:cNvSpPr>
          <p:nvPr/>
        </p:nvSpPr>
        <p:spPr bwMode="auto">
          <a:xfrm>
            <a:off x="2878138" y="492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6995" name="Rectangle 99">
            <a:extLst>
              <a:ext uri="{FF2B5EF4-FFF2-40B4-BE49-F238E27FC236}">
                <a16:creationId xmlns:a16="http://schemas.microsoft.com/office/drawing/2014/main" id="{A6962FFD-34A1-604F-A8F7-09BF6E4B4BF9}"/>
              </a:ext>
            </a:extLst>
          </p:cNvPr>
          <p:cNvSpPr>
            <a:spLocks noChangeArrowheads="1"/>
          </p:cNvSpPr>
          <p:nvPr/>
        </p:nvSpPr>
        <p:spPr bwMode="auto">
          <a:xfrm>
            <a:off x="2878138" y="51371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6996" name="Rectangle 100">
            <a:extLst>
              <a:ext uri="{FF2B5EF4-FFF2-40B4-BE49-F238E27FC236}">
                <a16:creationId xmlns:a16="http://schemas.microsoft.com/office/drawing/2014/main" id="{62C54548-66D9-E142-8463-15313BDEE711}"/>
              </a:ext>
            </a:extLst>
          </p:cNvPr>
          <p:cNvSpPr>
            <a:spLocks noChangeArrowheads="1"/>
          </p:cNvSpPr>
          <p:nvPr/>
        </p:nvSpPr>
        <p:spPr bwMode="auto">
          <a:xfrm>
            <a:off x="2692400" y="5051425"/>
            <a:ext cx="244475"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1000" b="1">
                <a:solidFill>
                  <a:srgbClr val="000000"/>
                </a:solidFill>
                <a:latin typeface=""/>
              </a:rPr>
              <a:t>       </a:t>
            </a:r>
            <a:endParaRPr lang="en-US" altLang="en-US" sz="1400">
              <a:latin typeface="Helvetica" pitchFamily="2" charset="0"/>
            </a:endParaRPr>
          </a:p>
        </p:txBody>
      </p:sp>
      <p:sp>
        <p:nvSpPr>
          <p:cNvPr id="976997" name="Rectangle 101">
            <a:extLst>
              <a:ext uri="{FF2B5EF4-FFF2-40B4-BE49-F238E27FC236}">
                <a16:creationId xmlns:a16="http://schemas.microsoft.com/office/drawing/2014/main" id="{1E4A38C0-864A-F942-B04E-8CAA48D8D2A7}"/>
              </a:ext>
            </a:extLst>
          </p:cNvPr>
          <p:cNvSpPr>
            <a:spLocks noChangeArrowheads="1"/>
          </p:cNvSpPr>
          <p:nvPr/>
        </p:nvSpPr>
        <p:spPr bwMode="auto">
          <a:xfrm>
            <a:off x="3022600" y="58070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6998" name="Rectangle 102">
            <a:extLst>
              <a:ext uri="{FF2B5EF4-FFF2-40B4-BE49-F238E27FC236}">
                <a16:creationId xmlns:a16="http://schemas.microsoft.com/office/drawing/2014/main" id="{C4722E3C-C86B-C941-BACF-88D17EFFEFD5}"/>
              </a:ext>
            </a:extLst>
          </p:cNvPr>
          <p:cNvSpPr>
            <a:spLocks noChangeArrowheads="1"/>
          </p:cNvSpPr>
          <p:nvPr/>
        </p:nvSpPr>
        <p:spPr bwMode="auto">
          <a:xfrm>
            <a:off x="3006725" y="609441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6999" name="Rectangle 103">
            <a:extLst>
              <a:ext uri="{FF2B5EF4-FFF2-40B4-BE49-F238E27FC236}">
                <a16:creationId xmlns:a16="http://schemas.microsoft.com/office/drawing/2014/main" id="{63EF4EEB-61D6-AF43-B571-E56EC4D40452}"/>
              </a:ext>
            </a:extLst>
          </p:cNvPr>
          <p:cNvSpPr>
            <a:spLocks noChangeArrowheads="1"/>
          </p:cNvSpPr>
          <p:nvPr/>
        </p:nvSpPr>
        <p:spPr bwMode="auto">
          <a:xfrm>
            <a:off x="2814638" y="69564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7000" name="Rectangle 104">
            <a:extLst>
              <a:ext uri="{FF2B5EF4-FFF2-40B4-BE49-F238E27FC236}">
                <a16:creationId xmlns:a16="http://schemas.microsoft.com/office/drawing/2014/main" id="{EF43C97B-089F-4744-835A-027E4FD9E4A2}"/>
              </a:ext>
            </a:extLst>
          </p:cNvPr>
          <p:cNvSpPr>
            <a:spLocks noChangeArrowheads="1"/>
          </p:cNvSpPr>
          <p:nvPr/>
        </p:nvSpPr>
        <p:spPr bwMode="auto">
          <a:xfrm>
            <a:off x="2894013" y="72278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7001" name="Rectangle 105">
            <a:extLst>
              <a:ext uri="{FF2B5EF4-FFF2-40B4-BE49-F238E27FC236}">
                <a16:creationId xmlns:a16="http://schemas.microsoft.com/office/drawing/2014/main" id="{058084AA-6CE9-7445-8794-7FEAA526E493}"/>
              </a:ext>
            </a:extLst>
          </p:cNvPr>
          <p:cNvSpPr>
            <a:spLocks noChangeArrowheads="1"/>
          </p:cNvSpPr>
          <p:nvPr/>
        </p:nvSpPr>
        <p:spPr bwMode="auto">
          <a:xfrm>
            <a:off x="2533650" y="2174875"/>
            <a:ext cx="3429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
              </a:rPr>
              <a:t>        </a:t>
            </a:r>
            <a:endParaRPr lang="en-US" altLang="en-US" sz="1400">
              <a:latin typeface="Helvetica" pitchFamily="2" charset="0"/>
            </a:endParaRPr>
          </a:p>
        </p:txBody>
      </p:sp>
      <p:sp>
        <p:nvSpPr>
          <p:cNvPr id="977002" name="Rectangle 106">
            <a:extLst>
              <a:ext uri="{FF2B5EF4-FFF2-40B4-BE49-F238E27FC236}">
                <a16:creationId xmlns:a16="http://schemas.microsoft.com/office/drawing/2014/main" id="{F482680F-EA88-2E48-9E7E-1323D14D8E7C}"/>
              </a:ext>
            </a:extLst>
          </p:cNvPr>
          <p:cNvSpPr>
            <a:spLocks noChangeArrowheads="1"/>
          </p:cNvSpPr>
          <p:nvPr/>
        </p:nvSpPr>
        <p:spPr bwMode="auto">
          <a:xfrm>
            <a:off x="3101975" y="238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7003" name="AutoShape 107">
            <a:extLst>
              <a:ext uri="{FF2B5EF4-FFF2-40B4-BE49-F238E27FC236}">
                <a16:creationId xmlns:a16="http://schemas.microsoft.com/office/drawing/2014/main" id="{58A4119E-3B46-414D-A626-CC55B2E434F2}"/>
              </a:ext>
            </a:extLst>
          </p:cNvPr>
          <p:cNvSpPr>
            <a:spLocks noChangeArrowheads="1"/>
          </p:cNvSpPr>
          <p:nvPr/>
        </p:nvSpPr>
        <p:spPr bwMode="auto">
          <a:xfrm flipH="1">
            <a:off x="1789113" y="3225800"/>
            <a:ext cx="400050" cy="444500"/>
          </a:xfrm>
          <a:prstGeom prst="rightArrow">
            <a:avLst>
              <a:gd name="adj1" fmla="val 50000"/>
              <a:gd name="adj2" fmla="val 5000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004" name="Rectangle 108">
            <a:extLst>
              <a:ext uri="{FF2B5EF4-FFF2-40B4-BE49-F238E27FC236}">
                <a16:creationId xmlns:a16="http://schemas.microsoft.com/office/drawing/2014/main" id="{B6B573AD-6463-7E43-A802-9ABC169C4680}"/>
              </a:ext>
            </a:extLst>
          </p:cNvPr>
          <p:cNvSpPr>
            <a:spLocks noChangeArrowheads="1"/>
          </p:cNvSpPr>
          <p:nvPr/>
        </p:nvSpPr>
        <p:spPr bwMode="auto">
          <a:xfrm>
            <a:off x="431800" y="3444875"/>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77005" name="Rectangle 109">
            <a:extLst>
              <a:ext uri="{FF2B5EF4-FFF2-40B4-BE49-F238E27FC236}">
                <a16:creationId xmlns:a16="http://schemas.microsoft.com/office/drawing/2014/main" id="{BE2D3EE2-61FD-9847-906B-5FC3963FD7C6}"/>
              </a:ext>
            </a:extLst>
          </p:cNvPr>
          <p:cNvSpPr>
            <a:spLocks noChangeArrowheads="1"/>
          </p:cNvSpPr>
          <p:nvPr/>
        </p:nvSpPr>
        <p:spPr bwMode="auto">
          <a:xfrm>
            <a:off x="650875" y="4129088"/>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Taw</a:t>
            </a:r>
            <a:endParaRPr lang="en-US" altLang="en-US">
              <a:latin typeface="Helvetica" pitchFamily="2" charset="0"/>
            </a:endParaRPr>
          </a:p>
        </p:txBody>
      </p:sp>
      <p:sp>
        <p:nvSpPr>
          <p:cNvPr id="977006" name="Rectangle 110">
            <a:extLst>
              <a:ext uri="{FF2B5EF4-FFF2-40B4-BE49-F238E27FC236}">
                <a16:creationId xmlns:a16="http://schemas.microsoft.com/office/drawing/2014/main" id="{E07AAD2C-78DA-D548-842C-2EA3B8F5F5D3}"/>
              </a:ext>
            </a:extLst>
          </p:cNvPr>
          <p:cNvSpPr>
            <a:spLocks noChangeArrowheads="1"/>
          </p:cNvSpPr>
          <p:nvPr/>
        </p:nvSpPr>
        <p:spPr bwMode="auto">
          <a:xfrm>
            <a:off x="606425" y="442118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Taw</a:t>
            </a:r>
            <a:endParaRPr lang="en-US" altLang="en-US">
              <a:latin typeface="Helvetica" pitchFamily="2" charset="0"/>
            </a:endParaRPr>
          </a:p>
        </p:txBody>
      </p:sp>
      <p:sp>
        <p:nvSpPr>
          <p:cNvPr id="977007" name="Rectangle 111">
            <a:extLst>
              <a:ext uri="{FF2B5EF4-FFF2-40B4-BE49-F238E27FC236}">
                <a16:creationId xmlns:a16="http://schemas.microsoft.com/office/drawing/2014/main" id="{501EB48F-9A80-CE47-B7C8-9214DE95EDE0}"/>
              </a:ext>
            </a:extLst>
          </p:cNvPr>
          <p:cNvSpPr>
            <a:spLocks noChangeArrowheads="1"/>
          </p:cNvSpPr>
          <p:nvPr/>
        </p:nvSpPr>
        <p:spPr bwMode="auto">
          <a:xfrm>
            <a:off x="890588" y="4749800"/>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Ezra</a:t>
            </a:r>
            <a:endParaRPr lang="en-US" altLang="en-US">
              <a:latin typeface="Helvetica" pitchFamily="2" charset="0"/>
            </a:endParaRPr>
          </a:p>
        </p:txBody>
      </p:sp>
      <p:sp>
        <p:nvSpPr>
          <p:cNvPr id="977008" name="Rectangle 112">
            <a:extLst>
              <a:ext uri="{FF2B5EF4-FFF2-40B4-BE49-F238E27FC236}">
                <a16:creationId xmlns:a16="http://schemas.microsoft.com/office/drawing/2014/main" id="{DE22DDCB-771C-6840-8976-4F2CB01A09BE}"/>
              </a:ext>
            </a:extLst>
          </p:cNvPr>
          <p:cNvSpPr>
            <a:spLocks noChangeArrowheads="1"/>
          </p:cNvSpPr>
          <p:nvPr/>
        </p:nvSpPr>
        <p:spPr bwMode="auto">
          <a:xfrm>
            <a:off x="596900" y="5092700"/>
            <a:ext cx="952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Nehemia</a:t>
            </a:r>
            <a:endParaRPr lang="en-US" altLang="en-US" b="1">
              <a:latin typeface="Helvetica" pitchFamily="2" charset="0"/>
            </a:endParaRPr>
          </a:p>
        </p:txBody>
      </p:sp>
      <p:sp>
        <p:nvSpPr>
          <p:cNvPr id="977009" name="Rectangle 113">
            <a:extLst>
              <a:ext uri="{FF2B5EF4-FFF2-40B4-BE49-F238E27FC236}">
                <a16:creationId xmlns:a16="http://schemas.microsoft.com/office/drawing/2014/main" id="{39F092CA-3F47-CE44-9E9E-71B90751F090}"/>
              </a:ext>
            </a:extLst>
          </p:cNvPr>
          <p:cNvSpPr>
            <a:spLocks noChangeArrowheads="1"/>
          </p:cNvSpPr>
          <p:nvPr/>
        </p:nvSpPr>
        <p:spPr bwMode="auto">
          <a:xfrm>
            <a:off x="830263" y="5414963"/>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Ester</a:t>
            </a:r>
            <a:endParaRPr lang="en-US" altLang="en-US">
              <a:latin typeface="Helvetica" pitchFamily="2" charset="0"/>
            </a:endParaRPr>
          </a:p>
        </p:txBody>
      </p:sp>
      <p:sp>
        <p:nvSpPr>
          <p:cNvPr id="977010" name="Rectangle 114">
            <a:extLst>
              <a:ext uri="{FF2B5EF4-FFF2-40B4-BE49-F238E27FC236}">
                <a16:creationId xmlns:a16="http://schemas.microsoft.com/office/drawing/2014/main" id="{39CB8924-534D-B843-B0C2-E2A978DC3C78}"/>
              </a:ext>
            </a:extLst>
          </p:cNvPr>
          <p:cNvSpPr>
            <a:spLocks noChangeArrowheads="1"/>
          </p:cNvSpPr>
          <p:nvPr/>
        </p:nvSpPr>
        <p:spPr bwMode="auto">
          <a:xfrm>
            <a:off x="731838" y="2717800"/>
            <a:ext cx="8905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700" b="1">
                <a:solidFill>
                  <a:srgbClr val="000000"/>
                </a:solidFill>
                <a:latin typeface="Helvetica" pitchFamily="2" charset="0"/>
              </a:rPr>
              <a:t>I Samuel</a:t>
            </a:r>
            <a:endParaRPr lang="en-US" altLang="en-US" sz="1400">
              <a:latin typeface="Helvetica" pitchFamily="2" charset="0"/>
            </a:endParaRPr>
          </a:p>
        </p:txBody>
      </p:sp>
      <p:sp>
        <p:nvSpPr>
          <p:cNvPr id="977011" name="Rectangle 115">
            <a:extLst>
              <a:ext uri="{FF2B5EF4-FFF2-40B4-BE49-F238E27FC236}">
                <a16:creationId xmlns:a16="http://schemas.microsoft.com/office/drawing/2014/main" id="{4F962DCF-71F2-C24C-812F-08E3ACBCD5CC}"/>
              </a:ext>
            </a:extLst>
          </p:cNvPr>
          <p:cNvSpPr>
            <a:spLocks noChangeArrowheads="1"/>
          </p:cNvSpPr>
          <p:nvPr/>
        </p:nvSpPr>
        <p:spPr bwMode="auto">
          <a:xfrm>
            <a:off x="668338" y="3114675"/>
            <a:ext cx="1003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Samuel</a:t>
            </a:r>
            <a:endParaRPr lang="en-US" altLang="en-US" sz="1400">
              <a:latin typeface="Helvetica" pitchFamily="2" charset="0"/>
            </a:endParaRPr>
          </a:p>
        </p:txBody>
      </p:sp>
      <p:sp>
        <p:nvSpPr>
          <p:cNvPr id="977012" name="Rectangle 116">
            <a:extLst>
              <a:ext uri="{FF2B5EF4-FFF2-40B4-BE49-F238E27FC236}">
                <a16:creationId xmlns:a16="http://schemas.microsoft.com/office/drawing/2014/main" id="{3969DFA4-DFA2-7149-A562-49B4D37BD62D}"/>
              </a:ext>
            </a:extLst>
          </p:cNvPr>
          <p:cNvSpPr>
            <a:spLocks noChangeArrowheads="1"/>
          </p:cNvSpPr>
          <p:nvPr/>
        </p:nvSpPr>
        <p:spPr bwMode="auto">
          <a:xfrm>
            <a:off x="782638" y="336867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Raja</a:t>
            </a:r>
            <a:endParaRPr lang="en-US" altLang="en-US">
              <a:latin typeface="Helvetica" pitchFamily="2" charset="0"/>
            </a:endParaRPr>
          </a:p>
        </p:txBody>
      </p:sp>
      <p:sp>
        <p:nvSpPr>
          <p:cNvPr id="977013" name="Rectangle 117">
            <a:extLst>
              <a:ext uri="{FF2B5EF4-FFF2-40B4-BE49-F238E27FC236}">
                <a16:creationId xmlns:a16="http://schemas.microsoft.com/office/drawing/2014/main" id="{6C7A3779-C5E7-1242-87F4-9BD3D60541AD}"/>
              </a:ext>
            </a:extLst>
          </p:cNvPr>
          <p:cNvSpPr>
            <a:spLocks noChangeArrowheads="1"/>
          </p:cNvSpPr>
          <p:nvPr/>
        </p:nvSpPr>
        <p:spPr bwMode="auto">
          <a:xfrm>
            <a:off x="641350" y="3730625"/>
            <a:ext cx="673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Raja</a:t>
            </a:r>
            <a:endParaRPr lang="en-US" altLang="en-US">
              <a:latin typeface="Helvetica" pitchFamily="2" charset="0"/>
            </a:endParaRPr>
          </a:p>
        </p:txBody>
      </p:sp>
      <p:sp>
        <p:nvSpPr>
          <p:cNvPr id="977014" name="Rectangle 118" descr="Small grid">
            <a:extLst>
              <a:ext uri="{FF2B5EF4-FFF2-40B4-BE49-F238E27FC236}">
                <a16:creationId xmlns:a16="http://schemas.microsoft.com/office/drawing/2014/main" id="{78616F15-A075-FD46-9224-57F253996EBE}"/>
              </a:ext>
            </a:extLst>
          </p:cNvPr>
          <p:cNvSpPr>
            <a:spLocks noChangeArrowheads="1"/>
          </p:cNvSpPr>
          <p:nvPr/>
        </p:nvSpPr>
        <p:spPr bwMode="auto">
          <a:xfrm>
            <a:off x="2220913" y="582613"/>
            <a:ext cx="222250" cy="32797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015" name="Arc 119">
            <a:extLst>
              <a:ext uri="{FF2B5EF4-FFF2-40B4-BE49-F238E27FC236}">
                <a16:creationId xmlns:a16="http://schemas.microsoft.com/office/drawing/2014/main" id="{18B409CB-A61F-2149-B52B-800BA975F70B}"/>
              </a:ext>
            </a:extLst>
          </p:cNvPr>
          <p:cNvSpPr>
            <a:spLocks/>
          </p:cNvSpPr>
          <p:nvPr/>
        </p:nvSpPr>
        <p:spPr bwMode="auto">
          <a:xfrm rot="10860000">
            <a:off x="2457450" y="569913"/>
            <a:ext cx="92075" cy="27463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381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016" name="Line 120">
            <a:extLst>
              <a:ext uri="{FF2B5EF4-FFF2-40B4-BE49-F238E27FC236}">
                <a16:creationId xmlns:a16="http://schemas.microsoft.com/office/drawing/2014/main" id="{6AA78C9D-75C7-3342-97C8-A9CCFF3E52AE}"/>
              </a:ext>
            </a:extLst>
          </p:cNvPr>
          <p:cNvSpPr>
            <a:spLocks noChangeShapeType="1"/>
          </p:cNvSpPr>
          <p:nvPr/>
        </p:nvSpPr>
        <p:spPr bwMode="auto">
          <a:xfrm flipH="1" flipV="1">
            <a:off x="3830638" y="360363"/>
            <a:ext cx="0" cy="4381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7017" name="Line 121">
            <a:extLst>
              <a:ext uri="{FF2B5EF4-FFF2-40B4-BE49-F238E27FC236}">
                <a16:creationId xmlns:a16="http://schemas.microsoft.com/office/drawing/2014/main" id="{13B63876-2D51-2E4E-B316-5A54C9B90402}"/>
              </a:ext>
            </a:extLst>
          </p:cNvPr>
          <p:cNvSpPr>
            <a:spLocks noChangeShapeType="1"/>
          </p:cNvSpPr>
          <p:nvPr/>
        </p:nvSpPr>
        <p:spPr bwMode="auto">
          <a:xfrm>
            <a:off x="2670175" y="571500"/>
            <a:ext cx="4937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7018" name="Line 122">
            <a:extLst>
              <a:ext uri="{FF2B5EF4-FFF2-40B4-BE49-F238E27FC236}">
                <a16:creationId xmlns:a16="http://schemas.microsoft.com/office/drawing/2014/main" id="{853ACA24-6F7D-4A43-9A23-F7EA4CDF0553}"/>
              </a:ext>
            </a:extLst>
          </p:cNvPr>
          <p:cNvSpPr>
            <a:spLocks noChangeShapeType="1"/>
          </p:cNvSpPr>
          <p:nvPr/>
        </p:nvSpPr>
        <p:spPr bwMode="auto">
          <a:xfrm>
            <a:off x="3290888" y="571500"/>
            <a:ext cx="479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7019" name="Line 123">
            <a:extLst>
              <a:ext uri="{FF2B5EF4-FFF2-40B4-BE49-F238E27FC236}">
                <a16:creationId xmlns:a16="http://schemas.microsoft.com/office/drawing/2014/main" id="{F33174C8-E0B1-EE40-9B1A-15824C413B83}"/>
              </a:ext>
            </a:extLst>
          </p:cNvPr>
          <p:cNvSpPr>
            <a:spLocks noChangeShapeType="1"/>
          </p:cNvSpPr>
          <p:nvPr/>
        </p:nvSpPr>
        <p:spPr bwMode="auto">
          <a:xfrm>
            <a:off x="2651125" y="2012950"/>
            <a:ext cx="11160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7020" name="Line 124">
            <a:extLst>
              <a:ext uri="{FF2B5EF4-FFF2-40B4-BE49-F238E27FC236}">
                <a16:creationId xmlns:a16="http://schemas.microsoft.com/office/drawing/2014/main" id="{A675C5BD-0091-1547-9630-C0F896077E11}"/>
              </a:ext>
            </a:extLst>
          </p:cNvPr>
          <p:cNvSpPr>
            <a:spLocks noChangeShapeType="1"/>
          </p:cNvSpPr>
          <p:nvPr/>
        </p:nvSpPr>
        <p:spPr bwMode="auto">
          <a:xfrm>
            <a:off x="2620963" y="34512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7021" name="Rectangle 125">
            <a:extLst>
              <a:ext uri="{FF2B5EF4-FFF2-40B4-BE49-F238E27FC236}">
                <a16:creationId xmlns:a16="http://schemas.microsoft.com/office/drawing/2014/main" id="{D240C2FE-FF43-0C44-9336-71C117998306}"/>
              </a:ext>
            </a:extLst>
          </p:cNvPr>
          <p:cNvSpPr>
            <a:spLocks noChangeArrowheads="1"/>
          </p:cNvSpPr>
          <p:nvPr/>
        </p:nvSpPr>
        <p:spPr bwMode="auto">
          <a:xfrm>
            <a:off x="4243388" y="186690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(N)</a:t>
            </a:r>
          </a:p>
        </p:txBody>
      </p:sp>
      <p:sp>
        <p:nvSpPr>
          <p:cNvPr id="977022" name="Rectangle 126">
            <a:extLst>
              <a:ext uri="{FF2B5EF4-FFF2-40B4-BE49-F238E27FC236}">
                <a16:creationId xmlns:a16="http://schemas.microsoft.com/office/drawing/2014/main" id="{5E22DE35-C071-2747-85D9-434D05E1A89B}"/>
              </a:ext>
            </a:extLst>
          </p:cNvPr>
          <p:cNvSpPr>
            <a:spLocks noChangeArrowheads="1"/>
          </p:cNvSpPr>
          <p:nvPr/>
        </p:nvSpPr>
        <p:spPr bwMode="auto">
          <a:xfrm>
            <a:off x="4224338" y="3041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77023" name="Rectangle 127">
            <a:extLst>
              <a:ext uri="{FF2B5EF4-FFF2-40B4-BE49-F238E27FC236}">
                <a16:creationId xmlns:a16="http://schemas.microsoft.com/office/drawing/2014/main" id="{8E732860-D10C-D249-A3A3-FADCB1182342}"/>
              </a:ext>
            </a:extLst>
          </p:cNvPr>
          <p:cNvSpPr>
            <a:spLocks noChangeArrowheads="1"/>
          </p:cNvSpPr>
          <p:nvPr/>
        </p:nvSpPr>
        <p:spPr bwMode="auto">
          <a:xfrm>
            <a:off x="4225925" y="4438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77024" name="Rectangle 128">
            <a:extLst>
              <a:ext uri="{FF2B5EF4-FFF2-40B4-BE49-F238E27FC236}">
                <a16:creationId xmlns:a16="http://schemas.microsoft.com/office/drawing/2014/main" id="{A9DD1787-A74E-D246-850F-15C29B9E47BE}"/>
              </a:ext>
            </a:extLst>
          </p:cNvPr>
          <p:cNvSpPr>
            <a:spLocks noChangeArrowheads="1"/>
          </p:cNvSpPr>
          <p:nvPr/>
        </p:nvSpPr>
        <p:spPr bwMode="auto">
          <a:xfrm>
            <a:off x="4211638" y="573246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77025" name="Rectangle 129">
            <a:extLst>
              <a:ext uri="{FF2B5EF4-FFF2-40B4-BE49-F238E27FC236}">
                <a16:creationId xmlns:a16="http://schemas.microsoft.com/office/drawing/2014/main" id="{C7A3D8A0-85FF-E042-897A-CEF822F11D8F}"/>
              </a:ext>
            </a:extLst>
          </p:cNvPr>
          <p:cNvSpPr>
            <a:spLocks noChangeArrowheads="1"/>
          </p:cNvSpPr>
          <p:nvPr/>
        </p:nvSpPr>
        <p:spPr bwMode="auto">
          <a:xfrm>
            <a:off x="4210050" y="6661150"/>
            <a:ext cx="622300" cy="3635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77026" name="Line 130">
            <a:extLst>
              <a:ext uri="{FF2B5EF4-FFF2-40B4-BE49-F238E27FC236}">
                <a16:creationId xmlns:a16="http://schemas.microsoft.com/office/drawing/2014/main" id="{80A0D315-91C4-6042-A64F-9718DAE3F10B}"/>
              </a:ext>
            </a:extLst>
          </p:cNvPr>
          <p:cNvSpPr>
            <a:spLocks noChangeShapeType="1"/>
          </p:cNvSpPr>
          <p:nvPr/>
        </p:nvSpPr>
        <p:spPr bwMode="auto">
          <a:xfrm>
            <a:off x="2649538" y="31670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7027" name="Line 131">
            <a:extLst>
              <a:ext uri="{FF2B5EF4-FFF2-40B4-BE49-F238E27FC236}">
                <a16:creationId xmlns:a16="http://schemas.microsoft.com/office/drawing/2014/main" id="{1B26A518-BE14-1344-AE31-89323C8580AA}"/>
              </a:ext>
            </a:extLst>
          </p:cNvPr>
          <p:cNvSpPr>
            <a:spLocks noChangeShapeType="1"/>
          </p:cNvSpPr>
          <p:nvPr/>
        </p:nvSpPr>
        <p:spPr bwMode="auto">
          <a:xfrm>
            <a:off x="2620963" y="4860925"/>
            <a:ext cx="1101725" cy="1588"/>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77028" name="Line 132">
            <a:extLst>
              <a:ext uri="{FF2B5EF4-FFF2-40B4-BE49-F238E27FC236}">
                <a16:creationId xmlns:a16="http://schemas.microsoft.com/office/drawing/2014/main" id="{8FA2F34C-9F26-8946-91AF-EF9DD6E2C702}"/>
              </a:ext>
            </a:extLst>
          </p:cNvPr>
          <p:cNvSpPr>
            <a:spLocks noChangeShapeType="1"/>
          </p:cNvSpPr>
          <p:nvPr/>
        </p:nvSpPr>
        <p:spPr bwMode="auto">
          <a:xfrm>
            <a:off x="2179638" y="3898900"/>
            <a:ext cx="230187" cy="25558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77029" name="Group 133">
            <a:extLst>
              <a:ext uri="{FF2B5EF4-FFF2-40B4-BE49-F238E27FC236}">
                <a16:creationId xmlns:a16="http://schemas.microsoft.com/office/drawing/2014/main" id="{A6484AC0-3BD8-7E44-8BD6-C2C5BB17D63D}"/>
              </a:ext>
            </a:extLst>
          </p:cNvPr>
          <p:cNvGrpSpPr>
            <a:grpSpLocks/>
          </p:cNvGrpSpPr>
          <p:nvPr/>
        </p:nvGrpSpPr>
        <p:grpSpPr bwMode="auto">
          <a:xfrm>
            <a:off x="1901825" y="4265613"/>
            <a:ext cx="765175" cy="1147762"/>
            <a:chOff x="89" y="3487"/>
            <a:chExt cx="482" cy="723"/>
          </a:xfrm>
        </p:grpSpPr>
        <p:sp>
          <p:nvSpPr>
            <p:cNvPr id="977030" name="Rectangle 134">
              <a:extLst>
                <a:ext uri="{FF2B5EF4-FFF2-40B4-BE49-F238E27FC236}">
                  <a16:creationId xmlns:a16="http://schemas.microsoft.com/office/drawing/2014/main" id="{D00F86A1-BB98-D440-ADEC-98F6D75DB001}"/>
                </a:ext>
              </a:extLst>
            </p:cNvPr>
            <p:cNvSpPr>
              <a:spLocks noChangeArrowheads="1"/>
            </p:cNvSpPr>
            <p:nvPr/>
          </p:nvSpPr>
          <p:spPr bwMode="auto">
            <a:xfrm>
              <a:off x="89" y="3487"/>
              <a:ext cx="15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NABI</a:t>
              </a:r>
              <a:endParaRPr lang="en-US" altLang="en-US" sz="1400">
                <a:latin typeface="Helvetica" pitchFamily="2" charset="0"/>
              </a:endParaRPr>
            </a:p>
          </p:txBody>
        </p:sp>
        <p:sp>
          <p:nvSpPr>
            <p:cNvPr id="977031" name="Rectangle 135">
              <a:extLst>
                <a:ext uri="{FF2B5EF4-FFF2-40B4-BE49-F238E27FC236}">
                  <a16:creationId xmlns:a16="http://schemas.microsoft.com/office/drawing/2014/main" id="{E180D2E2-3C8B-AA46-BD9A-0E27B1D39F02}"/>
                </a:ext>
              </a:extLst>
            </p:cNvPr>
            <p:cNvSpPr>
              <a:spLocks noChangeArrowheads="1"/>
            </p:cNvSpPr>
            <p:nvPr/>
          </p:nvSpPr>
          <p:spPr bwMode="auto">
            <a:xfrm>
              <a:off x="89" y="356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MENULIS</a:t>
              </a:r>
              <a:endParaRPr lang="en-US" altLang="en-US" sz="1400">
                <a:latin typeface="Helvetica" pitchFamily="2" charset="0"/>
              </a:endParaRPr>
            </a:p>
          </p:txBody>
        </p:sp>
        <p:sp>
          <p:nvSpPr>
            <p:cNvPr id="977032" name="Rectangle 136">
              <a:extLst>
                <a:ext uri="{FF2B5EF4-FFF2-40B4-BE49-F238E27FC236}">
                  <a16:creationId xmlns:a16="http://schemas.microsoft.com/office/drawing/2014/main" id="{76EB8103-962F-6E4C-A42D-D7F329A1982C}"/>
                </a:ext>
              </a:extLst>
            </p:cNvPr>
            <p:cNvSpPr>
              <a:spLocks noChangeArrowheads="1"/>
            </p:cNvSpPr>
            <p:nvPr/>
          </p:nvSpPr>
          <p:spPr bwMode="auto">
            <a:xfrm>
              <a:off x="89" y="364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SELAMA</a:t>
              </a:r>
              <a:endParaRPr lang="en-US" altLang="en-US" sz="1400">
                <a:latin typeface="Helvetica" pitchFamily="2" charset="0"/>
              </a:endParaRPr>
            </a:p>
          </p:txBody>
        </p:sp>
        <p:sp>
          <p:nvSpPr>
            <p:cNvPr id="977033" name="Rectangle 137">
              <a:extLst>
                <a:ext uri="{FF2B5EF4-FFF2-40B4-BE49-F238E27FC236}">
                  <a16:creationId xmlns:a16="http://schemas.microsoft.com/office/drawing/2014/main" id="{3B8AA468-18E9-354C-AD68-5FE0397CF2E8}"/>
                </a:ext>
              </a:extLst>
            </p:cNvPr>
            <p:cNvSpPr>
              <a:spLocks noChangeArrowheads="1"/>
            </p:cNvSpPr>
            <p:nvPr/>
          </p:nvSpPr>
          <p:spPr bwMode="auto">
            <a:xfrm>
              <a:off x="89" y="3725"/>
              <a:ext cx="27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EMPAT</a:t>
              </a:r>
              <a:endParaRPr lang="en-US" altLang="en-US" sz="1400">
                <a:latin typeface="Helvetica" pitchFamily="2" charset="0"/>
              </a:endParaRPr>
            </a:p>
          </p:txBody>
        </p:sp>
        <p:sp>
          <p:nvSpPr>
            <p:cNvPr id="977034" name="Rectangle 138">
              <a:extLst>
                <a:ext uri="{FF2B5EF4-FFF2-40B4-BE49-F238E27FC236}">
                  <a16:creationId xmlns:a16="http://schemas.microsoft.com/office/drawing/2014/main" id="{000C1FD2-0A2F-1447-88D1-2D915C9A8DAB}"/>
                </a:ext>
              </a:extLst>
            </p:cNvPr>
            <p:cNvSpPr>
              <a:spLocks noChangeArrowheads="1"/>
            </p:cNvSpPr>
            <p:nvPr/>
          </p:nvSpPr>
          <p:spPr bwMode="auto">
            <a:xfrm>
              <a:off x="89" y="3803"/>
              <a:ext cx="29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RATUS</a:t>
              </a:r>
              <a:endParaRPr lang="en-US" altLang="en-US" sz="1400">
                <a:latin typeface="Helvetica" pitchFamily="2" charset="0"/>
              </a:endParaRPr>
            </a:p>
          </p:txBody>
        </p:sp>
        <p:sp>
          <p:nvSpPr>
            <p:cNvPr id="977035" name="Rectangle 139">
              <a:extLst>
                <a:ext uri="{FF2B5EF4-FFF2-40B4-BE49-F238E27FC236}">
                  <a16:creationId xmlns:a16="http://schemas.microsoft.com/office/drawing/2014/main" id="{F7823CA6-17E3-B84C-9A69-A91C42226BC9}"/>
                </a:ext>
              </a:extLst>
            </p:cNvPr>
            <p:cNvSpPr>
              <a:spLocks noChangeArrowheads="1"/>
            </p:cNvSpPr>
            <p:nvPr/>
          </p:nvSpPr>
          <p:spPr bwMode="auto">
            <a:xfrm>
              <a:off x="89" y="3885"/>
              <a:ext cx="33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TAHUN</a:t>
              </a:r>
              <a:endParaRPr lang="en-US" altLang="en-US" sz="1400">
                <a:latin typeface="Helvetica" pitchFamily="2" charset="0"/>
              </a:endParaRPr>
            </a:p>
          </p:txBody>
        </p:sp>
        <p:sp>
          <p:nvSpPr>
            <p:cNvPr id="977036" name="Rectangle 140">
              <a:extLst>
                <a:ext uri="{FF2B5EF4-FFF2-40B4-BE49-F238E27FC236}">
                  <a16:creationId xmlns:a16="http://schemas.microsoft.com/office/drawing/2014/main" id="{F93A32E8-3E81-9D45-827A-0812CDB7EC03}"/>
                </a:ext>
              </a:extLst>
            </p:cNvPr>
            <p:cNvSpPr>
              <a:spLocks noChangeArrowheads="1"/>
            </p:cNvSpPr>
            <p:nvPr/>
          </p:nvSpPr>
          <p:spPr bwMode="auto">
            <a:xfrm>
              <a:off x="89" y="3972"/>
              <a:ext cx="42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SETELAH</a:t>
              </a:r>
              <a:endParaRPr lang="en-US" altLang="en-US" sz="1400">
                <a:latin typeface="Helvetica" pitchFamily="2" charset="0"/>
              </a:endParaRPr>
            </a:p>
          </p:txBody>
        </p:sp>
        <p:sp>
          <p:nvSpPr>
            <p:cNvPr id="977037" name="Rectangle 141">
              <a:extLst>
                <a:ext uri="{FF2B5EF4-FFF2-40B4-BE49-F238E27FC236}">
                  <a16:creationId xmlns:a16="http://schemas.microsoft.com/office/drawing/2014/main" id="{A50CE817-AFCD-EB41-943F-1E62B55D9271}"/>
                </a:ext>
              </a:extLst>
            </p:cNvPr>
            <p:cNvSpPr>
              <a:spLocks noChangeArrowheads="1"/>
            </p:cNvSpPr>
            <p:nvPr/>
          </p:nvSpPr>
          <p:spPr bwMode="auto">
            <a:xfrm>
              <a:off x="101" y="4056"/>
              <a:ext cx="1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 </a:t>
              </a:r>
              <a:endParaRPr lang="en-US" altLang="en-US" sz="1400">
                <a:latin typeface="Helvetica" pitchFamily="2" charset="0"/>
              </a:endParaRPr>
            </a:p>
          </p:txBody>
        </p:sp>
        <p:sp>
          <p:nvSpPr>
            <p:cNvPr id="977038" name="Rectangle 142">
              <a:extLst>
                <a:ext uri="{FF2B5EF4-FFF2-40B4-BE49-F238E27FC236}">
                  <a16:creationId xmlns:a16="http://schemas.microsoft.com/office/drawing/2014/main" id="{DC544803-74CF-A74C-A26C-1290E771DB8C}"/>
                </a:ext>
              </a:extLst>
            </p:cNvPr>
            <p:cNvSpPr>
              <a:spLocks noChangeArrowheads="1"/>
            </p:cNvSpPr>
            <p:nvPr/>
          </p:nvSpPr>
          <p:spPr bwMode="auto">
            <a:xfrm>
              <a:off x="125" y="4133"/>
              <a:ext cx="4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"PECAH"</a:t>
              </a:r>
              <a:endParaRPr lang="en-US" altLang="en-US" sz="1400">
                <a:latin typeface="Helvetica" pitchFamily="2" charset="0"/>
              </a:endParaRPr>
            </a:p>
          </p:txBody>
        </p:sp>
      </p:grpSp>
      <p:sp>
        <p:nvSpPr>
          <p:cNvPr id="977039" name="Rectangle 143" descr="Small grid">
            <a:extLst>
              <a:ext uri="{FF2B5EF4-FFF2-40B4-BE49-F238E27FC236}">
                <a16:creationId xmlns:a16="http://schemas.microsoft.com/office/drawing/2014/main" id="{26A2109C-2628-5A44-B748-D6840EDBD891}"/>
              </a:ext>
            </a:extLst>
          </p:cNvPr>
          <p:cNvSpPr>
            <a:spLocks noChangeArrowheads="1"/>
          </p:cNvSpPr>
          <p:nvPr/>
        </p:nvSpPr>
        <p:spPr bwMode="auto">
          <a:xfrm rot="2940000">
            <a:off x="2197100" y="3862388"/>
            <a:ext cx="366713" cy="179387"/>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040" name="AutoShape 144">
            <a:extLst>
              <a:ext uri="{FF2B5EF4-FFF2-40B4-BE49-F238E27FC236}">
                <a16:creationId xmlns:a16="http://schemas.microsoft.com/office/drawing/2014/main" id="{0B3F82F9-D317-2147-8658-3A81A3E83A7B}"/>
              </a:ext>
            </a:extLst>
          </p:cNvPr>
          <p:cNvSpPr>
            <a:spLocks noChangeArrowheads="1"/>
          </p:cNvSpPr>
          <p:nvPr/>
        </p:nvSpPr>
        <p:spPr bwMode="auto">
          <a:xfrm rot="13800000" flipH="1">
            <a:off x="2379663" y="3867150"/>
            <a:ext cx="241300" cy="406400"/>
          </a:xfrm>
          <a:prstGeom prst="rightArrow">
            <a:avLst>
              <a:gd name="adj1" fmla="val 50000"/>
              <a:gd name="adj2" fmla="val 50005"/>
            </a:avLst>
          </a:prstGeom>
          <a:solidFill>
            <a:schemeClr val="tx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041" name="Rectangle 145">
            <a:extLst>
              <a:ext uri="{FF2B5EF4-FFF2-40B4-BE49-F238E27FC236}">
                <a16:creationId xmlns:a16="http://schemas.microsoft.com/office/drawing/2014/main" id="{E00DEEBC-3462-874B-8C09-830D81A233A4}"/>
              </a:ext>
            </a:extLst>
          </p:cNvPr>
          <p:cNvSpPr>
            <a:spLocks noChangeArrowheads="1"/>
          </p:cNvSpPr>
          <p:nvPr/>
        </p:nvSpPr>
        <p:spPr bwMode="auto">
          <a:xfrm>
            <a:off x="2644775" y="5105400"/>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77042" name="Rectangle 146">
            <a:extLst>
              <a:ext uri="{FF2B5EF4-FFF2-40B4-BE49-F238E27FC236}">
                <a16:creationId xmlns:a16="http://schemas.microsoft.com/office/drawing/2014/main" id="{BFBD47A4-7C5D-054B-9EFB-34C4693101D8}"/>
              </a:ext>
            </a:extLst>
          </p:cNvPr>
          <p:cNvSpPr>
            <a:spLocks noChangeArrowheads="1"/>
          </p:cNvSpPr>
          <p:nvPr/>
        </p:nvSpPr>
        <p:spPr bwMode="auto">
          <a:xfrm>
            <a:off x="2641600" y="5981700"/>
            <a:ext cx="222250" cy="7620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77043" name="Rectangle 147">
            <a:extLst>
              <a:ext uri="{FF2B5EF4-FFF2-40B4-BE49-F238E27FC236}">
                <a16:creationId xmlns:a16="http://schemas.microsoft.com/office/drawing/2014/main" id="{82EA7C72-54FE-8C4E-82DA-436829546B7A}"/>
              </a:ext>
            </a:extLst>
          </p:cNvPr>
          <p:cNvSpPr>
            <a:spLocks noChangeArrowheads="1"/>
          </p:cNvSpPr>
          <p:nvPr/>
        </p:nvSpPr>
        <p:spPr bwMode="auto">
          <a:xfrm>
            <a:off x="3032125" y="54864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7044" name="Rectangle 148">
            <a:extLst>
              <a:ext uri="{FF2B5EF4-FFF2-40B4-BE49-F238E27FC236}">
                <a16:creationId xmlns:a16="http://schemas.microsoft.com/office/drawing/2014/main" id="{82BDF2EE-7354-1847-9887-129A326DEEAA}"/>
              </a:ext>
            </a:extLst>
          </p:cNvPr>
          <p:cNvSpPr>
            <a:spLocks noChangeArrowheads="1"/>
          </p:cNvSpPr>
          <p:nvPr/>
        </p:nvSpPr>
        <p:spPr bwMode="auto">
          <a:xfrm>
            <a:off x="2813050" y="6426200"/>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77045" name="Rectangle 149">
            <a:extLst>
              <a:ext uri="{FF2B5EF4-FFF2-40B4-BE49-F238E27FC236}">
                <a16:creationId xmlns:a16="http://schemas.microsoft.com/office/drawing/2014/main" id="{ABA26FC8-47BE-6D45-BE65-A78D99EF3A5A}"/>
              </a:ext>
            </a:extLst>
          </p:cNvPr>
          <p:cNvSpPr>
            <a:spLocks noChangeArrowheads="1"/>
          </p:cNvSpPr>
          <p:nvPr/>
        </p:nvSpPr>
        <p:spPr bwMode="auto">
          <a:xfrm>
            <a:off x="2649538" y="67008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77046" name="Rectangle 150">
            <a:extLst>
              <a:ext uri="{FF2B5EF4-FFF2-40B4-BE49-F238E27FC236}">
                <a16:creationId xmlns:a16="http://schemas.microsoft.com/office/drawing/2014/main" id="{F9E0CB18-7268-E24F-9CC2-47D4EE043B20}"/>
              </a:ext>
            </a:extLst>
          </p:cNvPr>
          <p:cNvSpPr>
            <a:spLocks noChangeArrowheads="1"/>
          </p:cNvSpPr>
          <p:nvPr/>
        </p:nvSpPr>
        <p:spPr bwMode="auto">
          <a:xfrm>
            <a:off x="2774950" y="6983413"/>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77047" name="Text Box 151">
            <a:extLst>
              <a:ext uri="{FF2B5EF4-FFF2-40B4-BE49-F238E27FC236}">
                <a16:creationId xmlns:a16="http://schemas.microsoft.com/office/drawing/2014/main" id="{CB9BD277-4A5C-6942-8FF7-829177780CC8}"/>
              </a:ext>
            </a:extLst>
          </p:cNvPr>
          <p:cNvSpPr txBox="1">
            <a:spLocks noChangeArrowheads="1"/>
          </p:cNvSpPr>
          <p:nvPr/>
        </p:nvSpPr>
        <p:spPr bwMode="auto">
          <a:xfrm>
            <a:off x="2157413" y="5738813"/>
            <a:ext cx="747712"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000000"/>
                </a:solidFill>
                <a:latin typeface="Helvetica" pitchFamily="2" charset="0"/>
              </a:rPr>
              <a:t>*</a:t>
            </a:r>
          </a:p>
        </p:txBody>
      </p:sp>
      <p:sp>
        <p:nvSpPr>
          <p:cNvPr id="977048" name="Text Box 152">
            <a:extLst>
              <a:ext uri="{FF2B5EF4-FFF2-40B4-BE49-F238E27FC236}">
                <a16:creationId xmlns:a16="http://schemas.microsoft.com/office/drawing/2014/main" id="{716BB118-0150-8040-A002-ADFB72A56188}"/>
              </a:ext>
            </a:extLst>
          </p:cNvPr>
          <p:cNvSpPr txBox="1">
            <a:spLocks noChangeArrowheads="1"/>
          </p:cNvSpPr>
          <p:nvPr/>
        </p:nvSpPr>
        <p:spPr bwMode="auto">
          <a:xfrm rot="-5400000">
            <a:off x="3975100" y="1673225"/>
            <a:ext cx="32067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endParaRPr lang="en-US" altLang="en-US" sz="900">
              <a:latin typeface="Arial Black" panose="020B0604020202020204" pitchFamily="34" charset="0"/>
            </a:endParaRPr>
          </a:p>
        </p:txBody>
      </p:sp>
      <p:sp>
        <p:nvSpPr>
          <p:cNvPr id="977050" name="Rectangle 154">
            <a:extLst>
              <a:ext uri="{FF2B5EF4-FFF2-40B4-BE49-F238E27FC236}">
                <a16:creationId xmlns:a16="http://schemas.microsoft.com/office/drawing/2014/main" id="{6BFAC6F4-D2C1-1346-8F77-5931A0D673E4}"/>
              </a:ext>
            </a:extLst>
          </p:cNvPr>
          <p:cNvSpPr>
            <a:spLocks noChangeArrowheads="1"/>
          </p:cNvSpPr>
          <p:nvPr/>
        </p:nvSpPr>
        <p:spPr bwMode="auto">
          <a:xfrm>
            <a:off x="2876550" y="1498600"/>
            <a:ext cx="6350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Amos</a:t>
            </a:r>
            <a:endParaRPr lang="en-US" altLang="en-US">
              <a:latin typeface="Arial" panose="020B0604020202020204" pitchFamily="34" charset="0"/>
            </a:endParaRPr>
          </a:p>
        </p:txBody>
      </p:sp>
      <p:sp>
        <p:nvSpPr>
          <p:cNvPr id="977051" name="Rectangle 155">
            <a:extLst>
              <a:ext uri="{FF2B5EF4-FFF2-40B4-BE49-F238E27FC236}">
                <a16:creationId xmlns:a16="http://schemas.microsoft.com/office/drawing/2014/main" id="{D67CC713-4F5E-1F40-A37C-DAE93CCB465B}"/>
              </a:ext>
            </a:extLst>
          </p:cNvPr>
          <p:cNvSpPr>
            <a:spLocks noChangeArrowheads="1"/>
          </p:cNvSpPr>
          <p:nvPr/>
        </p:nvSpPr>
        <p:spPr bwMode="auto">
          <a:xfrm>
            <a:off x="2852738" y="1768475"/>
            <a:ext cx="685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Hosea</a:t>
            </a:r>
            <a:endParaRPr lang="en-US" altLang="en-US">
              <a:latin typeface="Arial" panose="020B0604020202020204" pitchFamily="34" charset="0"/>
            </a:endParaRPr>
          </a:p>
        </p:txBody>
      </p:sp>
      <p:sp>
        <p:nvSpPr>
          <p:cNvPr id="977052" name="Rectangle 156">
            <a:extLst>
              <a:ext uri="{FF2B5EF4-FFF2-40B4-BE49-F238E27FC236}">
                <a16:creationId xmlns:a16="http://schemas.microsoft.com/office/drawing/2014/main" id="{05928A2C-D5E8-AD4F-85DE-55E1B7645F97}"/>
              </a:ext>
            </a:extLst>
          </p:cNvPr>
          <p:cNvSpPr>
            <a:spLocks noChangeArrowheads="1"/>
          </p:cNvSpPr>
          <p:nvPr/>
        </p:nvSpPr>
        <p:spPr bwMode="auto">
          <a:xfrm>
            <a:off x="2847975" y="1971675"/>
            <a:ext cx="698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Yunus</a:t>
            </a:r>
            <a:endParaRPr lang="en-US" altLang="en-US">
              <a:latin typeface="Arial" panose="020B0604020202020204" pitchFamily="34" charset="0"/>
            </a:endParaRPr>
          </a:p>
        </p:txBody>
      </p:sp>
      <p:sp>
        <p:nvSpPr>
          <p:cNvPr id="977053" name="Rectangle 157">
            <a:extLst>
              <a:ext uri="{FF2B5EF4-FFF2-40B4-BE49-F238E27FC236}">
                <a16:creationId xmlns:a16="http://schemas.microsoft.com/office/drawing/2014/main" id="{6BB89B3A-6393-C744-B628-482DE05DBE2C}"/>
              </a:ext>
            </a:extLst>
          </p:cNvPr>
          <p:cNvSpPr>
            <a:spLocks noChangeArrowheads="1"/>
          </p:cNvSpPr>
          <p:nvPr/>
        </p:nvSpPr>
        <p:spPr bwMode="auto">
          <a:xfrm>
            <a:off x="2900363" y="2162175"/>
            <a:ext cx="85725"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000" b="1">
                <a:latin typeface="Arial" panose="020B0604020202020204" pitchFamily="34" charset="0"/>
              </a:rPr>
              <a:t>()</a:t>
            </a:r>
            <a:endParaRPr lang="en-US" altLang="en-US" sz="1000">
              <a:latin typeface="Arial" panose="020B0604020202020204" pitchFamily="34" charset="0"/>
            </a:endParaRPr>
          </a:p>
        </p:txBody>
      </p:sp>
      <p:sp>
        <p:nvSpPr>
          <p:cNvPr id="977054" name="Rectangle 158">
            <a:extLst>
              <a:ext uri="{FF2B5EF4-FFF2-40B4-BE49-F238E27FC236}">
                <a16:creationId xmlns:a16="http://schemas.microsoft.com/office/drawing/2014/main" id="{A6B652CD-1262-E14B-A23B-B1AA082468E9}"/>
              </a:ext>
            </a:extLst>
          </p:cNvPr>
          <p:cNvSpPr>
            <a:spLocks noChangeArrowheads="1"/>
          </p:cNvSpPr>
          <p:nvPr/>
        </p:nvSpPr>
        <p:spPr bwMode="auto">
          <a:xfrm>
            <a:off x="2870200" y="2644775"/>
            <a:ext cx="7874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Yesaya</a:t>
            </a:r>
            <a:endParaRPr lang="en-US" altLang="en-US">
              <a:latin typeface="Arial" panose="020B0604020202020204" pitchFamily="34" charset="0"/>
            </a:endParaRPr>
          </a:p>
        </p:txBody>
      </p:sp>
      <p:sp>
        <p:nvSpPr>
          <p:cNvPr id="977055" name="Rectangle 159">
            <a:extLst>
              <a:ext uri="{FF2B5EF4-FFF2-40B4-BE49-F238E27FC236}">
                <a16:creationId xmlns:a16="http://schemas.microsoft.com/office/drawing/2014/main" id="{C3A8CB2F-4800-C448-AE57-C71C1A89E1D6}"/>
              </a:ext>
            </a:extLst>
          </p:cNvPr>
          <p:cNvSpPr>
            <a:spLocks noChangeArrowheads="1"/>
          </p:cNvSpPr>
          <p:nvPr/>
        </p:nvSpPr>
        <p:spPr bwMode="auto">
          <a:xfrm>
            <a:off x="2870200" y="3209925"/>
            <a:ext cx="6477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Mikha</a:t>
            </a:r>
            <a:endParaRPr lang="en-US" altLang="en-US">
              <a:latin typeface="Arial" panose="020B0604020202020204" pitchFamily="34" charset="0"/>
            </a:endParaRPr>
          </a:p>
        </p:txBody>
      </p:sp>
      <p:sp>
        <p:nvSpPr>
          <p:cNvPr id="977056" name="Rectangle 160">
            <a:extLst>
              <a:ext uri="{FF2B5EF4-FFF2-40B4-BE49-F238E27FC236}">
                <a16:creationId xmlns:a16="http://schemas.microsoft.com/office/drawing/2014/main" id="{A8E20178-8F94-A649-8794-B0F735A833CA}"/>
              </a:ext>
            </a:extLst>
          </p:cNvPr>
          <p:cNvSpPr>
            <a:spLocks noChangeArrowheads="1"/>
          </p:cNvSpPr>
          <p:nvPr/>
        </p:nvSpPr>
        <p:spPr bwMode="auto">
          <a:xfrm>
            <a:off x="2965450" y="2924175"/>
            <a:ext cx="4826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Yoel</a:t>
            </a:r>
            <a:endParaRPr lang="en-US" altLang="en-US">
              <a:latin typeface="Arial" panose="020B0604020202020204" pitchFamily="34" charset="0"/>
            </a:endParaRPr>
          </a:p>
        </p:txBody>
      </p:sp>
      <p:sp>
        <p:nvSpPr>
          <p:cNvPr id="977057" name="Rectangle 161">
            <a:extLst>
              <a:ext uri="{FF2B5EF4-FFF2-40B4-BE49-F238E27FC236}">
                <a16:creationId xmlns:a16="http://schemas.microsoft.com/office/drawing/2014/main" id="{CE815155-3591-FC49-8AE2-1DCBDC79542C}"/>
              </a:ext>
            </a:extLst>
          </p:cNvPr>
          <p:cNvSpPr>
            <a:spLocks noChangeArrowheads="1"/>
          </p:cNvSpPr>
          <p:nvPr/>
        </p:nvSpPr>
        <p:spPr bwMode="auto">
          <a:xfrm>
            <a:off x="2738438" y="4125913"/>
            <a:ext cx="692150"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28398" dir="3806097" algn="ctr" rotWithShape="0">
                    <a:schemeClr val="tx1"/>
                  </a:outerShdw>
                </a:effectLst>
              </a14:hiddenEffects>
            </a:ext>
          </a:extLst>
        </p:spPr>
        <p:txBody>
          <a:bodyPr wrap="none" lIns="0" tIns="0" rIns="0" bIns="0">
            <a:spAutoFit/>
          </a:bodyPr>
          <a:lstStyle/>
          <a:p>
            <a:pPr algn="l"/>
            <a:r>
              <a:rPr lang="en-US" altLang="en-US" sz="1400" b="1">
                <a:solidFill>
                  <a:schemeClr val="hlink"/>
                </a:solidFill>
                <a:latin typeface="Helvetica" pitchFamily="2" charset="0"/>
              </a:rPr>
              <a:t>Yeremia</a:t>
            </a:r>
            <a:endParaRPr lang="en-US" altLang="en-US" sz="1400">
              <a:solidFill>
                <a:schemeClr val="hlink"/>
              </a:solidFill>
              <a:latin typeface="Helvetica" pitchFamily="2" charset="0"/>
            </a:endParaRPr>
          </a:p>
        </p:txBody>
      </p:sp>
      <p:sp>
        <p:nvSpPr>
          <p:cNvPr id="977058" name="Rectangle 162">
            <a:extLst>
              <a:ext uri="{FF2B5EF4-FFF2-40B4-BE49-F238E27FC236}">
                <a16:creationId xmlns:a16="http://schemas.microsoft.com/office/drawing/2014/main" id="{670D2722-152F-D14D-B3E1-3E05A20EEC37}"/>
              </a:ext>
            </a:extLst>
          </p:cNvPr>
          <p:cNvSpPr>
            <a:spLocks noChangeArrowheads="1"/>
          </p:cNvSpPr>
          <p:nvPr/>
        </p:nvSpPr>
        <p:spPr bwMode="auto">
          <a:xfrm>
            <a:off x="2641600" y="4611688"/>
            <a:ext cx="952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28398" dir="3806097" algn="ctr" rotWithShape="0">
                    <a:schemeClr val="tx1"/>
                  </a:outerShdw>
                </a:effectLst>
              </a14:hiddenEffects>
            </a:ext>
          </a:extLst>
        </p:spPr>
        <p:txBody>
          <a:bodyPr wrap="none" lIns="0" tIns="0" rIns="0" bIns="0">
            <a:spAutoFit/>
          </a:bodyPr>
          <a:lstStyle/>
          <a:p>
            <a:pPr algn="l"/>
            <a:r>
              <a:rPr lang="en-US" altLang="en-US" b="1">
                <a:solidFill>
                  <a:schemeClr val="hlink"/>
                </a:solidFill>
                <a:latin typeface="Helvetica" pitchFamily="2" charset="0"/>
              </a:rPr>
              <a:t>Habakuk</a:t>
            </a:r>
            <a:endParaRPr lang="en-US" altLang="en-US">
              <a:solidFill>
                <a:schemeClr val="hlink"/>
              </a:solidFill>
              <a:latin typeface="Helvetica" pitchFamily="2" charset="0"/>
            </a:endParaRPr>
          </a:p>
        </p:txBody>
      </p:sp>
      <p:sp>
        <p:nvSpPr>
          <p:cNvPr id="977059" name="Rectangle 163">
            <a:extLst>
              <a:ext uri="{FF2B5EF4-FFF2-40B4-BE49-F238E27FC236}">
                <a16:creationId xmlns:a16="http://schemas.microsoft.com/office/drawing/2014/main" id="{78240C90-B8AF-7143-AE55-FCB0396939A2}"/>
              </a:ext>
            </a:extLst>
          </p:cNvPr>
          <p:cNvSpPr>
            <a:spLocks noChangeArrowheads="1"/>
          </p:cNvSpPr>
          <p:nvPr/>
        </p:nvSpPr>
        <p:spPr bwMode="auto">
          <a:xfrm>
            <a:off x="2498725" y="5057775"/>
            <a:ext cx="1414463"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90487" tIns="44450" rIns="90487" bIns="44450">
            <a:spAutoFit/>
          </a:bodyPr>
          <a:lstStyle/>
          <a:p>
            <a:pPr algn="l">
              <a:spcBef>
                <a:spcPct val="50000"/>
              </a:spcBef>
            </a:pPr>
            <a:r>
              <a:rPr lang="en-US" altLang="en-US" b="1">
                <a:solidFill>
                  <a:schemeClr val="hlink"/>
                </a:solidFill>
                <a:latin typeface="Helvetica" pitchFamily="2" charset="0"/>
              </a:rPr>
              <a:t>Zefanya</a:t>
            </a:r>
          </a:p>
        </p:txBody>
      </p:sp>
      <p:sp>
        <p:nvSpPr>
          <p:cNvPr id="977060" name="Rectangle 164">
            <a:extLst>
              <a:ext uri="{FF2B5EF4-FFF2-40B4-BE49-F238E27FC236}">
                <a16:creationId xmlns:a16="http://schemas.microsoft.com/office/drawing/2014/main" id="{7D811717-2605-454B-B08A-F3785E40F2F1}"/>
              </a:ext>
            </a:extLst>
          </p:cNvPr>
          <p:cNvSpPr>
            <a:spLocks noChangeArrowheads="1"/>
          </p:cNvSpPr>
          <p:nvPr/>
        </p:nvSpPr>
        <p:spPr bwMode="auto">
          <a:xfrm>
            <a:off x="2362200" y="4778375"/>
            <a:ext cx="147955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tx1"/>
                  </a:outerShdw>
                </a:effectLst>
              </a14:hiddenEffects>
            </a:ext>
          </a:extLst>
        </p:spPr>
        <p:txBody>
          <a:bodyPr lIns="90487" tIns="44450" rIns="90487" bIns="44450">
            <a:spAutoFit/>
          </a:bodyPr>
          <a:lstStyle/>
          <a:p>
            <a:pPr algn="ctr">
              <a:spcBef>
                <a:spcPct val="50000"/>
              </a:spcBef>
            </a:pPr>
            <a:r>
              <a:rPr lang="en-US" altLang="en-US" b="1">
                <a:solidFill>
                  <a:schemeClr val="hlink"/>
                </a:solidFill>
                <a:latin typeface="Helvetica" pitchFamily="2" charset="0"/>
              </a:rPr>
              <a:t>Nahum</a:t>
            </a:r>
          </a:p>
        </p:txBody>
      </p:sp>
      <p:sp>
        <p:nvSpPr>
          <p:cNvPr id="977061" name="Text Box 165">
            <a:extLst>
              <a:ext uri="{FF2B5EF4-FFF2-40B4-BE49-F238E27FC236}">
                <a16:creationId xmlns:a16="http://schemas.microsoft.com/office/drawing/2014/main" id="{DCAC188D-144B-BF49-8EE9-D67108B6D3AB}"/>
              </a:ext>
            </a:extLst>
          </p:cNvPr>
          <p:cNvSpPr txBox="1">
            <a:spLocks noChangeArrowheads="1"/>
          </p:cNvSpPr>
          <p:nvPr/>
        </p:nvSpPr>
        <p:spPr bwMode="auto">
          <a:xfrm>
            <a:off x="2771775" y="4938713"/>
            <a:ext cx="1206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p>
            <a:pPr algn="ctr">
              <a:spcBef>
                <a:spcPct val="50000"/>
              </a:spcBef>
            </a:pPr>
            <a:r>
              <a:rPr lang="en-US" altLang="en-US" sz="1000" b="1">
                <a:solidFill>
                  <a:schemeClr val="hlink"/>
                </a:solidFill>
                <a:latin typeface="Helvetica" pitchFamily="2" charset="0"/>
              </a:rPr>
              <a:t>(ke Niveveh</a:t>
            </a:r>
            <a:r>
              <a:rPr lang="en-US" altLang="en-US" sz="1200" b="1">
                <a:solidFill>
                  <a:schemeClr val="hlink"/>
                </a:solidFill>
                <a:latin typeface="Helvetica" pitchFamily="2" charset="0"/>
              </a:rPr>
              <a:t>)</a:t>
            </a:r>
          </a:p>
        </p:txBody>
      </p:sp>
      <p:sp>
        <p:nvSpPr>
          <p:cNvPr id="977062" name="Rectangle 166">
            <a:extLst>
              <a:ext uri="{FF2B5EF4-FFF2-40B4-BE49-F238E27FC236}">
                <a16:creationId xmlns:a16="http://schemas.microsoft.com/office/drawing/2014/main" id="{298AE62F-DC86-D44F-8444-1DC48AB8DECE}"/>
              </a:ext>
            </a:extLst>
          </p:cNvPr>
          <p:cNvSpPr>
            <a:spLocks noChangeArrowheads="1"/>
          </p:cNvSpPr>
          <p:nvPr/>
        </p:nvSpPr>
        <p:spPr bwMode="auto">
          <a:xfrm>
            <a:off x="2562225" y="4046538"/>
            <a:ext cx="1873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977063" name="Rectangle 167">
            <a:extLst>
              <a:ext uri="{FF2B5EF4-FFF2-40B4-BE49-F238E27FC236}">
                <a16:creationId xmlns:a16="http://schemas.microsoft.com/office/drawing/2014/main" id="{B2805D74-8946-004F-A7FF-6E43C26238E0}"/>
              </a:ext>
            </a:extLst>
          </p:cNvPr>
          <p:cNvSpPr>
            <a:spLocks noChangeArrowheads="1"/>
          </p:cNvSpPr>
          <p:nvPr/>
        </p:nvSpPr>
        <p:spPr bwMode="auto">
          <a:xfrm>
            <a:off x="2641600" y="3606800"/>
            <a:ext cx="22225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5000">
                <a:latin typeface="Helvetica" pitchFamily="2" charset="0"/>
              </a:rPr>
              <a:t>•</a:t>
            </a:r>
            <a:endParaRPr lang="en-US" altLang="en-US" sz="2000">
              <a:latin typeface="Helvetica" pitchFamily="2" charset="0"/>
            </a:endParaRPr>
          </a:p>
        </p:txBody>
      </p:sp>
      <p:sp>
        <p:nvSpPr>
          <p:cNvPr id="977064" name="Rectangle 168">
            <a:extLst>
              <a:ext uri="{FF2B5EF4-FFF2-40B4-BE49-F238E27FC236}">
                <a16:creationId xmlns:a16="http://schemas.microsoft.com/office/drawing/2014/main" id="{C6E0D6E8-2D2C-B44D-8B62-A3024149C658}"/>
              </a:ext>
            </a:extLst>
          </p:cNvPr>
          <p:cNvSpPr>
            <a:spLocks noChangeArrowheads="1"/>
          </p:cNvSpPr>
          <p:nvPr/>
        </p:nvSpPr>
        <p:spPr bwMode="auto">
          <a:xfrm>
            <a:off x="2862263" y="55451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77065" name="Rectangle 169">
            <a:extLst>
              <a:ext uri="{FF2B5EF4-FFF2-40B4-BE49-F238E27FC236}">
                <a16:creationId xmlns:a16="http://schemas.microsoft.com/office/drawing/2014/main" id="{EF47C2E8-8D38-8341-9288-AD5A05E2D010}"/>
              </a:ext>
            </a:extLst>
          </p:cNvPr>
          <p:cNvSpPr>
            <a:spLocks noChangeArrowheads="1"/>
          </p:cNvSpPr>
          <p:nvPr/>
        </p:nvSpPr>
        <p:spPr bwMode="auto">
          <a:xfrm>
            <a:off x="2847975" y="58499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 </a:t>
            </a:r>
            <a:endParaRPr lang="en-US" altLang="en-US">
              <a:latin typeface="Helvetica" pitchFamily="2" charset="0"/>
            </a:endParaRPr>
          </a:p>
        </p:txBody>
      </p:sp>
      <p:sp>
        <p:nvSpPr>
          <p:cNvPr id="977066" name="Line 170">
            <a:extLst>
              <a:ext uri="{FF2B5EF4-FFF2-40B4-BE49-F238E27FC236}">
                <a16:creationId xmlns:a16="http://schemas.microsoft.com/office/drawing/2014/main" id="{9695FEE3-3D80-B241-B058-C3BE611243B7}"/>
              </a:ext>
            </a:extLst>
          </p:cNvPr>
          <p:cNvSpPr>
            <a:spLocks noChangeShapeType="1"/>
          </p:cNvSpPr>
          <p:nvPr/>
        </p:nvSpPr>
        <p:spPr bwMode="auto">
          <a:xfrm>
            <a:off x="2559050" y="571500"/>
            <a:ext cx="0" cy="22066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067" name="Line 171">
            <a:extLst>
              <a:ext uri="{FF2B5EF4-FFF2-40B4-BE49-F238E27FC236}">
                <a16:creationId xmlns:a16="http://schemas.microsoft.com/office/drawing/2014/main" id="{9DF095DF-088A-A94C-8D9A-C5BB11E07EAC}"/>
              </a:ext>
            </a:extLst>
          </p:cNvPr>
          <p:cNvSpPr>
            <a:spLocks noChangeShapeType="1"/>
          </p:cNvSpPr>
          <p:nvPr/>
        </p:nvSpPr>
        <p:spPr bwMode="auto">
          <a:xfrm>
            <a:off x="2516188" y="814388"/>
            <a:ext cx="1676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068" name="Line 172">
            <a:extLst>
              <a:ext uri="{FF2B5EF4-FFF2-40B4-BE49-F238E27FC236}">
                <a16:creationId xmlns:a16="http://schemas.microsoft.com/office/drawing/2014/main" id="{DB869D8E-4F06-8348-B1CE-A0812E71E768}"/>
              </a:ext>
            </a:extLst>
          </p:cNvPr>
          <p:cNvSpPr>
            <a:spLocks noChangeShapeType="1"/>
          </p:cNvSpPr>
          <p:nvPr/>
        </p:nvSpPr>
        <p:spPr bwMode="auto">
          <a:xfrm>
            <a:off x="4152900" y="182563"/>
            <a:ext cx="0" cy="6048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069" name="Line 173">
            <a:extLst>
              <a:ext uri="{FF2B5EF4-FFF2-40B4-BE49-F238E27FC236}">
                <a16:creationId xmlns:a16="http://schemas.microsoft.com/office/drawing/2014/main" id="{0B9883A2-7F05-F049-A561-A96890853DEE}"/>
              </a:ext>
            </a:extLst>
          </p:cNvPr>
          <p:cNvSpPr>
            <a:spLocks noChangeShapeType="1"/>
          </p:cNvSpPr>
          <p:nvPr/>
        </p:nvSpPr>
        <p:spPr bwMode="auto">
          <a:xfrm>
            <a:off x="2535238" y="1011238"/>
            <a:ext cx="0" cy="29035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070" name="Line 174">
            <a:extLst>
              <a:ext uri="{FF2B5EF4-FFF2-40B4-BE49-F238E27FC236}">
                <a16:creationId xmlns:a16="http://schemas.microsoft.com/office/drawing/2014/main" id="{31948C7F-E3E3-2C42-B33B-0F56ECF83E7C}"/>
              </a:ext>
            </a:extLst>
          </p:cNvPr>
          <p:cNvSpPr>
            <a:spLocks noChangeShapeType="1"/>
          </p:cNvSpPr>
          <p:nvPr/>
        </p:nvSpPr>
        <p:spPr bwMode="auto">
          <a:xfrm>
            <a:off x="2511425" y="1001713"/>
            <a:ext cx="1693863"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071" name="Line 175">
            <a:extLst>
              <a:ext uri="{FF2B5EF4-FFF2-40B4-BE49-F238E27FC236}">
                <a16:creationId xmlns:a16="http://schemas.microsoft.com/office/drawing/2014/main" id="{E8EE2B20-BC1C-534B-A971-D3DA4E41B160}"/>
              </a:ext>
            </a:extLst>
          </p:cNvPr>
          <p:cNvSpPr>
            <a:spLocks noChangeShapeType="1"/>
          </p:cNvSpPr>
          <p:nvPr/>
        </p:nvSpPr>
        <p:spPr bwMode="auto">
          <a:xfrm>
            <a:off x="2509838" y="7305675"/>
            <a:ext cx="1693862" cy="0"/>
          </a:xfrm>
          <a:prstGeom prst="line">
            <a:avLst/>
          </a:prstGeom>
          <a:noFill/>
          <a:ln w="76200">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77072" name="Line 176">
            <a:extLst>
              <a:ext uri="{FF2B5EF4-FFF2-40B4-BE49-F238E27FC236}">
                <a16:creationId xmlns:a16="http://schemas.microsoft.com/office/drawing/2014/main" id="{3834FB31-CA65-124C-8B0A-9170EF23B5B0}"/>
              </a:ext>
            </a:extLst>
          </p:cNvPr>
          <p:cNvSpPr>
            <a:spLocks noChangeShapeType="1"/>
          </p:cNvSpPr>
          <p:nvPr/>
        </p:nvSpPr>
        <p:spPr bwMode="auto">
          <a:xfrm>
            <a:off x="4164013" y="1006475"/>
            <a:ext cx="0" cy="62801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073" name="Line 177">
            <a:extLst>
              <a:ext uri="{FF2B5EF4-FFF2-40B4-BE49-F238E27FC236}">
                <a16:creationId xmlns:a16="http://schemas.microsoft.com/office/drawing/2014/main" id="{D7719BFD-D5E3-2747-AA47-F9336B18EDAF}"/>
              </a:ext>
            </a:extLst>
          </p:cNvPr>
          <p:cNvSpPr>
            <a:spLocks noChangeShapeType="1"/>
          </p:cNvSpPr>
          <p:nvPr/>
        </p:nvSpPr>
        <p:spPr bwMode="auto">
          <a:xfrm>
            <a:off x="2541588" y="5576888"/>
            <a:ext cx="0" cy="17129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074" name="Line 178">
            <a:extLst>
              <a:ext uri="{FF2B5EF4-FFF2-40B4-BE49-F238E27FC236}">
                <a16:creationId xmlns:a16="http://schemas.microsoft.com/office/drawing/2014/main" id="{4CBFDBF7-DD29-D14C-9608-F9CCF0F9EC9E}"/>
              </a:ext>
            </a:extLst>
          </p:cNvPr>
          <p:cNvSpPr>
            <a:spLocks noChangeShapeType="1"/>
          </p:cNvSpPr>
          <p:nvPr/>
        </p:nvSpPr>
        <p:spPr bwMode="auto">
          <a:xfrm flipV="1">
            <a:off x="2201863" y="546100"/>
            <a:ext cx="1587" cy="340201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7075" name="Rectangle 179" descr="Small grid">
            <a:extLst>
              <a:ext uri="{FF2B5EF4-FFF2-40B4-BE49-F238E27FC236}">
                <a16:creationId xmlns:a16="http://schemas.microsoft.com/office/drawing/2014/main" id="{77BC70CC-97F2-0248-AD72-EC375FC02CBC}"/>
              </a:ext>
            </a:extLst>
          </p:cNvPr>
          <p:cNvSpPr>
            <a:spLocks noChangeArrowheads="1"/>
          </p:cNvSpPr>
          <p:nvPr/>
        </p:nvSpPr>
        <p:spPr bwMode="auto">
          <a:xfrm>
            <a:off x="1985963" y="3365500"/>
            <a:ext cx="247650" cy="1524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076" name="Line 180">
            <a:extLst>
              <a:ext uri="{FF2B5EF4-FFF2-40B4-BE49-F238E27FC236}">
                <a16:creationId xmlns:a16="http://schemas.microsoft.com/office/drawing/2014/main" id="{DADE6360-98B0-EE48-92B4-225B38A5CA6F}"/>
              </a:ext>
            </a:extLst>
          </p:cNvPr>
          <p:cNvSpPr>
            <a:spLocks noChangeShapeType="1"/>
          </p:cNvSpPr>
          <p:nvPr/>
        </p:nvSpPr>
        <p:spPr bwMode="auto">
          <a:xfrm>
            <a:off x="2597150" y="1079500"/>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077" name="Rectangle 181">
            <a:extLst>
              <a:ext uri="{FF2B5EF4-FFF2-40B4-BE49-F238E27FC236}">
                <a16:creationId xmlns:a16="http://schemas.microsoft.com/office/drawing/2014/main" id="{AFA317D9-4093-BE43-97E3-542E944A5846}"/>
              </a:ext>
            </a:extLst>
          </p:cNvPr>
          <p:cNvSpPr>
            <a:spLocks noChangeArrowheads="1"/>
          </p:cNvSpPr>
          <p:nvPr/>
        </p:nvSpPr>
        <p:spPr bwMode="auto">
          <a:xfrm>
            <a:off x="2733675" y="3413125"/>
            <a:ext cx="6350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Obaja</a:t>
            </a:r>
            <a:endParaRPr lang="en-US" altLang="en-US">
              <a:latin typeface="Arial" panose="020B0604020202020204" pitchFamily="34" charset="0"/>
            </a:endParaRPr>
          </a:p>
        </p:txBody>
      </p:sp>
      <p:sp>
        <p:nvSpPr>
          <p:cNvPr id="977078" name="Rectangle 182">
            <a:extLst>
              <a:ext uri="{FF2B5EF4-FFF2-40B4-BE49-F238E27FC236}">
                <a16:creationId xmlns:a16="http://schemas.microsoft.com/office/drawing/2014/main" id="{7CF90672-1A7B-564A-A1A8-36F465118CEC}"/>
              </a:ext>
            </a:extLst>
          </p:cNvPr>
          <p:cNvSpPr>
            <a:spLocks noChangeArrowheads="1"/>
          </p:cNvSpPr>
          <p:nvPr/>
        </p:nvSpPr>
        <p:spPr bwMode="auto">
          <a:xfrm>
            <a:off x="2971800" y="3616325"/>
            <a:ext cx="585788"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000" b="1">
                <a:latin typeface="Arial" panose="020B0604020202020204" pitchFamily="34" charset="0"/>
              </a:rPr>
              <a:t>(di Edom)</a:t>
            </a:r>
            <a:endParaRPr lang="en-US" altLang="en-US" sz="1000">
              <a:latin typeface="Arial" panose="020B0604020202020204" pitchFamily="34" charset="0"/>
            </a:endParaRPr>
          </a:p>
        </p:txBody>
      </p:sp>
      <p:sp>
        <p:nvSpPr>
          <p:cNvPr id="977079" name="Text Box 183">
            <a:extLst>
              <a:ext uri="{FF2B5EF4-FFF2-40B4-BE49-F238E27FC236}">
                <a16:creationId xmlns:a16="http://schemas.microsoft.com/office/drawing/2014/main" id="{9D71A4C1-6DB2-3945-A896-725A2184CFFD}"/>
              </a:ext>
            </a:extLst>
          </p:cNvPr>
          <p:cNvSpPr txBox="1">
            <a:spLocks noChangeArrowheads="1"/>
          </p:cNvSpPr>
          <p:nvPr/>
        </p:nvSpPr>
        <p:spPr bwMode="auto">
          <a:xfrm>
            <a:off x="3278188" y="4052888"/>
            <a:ext cx="7397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1400" i="1">
                <a:latin typeface="Kosher-Normal" charset="0"/>
              </a:rPr>
              <a:t>NC</a:t>
            </a:r>
            <a:endParaRPr lang="en-US" altLang="en-US" sz="1400" b="1" i="1">
              <a:solidFill>
                <a:srgbClr val="00DFCA"/>
              </a:solidFill>
              <a:latin typeface="Comic Sans MS" panose="030F0902030302020204" pitchFamily="66" charset="0"/>
            </a:endParaRPr>
          </a:p>
        </p:txBody>
      </p:sp>
      <p:grpSp>
        <p:nvGrpSpPr>
          <p:cNvPr id="977080" name="Group 184">
            <a:extLst>
              <a:ext uri="{FF2B5EF4-FFF2-40B4-BE49-F238E27FC236}">
                <a16:creationId xmlns:a16="http://schemas.microsoft.com/office/drawing/2014/main" id="{1D46BFE5-5834-1B49-B917-892EE43B292D}"/>
              </a:ext>
            </a:extLst>
          </p:cNvPr>
          <p:cNvGrpSpPr>
            <a:grpSpLocks/>
          </p:cNvGrpSpPr>
          <p:nvPr/>
        </p:nvGrpSpPr>
        <p:grpSpPr bwMode="auto">
          <a:xfrm>
            <a:off x="3462338" y="4022725"/>
            <a:ext cx="420687" cy="477838"/>
            <a:chOff x="1084" y="711"/>
            <a:chExt cx="2950" cy="2769"/>
          </a:xfrm>
        </p:grpSpPr>
        <p:grpSp>
          <p:nvGrpSpPr>
            <p:cNvPr id="977081" name="Group 185">
              <a:extLst>
                <a:ext uri="{FF2B5EF4-FFF2-40B4-BE49-F238E27FC236}">
                  <a16:creationId xmlns:a16="http://schemas.microsoft.com/office/drawing/2014/main" id="{6C59BF9A-8155-1B4E-93B2-94B80E5D664C}"/>
                </a:ext>
              </a:extLst>
            </p:cNvPr>
            <p:cNvGrpSpPr>
              <a:grpSpLocks/>
            </p:cNvGrpSpPr>
            <p:nvPr/>
          </p:nvGrpSpPr>
          <p:grpSpPr bwMode="auto">
            <a:xfrm>
              <a:off x="1084" y="711"/>
              <a:ext cx="2950" cy="2769"/>
              <a:chOff x="2707" y="548"/>
              <a:chExt cx="2950" cy="2769"/>
            </a:xfrm>
          </p:grpSpPr>
          <p:grpSp>
            <p:nvGrpSpPr>
              <p:cNvPr id="977082" name="Group 186">
                <a:extLst>
                  <a:ext uri="{FF2B5EF4-FFF2-40B4-BE49-F238E27FC236}">
                    <a16:creationId xmlns:a16="http://schemas.microsoft.com/office/drawing/2014/main" id="{966C0A6D-4FEA-CA47-B7EF-7C0909A0297D}"/>
                  </a:ext>
                </a:extLst>
              </p:cNvPr>
              <p:cNvGrpSpPr>
                <a:grpSpLocks/>
              </p:cNvGrpSpPr>
              <p:nvPr/>
            </p:nvGrpSpPr>
            <p:grpSpPr bwMode="auto">
              <a:xfrm>
                <a:off x="3180" y="1046"/>
                <a:ext cx="2105" cy="1421"/>
                <a:chOff x="578" y="2316"/>
                <a:chExt cx="2105" cy="1421"/>
              </a:xfrm>
            </p:grpSpPr>
            <p:sp>
              <p:nvSpPr>
                <p:cNvPr id="977083" name="Freeform 187" descr="Cork">
                  <a:extLst>
                    <a:ext uri="{FF2B5EF4-FFF2-40B4-BE49-F238E27FC236}">
                      <a16:creationId xmlns:a16="http://schemas.microsoft.com/office/drawing/2014/main" id="{670729E8-1EF4-6D49-8533-6D304387E777}"/>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77084" name="Freeform 188" descr="Cork">
                  <a:extLst>
                    <a:ext uri="{FF2B5EF4-FFF2-40B4-BE49-F238E27FC236}">
                      <a16:creationId xmlns:a16="http://schemas.microsoft.com/office/drawing/2014/main" id="{43FD28B1-8355-F642-AC13-0AEB75E3AAD2}"/>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977085" name="Picture 189">
                <a:extLst>
                  <a:ext uri="{FF2B5EF4-FFF2-40B4-BE49-F238E27FC236}">
                    <a16:creationId xmlns:a16="http://schemas.microsoft.com/office/drawing/2014/main" id="{C4581A5A-3537-9243-B52C-E2520ABD2CE3}"/>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77086" name="Freeform 190">
              <a:extLst>
                <a:ext uri="{FF2B5EF4-FFF2-40B4-BE49-F238E27FC236}">
                  <a16:creationId xmlns:a16="http://schemas.microsoft.com/office/drawing/2014/main" id="{DF71B5A3-6A8F-1C41-8E18-A3DCB0F6187F}"/>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77087" name="Freeform 191">
              <a:extLst>
                <a:ext uri="{FF2B5EF4-FFF2-40B4-BE49-F238E27FC236}">
                  <a16:creationId xmlns:a16="http://schemas.microsoft.com/office/drawing/2014/main" id="{C2728F74-9CE2-854E-9323-C5109F2CE87B}"/>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77088" name="Freeform 192">
              <a:extLst>
                <a:ext uri="{FF2B5EF4-FFF2-40B4-BE49-F238E27FC236}">
                  <a16:creationId xmlns:a16="http://schemas.microsoft.com/office/drawing/2014/main" id="{6808CDE6-5830-9B46-91EA-D4F362AAD44C}"/>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77089" name="Freeform 193">
              <a:extLst>
                <a:ext uri="{FF2B5EF4-FFF2-40B4-BE49-F238E27FC236}">
                  <a16:creationId xmlns:a16="http://schemas.microsoft.com/office/drawing/2014/main" id="{D22C2656-B0C0-9040-B9CB-E7160FB59DFA}"/>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77090" name="Freeform 194">
              <a:extLst>
                <a:ext uri="{FF2B5EF4-FFF2-40B4-BE49-F238E27FC236}">
                  <a16:creationId xmlns:a16="http://schemas.microsoft.com/office/drawing/2014/main" id="{A54CD9BA-EA64-1E49-9AC0-D33C83D6B4A9}"/>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977091" name="Rectangle 195">
            <a:extLst>
              <a:ext uri="{FF2B5EF4-FFF2-40B4-BE49-F238E27FC236}">
                <a16:creationId xmlns:a16="http://schemas.microsoft.com/office/drawing/2014/main" id="{E5307599-A8A3-D54F-BEB4-A9A1DE82E08E}"/>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77092" name="Picture 196">
            <a:extLst>
              <a:ext uri="{FF2B5EF4-FFF2-40B4-BE49-F238E27FC236}">
                <a16:creationId xmlns:a16="http://schemas.microsoft.com/office/drawing/2014/main" id="{3B82BB7B-EC1B-9F47-8C20-70A8C327CB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806" r="29846" b="220"/>
          <a:stretch>
            <a:fillRect/>
          </a:stretch>
        </p:blipFill>
        <p:spPr bwMode="auto">
          <a:xfrm>
            <a:off x="5041900" y="469900"/>
            <a:ext cx="4716463" cy="6846888"/>
          </a:xfrm>
          <a:prstGeom prst="rect">
            <a:avLst/>
          </a:prstGeom>
          <a:noFill/>
          <a:extLst>
            <a:ext uri="{909E8E84-426E-40DD-AFC4-6F175D3DCCD1}">
              <a14:hiddenFill xmlns:a14="http://schemas.microsoft.com/office/drawing/2010/main">
                <a:solidFill>
                  <a:srgbClr val="FFFFFF"/>
                </a:solidFill>
              </a14:hiddenFill>
            </a:ext>
          </a:extLst>
        </p:spPr>
      </p:pic>
      <p:sp>
        <p:nvSpPr>
          <p:cNvPr id="977093" name="Rectangle 197">
            <a:extLst>
              <a:ext uri="{FF2B5EF4-FFF2-40B4-BE49-F238E27FC236}">
                <a16:creationId xmlns:a16="http://schemas.microsoft.com/office/drawing/2014/main" id="{17CD8A77-09F9-B649-B7BC-9C17DB824C3E}"/>
              </a:ext>
            </a:extLst>
          </p:cNvPr>
          <p:cNvSpPr>
            <a:spLocks noChangeArrowheads="1"/>
          </p:cNvSpPr>
          <p:nvPr/>
        </p:nvSpPr>
        <p:spPr bwMode="auto">
          <a:xfrm>
            <a:off x="4989513" y="407988"/>
            <a:ext cx="4692650" cy="6834187"/>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094" name="Rectangle 198">
            <a:extLst>
              <a:ext uri="{FF2B5EF4-FFF2-40B4-BE49-F238E27FC236}">
                <a16:creationId xmlns:a16="http://schemas.microsoft.com/office/drawing/2014/main" id="{C3C32DFE-231D-DC45-981A-E04B907DBE81}"/>
              </a:ext>
            </a:extLst>
          </p:cNvPr>
          <p:cNvSpPr>
            <a:spLocks noChangeArrowheads="1"/>
          </p:cNvSpPr>
          <p:nvPr/>
        </p:nvSpPr>
        <p:spPr bwMode="auto">
          <a:xfrm>
            <a:off x="5026025" y="412750"/>
            <a:ext cx="4694238" cy="6850063"/>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77097" name="Picture 201">
            <a:extLst>
              <a:ext uri="{FF2B5EF4-FFF2-40B4-BE49-F238E27FC236}">
                <a16:creationId xmlns:a16="http://schemas.microsoft.com/office/drawing/2014/main" id="{2020710A-0F4E-3841-B11B-724FE2FB5B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977109" name="Rectangle 213">
            <a:extLst>
              <a:ext uri="{FF2B5EF4-FFF2-40B4-BE49-F238E27FC236}">
                <a16:creationId xmlns:a16="http://schemas.microsoft.com/office/drawing/2014/main" id="{E961DC02-B5E1-8F42-BDE7-3E64116CE469}"/>
              </a:ext>
            </a:extLst>
          </p:cNvPr>
          <p:cNvSpPr>
            <a:spLocks noChangeArrowheads="1"/>
          </p:cNvSpPr>
          <p:nvPr/>
        </p:nvSpPr>
        <p:spPr bwMode="auto">
          <a:xfrm>
            <a:off x="5589588" y="3944938"/>
            <a:ext cx="3557587" cy="66675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pPr algn="ctr">
              <a:lnSpc>
                <a:spcPct val="70000"/>
              </a:lnSpc>
              <a:spcBef>
                <a:spcPct val="50000"/>
              </a:spcBef>
            </a:pPr>
            <a:r>
              <a:rPr lang="en-US" altLang="en-US" sz="2000" b="1">
                <a:solidFill>
                  <a:srgbClr val="66FFFF"/>
                </a:solidFill>
                <a:latin typeface="Helvetica" pitchFamily="2" charset="0"/>
              </a:rPr>
              <a:t>Kepada Kerajaan </a:t>
            </a:r>
            <a:r>
              <a:rPr lang="en-US" altLang="en-US" b="1">
                <a:solidFill>
                  <a:srgbClr val="66FFFF"/>
                </a:solidFill>
              </a:rPr>
              <a:t>Selatan</a:t>
            </a:r>
            <a:endParaRPr lang="en-US" altLang="en-US" sz="2000" b="1">
              <a:solidFill>
                <a:srgbClr val="66FFFF"/>
              </a:solidFill>
              <a:latin typeface="Helvetica" pitchFamily="2" charset="0"/>
            </a:endParaRPr>
          </a:p>
          <a:p>
            <a:pPr algn="ctr">
              <a:lnSpc>
                <a:spcPct val="70000"/>
              </a:lnSpc>
              <a:spcBef>
                <a:spcPct val="50000"/>
              </a:spcBef>
            </a:pPr>
            <a:r>
              <a:rPr lang="en-US" altLang="en-US" sz="2000" b="1">
                <a:solidFill>
                  <a:srgbClr val="66FFFF"/>
                </a:solidFill>
                <a:latin typeface="Helvetica" pitchFamily="2" charset="0"/>
              </a:rPr>
              <a:t>…YEHUDA saat KRISIS…</a:t>
            </a:r>
          </a:p>
        </p:txBody>
      </p:sp>
      <p:sp>
        <p:nvSpPr>
          <p:cNvPr id="977110" name="Rectangle 214">
            <a:extLst>
              <a:ext uri="{FF2B5EF4-FFF2-40B4-BE49-F238E27FC236}">
                <a16:creationId xmlns:a16="http://schemas.microsoft.com/office/drawing/2014/main" id="{18589D3F-BB46-B74C-BE01-DD3BD30CF445}"/>
              </a:ext>
            </a:extLst>
          </p:cNvPr>
          <p:cNvSpPr>
            <a:spLocks noChangeArrowheads="1"/>
          </p:cNvSpPr>
          <p:nvPr/>
        </p:nvSpPr>
        <p:spPr bwMode="auto">
          <a:xfrm>
            <a:off x="6684963" y="584200"/>
            <a:ext cx="2706687"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977111" name="Text Box 215">
            <a:extLst>
              <a:ext uri="{FF2B5EF4-FFF2-40B4-BE49-F238E27FC236}">
                <a16:creationId xmlns:a16="http://schemas.microsoft.com/office/drawing/2014/main" id="{0A761B09-ADD1-8B43-AEB7-91593D8DC183}"/>
              </a:ext>
            </a:extLst>
          </p:cNvPr>
          <p:cNvSpPr txBox="1">
            <a:spLocks noChangeArrowheads="1"/>
          </p:cNvSpPr>
          <p:nvPr/>
        </p:nvSpPr>
        <p:spPr bwMode="auto">
          <a:xfrm>
            <a:off x="5251450" y="3362325"/>
            <a:ext cx="4330700" cy="5588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5000"/>
              </a:lnSpc>
              <a:spcBef>
                <a:spcPct val="50000"/>
              </a:spcBef>
            </a:pPr>
            <a:r>
              <a:rPr lang="en-US" altLang="en-US" sz="3600" b="1">
                <a:solidFill>
                  <a:srgbClr val="FFEA18"/>
                </a:solidFill>
                <a:latin typeface="Helvetica" pitchFamily="2" charset="0"/>
              </a:rPr>
              <a:t>"Nabi-Nabi"</a:t>
            </a:r>
          </a:p>
        </p:txBody>
      </p:sp>
      <p:sp>
        <p:nvSpPr>
          <p:cNvPr id="977112" name="Rectangle 216">
            <a:extLst>
              <a:ext uri="{FF2B5EF4-FFF2-40B4-BE49-F238E27FC236}">
                <a16:creationId xmlns:a16="http://schemas.microsoft.com/office/drawing/2014/main" id="{87376356-6FBA-7F4E-BD1D-B909B5E3B474}"/>
              </a:ext>
            </a:extLst>
          </p:cNvPr>
          <p:cNvSpPr>
            <a:spLocks noChangeArrowheads="1"/>
          </p:cNvSpPr>
          <p:nvPr/>
        </p:nvSpPr>
        <p:spPr bwMode="auto">
          <a:xfrm>
            <a:off x="5265738" y="2297113"/>
            <a:ext cx="4349750" cy="10033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000" b="1" i="1">
                <a:solidFill>
                  <a:schemeClr val="bg1"/>
                </a:solidFill>
                <a:latin typeface="Helvetica" pitchFamily="2" charset="0"/>
              </a:rPr>
              <a:t>MENSET</a:t>
            </a:r>
          </a:p>
          <a:p>
            <a:pPr algn="ctr">
              <a:lnSpc>
                <a:spcPct val="50000"/>
              </a:lnSpc>
              <a:spcBef>
                <a:spcPct val="50000"/>
              </a:spcBef>
            </a:pPr>
            <a:r>
              <a:rPr lang="en-US" altLang="en-US" sz="4000" b="1" i="1">
                <a:solidFill>
                  <a:schemeClr val="bg1"/>
                </a:solidFill>
                <a:latin typeface="Helvetica" pitchFamily="2" charset="0"/>
              </a:rPr>
              <a:t>KITAB</a:t>
            </a:r>
            <a:endParaRPr lang="en-US" altLang="en-US" b="1" u="sng">
              <a:solidFill>
                <a:schemeClr val="bg1"/>
              </a:solidFill>
              <a:latin typeface="Helvetica" pitchFamily="2" charset="0"/>
            </a:endParaRPr>
          </a:p>
        </p:txBody>
      </p:sp>
      <p:sp>
        <p:nvSpPr>
          <p:cNvPr id="977116" name="Text Box 220">
            <a:extLst>
              <a:ext uri="{FF2B5EF4-FFF2-40B4-BE49-F238E27FC236}">
                <a16:creationId xmlns:a16="http://schemas.microsoft.com/office/drawing/2014/main" id="{9943ECA0-D643-1743-8BD6-19885AF8C0AF}"/>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71</a:t>
            </a:r>
          </a:p>
        </p:txBody>
      </p:sp>
      <p:grpSp>
        <p:nvGrpSpPr>
          <p:cNvPr id="977117" name="Group 221">
            <a:extLst>
              <a:ext uri="{FF2B5EF4-FFF2-40B4-BE49-F238E27FC236}">
                <a16:creationId xmlns:a16="http://schemas.microsoft.com/office/drawing/2014/main" id="{46662FA4-2062-5346-9DFB-F9D4D7CA1DD2}"/>
              </a:ext>
            </a:extLst>
          </p:cNvPr>
          <p:cNvGrpSpPr>
            <a:grpSpLocks/>
          </p:cNvGrpSpPr>
          <p:nvPr/>
        </p:nvGrpSpPr>
        <p:grpSpPr bwMode="auto">
          <a:xfrm>
            <a:off x="5232400" y="6367463"/>
            <a:ext cx="4233863" cy="822325"/>
            <a:chOff x="3468" y="4011"/>
            <a:chExt cx="2667" cy="518"/>
          </a:xfrm>
        </p:grpSpPr>
        <p:sp>
          <p:nvSpPr>
            <p:cNvPr id="977118" name="Text Box 222">
              <a:extLst>
                <a:ext uri="{FF2B5EF4-FFF2-40B4-BE49-F238E27FC236}">
                  <a16:creationId xmlns:a16="http://schemas.microsoft.com/office/drawing/2014/main" id="{9EC9339F-8196-B446-B010-2FB802D7DEBE}"/>
                </a:ext>
              </a:extLst>
            </p:cNvPr>
            <p:cNvSpPr txBox="1">
              <a:spLocks noChangeArrowheads="1"/>
            </p:cNvSpPr>
            <p:nvPr/>
          </p:nvSpPr>
          <p:spPr bwMode="auto">
            <a:xfrm>
              <a:off x="3468" y="4058"/>
              <a:ext cx="2667"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rgbClr val="FFF819"/>
                  </a:solidFill>
                  <a:latin typeface="Helvetica" pitchFamily="2" charset="0"/>
                </a:rPr>
                <a:t>Prakiraan Waktu:                                             630 S.M. ke 600 S.M.</a:t>
              </a:r>
            </a:p>
          </p:txBody>
        </p:sp>
        <p:sp>
          <p:nvSpPr>
            <p:cNvPr id="977119" name="AutoShape 223">
              <a:extLst>
                <a:ext uri="{FF2B5EF4-FFF2-40B4-BE49-F238E27FC236}">
                  <a16:creationId xmlns:a16="http://schemas.microsoft.com/office/drawing/2014/main" id="{2EA6BB55-05E2-D54D-8AF3-20B7B44E3C9A}"/>
                </a:ext>
              </a:extLst>
            </p:cNvPr>
            <p:cNvSpPr>
              <a:spLocks noChangeArrowheads="1"/>
            </p:cNvSpPr>
            <p:nvPr/>
          </p:nvSpPr>
          <p:spPr bwMode="auto">
            <a:xfrm>
              <a:off x="3680" y="4011"/>
              <a:ext cx="2280" cy="518"/>
            </a:xfrm>
            <a:prstGeom prst="roundRect">
              <a:avLst>
                <a:gd name="adj" fmla="val 16667"/>
              </a:avLst>
            </a:prstGeom>
            <a:noFill/>
            <a:ln w="57150">
              <a:solidFill>
                <a:srgbClr val="FFF819"/>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977120" name="Text Box 224">
            <a:extLst>
              <a:ext uri="{FF2B5EF4-FFF2-40B4-BE49-F238E27FC236}">
                <a16:creationId xmlns:a16="http://schemas.microsoft.com/office/drawing/2014/main" id="{5AB02155-E5B2-9847-93A8-69F0A4846F23}"/>
              </a:ext>
            </a:extLst>
          </p:cNvPr>
          <p:cNvSpPr txBox="1">
            <a:spLocks noChangeArrowheads="1"/>
          </p:cNvSpPr>
          <p:nvPr/>
        </p:nvSpPr>
        <p:spPr bwMode="auto">
          <a:xfrm rot="-5400000">
            <a:off x="2224882" y="3550443"/>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 </a:t>
            </a:r>
            <a:endParaRPr lang="en-US" altLang="en-US" sz="900">
              <a:latin typeface="Arial Black" panose="020B0604020202020204" pitchFamily="34" charset="0"/>
            </a:endParaRPr>
          </a:p>
        </p:txBody>
      </p:sp>
      <p:sp>
        <p:nvSpPr>
          <p:cNvPr id="977121" name="Rectangle 225">
            <a:extLst>
              <a:ext uri="{FF2B5EF4-FFF2-40B4-BE49-F238E27FC236}">
                <a16:creationId xmlns:a16="http://schemas.microsoft.com/office/drawing/2014/main" id="{5ECC57DA-1284-BD47-849D-4FB0E5F8F309}"/>
              </a:ext>
            </a:extLst>
          </p:cNvPr>
          <p:cNvSpPr>
            <a:spLocks noChangeArrowheads="1"/>
          </p:cNvSpPr>
          <p:nvPr/>
        </p:nvSpPr>
        <p:spPr bwMode="auto">
          <a:xfrm>
            <a:off x="2843213" y="2162175"/>
            <a:ext cx="668337"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000" b="1">
                <a:latin typeface="Arial" panose="020B0604020202020204" pitchFamily="34" charset="0"/>
              </a:rPr>
              <a:t>(ke Niniwe)</a:t>
            </a:r>
            <a:endParaRPr lang="en-US" altLang="en-US" sz="1000">
              <a:latin typeface="Arial" panose="020B0604020202020204" pitchFamily="34" charset="0"/>
            </a:endParaRPr>
          </a:p>
        </p:txBody>
      </p:sp>
      <p:sp>
        <p:nvSpPr>
          <p:cNvPr id="977122" name="Rectangle 226">
            <a:extLst>
              <a:ext uri="{FF2B5EF4-FFF2-40B4-BE49-F238E27FC236}">
                <a16:creationId xmlns:a16="http://schemas.microsoft.com/office/drawing/2014/main" id="{C89C9034-554E-8F47-A5EA-2C983EDD261C}"/>
              </a:ext>
            </a:extLst>
          </p:cNvPr>
          <p:cNvSpPr>
            <a:spLocks noChangeArrowheads="1"/>
          </p:cNvSpPr>
          <p:nvPr/>
        </p:nvSpPr>
        <p:spPr bwMode="auto">
          <a:xfrm>
            <a:off x="6500813"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977123" name="Text Box 227">
            <a:extLst>
              <a:ext uri="{FF2B5EF4-FFF2-40B4-BE49-F238E27FC236}">
                <a16:creationId xmlns:a16="http://schemas.microsoft.com/office/drawing/2014/main" id="{197EC298-6FFD-DF4A-AA02-CC6FC007D47C}"/>
              </a:ext>
            </a:extLst>
          </p:cNvPr>
          <p:cNvSpPr txBox="1">
            <a:spLocks noChangeArrowheads="1"/>
          </p:cNvSpPr>
          <p:nvPr/>
        </p:nvSpPr>
        <p:spPr bwMode="auto">
          <a:xfrm>
            <a:off x="6180138" y="4591050"/>
            <a:ext cx="2366962" cy="3968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YEREMIA</a:t>
            </a:r>
          </a:p>
        </p:txBody>
      </p:sp>
      <p:sp>
        <p:nvSpPr>
          <p:cNvPr id="977124" name="Text Box 228">
            <a:extLst>
              <a:ext uri="{FF2B5EF4-FFF2-40B4-BE49-F238E27FC236}">
                <a16:creationId xmlns:a16="http://schemas.microsoft.com/office/drawing/2014/main" id="{53318EE4-2AD6-6D4C-976B-A23419B20F65}"/>
              </a:ext>
            </a:extLst>
          </p:cNvPr>
          <p:cNvSpPr txBox="1">
            <a:spLocks noChangeArrowheads="1"/>
          </p:cNvSpPr>
          <p:nvPr/>
        </p:nvSpPr>
        <p:spPr bwMode="auto">
          <a:xfrm rot="-5400000">
            <a:off x="2155032" y="3594893"/>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 </a:t>
            </a:r>
            <a:endParaRPr lang="en-US" altLang="en-US" sz="900">
              <a:latin typeface="Arial Black" panose="020B0604020202020204" pitchFamily="34" charset="0"/>
            </a:endParaRPr>
          </a:p>
        </p:txBody>
      </p:sp>
      <p:grpSp>
        <p:nvGrpSpPr>
          <p:cNvPr id="977131" name="Group 235">
            <a:extLst>
              <a:ext uri="{FF2B5EF4-FFF2-40B4-BE49-F238E27FC236}">
                <a16:creationId xmlns:a16="http://schemas.microsoft.com/office/drawing/2014/main" id="{6BBEEFEE-1E31-AC46-B549-DE43B3D59541}"/>
              </a:ext>
            </a:extLst>
          </p:cNvPr>
          <p:cNvGrpSpPr>
            <a:grpSpLocks/>
          </p:cNvGrpSpPr>
          <p:nvPr/>
        </p:nvGrpSpPr>
        <p:grpSpPr bwMode="auto">
          <a:xfrm>
            <a:off x="2460625" y="3851275"/>
            <a:ext cx="6783388" cy="2452688"/>
            <a:chOff x="1550" y="2406"/>
            <a:chExt cx="4273" cy="1465"/>
          </a:xfrm>
        </p:grpSpPr>
        <p:sp>
          <p:nvSpPr>
            <p:cNvPr id="977125" name="AutoShape 229">
              <a:extLst>
                <a:ext uri="{FF2B5EF4-FFF2-40B4-BE49-F238E27FC236}">
                  <a16:creationId xmlns:a16="http://schemas.microsoft.com/office/drawing/2014/main" id="{85C33346-D396-E845-BB5C-9867C2642987}"/>
                </a:ext>
              </a:extLst>
            </p:cNvPr>
            <p:cNvSpPr>
              <a:spLocks noChangeArrowheads="1"/>
            </p:cNvSpPr>
            <p:nvPr/>
          </p:nvSpPr>
          <p:spPr bwMode="auto">
            <a:xfrm>
              <a:off x="1550" y="2406"/>
              <a:ext cx="882" cy="970"/>
            </a:xfrm>
            <a:prstGeom prst="roundRect">
              <a:avLst>
                <a:gd name="adj" fmla="val 16667"/>
              </a:avLst>
            </a:prstGeom>
            <a:noFill/>
            <a:ln w="57150">
              <a:solidFill>
                <a:schemeClr val="hlink"/>
              </a:solidFill>
              <a:round/>
              <a:headEnd/>
              <a:tailEnd/>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77126" name="AutoShape 230">
              <a:extLst>
                <a:ext uri="{FF2B5EF4-FFF2-40B4-BE49-F238E27FC236}">
                  <a16:creationId xmlns:a16="http://schemas.microsoft.com/office/drawing/2014/main" id="{678DF53D-A033-3D4A-AF5E-DF8392C065C7}"/>
                </a:ext>
              </a:extLst>
            </p:cNvPr>
            <p:cNvSpPr>
              <a:spLocks noChangeArrowheads="1"/>
            </p:cNvSpPr>
            <p:nvPr/>
          </p:nvSpPr>
          <p:spPr bwMode="auto">
            <a:xfrm>
              <a:off x="3472" y="2429"/>
              <a:ext cx="2351" cy="1442"/>
            </a:xfrm>
            <a:prstGeom prst="roundRect">
              <a:avLst>
                <a:gd name="adj" fmla="val 16667"/>
              </a:avLst>
            </a:prstGeom>
            <a:noFill/>
            <a:ln w="76200">
              <a:solidFill>
                <a:schemeClr val="hlink"/>
              </a:solidFill>
              <a:round/>
              <a:headEnd/>
              <a:tailEnd/>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977127" name="Text Box 231">
            <a:extLst>
              <a:ext uri="{FF2B5EF4-FFF2-40B4-BE49-F238E27FC236}">
                <a16:creationId xmlns:a16="http://schemas.microsoft.com/office/drawing/2014/main" id="{A2F4CD08-DEEC-B74D-860B-DA1882A366AD}"/>
              </a:ext>
            </a:extLst>
          </p:cNvPr>
          <p:cNvSpPr txBox="1">
            <a:spLocks noChangeArrowheads="1"/>
          </p:cNvSpPr>
          <p:nvPr/>
        </p:nvSpPr>
        <p:spPr bwMode="auto">
          <a:xfrm>
            <a:off x="6165850" y="5256213"/>
            <a:ext cx="2381250" cy="39687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HABAKUK</a:t>
            </a:r>
          </a:p>
        </p:txBody>
      </p:sp>
      <p:sp>
        <p:nvSpPr>
          <p:cNvPr id="977128" name="Text Box 232">
            <a:extLst>
              <a:ext uri="{FF2B5EF4-FFF2-40B4-BE49-F238E27FC236}">
                <a16:creationId xmlns:a16="http://schemas.microsoft.com/office/drawing/2014/main" id="{EB472886-822C-B549-AEC3-8330197982A5}"/>
              </a:ext>
            </a:extLst>
          </p:cNvPr>
          <p:cNvSpPr txBox="1">
            <a:spLocks noChangeArrowheads="1"/>
          </p:cNvSpPr>
          <p:nvPr/>
        </p:nvSpPr>
        <p:spPr bwMode="auto">
          <a:xfrm>
            <a:off x="5562600" y="5572125"/>
            <a:ext cx="3546475" cy="396875"/>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NAHUM (ke Niniwe)</a:t>
            </a:r>
            <a:endParaRPr lang="en-US" altLang="en-US"/>
          </a:p>
        </p:txBody>
      </p:sp>
      <p:sp>
        <p:nvSpPr>
          <p:cNvPr id="977130" name="Text Box 234">
            <a:extLst>
              <a:ext uri="{FF2B5EF4-FFF2-40B4-BE49-F238E27FC236}">
                <a16:creationId xmlns:a16="http://schemas.microsoft.com/office/drawing/2014/main" id="{9D2F9218-CCE1-6B49-A34C-D65E7114E643}"/>
              </a:ext>
            </a:extLst>
          </p:cNvPr>
          <p:cNvSpPr txBox="1">
            <a:spLocks noChangeArrowheads="1"/>
          </p:cNvSpPr>
          <p:nvPr/>
        </p:nvSpPr>
        <p:spPr bwMode="auto">
          <a:xfrm>
            <a:off x="6165850" y="5897563"/>
            <a:ext cx="2400300" cy="3968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ZEFANYA</a:t>
            </a:r>
            <a:endParaRPr lang="en-US" altLang="en-US"/>
          </a:p>
        </p:txBody>
      </p:sp>
      <p:sp>
        <p:nvSpPr>
          <p:cNvPr id="977132" name="Rectangle 236">
            <a:extLst>
              <a:ext uri="{FF2B5EF4-FFF2-40B4-BE49-F238E27FC236}">
                <a16:creationId xmlns:a16="http://schemas.microsoft.com/office/drawing/2014/main" id="{F9291A11-2882-6448-930F-7D2187FFDB0E}"/>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
        <p:nvSpPr>
          <p:cNvPr id="977133" name="Text Box 237">
            <a:extLst>
              <a:ext uri="{FF2B5EF4-FFF2-40B4-BE49-F238E27FC236}">
                <a16:creationId xmlns:a16="http://schemas.microsoft.com/office/drawing/2014/main" id="{0B5BDB49-914A-964D-96C5-2E1971383DE7}"/>
              </a:ext>
            </a:extLst>
          </p:cNvPr>
          <p:cNvSpPr txBox="1">
            <a:spLocks noChangeArrowheads="1"/>
          </p:cNvSpPr>
          <p:nvPr/>
        </p:nvSpPr>
        <p:spPr bwMode="auto">
          <a:xfrm rot="-5400000">
            <a:off x="2032000" y="3957638"/>
            <a:ext cx="381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900">
              <a:latin typeface="Arial Black" panose="020B0604020202020204" pitchFamily="34" charset="0"/>
            </a:endParaRPr>
          </a:p>
        </p:txBody>
      </p:sp>
      <p:sp>
        <p:nvSpPr>
          <p:cNvPr id="977134" name="Text Box 238">
            <a:extLst>
              <a:ext uri="{FF2B5EF4-FFF2-40B4-BE49-F238E27FC236}">
                <a16:creationId xmlns:a16="http://schemas.microsoft.com/office/drawing/2014/main" id="{CF0E52B9-7C23-C542-9D6C-8A94C02FD508}"/>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 </a:t>
            </a:r>
          </a:p>
        </p:txBody>
      </p:sp>
      <p:sp>
        <p:nvSpPr>
          <p:cNvPr id="977136" name="Text Box 240">
            <a:extLst>
              <a:ext uri="{FF2B5EF4-FFF2-40B4-BE49-F238E27FC236}">
                <a16:creationId xmlns:a16="http://schemas.microsoft.com/office/drawing/2014/main" id="{16B1F66D-5DB0-1E46-95B0-302383B215D4}"/>
              </a:ext>
            </a:extLst>
          </p:cNvPr>
          <p:cNvSpPr txBox="1">
            <a:spLocks noChangeArrowheads="1"/>
          </p:cNvSpPr>
          <p:nvPr/>
        </p:nvSpPr>
        <p:spPr bwMode="auto">
          <a:xfrm>
            <a:off x="6189663" y="4916488"/>
            <a:ext cx="2366962" cy="3968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RATAPAN</a:t>
            </a:r>
          </a:p>
        </p:txBody>
      </p:sp>
      <p:sp>
        <p:nvSpPr>
          <p:cNvPr id="977138" name="Line 242">
            <a:extLst>
              <a:ext uri="{FF2B5EF4-FFF2-40B4-BE49-F238E27FC236}">
                <a16:creationId xmlns:a16="http://schemas.microsoft.com/office/drawing/2014/main" id="{C5680FCF-B735-D44C-BC56-A5DAB626928E}"/>
              </a:ext>
            </a:extLst>
          </p:cNvPr>
          <p:cNvSpPr>
            <a:spLocks noChangeShapeType="1"/>
          </p:cNvSpPr>
          <p:nvPr/>
        </p:nvSpPr>
        <p:spPr bwMode="auto">
          <a:xfrm>
            <a:off x="2627313" y="5149850"/>
            <a:ext cx="1117600" cy="1588"/>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77139" name="Rectangle 243">
            <a:extLst>
              <a:ext uri="{FF2B5EF4-FFF2-40B4-BE49-F238E27FC236}">
                <a16:creationId xmlns:a16="http://schemas.microsoft.com/office/drawing/2014/main" id="{8F4FB05C-9F7E-ED4F-9A46-2748AB36A581}"/>
              </a:ext>
            </a:extLst>
          </p:cNvPr>
          <p:cNvSpPr>
            <a:spLocks noChangeArrowheads="1"/>
          </p:cNvSpPr>
          <p:nvPr/>
        </p:nvSpPr>
        <p:spPr bwMode="auto">
          <a:xfrm>
            <a:off x="2746375" y="4367213"/>
            <a:ext cx="901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28398" dir="3806097" algn="ctr" rotWithShape="0">
                    <a:schemeClr val="tx1"/>
                  </a:outerShdw>
                </a:effectLst>
              </a14:hiddenEffects>
            </a:ext>
          </a:extLst>
        </p:spPr>
        <p:txBody>
          <a:bodyPr wrap="none" lIns="0" tIns="0" rIns="0" bIns="0">
            <a:spAutoFit/>
          </a:bodyPr>
          <a:lstStyle/>
          <a:p>
            <a:pPr algn="l"/>
            <a:r>
              <a:rPr lang="en-US" altLang="en-US" b="1">
                <a:solidFill>
                  <a:schemeClr val="hlink"/>
                </a:solidFill>
                <a:latin typeface="Helvetica" pitchFamily="2" charset="0"/>
              </a:rPr>
              <a:t>Ratapan</a:t>
            </a:r>
            <a:endParaRPr lang="en-US" altLang="en-US">
              <a:solidFill>
                <a:schemeClr val="hlink"/>
              </a:solidFill>
              <a:latin typeface="Helvetica" pitchFamily="2"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977131"/>
                                        </p:tgtEl>
                                        <p:attrNameLst>
                                          <p:attrName>style.visibility</p:attrName>
                                        </p:attrNameLst>
                                      </p:cBhvr>
                                      <p:to>
                                        <p:strVal val="visible"/>
                                      </p:to>
                                    </p:set>
                                    <p:anim calcmode="lin" valueType="num">
                                      <p:cBhvr>
                                        <p:cTn id="7" dur="500" fill="hold"/>
                                        <p:tgtEl>
                                          <p:spTgt spid="977131"/>
                                        </p:tgtEl>
                                        <p:attrNameLst>
                                          <p:attrName>ppt_w</p:attrName>
                                        </p:attrNameLst>
                                      </p:cBhvr>
                                      <p:tavLst>
                                        <p:tav tm="0">
                                          <p:val>
                                            <p:fltVal val="0"/>
                                          </p:val>
                                        </p:tav>
                                        <p:tav tm="100000">
                                          <p:val>
                                            <p:strVal val="#ppt_w"/>
                                          </p:val>
                                        </p:tav>
                                      </p:tavLst>
                                    </p:anim>
                                    <p:anim calcmode="lin" valueType="num">
                                      <p:cBhvr>
                                        <p:cTn id="8" dur="500" fill="hold"/>
                                        <p:tgtEl>
                                          <p:spTgt spid="977131"/>
                                        </p:tgtEl>
                                        <p:attrNameLst>
                                          <p:attrName>ppt_h</p:attrName>
                                        </p:attrNameLst>
                                      </p:cBhvr>
                                      <p:tavLst>
                                        <p:tav tm="0">
                                          <p:val>
                                            <p:fltVal val="0"/>
                                          </p:val>
                                        </p:tav>
                                        <p:tav tm="100000">
                                          <p:val>
                                            <p:strVal val="#ppt_h"/>
                                          </p:val>
                                        </p:tav>
                                      </p:tavLst>
                                    </p:anim>
                                    <p:anim calcmode="lin" valueType="num">
                                      <p:cBhvr>
                                        <p:cTn id="9" dur="500" fill="hold"/>
                                        <p:tgtEl>
                                          <p:spTgt spid="977131"/>
                                        </p:tgtEl>
                                        <p:attrNameLst>
                                          <p:attrName>ppt_x</p:attrName>
                                        </p:attrNameLst>
                                      </p:cBhvr>
                                      <p:tavLst>
                                        <p:tav tm="0">
                                          <p:val>
                                            <p:fltVal val="0.5"/>
                                          </p:val>
                                        </p:tav>
                                        <p:tav tm="100000">
                                          <p:val>
                                            <p:strVal val="#ppt_x"/>
                                          </p:val>
                                        </p:tav>
                                      </p:tavLst>
                                    </p:anim>
                                    <p:anim calcmode="lin" valueType="num">
                                      <p:cBhvr>
                                        <p:cTn id="10" dur="500" fill="hold"/>
                                        <p:tgtEl>
                                          <p:spTgt spid="97713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2" presetClass="entr" presetSubtype="1" fill="hold" grpId="0" nodeType="afterEffect">
                                  <p:stCondLst>
                                    <p:cond delay="0"/>
                                  </p:stCondLst>
                                  <p:iterate type="lt">
                                    <p:tmPct val="100000"/>
                                  </p:iterate>
                                  <p:childTnLst>
                                    <p:set>
                                      <p:cBhvr>
                                        <p:cTn id="13" dur="1" fill="hold">
                                          <p:stCondLst>
                                            <p:cond delay="0"/>
                                          </p:stCondLst>
                                        </p:cTn>
                                        <p:tgtEl>
                                          <p:spTgt spid="977123">
                                            <p:txEl>
                                              <p:pRg st="0" end="0"/>
                                            </p:txEl>
                                          </p:spTgt>
                                        </p:tgtEl>
                                        <p:attrNameLst>
                                          <p:attrName>style.visibility</p:attrName>
                                        </p:attrNameLst>
                                      </p:cBhvr>
                                      <p:to>
                                        <p:strVal val="visible"/>
                                      </p:to>
                                    </p:set>
                                    <p:animEffect transition="in" filter="wipe(up)">
                                      <p:cBhvr>
                                        <p:cTn id="14" dur="75"/>
                                        <p:tgtEl>
                                          <p:spTgt spid="977123">
                                            <p:txEl>
                                              <p:pRg st="0" end="0"/>
                                            </p:txEl>
                                          </p:spTgt>
                                        </p:tgtEl>
                                      </p:cBhvr>
                                    </p:animEffect>
                                  </p:childTnLst>
                                </p:cTn>
                              </p:par>
                            </p:childTnLst>
                          </p:cTn>
                        </p:par>
                        <p:par>
                          <p:cTn id="15" fill="hold" nodeType="afterGroup">
                            <p:stCondLst>
                              <p:cond delay="1025"/>
                            </p:stCondLst>
                            <p:childTnLst>
                              <p:par>
                                <p:cTn id="16" presetID="22" presetClass="entr" presetSubtype="1" fill="hold" nodeType="afterEffect">
                                  <p:stCondLst>
                                    <p:cond delay="0"/>
                                  </p:stCondLst>
                                  <p:iterate type="lt">
                                    <p:tmPct val="100000"/>
                                  </p:iterate>
                                  <p:childTnLst>
                                    <p:set>
                                      <p:cBhvr>
                                        <p:cTn id="17" dur="1" fill="hold">
                                          <p:stCondLst>
                                            <p:cond delay="0"/>
                                          </p:stCondLst>
                                        </p:cTn>
                                        <p:tgtEl>
                                          <p:spTgt spid="977136">
                                            <p:txEl>
                                              <p:pRg st="0" end="0"/>
                                            </p:txEl>
                                          </p:spTgt>
                                        </p:tgtEl>
                                        <p:attrNameLst>
                                          <p:attrName>style.visibility</p:attrName>
                                        </p:attrNameLst>
                                      </p:cBhvr>
                                      <p:to>
                                        <p:strVal val="visible"/>
                                      </p:to>
                                    </p:set>
                                    <p:animEffect transition="in" filter="wipe(up)">
                                      <p:cBhvr>
                                        <p:cTn id="18" dur="75"/>
                                        <p:tgtEl>
                                          <p:spTgt spid="977136">
                                            <p:txEl>
                                              <p:pRg st="0" end="0"/>
                                            </p:txEl>
                                          </p:spTgt>
                                        </p:tgtEl>
                                      </p:cBhvr>
                                    </p:animEffect>
                                  </p:childTnLst>
                                </p:cTn>
                              </p:par>
                            </p:childTnLst>
                          </p:cTn>
                        </p:par>
                        <p:par>
                          <p:cTn id="19" fill="hold" nodeType="afterGroup">
                            <p:stCondLst>
                              <p:cond delay="1550"/>
                            </p:stCondLst>
                            <p:childTnLst>
                              <p:par>
                                <p:cTn id="20" presetID="22" presetClass="entr" presetSubtype="1" fill="hold" grpId="0" nodeType="afterEffect">
                                  <p:stCondLst>
                                    <p:cond delay="0"/>
                                  </p:stCondLst>
                                  <p:iterate type="lt">
                                    <p:tmPct val="100000"/>
                                  </p:iterate>
                                  <p:childTnLst>
                                    <p:set>
                                      <p:cBhvr>
                                        <p:cTn id="21" dur="1" fill="hold">
                                          <p:stCondLst>
                                            <p:cond delay="0"/>
                                          </p:stCondLst>
                                        </p:cTn>
                                        <p:tgtEl>
                                          <p:spTgt spid="977127">
                                            <p:txEl>
                                              <p:pRg st="0" end="0"/>
                                            </p:txEl>
                                          </p:spTgt>
                                        </p:tgtEl>
                                        <p:attrNameLst>
                                          <p:attrName>style.visibility</p:attrName>
                                        </p:attrNameLst>
                                      </p:cBhvr>
                                      <p:to>
                                        <p:strVal val="visible"/>
                                      </p:to>
                                    </p:set>
                                    <p:animEffect transition="in" filter="wipe(up)">
                                      <p:cBhvr>
                                        <p:cTn id="22" dur="75"/>
                                        <p:tgtEl>
                                          <p:spTgt spid="977127">
                                            <p:txEl>
                                              <p:pRg st="0" end="0"/>
                                            </p:txEl>
                                          </p:spTgt>
                                        </p:tgtEl>
                                      </p:cBhvr>
                                    </p:animEffect>
                                  </p:childTnLst>
                                </p:cTn>
                              </p:par>
                            </p:childTnLst>
                          </p:cTn>
                        </p:par>
                        <p:par>
                          <p:cTn id="23" fill="hold" nodeType="afterGroup">
                            <p:stCondLst>
                              <p:cond delay="2075"/>
                            </p:stCondLst>
                            <p:childTnLst>
                              <p:par>
                                <p:cTn id="24" presetID="22" presetClass="entr" presetSubtype="1" fill="hold" grpId="0" nodeType="afterEffect">
                                  <p:stCondLst>
                                    <p:cond delay="0"/>
                                  </p:stCondLst>
                                  <p:iterate type="lt">
                                    <p:tmPct val="100000"/>
                                  </p:iterate>
                                  <p:childTnLst>
                                    <p:set>
                                      <p:cBhvr>
                                        <p:cTn id="25" dur="1" fill="hold">
                                          <p:stCondLst>
                                            <p:cond delay="0"/>
                                          </p:stCondLst>
                                        </p:cTn>
                                        <p:tgtEl>
                                          <p:spTgt spid="977128">
                                            <p:txEl>
                                              <p:pRg st="0" end="0"/>
                                            </p:txEl>
                                          </p:spTgt>
                                        </p:tgtEl>
                                        <p:attrNameLst>
                                          <p:attrName>style.visibility</p:attrName>
                                        </p:attrNameLst>
                                      </p:cBhvr>
                                      <p:to>
                                        <p:strVal val="visible"/>
                                      </p:to>
                                    </p:set>
                                    <p:animEffect transition="in" filter="wipe(up)">
                                      <p:cBhvr>
                                        <p:cTn id="26" dur="75"/>
                                        <p:tgtEl>
                                          <p:spTgt spid="977128">
                                            <p:txEl>
                                              <p:pRg st="0" end="0"/>
                                            </p:txEl>
                                          </p:spTgt>
                                        </p:tgtEl>
                                      </p:cBhvr>
                                    </p:animEffect>
                                  </p:childTnLst>
                                </p:cTn>
                              </p:par>
                            </p:childTnLst>
                          </p:cTn>
                        </p:par>
                        <p:par>
                          <p:cTn id="27" fill="hold" nodeType="afterGroup">
                            <p:stCondLst>
                              <p:cond delay="3200"/>
                            </p:stCondLst>
                            <p:childTnLst>
                              <p:par>
                                <p:cTn id="28" presetID="22" presetClass="entr" presetSubtype="1" fill="hold" grpId="0" nodeType="afterEffect">
                                  <p:stCondLst>
                                    <p:cond delay="0"/>
                                  </p:stCondLst>
                                  <p:iterate type="lt">
                                    <p:tmPct val="100000"/>
                                  </p:iterate>
                                  <p:childTnLst>
                                    <p:set>
                                      <p:cBhvr>
                                        <p:cTn id="29" dur="1" fill="hold">
                                          <p:stCondLst>
                                            <p:cond delay="0"/>
                                          </p:stCondLst>
                                        </p:cTn>
                                        <p:tgtEl>
                                          <p:spTgt spid="977130">
                                            <p:txEl>
                                              <p:pRg st="0" end="0"/>
                                            </p:txEl>
                                          </p:spTgt>
                                        </p:tgtEl>
                                        <p:attrNameLst>
                                          <p:attrName>style.visibility</p:attrName>
                                        </p:attrNameLst>
                                      </p:cBhvr>
                                      <p:to>
                                        <p:strVal val="visible"/>
                                      </p:to>
                                    </p:set>
                                    <p:animEffect transition="in" filter="wipe(up)">
                                      <p:cBhvr>
                                        <p:cTn id="30" dur="75"/>
                                        <p:tgtEl>
                                          <p:spTgt spid="9771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7123" grpId="0" build="p" autoUpdateAnimBg="0" advAuto="0"/>
      <p:bldP spid="977127" grpId="0" build="p" autoUpdateAnimBg="0" advAuto="0"/>
      <p:bldP spid="977128" grpId="0" build="p" autoUpdateAnimBg="0" advAuto="0"/>
      <p:bldP spid="977130" grpId="0" build="p" autoUpdateAnimBg="0" advAuto="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184" name="Text Box 240">
            <a:extLst>
              <a:ext uri="{FF2B5EF4-FFF2-40B4-BE49-F238E27FC236}">
                <a16:creationId xmlns:a16="http://schemas.microsoft.com/office/drawing/2014/main" id="{67286CA8-8738-6D4C-8464-A660428C1FD4}"/>
              </a:ext>
            </a:extLst>
          </p:cNvPr>
          <p:cNvSpPr txBox="1">
            <a:spLocks noChangeArrowheads="1"/>
          </p:cNvSpPr>
          <p:nvPr/>
        </p:nvSpPr>
        <p:spPr bwMode="auto">
          <a:xfrm rot="-5400000">
            <a:off x="2077244" y="3883819"/>
            <a:ext cx="381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979183" name="Text Box 239">
            <a:extLst>
              <a:ext uri="{FF2B5EF4-FFF2-40B4-BE49-F238E27FC236}">
                <a16:creationId xmlns:a16="http://schemas.microsoft.com/office/drawing/2014/main" id="{A49868A7-3695-0743-908E-1FE9739BE24B}"/>
              </a:ext>
            </a:extLst>
          </p:cNvPr>
          <p:cNvSpPr txBox="1">
            <a:spLocks noChangeArrowheads="1"/>
          </p:cNvSpPr>
          <p:nvPr/>
        </p:nvSpPr>
        <p:spPr bwMode="auto">
          <a:xfrm rot="-5400000">
            <a:off x="2035175" y="3954463"/>
            <a:ext cx="381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900">
              <a:latin typeface="Arial Black" panose="020B0604020202020204" pitchFamily="34" charset="0"/>
            </a:endParaRPr>
          </a:p>
        </p:txBody>
      </p:sp>
      <p:sp>
        <p:nvSpPr>
          <p:cNvPr id="978946" name="Rectangle 2">
            <a:extLst>
              <a:ext uri="{FF2B5EF4-FFF2-40B4-BE49-F238E27FC236}">
                <a16:creationId xmlns:a16="http://schemas.microsoft.com/office/drawing/2014/main" id="{9D5C3B33-BAEA-8647-8FE7-0342D385204A}"/>
              </a:ext>
            </a:extLst>
          </p:cNvPr>
          <p:cNvSpPr>
            <a:spLocks noChangeArrowheads="1"/>
          </p:cNvSpPr>
          <p:nvPr/>
        </p:nvSpPr>
        <p:spPr bwMode="auto">
          <a:xfrm>
            <a:off x="2871788" y="44069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8947" name="Rectangle 3">
            <a:extLst>
              <a:ext uri="{FF2B5EF4-FFF2-40B4-BE49-F238E27FC236}">
                <a16:creationId xmlns:a16="http://schemas.microsoft.com/office/drawing/2014/main" id="{BD36D878-D6DA-5342-A89D-B935777C42A9}"/>
              </a:ext>
            </a:extLst>
          </p:cNvPr>
          <p:cNvSpPr>
            <a:spLocks noChangeArrowheads="1"/>
          </p:cNvSpPr>
          <p:nvPr/>
        </p:nvSpPr>
        <p:spPr bwMode="auto">
          <a:xfrm>
            <a:off x="2855913" y="46624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8948" name="Rectangle 4">
            <a:extLst>
              <a:ext uri="{FF2B5EF4-FFF2-40B4-BE49-F238E27FC236}">
                <a16:creationId xmlns:a16="http://schemas.microsoft.com/office/drawing/2014/main" id="{7CD58A17-6719-7149-9EAE-AF84ECB73801}"/>
              </a:ext>
            </a:extLst>
          </p:cNvPr>
          <p:cNvSpPr>
            <a:spLocks noChangeArrowheads="1"/>
          </p:cNvSpPr>
          <p:nvPr/>
        </p:nvSpPr>
        <p:spPr bwMode="auto">
          <a:xfrm>
            <a:off x="2840038" y="4965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8949" name="Rectangle 5">
            <a:extLst>
              <a:ext uri="{FF2B5EF4-FFF2-40B4-BE49-F238E27FC236}">
                <a16:creationId xmlns:a16="http://schemas.microsoft.com/office/drawing/2014/main" id="{1E104CCE-62F5-9348-9ACA-C11F67C3ED68}"/>
              </a:ext>
            </a:extLst>
          </p:cNvPr>
          <p:cNvSpPr>
            <a:spLocks noChangeArrowheads="1"/>
          </p:cNvSpPr>
          <p:nvPr/>
        </p:nvSpPr>
        <p:spPr bwMode="auto">
          <a:xfrm>
            <a:off x="2840038" y="51752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8950" name="Line 6">
            <a:extLst>
              <a:ext uri="{FF2B5EF4-FFF2-40B4-BE49-F238E27FC236}">
                <a16:creationId xmlns:a16="http://schemas.microsoft.com/office/drawing/2014/main" id="{2210BDDE-C04F-3E42-800F-7F29BABE8F0A}"/>
              </a:ext>
            </a:extLst>
          </p:cNvPr>
          <p:cNvSpPr>
            <a:spLocks noChangeShapeType="1"/>
          </p:cNvSpPr>
          <p:nvPr/>
        </p:nvSpPr>
        <p:spPr bwMode="auto">
          <a:xfrm>
            <a:off x="2138363" y="5561013"/>
            <a:ext cx="417512"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8951" name="Line 7">
            <a:extLst>
              <a:ext uri="{FF2B5EF4-FFF2-40B4-BE49-F238E27FC236}">
                <a16:creationId xmlns:a16="http://schemas.microsoft.com/office/drawing/2014/main" id="{72048714-7F83-4642-AA88-A2F1060273EF}"/>
              </a:ext>
            </a:extLst>
          </p:cNvPr>
          <p:cNvSpPr>
            <a:spLocks noChangeShapeType="1"/>
          </p:cNvSpPr>
          <p:nvPr/>
        </p:nvSpPr>
        <p:spPr bwMode="auto">
          <a:xfrm>
            <a:off x="1460500" y="3740150"/>
            <a:ext cx="635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8952" name="Line 8">
            <a:extLst>
              <a:ext uri="{FF2B5EF4-FFF2-40B4-BE49-F238E27FC236}">
                <a16:creationId xmlns:a16="http://schemas.microsoft.com/office/drawing/2014/main" id="{A8198749-FA0F-3D48-AD30-B905213A19BD}"/>
              </a:ext>
            </a:extLst>
          </p:cNvPr>
          <p:cNvSpPr>
            <a:spLocks noChangeShapeType="1"/>
          </p:cNvSpPr>
          <p:nvPr/>
        </p:nvSpPr>
        <p:spPr bwMode="auto">
          <a:xfrm>
            <a:off x="547688" y="5822950"/>
            <a:ext cx="1595437"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8953" name="Freeform 9">
            <a:extLst>
              <a:ext uri="{FF2B5EF4-FFF2-40B4-BE49-F238E27FC236}">
                <a16:creationId xmlns:a16="http://schemas.microsoft.com/office/drawing/2014/main" id="{362AAC8F-0C0B-8A40-B3E4-3E4AE0B6C3B8}"/>
              </a:ext>
            </a:extLst>
          </p:cNvPr>
          <p:cNvSpPr>
            <a:spLocks/>
          </p:cNvSpPr>
          <p:nvPr/>
        </p:nvSpPr>
        <p:spPr bwMode="auto">
          <a:xfrm>
            <a:off x="1473200" y="3749675"/>
            <a:ext cx="590550" cy="1981200"/>
          </a:xfrm>
          <a:custGeom>
            <a:avLst/>
            <a:gdLst>
              <a:gd name="T0" fmla="*/ 40 w 372"/>
              <a:gd name="T1" fmla="*/ 0 h 1248"/>
              <a:gd name="T2" fmla="*/ 372 w 372"/>
              <a:gd name="T3" fmla="*/ 1238 h 1248"/>
              <a:gd name="T4" fmla="*/ 342 w 372"/>
              <a:gd name="T5" fmla="*/ 1248 h 1248"/>
              <a:gd name="T6" fmla="*/ 0 w 372"/>
              <a:gd name="T7" fmla="*/ 10 h 1248"/>
              <a:gd name="T8" fmla="*/ 40 w 372"/>
              <a:gd name="T9" fmla="*/ 0 h 1248"/>
            </a:gdLst>
            <a:ahLst/>
            <a:cxnLst>
              <a:cxn ang="0">
                <a:pos x="T0" y="T1"/>
              </a:cxn>
              <a:cxn ang="0">
                <a:pos x="T2" y="T3"/>
              </a:cxn>
              <a:cxn ang="0">
                <a:pos x="T4" y="T5"/>
              </a:cxn>
              <a:cxn ang="0">
                <a:pos x="T6" y="T7"/>
              </a:cxn>
              <a:cxn ang="0">
                <a:pos x="T8" y="T9"/>
              </a:cxn>
            </a:cxnLst>
            <a:rect l="0" t="0" r="r" b="b"/>
            <a:pathLst>
              <a:path w="372" h="1248">
                <a:moveTo>
                  <a:pt x="40" y="0"/>
                </a:moveTo>
                <a:lnTo>
                  <a:pt x="372" y="1238"/>
                </a:lnTo>
                <a:lnTo>
                  <a:pt x="342" y="1248"/>
                </a:lnTo>
                <a:lnTo>
                  <a:pt x="0" y="10"/>
                </a:lnTo>
                <a:lnTo>
                  <a:pt x="40" y="0"/>
                </a:lnTo>
                <a:close/>
              </a:path>
            </a:pathLst>
          </a:custGeom>
          <a:solidFill>
            <a:srgbClr val="000000"/>
          </a:solidFill>
          <a:ln w="19050" cmpd="sng">
            <a:solidFill>
              <a:srgbClr val="000000"/>
            </a:solidFill>
            <a:round/>
            <a:headEnd/>
            <a:tailEnd/>
          </a:ln>
        </p:spPr>
        <p:txBody>
          <a:bodyPr/>
          <a:lstStyle/>
          <a:p>
            <a:endParaRPr lang="en-US"/>
          </a:p>
        </p:txBody>
      </p:sp>
      <p:sp>
        <p:nvSpPr>
          <p:cNvPr id="978954" name="Rectangle 10">
            <a:extLst>
              <a:ext uri="{FF2B5EF4-FFF2-40B4-BE49-F238E27FC236}">
                <a16:creationId xmlns:a16="http://schemas.microsoft.com/office/drawing/2014/main" id="{457AFBA8-BA46-2345-8FBD-5C96DE5B1697}"/>
              </a:ext>
            </a:extLst>
          </p:cNvPr>
          <p:cNvSpPr>
            <a:spLocks noChangeArrowheads="1"/>
          </p:cNvSpPr>
          <p:nvPr/>
        </p:nvSpPr>
        <p:spPr bwMode="auto">
          <a:xfrm>
            <a:off x="5065713" y="454025"/>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955" name="Line 11">
            <a:extLst>
              <a:ext uri="{FF2B5EF4-FFF2-40B4-BE49-F238E27FC236}">
                <a16:creationId xmlns:a16="http://schemas.microsoft.com/office/drawing/2014/main" id="{2BDAF9D7-6929-F446-A973-8D30D78BED03}"/>
              </a:ext>
            </a:extLst>
          </p:cNvPr>
          <p:cNvSpPr>
            <a:spLocks noChangeShapeType="1"/>
          </p:cNvSpPr>
          <p:nvPr/>
        </p:nvSpPr>
        <p:spPr bwMode="auto">
          <a:xfrm>
            <a:off x="1681163" y="3894138"/>
            <a:ext cx="889000" cy="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8956" name="Freeform 12">
            <a:extLst>
              <a:ext uri="{FF2B5EF4-FFF2-40B4-BE49-F238E27FC236}">
                <a16:creationId xmlns:a16="http://schemas.microsoft.com/office/drawing/2014/main" id="{B9F7D088-A6F4-514A-A50D-1E9599364BC6}"/>
              </a:ext>
            </a:extLst>
          </p:cNvPr>
          <p:cNvSpPr>
            <a:spLocks/>
          </p:cNvSpPr>
          <p:nvPr/>
        </p:nvSpPr>
        <p:spPr bwMode="auto">
          <a:xfrm>
            <a:off x="1681163" y="3910013"/>
            <a:ext cx="509587" cy="1676400"/>
          </a:xfrm>
          <a:custGeom>
            <a:avLst/>
            <a:gdLst>
              <a:gd name="T0" fmla="*/ 40 w 321"/>
              <a:gd name="T1" fmla="*/ 0 h 1056"/>
              <a:gd name="T2" fmla="*/ 321 w 321"/>
              <a:gd name="T3" fmla="*/ 1046 h 1056"/>
              <a:gd name="T4" fmla="*/ 281 w 321"/>
              <a:gd name="T5" fmla="*/ 1056 h 1056"/>
              <a:gd name="T6" fmla="*/ 0 w 321"/>
              <a:gd name="T7" fmla="*/ 10 h 1056"/>
              <a:gd name="T8" fmla="*/ 40 w 321"/>
              <a:gd name="T9" fmla="*/ 0 h 1056"/>
            </a:gdLst>
            <a:ahLst/>
            <a:cxnLst>
              <a:cxn ang="0">
                <a:pos x="T0" y="T1"/>
              </a:cxn>
              <a:cxn ang="0">
                <a:pos x="T2" y="T3"/>
              </a:cxn>
              <a:cxn ang="0">
                <a:pos x="T4" y="T5"/>
              </a:cxn>
              <a:cxn ang="0">
                <a:pos x="T6" y="T7"/>
              </a:cxn>
              <a:cxn ang="0">
                <a:pos x="T8" y="T9"/>
              </a:cxn>
            </a:cxnLst>
            <a:rect l="0" t="0" r="r" b="b"/>
            <a:pathLst>
              <a:path w="321" h="1056">
                <a:moveTo>
                  <a:pt x="40" y="0"/>
                </a:moveTo>
                <a:lnTo>
                  <a:pt x="321" y="1046"/>
                </a:lnTo>
                <a:lnTo>
                  <a:pt x="281" y="1056"/>
                </a:lnTo>
                <a:lnTo>
                  <a:pt x="0" y="1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8957" name="Line 13">
            <a:extLst>
              <a:ext uri="{FF2B5EF4-FFF2-40B4-BE49-F238E27FC236}">
                <a16:creationId xmlns:a16="http://schemas.microsoft.com/office/drawing/2014/main" id="{C2A6FCA1-4F63-4B4A-8110-70704B78E483}"/>
              </a:ext>
            </a:extLst>
          </p:cNvPr>
          <p:cNvSpPr>
            <a:spLocks noChangeShapeType="1"/>
          </p:cNvSpPr>
          <p:nvPr/>
        </p:nvSpPr>
        <p:spPr bwMode="auto">
          <a:xfrm flipV="1">
            <a:off x="3817938" y="1016000"/>
            <a:ext cx="1587" cy="62547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8958" name="Line 14">
            <a:extLst>
              <a:ext uri="{FF2B5EF4-FFF2-40B4-BE49-F238E27FC236}">
                <a16:creationId xmlns:a16="http://schemas.microsoft.com/office/drawing/2014/main" id="{1FEC8E49-9948-C64E-94D1-07B3931F4650}"/>
              </a:ext>
            </a:extLst>
          </p:cNvPr>
          <p:cNvSpPr>
            <a:spLocks noChangeShapeType="1"/>
          </p:cNvSpPr>
          <p:nvPr/>
        </p:nvSpPr>
        <p:spPr bwMode="auto">
          <a:xfrm>
            <a:off x="2016125" y="5708650"/>
            <a:ext cx="127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8959" name="Line 15">
            <a:extLst>
              <a:ext uri="{FF2B5EF4-FFF2-40B4-BE49-F238E27FC236}">
                <a16:creationId xmlns:a16="http://schemas.microsoft.com/office/drawing/2014/main" id="{8BB75E58-15CC-2548-A2CD-558FA433E87A}"/>
              </a:ext>
            </a:extLst>
          </p:cNvPr>
          <p:cNvSpPr>
            <a:spLocks noChangeShapeType="1"/>
          </p:cNvSpPr>
          <p:nvPr/>
        </p:nvSpPr>
        <p:spPr bwMode="auto">
          <a:xfrm flipV="1">
            <a:off x="2111375" y="5743575"/>
            <a:ext cx="1588" cy="7937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8960" name="Line 16">
            <a:extLst>
              <a:ext uri="{FF2B5EF4-FFF2-40B4-BE49-F238E27FC236}">
                <a16:creationId xmlns:a16="http://schemas.microsoft.com/office/drawing/2014/main" id="{5BB43E1A-8658-7C42-A2E9-69CC82FDFA48}"/>
              </a:ext>
            </a:extLst>
          </p:cNvPr>
          <p:cNvSpPr>
            <a:spLocks noChangeShapeType="1"/>
          </p:cNvSpPr>
          <p:nvPr/>
        </p:nvSpPr>
        <p:spPr bwMode="auto">
          <a:xfrm>
            <a:off x="500063" y="5635625"/>
            <a:ext cx="13239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8961" name="Line 17">
            <a:extLst>
              <a:ext uri="{FF2B5EF4-FFF2-40B4-BE49-F238E27FC236}">
                <a16:creationId xmlns:a16="http://schemas.microsoft.com/office/drawing/2014/main" id="{861E8031-FF7A-6A4C-9A50-79669DBB7B88}"/>
              </a:ext>
            </a:extLst>
          </p:cNvPr>
          <p:cNvSpPr>
            <a:spLocks noChangeShapeType="1"/>
          </p:cNvSpPr>
          <p:nvPr/>
        </p:nvSpPr>
        <p:spPr bwMode="auto">
          <a:xfrm>
            <a:off x="515938" y="5314950"/>
            <a:ext cx="1228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8962" name="Line 18">
            <a:extLst>
              <a:ext uri="{FF2B5EF4-FFF2-40B4-BE49-F238E27FC236}">
                <a16:creationId xmlns:a16="http://schemas.microsoft.com/office/drawing/2014/main" id="{9C835C3F-4768-014E-9C76-2B2575BF7E14}"/>
              </a:ext>
            </a:extLst>
          </p:cNvPr>
          <p:cNvSpPr>
            <a:spLocks noChangeShapeType="1"/>
          </p:cNvSpPr>
          <p:nvPr/>
        </p:nvSpPr>
        <p:spPr bwMode="auto">
          <a:xfrm>
            <a:off x="500063" y="4979988"/>
            <a:ext cx="1165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8963" name="Line 19">
            <a:extLst>
              <a:ext uri="{FF2B5EF4-FFF2-40B4-BE49-F238E27FC236}">
                <a16:creationId xmlns:a16="http://schemas.microsoft.com/office/drawing/2014/main" id="{7F7CDCFE-311E-9E47-87DE-048EB7E97438}"/>
              </a:ext>
            </a:extLst>
          </p:cNvPr>
          <p:cNvSpPr>
            <a:spLocks noChangeShapeType="1"/>
          </p:cNvSpPr>
          <p:nvPr/>
        </p:nvSpPr>
        <p:spPr bwMode="auto">
          <a:xfrm>
            <a:off x="533400" y="4645025"/>
            <a:ext cx="987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8964" name="Line 20">
            <a:extLst>
              <a:ext uri="{FF2B5EF4-FFF2-40B4-BE49-F238E27FC236}">
                <a16:creationId xmlns:a16="http://schemas.microsoft.com/office/drawing/2014/main" id="{6C27760A-D9FC-8D48-84C3-48B6077477F1}"/>
              </a:ext>
            </a:extLst>
          </p:cNvPr>
          <p:cNvSpPr>
            <a:spLocks noChangeShapeType="1"/>
          </p:cNvSpPr>
          <p:nvPr/>
        </p:nvSpPr>
        <p:spPr bwMode="auto">
          <a:xfrm>
            <a:off x="549275" y="4357688"/>
            <a:ext cx="9715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8965" name="Line 21">
            <a:extLst>
              <a:ext uri="{FF2B5EF4-FFF2-40B4-BE49-F238E27FC236}">
                <a16:creationId xmlns:a16="http://schemas.microsoft.com/office/drawing/2014/main" id="{E8369533-4B14-7842-94FD-A45443532895}"/>
              </a:ext>
            </a:extLst>
          </p:cNvPr>
          <p:cNvSpPr>
            <a:spLocks noChangeShapeType="1"/>
          </p:cNvSpPr>
          <p:nvPr/>
        </p:nvSpPr>
        <p:spPr bwMode="auto">
          <a:xfrm>
            <a:off x="565150" y="3957638"/>
            <a:ext cx="8921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8966" name="Line 22">
            <a:extLst>
              <a:ext uri="{FF2B5EF4-FFF2-40B4-BE49-F238E27FC236}">
                <a16:creationId xmlns:a16="http://schemas.microsoft.com/office/drawing/2014/main" id="{D763F2E4-60AA-E642-97AD-F1155E159E1C}"/>
              </a:ext>
            </a:extLst>
          </p:cNvPr>
          <p:cNvSpPr>
            <a:spLocks noChangeShapeType="1"/>
          </p:cNvSpPr>
          <p:nvPr/>
        </p:nvSpPr>
        <p:spPr bwMode="auto">
          <a:xfrm>
            <a:off x="565150" y="3600450"/>
            <a:ext cx="11001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8967" name="Line 23">
            <a:extLst>
              <a:ext uri="{FF2B5EF4-FFF2-40B4-BE49-F238E27FC236}">
                <a16:creationId xmlns:a16="http://schemas.microsoft.com/office/drawing/2014/main" id="{FCC44622-2E02-5D49-8508-C819211CBB34}"/>
              </a:ext>
            </a:extLst>
          </p:cNvPr>
          <p:cNvSpPr>
            <a:spLocks noChangeShapeType="1"/>
          </p:cNvSpPr>
          <p:nvPr/>
        </p:nvSpPr>
        <p:spPr bwMode="auto">
          <a:xfrm>
            <a:off x="549275" y="3344863"/>
            <a:ext cx="11318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8968" name="Line 24">
            <a:extLst>
              <a:ext uri="{FF2B5EF4-FFF2-40B4-BE49-F238E27FC236}">
                <a16:creationId xmlns:a16="http://schemas.microsoft.com/office/drawing/2014/main" id="{E28D8677-7EA8-0F4F-ACC4-780904D37F76}"/>
              </a:ext>
            </a:extLst>
          </p:cNvPr>
          <p:cNvSpPr>
            <a:spLocks noChangeShapeType="1"/>
          </p:cNvSpPr>
          <p:nvPr/>
        </p:nvSpPr>
        <p:spPr bwMode="auto">
          <a:xfrm>
            <a:off x="565150" y="2938463"/>
            <a:ext cx="1419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8969" name="Rectangle 25">
            <a:extLst>
              <a:ext uri="{FF2B5EF4-FFF2-40B4-BE49-F238E27FC236}">
                <a16:creationId xmlns:a16="http://schemas.microsoft.com/office/drawing/2014/main" id="{7DD60299-1BCA-BB4B-8CFE-422D3A857068}"/>
              </a:ext>
            </a:extLst>
          </p:cNvPr>
          <p:cNvSpPr>
            <a:spLocks noChangeArrowheads="1"/>
          </p:cNvSpPr>
          <p:nvPr/>
        </p:nvSpPr>
        <p:spPr bwMode="auto">
          <a:xfrm>
            <a:off x="2501900" y="5243513"/>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a:t>
            </a:r>
            <a:endParaRPr lang="en-US" altLang="en-US" sz="1400">
              <a:latin typeface="Helvetica" pitchFamily="2" charset="0"/>
            </a:endParaRPr>
          </a:p>
        </p:txBody>
      </p:sp>
      <p:sp>
        <p:nvSpPr>
          <p:cNvPr id="978970" name="Line 26">
            <a:extLst>
              <a:ext uri="{FF2B5EF4-FFF2-40B4-BE49-F238E27FC236}">
                <a16:creationId xmlns:a16="http://schemas.microsoft.com/office/drawing/2014/main" id="{76FE03E2-1331-0D44-8BD5-077321156762}"/>
              </a:ext>
            </a:extLst>
          </p:cNvPr>
          <p:cNvSpPr>
            <a:spLocks noChangeShapeType="1"/>
          </p:cNvSpPr>
          <p:nvPr/>
        </p:nvSpPr>
        <p:spPr bwMode="auto">
          <a:xfrm>
            <a:off x="2636838" y="13382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8971" name="Line 27">
            <a:extLst>
              <a:ext uri="{FF2B5EF4-FFF2-40B4-BE49-F238E27FC236}">
                <a16:creationId xmlns:a16="http://schemas.microsoft.com/office/drawing/2014/main" id="{7E5273C6-6460-6C4D-B98A-D626F692D72C}"/>
              </a:ext>
            </a:extLst>
          </p:cNvPr>
          <p:cNvSpPr>
            <a:spLocks noChangeShapeType="1"/>
          </p:cNvSpPr>
          <p:nvPr/>
        </p:nvSpPr>
        <p:spPr bwMode="auto">
          <a:xfrm>
            <a:off x="2636838" y="13700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8972" name="Line 28">
            <a:extLst>
              <a:ext uri="{FF2B5EF4-FFF2-40B4-BE49-F238E27FC236}">
                <a16:creationId xmlns:a16="http://schemas.microsoft.com/office/drawing/2014/main" id="{61329CB8-023F-3148-A474-CEC6A3152CED}"/>
              </a:ext>
            </a:extLst>
          </p:cNvPr>
          <p:cNvSpPr>
            <a:spLocks noChangeShapeType="1"/>
          </p:cNvSpPr>
          <p:nvPr/>
        </p:nvSpPr>
        <p:spPr bwMode="auto">
          <a:xfrm>
            <a:off x="2654300" y="17383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8973" name="Line 29">
            <a:extLst>
              <a:ext uri="{FF2B5EF4-FFF2-40B4-BE49-F238E27FC236}">
                <a16:creationId xmlns:a16="http://schemas.microsoft.com/office/drawing/2014/main" id="{99C0A0AD-34A6-0B4E-A9D6-BBA70F811252}"/>
              </a:ext>
            </a:extLst>
          </p:cNvPr>
          <p:cNvSpPr>
            <a:spLocks noChangeShapeType="1"/>
          </p:cNvSpPr>
          <p:nvPr/>
        </p:nvSpPr>
        <p:spPr bwMode="auto">
          <a:xfrm>
            <a:off x="2654300" y="22971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8974" name="Rectangle 30">
            <a:extLst>
              <a:ext uri="{FF2B5EF4-FFF2-40B4-BE49-F238E27FC236}">
                <a16:creationId xmlns:a16="http://schemas.microsoft.com/office/drawing/2014/main" id="{FE705969-FEA0-DA42-9AE7-B20193DF768C}"/>
              </a:ext>
            </a:extLst>
          </p:cNvPr>
          <p:cNvSpPr>
            <a:spLocks noChangeArrowheads="1"/>
          </p:cNvSpPr>
          <p:nvPr/>
        </p:nvSpPr>
        <p:spPr bwMode="auto">
          <a:xfrm>
            <a:off x="2868613" y="5386388"/>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78975" name="Rectangle 31">
            <a:extLst>
              <a:ext uri="{FF2B5EF4-FFF2-40B4-BE49-F238E27FC236}">
                <a16:creationId xmlns:a16="http://schemas.microsoft.com/office/drawing/2014/main" id="{990B1E33-5B90-504E-8C29-EBDAB0696036}"/>
              </a:ext>
            </a:extLst>
          </p:cNvPr>
          <p:cNvSpPr>
            <a:spLocks noChangeArrowheads="1"/>
          </p:cNvSpPr>
          <p:nvPr/>
        </p:nvSpPr>
        <p:spPr bwMode="auto">
          <a:xfrm>
            <a:off x="2824163" y="5386388"/>
            <a:ext cx="24288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978976" name="Rectangle 32">
            <a:extLst>
              <a:ext uri="{FF2B5EF4-FFF2-40B4-BE49-F238E27FC236}">
                <a16:creationId xmlns:a16="http://schemas.microsoft.com/office/drawing/2014/main" id="{5F1909A7-36E8-F340-B20E-81048BB5C106}"/>
              </a:ext>
            </a:extLst>
          </p:cNvPr>
          <p:cNvSpPr>
            <a:spLocks noChangeArrowheads="1"/>
          </p:cNvSpPr>
          <p:nvPr/>
        </p:nvSpPr>
        <p:spPr bwMode="auto">
          <a:xfrm>
            <a:off x="3119438" y="5386388"/>
            <a:ext cx="4286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YEHUDA</a:t>
            </a:r>
            <a:endParaRPr lang="en-US" altLang="en-US" sz="1400">
              <a:latin typeface="Helvetica" pitchFamily="2" charset="0"/>
            </a:endParaRPr>
          </a:p>
        </p:txBody>
      </p:sp>
      <p:sp>
        <p:nvSpPr>
          <p:cNvPr id="978977" name="Rectangle 33">
            <a:extLst>
              <a:ext uri="{FF2B5EF4-FFF2-40B4-BE49-F238E27FC236}">
                <a16:creationId xmlns:a16="http://schemas.microsoft.com/office/drawing/2014/main" id="{305B4912-83FB-2746-BB06-C3278AF81080}"/>
              </a:ext>
            </a:extLst>
          </p:cNvPr>
          <p:cNvSpPr>
            <a:spLocks noChangeArrowheads="1"/>
          </p:cNvSpPr>
          <p:nvPr/>
        </p:nvSpPr>
        <p:spPr bwMode="auto">
          <a:xfrm>
            <a:off x="2868613" y="5514975"/>
            <a:ext cx="2286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78978" name="Rectangle 34">
            <a:extLst>
              <a:ext uri="{FF2B5EF4-FFF2-40B4-BE49-F238E27FC236}">
                <a16:creationId xmlns:a16="http://schemas.microsoft.com/office/drawing/2014/main" id="{33356CC4-AC2B-5540-82F7-6C9E6CEE9F76}"/>
              </a:ext>
            </a:extLst>
          </p:cNvPr>
          <p:cNvSpPr>
            <a:spLocks noChangeArrowheads="1"/>
          </p:cNvSpPr>
          <p:nvPr/>
        </p:nvSpPr>
        <p:spPr bwMode="auto">
          <a:xfrm>
            <a:off x="3163888" y="5489575"/>
            <a:ext cx="7715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u="sng">
                <a:solidFill>
                  <a:srgbClr val="000000"/>
                </a:solidFill>
                <a:latin typeface="Helvetica" pitchFamily="2" charset="0"/>
              </a:rPr>
              <a:t>PEMBUANGAN:</a:t>
            </a:r>
            <a:endParaRPr lang="en-US" altLang="en-US" sz="1400">
              <a:latin typeface="Helvetica" pitchFamily="2" charset="0"/>
            </a:endParaRPr>
          </a:p>
        </p:txBody>
      </p:sp>
      <p:grpSp>
        <p:nvGrpSpPr>
          <p:cNvPr id="978979" name="Group 35">
            <a:extLst>
              <a:ext uri="{FF2B5EF4-FFF2-40B4-BE49-F238E27FC236}">
                <a16:creationId xmlns:a16="http://schemas.microsoft.com/office/drawing/2014/main" id="{23CC5823-556D-D44C-AAB6-56B3FE1879AA}"/>
              </a:ext>
            </a:extLst>
          </p:cNvPr>
          <p:cNvGrpSpPr>
            <a:grpSpLocks/>
          </p:cNvGrpSpPr>
          <p:nvPr/>
        </p:nvGrpSpPr>
        <p:grpSpPr bwMode="auto">
          <a:xfrm>
            <a:off x="2613025" y="1387475"/>
            <a:ext cx="531813" cy="122238"/>
            <a:chOff x="1739" y="1086"/>
            <a:chExt cx="335" cy="77"/>
          </a:xfrm>
        </p:grpSpPr>
        <p:sp>
          <p:nvSpPr>
            <p:cNvPr id="978980" name="Rectangle 36">
              <a:extLst>
                <a:ext uri="{FF2B5EF4-FFF2-40B4-BE49-F238E27FC236}">
                  <a16:creationId xmlns:a16="http://schemas.microsoft.com/office/drawing/2014/main" id="{EE7040A0-8D26-2D4F-80E3-2568751632C1}"/>
                </a:ext>
              </a:extLst>
            </p:cNvPr>
            <p:cNvSpPr>
              <a:spLocks noChangeArrowheads="1"/>
            </p:cNvSpPr>
            <p:nvPr/>
          </p:nvSpPr>
          <p:spPr bwMode="auto">
            <a:xfrm>
              <a:off x="1739" y="1086"/>
              <a:ext cx="15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978981" name="Rectangle 37">
              <a:extLst>
                <a:ext uri="{FF2B5EF4-FFF2-40B4-BE49-F238E27FC236}">
                  <a16:creationId xmlns:a16="http://schemas.microsoft.com/office/drawing/2014/main" id="{14498C2F-74B9-D846-AF60-B19D84984FA5}"/>
                </a:ext>
              </a:extLst>
            </p:cNvPr>
            <p:cNvSpPr>
              <a:spLocks noChangeArrowheads="1"/>
            </p:cNvSpPr>
            <p:nvPr/>
          </p:nvSpPr>
          <p:spPr bwMode="auto">
            <a:xfrm>
              <a:off x="1839" y="1086"/>
              <a:ext cx="23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ISRAEL</a:t>
              </a:r>
              <a:endParaRPr lang="en-US" altLang="en-US" sz="1400">
                <a:latin typeface="Helvetica" pitchFamily="2" charset="0"/>
              </a:endParaRPr>
            </a:p>
          </p:txBody>
        </p:sp>
      </p:grpSp>
      <p:sp>
        <p:nvSpPr>
          <p:cNvPr id="978982" name="Rectangle 38">
            <a:extLst>
              <a:ext uri="{FF2B5EF4-FFF2-40B4-BE49-F238E27FC236}">
                <a16:creationId xmlns:a16="http://schemas.microsoft.com/office/drawing/2014/main" id="{42104BC5-3742-284F-B9F4-BFCF1699348C}"/>
              </a:ext>
            </a:extLst>
          </p:cNvPr>
          <p:cNvSpPr>
            <a:spLocks noChangeArrowheads="1"/>
          </p:cNvSpPr>
          <p:nvPr/>
        </p:nvSpPr>
        <p:spPr bwMode="auto">
          <a:xfrm>
            <a:off x="3008313" y="1476375"/>
            <a:ext cx="8223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(N. KERAJAAN):</a:t>
            </a:r>
            <a:endParaRPr lang="en-US" altLang="en-US" sz="1400">
              <a:latin typeface="Helvetica" pitchFamily="2" charset="0"/>
            </a:endParaRPr>
          </a:p>
        </p:txBody>
      </p:sp>
      <p:sp>
        <p:nvSpPr>
          <p:cNvPr id="978983" name="Rectangle 39">
            <a:extLst>
              <a:ext uri="{FF2B5EF4-FFF2-40B4-BE49-F238E27FC236}">
                <a16:creationId xmlns:a16="http://schemas.microsoft.com/office/drawing/2014/main" id="{9780EA95-BF89-5F47-BFAC-53801AD55796}"/>
              </a:ext>
            </a:extLst>
          </p:cNvPr>
          <p:cNvSpPr>
            <a:spLocks noChangeArrowheads="1"/>
          </p:cNvSpPr>
          <p:nvPr/>
        </p:nvSpPr>
        <p:spPr bwMode="auto">
          <a:xfrm>
            <a:off x="2803525" y="2479675"/>
            <a:ext cx="857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78984" name="Rectangle 40">
            <a:extLst>
              <a:ext uri="{FF2B5EF4-FFF2-40B4-BE49-F238E27FC236}">
                <a16:creationId xmlns:a16="http://schemas.microsoft.com/office/drawing/2014/main" id="{DF91CEF3-CF5B-F343-87C8-FA93F60F5D53}"/>
              </a:ext>
            </a:extLst>
          </p:cNvPr>
          <p:cNvSpPr>
            <a:spLocks noChangeArrowheads="1"/>
          </p:cNvSpPr>
          <p:nvPr/>
        </p:nvSpPr>
        <p:spPr bwMode="auto">
          <a:xfrm>
            <a:off x="2871788" y="2479675"/>
            <a:ext cx="24288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KPD</a:t>
            </a:r>
            <a:endParaRPr lang="en-US" altLang="en-US" sz="1400">
              <a:latin typeface="Helvetica" pitchFamily="2" charset="0"/>
            </a:endParaRPr>
          </a:p>
        </p:txBody>
      </p:sp>
      <p:sp>
        <p:nvSpPr>
          <p:cNvPr id="978985" name="Rectangle 41">
            <a:extLst>
              <a:ext uri="{FF2B5EF4-FFF2-40B4-BE49-F238E27FC236}">
                <a16:creationId xmlns:a16="http://schemas.microsoft.com/office/drawing/2014/main" id="{7F9E1D13-D804-0B44-B5C1-FDF3DD1CC1AC}"/>
              </a:ext>
            </a:extLst>
          </p:cNvPr>
          <p:cNvSpPr>
            <a:spLocks noChangeArrowheads="1"/>
          </p:cNvSpPr>
          <p:nvPr/>
        </p:nvSpPr>
        <p:spPr bwMode="auto">
          <a:xfrm>
            <a:off x="3043238" y="24796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978986" name="Rectangle 42">
            <a:extLst>
              <a:ext uri="{FF2B5EF4-FFF2-40B4-BE49-F238E27FC236}">
                <a16:creationId xmlns:a16="http://schemas.microsoft.com/office/drawing/2014/main" id="{1D8631AA-13F5-2847-B92A-33632057EB8F}"/>
              </a:ext>
            </a:extLst>
          </p:cNvPr>
          <p:cNvSpPr>
            <a:spLocks noChangeArrowheads="1"/>
          </p:cNvSpPr>
          <p:nvPr/>
        </p:nvSpPr>
        <p:spPr bwMode="auto">
          <a:xfrm>
            <a:off x="2803525" y="2608263"/>
            <a:ext cx="2286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78987" name="Rectangle 43">
            <a:extLst>
              <a:ext uri="{FF2B5EF4-FFF2-40B4-BE49-F238E27FC236}">
                <a16:creationId xmlns:a16="http://schemas.microsoft.com/office/drawing/2014/main" id="{D257D9D4-742C-4E44-BACA-89E35E6AB4A4}"/>
              </a:ext>
            </a:extLst>
          </p:cNvPr>
          <p:cNvSpPr>
            <a:spLocks noChangeArrowheads="1"/>
          </p:cNvSpPr>
          <p:nvPr/>
        </p:nvSpPr>
        <p:spPr bwMode="auto">
          <a:xfrm>
            <a:off x="2909888" y="2582863"/>
            <a:ext cx="1714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endParaRPr lang="en-US" altLang="en-US" sz="1400">
              <a:latin typeface="Helvetica" pitchFamily="2" charset="0"/>
            </a:endParaRPr>
          </a:p>
        </p:txBody>
      </p:sp>
      <p:sp>
        <p:nvSpPr>
          <p:cNvPr id="978988" name="Rectangle 44">
            <a:extLst>
              <a:ext uri="{FF2B5EF4-FFF2-40B4-BE49-F238E27FC236}">
                <a16:creationId xmlns:a16="http://schemas.microsoft.com/office/drawing/2014/main" id="{4B19E029-9C74-5346-816E-4D49A55B854D}"/>
              </a:ext>
            </a:extLst>
          </p:cNvPr>
          <p:cNvSpPr>
            <a:spLocks noChangeArrowheads="1"/>
          </p:cNvSpPr>
          <p:nvPr/>
        </p:nvSpPr>
        <p:spPr bwMode="auto">
          <a:xfrm>
            <a:off x="3216275" y="2576513"/>
            <a:ext cx="57626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MEROSOT:</a:t>
            </a:r>
            <a:endParaRPr lang="en-US" altLang="en-US" sz="1400">
              <a:latin typeface="Helvetica" pitchFamily="2" charset="0"/>
            </a:endParaRPr>
          </a:p>
        </p:txBody>
      </p:sp>
      <p:sp>
        <p:nvSpPr>
          <p:cNvPr id="978989" name="Rectangle 45">
            <a:extLst>
              <a:ext uri="{FF2B5EF4-FFF2-40B4-BE49-F238E27FC236}">
                <a16:creationId xmlns:a16="http://schemas.microsoft.com/office/drawing/2014/main" id="{5682248B-E660-A641-A194-2B092EA5B9F2}"/>
              </a:ext>
            </a:extLst>
          </p:cNvPr>
          <p:cNvSpPr>
            <a:spLocks noChangeArrowheads="1"/>
          </p:cNvSpPr>
          <p:nvPr/>
        </p:nvSpPr>
        <p:spPr bwMode="auto">
          <a:xfrm>
            <a:off x="2708275" y="6265863"/>
            <a:ext cx="17145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78990" name="Rectangle 46">
            <a:extLst>
              <a:ext uri="{FF2B5EF4-FFF2-40B4-BE49-F238E27FC236}">
                <a16:creationId xmlns:a16="http://schemas.microsoft.com/office/drawing/2014/main" id="{56E0D177-C46D-9048-9145-4C3BA3E25A9B}"/>
              </a:ext>
            </a:extLst>
          </p:cNvPr>
          <p:cNvSpPr>
            <a:spLocks noChangeArrowheads="1"/>
          </p:cNvSpPr>
          <p:nvPr/>
        </p:nvSpPr>
        <p:spPr bwMode="auto">
          <a:xfrm>
            <a:off x="2868613" y="6265863"/>
            <a:ext cx="24288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KPD </a:t>
            </a:r>
            <a:endParaRPr lang="en-US" altLang="en-US" sz="1400">
              <a:latin typeface="Helvetica" pitchFamily="2" charset="0"/>
            </a:endParaRPr>
          </a:p>
        </p:txBody>
      </p:sp>
      <p:sp>
        <p:nvSpPr>
          <p:cNvPr id="978991" name="Rectangle 47">
            <a:extLst>
              <a:ext uri="{FF2B5EF4-FFF2-40B4-BE49-F238E27FC236}">
                <a16:creationId xmlns:a16="http://schemas.microsoft.com/office/drawing/2014/main" id="{EDC96954-04FA-D84C-8FD9-6B79E3B20385}"/>
              </a:ext>
            </a:extLst>
          </p:cNvPr>
          <p:cNvSpPr>
            <a:spLocks noChangeArrowheads="1"/>
          </p:cNvSpPr>
          <p:nvPr/>
        </p:nvSpPr>
        <p:spPr bwMode="auto">
          <a:xfrm>
            <a:off x="3027363" y="6265863"/>
            <a:ext cx="42862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latin typeface="Helvetica" pitchFamily="2" charset="0"/>
              </a:rPr>
              <a:t>YEHUDA</a:t>
            </a:r>
            <a:endParaRPr lang="en-US" altLang="en-US" sz="1400">
              <a:latin typeface="Helvetica" pitchFamily="2" charset="0"/>
            </a:endParaRPr>
          </a:p>
        </p:txBody>
      </p:sp>
      <p:sp>
        <p:nvSpPr>
          <p:cNvPr id="978992" name="Rectangle 48">
            <a:extLst>
              <a:ext uri="{FF2B5EF4-FFF2-40B4-BE49-F238E27FC236}">
                <a16:creationId xmlns:a16="http://schemas.microsoft.com/office/drawing/2014/main" id="{B33C8B5A-7321-074D-98FD-A5B8CF894B61}"/>
              </a:ext>
            </a:extLst>
          </p:cNvPr>
          <p:cNvSpPr>
            <a:spLocks noChangeArrowheads="1"/>
          </p:cNvSpPr>
          <p:nvPr/>
        </p:nvSpPr>
        <p:spPr bwMode="auto">
          <a:xfrm>
            <a:off x="2708275" y="6392863"/>
            <a:ext cx="22860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78993" name="Rectangle 49">
            <a:extLst>
              <a:ext uri="{FF2B5EF4-FFF2-40B4-BE49-F238E27FC236}">
                <a16:creationId xmlns:a16="http://schemas.microsoft.com/office/drawing/2014/main" id="{BA8C822B-22B6-9A42-8D1C-4CC9BAE924B9}"/>
              </a:ext>
            </a:extLst>
          </p:cNvPr>
          <p:cNvSpPr>
            <a:spLocks noChangeArrowheads="1"/>
          </p:cNvSpPr>
          <p:nvPr/>
        </p:nvSpPr>
        <p:spPr bwMode="auto">
          <a:xfrm>
            <a:off x="2795588" y="6367463"/>
            <a:ext cx="25717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         </a:t>
            </a:r>
            <a:endParaRPr lang="en-US" altLang="en-US" sz="1400">
              <a:latin typeface="Helvetica" pitchFamily="2" charset="0"/>
            </a:endParaRPr>
          </a:p>
        </p:txBody>
      </p:sp>
      <p:sp>
        <p:nvSpPr>
          <p:cNvPr id="978994" name="Rectangle 50">
            <a:extLst>
              <a:ext uri="{FF2B5EF4-FFF2-40B4-BE49-F238E27FC236}">
                <a16:creationId xmlns:a16="http://schemas.microsoft.com/office/drawing/2014/main" id="{48D85F6B-D357-0C48-837D-7B16BD26F27F}"/>
              </a:ext>
            </a:extLst>
          </p:cNvPr>
          <p:cNvSpPr>
            <a:spLocks noChangeArrowheads="1"/>
          </p:cNvSpPr>
          <p:nvPr/>
        </p:nvSpPr>
        <p:spPr bwMode="auto">
          <a:xfrm>
            <a:off x="3257550" y="6367463"/>
            <a:ext cx="461963"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u="sng">
                <a:latin typeface="Helvetica" pitchFamily="2" charset="0"/>
              </a:rPr>
              <a:t>KEMBALI</a:t>
            </a:r>
            <a:endParaRPr lang="en-US" altLang="en-US" sz="1400">
              <a:latin typeface="Helvetica" pitchFamily="2" charset="0"/>
            </a:endParaRPr>
          </a:p>
        </p:txBody>
      </p:sp>
      <p:sp>
        <p:nvSpPr>
          <p:cNvPr id="978995" name="Rectangle 51">
            <a:extLst>
              <a:ext uri="{FF2B5EF4-FFF2-40B4-BE49-F238E27FC236}">
                <a16:creationId xmlns:a16="http://schemas.microsoft.com/office/drawing/2014/main" id="{39EF7F92-F2EF-7845-B1C3-087C07656E2B}"/>
              </a:ext>
            </a:extLst>
          </p:cNvPr>
          <p:cNvSpPr>
            <a:spLocks noChangeArrowheads="1"/>
          </p:cNvSpPr>
          <p:nvPr/>
        </p:nvSpPr>
        <p:spPr bwMode="auto">
          <a:xfrm>
            <a:off x="3681413" y="6392863"/>
            <a:ext cx="3333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a:t>
            </a:r>
            <a:endParaRPr lang="en-US" altLang="en-US" sz="1400">
              <a:latin typeface="Helvetica" pitchFamily="2" charset="0"/>
            </a:endParaRPr>
          </a:p>
        </p:txBody>
      </p:sp>
      <p:sp>
        <p:nvSpPr>
          <p:cNvPr id="978996" name="Rectangle 52">
            <a:extLst>
              <a:ext uri="{FF2B5EF4-FFF2-40B4-BE49-F238E27FC236}">
                <a16:creationId xmlns:a16="http://schemas.microsoft.com/office/drawing/2014/main" id="{2E266824-D9D0-2746-A66E-01D9EF9C2B2F}"/>
              </a:ext>
            </a:extLst>
          </p:cNvPr>
          <p:cNvSpPr>
            <a:spLocks noChangeArrowheads="1"/>
          </p:cNvSpPr>
          <p:nvPr/>
        </p:nvSpPr>
        <p:spPr bwMode="auto">
          <a:xfrm>
            <a:off x="2884488" y="3902075"/>
            <a:ext cx="285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78997" name="Rectangle 53">
            <a:extLst>
              <a:ext uri="{FF2B5EF4-FFF2-40B4-BE49-F238E27FC236}">
                <a16:creationId xmlns:a16="http://schemas.microsoft.com/office/drawing/2014/main" id="{F6F206E0-883C-FB4B-AED5-0D601833065A}"/>
              </a:ext>
            </a:extLst>
          </p:cNvPr>
          <p:cNvSpPr>
            <a:spLocks noChangeArrowheads="1"/>
          </p:cNvSpPr>
          <p:nvPr/>
        </p:nvSpPr>
        <p:spPr bwMode="auto">
          <a:xfrm>
            <a:off x="2916238" y="3902075"/>
            <a:ext cx="214312"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a:t>
            </a:r>
            <a:endParaRPr lang="en-US" altLang="en-US" sz="1400">
              <a:latin typeface="Helvetica" pitchFamily="2" charset="0"/>
            </a:endParaRPr>
          </a:p>
        </p:txBody>
      </p:sp>
      <p:sp>
        <p:nvSpPr>
          <p:cNvPr id="978998" name="Rectangle 54">
            <a:extLst>
              <a:ext uri="{FF2B5EF4-FFF2-40B4-BE49-F238E27FC236}">
                <a16:creationId xmlns:a16="http://schemas.microsoft.com/office/drawing/2014/main" id="{0B9DF93A-099A-AD44-A58C-9FE43F2BCA80}"/>
              </a:ext>
            </a:extLst>
          </p:cNvPr>
          <p:cNvSpPr>
            <a:spLocks noChangeArrowheads="1"/>
          </p:cNvSpPr>
          <p:nvPr/>
        </p:nvSpPr>
        <p:spPr bwMode="auto">
          <a:xfrm>
            <a:off x="3043238" y="39020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978999" name="Rectangle 55">
            <a:extLst>
              <a:ext uri="{FF2B5EF4-FFF2-40B4-BE49-F238E27FC236}">
                <a16:creationId xmlns:a16="http://schemas.microsoft.com/office/drawing/2014/main" id="{B87F1C24-383D-8249-A167-F34277A8FA0E}"/>
              </a:ext>
            </a:extLst>
          </p:cNvPr>
          <p:cNvSpPr>
            <a:spLocks noChangeArrowheads="1"/>
          </p:cNvSpPr>
          <p:nvPr/>
        </p:nvSpPr>
        <p:spPr bwMode="auto">
          <a:xfrm>
            <a:off x="2884488" y="4013200"/>
            <a:ext cx="3714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79000" name="Rectangle 56">
            <a:extLst>
              <a:ext uri="{FF2B5EF4-FFF2-40B4-BE49-F238E27FC236}">
                <a16:creationId xmlns:a16="http://schemas.microsoft.com/office/drawing/2014/main" id="{9EE86BBA-F3BE-4F4E-8DE8-85EE4F024DDC}"/>
              </a:ext>
            </a:extLst>
          </p:cNvPr>
          <p:cNvSpPr>
            <a:spLocks noChangeArrowheads="1"/>
          </p:cNvSpPr>
          <p:nvPr/>
        </p:nvSpPr>
        <p:spPr bwMode="auto">
          <a:xfrm>
            <a:off x="3216275" y="40132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9001" name="Rectangle 57">
            <a:extLst>
              <a:ext uri="{FF2B5EF4-FFF2-40B4-BE49-F238E27FC236}">
                <a16:creationId xmlns:a16="http://schemas.microsoft.com/office/drawing/2014/main" id="{F648B91E-4193-2D4A-87EB-653A5D6FB26E}"/>
              </a:ext>
            </a:extLst>
          </p:cNvPr>
          <p:cNvSpPr>
            <a:spLocks noChangeArrowheads="1"/>
          </p:cNvSpPr>
          <p:nvPr/>
        </p:nvSpPr>
        <p:spPr bwMode="auto">
          <a:xfrm>
            <a:off x="3330575" y="4013200"/>
            <a:ext cx="3683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KRISIS</a:t>
            </a:r>
            <a:endParaRPr lang="en-US" altLang="en-US" sz="1400">
              <a:latin typeface="Helvetica" pitchFamily="2" charset="0"/>
            </a:endParaRPr>
          </a:p>
        </p:txBody>
      </p:sp>
      <p:sp>
        <p:nvSpPr>
          <p:cNvPr id="979002" name="Rectangle 58">
            <a:extLst>
              <a:ext uri="{FF2B5EF4-FFF2-40B4-BE49-F238E27FC236}">
                <a16:creationId xmlns:a16="http://schemas.microsoft.com/office/drawing/2014/main" id="{DD7801C2-A913-424B-BD67-F12117CB8D7C}"/>
              </a:ext>
            </a:extLst>
          </p:cNvPr>
          <p:cNvSpPr>
            <a:spLocks noChangeArrowheads="1"/>
          </p:cNvSpPr>
          <p:nvPr/>
        </p:nvSpPr>
        <p:spPr bwMode="auto">
          <a:xfrm>
            <a:off x="3665538" y="4013200"/>
            <a:ext cx="333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a:t>
            </a:r>
            <a:endParaRPr lang="en-US" altLang="en-US" sz="1400">
              <a:latin typeface="Helvetica" pitchFamily="2" charset="0"/>
            </a:endParaRPr>
          </a:p>
        </p:txBody>
      </p:sp>
      <p:sp>
        <p:nvSpPr>
          <p:cNvPr id="979003" name="Freeform 59">
            <a:extLst>
              <a:ext uri="{FF2B5EF4-FFF2-40B4-BE49-F238E27FC236}">
                <a16:creationId xmlns:a16="http://schemas.microsoft.com/office/drawing/2014/main" id="{1B9A777B-18CB-4248-B2C7-033F5DAE37EB}"/>
              </a:ext>
            </a:extLst>
          </p:cNvPr>
          <p:cNvSpPr>
            <a:spLocks/>
          </p:cNvSpPr>
          <p:nvPr/>
        </p:nvSpPr>
        <p:spPr bwMode="auto">
          <a:xfrm>
            <a:off x="2636838"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9004" name="Freeform 60">
            <a:extLst>
              <a:ext uri="{FF2B5EF4-FFF2-40B4-BE49-F238E27FC236}">
                <a16:creationId xmlns:a16="http://schemas.microsoft.com/office/drawing/2014/main" id="{39A1B6A6-9F2B-D84D-9DFF-A80F66C1FC64}"/>
              </a:ext>
            </a:extLst>
          </p:cNvPr>
          <p:cNvSpPr>
            <a:spLocks/>
          </p:cNvSpPr>
          <p:nvPr/>
        </p:nvSpPr>
        <p:spPr bwMode="auto">
          <a:xfrm>
            <a:off x="2876550"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9005" name="Freeform 61">
            <a:extLst>
              <a:ext uri="{FF2B5EF4-FFF2-40B4-BE49-F238E27FC236}">
                <a16:creationId xmlns:a16="http://schemas.microsoft.com/office/drawing/2014/main" id="{82FC74B9-B571-9C47-A6D5-BEEAF39F4F22}"/>
              </a:ext>
            </a:extLst>
          </p:cNvPr>
          <p:cNvSpPr>
            <a:spLocks/>
          </p:cNvSpPr>
          <p:nvPr/>
        </p:nvSpPr>
        <p:spPr bwMode="auto">
          <a:xfrm>
            <a:off x="3116263" y="2376488"/>
            <a:ext cx="158750" cy="47625"/>
          </a:xfrm>
          <a:custGeom>
            <a:avLst/>
            <a:gdLst>
              <a:gd name="T0" fmla="*/ 0 w 100"/>
              <a:gd name="T1" fmla="*/ 0 h 30"/>
              <a:gd name="T2" fmla="*/ 100 w 100"/>
              <a:gd name="T3" fmla="*/ 0 h 30"/>
              <a:gd name="T4" fmla="*/ 100 w 100"/>
              <a:gd name="T5" fmla="*/ 20 h 30"/>
              <a:gd name="T6" fmla="*/ 100 w 100"/>
              <a:gd name="T7" fmla="*/ 30 h 30"/>
              <a:gd name="T8" fmla="*/ 0 w 100"/>
              <a:gd name="T9" fmla="*/ 30 h 30"/>
              <a:gd name="T10" fmla="*/ 0 w 100"/>
              <a:gd name="T11" fmla="*/ 20 h 30"/>
              <a:gd name="T12" fmla="*/ 0 w 10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0" h="30">
                <a:moveTo>
                  <a:pt x="0" y="0"/>
                </a:moveTo>
                <a:lnTo>
                  <a:pt x="100" y="0"/>
                </a:lnTo>
                <a:lnTo>
                  <a:pt x="100" y="20"/>
                </a:lnTo>
                <a:lnTo>
                  <a:pt x="100"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9006" name="Freeform 62">
            <a:extLst>
              <a:ext uri="{FF2B5EF4-FFF2-40B4-BE49-F238E27FC236}">
                <a16:creationId xmlns:a16="http://schemas.microsoft.com/office/drawing/2014/main" id="{AD5C6C0A-54B2-0C40-BF4F-C5A7A94CEB3C}"/>
              </a:ext>
            </a:extLst>
          </p:cNvPr>
          <p:cNvSpPr>
            <a:spLocks/>
          </p:cNvSpPr>
          <p:nvPr/>
        </p:nvSpPr>
        <p:spPr bwMode="auto">
          <a:xfrm>
            <a:off x="3338513"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9007" name="Freeform 63">
            <a:extLst>
              <a:ext uri="{FF2B5EF4-FFF2-40B4-BE49-F238E27FC236}">
                <a16:creationId xmlns:a16="http://schemas.microsoft.com/office/drawing/2014/main" id="{62B09362-61DF-1E49-AF26-FC76D9DD4DC0}"/>
              </a:ext>
            </a:extLst>
          </p:cNvPr>
          <p:cNvSpPr>
            <a:spLocks/>
          </p:cNvSpPr>
          <p:nvPr/>
        </p:nvSpPr>
        <p:spPr bwMode="auto">
          <a:xfrm>
            <a:off x="3578225"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9008" name="Rectangle 64">
            <a:extLst>
              <a:ext uri="{FF2B5EF4-FFF2-40B4-BE49-F238E27FC236}">
                <a16:creationId xmlns:a16="http://schemas.microsoft.com/office/drawing/2014/main" id="{2CA27BB6-D46E-CE4B-8972-264F051FFA33}"/>
              </a:ext>
            </a:extLst>
          </p:cNvPr>
          <p:cNvSpPr>
            <a:spLocks noChangeArrowheads="1"/>
          </p:cNvSpPr>
          <p:nvPr/>
        </p:nvSpPr>
        <p:spPr bwMode="auto">
          <a:xfrm>
            <a:off x="2868613" y="1122363"/>
            <a:ext cx="8080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(SAMUEL)</a:t>
            </a:r>
            <a:endParaRPr lang="en-US" altLang="en-US" sz="1400">
              <a:latin typeface="Helvetica" pitchFamily="2" charset="0"/>
            </a:endParaRPr>
          </a:p>
        </p:txBody>
      </p:sp>
      <p:sp>
        <p:nvSpPr>
          <p:cNvPr id="979009" name="Line 65">
            <a:extLst>
              <a:ext uri="{FF2B5EF4-FFF2-40B4-BE49-F238E27FC236}">
                <a16:creationId xmlns:a16="http://schemas.microsoft.com/office/drawing/2014/main" id="{12A74311-D183-5648-8DB1-30764BC87D5C}"/>
              </a:ext>
            </a:extLst>
          </p:cNvPr>
          <p:cNvSpPr>
            <a:spLocks noChangeShapeType="1"/>
          </p:cNvSpPr>
          <p:nvPr/>
        </p:nvSpPr>
        <p:spPr bwMode="auto">
          <a:xfrm flipV="1">
            <a:off x="2454275" y="795338"/>
            <a:ext cx="1588" cy="31083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9010" name="Rectangle 66">
            <a:extLst>
              <a:ext uri="{FF2B5EF4-FFF2-40B4-BE49-F238E27FC236}">
                <a16:creationId xmlns:a16="http://schemas.microsoft.com/office/drawing/2014/main" id="{E80A3D12-95FE-BE44-96D4-E033B3C24801}"/>
              </a:ext>
            </a:extLst>
          </p:cNvPr>
          <p:cNvSpPr>
            <a:spLocks noChangeArrowheads="1"/>
          </p:cNvSpPr>
          <p:nvPr/>
        </p:nvSpPr>
        <p:spPr bwMode="auto">
          <a:xfrm>
            <a:off x="396875" y="4035425"/>
            <a:ext cx="195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79011" name="Rectangle 67">
            <a:extLst>
              <a:ext uri="{FF2B5EF4-FFF2-40B4-BE49-F238E27FC236}">
                <a16:creationId xmlns:a16="http://schemas.microsoft.com/office/drawing/2014/main" id="{DB3BCAD2-2493-2D49-B50F-5CAC11697621}"/>
              </a:ext>
            </a:extLst>
          </p:cNvPr>
          <p:cNvSpPr>
            <a:spLocks noChangeArrowheads="1"/>
          </p:cNvSpPr>
          <p:nvPr/>
        </p:nvSpPr>
        <p:spPr bwMode="auto">
          <a:xfrm>
            <a:off x="1487488" y="4025900"/>
            <a:ext cx="195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79012" name="Rectangle 68">
            <a:extLst>
              <a:ext uri="{FF2B5EF4-FFF2-40B4-BE49-F238E27FC236}">
                <a16:creationId xmlns:a16="http://schemas.microsoft.com/office/drawing/2014/main" id="{71B52E6F-49F1-E147-9262-C9E020266E54}"/>
              </a:ext>
            </a:extLst>
          </p:cNvPr>
          <p:cNvSpPr>
            <a:spLocks noChangeArrowheads="1"/>
          </p:cNvSpPr>
          <p:nvPr/>
        </p:nvSpPr>
        <p:spPr bwMode="auto">
          <a:xfrm>
            <a:off x="1655763" y="3189288"/>
            <a:ext cx="1539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100" b="1">
                <a:solidFill>
                  <a:srgbClr val="000000"/>
                </a:solidFill>
                <a:latin typeface="Helvetica" pitchFamily="2" charset="0"/>
              </a:rPr>
              <a:t>}</a:t>
            </a:r>
            <a:endParaRPr lang="en-US" altLang="en-US" sz="1400">
              <a:latin typeface="Helvetica" pitchFamily="2" charset="0"/>
            </a:endParaRPr>
          </a:p>
        </p:txBody>
      </p:sp>
      <p:sp>
        <p:nvSpPr>
          <p:cNvPr id="979013" name="Freeform 69">
            <a:extLst>
              <a:ext uri="{FF2B5EF4-FFF2-40B4-BE49-F238E27FC236}">
                <a16:creationId xmlns:a16="http://schemas.microsoft.com/office/drawing/2014/main" id="{E5B909EB-4C5B-1C40-B49A-E26D846CB6A8}"/>
              </a:ext>
            </a:extLst>
          </p:cNvPr>
          <p:cNvSpPr>
            <a:spLocks/>
          </p:cNvSpPr>
          <p:nvPr/>
        </p:nvSpPr>
        <p:spPr bwMode="auto">
          <a:xfrm rot="5350910">
            <a:off x="988219" y="3945731"/>
            <a:ext cx="127000" cy="223838"/>
          </a:xfrm>
          <a:custGeom>
            <a:avLst/>
            <a:gdLst>
              <a:gd name="T0" fmla="*/ 0 w 80"/>
              <a:gd name="T1" fmla="*/ 50 h 141"/>
              <a:gd name="T2" fmla="*/ 50 w 80"/>
              <a:gd name="T3" fmla="*/ 50 h 141"/>
              <a:gd name="T4" fmla="*/ 50 w 80"/>
              <a:gd name="T5" fmla="*/ 0 h 141"/>
              <a:gd name="T6" fmla="*/ 80 w 80"/>
              <a:gd name="T7" fmla="*/ 71 h 141"/>
              <a:gd name="T8" fmla="*/ 50 w 80"/>
              <a:gd name="T9" fmla="*/ 141 h 141"/>
              <a:gd name="T10" fmla="*/ 50 w 80"/>
              <a:gd name="T11" fmla="*/ 91 h 141"/>
              <a:gd name="T12" fmla="*/ 0 w 80"/>
              <a:gd name="T13" fmla="*/ 91 h 141"/>
              <a:gd name="T14" fmla="*/ 0 w 80"/>
              <a:gd name="T15" fmla="*/ 5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1">
                <a:moveTo>
                  <a:pt x="0" y="50"/>
                </a:moveTo>
                <a:lnTo>
                  <a:pt x="50" y="50"/>
                </a:lnTo>
                <a:lnTo>
                  <a:pt x="50" y="0"/>
                </a:lnTo>
                <a:lnTo>
                  <a:pt x="80" y="71"/>
                </a:lnTo>
                <a:lnTo>
                  <a:pt x="50" y="141"/>
                </a:lnTo>
                <a:lnTo>
                  <a:pt x="50" y="91"/>
                </a:lnTo>
                <a:lnTo>
                  <a:pt x="0" y="91"/>
                </a:lnTo>
                <a:lnTo>
                  <a:pt x="0" y="50"/>
                </a:lnTo>
                <a:close/>
              </a:path>
            </a:pathLst>
          </a:custGeom>
          <a:solidFill>
            <a:srgbClr val="000000"/>
          </a:solidFill>
          <a:ln w="15875">
            <a:solidFill>
              <a:srgbClr val="000000"/>
            </a:solidFill>
            <a:prstDash val="solid"/>
            <a:round/>
            <a:headEnd/>
            <a:tailEnd/>
          </a:ln>
        </p:spPr>
        <p:txBody>
          <a:bodyPr/>
          <a:lstStyle/>
          <a:p>
            <a:endParaRPr lang="en-US"/>
          </a:p>
        </p:txBody>
      </p:sp>
      <p:sp>
        <p:nvSpPr>
          <p:cNvPr id="979014" name="Line 70">
            <a:extLst>
              <a:ext uri="{FF2B5EF4-FFF2-40B4-BE49-F238E27FC236}">
                <a16:creationId xmlns:a16="http://schemas.microsoft.com/office/drawing/2014/main" id="{18A3B561-18D2-7A42-B919-032F5DF849FC}"/>
              </a:ext>
            </a:extLst>
          </p:cNvPr>
          <p:cNvSpPr>
            <a:spLocks noChangeShapeType="1"/>
          </p:cNvSpPr>
          <p:nvPr/>
        </p:nvSpPr>
        <p:spPr bwMode="auto">
          <a:xfrm>
            <a:off x="2636838" y="28876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9015" name="Line 71">
            <a:extLst>
              <a:ext uri="{FF2B5EF4-FFF2-40B4-BE49-F238E27FC236}">
                <a16:creationId xmlns:a16="http://schemas.microsoft.com/office/drawing/2014/main" id="{02D7F592-D7E9-694C-BCBC-816022A59D2E}"/>
              </a:ext>
            </a:extLst>
          </p:cNvPr>
          <p:cNvSpPr>
            <a:spLocks noChangeShapeType="1"/>
          </p:cNvSpPr>
          <p:nvPr/>
        </p:nvSpPr>
        <p:spPr bwMode="auto">
          <a:xfrm>
            <a:off x="2620963" y="374967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9016" name="Line 72">
            <a:extLst>
              <a:ext uri="{FF2B5EF4-FFF2-40B4-BE49-F238E27FC236}">
                <a16:creationId xmlns:a16="http://schemas.microsoft.com/office/drawing/2014/main" id="{1EE06B7F-1100-B34E-99FA-BA8FAE703710}"/>
              </a:ext>
            </a:extLst>
          </p:cNvPr>
          <p:cNvSpPr>
            <a:spLocks noChangeShapeType="1"/>
          </p:cNvSpPr>
          <p:nvPr/>
        </p:nvSpPr>
        <p:spPr bwMode="auto">
          <a:xfrm>
            <a:off x="2617788" y="430847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9017" name="Line 73">
            <a:extLst>
              <a:ext uri="{FF2B5EF4-FFF2-40B4-BE49-F238E27FC236}">
                <a16:creationId xmlns:a16="http://schemas.microsoft.com/office/drawing/2014/main" id="{FE0F1E93-CA9E-2E4A-9CA2-0CC50A0A6DF6}"/>
              </a:ext>
            </a:extLst>
          </p:cNvPr>
          <p:cNvSpPr>
            <a:spLocks noChangeShapeType="1"/>
          </p:cNvSpPr>
          <p:nvPr/>
        </p:nvSpPr>
        <p:spPr bwMode="auto">
          <a:xfrm>
            <a:off x="2605088" y="486727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9018" name="Line 74">
            <a:extLst>
              <a:ext uri="{FF2B5EF4-FFF2-40B4-BE49-F238E27FC236}">
                <a16:creationId xmlns:a16="http://schemas.microsoft.com/office/drawing/2014/main" id="{931EB75D-0813-1D49-9B50-1B3EA72176B4}"/>
              </a:ext>
            </a:extLst>
          </p:cNvPr>
          <p:cNvSpPr>
            <a:spLocks noChangeShapeType="1"/>
          </p:cNvSpPr>
          <p:nvPr/>
        </p:nvSpPr>
        <p:spPr bwMode="auto">
          <a:xfrm>
            <a:off x="2586038" y="536257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9019" name="Line 75">
            <a:extLst>
              <a:ext uri="{FF2B5EF4-FFF2-40B4-BE49-F238E27FC236}">
                <a16:creationId xmlns:a16="http://schemas.microsoft.com/office/drawing/2014/main" id="{DAD21A37-4CDC-4E4A-BECE-FECED828076D}"/>
              </a:ext>
            </a:extLst>
          </p:cNvPr>
          <p:cNvSpPr>
            <a:spLocks noChangeShapeType="1"/>
          </p:cNvSpPr>
          <p:nvPr/>
        </p:nvSpPr>
        <p:spPr bwMode="auto">
          <a:xfrm>
            <a:off x="2620963" y="57785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9020" name="Line 76">
            <a:extLst>
              <a:ext uri="{FF2B5EF4-FFF2-40B4-BE49-F238E27FC236}">
                <a16:creationId xmlns:a16="http://schemas.microsoft.com/office/drawing/2014/main" id="{BFF518AD-9477-D541-A155-6309E480DFC8}"/>
              </a:ext>
            </a:extLst>
          </p:cNvPr>
          <p:cNvSpPr>
            <a:spLocks noChangeShapeType="1"/>
          </p:cNvSpPr>
          <p:nvPr/>
        </p:nvSpPr>
        <p:spPr bwMode="auto">
          <a:xfrm>
            <a:off x="2620963" y="6081713"/>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79021" name="Line 77">
            <a:extLst>
              <a:ext uri="{FF2B5EF4-FFF2-40B4-BE49-F238E27FC236}">
                <a16:creationId xmlns:a16="http://schemas.microsoft.com/office/drawing/2014/main" id="{52AAE613-4F0B-D045-87EB-951D2AB8586D}"/>
              </a:ext>
            </a:extLst>
          </p:cNvPr>
          <p:cNvSpPr>
            <a:spLocks noChangeShapeType="1"/>
          </p:cNvSpPr>
          <p:nvPr/>
        </p:nvSpPr>
        <p:spPr bwMode="auto">
          <a:xfrm>
            <a:off x="2636838" y="6656388"/>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79022" name="Line 78">
            <a:extLst>
              <a:ext uri="{FF2B5EF4-FFF2-40B4-BE49-F238E27FC236}">
                <a16:creationId xmlns:a16="http://schemas.microsoft.com/office/drawing/2014/main" id="{45326EB9-DE65-3B48-990C-CB543ED81042}"/>
              </a:ext>
            </a:extLst>
          </p:cNvPr>
          <p:cNvSpPr>
            <a:spLocks noChangeShapeType="1"/>
          </p:cNvSpPr>
          <p:nvPr/>
        </p:nvSpPr>
        <p:spPr bwMode="auto">
          <a:xfrm>
            <a:off x="2620963" y="6927850"/>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79023" name="Line 79">
            <a:extLst>
              <a:ext uri="{FF2B5EF4-FFF2-40B4-BE49-F238E27FC236}">
                <a16:creationId xmlns:a16="http://schemas.microsoft.com/office/drawing/2014/main" id="{1F8CA47C-7AEE-F34A-963F-B4A9D100CBD9}"/>
              </a:ext>
            </a:extLst>
          </p:cNvPr>
          <p:cNvSpPr>
            <a:spLocks noChangeShapeType="1"/>
          </p:cNvSpPr>
          <p:nvPr/>
        </p:nvSpPr>
        <p:spPr bwMode="auto">
          <a:xfrm>
            <a:off x="2636838" y="7216775"/>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79024" name="Rectangle 80">
            <a:extLst>
              <a:ext uri="{FF2B5EF4-FFF2-40B4-BE49-F238E27FC236}">
                <a16:creationId xmlns:a16="http://schemas.microsoft.com/office/drawing/2014/main" id="{BC6231C4-AB3E-9A4D-9A83-0B63D318CDC6}"/>
              </a:ext>
            </a:extLst>
          </p:cNvPr>
          <p:cNvSpPr>
            <a:spLocks noChangeArrowheads="1"/>
          </p:cNvSpPr>
          <p:nvPr/>
        </p:nvSpPr>
        <p:spPr bwMode="auto">
          <a:xfrm>
            <a:off x="2641600" y="55118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79025" name="Rectangle 81">
            <a:extLst>
              <a:ext uri="{FF2B5EF4-FFF2-40B4-BE49-F238E27FC236}">
                <a16:creationId xmlns:a16="http://schemas.microsoft.com/office/drawing/2014/main" id="{F5AB7202-787F-8E4A-9804-0BBE23F8835B}"/>
              </a:ext>
            </a:extLst>
          </p:cNvPr>
          <p:cNvSpPr>
            <a:spLocks noChangeArrowheads="1"/>
          </p:cNvSpPr>
          <p:nvPr/>
        </p:nvSpPr>
        <p:spPr bwMode="auto">
          <a:xfrm>
            <a:off x="2833688" y="42719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9026" name="Rectangle 82">
            <a:extLst>
              <a:ext uri="{FF2B5EF4-FFF2-40B4-BE49-F238E27FC236}">
                <a16:creationId xmlns:a16="http://schemas.microsoft.com/office/drawing/2014/main" id="{327ECE8C-DDBF-564B-8151-35AC2E043D48}"/>
              </a:ext>
            </a:extLst>
          </p:cNvPr>
          <p:cNvSpPr>
            <a:spLocks noChangeArrowheads="1"/>
          </p:cNvSpPr>
          <p:nvPr/>
        </p:nvSpPr>
        <p:spPr bwMode="auto">
          <a:xfrm>
            <a:off x="2654300" y="259556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79027" name="Rectangle 83">
            <a:extLst>
              <a:ext uri="{FF2B5EF4-FFF2-40B4-BE49-F238E27FC236}">
                <a16:creationId xmlns:a16="http://schemas.microsoft.com/office/drawing/2014/main" id="{EA1FE8F9-C264-A541-AED9-2C3F260810BC}"/>
              </a:ext>
            </a:extLst>
          </p:cNvPr>
          <p:cNvSpPr>
            <a:spLocks noChangeArrowheads="1"/>
          </p:cNvSpPr>
          <p:nvPr/>
        </p:nvSpPr>
        <p:spPr bwMode="auto">
          <a:xfrm>
            <a:off x="2632075" y="103981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79028" name="Rectangle 84">
            <a:extLst>
              <a:ext uri="{FF2B5EF4-FFF2-40B4-BE49-F238E27FC236}">
                <a16:creationId xmlns:a16="http://schemas.microsoft.com/office/drawing/2014/main" id="{72876754-123B-A647-B82B-60267C7011A5}"/>
              </a:ext>
            </a:extLst>
          </p:cNvPr>
          <p:cNvSpPr>
            <a:spLocks noChangeArrowheads="1"/>
          </p:cNvSpPr>
          <p:nvPr/>
        </p:nvSpPr>
        <p:spPr bwMode="auto">
          <a:xfrm>
            <a:off x="2635250" y="2187575"/>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79029" name="Rectangle 85">
            <a:extLst>
              <a:ext uri="{FF2B5EF4-FFF2-40B4-BE49-F238E27FC236}">
                <a16:creationId xmlns:a16="http://schemas.microsoft.com/office/drawing/2014/main" id="{E7EC90B1-9EC5-7A4C-A06A-A0EC0653B14F}"/>
              </a:ext>
            </a:extLst>
          </p:cNvPr>
          <p:cNvSpPr>
            <a:spLocks noChangeArrowheads="1"/>
          </p:cNvSpPr>
          <p:nvPr/>
        </p:nvSpPr>
        <p:spPr bwMode="auto">
          <a:xfrm>
            <a:off x="460375" y="2833688"/>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79030" name="Rectangle 86">
            <a:extLst>
              <a:ext uri="{FF2B5EF4-FFF2-40B4-BE49-F238E27FC236}">
                <a16:creationId xmlns:a16="http://schemas.microsoft.com/office/drawing/2014/main" id="{C8179E8B-0963-F649-9B2F-7C2F8E7D0CFF}"/>
              </a:ext>
            </a:extLst>
          </p:cNvPr>
          <p:cNvSpPr>
            <a:spLocks noChangeArrowheads="1"/>
          </p:cNvSpPr>
          <p:nvPr/>
        </p:nvSpPr>
        <p:spPr bwMode="auto">
          <a:xfrm>
            <a:off x="444500" y="3203575"/>
            <a:ext cx="177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(D)</a:t>
            </a:r>
            <a:endParaRPr lang="en-US" altLang="en-US" sz="1400">
              <a:latin typeface="Helvetica" pitchFamily="2" charset="0"/>
            </a:endParaRPr>
          </a:p>
        </p:txBody>
      </p:sp>
      <p:sp>
        <p:nvSpPr>
          <p:cNvPr id="979031" name="Rectangle 87">
            <a:extLst>
              <a:ext uri="{FF2B5EF4-FFF2-40B4-BE49-F238E27FC236}">
                <a16:creationId xmlns:a16="http://schemas.microsoft.com/office/drawing/2014/main" id="{1FC7F2DA-3A77-1847-9BE3-DBF374C0239B}"/>
              </a:ext>
            </a:extLst>
          </p:cNvPr>
          <p:cNvSpPr>
            <a:spLocks noChangeArrowheads="1"/>
          </p:cNvSpPr>
          <p:nvPr/>
        </p:nvSpPr>
        <p:spPr bwMode="auto">
          <a:xfrm>
            <a:off x="304800" y="3798888"/>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(PS)</a:t>
            </a:r>
            <a:endParaRPr lang="en-US" altLang="en-US" sz="1400">
              <a:latin typeface="Helvetica" pitchFamily="2" charset="0"/>
            </a:endParaRPr>
          </a:p>
        </p:txBody>
      </p:sp>
      <p:sp>
        <p:nvSpPr>
          <p:cNvPr id="979032" name="Rectangle 88">
            <a:extLst>
              <a:ext uri="{FF2B5EF4-FFF2-40B4-BE49-F238E27FC236}">
                <a16:creationId xmlns:a16="http://schemas.microsoft.com/office/drawing/2014/main" id="{39B12E80-0C5F-984E-BF68-FBCDE4640A58}"/>
              </a:ext>
            </a:extLst>
          </p:cNvPr>
          <p:cNvSpPr>
            <a:spLocks noChangeArrowheads="1"/>
          </p:cNvSpPr>
          <p:nvPr/>
        </p:nvSpPr>
        <p:spPr bwMode="auto">
          <a:xfrm>
            <a:off x="933450" y="2933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9033" name="Rectangle 89">
            <a:extLst>
              <a:ext uri="{FF2B5EF4-FFF2-40B4-BE49-F238E27FC236}">
                <a16:creationId xmlns:a16="http://schemas.microsoft.com/office/drawing/2014/main" id="{8A5F7239-A8C3-8B46-B9FD-BA2A2B751A41}"/>
              </a:ext>
            </a:extLst>
          </p:cNvPr>
          <p:cNvSpPr>
            <a:spLocks noChangeArrowheads="1"/>
          </p:cNvSpPr>
          <p:nvPr/>
        </p:nvSpPr>
        <p:spPr bwMode="auto">
          <a:xfrm>
            <a:off x="3054350" y="17653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9034" name="Rectangle 90">
            <a:extLst>
              <a:ext uri="{FF2B5EF4-FFF2-40B4-BE49-F238E27FC236}">
                <a16:creationId xmlns:a16="http://schemas.microsoft.com/office/drawing/2014/main" id="{5D2454FA-CC4A-E74A-8D99-229DED465107}"/>
              </a:ext>
            </a:extLst>
          </p:cNvPr>
          <p:cNvSpPr>
            <a:spLocks noChangeArrowheads="1"/>
          </p:cNvSpPr>
          <p:nvPr/>
        </p:nvSpPr>
        <p:spPr bwMode="auto">
          <a:xfrm>
            <a:off x="3038475" y="20526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9035" name="Rectangle 91">
            <a:extLst>
              <a:ext uri="{FF2B5EF4-FFF2-40B4-BE49-F238E27FC236}">
                <a16:creationId xmlns:a16="http://schemas.microsoft.com/office/drawing/2014/main" id="{540EBEF7-7025-7F45-B9FF-31872550D940}"/>
              </a:ext>
            </a:extLst>
          </p:cNvPr>
          <p:cNvSpPr>
            <a:spLocks noChangeArrowheads="1"/>
          </p:cNvSpPr>
          <p:nvPr/>
        </p:nvSpPr>
        <p:spPr bwMode="auto">
          <a:xfrm>
            <a:off x="2878138" y="22447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9036" name="Rectangle 92">
            <a:extLst>
              <a:ext uri="{FF2B5EF4-FFF2-40B4-BE49-F238E27FC236}">
                <a16:creationId xmlns:a16="http://schemas.microsoft.com/office/drawing/2014/main" id="{A2F0496D-35C2-E147-81CA-5FFB41A78BE4}"/>
              </a:ext>
            </a:extLst>
          </p:cNvPr>
          <p:cNvSpPr>
            <a:spLocks noChangeArrowheads="1"/>
          </p:cNvSpPr>
          <p:nvPr/>
        </p:nvSpPr>
        <p:spPr bwMode="auto">
          <a:xfrm>
            <a:off x="3054350" y="28987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9037" name="Rectangle 93">
            <a:extLst>
              <a:ext uri="{FF2B5EF4-FFF2-40B4-BE49-F238E27FC236}">
                <a16:creationId xmlns:a16="http://schemas.microsoft.com/office/drawing/2014/main" id="{ABCF0390-FB20-1C47-8689-25AB26D20B60}"/>
              </a:ext>
            </a:extLst>
          </p:cNvPr>
          <p:cNvSpPr>
            <a:spLocks noChangeArrowheads="1"/>
          </p:cNvSpPr>
          <p:nvPr/>
        </p:nvSpPr>
        <p:spPr bwMode="auto">
          <a:xfrm>
            <a:off x="2894013" y="36830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9038" name="Rectangle 94">
            <a:extLst>
              <a:ext uri="{FF2B5EF4-FFF2-40B4-BE49-F238E27FC236}">
                <a16:creationId xmlns:a16="http://schemas.microsoft.com/office/drawing/2014/main" id="{025B2319-0BE2-D345-A85B-BB77EFE34C0D}"/>
              </a:ext>
            </a:extLst>
          </p:cNvPr>
          <p:cNvSpPr>
            <a:spLocks noChangeArrowheads="1"/>
          </p:cNvSpPr>
          <p:nvPr/>
        </p:nvSpPr>
        <p:spPr bwMode="auto">
          <a:xfrm>
            <a:off x="2894013" y="3827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9039" name="Rectangle 95">
            <a:extLst>
              <a:ext uri="{FF2B5EF4-FFF2-40B4-BE49-F238E27FC236}">
                <a16:creationId xmlns:a16="http://schemas.microsoft.com/office/drawing/2014/main" id="{E8A252BB-75DF-0F4F-9206-B2131868043D}"/>
              </a:ext>
            </a:extLst>
          </p:cNvPr>
          <p:cNvSpPr>
            <a:spLocks noChangeArrowheads="1"/>
          </p:cNvSpPr>
          <p:nvPr/>
        </p:nvSpPr>
        <p:spPr bwMode="auto">
          <a:xfrm>
            <a:off x="2989263" y="34591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9040" name="Rectangle 96">
            <a:extLst>
              <a:ext uri="{FF2B5EF4-FFF2-40B4-BE49-F238E27FC236}">
                <a16:creationId xmlns:a16="http://schemas.microsoft.com/office/drawing/2014/main" id="{9458B35F-4DF4-4546-97CA-E8BAA8A9D08E}"/>
              </a:ext>
            </a:extLst>
          </p:cNvPr>
          <p:cNvSpPr>
            <a:spLocks noChangeArrowheads="1"/>
          </p:cNvSpPr>
          <p:nvPr/>
        </p:nvSpPr>
        <p:spPr bwMode="auto">
          <a:xfrm>
            <a:off x="3117850" y="31702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9041" name="Rectangle 97">
            <a:extLst>
              <a:ext uri="{FF2B5EF4-FFF2-40B4-BE49-F238E27FC236}">
                <a16:creationId xmlns:a16="http://schemas.microsoft.com/office/drawing/2014/main" id="{E0CC7C82-4741-0844-B64C-82838D06E158}"/>
              </a:ext>
            </a:extLst>
          </p:cNvPr>
          <p:cNvSpPr>
            <a:spLocks noChangeArrowheads="1"/>
          </p:cNvSpPr>
          <p:nvPr/>
        </p:nvSpPr>
        <p:spPr bwMode="auto">
          <a:xfrm>
            <a:off x="2894013" y="4624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9042" name="Rectangle 98">
            <a:extLst>
              <a:ext uri="{FF2B5EF4-FFF2-40B4-BE49-F238E27FC236}">
                <a16:creationId xmlns:a16="http://schemas.microsoft.com/office/drawing/2014/main" id="{006A04AA-8D57-C945-A975-C85F36C1BC14}"/>
              </a:ext>
            </a:extLst>
          </p:cNvPr>
          <p:cNvSpPr>
            <a:spLocks noChangeArrowheads="1"/>
          </p:cNvSpPr>
          <p:nvPr/>
        </p:nvSpPr>
        <p:spPr bwMode="auto">
          <a:xfrm>
            <a:off x="2878138" y="492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9043" name="Rectangle 99">
            <a:extLst>
              <a:ext uri="{FF2B5EF4-FFF2-40B4-BE49-F238E27FC236}">
                <a16:creationId xmlns:a16="http://schemas.microsoft.com/office/drawing/2014/main" id="{5AC1113A-B834-B046-870F-B61BDDC52476}"/>
              </a:ext>
            </a:extLst>
          </p:cNvPr>
          <p:cNvSpPr>
            <a:spLocks noChangeArrowheads="1"/>
          </p:cNvSpPr>
          <p:nvPr/>
        </p:nvSpPr>
        <p:spPr bwMode="auto">
          <a:xfrm>
            <a:off x="2878138" y="51371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9044" name="Rectangle 100">
            <a:extLst>
              <a:ext uri="{FF2B5EF4-FFF2-40B4-BE49-F238E27FC236}">
                <a16:creationId xmlns:a16="http://schemas.microsoft.com/office/drawing/2014/main" id="{D6825A43-92E3-8E4D-B3C5-BF9F36889F75}"/>
              </a:ext>
            </a:extLst>
          </p:cNvPr>
          <p:cNvSpPr>
            <a:spLocks noChangeArrowheads="1"/>
          </p:cNvSpPr>
          <p:nvPr/>
        </p:nvSpPr>
        <p:spPr bwMode="auto">
          <a:xfrm>
            <a:off x="2692400" y="5051425"/>
            <a:ext cx="2444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
              </a:rPr>
              <a:t>       </a:t>
            </a:r>
            <a:endParaRPr lang="en-US" altLang="en-US" sz="1400">
              <a:latin typeface="Helvetica" pitchFamily="2" charset="0"/>
            </a:endParaRPr>
          </a:p>
        </p:txBody>
      </p:sp>
      <p:sp>
        <p:nvSpPr>
          <p:cNvPr id="979045" name="Rectangle 101">
            <a:extLst>
              <a:ext uri="{FF2B5EF4-FFF2-40B4-BE49-F238E27FC236}">
                <a16:creationId xmlns:a16="http://schemas.microsoft.com/office/drawing/2014/main" id="{B0DFE417-024A-514A-A991-FD8EAB10AF5B}"/>
              </a:ext>
            </a:extLst>
          </p:cNvPr>
          <p:cNvSpPr>
            <a:spLocks noChangeArrowheads="1"/>
          </p:cNvSpPr>
          <p:nvPr/>
        </p:nvSpPr>
        <p:spPr bwMode="auto">
          <a:xfrm>
            <a:off x="3022600" y="58070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9046" name="Rectangle 102">
            <a:extLst>
              <a:ext uri="{FF2B5EF4-FFF2-40B4-BE49-F238E27FC236}">
                <a16:creationId xmlns:a16="http://schemas.microsoft.com/office/drawing/2014/main" id="{50E4F8EF-404C-EA4D-B9CE-8CF8D62DF1F0}"/>
              </a:ext>
            </a:extLst>
          </p:cNvPr>
          <p:cNvSpPr>
            <a:spLocks noChangeArrowheads="1"/>
          </p:cNvSpPr>
          <p:nvPr/>
        </p:nvSpPr>
        <p:spPr bwMode="auto">
          <a:xfrm>
            <a:off x="3006725" y="609441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9047" name="Rectangle 103">
            <a:extLst>
              <a:ext uri="{FF2B5EF4-FFF2-40B4-BE49-F238E27FC236}">
                <a16:creationId xmlns:a16="http://schemas.microsoft.com/office/drawing/2014/main" id="{2FDFE746-B47C-5644-BDAF-10F883E796E2}"/>
              </a:ext>
            </a:extLst>
          </p:cNvPr>
          <p:cNvSpPr>
            <a:spLocks noChangeArrowheads="1"/>
          </p:cNvSpPr>
          <p:nvPr/>
        </p:nvSpPr>
        <p:spPr bwMode="auto">
          <a:xfrm>
            <a:off x="2814638" y="69564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9048" name="Rectangle 104">
            <a:extLst>
              <a:ext uri="{FF2B5EF4-FFF2-40B4-BE49-F238E27FC236}">
                <a16:creationId xmlns:a16="http://schemas.microsoft.com/office/drawing/2014/main" id="{98415A53-946F-E849-9609-22BFF68264F2}"/>
              </a:ext>
            </a:extLst>
          </p:cNvPr>
          <p:cNvSpPr>
            <a:spLocks noChangeArrowheads="1"/>
          </p:cNvSpPr>
          <p:nvPr/>
        </p:nvSpPr>
        <p:spPr bwMode="auto">
          <a:xfrm>
            <a:off x="2894013" y="72278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9049" name="Rectangle 105">
            <a:extLst>
              <a:ext uri="{FF2B5EF4-FFF2-40B4-BE49-F238E27FC236}">
                <a16:creationId xmlns:a16="http://schemas.microsoft.com/office/drawing/2014/main" id="{B84A1D43-BDAB-434E-96C0-E2B921886734}"/>
              </a:ext>
            </a:extLst>
          </p:cNvPr>
          <p:cNvSpPr>
            <a:spLocks noChangeArrowheads="1"/>
          </p:cNvSpPr>
          <p:nvPr/>
        </p:nvSpPr>
        <p:spPr bwMode="auto">
          <a:xfrm>
            <a:off x="2533650" y="2174875"/>
            <a:ext cx="3429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
              </a:rPr>
              <a:t>        </a:t>
            </a:r>
            <a:endParaRPr lang="en-US" altLang="en-US" sz="1400">
              <a:latin typeface="Helvetica" pitchFamily="2" charset="0"/>
            </a:endParaRPr>
          </a:p>
        </p:txBody>
      </p:sp>
      <p:sp>
        <p:nvSpPr>
          <p:cNvPr id="979050" name="Rectangle 106">
            <a:extLst>
              <a:ext uri="{FF2B5EF4-FFF2-40B4-BE49-F238E27FC236}">
                <a16:creationId xmlns:a16="http://schemas.microsoft.com/office/drawing/2014/main" id="{C68C21C4-6F5B-824C-A3EC-3EDD702B5839}"/>
              </a:ext>
            </a:extLst>
          </p:cNvPr>
          <p:cNvSpPr>
            <a:spLocks noChangeArrowheads="1"/>
          </p:cNvSpPr>
          <p:nvPr/>
        </p:nvSpPr>
        <p:spPr bwMode="auto">
          <a:xfrm>
            <a:off x="3101975" y="238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9051" name="AutoShape 107">
            <a:extLst>
              <a:ext uri="{FF2B5EF4-FFF2-40B4-BE49-F238E27FC236}">
                <a16:creationId xmlns:a16="http://schemas.microsoft.com/office/drawing/2014/main" id="{12F84218-CA6F-BD4F-A2DD-F6FD041C3741}"/>
              </a:ext>
            </a:extLst>
          </p:cNvPr>
          <p:cNvSpPr>
            <a:spLocks noChangeArrowheads="1"/>
          </p:cNvSpPr>
          <p:nvPr/>
        </p:nvSpPr>
        <p:spPr bwMode="auto">
          <a:xfrm flipH="1">
            <a:off x="1789113" y="3225800"/>
            <a:ext cx="400050" cy="444500"/>
          </a:xfrm>
          <a:prstGeom prst="rightArrow">
            <a:avLst>
              <a:gd name="adj1" fmla="val 50000"/>
              <a:gd name="adj2" fmla="val 5000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052" name="Rectangle 108">
            <a:extLst>
              <a:ext uri="{FF2B5EF4-FFF2-40B4-BE49-F238E27FC236}">
                <a16:creationId xmlns:a16="http://schemas.microsoft.com/office/drawing/2014/main" id="{48411ACD-AEAF-0A46-90EF-A97968B83925}"/>
              </a:ext>
            </a:extLst>
          </p:cNvPr>
          <p:cNvSpPr>
            <a:spLocks noChangeArrowheads="1"/>
          </p:cNvSpPr>
          <p:nvPr/>
        </p:nvSpPr>
        <p:spPr bwMode="auto">
          <a:xfrm>
            <a:off x="431800" y="3444875"/>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79053" name="Rectangle 109">
            <a:extLst>
              <a:ext uri="{FF2B5EF4-FFF2-40B4-BE49-F238E27FC236}">
                <a16:creationId xmlns:a16="http://schemas.microsoft.com/office/drawing/2014/main" id="{7C92643B-1430-D041-ADD8-0728A423C360}"/>
              </a:ext>
            </a:extLst>
          </p:cNvPr>
          <p:cNvSpPr>
            <a:spLocks noChangeArrowheads="1"/>
          </p:cNvSpPr>
          <p:nvPr/>
        </p:nvSpPr>
        <p:spPr bwMode="auto">
          <a:xfrm>
            <a:off x="650875" y="4129088"/>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Taw</a:t>
            </a:r>
            <a:endParaRPr lang="en-US" altLang="en-US">
              <a:latin typeface="Helvetica" pitchFamily="2" charset="0"/>
            </a:endParaRPr>
          </a:p>
        </p:txBody>
      </p:sp>
      <p:sp>
        <p:nvSpPr>
          <p:cNvPr id="979054" name="Rectangle 110">
            <a:extLst>
              <a:ext uri="{FF2B5EF4-FFF2-40B4-BE49-F238E27FC236}">
                <a16:creationId xmlns:a16="http://schemas.microsoft.com/office/drawing/2014/main" id="{B693149E-4FB4-2C4B-8577-30C4D536D883}"/>
              </a:ext>
            </a:extLst>
          </p:cNvPr>
          <p:cNvSpPr>
            <a:spLocks noChangeArrowheads="1"/>
          </p:cNvSpPr>
          <p:nvPr/>
        </p:nvSpPr>
        <p:spPr bwMode="auto">
          <a:xfrm>
            <a:off x="606425" y="442118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Taw</a:t>
            </a:r>
            <a:endParaRPr lang="en-US" altLang="en-US">
              <a:latin typeface="Helvetica" pitchFamily="2" charset="0"/>
            </a:endParaRPr>
          </a:p>
        </p:txBody>
      </p:sp>
      <p:sp>
        <p:nvSpPr>
          <p:cNvPr id="979055" name="Rectangle 111">
            <a:extLst>
              <a:ext uri="{FF2B5EF4-FFF2-40B4-BE49-F238E27FC236}">
                <a16:creationId xmlns:a16="http://schemas.microsoft.com/office/drawing/2014/main" id="{DAB0B71C-09D1-8644-B084-B1E51B7E297B}"/>
              </a:ext>
            </a:extLst>
          </p:cNvPr>
          <p:cNvSpPr>
            <a:spLocks noChangeArrowheads="1"/>
          </p:cNvSpPr>
          <p:nvPr/>
        </p:nvSpPr>
        <p:spPr bwMode="auto">
          <a:xfrm>
            <a:off x="890588" y="4749800"/>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Ezra</a:t>
            </a:r>
            <a:endParaRPr lang="en-US" altLang="en-US">
              <a:latin typeface="Helvetica" pitchFamily="2" charset="0"/>
            </a:endParaRPr>
          </a:p>
        </p:txBody>
      </p:sp>
      <p:sp>
        <p:nvSpPr>
          <p:cNvPr id="979056" name="Rectangle 112">
            <a:extLst>
              <a:ext uri="{FF2B5EF4-FFF2-40B4-BE49-F238E27FC236}">
                <a16:creationId xmlns:a16="http://schemas.microsoft.com/office/drawing/2014/main" id="{E10990F7-AE92-FF47-9126-E1B62F00F9EA}"/>
              </a:ext>
            </a:extLst>
          </p:cNvPr>
          <p:cNvSpPr>
            <a:spLocks noChangeArrowheads="1"/>
          </p:cNvSpPr>
          <p:nvPr/>
        </p:nvSpPr>
        <p:spPr bwMode="auto">
          <a:xfrm>
            <a:off x="596900" y="5092700"/>
            <a:ext cx="952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Nehemia</a:t>
            </a:r>
            <a:endParaRPr lang="en-US" altLang="en-US" b="1">
              <a:latin typeface="Helvetica" pitchFamily="2" charset="0"/>
            </a:endParaRPr>
          </a:p>
        </p:txBody>
      </p:sp>
      <p:sp>
        <p:nvSpPr>
          <p:cNvPr id="979057" name="Rectangle 113">
            <a:extLst>
              <a:ext uri="{FF2B5EF4-FFF2-40B4-BE49-F238E27FC236}">
                <a16:creationId xmlns:a16="http://schemas.microsoft.com/office/drawing/2014/main" id="{3BC9D58E-1A5F-7649-9005-7BE3E96ACC18}"/>
              </a:ext>
            </a:extLst>
          </p:cNvPr>
          <p:cNvSpPr>
            <a:spLocks noChangeArrowheads="1"/>
          </p:cNvSpPr>
          <p:nvPr/>
        </p:nvSpPr>
        <p:spPr bwMode="auto">
          <a:xfrm>
            <a:off x="830263" y="5414963"/>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Ester</a:t>
            </a:r>
            <a:endParaRPr lang="en-US" altLang="en-US">
              <a:latin typeface="Helvetica" pitchFamily="2" charset="0"/>
            </a:endParaRPr>
          </a:p>
        </p:txBody>
      </p:sp>
      <p:sp>
        <p:nvSpPr>
          <p:cNvPr id="979058" name="Rectangle 114">
            <a:extLst>
              <a:ext uri="{FF2B5EF4-FFF2-40B4-BE49-F238E27FC236}">
                <a16:creationId xmlns:a16="http://schemas.microsoft.com/office/drawing/2014/main" id="{ED1781AE-0739-0946-8892-8A7441A39365}"/>
              </a:ext>
            </a:extLst>
          </p:cNvPr>
          <p:cNvSpPr>
            <a:spLocks noChangeArrowheads="1"/>
          </p:cNvSpPr>
          <p:nvPr/>
        </p:nvSpPr>
        <p:spPr bwMode="auto">
          <a:xfrm>
            <a:off x="731838" y="2717800"/>
            <a:ext cx="8905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700" b="1">
                <a:solidFill>
                  <a:srgbClr val="000000"/>
                </a:solidFill>
                <a:latin typeface="Helvetica" pitchFamily="2" charset="0"/>
              </a:rPr>
              <a:t>I Samuel</a:t>
            </a:r>
            <a:endParaRPr lang="en-US" altLang="en-US" sz="1400">
              <a:latin typeface="Helvetica" pitchFamily="2" charset="0"/>
            </a:endParaRPr>
          </a:p>
        </p:txBody>
      </p:sp>
      <p:sp>
        <p:nvSpPr>
          <p:cNvPr id="979059" name="Rectangle 115">
            <a:extLst>
              <a:ext uri="{FF2B5EF4-FFF2-40B4-BE49-F238E27FC236}">
                <a16:creationId xmlns:a16="http://schemas.microsoft.com/office/drawing/2014/main" id="{BCB6B6B0-7A06-1E45-893D-4826CD2CCC94}"/>
              </a:ext>
            </a:extLst>
          </p:cNvPr>
          <p:cNvSpPr>
            <a:spLocks noChangeArrowheads="1"/>
          </p:cNvSpPr>
          <p:nvPr/>
        </p:nvSpPr>
        <p:spPr bwMode="auto">
          <a:xfrm>
            <a:off x="668338" y="3114675"/>
            <a:ext cx="1003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Samuel</a:t>
            </a:r>
            <a:endParaRPr lang="en-US" altLang="en-US" sz="1400">
              <a:latin typeface="Helvetica" pitchFamily="2" charset="0"/>
            </a:endParaRPr>
          </a:p>
        </p:txBody>
      </p:sp>
      <p:sp>
        <p:nvSpPr>
          <p:cNvPr id="979060" name="Rectangle 116">
            <a:extLst>
              <a:ext uri="{FF2B5EF4-FFF2-40B4-BE49-F238E27FC236}">
                <a16:creationId xmlns:a16="http://schemas.microsoft.com/office/drawing/2014/main" id="{A02852A5-979F-F14F-9880-1C6B917C841D}"/>
              </a:ext>
            </a:extLst>
          </p:cNvPr>
          <p:cNvSpPr>
            <a:spLocks noChangeArrowheads="1"/>
          </p:cNvSpPr>
          <p:nvPr/>
        </p:nvSpPr>
        <p:spPr bwMode="auto">
          <a:xfrm>
            <a:off x="782638" y="336867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Raja</a:t>
            </a:r>
            <a:endParaRPr lang="en-US" altLang="en-US">
              <a:latin typeface="Helvetica" pitchFamily="2" charset="0"/>
            </a:endParaRPr>
          </a:p>
        </p:txBody>
      </p:sp>
      <p:sp>
        <p:nvSpPr>
          <p:cNvPr id="979061" name="Rectangle 117">
            <a:extLst>
              <a:ext uri="{FF2B5EF4-FFF2-40B4-BE49-F238E27FC236}">
                <a16:creationId xmlns:a16="http://schemas.microsoft.com/office/drawing/2014/main" id="{FC0C839F-759C-794A-BAAA-528746D7E730}"/>
              </a:ext>
            </a:extLst>
          </p:cNvPr>
          <p:cNvSpPr>
            <a:spLocks noChangeArrowheads="1"/>
          </p:cNvSpPr>
          <p:nvPr/>
        </p:nvSpPr>
        <p:spPr bwMode="auto">
          <a:xfrm>
            <a:off x="641350" y="3730625"/>
            <a:ext cx="673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Raja</a:t>
            </a:r>
            <a:endParaRPr lang="en-US" altLang="en-US">
              <a:latin typeface="Helvetica" pitchFamily="2" charset="0"/>
            </a:endParaRPr>
          </a:p>
        </p:txBody>
      </p:sp>
      <p:sp>
        <p:nvSpPr>
          <p:cNvPr id="979062" name="Rectangle 118" descr="Small grid">
            <a:extLst>
              <a:ext uri="{FF2B5EF4-FFF2-40B4-BE49-F238E27FC236}">
                <a16:creationId xmlns:a16="http://schemas.microsoft.com/office/drawing/2014/main" id="{66E237FD-F3A2-1E4C-BA67-AB1F4CDC15E0}"/>
              </a:ext>
            </a:extLst>
          </p:cNvPr>
          <p:cNvSpPr>
            <a:spLocks noChangeArrowheads="1"/>
          </p:cNvSpPr>
          <p:nvPr/>
        </p:nvSpPr>
        <p:spPr bwMode="auto">
          <a:xfrm>
            <a:off x="2220913" y="582613"/>
            <a:ext cx="222250" cy="32797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063" name="Arc 119">
            <a:extLst>
              <a:ext uri="{FF2B5EF4-FFF2-40B4-BE49-F238E27FC236}">
                <a16:creationId xmlns:a16="http://schemas.microsoft.com/office/drawing/2014/main" id="{98C81BEA-3CD6-1B42-A800-9362A52CFEF5}"/>
              </a:ext>
            </a:extLst>
          </p:cNvPr>
          <p:cNvSpPr>
            <a:spLocks/>
          </p:cNvSpPr>
          <p:nvPr/>
        </p:nvSpPr>
        <p:spPr bwMode="auto">
          <a:xfrm rot="10860000">
            <a:off x="2457450" y="569913"/>
            <a:ext cx="92075" cy="27463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381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064" name="Line 120">
            <a:extLst>
              <a:ext uri="{FF2B5EF4-FFF2-40B4-BE49-F238E27FC236}">
                <a16:creationId xmlns:a16="http://schemas.microsoft.com/office/drawing/2014/main" id="{63B84B0F-27DF-E945-9A4D-A8C38BFEDA49}"/>
              </a:ext>
            </a:extLst>
          </p:cNvPr>
          <p:cNvSpPr>
            <a:spLocks noChangeShapeType="1"/>
          </p:cNvSpPr>
          <p:nvPr/>
        </p:nvSpPr>
        <p:spPr bwMode="auto">
          <a:xfrm flipH="1" flipV="1">
            <a:off x="3830638" y="360363"/>
            <a:ext cx="0" cy="4381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9065" name="Line 121">
            <a:extLst>
              <a:ext uri="{FF2B5EF4-FFF2-40B4-BE49-F238E27FC236}">
                <a16:creationId xmlns:a16="http://schemas.microsoft.com/office/drawing/2014/main" id="{00CC57D2-1BE1-8745-9260-1D4DBC01FB74}"/>
              </a:ext>
            </a:extLst>
          </p:cNvPr>
          <p:cNvSpPr>
            <a:spLocks noChangeShapeType="1"/>
          </p:cNvSpPr>
          <p:nvPr/>
        </p:nvSpPr>
        <p:spPr bwMode="auto">
          <a:xfrm>
            <a:off x="2670175" y="571500"/>
            <a:ext cx="4937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9066" name="Line 122">
            <a:extLst>
              <a:ext uri="{FF2B5EF4-FFF2-40B4-BE49-F238E27FC236}">
                <a16:creationId xmlns:a16="http://schemas.microsoft.com/office/drawing/2014/main" id="{8A386BA5-2195-7846-9F91-20701B3B9EBC}"/>
              </a:ext>
            </a:extLst>
          </p:cNvPr>
          <p:cNvSpPr>
            <a:spLocks noChangeShapeType="1"/>
          </p:cNvSpPr>
          <p:nvPr/>
        </p:nvSpPr>
        <p:spPr bwMode="auto">
          <a:xfrm>
            <a:off x="3290888" y="571500"/>
            <a:ext cx="479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9067" name="Line 123">
            <a:extLst>
              <a:ext uri="{FF2B5EF4-FFF2-40B4-BE49-F238E27FC236}">
                <a16:creationId xmlns:a16="http://schemas.microsoft.com/office/drawing/2014/main" id="{0D5C2620-53E0-3E43-9D7C-6F540B7CE5A3}"/>
              </a:ext>
            </a:extLst>
          </p:cNvPr>
          <p:cNvSpPr>
            <a:spLocks noChangeShapeType="1"/>
          </p:cNvSpPr>
          <p:nvPr/>
        </p:nvSpPr>
        <p:spPr bwMode="auto">
          <a:xfrm>
            <a:off x="2651125" y="2012950"/>
            <a:ext cx="11160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9068" name="Line 124">
            <a:extLst>
              <a:ext uri="{FF2B5EF4-FFF2-40B4-BE49-F238E27FC236}">
                <a16:creationId xmlns:a16="http://schemas.microsoft.com/office/drawing/2014/main" id="{C54A6374-4688-0D43-A1D4-03DC93F4CA68}"/>
              </a:ext>
            </a:extLst>
          </p:cNvPr>
          <p:cNvSpPr>
            <a:spLocks noChangeShapeType="1"/>
          </p:cNvSpPr>
          <p:nvPr/>
        </p:nvSpPr>
        <p:spPr bwMode="auto">
          <a:xfrm>
            <a:off x="2620963" y="34512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9069" name="Rectangle 125">
            <a:extLst>
              <a:ext uri="{FF2B5EF4-FFF2-40B4-BE49-F238E27FC236}">
                <a16:creationId xmlns:a16="http://schemas.microsoft.com/office/drawing/2014/main" id="{9B362013-685D-8644-B743-100DCDEA09BA}"/>
              </a:ext>
            </a:extLst>
          </p:cNvPr>
          <p:cNvSpPr>
            <a:spLocks noChangeArrowheads="1"/>
          </p:cNvSpPr>
          <p:nvPr/>
        </p:nvSpPr>
        <p:spPr bwMode="auto">
          <a:xfrm>
            <a:off x="4243388" y="186690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(N)</a:t>
            </a:r>
          </a:p>
        </p:txBody>
      </p:sp>
      <p:sp>
        <p:nvSpPr>
          <p:cNvPr id="979070" name="Rectangle 126">
            <a:extLst>
              <a:ext uri="{FF2B5EF4-FFF2-40B4-BE49-F238E27FC236}">
                <a16:creationId xmlns:a16="http://schemas.microsoft.com/office/drawing/2014/main" id="{87AD9D25-7A0E-0042-ADB6-1023B6C77E43}"/>
              </a:ext>
            </a:extLst>
          </p:cNvPr>
          <p:cNvSpPr>
            <a:spLocks noChangeArrowheads="1"/>
          </p:cNvSpPr>
          <p:nvPr/>
        </p:nvSpPr>
        <p:spPr bwMode="auto">
          <a:xfrm>
            <a:off x="4224338" y="3041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79071" name="Rectangle 127">
            <a:extLst>
              <a:ext uri="{FF2B5EF4-FFF2-40B4-BE49-F238E27FC236}">
                <a16:creationId xmlns:a16="http://schemas.microsoft.com/office/drawing/2014/main" id="{CE13D70F-4DD1-FF4B-9C20-87CBE333260D}"/>
              </a:ext>
            </a:extLst>
          </p:cNvPr>
          <p:cNvSpPr>
            <a:spLocks noChangeArrowheads="1"/>
          </p:cNvSpPr>
          <p:nvPr/>
        </p:nvSpPr>
        <p:spPr bwMode="auto">
          <a:xfrm>
            <a:off x="4225925" y="4438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79072" name="Rectangle 128">
            <a:extLst>
              <a:ext uri="{FF2B5EF4-FFF2-40B4-BE49-F238E27FC236}">
                <a16:creationId xmlns:a16="http://schemas.microsoft.com/office/drawing/2014/main" id="{FB01F95D-BD9E-614C-9CEE-FA2BE90E5EE5}"/>
              </a:ext>
            </a:extLst>
          </p:cNvPr>
          <p:cNvSpPr>
            <a:spLocks noChangeArrowheads="1"/>
          </p:cNvSpPr>
          <p:nvPr/>
        </p:nvSpPr>
        <p:spPr bwMode="auto">
          <a:xfrm>
            <a:off x="4211638" y="573246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79073" name="Rectangle 129">
            <a:extLst>
              <a:ext uri="{FF2B5EF4-FFF2-40B4-BE49-F238E27FC236}">
                <a16:creationId xmlns:a16="http://schemas.microsoft.com/office/drawing/2014/main" id="{5527351F-2654-3F46-9B6C-D34358C008F7}"/>
              </a:ext>
            </a:extLst>
          </p:cNvPr>
          <p:cNvSpPr>
            <a:spLocks noChangeArrowheads="1"/>
          </p:cNvSpPr>
          <p:nvPr/>
        </p:nvSpPr>
        <p:spPr bwMode="auto">
          <a:xfrm>
            <a:off x="4210050" y="6661150"/>
            <a:ext cx="622300" cy="3635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79074" name="Line 130">
            <a:extLst>
              <a:ext uri="{FF2B5EF4-FFF2-40B4-BE49-F238E27FC236}">
                <a16:creationId xmlns:a16="http://schemas.microsoft.com/office/drawing/2014/main" id="{89CB2D8B-415F-7547-ACF1-4B72BBEACFC3}"/>
              </a:ext>
            </a:extLst>
          </p:cNvPr>
          <p:cNvSpPr>
            <a:spLocks noChangeShapeType="1"/>
          </p:cNvSpPr>
          <p:nvPr/>
        </p:nvSpPr>
        <p:spPr bwMode="auto">
          <a:xfrm>
            <a:off x="2649538" y="31670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9075" name="Line 131">
            <a:extLst>
              <a:ext uri="{FF2B5EF4-FFF2-40B4-BE49-F238E27FC236}">
                <a16:creationId xmlns:a16="http://schemas.microsoft.com/office/drawing/2014/main" id="{C2EEC0D7-E0A0-2D40-A0AC-CE173B1FAB13}"/>
              </a:ext>
            </a:extLst>
          </p:cNvPr>
          <p:cNvSpPr>
            <a:spLocks noChangeShapeType="1"/>
          </p:cNvSpPr>
          <p:nvPr/>
        </p:nvSpPr>
        <p:spPr bwMode="auto">
          <a:xfrm>
            <a:off x="2620963" y="516255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9076" name="Line 132">
            <a:extLst>
              <a:ext uri="{FF2B5EF4-FFF2-40B4-BE49-F238E27FC236}">
                <a16:creationId xmlns:a16="http://schemas.microsoft.com/office/drawing/2014/main" id="{E2E0B448-CC48-0B42-9AEE-2583AC531D0B}"/>
              </a:ext>
            </a:extLst>
          </p:cNvPr>
          <p:cNvSpPr>
            <a:spLocks noChangeShapeType="1"/>
          </p:cNvSpPr>
          <p:nvPr/>
        </p:nvSpPr>
        <p:spPr bwMode="auto">
          <a:xfrm>
            <a:off x="2179638" y="3898900"/>
            <a:ext cx="230187" cy="25558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79077" name="Group 133">
            <a:extLst>
              <a:ext uri="{FF2B5EF4-FFF2-40B4-BE49-F238E27FC236}">
                <a16:creationId xmlns:a16="http://schemas.microsoft.com/office/drawing/2014/main" id="{392A0894-21DA-9246-B772-69537AD4193A}"/>
              </a:ext>
            </a:extLst>
          </p:cNvPr>
          <p:cNvGrpSpPr>
            <a:grpSpLocks/>
          </p:cNvGrpSpPr>
          <p:nvPr/>
        </p:nvGrpSpPr>
        <p:grpSpPr bwMode="auto">
          <a:xfrm>
            <a:off x="1901825" y="4265613"/>
            <a:ext cx="765175" cy="1147762"/>
            <a:chOff x="89" y="3487"/>
            <a:chExt cx="482" cy="723"/>
          </a:xfrm>
        </p:grpSpPr>
        <p:sp>
          <p:nvSpPr>
            <p:cNvPr id="979078" name="Rectangle 134">
              <a:extLst>
                <a:ext uri="{FF2B5EF4-FFF2-40B4-BE49-F238E27FC236}">
                  <a16:creationId xmlns:a16="http://schemas.microsoft.com/office/drawing/2014/main" id="{48C5E8C1-E23A-0A4E-A1C1-7A4E86B3CF24}"/>
                </a:ext>
              </a:extLst>
            </p:cNvPr>
            <p:cNvSpPr>
              <a:spLocks noChangeArrowheads="1"/>
            </p:cNvSpPr>
            <p:nvPr/>
          </p:nvSpPr>
          <p:spPr bwMode="auto">
            <a:xfrm>
              <a:off x="89" y="3487"/>
              <a:ext cx="15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NABI</a:t>
              </a:r>
              <a:endParaRPr lang="en-US" altLang="en-US" sz="1400">
                <a:latin typeface="Helvetica" pitchFamily="2" charset="0"/>
              </a:endParaRPr>
            </a:p>
          </p:txBody>
        </p:sp>
        <p:sp>
          <p:nvSpPr>
            <p:cNvPr id="979079" name="Rectangle 135">
              <a:extLst>
                <a:ext uri="{FF2B5EF4-FFF2-40B4-BE49-F238E27FC236}">
                  <a16:creationId xmlns:a16="http://schemas.microsoft.com/office/drawing/2014/main" id="{7FA3DC45-2442-9743-8032-B7357DFBA667}"/>
                </a:ext>
              </a:extLst>
            </p:cNvPr>
            <p:cNvSpPr>
              <a:spLocks noChangeArrowheads="1"/>
            </p:cNvSpPr>
            <p:nvPr/>
          </p:nvSpPr>
          <p:spPr bwMode="auto">
            <a:xfrm>
              <a:off x="89" y="356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MENULIS</a:t>
              </a:r>
              <a:endParaRPr lang="en-US" altLang="en-US" sz="1400">
                <a:latin typeface="Helvetica" pitchFamily="2" charset="0"/>
              </a:endParaRPr>
            </a:p>
          </p:txBody>
        </p:sp>
        <p:sp>
          <p:nvSpPr>
            <p:cNvPr id="979080" name="Rectangle 136">
              <a:extLst>
                <a:ext uri="{FF2B5EF4-FFF2-40B4-BE49-F238E27FC236}">
                  <a16:creationId xmlns:a16="http://schemas.microsoft.com/office/drawing/2014/main" id="{DF36BDAD-D8CA-F944-B871-25D8129619F0}"/>
                </a:ext>
              </a:extLst>
            </p:cNvPr>
            <p:cNvSpPr>
              <a:spLocks noChangeArrowheads="1"/>
            </p:cNvSpPr>
            <p:nvPr/>
          </p:nvSpPr>
          <p:spPr bwMode="auto">
            <a:xfrm>
              <a:off x="89" y="364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SELAMA</a:t>
              </a:r>
              <a:endParaRPr lang="en-US" altLang="en-US" sz="1400">
                <a:latin typeface="Helvetica" pitchFamily="2" charset="0"/>
              </a:endParaRPr>
            </a:p>
          </p:txBody>
        </p:sp>
        <p:sp>
          <p:nvSpPr>
            <p:cNvPr id="979081" name="Rectangle 137">
              <a:extLst>
                <a:ext uri="{FF2B5EF4-FFF2-40B4-BE49-F238E27FC236}">
                  <a16:creationId xmlns:a16="http://schemas.microsoft.com/office/drawing/2014/main" id="{8229E891-D8A8-3C43-AF79-CEFB07FF089F}"/>
                </a:ext>
              </a:extLst>
            </p:cNvPr>
            <p:cNvSpPr>
              <a:spLocks noChangeArrowheads="1"/>
            </p:cNvSpPr>
            <p:nvPr/>
          </p:nvSpPr>
          <p:spPr bwMode="auto">
            <a:xfrm>
              <a:off x="89" y="3725"/>
              <a:ext cx="27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EMPAT</a:t>
              </a:r>
              <a:endParaRPr lang="en-US" altLang="en-US" sz="1400">
                <a:latin typeface="Helvetica" pitchFamily="2" charset="0"/>
              </a:endParaRPr>
            </a:p>
          </p:txBody>
        </p:sp>
        <p:sp>
          <p:nvSpPr>
            <p:cNvPr id="979082" name="Rectangle 138">
              <a:extLst>
                <a:ext uri="{FF2B5EF4-FFF2-40B4-BE49-F238E27FC236}">
                  <a16:creationId xmlns:a16="http://schemas.microsoft.com/office/drawing/2014/main" id="{6E1290A4-EC31-2A41-B127-5362DCA6AB68}"/>
                </a:ext>
              </a:extLst>
            </p:cNvPr>
            <p:cNvSpPr>
              <a:spLocks noChangeArrowheads="1"/>
            </p:cNvSpPr>
            <p:nvPr/>
          </p:nvSpPr>
          <p:spPr bwMode="auto">
            <a:xfrm>
              <a:off x="89" y="3803"/>
              <a:ext cx="29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RATUS</a:t>
              </a:r>
              <a:endParaRPr lang="en-US" altLang="en-US" sz="1400">
                <a:latin typeface="Helvetica" pitchFamily="2" charset="0"/>
              </a:endParaRPr>
            </a:p>
          </p:txBody>
        </p:sp>
        <p:sp>
          <p:nvSpPr>
            <p:cNvPr id="979083" name="Rectangle 139">
              <a:extLst>
                <a:ext uri="{FF2B5EF4-FFF2-40B4-BE49-F238E27FC236}">
                  <a16:creationId xmlns:a16="http://schemas.microsoft.com/office/drawing/2014/main" id="{ADB21ED7-B5C0-854A-BA76-9C5FAD69E551}"/>
                </a:ext>
              </a:extLst>
            </p:cNvPr>
            <p:cNvSpPr>
              <a:spLocks noChangeArrowheads="1"/>
            </p:cNvSpPr>
            <p:nvPr/>
          </p:nvSpPr>
          <p:spPr bwMode="auto">
            <a:xfrm>
              <a:off x="89" y="3885"/>
              <a:ext cx="33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TAHUN</a:t>
              </a:r>
              <a:endParaRPr lang="en-US" altLang="en-US" sz="1400">
                <a:latin typeface="Helvetica" pitchFamily="2" charset="0"/>
              </a:endParaRPr>
            </a:p>
          </p:txBody>
        </p:sp>
        <p:sp>
          <p:nvSpPr>
            <p:cNvPr id="979084" name="Rectangle 140">
              <a:extLst>
                <a:ext uri="{FF2B5EF4-FFF2-40B4-BE49-F238E27FC236}">
                  <a16:creationId xmlns:a16="http://schemas.microsoft.com/office/drawing/2014/main" id="{2704DF16-1E62-0340-9066-F6DA9A1C1F72}"/>
                </a:ext>
              </a:extLst>
            </p:cNvPr>
            <p:cNvSpPr>
              <a:spLocks noChangeArrowheads="1"/>
            </p:cNvSpPr>
            <p:nvPr/>
          </p:nvSpPr>
          <p:spPr bwMode="auto">
            <a:xfrm>
              <a:off x="89" y="3972"/>
              <a:ext cx="42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SETELAH</a:t>
              </a:r>
              <a:endParaRPr lang="en-US" altLang="en-US" sz="1400">
                <a:latin typeface="Helvetica" pitchFamily="2" charset="0"/>
              </a:endParaRPr>
            </a:p>
          </p:txBody>
        </p:sp>
        <p:sp>
          <p:nvSpPr>
            <p:cNvPr id="979085" name="Rectangle 141">
              <a:extLst>
                <a:ext uri="{FF2B5EF4-FFF2-40B4-BE49-F238E27FC236}">
                  <a16:creationId xmlns:a16="http://schemas.microsoft.com/office/drawing/2014/main" id="{55A08595-7234-BA40-AFE1-DD2126875676}"/>
                </a:ext>
              </a:extLst>
            </p:cNvPr>
            <p:cNvSpPr>
              <a:spLocks noChangeArrowheads="1"/>
            </p:cNvSpPr>
            <p:nvPr/>
          </p:nvSpPr>
          <p:spPr bwMode="auto">
            <a:xfrm>
              <a:off x="101" y="4056"/>
              <a:ext cx="1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 </a:t>
              </a:r>
              <a:endParaRPr lang="en-US" altLang="en-US" sz="1400">
                <a:latin typeface="Helvetica" pitchFamily="2" charset="0"/>
              </a:endParaRPr>
            </a:p>
          </p:txBody>
        </p:sp>
        <p:sp>
          <p:nvSpPr>
            <p:cNvPr id="979086" name="Rectangle 142">
              <a:extLst>
                <a:ext uri="{FF2B5EF4-FFF2-40B4-BE49-F238E27FC236}">
                  <a16:creationId xmlns:a16="http://schemas.microsoft.com/office/drawing/2014/main" id="{91194318-BC68-4F46-B974-BC6D869202DE}"/>
                </a:ext>
              </a:extLst>
            </p:cNvPr>
            <p:cNvSpPr>
              <a:spLocks noChangeArrowheads="1"/>
            </p:cNvSpPr>
            <p:nvPr/>
          </p:nvSpPr>
          <p:spPr bwMode="auto">
            <a:xfrm>
              <a:off x="125" y="4133"/>
              <a:ext cx="4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"PECAH"</a:t>
              </a:r>
              <a:endParaRPr lang="en-US" altLang="en-US" sz="1400">
                <a:latin typeface="Helvetica" pitchFamily="2" charset="0"/>
              </a:endParaRPr>
            </a:p>
          </p:txBody>
        </p:sp>
      </p:grpSp>
      <p:sp>
        <p:nvSpPr>
          <p:cNvPr id="979087" name="Rectangle 143" descr="Small grid">
            <a:extLst>
              <a:ext uri="{FF2B5EF4-FFF2-40B4-BE49-F238E27FC236}">
                <a16:creationId xmlns:a16="http://schemas.microsoft.com/office/drawing/2014/main" id="{985C245B-1D5A-FE42-A054-A82D6CF41507}"/>
              </a:ext>
            </a:extLst>
          </p:cNvPr>
          <p:cNvSpPr>
            <a:spLocks noChangeArrowheads="1"/>
          </p:cNvSpPr>
          <p:nvPr/>
        </p:nvSpPr>
        <p:spPr bwMode="auto">
          <a:xfrm rot="2940000">
            <a:off x="2197100" y="3862388"/>
            <a:ext cx="366713" cy="179387"/>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088" name="AutoShape 144">
            <a:extLst>
              <a:ext uri="{FF2B5EF4-FFF2-40B4-BE49-F238E27FC236}">
                <a16:creationId xmlns:a16="http://schemas.microsoft.com/office/drawing/2014/main" id="{5AF32767-1418-EE46-B089-27DE3F3596A2}"/>
              </a:ext>
            </a:extLst>
          </p:cNvPr>
          <p:cNvSpPr>
            <a:spLocks noChangeArrowheads="1"/>
          </p:cNvSpPr>
          <p:nvPr/>
        </p:nvSpPr>
        <p:spPr bwMode="auto">
          <a:xfrm rot="13800000" flipH="1">
            <a:off x="2379663" y="3867150"/>
            <a:ext cx="241300" cy="406400"/>
          </a:xfrm>
          <a:prstGeom prst="rightArrow">
            <a:avLst>
              <a:gd name="adj1" fmla="val 50000"/>
              <a:gd name="adj2" fmla="val 50005"/>
            </a:avLst>
          </a:prstGeom>
          <a:solidFill>
            <a:schemeClr val="tx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089" name="Rectangle 145">
            <a:extLst>
              <a:ext uri="{FF2B5EF4-FFF2-40B4-BE49-F238E27FC236}">
                <a16:creationId xmlns:a16="http://schemas.microsoft.com/office/drawing/2014/main" id="{AA338505-AFB1-5146-9468-19067918B046}"/>
              </a:ext>
            </a:extLst>
          </p:cNvPr>
          <p:cNvSpPr>
            <a:spLocks noChangeArrowheads="1"/>
          </p:cNvSpPr>
          <p:nvPr/>
        </p:nvSpPr>
        <p:spPr bwMode="auto">
          <a:xfrm>
            <a:off x="2644775" y="5105400"/>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79090" name="Rectangle 146">
            <a:extLst>
              <a:ext uri="{FF2B5EF4-FFF2-40B4-BE49-F238E27FC236}">
                <a16:creationId xmlns:a16="http://schemas.microsoft.com/office/drawing/2014/main" id="{C3413DDC-7AE6-4846-A7EB-09E57A84F91C}"/>
              </a:ext>
            </a:extLst>
          </p:cNvPr>
          <p:cNvSpPr>
            <a:spLocks noChangeArrowheads="1"/>
          </p:cNvSpPr>
          <p:nvPr/>
        </p:nvSpPr>
        <p:spPr bwMode="auto">
          <a:xfrm>
            <a:off x="2641600" y="5981700"/>
            <a:ext cx="222250" cy="7620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79091" name="Rectangle 147">
            <a:extLst>
              <a:ext uri="{FF2B5EF4-FFF2-40B4-BE49-F238E27FC236}">
                <a16:creationId xmlns:a16="http://schemas.microsoft.com/office/drawing/2014/main" id="{C2EB5E70-88CB-6649-BB0F-4078F4D38E28}"/>
              </a:ext>
            </a:extLst>
          </p:cNvPr>
          <p:cNvSpPr>
            <a:spLocks noChangeArrowheads="1"/>
          </p:cNvSpPr>
          <p:nvPr/>
        </p:nvSpPr>
        <p:spPr bwMode="auto">
          <a:xfrm>
            <a:off x="3032125" y="54864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79092" name="Rectangle 148">
            <a:extLst>
              <a:ext uri="{FF2B5EF4-FFF2-40B4-BE49-F238E27FC236}">
                <a16:creationId xmlns:a16="http://schemas.microsoft.com/office/drawing/2014/main" id="{AF8D1ECD-C321-6F45-B7E7-02512F9712C1}"/>
              </a:ext>
            </a:extLst>
          </p:cNvPr>
          <p:cNvSpPr>
            <a:spLocks noChangeArrowheads="1"/>
          </p:cNvSpPr>
          <p:nvPr/>
        </p:nvSpPr>
        <p:spPr bwMode="auto">
          <a:xfrm>
            <a:off x="2813050" y="6426200"/>
            <a:ext cx="63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79093" name="Rectangle 149">
            <a:extLst>
              <a:ext uri="{FF2B5EF4-FFF2-40B4-BE49-F238E27FC236}">
                <a16:creationId xmlns:a16="http://schemas.microsoft.com/office/drawing/2014/main" id="{571BE648-E91B-2949-A28F-D1387820737B}"/>
              </a:ext>
            </a:extLst>
          </p:cNvPr>
          <p:cNvSpPr>
            <a:spLocks noChangeArrowheads="1"/>
          </p:cNvSpPr>
          <p:nvPr/>
        </p:nvSpPr>
        <p:spPr bwMode="auto">
          <a:xfrm>
            <a:off x="2649538" y="67008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79094" name="Rectangle 150">
            <a:extLst>
              <a:ext uri="{FF2B5EF4-FFF2-40B4-BE49-F238E27FC236}">
                <a16:creationId xmlns:a16="http://schemas.microsoft.com/office/drawing/2014/main" id="{75D7A43A-643C-B649-B204-9FE27C2F437E}"/>
              </a:ext>
            </a:extLst>
          </p:cNvPr>
          <p:cNvSpPr>
            <a:spLocks noChangeArrowheads="1"/>
          </p:cNvSpPr>
          <p:nvPr/>
        </p:nvSpPr>
        <p:spPr bwMode="auto">
          <a:xfrm>
            <a:off x="2774950" y="6983413"/>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79095" name="Text Box 151">
            <a:extLst>
              <a:ext uri="{FF2B5EF4-FFF2-40B4-BE49-F238E27FC236}">
                <a16:creationId xmlns:a16="http://schemas.microsoft.com/office/drawing/2014/main" id="{D575F064-9A1D-B644-B213-9FE01605AD93}"/>
              </a:ext>
            </a:extLst>
          </p:cNvPr>
          <p:cNvSpPr txBox="1">
            <a:spLocks noChangeArrowheads="1"/>
          </p:cNvSpPr>
          <p:nvPr/>
        </p:nvSpPr>
        <p:spPr bwMode="auto">
          <a:xfrm>
            <a:off x="2157413" y="5738813"/>
            <a:ext cx="747712"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000000"/>
                </a:solidFill>
                <a:latin typeface="Helvetica" pitchFamily="2" charset="0"/>
              </a:rPr>
              <a:t>*</a:t>
            </a:r>
          </a:p>
        </p:txBody>
      </p:sp>
      <p:sp>
        <p:nvSpPr>
          <p:cNvPr id="979096" name="Text Box 152">
            <a:extLst>
              <a:ext uri="{FF2B5EF4-FFF2-40B4-BE49-F238E27FC236}">
                <a16:creationId xmlns:a16="http://schemas.microsoft.com/office/drawing/2014/main" id="{C6FC0A77-8296-B445-9260-B6159ECDDC13}"/>
              </a:ext>
            </a:extLst>
          </p:cNvPr>
          <p:cNvSpPr txBox="1">
            <a:spLocks noChangeArrowheads="1"/>
          </p:cNvSpPr>
          <p:nvPr/>
        </p:nvSpPr>
        <p:spPr bwMode="auto">
          <a:xfrm rot="-5400000">
            <a:off x="3975100" y="1673225"/>
            <a:ext cx="32067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endParaRPr lang="en-US" altLang="en-US" sz="900">
              <a:latin typeface="Arial Black" panose="020B0604020202020204" pitchFamily="34" charset="0"/>
            </a:endParaRPr>
          </a:p>
        </p:txBody>
      </p:sp>
      <p:sp>
        <p:nvSpPr>
          <p:cNvPr id="979098" name="Rectangle 154">
            <a:extLst>
              <a:ext uri="{FF2B5EF4-FFF2-40B4-BE49-F238E27FC236}">
                <a16:creationId xmlns:a16="http://schemas.microsoft.com/office/drawing/2014/main" id="{FDC27369-C334-DE46-8C44-A297FEC818DB}"/>
              </a:ext>
            </a:extLst>
          </p:cNvPr>
          <p:cNvSpPr>
            <a:spLocks noChangeArrowheads="1"/>
          </p:cNvSpPr>
          <p:nvPr/>
        </p:nvSpPr>
        <p:spPr bwMode="auto">
          <a:xfrm>
            <a:off x="2876550" y="1498600"/>
            <a:ext cx="6350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Amos</a:t>
            </a:r>
            <a:endParaRPr lang="en-US" altLang="en-US">
              <a:latin typeface="Arial" panose="020B0604020202020204" pitchFamily="34" charset="0"/>
            </a:endParaRPr>
          </a:p>
        </p:txBody>
      </p:sp>
      <p:sp>
        <p:nvSpPr>
          <p:cNvPr id="979099" name="Rectangle 155">
            <a:extLst>
              <a:ext uri="{FF2B5EF4-FFF2-40B4-BE49-F238E27FC236}">
                <a16:creationId xmlns:a16="http://schemas.microsoft.com/office/drawing/2014/main" id="{8249A3B3-AECE-8E4B-8796-29AFEFA0EEDC}"/>
              </a:ext>
            </a:extLst>
          </p:cNvPr>
          <p:cNvSpPr>
            <a:spLocks noChangeArrowheads="1"/>
          </p:cNvSpPr>
          <p:nvPr/>
        </p:nvSpPr>
        <p:spPr bwMode="auto">
          <a:xfrm>
            <a:off x="2852738" y="1768475"/>
            <a:ext cx="685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Hosea</a:t>
            </a:r>
            <a:endParaRPr lang="en-US" altLang="en-US">
              <a:latin typeface="Arial" panose="020B0604020202020204" pitchFamily="34" charset="0"/>
            </a:endParaRPr>
          </a:p>
        </p:txBody>
      </p:sp>
      <p:sp>
        <p:nvSpPr>
          <p:cNvPr id="979100" name="Rectangle 156">
            <a:extLst>
              <a:ext uri="{FF2B5EF4-FFF2-40B4-BE49-F238E27FC236}">
                <a16:creationId xmlns:a16="http://schemas.microsoft.com/office/drawing/2014/main" id="{7EA05D3C-6FB2-124F-9AE8-71CB97B3D1D5}"/>
              </a:ext>
            </a:extLst>
          </p:cNvPr>
          <p:cNvSpPr>
            <a:spLocks noChangeArrowheads="1"/>
          </p:cNvSpPr>
          <p:nvPr/>
        </p:nvSpPr>
        <p:spPr bwMode="auto">
          <a:xfrm>
            <a:off x="2847975" y="1971675"/>
            <a:ext cx="698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Yunus</a:t>
            </a:r>
            <a:endParaRPr lang="en-US" altLang="en-US">
              <a:latin typeface="Arial" panose="020B0604020202020204" pitchFamily="34" charset="0"/>
            </a:endParaRPr>
          </a:p>
        </p:txBody>
      </p:sp>
      <p:sp>
        <p:nvSpPr>
          <p:cNvPr id="979101" name="Rectangle 157">
            <a:extLst>
              <a:ext uri="{FF2B5EF4-FFF2-40B4-BE49-F238E27FC236}">
                <a16:creationId xmlns:a16="http://schemas.microsoft.com/office/drawing/2014/main" id="{EA55E9F5-9D30-584E-9B55-8F3874E753E6}"/>
              </a:ext>
            </a:extLst>
          </p:cNvPr>
          <p:cNvSpPr>
            <a:spLocks noChangeArrowheads="1"/>
          </p:cNvSpPr>
          <p:nvPr/>
        </p:nvSpPr>
        <p:spPr bwMode="auto">
          <a:xfrm>
            <a:off x="2900363" y="2162175"/>
            <a:ext cx="85725"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000" b="1">
                <a:latin typeface="Arial" panose="020B0604020202020204" pitchFamily="34" charset="0"/>
              </a:rPr>
              <a:t>()</a:t>
            </a:r>
            <a:endParaRPr lang="en-US" altLang="en-US" sz="1000">
              <a:latin typeface="Arial" panose="020B0604020202020204" pitchFamily="34" charset="0"/>
            </a:endParaRPr>
          </a:p>
        </p:txBody>
      </p:sp>
      <p:sp>
        <p:nvSpPr>
          <p:cNvPr id="979102" name="Rectangle 158">
            <a:extLst>
              <a:ext uri="{FF2B5EF4-FFF2-40B4-BE49-F238E27FC236}">
                <a16:creationId xmlns:a16="http://schemas.microsoft.com/office/drawing/2014/main" id="{EE8428EA-DB6D-6846-A7FB-247E75C49968}"/>
              </a:ext>
            </a:extLst>
          </p:cNvPr>
          <p:cNvSpPr>
            <a:spLocks noChangeArrowheads="1"/>
          </p:cNvSpPr>
          <p:nvPr/>
        </p:nvSpPr>
        <p:spPr bwMode="auto">
          <a:xfrm>
            <a:off x="2870200" y="2644775"/>
            <a:ext cx="7874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Yesaya</a:t>
            </a:r>
            <a:endParaRPr lang="en-US" altLang="en-US">
              <a:latin typeface="Arial" panose="020B0604020202020204" pitchFamily="34" charset="0"/>
            </a:endParaRPr>
          </a:p>
        </p:txBody>
      </p:sp>
      <p:sp>
        <p:nvSpPr>
          <p:cNvPr id="979103" name="Rectangle 159">
            <a:extLst>
              <a:ext uri="{FF2B5EF4-FFF2-40B4-BE49-F238E27FC236}">
                <a16:creationId xmlns:a16="http://schemas.microsoft.com/office/drawing/2014/main" id="{BEE3F6E8-5834-6A4B-B385-BF5482AE336E}"/>
              </a:ext>
            </a:extLst>
          </p:cNvPr>
          <p:cNvSpPr>
            <a:spLocks noChangeArrowheads="1"/>
          </p:cNvSpPr>
          <p:nvPr/>
        </p:nvSpPr>
        <p:spPr bwMode="auto">
          <a:xfrm>
            <a:off x="2870200" y="3209925"/>
            <a:ext cx="6477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Mikha</a:t>
            </a:r>
            <a:endParaRPr lang="en-US" altLang="en-US">
              <a:latin typeface="Arial" panose="020B0604020202020204" pitchFamily="34" charset="0"/>
            </a:endParaRPr>
          </a:p>
        </p:txBody>
      </p:sp>
      <p:sp>
        <p:nvSpPr>
          <p:cNvPr id="979104" name="Rectangle 160">
            <a:extLst>
              <a:ext uri="{FF2B5EF4-FFF2-40B4-BE49-F238E27FC236}">
                <a16:creationId xmlns:a16="http://schemas.microsoft.com/office/drawing/2014/main" id="{A20D518E-2026-4A46-8EDB-97CA7A2EC3AD}"/>
              </a:ext>
            </a:extLst>
          </p:cNvPr>
          <p:cNvSpPr>
            <a:spLocks noChangeArrowheads="1"/>
          </p:cNvSpPr>
          <p:nvPr/>
        </p:nvSpPr>
        <p:spPr bwMode="auto">
          <a:xfrm>
            <a:off x="2965450" y="2924175"/>
            <a:ext cx="4826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Yoel</a:t>
            </a:r>
            <a:endParaRPr lang="en-US" altLang="en-US">
              <a:latin typeface="Arial" panose="020B0604020202020204" pitchFamily="34" charset="0"/>
            </a:endParaRPr>
          </a:p>
        </p:txBody>
      </p:sp>
      <p:sp>
        <p:nvSpPr>
          <p:cNvPr id="979105" name="Rectangle 161">
            <a:extLst>
              <a:ext uri="{FF2B5EF4-FFF2-40B4-BE49-F238E27FC236}">
                <a16:creationId xmlns:a16="http://schemas.microsoft.com/office/drawing/2014/main" id="{7EADE7BA-703E-874D-A47B-0945D591D24A}"/>
              </a:ext>
            </a:extLst>
          </p:cNvPr>
          <p:cNvSpPr>
            <a:spLocks noChangeArrowheads="1"/>
          </p:cNvSpPr>
          <p:nvPr/>
        </p:nvSpPr>
        <p:spPr bwMode="auto">
          <a:xfrm>
            <a:off x="2738438" y="4125913"/>
            <a:ext cx="692150"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sz="1400" b="1">
                <a:solidFill>
                  <a:schemeClr val="hlink"/>
                </a:solidFill>
                <a:latin typeface="Helvetica" pitchFamily="2" charset="0"/>
              </a:rPr>
              <a:t>Yeremia</a:t>
            </a:r>
            <a:endParaRPr lang="en-US" altLang="en-US" sz="1400">
              <a:solidFill>
                <a:schemeClr val="hlink"/>
              </a:solidFill>
              <a:latin typeface="Helvetica" pitchFamily="2" charset="0"/>
            </a:endParaRPr>
          </a:p>
        </p:txBody>
      </p:sp>
      <p:sp>
        <p:nvSpPr>
          <p:cNvPr id="979106" name="Rectangle 162">
            <a:extLst>
              <a:ext uri="{FF2B5EF4-FFF2-40B4-BE49-F238E27FC236}">
                <a16:creationId xmlns:a16="http://schemas.microsoft.com/office/drawing/2014/main" id="{514CCF34-B6BA-2149-900D-84F6607489CA}"/>
              </a:ext>
            </a:extLst>
          </p:cNvPr>
          <p:cNvSpPr>
            <a:spLocks noChangeArrowheads="1"/>
          </p:cNvSpPr>
          <p:nvPr/>
        </p:nvSpPr>
        <p:spPr bwMode="auto">
          <a:xfrm>
            <a:off x="2641600" y="4627563"/>
            <a:ext cx="952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Habakuk</a:t>
            </a:r>
            <a:endParaRPr lang="en-US" altLang="en-US">
              <a:latin typeface="Helvetica" pitchFamily="2" charset="0"/>
            </a:endParaRPr>
          </a:p>
        </p:txBody>
      </p:sp>
      <p:sp>
        <p:nvSpPr>
          <p:cNvPr id="979107" name="Rectangle 163">
            <a:extLst>
              <a:ext uri="{FF2B5EF4-FFF2-40B4-BE49-F238E27FC236}">
                <a16:creationId xmlns:a16="http://schemas.microsoft.com/office/drawing/2014/main" id="{96B0681D-A0C0-1741-A638-AC4CB0FC5985}"/>
              </a:ext>
            </a:extLst>
          </p:cNvPr>
          <p:cNvSpPr>
            <a:spLocks noChangeArrowheads="1"/>
          </p:cNvSpPr>
          <p:nvPr/>
        </p:nvSpPr>
        <p:spPr bwMode="auto">
          <a:xfrm>
            <a:off x="2498725" y="5091113"/>
            <a:ext cx="1414463"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Zefanya</a:t>
            </a:r>
          </a:p>
        </p:txBody>
      </p:sp>
      <p:sp>
        <p:nvSpPr>
          <p:cNvPr id="979108" name="Rectangle 164">
            <a:extLst>
              <a:ext uri="{FF2B5EF4-FFF2-40B4-BE49-F238E27FC236}">
                <a16:creationId xmlns:a16="http://schemas.microsoft.com/office/drawing/2014/main" id="{3D47F0B7-352C-E04A-AFCC-361FA5D75D3A}"/>
              </a:ext>
            </a:extLst>
          </p:cNvPr>
          <p:cNvSpPr>
            <a:spLocks noChangeArrowheads="1"/>
          </p:cNvSpPr>
          <p:nvPr/>
        </p:nvSpPr>
        <p:spPr bwMode="auto">
          <a:xfrm>
            <a:off x="2281238" y="4781550"/>
            <a:ext cx="147955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Nahum</a:t>
            </a:r>
          </a:p>
        </p:txBody>
      </p:sp>
      <p:sp>
        <p:nvSpPr>
          <p:cNvPr id="979109" name="Text Box 165">
            <a:extLst>
              <a:ext uri="{FF2B5EF4-FFF2-40B4-BE49-F238E27FC236}">
                <a16:creationId xmlns:a16="http://schemas.microsoft.com/office/drawing/2014/main" id="{67350402-1325-934D-915A-FCFBB36674A1}"/>
              </a:ext>
            </a:extLst>
          </p:cNvPr>
          <p:cNvSpPr txBox="1">
            <a:spLocks noChangeArrowheads="1"/>
          </p:cNvSpPr>
          <p:nvPr/>
        </p:nvSpPr>
        <p:spPr bwMode="auto">
          <a:xfrm>
            <a:off x="2740025" y="4954588"/>
            <a:ext cx="1206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p>
            <a:pPr algn="ctr">
              <a:spcBef>
                <a:spcPct val="50000"/>
              </a:spcBef>
            </a:pPr>
            <a:r>
              <a:rPr lang="en-US" altLang="en-US" sz="1000" b="1">
                <a:latin typeface="Helvetica" pitchFamily="2" charset="0"/>
              </a:rPr>
              <a:t>(ke Niveveh</a:t>
            </a:r>
            <a:r>
              <a:rPr lang="en-US" altLang="en-US" sz="1200" b="1">
                <a:latin typeface="Helvetica" pitchFamily="2" charset="0"/>
              </a:rPr>
              <a:t>)</a:t>
            </a:r>
          </a:p>
        </p:txBody>
      </p:sp>
      <p:sp>
        <p:nvSpPr>
          <p:cNvPr id="979110" name="Rectangle 166">
            <a:extLst>
              <a:ext uri="{FF2B5EF4-FFF2-40B4-BE49-F238E27FC236}">
                <a16:creationId xmlns:a16="http://schemas.microsoft.com/office/drawing/2014/main" id="{C860A88D-4585-6D46-98BF-F598ADAA8C66}"/>
              </a:ext>
            </a:extLst>
          </p:cNvPr>
          <p:cNvSpPr>
            <a:spLocks noChangeArrowheads="1"/>
          </p:cNvSpPr>
          <p:nvPr/>
        </p:nvSpPr>
        <p:spPr bwMode="auto">
          <a:xfrm>
            <a:off x="2562225" y="4046538"/>
            <a:ext cx="1873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979111" name="Rectangle 167">
            <a:extLst>
              <a:ext uri="{FF2B5EF4-FFF2-40B4-BE49-F238E27FC236}">
                <a16:creationId xmlns:a16="http://schemas.microsoft.com/office/drawing/2014/main" id="{A9BA47B5-67E1-F047-BDAB-AB742326F15A}"/>
              </a:ext>
            </a:extLst>
          </p:cNvPr>
          <p:cNvSpPr>
            <a:spLocks noChangeArrowheads="1"/>
          </p:cNvSpPr>
          <p:nvPr/>
        </p:nvSpPr>
        <p:spPr bwMode="auto">
          <a:xfrm>
            <a:off x="2641600" y="3606800"/>
            <a:ext cx="22225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5000">
                <a:latin typeface="Helvetica" pitchFamily="2" charset="0"/>
              </a:rPr>
              <a:t>•</a:t>
            </a:r>
            <a:endParaRPr lang="en-US" altLang="en-US" sz="2000">
              <a:latin typeface="Helvetica" pitchFamily="2" charset="0"/>
            </a:endParaRPr>
          </a:p>
        </p:txBody>
      </p:sp>
      <p:sp>
        <p:nvSpPr>
          <p:cNvPr id="979112" name="Rectangle 168">
            <a:extLst>
              <a:ext uri="{FF2B5EF4-FFF2-40B4-BE49-F238E27FC236}">
                <a16:creationId xmlns:a16="http://schemas.microsoft.com/office/drawing/2014/main" id="{62131C33-99A3-4B4C-A839-FE91BDA47C17}"/>
              </a:ext>
            </a:extLst>
          </p:cNvPr>
          <p:cNvSpPr>
            <a:spLocks noChangeArrowheads="1"/>
          </p:cNvSpPr>
          <p:nvPr/>
        </p:nvSpPr>
        <p:spPr bwMode="auto">
          <a:xfrm>
            <a:off x="2862263" y="55451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 </a:t>
            </a:r>
          </a:p>
        </p:txBody>
      </p:sp>
      <p:sp>
        <p:nvSpPr>
          <p:cNvPr id="979113" name="Rectangle 169">
            <a:extLst>
              <a:ext uri="{FF2B5EF4-FFF2-40B4-BE49-F238E27FC236}">
                <a16:creationId xmlns:a16="http://schemas.microsoft.com/office/drawing/2014/main" id="{B28F3704-F294-614F-876A-35A82407E259}"/>
              </a:ext>
            </a:extLst>
          </p:cNvPr>
          <p:cNvSpPr>
            <a:spLocks noChangeArrowheads="1"/>
          </p:cNvSpPr>
          <p:nvPr/>
        </p:nvSpPr>
        <p:spPr bwMode="auto">
          <a:xfrm>
            <a:off x="2847975" y="5849938"/>
            <a:ext cx="63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 </a:t>
            </a:r>
            <a:endParaRPr lang="en-US" altLang="en-US">
              <a:latin typeface="Helvetica" pitchFamily="2" charset="0"/>
            </a:endParaRPr>
          </a:p>
        </p:txBody>
      </p:sp>
      <p:sp>
        <p:nvSpPr>
          <p:cNvPr id="979114" name="Line 170">
            <a:extLst>
              <a:ext uri="{FF2B5EF4-FFF2-40B4-BE49-F238E27FC236}">
                <a16:creationId xmlns:a16="http://schemas.microsoft.com/office/drawing/2014/main" id="{2DA308BF-05F0-7E43-99EA-AF863A93A421}"/>
              </a:ext>
            </a:extLst>
          </p:cNvPr>
          <p:cNvSpPr>
            <a:spLocks noChangeShapeType="1"/>
          </p:cNvSpPr>
          <p:nvPr/>
        </p:nvSpPr>
        <p:spPr bwMode="auto">
          <a:xfrm>
            <a:off x="2559050" y="571500"/>
            <a:ext cx="0" cy="22066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115" name="Line 171">
            <a:extLst>
              <a:ext uri="{FF2B5EF4-FFF2-40B4-BE49-F238E27FC236}">
                <a16:creationId xmlns:a16="http://schemas.microsoft.com/office/drawing/2014/main" id="{A38D412D-127B-A640-9EDE-F4C1268DFFC2}"/>
              </a:ext>
            </a:extLst>
          </p:cNvPr>
          <p:cNvSpPr>
            <a:spLocks noChangeShapeType="1"/>
          </p:cNvSpPr>
          <p:nvPr/>
        </p:nvSpPr>
        <p:spPr bwMode="auto">
          <a:xfrm>
            <a:off x="2516188" y="814388"/>
            <a:ext cx="1676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116" name="Line 172">
            <a:extLst>
              <a:ext uri="{FF2B5EF4-FFF2-40B4-BE49-F238E27FC236}">
                <a16:creationId xmlns:a16="http://schemas.microsoft.com/office/drawing/2014/main" id="{5998EB2D-37D8-AA44-8EFF-733E4A0C5D04}"/>
              </a:ext>
            </a:extLst>
          </p:cNvPr>
          <p:cNvSpPr>
            <a:spLocks noChangeShapeType="1"/>
          </p:cNvSpPr>
          <p:nvPr/>
        </p:nvSpPr>
        <p:spPr bwMode="auto">
          <a:xfrm>
            <a:off x="4152900" y="182563"/>
            <a:ext cx="0" cy="6048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117" name="Line 173">
            <a:extLst>
              <a:ext uri="{FF2B5EF4-FFF2-40B4-BE49-F238E27FC236}">
                <a16:creationId xmlns:a16="http://schemas.microsoft.com/office/drawing/2014/main" id="{BDA52652-371E-CF46-B3F4-ABCA091D2F49}"/>
              </a:ext>
            </a:extLst>
          </p:cNvPr>
          <p:cNvSpPr>
            <a:spLocks noChangeShapeType="1"/>
          </p:cNvSpPr>
          <p:nvPr/>
        </p:nvSpPr>
        <p:spPr bwMode="auto">
          <a:xfrm>
            <a:off x="2535238" y="1011238"/>
            <a:ext cx="0" cy="29035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118" name="Line 174">
            <a:extLst>
              <a:ext uri="{FF2B5EF4-FFF2-40B4-BE49-F238E27FC236}">
                <a16:creationId xmlns:a16="http://schemas.microsoft.com/office/drawing/2014/main" id="{60EC2094-314C-884D-8556-0B94C25DBAF3}"/>
              </a:ext>
            </a:extLst>
          </p:cNvPr>
          <p:cNvSpPr>
            <a:spLocks noChangeShapeType="1"/>
          </p:cNvSpPr>
          <p:nvPr/>
        </p:nvSpPr>
        <p:spPr bwMode="auto">
          <a:xfrm>
            <a:off x="2511425" y="1001713"/>
            <a:ext cx="1693863"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119" name="Line 175">
            <a:extLst>
              <a:ext uri="{FF2B5EF4-FFF2-40B4-BE49-F238E27FC236}">
                <a16:creationId xmlns:a16="http://schemas.microsoft.com/office/drawing/2014/main" id="{BB8D5006-18BF-544E-A36F-1D0C761FC5F8}"/>
              </a:ext>
            </a:extLst>
          </p:cNvPr>
          <p:cNvSpPr>
            <a:spLocks noChangeShapeType="1"/>
          </p:cNvSpPr>
          <p:nvPr/>
        </p:nvSpPr>
        <p:spPr bwMode="auto">
          <a:xfrm>
            <a:off x="2509838" y="7305675"/>
            <a:ext cx="1693862" cy="0"/>
          </a:xfrm>
          <a:prstGeom prst="line">
            <a:avLst/>
          </a:prstGeom>
          <a:noFill/>
          <a:ln w="76200">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79120" name="Line 176">
            <a:extLst>
              <a:ext uri="{FF2B5EF4-FFF2-40B4-BE49-F238E27FC236}">
                <a16:creationId xmlns:a16="http://schemas.microsoft.com/office/drawing/2014/main" id="{3EEF4C0D-375F-4245-B482-250CDF7CB37D}"/>
              </a:ext>
            </a:extLst>
          </p:cNvPr>
          <p:cNvSpPr>
            <a:spLocks noChangeShapeType="1"/>
          </p:cNvSpPr>
          <p:nvPr/>
        </p:nvSpPr>
        <p:spPr bwMode="auto">
          <a:xfrm>
            <a:off x="4164013" y="1006475"/>
            <a:ext cx="0" cy="62801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121" name="Line 177">
            <a:extLst>
              <a:ext uri="{FF2B5EF4-FFF2-40B4-BE49-F238E27FC236}">
                <a16:creationId xmlns:a16="http://schemas.microsoft.com/office/drawing/2014/main" id="{ACE5AAD4-9945-2640-9F28-B821F459B699}"/>
              </a:ext>
            </a:extLst>
          </p:cNvPr>
          <p:cNvSpPr>
            <a:spLocks noChangeShapeType="1"/>
          </p:cNvSpPr>
          <p:nvPr/>
        </p:nvSpPr>
        <p:spPr bwMode="auto">
          <a:xfrm>
            <a:off x="2541588" y="5576888"/>
            <a:ext cx="0" cy="17129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122" name="Line 178">
            <a:extLst>
              <a:ext uri="{FF2B5EF4-FFF2-40B4-BE49-F238E27FC236}">
                <a16:creationId xmlns:a16="http://schemas.microsoft.com/office/drawing/2014/main" id="{FD3B44C7-93DD-FB46-BD6A-9F2C2F9D0A63}"/>
              </a:ext>
            </a:extLst>
          </p:cNvPr>
          <p:cNvSpPr>
            <a:spLocks noChangeShapeType="1"/>
          </p:cNvSpPr>
          <p:nvPr/>
        </p:nvSpPr>
        <p:spPr bwMode="auto">
          <a:xfrm flipV="1">
            <a:off x="2201863" y="546100"/>
            <a:ext cx="1587" cy="340201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9123" name="Rectangle 179" descr="Small grid">
            <a:extLst>
              <a:ext uri="{FF2B5EF4-FFF2-40B4-BE49-F238E27FC236}">
                <a16:creationId xmlns:a16="http://schemas.microsoft.com/office/drawing/2014/main" id="{02EE22C5-0C88-DF4D-8438-C1FAEBF5DE7F}"/>
              </a:ext>
            </a:extLst>
          </p:cNvPr>
          <p:cNvSpPr>
            <a:spLocks noChangeArrowheads="1"/>
          </p:cNvSpPr>
          <p:nvPr/>
        </p:nvSpPr>
        <p:spPr bwMode="auto">
          <a:xfrm>
            <a:off x="1985963" y="3365500"/>
            <a:ext cx="247650" cy="1524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124" name="Line 180">
            <a:extLst>
              <a:ext uri="{FF2B5EF4-FFF2-40B4-BE49-F238E27FC236}">
                <a16:creationId xmlns:a16="http://schemas.microsoft.com/office/drawing/2014/main" id="{CF60B6B0-AC98-8246-BDD9-EB672F3C8BF2}"/>
              </a:ext>
            </a:extLst>
          </p:cNvPr>
          <p:cNvSpPr>
            <a:spLocks noChangeShapeType="1"/>
          </p:cNvSpPr>
          <p:nvPr/>
        </p:nvSpPr>
        <p:spPr bwMode="auto">
          <a:xfrm>
            <a:off x="2597150" y="1079500"/>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125" name="Rectangle 181">
            <a:extLst>
              <a:ext uri="{FF2B5EF4-FFF2-40B4-BE49-F238E27FC236}">
                <a16:creationId xmlns:a16="http://schemas.microsoft.com/office/drawing/2014/main" id="{4B4A93A9-8DA8-6545-A1F2-CE7C18AC6EAD}"/>
              </a:ext>
            </a:extLst>
          </p:cNvPr>
          <p:cNvSpPr>
            <a:spLocks noChangeArrowheads="1"/>
          </p:cNvSpPr>
          <p:nvPr/>
        </p:nvSpPr>
        <p:spPr bwMode="auto">
          <a:xfrm>
            <a:off x="2733675" y="3413125"/>
            <a:ext cx="6350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Obaja</a:t>
            </a:r>
            <a:endParaRPr lang="en-US" altLang="en-US">
              <a:latin typeface="Arial" panose="020B0604020202020204" pitchFamily="34" charset="0"/>
            </a:endParaRPr>
          </a:p>
        </p:txBody>
      </p:sp>
      <p:sp>
        <p:nvSpPr>
          <p:cNvPr id="979126" name="Rectangle 182">
            <a:extLst>
              <a:ext uri="{FF2B5EF4-FFF2-40B4-BE49-F238E27FC236}">
                <a16:creationId xmlns:a16="http://schemas.microsoft.com/office/drawing/2014/main" id="{1849E7FE-1BB0-EA4F-BB3A-14A4FF7A16F5}"/>
              </a:ext>
            </a:extLst>
          </p:cNvPr>
          <p:cNvSpPr>
            <a:spLocks noChangeArrowheads="1"/>
          </p:cNvSpPr>
          <p:nvPr/>
        </p:nvSpPr>
        <p:spPr bwMode="auto">
          <a:xfrm>
            <a:off x="2971800" y="3616325"/>
            <a:ext cx="438150"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000" b="1">
                <a:latin typeface="Arial" panose="020B0604020202020204" pitchFamily="34" charset="0"/>
              </a:rPr>
              <a:t>(Edom)</a:t>
            </a:r>
            <a:endParaRPr lang="en-US" altLang="en-US" sz="1000">
              <a:latin typeface="Arial" panose="020B0604020202020204" pitchFamily="34" charset="0"/>
            </a:endParaRPr>
          </a:p>
        </p:txBody>
      </p:sp>
      <p:sp>
        <p:nvSpPr>
          <p:cNvPr id="979127" name="Text Box 183">
            <a:extLst>
              <a:ext uri="{FF2B5EF4-FFF2-40B4-BE49-F238E27FC236}">
                <a16:creationId xmlns:a16="http://schemas.microsoft.com/office/drawing/2014/main" id="{21FE584A-19F2-A94D-A8CD-B427342A7AB3}"/>
              </a:ext>
            </a:extLst>
          </p:cNvPr>
          <p:cNvSpPr txBox="1">
            <a:spLocks noChangeArrowheads="1"/>
          </p:cNvSpPr>
          <p:nvPr/>
        </p:nvSpPr>
        <p:spPr bwMode="auto">
          <a:xfrm>
            <a:off x="3278188" y="4052888"/>
            <a:ext cx="7397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1400" i="1">
                <a:latin typeface="Kosher-Normal" charset="0"/>
              </a:rPr>
              <a:t>NC</a:t>
            </a:r>
            <a:endParaRPr lang="en-US" altLang="en-US" sz="1400" b="1" i="1">
              <a:solidFill>
                <a:srgbClr val="00DFCA"/>
              </a:solidFill>
              <a:latin typeface="Comic Sans MS" panose="030F0902030302020204" pitchFamily="66" charset="0"/>
            </a:endParaRPr>
          </a:p>
        </p:txBody>
      </p:sp>
      <p:grpSp>
        <p:nvGrpSpPr>
          <p:cNvPr id="979128" name="Group 184">
            <a:extLst>
              <a:ext uri="{FF2B5EF4-FFF2-40B4-BE49-F238E27FC236}">
                <a16:creationId xmlns:a16="http://schemas.microsoft.com/office/drawing/2014/main" id="{E718D6BD-2428-0A4A-8D8C-9D2B3F4BA54E}"/>
              </a:ext>
            </a:extLst>
          </p:cNvPr>
          <p:cNvGrpSpPr>
            <a:grpSpLocks/>
          </p:cNvGrpSpPr>
          <p:nvPr/>
        </p:nvGrpSpPr>
        <p:grpSpPr bwMode="auto">
          <a:xfrm>
            <a:off x="3462338" y="4022725"/>
            <a:ext cx="420687" cy="477838"/>
            <a:chOff x="1084" y="711"/>
            <a:chExt cx="2950" cy="2769"/>
          </a:xfrm>
        </p:grpSpPr>
        <p:grpSp>
          <p:nvGrpSpPr>
            <p:cNvPr id="979129" name="Group 185">
              <a:extLst>
                <a:ext uri="{FF2B5EF4-FFF2-40B4-BE49-F238E27FC236}">
                  <a16:creationId xmlns:a16="http://schemas.microsoft.com/office/drawing/2014/main" id="{47907D3D-B564-F148-8AEC-BDBF32D4491C}"/>
                </a:ext>
              </a:extLst>
            </p:cNvPr>
            <p:cNvGrpSpPr>
              <a:grpSpLocks/>
            </p:cNvGrpSpPr>
            <p:nvPr/>
          </p:nvGrpSpPr>
          <p:grpSpPr bwMode="auto">
            <a:xfrm>
              <a:off x="1084" y="711"/>
              <a:ext cx="2950" cy="2769"/>
              <a:chOff x="2707" y="548"/>
              <a:chExt cx="2950" cy="2769"/>
            </a:xfrm>
          </p:grpSpPr>
          <p:grpSp>
            <p:nvGrpSpPr>
              <p:cNvPr id="979130" name="Group 186">
                <a:extLst>
                  <a:ext uri="{FF2B5EF4-FFF2-40B4-BE49-F238E27FC236}">
                    <a16:creationId xmlns:a16="http://schemas.microsoft.com/office/drawing/2014/main" id="{212DE9E4-07E7-9740-BB62-986457492C34}"/>
                  </a:ext>
                </a:extLst>
              </p:cNvPr>
              <p:cNvGrpSpPr>
                <a:grpSpLocks/>
              </p:cNvGrpSpPr>
              <p:nvPr/>
            </p:nvGrpSpPr>
            <p:grpSpPr bwMode="auto">
              <a:xfrm>
                <a:off x="3180" y="1046"/>
                <a:ext cx="2105" cy="1421"/>
                <a:chOff x="578" y="2316"/>
                <a:chExt cx="2105" cy="1421"/>
              </a:xfrm>
            </p:grpSpPr>
            <p:sp>
              <p:nvSpPr>
                <p:cNvPr id="979131" name="Freeform 187" descr="Cork">
                  <a:extLst>
                    <a:ext uri="{FF2B5EF4-FFF2-40B4-BE49-F238E27FC236}">
                      <a16:creationId xmlns:a16="http://schemas.microsoft.com/office/drawing/2014/main" id="{97918FB1-2778-3549-BBF5-B711EAF0AA92}"/>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79132" name="Freeform 188" descr="Cork">
                  <a:extLst>
                    <a:ext uri="{FF2B5EF4-FFF2-40B4-BE49-F238E27FC236}">
                      <a16:creationId xmlns:a16="http://schemas.microsoft.com/office/drawing/2014/main" id="{6303D5D6-8ACF-DB4D-831C-F1BE654248CF}"/>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979133" name="Picture 189">
                <a:extLst>
                  <a:ext uri="{FF2B5EF4-FFF2-40B4-BE49-F238E27FC236}">
                    <a16:creationId xmlns:a16="http://schemas.microsoft.com/office/drawing/2014/main" id="{8156A22F-FEBE-484B-83D8-457687B9A37E}"/>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79134" name="Freeform 190">
              <a:extLst>
                <a:ext uri="{FF2B5EF4-FFF2-40B4-BE49-F238E27FC236}">
                  <a16:creationId xmlns:a16="http://schemas.microsoft.com/office/drawing/2014/main" id="{B15FC259-3179-2243-B687-2C07149226A8}"/>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79135" name="Freeform 191">
              <a:extLst>
                <a:ext uri="{FF2B5EF4-FFF2-40B4-BE49-F238E27FC236}">
                  <a16:creationId xmlns:a16="http://schemas.microsoft.com/office/drawing/2014/main" id="{C9C79C59-8ECC-D243-9FC0-7680500B53BC}"/>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79136" name="Freeform 192">
              <a:extLst>
                <a:ext uri="{FF2B5EF4-FFF2-40B4-BE49-F238E27FC236}">
                  <a16:creationId xmlns:a16="http://schemas.microsoft.com/office/drawing/2014/main" id="{1C39FDF1-50F9-4142-9094-D78095082095}"/>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79137" name="Freeform 193">
              <a:extLst>
                <a:ext uri="{FF2B5EF4-FFF2-40B4-BE49-F238E27FC236}">
                  <a16:creationId xmlns:a16="http://schemas.microsoft.com/office/drawing/2014/main" id="{256C9401-F5C8-2E49-978B-7B6E88A9A9E9}"/>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79138" name="Freeform 194">
              <a:extLst>
                <a:ext uri="{FF2B5EF4-FFF2-40B4-BE49-F238E27FC236}">
                  <a16:creationId xmlns:a16="http://schemas.microsoft.com/office/drawing/2014/main" id="{EA2F8B97-A70E-E54A-BC6A-1F337346D406}"/>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979139" name="Rectangle 195">
            <a:extLst>
              <a:ext uri="{FF2B5EF4-FFF2-40B4-BE49-F238E27FC236}">
                <a16:creationId xmlns:a16="http://schemas.microsoft.com/office/drawing/2014/main" id="{DFAA5367-9E64-7E44-9B74-F861A6258FD6}"/>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79140" name="Picture 196">
            <a:extLst>
              <a:ext uri="{FF2B5EF4-FFF2-40B4-BE49-F238E27FC236}">
                <a16:creationId xmlns:a16="http://schemas.microsoft.com/office/drawing/2014/main" id="{2E3227AB-A4DE-A44C-A8A2-43AC9EC361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806" r="29846" b="220"/>
          <a:stretch>
            <a:fillRect/>
          </a:stretch>
        </p:blipFill>
        <p:spPr bwMode="auto">
          <a:xfrm>
            <a:off x="5041900" y="469900"/>
            <a:ext cx="4716463" cy="6846888"/>
          </a:xfrm>
          <a:prstGeom prst="rect">
            <a:avLst/>
          </a:prstGeom>
          <a:noFill/>
          <a:extLst>
            <a:ext uri="{909E8E84-426E-40DD-AFC4-6F175D3DCCD1}">
              <a14:hiddenFill xmlns:a14="http://schemas.microsoft.com/office/drawing/2010/main">
                <a:solidFill>
                  <a:srgbClr val="FFFFFF"/>
                </a:solidFill>
              </a14:hiddenFill>
            </a:ext>
          </a:extLst>
        </p:spPr>
      </p:pic>
      <p:sp>
        <p:nvSpPr>
          <p:cNvPr id="979141" name="Rectangle 197">
            <a:extLst>
              <a:ext uri="{FF2B5EF4-FFF2-40B4-BE49-F238E27FC236}">
                <a16:creationId xmlns:a16="http://schemas.microsoft.com/office/drawing/2014/main" id="{D6D9E2EE-02D5-0145-8F8E-A03DE91FD23B}"/>
              </a:ext>
            </a:extLst>
          </p:cNvPr>
          <p:cNvSpPr>
            <a:spLocks noChangeArrowheads="1"/>
          </p:cNvSpPr>
          <p:nvPr/>
        </p:nvSpPr>
        <p:spPr bwMode="auto">
          <a:xfrm>
            <a:off x="4989513" y="407988"/>
            <a:ext cx="4692650" cy="6834187"/>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142" name="Rectangle 198">
            <a:extLst>
              <a:ext uri="{FF2B5EF4-FFF2-40B4-BE49-F238E27FC236}">
                <a16:creationId xmlns:a16="http://schemas.microsoft.com/office/drawing/2014/main" id="{6BA5CBCE-DA6A-5F43-B19C-2E96C6225FE0}"/>
              </a:ext>
            </a:extLst>
          </p:cNvPr>
          <p:cNvSpPr>
            <a:spLocks noChangeArrowheads="1"/>
          </p:cNvSpPr>
          <p:nvPr/>
        </p:nvSpPr>
        <p:spPr bwMode="auto">
          <a:xfrm>
            <a:off x="5026025" y="412750"/>
            <a:ext cx="4694238" cy="6850063"/>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79145" name="Picture 201">
            <a:extLst>
              <a:ext uri="{FF2B5EF4-FFF2-40B4-BE49-F238E27FC236}">
                <a16:creationId xmlns:a16="http://schemas.microsoft.com/office/drawing/2014/main" id="{75C9920E-F79A-8C42-BA2D-00F4ED403D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979148" name="Rectangle 204">
            <a:extLst>
              <a:ext uri="{FF2B5EF4-FFF2-40B4-BE49-F238E27FC236}">
                <a16:creationId xmlns:a16="http://schemas.microsoft.com/office/drawing/2014/main" id="{B356BBCD-F1F6-AB4E-BDF2-AFB67DCBB4D1}"/>
              </a:ext>
            </a:extLst>
          </p:cNvPr>
          <p:cNvSpPr>
            <a:spLocks noChangeArrowheads="1"/>
          </p:cNvSpPr>
          <p:nvPr/>
        </p:nvSpPr>
        <p:spPr bwMode="auto">
          <a:xfrm>
            <a:off x="5529263" y="1582738"/>
            <a:ext cx="4259262" cy="569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149" name="Rectangle 205">
            <a:extLst>
              <a:ext uri="{FF2B5EF4-FFF2-40B4-BE49-F238E27FC236}">
                <a16:creationId xmlns:a16="http://schemas.microsoft.com/office/drawing/2014/main" id="{0CC0B369-F151-6344-9D7C-76AF631CE5AF}"/>
              </a:ext>
            </a:extLst>
          </p:cNvPr>
          <p:cNvSpPr>
            <a:spLocks noChangeArrowheads="1"/>
          </p:cNvSpPr>
          <p:nvPr/>
        </p:nvSpPr>
        <p:spPr bwMode="auto">
          <a:xfrm>
            <a:off x="5143500" y="4110038"/>
            <a:ext cx="4495800" cy="417512"/>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90000"/>
              </a:lnSpc>
              <a:spcBef>
                <a:spcPct val="50000"/>
              </a:spcBef>
            </a:pPr>
            <a:r>
              <a:rPr lang="en-US" altLang="en-US" sz="2400" b="1">
                <a:solidFill>
                  <a:srgbClr val="66FFFF"/>
                </a:solidFill>
                <a:latin typeface="Helvetica" pitchFamily="2" charset="0"/>
              </a:rPr>
              <a:t>Kepada Kerajaan Selatan : </a:t>
            </a:r>
          </a:p>
        </p:txBody>
      </p:sp>
      <p:sp>
        <p:nvSpPr>
          <p:cNvPr id="979150" name="Rectangle 206">
            <a:extLst>
              <a:ext uri="{FF2B5EF4-FFF2-40B4-BE49-F238E27FC236}">
                <a16:creationId xmlns:a16="http://schemas.microsoft.com/office/drawing/2014/main" id="{2F89FED8-9D1D-0E47-ACA3-621844B08451}"/>
              </a:ext>
            </a:extLst>
          </p:cNvPr>
          <p:cNvSpPr>
            <a:spLocks noChangeArrowheads="1"/>
          </p:cNvSpPr>
          <p:nvPr/>
        </p:nvSpPr>
        <p:spPr bwMode="auto">
          <a:xfrm>
            <a:off x="6019800" y="4554538"/>
            <a:ext cx="3386138" cy="1795462"/>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279F"/>
                </a:solidFill>
                <a:miter lim="800000"/>
                <a:headEnd/>
                <a:tailEnd/>
              </a14:hiddenLine>
            </a:ext>
          </a:extLst>
        </p:spPr>
        <p:txBody>
          <a:bodyPr wrap="none" anchor="ctr"/>
          <a:lstStyle/>
          <a:p>
            <a:endParaRPr lang="en-US"/>
          </a:p>
        </p:txBody>
      </p:sp>
      <p:sp>
        <p:nvSpPr>
          <p:cNvPr id="979155" name="Text Box 211">
            <a:extLst>
              <a:ext uri="{FF2B5EF4-FFF2-40B4-BE49-F238E27FC236}">
                <a16:creationId xmlns:a16="http://schemas.microsoft.com/office/drawing/2014/main" id="{8EAB8005-900F-CC43-9228-B151F226AEB4}"/>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979162" name="Rectangle 218">
            <a:extLst>
              <a:ext uri="{FF2B5EF4-FFF2-40B4-BE49-F238E27FC236}">
                <a16:creationId xmlns:a16="http://schemas.microsoft.com/office/drawing/2014/main" id="{86506FB2-C9BE-564D-81A6-88203E8EAEBD}"/>
              </a:ext>
            </a:extLst>
          </p:cNvPr>
          <p:cNvSpPr>
            <a:spLocks noChangeArrowheads="1"/>
          </p:cNvSpPr>
          <p:nvPr/>
        </p:nvSpPr>
        <p:spPr bwMode="auto">
          <a:xfrm>
            <a:off x="6684963" y="584200"/>
            <a:ext cx="2706687"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979163" name="Text Box 219">
            <a:extLst>
              <a:ext uri="{FF2B5EF4-FFF2-40B4-BE49-F238E27FC236}">
                <a16:creationId xmlns:a16="http://schemas.microsoft.com/office/drawing/2014/main" id="{36BF678C-9483-DD46-BAF3-F0ADF777DDB4}"/>
              </a:ext>
            </a:extLst>
          </p:cNvPr>
          <p:cNvSpPr txBox="1">
            <a:spLocks noChangeArrowheads="1"/>
          </p:cNvSpPr>
          <p:nvPr/>
        </p:nvSpPr>
        <p:spPr bwMode="auto">
          <a:xfrm>
            <a:off x="5251450" y="3362325"/>
            <a:ext cx="4330700" cy="5588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5000"/>
              </a:lnSpc>
              <a:spcBef>
                <a:spcPct val="50000"/>
              </a:spcBef>
            </a:pPr>
            <a:r>
              <a:rPr lang="en-US" altLang="en-US" sz="3600" b="1">
                <a:solidFill>
                  <a:srgbClr val="FFEA18"/>
                </a:solidFill>
                <a:latin typeface="Helvetica" pitchFamily="2" charset="0"/>
              </a:rPr>
              <a:t>"Nabi-Nabi"</a:t>
            </a:r>
          </a:p>
        </p:txBody>
      </p:sp>
      <p:sp>
        <p:nvSpPr>
          <p:cNvPr id="979164" name="Rectangle 220">
            <a:extLst>
              <a:ext uri="{FF2B5EF4-FFF2-40B4-BE49-F238E27FC236}">
                <a16:creationId xmlns:a16="http://schemas.microsoft.com/office/drawing/2014/main" id="{8AEBD5E5-F897-F242-9A11-82A9CA8D8FA8}"/>
              </a:ext>
            </a:extLst>
          </p:cNvPr>
          <p:cNvSpPr>
            <a:spLocks noChangeArrowheads="1"/>
          </p:cNvSpPr>
          <p:nvPr/>
        </p:nvSpPr>
        <p:spPr bwMode="auto">
          <a:xfrm>
            <a:off x="5265738" y="2297113"/>
            <a:ext cx="4349750" cy="10033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000" b="1" i="1">
                <a:solidFill>
                  <a:schemeClr val="bg1"/>
                </a:solidFill>
                <a:latin typeface="Helvetica" pitchFamily="2" charset="0"/>
              </a:rPr>
              <a:t>MENSET</a:t>
            </a:r>
          </a:p>
          <a:p>
            <a:pPr algn="ctr">
              <a:lnSpc>
                <a:spcPct val="50000"/>
              </a:lnSpc>
              <a:spcBef>
                <a:spcPct val="50000"/>
              </a:spcBef>
            </a:pPr>
            <a:r>
              <a:rPr lang="en-US" altLang="en-US" sz="4000" b="1" i="1">
                <a:solidFill>
                  <a:schemeClr val="bg1"/>
                </a:solidFill>
                <a:latin typeface="Helvetica" pitchFamily="2" charset="0"/>
              </a:rPr>
              <a:t>KITAB</a:t>
            </a:r>
            <a:endParaRPr lang="en-US" altLang="en-US" b="1" u="sng">
              <a:solidFill>
                <a:schemeClr val="bg1"/>
              </a:solidFill>
              <a:latin typeface="Helvetica" pitchFamily="2" charset="0"/>
            </a:endParaRPr>
          </a:p>
        </p:txBody>
      </p:sp>
      <p:sp>
        <p:nvSpPr>
          <p:cNvPr id="979167" name="Text Box 223">
            <a:extLst>
              <a:ext uri="{FF2B5EF4-FFF2-40B4-BE49-F238E27FC236}">
                <a16:creationId xmlns:a16="http://schemas.microsoft.com/office/drawing/2014/main" id="{B9BAD88B-FD35-8542-9F1E-A3D67FD5E0A2}"/>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72</a:t>
            </a:r>
          </a:p>
        </p:txBody>
      </p:sp>
      <p:grpSp>
        <p:nvGrpSpPr>
          <p:cNvPr id="979168" name="Group 224">
            <a:extLst>
              <a:ext uri="{FF2B5EF4-FFF2-40B4-BE49-F238E27FC236}">
                <a16:creationId xmlns:a16="http://schemas.microsoft.com/office/drawing/2014/main" id="{3CEF6E77-21E2-6245-B66D-47178F5CB02B}"/>
              </a:ext>
            </a:extLst>
          </p:cNvPr>
          <p:cNvGrpSpPr>
            <a:grpSpLocks/>
          </p:cNvGrpSpPr>
          <p:nvPr/>
        </p:nvGrpSpPr>
        <p:grpSpPr bwMode="auto">
          <a:xfrm>
            <a:off x="5232400" y="6367463"/>
            <a:ext cx="4233863" cy="822325"/>
            <a:chOff x="3468" y="4011"/>
            <a:chExt cx="2667" cy="518"/>
          </a:xfrm>
        </p:grpSpPr>
        <p:sp>
          <p:nvSpPr>
            <p:cNvPr id="979169" name="Text Box 225">
              <a:extLst>
                <a:ext uri="{FF2B5EF4-FFF2-40B4-BE49-F238E27FC236}">
                  <a16:creationId xmlns:a16="http://schemas.microsoft.com/office/drawing/2014/main" id="{C820A450-6BE8-4545-9331-22B8DCAD688D}"/>
                </a:ext>
              </a:extLst>
            </p:cNvPr>
            <p:cNvSpPr txBox="1">
              <a:spLocks noChangeArrowheads="1"/>
            </p:cNvSpPr>
            <p:nvPr/>
          </p:nvSpPr>
          <p:spPr bwMode="auto">
            <a:xfrm>
              <a:off x="3468" y="4058"/>
              <a:ext cx="2667"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rgbClr val="FFF819"/>
                  </a:solidFill>
                  <a:latin typeface="Helvetica" pitchFamily="2" charset="0"/>
                </a:rPr>
                <a:t>Prakiraan Waktu:                                             Sekitar 595 S.M.</a:t>
              </a:r>
            </a:p>
          </p:txBody>
        </p:sp>
        <p:sp>
          <p:nvSpPr>
            <p:cNvPr id="979170" name="AutoShape 226">
              <a:extLst>
                <a:ext uri="{FF2B5EF4-FFF2-40B4-BE49-F238E27FC236}">
                  <a16:creationId xmlns:a16="http://schemas.microsoft.com/office/drawing/2014/main" id="{7CA6E2B6-6817-F142-AE29-5296E719C471}"/>
                </a:ext>
              </a:extLst>
            </p:cNvPr>
            <p:cNvSpPr>
              <a:spLocks noChangeArrowheads="1"/>
            </p:cNvSpPr>
            <p:nvPr/>
          </p:nvSpPr>
          <p:spPr bwMode="auto">
            <a:xfrm>
              <a:off x="3680" y="4011"/>
              <a:ext cx="2280" cy="518"/>
            </a:xfrm>
            <a:prstGeom prst="roundRect">
              <a:avLst>
                <a:gd name="adj" fmla="val 16667"/>
              </a:avLst>
            </a:prstGeom>
            <a:noFill/>
            <a:ln w="57150">
              <a:solidFill>
                <a:srgbClr val="FFF819"/>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979171" name="Text Box 227">
            <a:extLst>
              <a:ext uri="{FF2B5EF4-FFF2-40B4-BE49-F238E27FC236}">
                <a16:creationId xmlns:a16="http://schemas.microsoft.com/office/drawing/2014/main" id="{9D35262B-619D-C74A-B154-52918FF64F9F}"/>
              </a:ext>
            </a:extLst>
          </p:cNvPr>
          <p:cNvSpPr txBox="1">
            <a:spLocks noChangeArrowheads="1"/>
          </p:cNvSpPr>
          <p:nvPr/>
        </p:nvSpPr>
        <p:spPr bwMode="auto">
          <a:xfrm rot="-5400000">
            <a:off x="2224882" y="3550443"/>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 </a:t>
            </a:r>
            <a:endParaRPr lang="en-US" altLang="en-US" sz="900">
              <a:latin typeface="Arial Black" panose="020B0604020202020204" pitchFamily="34" charset="0"/>
            </a:endParaRPr>
          </a:p>
        </p:txBody>
      </p:sp>
      <p:sp>
        <p:nvSpPr>
          <p:cNvPr id="979172" name="Rectangle 228">
            <a:extLst>
              <a:ext uri="{FF2B5EF4-FFF2-40B4-BE49-F238E27FC236}">
                <a16:creationId xmlns:a16="http://schemas.microsoft.com/office/drawing/2014/main" id="{CD279D1A-A6FC-784B-94F6-1C0E59FC25CA}"/>
              </a:ext>
            </a:extLst>
          </p:cNvPr>
          <p:cNvSpPr>
            <a:spLocks noChangeArrowheads="1"/>
          </p:cNvSpPr>
          <p:nvPr/>
        </p:nvSpPr>
        <p:spPr bwMode="auto">
          <a:xfrm>
            <a:off x="2843213" y="2162175"/>
            <a:ext cx="668337"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000" b="1">
                <a:latin typeface="Arial" panose="020B0604020202020204" pitchFamily="34" charset="0"/>
              </a:rPr>
              <a:t>(ke Niniwe)</a:t>
            </a:r>
            <a:endParaRPr lang="en-US" altLang="en-US" sz="1000">
              <a:latin typeface="Arial" panose="020B0604020202020204" pitchFamily="34" charset="0"/>
            </a:endParaRPr>
          </a:p>
        </p:txBody>
      </p:sp>
      <p:sp>
        <p:nvSpPr>
          <p:cNvPr id="979173" name="Rectangle 229">
            <a:extLst>
              <a:ext uri="{FF2B5EF4-FFF2-40B4-BE49-F238E27FC236}">
                <a16:creationId xmlns:a16="http://schemas.microsoft.com/office/drawing/2014/main" id="{627124EE-F661-C44D-BCD4-4F2268EBA8CF}"/>
              </a:ext>
            </a:extLst>
          </p:cNvPr>
          <p:cNvSpPr>
            <a:spLocks noChangeArrowheads="1"/>
          </p:cNvSpPr>
          <p:nvPr/>
        </p:nvSpPr>
        <p:spPr bwMode="auto">
          <a:xfrm>
            <a:off x="6500813"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979174" name="Text Box 230">
            <a:extLst>
              <a:ext uri="{FF2B5EF4-FFF2-40B4-BE49-F238E27FC236}">
                <a16:creationId xmlns:a16="http://schemas.microsoft.com/office/drawing/2014/main" id="{A32868AC-2C94-A342-9BA5-0B1EB1773F43}"/>
              </a:ext>
            </a:extLst>
          </p:cNvPr>
          <p:cNvSpPr txBox="1">
            <a:spLocks noChangeArrowheads="1"/>
          </p:cNvSpPr>
          <p:nvPr/>
        </p:nvSpPr>
        <p:spPr bwMode="auto">
          <a:xfrm rot="-5400000">
            <a:off x="2156619" y="3593307"/>
            <a:ext cx="381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 </a:t>
            </a:r>
            <a:endParaRPr lang="en-US" altLang="en-US" sz="900">
              <a:latin typeface="Arial Black" panose="020B0604020202020204" pitchFamily="34" charset="0"/>
            </a:endParaRPr>
          </a:p>
        </p:txBody>
      </p:sp>
      <p:sp>
        <p:nvSpPr>
          <p:cNvPr id="979175" name="AutoShape 231">
            <a:extLst>
              <a:ext uri="{FF2B5EF4-FFF2-40B4-BE49-F238E27FC236}">
                <a16:creationId xmlns:a16="http://schemas.microsoft.com/office/drawing/2014/main" id="{1C04DB2A-5B3B-A64C-B507-6DE258CA9BF2}"/>
              </a:ext>
            </a:extLst>
          </p:cNvPr>
          <p:cNvSpPr>
            <a:spLocks noChangeArrowheads="1"/>
          </p:cNvSpPr>
          <p:nvPr/>
        </p:nvSpPr>
        <p:spPr bwMode="auto">
          <a:xfrm>
            <a:off x="2460625" y="3802063"/>
            <a:ext cx="1547813" cy="627062"/>
          </a:xfrm>
          <a:prstGeom prst="roundRect">
            <a:avLst>
              <a:gd name="adj" fmla="val 16667"/>
            </a:avLst>
          </a:prstGeom>
          <a:noFill/>
          <a:ln w="57150">
            <a:solidFill>
              <a:schemeClr val="hlink"/>
            </a:solidFill>
            <a:round/>
            <a:headEnd/>
            <a:tailEnd/>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79176" name="AutoShape 232">
            <a:extLst>
              <a:ext uri="{FF2B5EF4-FFF2-40B4-BE49-F238E27FC236}">
                <a16:creationId xmlns:a16="http://schemas.microsoft.com/office/drawing/2014/main" id="{721724BA-A2A5-6C43-9F29-C719B080DF61}"/>
              </a:ext>
            </a:extLst>
          </p:cNvPr>
          <p:cNvSpPr>
            <a:spLocks noChangeArrowheads="1"/>
          </p:cNvSpPr>
          <p:nvPr/>
        </p:nvSpPr>
        <p:spPr bwMode="auto">
          <a:xfrm>
            <a:off x="5326063" y="3956050"/>
            <a:ext cx="4078287" cy="2155825"/>
          </a:xfrm>
          <a:prstGeom prst="roundRect">
            <a:avLst>
              <a:gd name="adj" fmla="val 16667"/>
            </a:avLst>
          </a:prstGeom>
          <a:noFill/>
          <a:ln w="76200">
            <a:solidFill>
              <a:schemeClr val="hlink"/>
            </a:solidFill>
            <a:round/>
            <a:headEnd/>
            <a:tailEnd/>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79178" name="Text Box 234">
            <a:extLst>
              <a:ext uri="{FF2B5EF4-FFF2-40B4-BE49-F238E27FC236}">
                <a16:creationId xmlns:a16="http://schemas.microsoft.com/office/drawing/2014/main" id="{54D469D6-9CD8-8C4A-BFC3-12134F48B0B1}"/>
              </a:ext>
            </a:extLst>
          </p:cNvPr>
          <p:cNvSpPr txBox="1">
            <a:spLocks noChangeArrowheads="1"/>
          </p:cNvSpPr>
          <p:nvPr/>
        </p:nvSpPr>
        <p:spPr bwMode="auto">
          <a:xfrm>
            <a:off x="5641975" y="4622800"/>
            <a:ext cx="3395663" cy="42068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90000"/>
              </a:lnSpc>
              <a:spcBef>
                <a:spcPct val="50000"/>
              </a:spcBef>
            </a:pPr>
            <a:r>
              <a:rPr lang="en-US" altLang="en-US" sz="2400" b="1">
                <a:solidFill>
                  <a:schemeClr val="bg1"/>
                </a:solidFill>
                <a:latin typeface="Helvetica" pitchFamily="2" charset="0"/>
              </a:rPr>
              <a:t>PERJANJIAN BARU</a:t>
            </a:r>
          </a:p>
        </p:txBody>
      </p:sp>
      <p:sp>
        <p:nvSpPr>
          <p:cNvPr id="979179" name="Text Box 235">
            <a:extLst>
              <a:ext uri="{FF2B5EF4-FFF2-40B4-BE49-F238E27FC236}">
                <a16:creationId xmlns:a16="http://schemas.microsoft.com/office/drawing/2014/main" id="{28568DE7-9365-634F-A283-123E027DC829}"/>
              </a:ext>
            </a:extLst>
          </p:cNvPr>
          <p:cNvSpPr txBox="1">
            <a:spLocks noChangeArrowheads="1"/>
          </p:cNvSpPr>
          <p:nvPr/>
        </p:nvSpPr>
        <p:spPr bwMode="auto">
          <a:xfrm>
            <a:off x="5656263" y="5097463"/>
            <a:ext cx="3367087" cy="42068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90000"/>
              </a:lnSpc>
              <a:spcBef>
                <a:spcPct val="50000"/>
              </a:spcBef>
            </a:pPr>
            <a:r>
              <a:rPr lang="en-US" altLang="en-US" sz="2400" b="1">
                <a:solidFill>
                  <a:srgbClr val="66FFFF"/>
                </a:solidFill>
                <a:latin typeface="Helvetica" pitchFamily="2" charset="0"/>
              </a:rPr>
              <a:t>diumumkan di</a:t>
            </a:r>
          </a:p>
        </p:txBody>
      </p:sp>
      <p:sp>
        <p:nvSpPr>
          <p:cNvPr id="979180" name="Text Box 236">
            <a:extLst>
              <a:ext uri="{FF2B5EF4-FFF2-40B4-BE49-F238E27FC236}">
                <a16:creationId xmlns:a16="http://schemas.microsoft.com/office/drawing/2014/main" id="{FEFF5D73-1926-1149-9E73-B19BD181B4F8}"/>
              </a:ext>
            </a:extLst>
          </p:cNvPr>
          <p:cNvSpPr txBox="1">
            <a:spLocks noChangeArrowheads="1"/>
          </p:cNvSpPr>
          <p:nvPr/>
        </p:nvSpPr>
        <p:spPr bwMode="auto">
          <a:xfrm>
            <a:off x="5256213" y="5543550"/>
            <a:ext cx="4191000" cy="4572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1">
                <a:solidFill>
                  <a:schemeClr val="bg1"/>
                </a:solidFill>
                <a:latin typeface="Helvetica" pitchFamily="2" charset="0"/>
              </a:rPr>
              <a:t>Yeremia 31:31</a:t>
            </a:r>
            <a:endParaRPr lang="en-US" altLang="en-US" sz="2400" b="1">
              <a:solidFill>
                <a:srgbClr val="66FFFF"/>
              </a:solidFill>
              <a:latin typeface="Helvetica" pitchFamily="2" charset="0"/>
            </a:endParaRPr>
          </a:p>
        </p:txBody>
      </p:sp>
      <p:grpSp>
        <p:nvGrpSpPr>
          <p:cNvPr id="979166" name="Group 222">
            <a:extLst>
              <a:ext uri="{FF2B5EF4-FFF2-40B4-BE49-F238E27FC236}">
                <a16:creationId xmlns:a16="http://schemas.microsoft.com/office/drawing/2014/main" id="{24C46883-4694-6B4F-8E0E-C984FFAB8B5F}"/>
              </a:ext>
            </a:extLst>
          </p:cNvPr>
          <p:cNvGrpSpPr>
            <a:grpSpLocks/>
          </p:cNvGrpSpPr>
          <p:nvPr/>
        </p:nvGrpSpPr>
        <p:grpSpPr bwMode="auto">
          <a:xfrm>
            <a:off x="4411663" y="3049588"/>
            <a:ext cx="1535112" cy="1057275"/>
            <a:chOff x="61" y="527"/>
            <a:chExt cx="967" cy="1133"/>
          </a:xfrm>
        </p:grpSpPr>
        <p:sp>
          <p:nvSpPr>
            <p:cNvPr id="979161" name="AutoShape 217">
              <a:extLst>
                <a:ext uri="{FF2B5EF4-FFF2-40B4-BE49-F238E27FC236}">
                  <a16:creationId xmlns:a16="http://schemas.microsoft.com/office/drawing/2014/main" id="{12C712FF-00A9-F145-BD04-501D3D487C3E}"/>
                </a:ext>
              </a:extLst>
            </p:cNvPr>
            <p:cNvSpPr>
              <a:spLocks noChangeArrowheads="1"/>
            </p:cNvSpPr>
            <p:nvPr/>
          </p:nvSpPr>
          <p:spPr bwMode="auto">
            <a:xfrm>
              <a:off x="61" y="527"/>
              <a:ext cx="967" cy="1133"/>
            </a:xfrm>
            <a:prstGeom prst="roundRect">
              <a:avLst>
                <a:gd name="adj" fmla="val 16667"/>
              </a:avLst>
            </a:prstGeom>
            <a:gradFill rotWithShape="0">
              <a:gsLst>
                <a:gs pos="0">
                  <a:srgbClr val="1822CD">
                    <a:gamma/>
                    <a:shade val="0"/>
                    <a:invGamma/>
                  </a:srgbClr>
                </a:gs>
                <a:gs pos="100000">
                  <a:srgbClr val="1822CD"/>
                </a:gs>
              </a:gsLst>
              <a:lin ang="5400000" scaled="1"/>
            </a:gradFill>
            <a:ln w="57150">
              <a:solidFill>
                <a:schemeClr val="hlink"/>
              </a:solidFill>
              <a:round/>
              <a:headEnd/>
              <a:tailEnd/>
            </a:ln>
            <a:effectLst>
              <a:outerShdw dist="107763" dir="2700000" algn="ctr" rotWithShape="0">
                <a:schemeClr val="tx1"/>
              </a:outerShdw>
            </a:effectLst>
          </p:spPr>
          <p:txBody>
            <a:bodyPr wrap="none" anchor="ctr"/>
            <a:lstStyle/>
            <a:p>
              <a:pPr algn="ctr"/>
              <a:endParaRPr lang="en-US" altLang="en-US">
                <a:solidFill>
                  <a:schemeClr val="tx2"/>
                </a:solidFill>
              </a:endParaRPr>
            </a:p>
          </p:txBody>
        </p:sp>
        <p:sp>
          <p:nvSpPr>
            <p:cNvPr id="979160" name="Text Box 216">
              <a:extLst>
                <a:ext uri="{FF2B5EF4-FFF2-40B4-BE49-F238E27FC236}">
                  <a16:creationId xmlns:a16="http://schemas.microsoft.com/office/drawing/2014/main" id="{11B7FB36-5193-4242-B2CB-AE09F319D932}"/>
                </a:ext>
              </a:extLst>
            </p:cNvPr>
            <p:cNvSpPr txBox="1">
              <a:spLocks noChangeArrowheads="1"/>
            </p:cNvSpPr>
            <p:nvPr/>
          </p:nvSpPr>
          <p:spPr bwMode="auto">
            <a:xfrm>
              <a:off x="156" y="587"/>
              <a:ext cx="800" cy="915"/>
            </a:xfrm>
            <a:prstGeom prst="rect">
              <a:avLst/>
            </a:prstGeom>
            <a:noFill/>
            <a:ln>
              <a:noFill/>
            </a:ln>
            <a:effectLst>
              <a:outerShdw dist="130755" dir="3656724" algn="ctr" rotWithShape="0">
                <a:schemeClr val="tx1"/>
              </a:outerShdw>
            </a:effectLst>
            <a:extLst>
              <a:ext uri="{909E8E84-426E-40DD-AFC4-6F175D3DCCD1}">
                <a14:hiddenFill xmlns:a14="http://schemas.microsoft.com/office/drawing/2010/main">
                  <a:gradFill rotWithShape="0">
                    <a:gsLst>
                      <a:gs pos="0">
                        <a:srgbClr val="1822CD">
                          <a:gamma/>
                          <a:shade val="0"/>
                          <a:invGamma/>
                        </a:srgbClr>
                      </a:gs>
                      <a:gs pos="100000">
                        <a:srgbClr val="1822CD"/>
                      </a:gs>
                    </a:gsLst>
                    <a:lin ang="5400000" scaled="1"/>
                  </a:gra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5000">
                  <a:solidFill>
                    <a:srgbClr val="FFF819"/>
                  </a:solidFill>
                  <a:latin typeface="Kosher-Normal" charset="0"/>
                </a:rPr>
                <a:t>PB</a:t>
              </a:r>
              <a:endParaRPr lang="en-US" altLang="en-US" sz="5000">
                <a:solidFill>
                  <a:srgbClr val="FFF819"/>
                </a:solidFill>
              </a:endParaRPr>
            </a:p>
          </p:txBody>
        </p:sp>
      </p:grpSp>
      <p:sp>
        <p:nvSpPr>
          <p:cNvPr id="979182" name="Rectangle 238">
            <a:extLst>
              <a:ext uri="{FF2B5EF4-FFF2-40B4-BE49-F238E27FC236}">
                <a16:creationId xmlns:a16="http://schemas.microsoft.com/office/drawing/2014/main" id="{2C29C82B-2370-174F-9902-06963B4C2931}"/>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
        <p:nvSpPr>
          <p:cNvPr id="979185" name="Rectangle 241">
            <a:extLst>
              <a:ext uri="{FF2B5EF4-FFF2-40B4-BE49-F238E27FC236}">
                <a16:creationId xmlns:a16="http://schemas.microsoft.com/office/drawing/2014/main" id="{13BEB2D8-91EE-184A-A42D-95F7DD6908B0}"/>
              </a:ext>
            </a:extLst>
          </p:cNvPr>
          <p:cNvSpPr>
            <a:spLocks noChangeArrowheads="1"/>
          </p:cNvSpPr>
          <p:nvPr/>
        </p:nvSpPr>
        <p:spPr bwMode="auto">
          <a:xfrm>
            <a:off x="2589213" y="4362450"/>
            <a:ext cx="1414462"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Ratapan</a:t>
            </a:r>
          </a:p>
        </p:txBody>
      </p:sp>
      <p:sp>
        <p:nvSpPr>
          <p:cNvPr id="979186" name="Line 242">
            <a:extLst>
              <a:ext uri="{FF2B5EF4-FFF2-40B4-BE49-F238E27FC236}">
                <a16:creationId xmlns:a16="http://schemas.microsoft.com/office/drawing/2014/main" id="{6A4579EB-4AC0-EB47-A4AE-7941BA02A58D}"/>
              </a:ext>
            </a:extLst>
          </p:cNvPr>
          <p:cNvSpPr>
            <a:spLocks noChangeShapeType="1"/>
          </p:cNvSpPr>
          <p:nvPr/>
        </p:nvSpPr>
        <p:spPr bwMode="auto">
          <a:xfrm>
            <a:off x="2611438" y="46577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979175"/>
                                        </p:tgtEl>
                                        <p:attrNameLst>
                                          <p:attrName>style.visibility</p:attrName>
                                        </p:attrNameLst>
                                      </p:cBhvr>
                                      <p:to>
                                        <p:strVal val="visible"/>
                                      </p:to>
                                    </p:set>
                                    <p:anim calcmode="lin" valueType="num">
                                      <p:cBhvr>
                                        <p:cTn id="7" dur="500" fill="hold"/>
                                        <p:tgtEl>
                                          <p:spTgt spid="979175"/>
                                        </p:tgtEl>
                                        <p:attrNameLst>
                                          <p:attrName>ppt_w</p:attrName>
                                        </p:attrNameLst>
                                      </p:cBhvr>
                                      <p:tavLst>
                                        <p:tav tm="0">
                                          <p:val>
                                            <p:fltVal val="0"/>
                                          </p:val>
                                        </p:tav>
                                        <p:tav tm="100000">
                                          <p:val>
                                            <p:strVal val="#ppt_w"/>
                                          </p:val>
                                        </p:tav>
                                      </p:tavLst>
                                    </p:anim>
                                    <p:anim calcmode="lin" valueType="num">
                                      <p:cBhvr>
                                        <p:cTn id="8" dur="500" fill="hold"/>
                                        <p:tgtEl>
                                          <p:spTgt spid="979175"/>
                                        </p:tgtEl>
                                        <p:attrNameLst>
                                          <p:attrName>ppt_h</p:attrName>
                                        </p:attrNameLst>
                                      </p:cBhvr>
                                      <p:tavLst>
                                        <p:tav tm="0">
                                          <p:val>
                                            <p:fltVal val="0"/>
                                          </p:val>
                                        </p:tav>
                                        <p:tav tm="100000">
                                          <p:val>
                                            <p:strVal val="#ppt_h"/>
                                          </p:val>
                                        </p:tav>
                                      </p:tavLst>
                                    </p:anim>
                                    <p:anim calcmode="lin" valueType="num">
                                      <p:cBhvr>
                                        <p:cTn id="9" dur="500" fill="hold"/>
                                        <p:tgtEl>
                                          <p:spTgt spid="979175"/>
                                        </p:tgtEl>
                                        <p:attrNameLst>
                                          <p:attrName>ppt_x</p:attrName>
                                        </p:attrNameLst>
                                      </p:cBhvr>
                                      <p:tavLst>
                                        <p:tav tm="0">
                                          <p:val>
                                            <p:fltVal val="0.5"/>
                                          </p:val>
                                        </p:tav>
                                        <p:tav tm="100000">
                                          <p:val>
                                            <p:strVal val="#ppt_x"/>
                                          </p:val>
                                        </p:tav>
                                      </p:tavLst>
                                    </p:anim>
                                    <p:anim calcmode="lin" valueType="num">
                                      <p:cBhvr>
                                        <p:cTn id="10" dur="500" fill="hold"/>
                                        <p:tgtEl>
                                          <p:spTgt spid="97917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979166"/>
                                        </p:tgtEl>
                                        <p:attrNameLst>
                                          <p:attrName>style.visibility</p:attrName>
                                        </p:attrNameLst>
                                      </p:cBhvr>
                                      <p:to>
                                        <p:strVal val="visible"/>
                                      </p:to>
                                    </p:set>
                                    <p:anim calcmode="lin" valueType="num">
                                      <p:cBhvr>
                                        <p:cTn id="14" dur="500" fill="hold"/>
                                        <p:tgtEl>
                                          <p:spTgt spid="979166"/>
                                        </p:tgtEl>
                                        <p:attrNameLst>
                                          <p:attrName>ppt_w</p:attrName>
                                        </p:attrNameLst>
                                      </p:cBhvr>
                                      <p:tavLst>
                                        <p:tav tm="0">
                                          <p:val>
                                            <p:fltVal val="0"/>
                                          </p:val>
                                        </p:tav>
                                        <p:tav tm="100000">
                                          <p:val>
                                            <p:strVal val="#ppt_w"/>
                                          </p:val>
                                        </p:tav>
                                      </p:tavLst>
                                    </p:anim>
                                    <p:anim calcmode="lin" valueType="num">
                                      <p:cBhvr>
                                        <p:cTn id="15" dur="500" fill="hold"/>
                                        <p:tgtEl>
                                          <p:spTgt spid="979166"/>
                                        </p:tgtEl>
                                        <p:attrNameLst>
                                          <p:attrName>ppt_h</p:attrName>
                                        </p:attrNameLst>
                                      </p:cBhvr>
                                      <p:tavLst>
                                        <p:tav tm="0">
                                          <p:val>
                                            <p:fltVal val="0"/>
                                          </p:val>
                                        </p:tav>
                                        <p:tav tm="100000">
                                          <p:val>
                                            <p:strVal val="#ppt_h"/>
                                          </p:val>
                                        </p:tav>
                                      </p:tavLst>
                                    </p:anim>
                                    <p:anim calcmode="lin" valueType="num">
                                      <p:cBhvr>
                                        <p:cTn id="16" dur="500" fill="hold"/>
                                        <p:tgtEl>
                                          <p:spTgt spid="979166"/>
                                        </p:tgtEl>
                                        <p:attrNameLst>
                                          <p:attrName>ppt_x</p:attrName>
                                        </p:attrNameLst>
                                      </p:cBhvr>
                                      <p:tavLst>
                                        <p:tav tm="0">
                                          <p:val>
                                            <p:fltVal val="0.5"/>
                                          </p:val>
                                        </p:tav>
                                        <p:tav tm="100000">
                                          <p:val>
                                            <p:strVal val="#ppt_x"/>
                                          </p:val>
                                        </p:tav>
                                      </p:tavLst>
                                    </p:anim>
                                    <p:anim calcmode="lin" valueType="num">
                                      <p:cBhvr>
                                        <p:cTn id="17" dur="500" fill="hold"/>
                                        <p:tgtEl>
                                          <p:spTgt spid="979166"/>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979176"/>
                                        </p:tgtEl>
                                        <p:attrNameLst>
                                          <p:attrName>style.visibility</p:attrName>
                                        </p:attrNameLst>
                                      </p:cBhvr>
                                      <p:to>
                                        <p:strVal val="visible"/>
                                      </p:to>
                                    </p:set>
                                    <p:anim calcmode="lin" valueType="num">
                                      <p:cBhvr>
                                        <p:cTn id="21" dur="500" fill="hold"/>
                                        <p:tgtEl>
                                          <p:spTgt spid="979176"/>
                                        </p:tgtEl>
                                        <p:attrNameLst>
                                          <p:attrName>ppt_w</p:attrName>
                                        </p:attrNameLst>
                                      </p:cBhvr>
                                      <p:tavLst>
                                        <p:tav tm="0">
                                          <p:val>
                                            <p:fltVal val="0"/>
                                          </p:val>
                                        </p:tav>
                                        <p:tav tm="100000">
                                          <p:val>
                                            <p:strVal val="#ppt_w"/>
                                          </p:val>
                                        </p:tav>
                                      </p:tavLst>
                                    </p:anim>
                                    <p:anim calcmode="lin" valueType="num">
                                      <p:cBhvr>
                                        <p:cTn id="22" dur="500" fill="hold"/>
                                        <p:tgtEl>
                                          <p:spTgt spid="979176"/>
                                        </p:tgtEl>
                                        <p:attrNameLst>
                                          <p:attrName>ppt_h</p:attrName>
                                        </p:attrNameLst>
                                      </p:cBhvr>
                                      <p:tavLst>
                                        <p:tav tm="0">
                                          <p:val>
                                            <p:fltVal val="0"/>
                                          </p:val>
                                        </p:tav>
                                        <p:tav tm="100000">
                                          <p:val>
                                            <p:strVal val="#ppt_h"/>
                                          </p:val>
                                        </p:tav>
                                      </p:tavLst>
                                    </p:anim>
                                    <p:anim calcmode="lin" valueType="num">
                                      <p:cBhvr>
                                        <p:cTn id="23" dur="500" fill="hold"/>
                                        <p:tgtEl>
                                          <p:spTgt spid="979176"/>
                                        </p:tgtEl>
                                        <p:attrNameLst>
                                          <p:attrName>ppt_x</p:attrName>
                                        </p:attrNameLst>
                                      </p:cBhvr>
                                      <p:tavLst>
                                        <p:tav tm="0">
                                          <p:val>
                                            <p:fltVal val="0.5"/>
                                          </p:val>
                                        </p:tav>
                                        <p:tav tm="100000">
                                          <p:val>
                                            <p:strVal val="#ppt_x"/>
                                          </p:val>
                                        </p:tav>
                                      </p:tavLst>
                                    </p:anim>
                                    <p:anim calcmode="lin" valueType="num">
                                      <p:cBhvr>
                                        <p:cTn id="24" dur="500" fill="hold"/>
                                        <p:tgtEl>
                                          <p:spTgt spid="97917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2" presetClass="entr" presetSubtype="1" fill="hold" grpId="0" nodeType="afterEffect">
                                  <p:stCondLst>
                                    <p:cond delay="0"/>
                                  </p:stCondLst>
                                  <p:iterate type="lt">
                                    <p:tmPct val="100000"/>
                                  </p:iterate>
                                  <p:childTnLst>
                                    <p:set>
                                      <p:cBhvr>
                                        <p:cTn id="27" dur="1" fill="hold">
                                          <p:stCondLst>
                                            <p:cond delay="0"/>
                                          </p:stCondLst>
                                        </p:cTn>
                                        <p:tgtEl>
                                          <p:spTgt spid="979178">
                                            <p:txEl>
                                              <p:pRg st="0" end="0"/>
                                            </p:txEl>
                                          </p:spTgt>
                                        </p:tgtEl>
                                        <p:attrNameLst>
                                          <p:attrName>style.visibility</p:attrName>
                                        </p:attrNameLst>
                                      </p:cBhvr>
                                      <p:to>
                                        <p:strVal val="visible"/>
                                      </p:to>
                                    </p:set>
                                    <p:animEffect transition="in" filter="wipe(up)">
                                      <p:cBhvr>
                                        <p:cTn id="28" dur="75"/>
                                        <p:tgtEl>
                                          <p:spTgt spid="979178">
                                            <p:txEl>
                                              <p:pRg st="0" end="0"/>
                                            </p:txEl>
                                          </p:spTgt>
                                        </p:tgtEl>
                                      </p:cBhvr>
                                    </p:animEffect>
                                  </p:childTnLst>
                                </p:cTn>
                              </p:par>
                            </p:childTnLst>
                          </p:cTn>
                        </p:par>
                        <p:par>
                          <p:cTn id="29" fill="hold" nodeType="afterGroup">
                            <p:stCondLst>
                              <p:cond delay="2550"/>
                            </p:stCondLst>
                            <p:childTnLst>
                              <p:par>
                                <p:cTn id="30" presetID="22" presetClass="entr" presetSubtype="1" fill="hold" grpId="0" nodeType="afterEffect">
                                  <p:stCondLst>
                                    <p:cond delay="0"/>
                                  </p:stCondLst>
                                  <p:iterate type="lt">
                                    <p:tmPct val="100000"/>
                                  </p:iterate>
                                  <p:childTnLst>
                                    <p:set>
                                      <p:cBhvr>
                                        <p:cTn id="31" dur="1" fill="hold">
                                          <p:stCondLst>
                                            <p:cond delay="0"/>
                                          </p:stCondLst>
                                        </p:cTn>
                                        <p:tgtEl>
                                          <p:spTgt spid="979179">
                                            <p:txEl>
                                              <p:pRg st="0" end="0"/>
                                            </p:txEl>
                                          </p:spTgt>
                                        </p:tgtEl>
                                        <p:attrNameLst>
                                          <p:attrName>style.visibility</p:attrName>
                                        </p:attrNameLst>
                                      </p:cBhvr>
                                      <p:to>
                                        <p:strVal val="visible"/>
                                      </p:to>
                                    </p:set>
                                    <p:animEffect transition="in" filter="wipe(up)">
                                      <p:cBhvr>
                                        <p:cTn id="32" dur="75"/>
                                        <p:tgtEl>
                                          <p:spTgt spid="979179">
                                            <p:txEl>
                                              <p:pRg st="0" end="0"/>
                                            </p:txEl>
                                          </p:spTgt>
                                        </p:tgtEl>
                                      </p:cBhvr>
                                    </p:animEffect>
                                  </p:childTnLst>
                                </p:cTn>
                              </p:par>
                            </p:childTnLst>
                          </p:cTn>
                        </p:par>
                        <p:par>
                          <p:cTn id="33" fill="hold" nodeType="afterGroup">
                            <p:stCondLst>
                              <p:cond delay="3375"/>
                            </p:stCondLst>
                            <p:childTnLst>
                              <p:par>
                                <p:cTn id="34" presetID="22" presetClass="entr" presetSubtype="1" fill="hold" grpId="0" nodeType="afterEffect">
                                  <p:stCondLst>
                                    <p:cond delay="0"/>
                                  </p:stCondLst>
                                  <p:iterate type="lt">
                                    <p:tmPct val="100000"/>
                                  </p:iterate>
                                  <p:childTnLst>
                                    <p:set>
                                      <p:cBhvr>
                                        <p:cTn id="35" dur="1" fill="hold">
                                          <p:stCondLst>
                                            <p:cond delay="0"/>
                                          </p:stCondLst>
                                        </p:cTn>
                                        <p:tgtEl>
                                          <p:spTgt spid="979180">
                                            <p:txEl>
                                              <p:pRg st="0" end="0"/>
                                            </p:txEl>
                                          </p:spTgt>
                                        </p:tgtEl>
                                        <p:attrNameLst>
                                          <p:attrName>style.visibility</p:attrName>
                                        </p:attrNameLst>
                                      </p:cBhvr>
                                      <p:to>
                                        <p:strVal val="visible"/>
                                      </p:to>
                                    </p:set>
                                    <p:animEffect transition="in" filter="wipe(up)">
                                      <p:cBhvr>
                                        <p:cTn id="36" dur="75"/>
                                        <p:tgtEl>
                                          <p:spTgt spid="9791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178" grpId="0" build="p" autoUpdateAnimBg="0" advAuto="0"/>
      <p:bldP spid="979179" grpId="0" build="p" autoUpdateAnimBg="0" advAuto="0"/>
      <p:bldP spid="979180" grpId="0" build="p" autoUpdateAnimBg="0"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229" name="Text Box 237">
            <a:extLst>
              <a:ext uri="{FF2B5EF4-FFF2-40B4-BE49-F238E27FC236}">
                <a16:creationId xmlns:a16="http://schemas.microsoft.com/office/drawing/2014/main" id="{47640870-6610-CD47-9CC2-AD58623A525D}"/>
              </a:ext>
            </a:extLst>
          </p:cNvPr>
          <p:cNvSpPr txBox="1">
            <a:spLocks noChangeArrowheads="1"/>
          </p:cNvSpPr>
          <p:nvPr/>
        </p:nvSpPr>
        <p:spPr bwMode="auto">
          <a:xfrm rot="-5400000">
            <a:off x="2078832" y="3882231"/>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980994" name="Rectangle 2">
            <a:extLst>
              <a:ext uri="{FF2B5EF4-FFF2-40B4-BE49-F238E27FC236}">
                <a16:creationId xmlns:a16="http://schemas.microsoft.com/office/drawing/2014/main" id="{DFCF6B4C-0D43-E94C-AD8D-DD27402E8BF3}"/>
              </a:ext>
            </a:extLst>
          </p:cNvPr>
          <p:cNvSpPr>
            <a:spLocks noChangeArrowheads="1"/>
          </p:cNvSpPr>
          <p:nvPr/>
        </p:nvSpPr>
        <p:spPr bwMode="auto">
          <a:xfrm>
            <a:off x="2871788" y="44069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0995" name="Rectangle 3">
            <a:extLst>
              <a:ext uri="{FF2B5EF4-FFF2-40B4-BE49-F238E27FC236}">
                <a16:creationId xmlns:a16="http://schemas.microsoft.com/office/drawing/2014/main" id="{89173689-14B4-2B4C-A229-69350BDC0FAF}"/>
              </a:ext>
            </a:extLst>
          </p:cNvPr>
          <p:cNvSpPr>
            <a:spLocks noChangeArrowheads="1"/>
          </p:cNvSpPr>
          <p:nvPr/>
        </p:nvSpPr>
        <p:spPr bwMode="auto">
          <a:xfrm>
            <a:off x="2855913" y="46624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0996" name="Rectangle 4">
            <a:extLst>
              <a:ext uri="{FF2B5EF4-FFF2-40B4-BE49-F238E27FC236}">
                <a16:creationId xmlns:a16="http://schemas.microsoft.com/office/drawing/2014/main" id="{641FFD6B-60A2-8647-91B0-F2292417A4D1}"/>
              </a:ext>
            </a:extLst>
          </p:cNvPr>
          <p:cNvSpPr>
            <a:spLocks noChangeArrowheads="1"/>
          </p:cNvSpPr>
          <p:nvPr/>
        </p:nvSpPr>
        <p:spPr bwMode="auto">
          <a:xfrm>
            <a:off x="2840038" y="4965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0997" name="Rectangle 5">
            <a:extLst>
              <a:ext uri="{FF2B5EF4-FFF2-40B4-BE49-F238E27FC236}">
                <a16:creationId xmlns:a16="http://schemas.microsoft.com/office/drawing/2014/main" id="{A186B779-DE69-504B-B984-646A9FC34207}"/>
              </a:ext>
            </a:extLst>
          </p:cNvPr>
          <p:cNvSpPr>
            <a:spLocks noChangeArrowheads="1"/>
          </p:cNvSpPr>
          <p:nvPr/>
        </p:nvSpPr>
        <p:spPr bwMode="auto">
          <a:xfrm>
            <a:off x="2840038" y="51752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0998" name="Line 6">
            <a:extLst>
              <a:ext uri="{FF2B5EF4-FFF2-40B4-BE49-F238E27FC236}">
                <a16:creationId xmlns:a16="http://schemas.microsoft.com/office/drawing/2014/main" id="{7755C2EF-C7C0-0147-A07E-FB0221FC2CFA}"/>
              </a:ext>
            </a:extLst>
          </p:cNvPr>
          <p:cNvSpPr>
            <a:spLocks noChangeShapeType="1"/>
          </p:cNvSpPr>
          <p:nvPr/>
        </p:nvSpPr>
        <p:spPr bwMode="auto">
          <a:xfrm>
            <a:off x="2138363" y="5561013"/>
            <a:ext cx="417512"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0999" name="Line 7">
            <a:extLst>
              <a:ext uri="{FF2B5EF4-FFF2-40B4-BE49-F238E27FC236}">
                <a16:creationId xmlns:a16="http://schemas.microsoft.com/office/drawing/2014/main" id="{C7C4DDFB-DC48-3248-B93A-B52F6D3F1650}"/>
              </a:ext>
            </a:extLst>
          </p:cNvPr>
          <p:cNvSpPr>
            <a:spLocks noChangeShapeType="1"/>
          </p:cNvSpPr>
          <p:nvPr/>
        </p:nvSpPr>
        <p:spPr bwMode="auto">
          <a:xfrm>
            <a:off x="1460500" y="3740150"/>
            <a:ext cx="635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000" name="Line 8">
            <a:extLst>
              <a:ext uri="{FF2B5EF4-FFF2-40B4-BE49-F238E27FC236}">
                <a16:creationId xmlns:a16="http://schemas.microsoft.com/office/drawing/2014/main" id="{D661FDA1-7414-ED4A-BC20-05C6FDFA526A}"/>
              </a:ext>
            </a:extLst>
          </p:cNvPr>
          <p:cNvSpPr>
            <a:spLocks noChangeShapeType="1"/>
          </p:cNvSpPr>
          <p:nvPr/>
        </p:nvSpPr>
        <p:spPr bwMode="auto">
          <a:xfrm>
            <a:off x="547688" y="5822950"/>
            <a:ext cx="1595437"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001" name="Freeform 9">
            <a:extLst>
              <a:ext uri="{FF2B5EF4-FFF2-40B4-BE49-F238E27FC236}">
                <a16:creationId xmlns:a16="http://schemas.microsoft.com/office/drawing/2014/main" id="{B3721538-CAFA-6C43-B13E-F399D9C0308C}"/>
              </a:ext>
            </a:extLst>
          </p:cNvPr>
          <p:cNvSpPr>
            <a:spLocks/>
          </p:cNvSpPr>
          <p:nvPr/>
        </p:nvSpPr>
        <p:spPr bwMode="auto">
          <a:xfrm>
            <a:off x="1473200" y="3749675"/>
            <a:ext cx="590550" cy="1981200"/>
          </a:xfrm>
          <a:custGeom>
            <a:avLst/>
            <a:gdLst>
              <a:gd name="T0" fmla="*/ 40 w 372"/>
              <a:gd name="T1" fmla="*/ 0 h 1248"/>
              <a:gd name="T2" fmla="*/ 372 w 372"/>
              <a:gd name="T3" fmla="*/ 1238 h 1248"/>
              <a:gd name="T4" fmla="*/ 342 w 372"/>
              <a:gd name="T5" fmla="*/ 1248 h 1248"/>
              <a:gd name="T6" fmla="*/ 0 w 372"/>
              <a:gd name="T7" fmla="*/ 10 h 1248"/>
              <a:gd name="T8" fmla="*/ 40 w 372"/>
              <a:gd name="T9" fmla="*/ 0 h 1248"/>
            </a:gdLst>
            <a:ahLst/>
            <a:cxnLst>
              <a:cxn ang="0">
                <a:pos x="T0" y="T1"/>
              </a:cxn>
              <a:cxn ang="0">
                <a:pos x="T2" y="T3"/>
              </a:cxn>
              <a:cxn ang="0">
                <a:pos x="T4" y="T5"/>
              </a:cxn>
              <a:cxn ang="0">
                <a:pos x="T6" y="T7"/>
              </a:cxn>
              <a:cxn ang="0">
                <a:pos x="T8" y="T9"/>
              </a:cxn>
            </a:cxnLst>
            <a:rect l="0" t="0" r="r" b="b"/>
            <a:pathLst>
              <a:path w="372" h="1248">
                <a:moveTo>
                  <a:pt x="40" y="0"/>
                </a:moveTo>
                <a:lnTo>
                  <a:pt x="372" y="1238"/>
                </a:lnTo>
                <a:lnTo>
                  <a:pt x="342" y="1248"/>
                </a:lnTo>
                <a:lnTo>
                  <a:pt x="0" y="10"/>
                </a:lnTo>
                <a:lnTo>
                  <a:pt x="40" y="0"/>
                </a:lnTo>
                <a:close/>
              </a:path>
            </a:pathLst>
          </a:custGeom>
          <a:solidFill>
            <a:srgbClr val="000000"/>
          </a:solidFill>
          <a:ln w="19050" cmpd="sng">
            <a:solidFill>
              <a:srgbClr val="000000"/>
            </a:solidFill>
            <a:round/>
            <a:headEnd/>
            <a:tailEnd/>
          </a:ln>
        </p:spPr>
        <p:txBody>
          <a:bodyPr/>
          <a:lstStyle/>
          <a:p>
            <a:endParaRPr lang="en-US"/>
          </a:p>
        </p:txBody>
      </p:sp>
      <p:sp>
        <p:nvSpPr>
          <p:cNvPr id="981002" name="Rectangle 10">
            <a:extLst>
              <a:ext uri="{FF2B5EF4-FFF2-40B4-BE49-F238E27FC236}">
                <a16:creationId xmlns:a16="http://schemas.microsoft.com/office/drawing/2014/main" id="{1A093F35-2DB5-3542-B081-8756667C02D5}"/>
              </a:ext>
            </a:extLst>
          </p:cNvPr>
          <p:cNvSpPr>
            <a:spLocks noChangeArrowheads="1"/>
          </p:cNvSpPr>
          <p:nvPr/>
        </p:nvSpPr>
        <p:spPr bwMode="auto">
          <a:xfrm>
            <a:off x="5065713" y="454025"/>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003" name="Line 11">
            <a:extLst>
              <a:ext uri="{FF2B5EF4-FFF2-40B4-BE49-F238E27FC236}">
                <a16:creationId xmlns:a16="http://schemas.microsoft.com/office/drawing/2014/main" id="{57ACEC2B-E2B6-964C-B559-A93E5F277D62}"/>
              </a:ext>
            </a:extLst>
          </p:cNvPr>
          <p:cNvSpPr>
            <a:spLocks noChangeShapeType="1"/>
          </p:cNvSpPr>
          <p:nvPr/>
        </p:nvSpPr>
        <p:spPr bwMode="auto">
          <a:xfrm>
            <a:off x="1681163" y="3894138"/>
            <a:ext cx="889000" cy="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004" name="Freeform 12">
            <a:extLst>
              <a:ext uri="{FF2B5EF4-FFF2-40B4-BE49-F238E27FC236}">
                <a16:creationId xmlns:a16="http://schemas.microsoft.com/office/drawing/2014/main" id="{DC329D54-8041-2A43-8845-B324ED3B9B43}"/>
              </a:ext>
            </a:extLst>
          </p:cNvPr>
          <p:cNvSpPr>
            <a:spLocks/>
          </p:cNvSpPr>
          <p:nvPr/>
        </p:nvSpPr>
        <p:spPr bwMode="auto">
          <a:xfrm>
            <a:off x="1681163" y="3910013"/>
            <a:ext cx="509587" cy="1676400"/>
          </a:xfrm>
          <a:custGeom>
            <a:avLst/>
            <a:gdLst>
              <a:gd name="T0" fmla="*/ 40 w 321"/>
              <a:gd name="T1" fmla="*/ 0 h 1056"/>
              <a:gd name="T2" fmla="*/ 321 w 321"/>
              <a:gd name="T3" fmla="*/ 1046 h 1056"/>
              <a:gd name="T4" fmla="*/ 281 w 321"/>
              <a:gd name="T5" fmla="*/ 1056 h 1056"/>
              <a:gd name="T6" fmla="*/ 0 w 321"/>
              <a:gd name="T7" fmla="*/ 10 h 1056"/>
              <a:gd name="T8" fmla="*/ 40 w 321"/>
              <a:gd name="T9" fmla="*/ 0 h 1056"/>
            </a:gdLst>
            <a:ahLst/>
            <a:cxnLst>
              <a:cxn ang="0">
                <a:pos x="T0" y="T1"/>
              </a:cxn>
              <a:cxn ang="0">
                <a:pos x="T2" y="T3"/>
              </a:cxn>
              <a:cxn ang="0">
                <a:pos x="T4" y="T5"/>
              </a:cxn>
              <a:cxn ang="0">
                <a:pos x="T6" y="T7"/>
              </a:cxn>
              <a:cxn ang="0">
                <a:pos x="T8" y="T9"/>
              </a:cxn>
            </a:cxnLst>
            <a:rect l="0" t="0" r="r" b="b"/>
            <a:pathLst>
              <a:path w="321" h="1056">
                <a:moveTo>
                  <a:pt x="40" y="0"/>
                </a:moveTo>
                <a:lnTo>
                  <a:pt x="321" y="1046"/>
                </a:lnTo>
                <a:lnTo>
                  <a:pt x="281" y="1056"/>
                </a:lnTo>
                <a:lnTo>
                  <a:pt x="0" y="1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1005" name="Line 13">
            <a:extLst>
              <a:ext uri="{FF2B5EF4-FFF2-40B4-BE49-F238E27FC236}">
                <a16:creationId xmlns:a16="http://schemas.microsoft.com/office/drawing/2014/main" id="{B1236B27-9776-B640-8801-F022C8CE91E8}"/>
              </a:ext>
            </a:extLst>
          </p:cNvPr>
          <p:cNvSpPr>
            <a:spLocks noChangeShapeType="1"/>
          </p:cNvSpPr>
          <p:nvPr/>
        </p:nvSpPr>
        <p:spPr bwMode="auto">
          <a:xfrm flipV="1">
            <a:off x="3817938" y="1016000"/>
            <a:ext cx="1587" cy="62547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006" name="Line 14">
            <a:extLst>
              <a:ext uri="{FF2B5EF4-FFF2-40B4-BE49-F238E27FC236}">
                <a16:creationId xmlns:a16="http://schemas.microsoft.com/office/drawing/2014/main" id="{4C9CF069-37F1-C24F-85B8-530300FDDF4D}"/>
              </a:ext>
            </a:extLst>
          </p:cNvPr>
          <p:cNvSpPr>
            <a:spLocks noChangeShapeType="1"/>
          </p:cNvSpPr>
          <p:nvPr/>
        </p:nvSpPr>
        <p:spPr bwMode="auto">
          <a:xfrm>
            <a:off x="2016125" y="5708650"/>
            <a:ext cx="127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007" name="Line 15">
            <a:extLst>
              <a:ext uri="{FF2B5EF4-FFF2-40B4-BE49-F238E27FC236}">
                <a16:creationId xmlns:a16="http://schemas.microsoft.com/office/drawing/2014/main" id="{20E6CDE0-5F03-644D-A0FE-E6E4B262E3DE}"/>
              </a:ext>
            </a:extLst>
          </p:cNvPr>
          <p:cNvSpPr>
            <a:spLocks noChangeShapeType="1"/>
          </p:cNvSpPr>
          <p:nvPr/>
        </p:nvSpPr>
        <p:spPr bwMode="auto">
          <a:xfrm flipV="1">
            <a:off x="2111375" y="5743575"/>
            <a:ext cx="1588" cy="7937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008" name="Line 16">
            <a:extLst>
              <a:ext uri="{FF2B5EF4-FFF2-40B4-BE49-F238E27FC236}">
                <a16:creationId xmlns:a16="http://schemas.microsoft.com/office/drawing/2014/main" id="{3410AC76-49C6-1649-B7C5-A45D8112B479}"/>
              </a:ext>
            </a:extLst>
          </p:cNvPr>
          <p:cNvSpPr>
            <a:spLocks noChangeShapeType="1"/>
          </p:cNvSpPr>
          <p:nvPr/>
        </p:nvSpPr>
        <p:spPr bwMode="auto">
          <a:xfrm>
            <a:off x="500063" y="5635625"/>
            <a:ext cx="13239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009" name="Line 17">
            <a:extLst>
              <a:ext uri="{FF2B5EF4-FFF2-40B4-BE49-F238E27FC236}">
                <a16:creationId xmlns:a16="http://schemas.microsoft.com/office/drawing/2014/main" id="{C8A62973-C921-8147-A334-9269D71F2899}"/>
              </a:ext>
            </a:extLst>
          </p:cNvPr>
          <p:cNvSpPr>
            <a:spLocks noChangeShapeType="1"/>
          </p:cNvSpPr>
          <p:nvPr/>
        </p:nvSpPr>
        <p:spPr bwMode="auto">
          <a:xfrm>
            <a:off x="515938" y="5314950"/>
            <a:ext cx="1228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010" name="Line 18">
            <a:extLst>
              <a:ext uri="{FF2B5EF4-FFF2-40B4-BE49-F238E27FC236}">
                <a16:creationId xmlns:a16="http://schemas.microsoft.com/office/drawing/2014/main" id="{DE9447B1-E0F5-BE44-B8AF-5E64D4A28EFC}"/>
              </a:ext>
            </a:extLst>
          </p:cNvPr>
          <p:cNvSpPr>
            <a:spLocks noChangeShapeType="1"/>
          </p:cNvSpPr>
          <p:nvPr/>
        </p:nvSpPr>
        <p:spPr bwMode="auto">
          <a:xfrm>
            <a:off x="500063" y="4979988"/>
            <a:ext cx="1165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011" name="Line 19">
            <a:extLst>
              <a:ext uri="{FF2B5EF4-FFF2-40B4-BE49-F238E27FC236}">
                <a16:creationId xmlns:a16="http://schemas.microsoft.com/office/drawing/2014/main" id="{1DAEC6E7-B0E4-A842-AC58-34983210D425}"/>
              </a:ext>
            </a:extLst>
          </p:cNvPr>
          <p:cNvSpPr>
            <a:spLocks noChangeShapeType="1"/>
          </p:cNvSpPr>
          <p:nvPr/>
        </p:nvSpPr>
        <p:spPr bwMode="auto">
          <a:xfrm>
            <a:off x="533400" y="4645025"/>
            <a:ext cx="987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012" name="Line 20">
            <a:extLst>
              <a:ext uri="{FF2B5EF4-FFF2-40B4-BE49-F238E27FC236}">
                <a16:creationId xmlns:a16="http://schemas.microsoft.com/office/drawing/2014/main" id="{11EDDB35-5A57-3A47-98E9-6F63560E44A2}"/>
              </a:ext>
            </a:extLst>
          </p:cNvPr>
          <p:cNvSpPr>
            <a:spLocks noChangeShapeType="1"/>
          </p:cNvSpPr>
          <p:nvPr/>
        </p:nvSpPr>
        <p:spPr bwMode="auto">
          <a:xfrm>
            <a:off x="549275" y="4357688"/>
            <a:ext cx="9715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013" name="Line 21">
            <a:extLst>
              <a:ext uri="{FF2B5EF4-FFF2-40B4-BE49-F238E27FC236}">
                <a16:creationId xmlns:a16="http://schemas.microsoft.com/office/drawing/2014/main" id="{DB4BE556-0233-4B46-96D1-E7EFF2D70029}"/>
              </a:ext>
            </a:extLst>
          </p:cNvPr>
          <p:cNvSpPr>
            <a:spLocks noChangeShapeType="1"/>
          </p:cNvSpPr>
          <p:nvPr/>
        </p:nvSpPr>
        <p:spPr bwMode="auto">
          <a:xfrm>
            <a:off x="565150" y="3957638"/>
            <a:ext cx="8921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014" name="Line 22">
            <a:extLst>
              <a:ext uri="{FF2B5EF4-FFF2-40B4-BE49-F238E27FC236}">
                <a16:creationId xmlns:a16="http://schemas.microsoft.com/office/drawing/2014/main" id="{034EAEE1-9384-9749-8AAE-CF03FF421494}"/>
              </a:ext>
            </a:extLst>
          </p:cNvPr>
          <p:cNvSpPr>
            <a:spLocks noChangeShapeType="1"/>
          </p:cNvSpPr>
          <p:nvPr/>
        </p:nvSpPr>
        <p:spPr bwMode="auto">
          <a:xfrm>
            <a:off x="565150" y="3600450"/>
            <a:ext cx="11001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015" name="Line 23">
            <a:extLst>
              <a:ext uri="{FF2B5EF4-FFF2-40B4-BE49-F238E27FC236}">
                <a16:creationId xmlns:a16="http://schemas.microsoft.com/office/drawing/2014/main" id="{53C7884B-430B-9041-BC1E-C66B9500962B}"/>
              </a:ext>
            </a:extLst>
          </p:cNvPr>
          <p:cNvSpPr>
            <a:spLocks noChangeShapeType="1"/>
          </p:cNvSpPr>
          <p:nvPr/>
        </p:nvSpPr>
        <p:spPr bwMode="auto">
          <a:xfrm>
            <a:off x="549275" y="3344863"/>
            <a:ext cx="11318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016" name="Line 24">
            <a:extLst>
              <a:ext uri="{FF2B5EF4-FFF2-40B4-BE49-F238E27FC236}">
                <a16:creationId xmlns:a16="http://schemas.microsoft.com/office/drawing/2014/main" id="{C9D17315-CB96-9B40-B248-511ADC53EFB1}"/>
              </a:ext>
            </a:extLst>
          </p:cNvPr>
          <p:cNvSpPr>
            <a:spLocks noChangeShapeType="1"/>
          </p:cNvSpPr>
          <p:nvPr/>
        </p:nvSpPr>
        <p:spPr bwMode="auto">
          <a:xfrm>
            <a:off x="565150" y="2938463"/>
            <a:ext cx="1419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017" name="Rectangle 25">
            <a:extLst>
              <a:ext uri="{FF2B5EF4-FFF2-40B4-BE49-F238E27FC236}">
                <a16:creationId xmlns:a16="http://schemas.microsoft.com/office/drawing/2014/main" id="{96D40F07-D33B-F241-8B74-B8E7C91CACA7}"/>
              </a:ext>
            </a:extLst>
          </p:cNvPr>
          <p:cNvSpPr>
            <a:spLocks noChangeArrowheads="1"/>
          </p:cNvSpPr>
          <p:nvPr/>
        </p:nvSpPr>
        <p:spPr bwMode="auto">
          <a:xfrm>
            <a:off x="2501900" y="5243513"/>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a:t>
            </a:r>
            <a:endParaRPr lang="en-US" altLang="en-US" sz="1400">
              <a:latin typeface="Helvetica" pitchFamily="2" charset="0"/>
            </a:endParaRPr>
          </a:p>
        </p:txBody>
      </p:sp>
      <p:sp>
        <p:nvSpPr>
          <p:cNvPr id="981018" name="Line 26">
            <a:extLst>
              <a:ext uri="{FF2B5EF4-FFF2-40B4-BE49-F238E27FC236}">
                <a16:creationId xmlns:a16="http://schemas.microsoft.com/office/drawing/2014/main" id="{28CE4C4C-DA38-2944-95A1-F1C458300DA0}"/>
              </a:ext>
            </a:extLst>
          </p:cNvPr>
          <p:cNvSpPr>
            <a:spLocks noChangeShapeType="1"/>
          </p:cNvSpPr>
          <p:nvPr/>
        </p:nvSpPr>
        <p:spPr bwMode="auto">
          <a:xfrm>
            <a:off x="2636838" y="13382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019" name="Line 27">
            <a:extLst>
              <a:ext uri="{FF2B5EF4-FFF2-40B4-BE49-F238E27FC236}">
                <a16:creationId xmlns:a16="http://schemas.microsoft.com/office/drawing/2014/main" id="{273667AD-C9B2-1046-8336-A49BE76B53EF}"/>
              </a:ext>
            </a:extLst>
          </p:cNvPr>
          <p:cNvSpPr>
            <a:spLocks noChangeShapeType="1"/>
          </p:cNvSpPr>
          <p:nvPr/>
        </p:nvSpPr>
        <p:spPr bwMode="auto">
          <a:xfrm>
            <a:off x="2636838" y="13700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020" name="Line 28">
            <a:extLst>
              <a:ext uri="{FF2B5EF4-FFF2-40B4-BE49-F238E27FC236}">
                <a16:creationId xmlns:a16="http://schemas.microsoft.com/office/drawing/2014/main" id="{9FEB95FE-5917-7644-BC75-623CC9E76215}"/>
              </a:ext>
            </a:extLst>
          </p:cNvPr>
          <p:cNvSpPr>
            <a:spLocks noChangeShapeType="1"/>
          </p:cNvSpPr>
          <p:nvPr/>
        </p:nvSpPr>
        <p:spPr bwMode="auto">
          <a:xfrm>
            <a:off x="2654300" y="17383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021" name="Line 29">
            <a:extLst>
              <a:ext uri="{FF2B5EF4-FFF2-40B4-BE49-F238E27FC236}">
                <a16:creationId xmlns:a16="http://schemas.microsoft.com/office/drawing/2014/main" id="{E1676F02-6B12-E64B-AA2B-7DEC6AC2DCD5}"/>
              </a:ext>
            </a:extLst>
          </p:cNvPr>
          <p:cNvSpPr>
            <a:spLocks noChangeShapeType="1"/>
          </p:cNvSpPr>
          <p:nvPr/>
        </p:nvSpPr>
        <p:spPr bwMode="auto">
          <a:xfrm>
            <a:off x="2654300" y="22971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022" name="Rectangle 30">
            <a:extLst>
              <a:ext uri="{FF2B5EF4-FFF2-40B4-BE49-F238E27FC236}">
                <a16:creationId xmlns:a16="http://schemas.microsoft.com/office/drawing/2014/main" id="{C563176B-392A-B545-841E-0A7A02DAB639}"/>
              </a:ext>
            </a:extLst>
          </p:cNvPr>
          <p:cNvSpPr>
            <a:spLocks noChangeArrowheads="1"/>
          </p:cNvSpPr>
          <p:nvPr/>
        </p:nvSpPr>
        <p:spPr bwMode="auto">
          <a:xfrm>
            <a:off x="2868613" y="5386388"/>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81023" name="Rectangle 31">
            <a:extLst>
              <a:ext uri="{FF2B5EF4-FFF2-40B4-BE49-F238E27FC236}">
                <a16:creationId xmlns:a16="http://schemas.microsoft.com/office/drawing/2014/main" id="{3EE678FF-A370-1C41-B794-546E588CDD26}"/>
              </a:ext>
            </a:extLst>
          </p:cNvPr>
          <p:cNvSpPr>
            <a:spLocks noChangeArrowheads="1"/>
          </p:cNvSpPr>
          <p:nvPr/>
        </p:nvSpPr>
        <p:spPr bwMode="auto">
          <a:xfrm>
            <a:off x="2900363" y="5386388"/>
            <a:ext cx="24288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981024" name="Rectangle 32">
            <a:extLst>
              <a:ext uri="{FF2B5EF4-FFF2-40B4-BE49-F238E27FC236}">
                <a16:creationId xmlns:a16="http://schemas.microsoft.com/office/drawing/2014/main" id="{E55DFD31-30D7-CC40-8B48-57CB92A34494}"/>
              </a:ext>
            </a:extLst>
          </p:cNvPr>
          <p:cNvSpPr>
            <a:spLocks noChangeArrowheads="1"/>
          </p:cNvSpPr>
          <p:nvPr/>
        </p:nvSpPr>
        <p:spPr bwMode="auto">
          <a:xfrm>
            <a:off x="3167063" y="5387975"/>
            <a:ext cx="4286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YEHUDA</a:t>
            </a:r>
            <a:endParaRPr lang="en-US" altLang="en-US" sz="1400">
              <a:latin typeface="Helvetica" pitchFamily="2" charset="0"/>
            </a:endParaRPr>
          </a:p>
        </p:txBody>
      </p:sp>
      <p:sp>
        <p:nvSpPr>
          <p:cNvPr id="981025" name="Rectangle 33">
            <a:extLst>
              <a:ext uri="{FF2B5EF4-FFF2-40B4-BE49-F238E27FC236}">
                <a16:creationId xmlns:a16="http://schemas.microsoft.com/office/drawing/2014/main" id="{D2920601-FA0E-CD4C-9DD0-DE0F9B0D2E07}"/>
              </a:ext>
            </a:extLst>
          </p:cNvPr>
          <p:cNvSpPr>
            <a:spLocks noChangeArrowheads="1"/>
          </p:cNvSpPr>
          <p:nvPr/>
        </p:nvSpPr>
        <p:spPr bwMode="auto">
          <a:xfrm>
            <a:off x="2868613" y="5514975"/>
            <a:ext cx="228600" cy="122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81026" name="Rectangle 34">
            <a:extLst>
              <a:ext uri="{FF2B5EF4-FFF2-40B4-BE49-F238E27FC236}">
                <a16:creationId xmlns:a16="http://schemas.microsoft.com/office/drawing/2014/main" id="{B7C9F294-E8E7-864F-8A91-C53657A4850C}"/>
              </a:ext>
            </a:extLst>
          </p:cNvPr>
          <p:cNvSpPr>
            <a:spLocks noChangeArrowheads="1"/>
          </p:cNvSpPr>
          <p:nvPr/>
        </p:nvSpPr>
        <p:spPr bwMode="auto">
          <a:xfrm>
            <a:off x="3163888" y="5489575"/>
            <a:ext cx="771525" cy="122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800" b="1" u="sng">
                <a:solidFill>
                  <a:srgbClr val="000000"/>
                </a:solidFill>
                <a:latin typeface="Helvetica" pitchFamily="2" charset="0"/>
              </a:rPr>
              <a:t>PEMBUANGAN:</a:t>
            </a:r>
            <a:endParaRPr lang="en-US" altLang="en-US" sz="1400">
              <a:latin typeface="Helvetica" pitchFamily="2" charset="0"/>
            </a:endParaRPr>
          </a:p>
        </p:txBody>
      </p:sp>
      <p:grpSp>
        <p:nvGrpSpPr>
          <p:cNvPr id="981027" name="Group 35">
            <a:extLst>
              <a:ext uri="{FF2B5EF4-FFF2-40B4-BE49-F238E27FC236}">
                <a16:creationId xmlns:a16="http://schemas.microsoft.com/office/drawing/2014/main" id="{7D5339BA-8F09-2E40-9561-2DE181E84C25}"/>
              </a:ext>
            </a:extLst>
          </p:cNvPr>
          <p:cNvGrpSpPr>
            <a:grpSpLocks/>
          </p:cNvGrpSpPr>
          <p:nvPr/>
        </p:nvGrpSpPr>
        <p:grpSpPr bwMode="auto">
          <a:xfrm>
            <a:off x="2671763" y="1117600"/>
            <a:ext cx="531812" cy="122238"/>
            <a:chOff x="1739" y="1086"/>
            <a:chExt cx="335" cy="77"/>
          </a:xfrm>
        </p:grpSpPr>
        <p:sp>
          <p:nvSpPr>
            <p:cNvPr id="981028" name="Rectangle 36">
              <a:extLst>
                <a:ext uri="{FF2B5EF4-FFF2-40B4-BE49-F238E27FC236}">
                  <a16:creationId xmlns:a16="http://schemas.microsoft.com/office/drawing/2014/main" id="{02EA217F-40CE-A443-9DA4-DDCA1DD8B095}"/>
                </a:ext>
              </a:extLst>
            </p:cNvPr>
            <p:cNvSpPr>
              <a:spLocks noChangeArrowheads="1"/>
            </p:cNvSpPr>
            <p:nvPr/>
          </p:nvSpPr>
          <p:spPr bwMode="auto">
            <a:xfrm>
              <a:off x="1739" y="1086"/>
              <a:ext cx="15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981029" name="Rectangle 37">
              <a:extLst>
                <a:ext uri="{FF2B5EF4-FFF2-40B4-BE49-F238E27FC236}">
                  <a16:creationId xmlns:a16="http://schemas.microsoft.com/office/drawing/2014/main" id="{C53FBDDB-E043-EF43-B229-838E20CF01AC}"/>
                </a:ext>
              </a:extLst>
            </p:cNvPr>
            <p:cNvSpPr>
              <a:spLocks noChangeArrowheads="1"/>
            </p:cNvSpPr>
            <p:nvPr/>
          </p:nvSpPr>
          <p:spPr bwMode="auto">
            <a:xfrm>
              <a:off x="1839" y="1086"/>
              <a:ext cx="23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ISRAEL</a:t>
              </a:r>
              <a:endParaRPr lang="en-US" altLang="en-US" sz="1400">
                <a:latin typeface="Helvetica" pitchFamily="2" charset="0"/>
              </a:endParaRPr>
            </a:p>
          </p:txBody>
        </p:sp>
      </p:grpSp>
      <p:sp>
        <p:nvSpPr>
          <p:cNvPr id="981030" name="Rectangle 38">
            <a:extLst>
              <a:ext uri="{FF2B5EF4-FFF2-40B4-BE49-F238E27FC236}">
                <a16:creationId xmlns:a16="http://schemas.microsoft.com/office/drawing/2014/main" id="{A63AE45C-1BAE-194C-9523-411621C73C67}"/>
              </a:ext>
            </a:extLst>
          </p:cNvPr>
          <p:cNvSpPr>
            <a:spLocks noChangeArrowheads="1"/>
          </p:cNvSpPr>
          <p:nvPr/>
        </p:nvSpPr>
        <p:spPr bwMode="auto">
          <a:xfrm>
            <a:off x="2960688" y="1190625"/>
            <a:ext cx="8223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(N. KERAJAAN):</a:t>
            </a:r>
            <a:endParaRPr lang="en-US" altLang="en-US" sz="1400">
              <a:latin typeface="Helvetica" pitchFamily="2" charset="0"/>
            </a:endParaRPr>
          </a:p>
        </p:txBody>
      </p:sp>
      <p:sp>
        <p:nvSpPr>
          <p:cNvPr id="981031" name="Rectangle 39">
            <a:extLst>
              <a:ext uri="{FF2B5EF4-FFF2-40B4-BE49-F238E27FC236}">
                <a16:creationId xmlns:a16="http://schemas.microsoft.com/office/drawing/2014/main" id="{9D7E7BC0-D445-1342-9038-8C35D10844AC}"/>
              </a:ext>
            </a:extLst>
          </p:cNvPr>
          <p:cNvSpPr>
            <a:spLocks noChangeArrowheads="1"/>
          </p:cNvSpPr>
          <p:nvPr/>
        </p:nvSpPr>
        <p:spPr bwMode="auto">
          <a:xfrm>
            <a:off x="2803525" y="2479675"/>
            <a:ext cx="857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81032" name="Rectangle 40">
            <a:extLst>
              <a:ext uri="{FF2B5EF4-FFF2-40B4-BE49-F238E27FC236}">
                <a16:creationId xmlns:a16="http://schemas.microsoft.com/office/drawing/2014/main" id="{1B6CDEAC-2FD1-1D4B-89B3-14B816DC2BBA}"/>
              </a:ext>
            </a:extLst>
          </p:cNvPr>
          <p:cNvSpPr>
            <a:spLocks noChangeArrowheads="1"/>
          </p:cNvSpPr>
          <p:nvPr/>
        </p:nvSpPr>
        <p:spPr bwMode="auto">
          <a:xfrm>
            <a:off x="2825750" y="2479675"/>
            <a:ext cx="242888"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KPD</a:t>
            </a:r>
            <a:endParaRPr lang="en-US" altLang="en-US" sz="1400">
              <a:latin typeface="Helvetica" pitchFamily="2" charset="0"/>
            </a:endParaRPr>
          </a:p>
        </p:txBody>
      </p:sp>
      <p:sp>
        <p:nvSpPr>
          <p:cNvPr id="981033" name="Rectangle 41">
            <a:extLst>
              <a:ext uri="{FF2B5EF4-FFF2-40B4-BE49-F238E27FC236}">
                <a16:creationId xmlns:a16="http://schemas.microsoft.com/office/drawing/2014/main" id="{BA15DCE9-39CC-0D44-B8C5-37152A40B211}"/>
              </a:ext>
            </a:extLst>
          </p:cNvPr>
          <p:cNvSpPr>
            <a:spLocks noChangeArrowheads="1"/>
          </p:cNvSpPr>
          <p:nvPr/>
        </p:nvSpPr>
        <p:spPr bwMode="auto">
          <a:xfrm>
            <a:off x="3043238" y="24796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981034" name="Rectangle 42">
            <a:extLst>
              <a:ext uri="{FF2B5EF4-FFF2-40B4-BE49-F238E27FC236}">
                <a16:creationId xmlns:a16="http://schemas.microsoft.com/office/drawing/2014/main" id="{F5276D8A-C8EA-3B45-A913-2329F71387A1}"/>
              </a:ext>
            </a:extLst>
          </p:cNvPr>
          <p:cNvSpPr>
            <a:spLocks noChangeArrowheads="1"/>
          </p:cNvSpPr>
          <p:nvPr/>
        </p:nvSpPr>
        <p:spPr bwMode="auto">
          <a:xfrm>
            <a:off x="2803525" y="2608263"/>
            <a:ext cx="2286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81035" name="Rectangle 43">
            <a:extLst>
              <a:ext uri="{FF2B5EF4-FFF2-40B4-BE49-F238E27FC236}">
                <a16:creationId xmlns:a16="http://schemas.microsoft.com/office/drawing/2014/main" id="{AC9FB33E-C675-1D4C-B831-9FEC7680A51B}"/>
              </a:ext>
            </a:extLst>
          </p:cNvPr>
          <p:cNvSpPr>
            <a:spLocks noChangeArrowheads="1"/>
          </p:cNvSpPr>
          <p:nvPr/>
        </p:nvSpPr>
        <p:spPr bwMode="auto">
          <a:xfrm>
            <a:off x="2909888" y="2582863"/>
            <a:ext cx="1714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endParaRPr lang="en-US" altLang="en-US" sz="1400">
              <a:latin typeface="Helvetica" pitchFamily="2" charset="0"/>
            </a:endParaRPr>
          </a:p>
        </p:txBody>
      </p:sp>
      <p:sp>
        <p:nvSpPr>
          <p:cNvPr id="981036" name="Rectangle 44">
            <a:extLst>
              <a:ext uri="{FF2B5EF4-FFF2-40B4-BE49-F238E27FC236}">
                <a16:creationId xmlns:a16="http://schemas.microsoft.com/office/drawing/2014/main" id="{01CF753E-0E7F-CB46-97BC-3FC38D14FCE4}"/>
              </a:ext>
            </a:extLst>
          </p:cNvPr>
          <p:cNvSpPr>
            <a:spLocks noChangeArrowheads="1"/>
          </p:cNvSpPr>
          <p:nvPr/>
        </p:nvSpPr>
        <p:spPr bwMode="auto">
          <a:xfrm>
            <a:off x="3216275" y="2576513"/>
            <a:ext cx="57626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MEROSOT:</a:t>
            </a:r>
            <a:endParaRPr lang="en-US" altLang="en-US" sz="1400">
              <a:latin typeface="Helvetica" pitchFamily="2" charset="0"/>
            </a:endParaRPr>
          </a:p>
        </p:txBody>
      </p:sp>
      <p:sp>
        <p:nvSpPr>
          <p:cNvPr id="981037" name="Rectangle 45">
            <a:extLst>
              <a:ext uri="{FF2B5EF4-FFF2-40B4-BE49-F238E27FC236}">
                <a16:creationId xmlns:a16="http://schemas.microsoft.com/office/drawing/2014/main" id="{87D13BC0-AAB2-A54D-9F0A-35F0A163E741}"/>
              </a:ext>
            </a:extLst>
          </p:cNvPr>
          <p:cNvSpPr>
            <a:spLocks noChangeArrowheads="1"/>
          </p:cNvSpPr>
          <p:nvPr/>
        </p:nvSpPr>
        <p:spPr bwMode="auto">
          <a:xfrm>
            <a:off x="2708275" y="6265863"/>
            <a:ext cx="17145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81038" name="Rectangle 46">
            <a:extLst>
              <a:ext uri="{FF2B5EF4-FFF2-40B4-BE49-F238E27FC236}">
                <a16:creationId xmlns:a16="http://schemas.microsoft.com/office/drawing/2014/main" id="{9DB2DEC8-4AA1-824C-BE5D-87FB5A68FE3D}"/>
              </a:ext>
            </a:extLst>
          </p:cNvPr>
          <p:cNvSpPr>
            <a:spLocks noChangeArrowheads="1"/>
          </p:cNvSpPr>
          <p:nvPr/>
        </p:nvSpPr>
        <p:spPr bwMode="auto">
          <a:xfrm>
            <a:off x="2868613" y="6265863"/>
            <a:ext cx="24288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KPD </a:t>
            </a:r>
            <a:endParaRPr lang="en-US" altLang="en-US" sz="1400">
              <a:latin typeface="Helvetica" pitchFamily="2" charset="0"/>
            </a:endParaRPr>
          </a:p>
        </p:txBody>
      </p:sp>
      <p:sp>
        <p:nvSpPr>
          <p:cNvPr id="981039" name="Rectangle 47">
            <a:extLst>
              <a:ext uri="{FF2B5EF4-FFF2-40B4-BE49-F238E27FC236}">
                <a16:creationId xmlns:a16="http://schemas.microsoft.com/office/drawing/2014/main" id="{28B307E0-4352-4441-9F44-F26272B057F2}"/>
              </a:ext>
            </a:extLst>
          </p:cNvPr>
          <p:cNvSpPr>
            <a:spLocks noChangeArrowheads="1"/>
          </p:cNvSpPr>
          <p:nvPr/>
        </p:nvSpPr>
        <p:spPr bwMode="auto">
          <a:xfrm>
            <a:off x="3194050" y="6280150"/>
            <a:ext cx="428625" cy="1222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latin typeface="Helvetica" pitchFamily="2" charset="0"/>
              </a:rPr>
              <a:t>YEHUDA</a:t>
            </a:r>
            <a:endParaRPr lang="en-US" altLang="en-US" sz="1400">
              <a:latin typeface="Helvetica" pitchFamily="2" charset="0"/>
            </a:endParaRPr>
          </a:p>
        </p:txBody>
      </p:sp>
      <p:sp>
        <p:nvSpPr>
          <p:cNvPr id="981040" name="Rectangle 48">
            <a:extLst>
              <a:ext uri="{FF2B5EF4-FFF2-40B4-BE49-F238E27FC236}">
                <a16:creationId xmlns:a16="http://schemas.microsoft.com/office/drawing/2014/main" id="{AA3478EB-3098-B248-9EBF-98E1ECA75643}"/>
              </a:ext>
            </a:extLst>
          </p:cNvPr>
          <p:cNvSpPr>
            <a:spLocks noChangeArrowheads="1"/>
          </p:cNvSpPr>
          <p:nvPr/>
        </p:nvSpPr>
        <p:spPr bwMode="auto">
          <a:xfrm>
            <a:off x="2708275" y="6392863"/>
            <a:ext cx="22860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81041" name="Rectangle 49">
            <a:extLst>
              <a:ext uri="{FF2B5EF4-FFF2-40B4-BE49-F238E27FC236}">
                <a16:creationId xmlns:a16="http://schemas.microsoft.com/office/drawing/2014/main" id="{BD70E00A-D885-4C43-9E98-17C6BFC68187}"/>
              </a:ext>
            </a:extLst>
          </p:cNvPr>
          <p:cNvSpPr>
            <a:spLocks noChangeArrowheads="1"/>
          </p:cNvSpPr>
          <p:nvPr/>
        </p:nvSpPr>
        <p:spPr bwMode="auto">
          <a:xfrm>
            <a:off x="2795588" y="6367463"/>
            <a:ext cx="25717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         </a:t>
            </a:r>
            <a:endParaRPr lang="en-US" altLang="en-US" sz="1400">
              <a:latin typeface="Helvetica" pitchFamily="2" charset="0"/>
            </a:endParaRPr>
          </a:p>
        </p:txBody>
      </p:sp>
      <p:sp>
        <p:nvSpPr>
          <p:cNvPr id="981042" name="Rectangle 50">
            <a:extLst>
              <a:ext uri="{FF2B5EF4-FFF2-40B4-BE49-F238E27FC236}">
                <a16:creationId xmlns:a16="http://schemas.microsoft.com/office/drawing/2014/main" id="{8D5CA942-A7A8-6548-B0DE-8942358DF34E}"/>
              </a:ext>
            </a:extLst>
          </p:cNvPr>
          <p:cNvSpPr>
            <a:spLocks noChangeArrowheads="1"/>
          </p:cNvSpPr>
          <p:nvPr/>
        </p:nvSpPr>
        <p:spPr bwMode="auto">
          <a:xfrm>
            <a:off x="3257550" y="6367463"/>
            <a:ext cx="461963"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u="sng">
                <a:latin typeface="Helvetica" pitchFamily="2" charset="0"/>
              </a:rPr>
              <a:t>KEMBALI</a:t>
            </a:r>
            <a:endParaRPr lang="en-US" altLang="en-US" sz="1400">
              <a:latin typeface="Helvetica" pitchFamily="2" charset="0"/>
            </a:endParaRPr>
          </a:p>
        </p:txBody>
      </p:sp>
      <p:sp>
        <p:nvSpPr>
          <p:cNvPr id="981043" name="Rectangle 51">
            <a:extLst>
              <a:ext uri="{FF2B5EF4-FFF2-40B4-BE49-F238E27FC236}">
                <a16:creationId xmlns:a16="http://schemas.microsoft.com/office/drawing/2014/main" id="{AEB4A357-7529-074D-8992-EBE8A6824A1C}"/>
              </a:ext>
            </a:extLst>
          </p:cNvPr>
          <p:cNvSpPr>
            <a:spLocks noChangeArrowheads="1"/>
          </p:cNvSpPr>
          <p:nvPr/>
        </p:nvSpPr>
        <p:spPr bwMode="auto">
          <a:xfrm>
            <a:off x="3681413" y="6392863"/>
            <a:ext cx="3333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a:t>
            </a:r>
            <a:endParaRPr lang="en-US" altLang="en-US" sz="1400">
              <a:latin typeface="Helvetica" pitchFamily="2" charset="0"/>
            </a:endParaRPr>
          </a:p>
        </p:txBody>
      </p:sp>
      <p:sp>
        <p:nvSpPr>
          <p:cNvPr id="981044" name="Rectangle 52">
            <a:extLst>
              <a:ext uri="{FF2B5EF4-FFF2-40B4-BE49-F238E27FC236}">
                <a16:creationId xmlns:a16="http://schemas.microsoft.com/office/drawing/2014/main" id="{54EEE626-8765-8C4B-96EB-DDDCB227B9F5}"/>
              </a:ext>
            </a:extLst>
          </p:cNvPr>
          <p:cNvSpPr>
            <a:spLocks noChangeArrowheads="1"/>
          </p:cNvSpPr>
          <p:nvPr/>
        </p:nvSpPr>
        <p:spPr bwMode="auto">
          <a:xfrm>
            <a:off x="2884488" y="3902075"/>
            <a:ext cx="285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81045" name="Rectangle 53">
            <a:extLst>
              <a:ext uri="{FF2B5EF4-FFF2-40B4-BE49-F238E27FC236}">
                <a16:creationId xmlns:a16="http://schemas.microsoft.com/office/drawing/2014/main" id="{1C6C9143-312E-2C4A-9A9E-1E8271A2BC90}"/>
              </a:ext>
            </a:extLst>
          </p:cNvPr>
          <p:cNvSpPr>
            <a:spLocks noChangeArrowheads="1"/>
          </p:cNvSpPr>
          <p:nvPr/>
        </p:nvSpPr>
        <p:spPr bwMode="auto">
          <a:xfrm>
            <a:off x="2916238" y="3902075"/>
            <a:ext cx="214312"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a:t>
            </a:r>
            <a:endParaRPr lang="en-US" altLang="en-US" sz="1400">
              <a:latin typeface="Helvetica" pitchFamily="2" charset="0"/>
            </a:endParaRPr>
          </a:p>
        </p:txBody>
      </p:sp>
      <p:sp>
        <p:nvSpPr>
          <p:cNvPr id="981046" name="Rectangle 54">
            <a:extLst>
              <a:ext uri="{FF2B5EF4-FFF2-40B4-BE49-F238E27FC236}">
                <a16:creationId xmlns:a16="http://schemas.microsoft.com/office/drawing/2014/main" id="{EC0A2154-CC6C-604B-AEE9-86E4D911BF0C}"/>
              </a:ext>
            </a:extLst>
          </p:cNvPr>
          <p:cNvSpPr>
            <a:spLocks noChangeArrowheads="1"/>
          </p:cNvSpPr>
          <p:nvPr/>
        </p:nvSpPr>
        <p:spPr bwMode="auto">
          <a:xfrm>
            <a:off x="3119438" y="39020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981047" name="Rectangle 55">
            <a:extLst>
              <a:ext uri="{FF2B5EF4-FFF2-40B4-BE49-F238E27FC236}">
                <a16:creationId xmlns:a16="http://schemas.microsoft.com/office/drawing/2014/main" id="{C7561732-73CF-524C-84C8-FD9656BD88CC}"/>
              </a:ext>
            </a:extLst>
          </p:cNvPr>
          <p:cNvSpPr>
            <a:spLocks noChangeArrowheads="1"/>
          </p:cNvSpPr>
          <p:nvPr/>
        </p:nvSpPr>
        <p:spPr bwMode="auto">
          <a:xfrm>
            <a:off x="2884488" y="4013200"/>
            <a:ext cx="3714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81048" name="Rectangle 56">
            <a:extLst>
              <a:ext uri="{FF2B5EF4-FFF2-40B4-BE49-F238E27FC236}">
                <a16:creationId xmlns:a16="http://schemas.microsoft.com/office/drawing/2014/main" id="{F5A93363-D1EC-E747-B3F0-C7FF8636F011}"/>
              </a:ext>
            </a:extLst>
          </p:cNvPr>
          <p:cNvSpPr>
            <a:spLocks noChangeArrowheads="1"/>
          </p:cNvSpPr>
          <p:nvPr/>
        </p:nvSpPr>
        <p:spPr bwMode="auto">
          <a:xfrm>
            <a:off x="3216275" y="40132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1049" name="Rectangle 57">
            <a:extLst>
              <a:ext uri="{FF2B5EF4-FFF2-40B4-BE49-F238E27FC236}">
                <a16:creationId xmlns:a16="http://schemas.microsoft.com/office/drawing/2014/main" id="{7BE2DA89-8944-A248-829B-D14E493EE48F}"/>
              </a:ext>
            </a:extLst>
          </p:cNvPr>
          <p:cNvSpPr>
            <a:spLocks noChangeArrowheads="1"/>
          </p:cNvSpPr>
          <p:nvPr/>
        </p:nvSpPr>
        <p:spPr bwMode="auto">
          <a:xfrm>
            <a:off x="3330575" y="4013200"/>
            <a:ext cx="3683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KRISIS</a:t>
            </a:r>
            <a:endParaRPr lang="en-US" altLang="en-US" sz="1400">
              <a:latin typeface="Helvetica" pitchFamily="2" charset="0"/>
            </a:endParaRPr>
          </a:p>
        </p:txBody>
      </p:sp>
      <p:sp>
        <p:nvSpPr>
          <p:cNvPr id="981050" name="Rectangle 58">
            <a:extLst>
              <a:ext uri="{FF2B5EF4-FFF2-40B4-BE49-F238E27FC236}">
                <a16:creationId xmlns:a16="http://schemas.microsoft.com/office/drawing/2014/main" id="{60E5B977-63CB-D744-BE67-DFABBDD7027F}"/>
              </a:ext>
            </a:extLst>
          </p:cNvPr>
          <p:cNvSpPr>
            <a:spLocks noChangeArrowheads="1"/>
          </p:cNvSpPr>
          <p:nvPr/>
        </p:nvSpPr>
        <p:spPr bwMode="auto">
          <a:xfrm>
            <a:off x="3665538" y="4013200"/>
            <a:ext cx="333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a:t>
            </a:r>
            <a:endParaRPr lang="en-US" altLang="en-US" sz="1400">
              <a:latin typeface="Helvetica" pitchFamily="2" charset="0"/>
            </a:endParaRPr>
          </a:p>
        </p:txBody>
      </p:sp>
      <p:sp>
        <p:nvSpPr>
          <p:cNvPr id="981051" name="Freeform 59">
            <a:extLst>
              <a:ext uri="{FF2B5EF4-FFF2-40B4-BE49-F238E27FC236}">
                <a16:creationId xmlns:a16="http://schemas.microsoft.com/office/drawing/2014/main" id="{C59DFE0D-A437-BE41-BED9-E17019516E2A}"/>
              </a:ext>
            </a:extLst>
          </p:cNvPr>
          <p:cNvSpPr>
            <a:spLocks/>
          </p:cNvSpPr>
          <p:nvPr/>
        </p:nvSpPr>
        <p:spPr bwMode="auto">
          <a:xfrm>
            <a:off x="2636838"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1052" name="Freeform 60">
            <a:extLst>
              <a:ext uri="{FF2B5EF4-FFF2-40B4-BE49-F238E27FC236}">
                <a16:creationId xmlns:a16="http://schemas.microsoft.com/office/drawing/2014/main" id="{2D782841-E4CC-C447-B86A-CB874B3FCCE5}"/>
              </a:ext>
            </a:extLst>
          </p:cNvPr>
          <p:cNvSpPr>
            <a:spLocks/>
          </p:cNvSpPr>
          <p:nvPr/>
        </p:nvSpPr>
        <p:spPr bwMode="auto">
          <a:xfrm>
            <a:off x="2876550"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1053" name="Freeform 61">
            <a:extLst>
              <a:ext uri="{FF2B5EF4-FFF2-40B4-BE49-F238E27FC236}">
                <a16:creationId xmlns:a16="http://schemas.microsoft.com/office/drawing/2014/main" id="{0F3A6841-034F-9C43-99CB-5553F52A6483}"/>
              </a:ext>
            </a:extLst>
          </p:cNvPr>
          <p:cNvSpPr>
            <a:spLocks/>
          </p:cNvSpPr>
          <p:nvPr/>
        </p:nvSpPr>
        <p:spPr bwMode="auto">
          <a:xfrm>
            <a:off x="3116263" y="2376488"/>
            <a:ext cx="158750" cy="47625"/>
          </a:xfrm>
          <a:custGeom>
            <a:avLst/>
            <a:gdLst>
              <a:gd name="T0" fmla="*/ 0 w 100"/>
              <a:gd name="T1" fmla="*/ 0 h 30"/>
              <a:gd name="T2" fmla="*/ 100 w 100"/>
              <a:gd name="T3" fmla="*/ 0 h 30"/>
              <a:gd name="T4" fmla="*/ 100 w 100"/>
              <a:gd name="T5" fmla="*/ 20 h 30"/>
              <a:gd name="T6" fmla="*/ 100 w 100"/>
              <a:gd name="T7" fmla="*/ 30 h 30"/>
              <a:gd name="T8" fmla="*/ 0 w 100"/>
              <a:gd name="T9" fmla="*/ 30 h 30"/>
              <a:gd name="T10" fmla="*/ 0 w 100"/>
              <a:gd name="T11" fmla="*/ 20 h 30"/>
              <a:gd name="T12" fmla="*/ 0 w 10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0" h="30">
                <a:moveTo>
                  <a:pt x="0" y="0"/>
                </a:moveTo>
                <a:lnTo>
                  <a:pt x="100" y="0"/>
                </a:lnTo>
                <a:lnTo>
                  <a:pt x="100" y="20"/>
                </a:lnTo>
                <a:lnTo>
                  <a:pt x="100"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1054" name="Freeform 62">
            <a:extLst>
              <a:ext uri="{FF2B5EF4-FFF2-40B4-BE49-F238E27FC236}">
                <a16:creationId xmlns:a16="http://schemas.microsoft.com/office/drawing/2014/main" id="{301B541B-8143-2F48-839E-DD32B4933333}"/>
              </a:ext>
            </a:extLst>
          </p:cNvPr>
          <p:cNvSpPr>
            <a:spLocks/>
          </p:cNvSpPr>
          <p:nvPr/>
        </p:nvSpPr>
        <p:spPr bwMode="auto">
          <a:xfrm>
            <a:off x="3338513"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1055" name="Freeform 63">
            <a:extLst>
              <a:ext uri="{FF2B5EF4-FFF2-40B4-BE49-F238E27FC236}">
                <a16:creationId xmlns:a16="http://schemas.microsoft.com/office/drawing/2014/main" id="{E59C129A-1CA1-A14C-8DE1-0E8DF72E34DA}"/>
              </a:ext>
            </a:extLst>
          </p:cNvPr>
          <p:cNvSpPr>
            <a:spLocks/>
          </p:cNvSpPr>
          <p:nvPr/>
        </p:nvSpPr>
        <p:spPr bwMode="auto">
          <a:xfrm>
            <a:off x="3578225"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1057" name="Line 65">
            <a:extLst>
              <a:ext uri="{FF2B5EF4-FFF2-40B4-BE49-F238E27FC236}">
                <a16:creationId xmlns:a16="http://schemas.microsoft.com/office/drawing/2014/main" id="{23BC1E3F-77B5-4E44-9500-EC82CAB4926B}"/>
              </a:ext>
            </a:extLst>
          </p:cNvPr>
          <p:cNvSpPr>
            <a:spLocks noChangeShapeType="1"/>
          </p:cNvSpPr>
          <p:nvPr/>
        </p:nvSpPr>
        <p:spPr bwMode="auto">
          <a:xfrm flipV="1">
            <a:off x="2454275" y="795338"/>
            <a:ext cx="1588" cy="31083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058" name="Rectangle 66">
            <a:extLst>
              <a:ext uri="{FF2B5EF4-FFF2-40B4-BE49-F238E27FC236}">
                <a16:creationId xmlns:a16="http://schemas.microsoft.com/office/drawing/2014/main" id="{6E5D83E3-98A9-A94D-98FC-FAA8DFF61B1E}"/>
              </a:ext>
            </a:extLst>
          </p:cNvPr>
          <p:cNvSpPr>
            <a:spLocks noChangeArrowheads="1"/>
          </p:cNvSpPr>
          <p:nvPr/>
        </p:nvSpPr>
        <p:spPr bwMode="auto">
          <a:xfrm>
            <a:off x="396875" y="4035425"/>
            <a:ext cx="195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81059" name="Rectangle 67">
            <a:extLst>
              <a:ext uri="{FF2B5EF4-FFF2-40B4-BE49-F238E27FC236}">
                <a16:creationId xmlns:a16="http://schemas.microsoft.com/office/drawing/2014/main" id="{62BC05A2-FF0B-6248-9709-D1913B6BDAAA}"/>
              </a:ext>
            </a:extLst>
          </p:cNvPr>
          <p:cNvSpPr>
            <a:spLocks noChangeArrowheads="1"/>
          </p:cNvSpPr>
          <p:nvPr/>
        </p:nvSpPr>
        <p:spPr bwMode="auto">
          <a:xfrm>
            <a:off x="1487488" y="4025900"/>
            <a:ext cx="195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81060" name="Rectangle 68">
            <a:extLst>
              <a:ext uri="{FF2B5EF4-FFF2-40B4-BE49-F238E27FC236}">
                <a16:creationId xmlns:a16="http://schemas.microsoft.com/office/drawing/2014/main" id="{BD358FBF-04B6-C845-86D9-AE9D25A29A94}"/>
              </a:ext>
            </a:extLst>
          </p:cNvPr>
          <p:cNvSpPr>
            <a:spLocks noChangeArrowheads="1"/>
          </p:cNvSpPr>
          <p:nvPr/>
        </p:nvSpPr>
        <p:spPr bwMode="auto">
          <a:xfrm>
            <a:off x="1655763" y="3189288"/>
            <a:ext cx="1539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100" b="1">
                <a:solidFill>
                  <a:srgbClr val="000000"/>
                </a:solidFill>
                <a:latin typeface="Helvetica" pitchFamily="2" charset="0"/>
              </a:rPr>
              <a:t>}</a:t>
            </a:r>
            <a:endParaRPr lang="en-US" altLang="en-US" sz="1400">
              <a:latin typeface="Helvetica" pitchFamily="2" charset="0"/>
            </a:endParaRPr>
          </a:p>
        </p:txBody>
      </p:sp>
      <p:sp>
        <p:nvSpPr>
          <p:cNvPr id="981061" name="Freeform 69">
            <a:extLst>
              <a:ext uri="{FF2B5EF4-FFF2-40B4-BE49-F238E27FC236}">
                <a16:creationId xmlns:a16="http://schemas.microsoft.com/office/drawing/2014/main" id="{16C847C3-6C15-6145-961E-89D506230923}"/>
              </a:ext>
            </a:extLst>
          </p:cNvPr>
          <p:cNvSpPr>
            <a:spLocks/>
          </p:cNvSpPr>
          <p:nvPr/>
        </p:nvSpPr>
        <p:spPr bwMode="auto">
          <a:xfrm rot="5350910">
            <a:off x="988219" y="3945731"/>
            <a:ext cx="127000" cy="223838"/>
          </a:xfrm>
          <a:custGeom>
            <a:avLst/>
            <a:gdLst>
              <a:gd name="T0" fmla="*/ 0 w 80"/>
              <a:gd name="T1" fmla="*/ 50 h 141"/>
              <a:gd name="T2" fmla="*/ 50 w 80"/>
              <a:gd name="T3" fmla="*/ 50 h 141"/>
              <a:gd name="T4" fmla="*/ 50 w 80"/>
              <a:gd name="T5" fmla="*/ 0 h 141"/>
              <a:gd name="T6" fmla="*/ 80 w 80"/>
              <a:gd name="T7" fmla="*/ 71 h 141"/>
              <a:gd name="T8" fmla="*/ 50 w 80"/>
              <a:gd name="T9" fmla="*/ 141 h 141"/>
              <a:gd name="T10" fmla="*/ 50 w 80"/>
              <a:gd name="T11" fmla="*/ 91 h 141"/>
              <a:gd name="T12" fmla="*/ 0 w 80"/>
              <a:gd name="T13" fmla="*/ 91 h 141"/>
              <a:gd name="T14" fmla="*/ 0 w 80"/>
              <a:gd name="T15" fmla="*/ 5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1">
                <a:moveTo>
                  <a:pt x="0" y="50"/>
                </a:moveTo>
                <a:lnTo>
                  <a:pt x="50" y="50"/>
                </a:lnTo>
                <a:lnTo>
                  <a:pt x="50" y="0"/>
                </a:lnTo>
                <a:lnTo>
                  <a:pt x="80" y="71"/>
                </a:lnTo>
                <a:lnTo>
                  <a:pt x="50" y="141"/>
                </a:lnTo>
                <a:lnTo>
                  <a:pt x="50" y="91"/>
                </a:lnTo>
                <a:lnTo>
                  <a:pt x="0" y="91"/>
                </a:lnTo>
                <a:lnTo>
                  <a:pt x="0" y="50"/>
                </a:lnTo>
                <a:close/>
              </a:path>
            </a:pathLst>
          </a:custGeom>
          <a:solidFill>
            <a:srgbClr val="000000"/>
          </a:solidFill>
          <a:ln w="15875">
            <a:solidFill>
              <a:srgbClr val="000000"/>
            </a:solidFill>
            <a:prstDash val="solid"/>
            <a:round/>
            <a:headEnd/>
            <a:tailEnd/>
          </a:ln>
        </p:spPr>
        <p:txBody>
          <a:bodyPr/>
          <a:lstStyle/>
          <a:p>
            <a:endParaRPr lang="en-US"/>
          </a:p>
        </p:txBody>
      </p:sp>
      <p:sp>
        <p:nvSpPr>
          <p:cNvPr id="981062" name="Line 70">
            <a:extLst>
              <a:ext uri="{FF2B5EF4-FFF2-40B4-BE49-F238E27FC236}">
                <a16:creationId xmlns:a16="http://schemas.microsoft.com/office/drawing/2014/main" id="{1E2E0505-A064-804D-9624-1DE23307EB49}"/>
              </a:ext>
            </a:extLst>
          </p:cNvPr>
          <p:cNvSpPr>
            <a:spLocks noChangeShapeType="1"/>
          </p:cNvSpPr>
          <p:nvPr/>
        </p:nvSpPr>
        <p:spPr bwMode="auto">
          <a:xfrm>
            <a:off x="2636838" y="28876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063" name="Line 71">
            <a:extLst>
              <a:ext uri="{FF2B5EF4-FFF2-40B4-BE49-F238E27FC236}">
                <a16:creationId xmlns:a16="http://schemas.microsoft.com/office/drawing/2014/main" id="{414AD908-ABD7-9148-8714-ADB07CE708DE}"/>
              </a:ext>
            </a:extLst>
          </p:cNvPr>
          <p:cNvSpPr>
            <a:spLocks noChangeShapeType="1"/>
          </p:cNvSpPr>
          <p:nvPr/>
        </p:nvSpPr>
        <p:spPr bwMode="auto">
          <a:xfrm>
            <a:off x="2620963" y="374967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064" name="Line 72">
            <a:extLst>
              <a:ext uri="{FF2B5EF4-FFF2-40B4-BE49-F238E27FC236}">
                <a16:creationId xmlns:a16="http://schemas.microsoft.com/office/drawing/2014/main" id="{08E48969-1576-6E43-A9BC-A954D47228BE}"/>
              </a:ext>
            </a:extLst>
          </p:cNvPr>
          <p:cNvSpPr>
            <a:spLocks noChangeShapeType="1"/>
          </p:cNvSpPr>
          <p:nvPr/>
        </p:nvSpPr>
        <p:spPr bwMode="auto">
          <a:xfrm>
            <a:off x="2617788" y="430847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065" name="Line 73">
            <a:extLst>
              <a:ext uri="{FF2B5EF4-FFF2-40B4-BE49-F238E27FC236}">
                <a16:creationId xmlns:a16="http://schemas.microsoft.com/office/drawing/2014/main" id="{911715D7-6E55-4642-8DA8-9909213D6BC8}"/>
              </a:ext>
            </a:extLst>
          </p:cNvPr>
          <p:cNvSpPr>
            <a:spLocks noChangeShapeType="1"/>
          </p:cNvSpPr>
          <p:nvPr/>
        </p:nvSpPr>
        <p:spPr bwMode="auto">
          <a:xfrm>
            <a:off x="2620963" y="459740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066" name="Line 74">
            <a:extLst>
              <a:ext uri="{FF2B5EF4-FFF2-40B4-BE49-F238E27FC236}">
                <a16:creationId xmlns:a16="http://schemas.microsoft.com/office/drawing/2014/main" id="{5A2A822C-F7AA-5345-A28A-B3941A315267}"/>
              </a:ext>
            </a:extLst>
          </p:cNvPr>
          <p:cNvSpPr>
            <a:spLocks noChangeShapeType="1"/>
          </p:cNvSpPr>
          <p:nvPr/>
        </p:nvSpPr>
        <p:spPr bwMode="auto">
          <a:xfrm>
            <a:off x="2601913" y="53943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067" name="Line 75">
            <a:extLst>
              <a:ext uri="{FF2B5EF4-FFF2-40B4-BE49-F238E27FC236}">
                <a16:creationId xmlns:a16="http://schemas.microsoft.com/office/drawing/2014/main" id="{BA86ADA4-8CBA-7945-B332-3F8D0155968B}"/>
              </a:ext>
            </a:extLst>
          </p:cNvPr>
          <p:cNvSpPr>
            <a:spLocks noChangeShapeType="1"/>
          </p:cNvSpPr>
          <p:nvPr/>
        </p:nvSpPr>
        <p:spPr bwMode="auto">
          <a:xfrm>
            <a:off x="2620963" y="5778500"/>
            <a:ext cx="1117600" cy="1588"/>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81068" name="Line 76">
            <a:extLst>
              <a:ext uri="{FF2B5EF4-FFF2-40B4-BE49-F238E27FC236}">
                <a16:creationId xmlns:a16="http://schemas.microsoft.com/office/drawing/2014/main" id="{9770C228-955A-8C47-B71C-9941C3E87D07}"/>
              </a:ext>
            </a:extLst>
          </p:cNvPr>
          <p:cNvSpPr>
            <a:spLocks noChangeShapeType="1"/>
          </p:cNvSpPr>
          <p:nvPr/>
        </p:nvSpPr>
        <p:spPr bwMode="auto">
          <a:xfrm>
            <a:off x="2620963" y="6081713"/>
            <a:ext cx="1117600" cy="1587"/>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a:lstStyle/>
          <a:p>
            <a:endParaRPr lang="en-US"/>
          </a:p>
        </p:txBody>
      </p:sp>
      <p:sp>
        <p:nvSpPr>
          <p:cNvPr id="981069" name="Line 77">
            <a:extLst>
              <a:ext uri="{FF2B5EF4-FFF2-40B4-BE49-F238E27FC236}">
                <a16:creationId xmlns:a16="http://schemas.microsoft.com/office/drawing/2014/main" id="{C9106FA8-1B70-314C-8D3F-167C1A9F48ED}"/>
              </a:ext>
            </a:extLst>
          </p:cNvPr>
          <p:cNvSpPr>
            <a:spLocks noChangeShapeType="1"/>
          </p:cNvSpPr>
          <p:nvPr/>
        </p:nvSpPr>
        <p:spPr bwMode="auto">
          <a:xfrm>
            <a:off x="2636838" y="6656388"/>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81070" name="Line 78">
            <a:extLst>
              <a:ext uri="{FF2B5EF4-FFF2-40B4-BE49-F238E27FC236}">
                <a16:creationId xmlns:a16="http://schemas.microsoft.com/office/drawing/2014/main" id="{8F6200E5-B479-BF4A-89FD-8522F6C5E17E}"/>
              </a:ext>
            </a:extLst>
          </p:cNvPr>
          <p:cNvSpPr>
            <a:spLocks noChangeShapeType="1"/>
          </p:cNvSpPr>
          <p:nvPr/>
        </p:nvSpPr>
        <p:spPr bwMode="auto">
          <a:xfrm>
            <a:off x="2620963" y="6927850"/>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81071" name="Line 79">
            <a:extLst>
              <a:ext uri="{FF2B5EF4-FFF2-40B4-BE49-F238E27FC236}">
                <a16:creationId xmlns:a16="http://schemas.microsoft.com/office/drawing/2014/main" id="{087A0BFB-C3DC-7845-A55A-62BD8A616CBD}"/>
              </a:ext>
            </a:extLst>
          </p:cNvPr>
          <p:cNvSpPr>
            <a:spLocks noChangeShapeType="1"/>
          </p:cNvSpPr>
          <p:nvPr/>
        </p:nvSpPr>
        <p:spPr bwMode="auto">
          <a:xfrm>
            <a:off x="2636838" y="7216775"/>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81072" name="Rectangle 80">
            <a:extLst>
              <a:ext uri="{FF2B5EF4-FFF2-40B4-BE49-F238E27FC236}">
                <a16:creationId xmlns:a16="http://schemas.microsoft.com/office/drawing/2014/main" id="{C842BF96-65D9-184C-825F-BAC095749B11}"/>
              </a:ext>
            </a:extLst>
          </p:cNvPr>
          <p:cNvSpPr>
            <a:spLocks noChangeArrowheads="1"/>
          </p:cNvSpPr>
          <p:nvPr/>
        </p:nvSpPr>
        <p:spPr bwMode="auto">
          <a:xfrm>
            <a:off x="2641600" y="5511800"/>
            <a:ext cx="187325"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81073" name="Rectangle 81">
            <a:extLst>
              <a:ext uri="{FF2B5EF4-FFF2-40B4-BE49-F238E27FC236}">
                <a16:creationId xmlns:a16="http://schemas.microsoft.com/office/drawing/2014/main" id="{DF0323A7-AD7E-2849-A29B-1B97BB221106}"/>
              </a:ext>
            </a:extLst>
          </p:cNvPr>
          <p:cNvSpPr>
            <a:spLocks noChangeArrowheads="1"/>
          </p:cNvSpPr>
          <p:nvPr/>
        </p:nvSpPr>
        <p:spPr bwMode="auto">
          <a:xfrm>
            <a:off x="2833688" y="42719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1074" name="Rectangle 82">
            <a:extLst>
              <a:ext uri="{FF2B5EF4-FFF2-40B4-BE49-F238E27FC236}">
                <a16:creationId xmlns:a16="http://schemas.microsoft.com/office/drawing/2014/main" id="{8BBD1829-5F30-8E47-B0F7-FE0068B687D1}"/>
              </a:ext>
            </a:extLst>
          </p:cNvPr>
          <p:cNvSpPr>
            <a:spLocks noChangeArrowheads="1"/>
          </p:cNvSpPr>
          <p:nvPr/>
        </p:nvSpPr>
        <p:spPr bwMode="auto">
          <a:xfrm>
            <a:off x="2654300" y="259556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81075" name="Rectangle 83">
            <a:extLst>
              <a:ext uri="{FF2B5EF4-FFF2-40B4-BE49-F238E27FC236}">
                <a16:creationId xmlns:a16="http://schemas.microsoft.com/office/drawing/2014/main" id="{8293953B-4FBF-4A4A-BA67-8E49907D4FB8}"/>
              </a:ext>
            </a:extLst>
          </p:cNvPr>
          <p:cNvSpPr>
            <a:spLocks noChangeArrowheads="1"/>
          </p:cNvSpPr>
          <p:nvPr/>
        </p:nvSpPr>
        <p:spPr bwMode="auto">
          <a:xfrm>
            <a:off x="2568575" y="428625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81076" name="Rectangle 84">
            <a:extLst>
              <a:ext uri="{FF2B5EF4-FFF2-40B4-BE49-F238E27FC236}">
                <a16:creationId xmlns:a16="http://schemas.microsoft.com/office/drawing/2014/main" id="{663C9141-BF05-5F40-9650-C869B567D1CA}"/>
              </a:ext>
            </a:extLst>
          </p:cNvPr>
          <p:cNvSpPr>
            <a:spLocks noChangeArrowheads="1"/>
          </p:cNvSpPr>
          <p:nvPr/>
        </p:nvSpPr>
        <p:spPr bwMode="auto">
          <a:xfrm>
            <a:off x="2635250" y="2187575"/>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81077" name="Rectangle 85">
            <a:extLst>
              <a:ext uri="{FF2B5EF4-FFF2-40B4-BE49-F238E27FC236}">
                <a16:creationId xmlns:a16="http://schemas.microsoft.com/office/drawing/2014/main" id="{71E36ADC-464C-A646-8D3E-EACED4F3CF6A}"/>
              </a:ext>
            </a:extLst>
          </p:cNvPr>
          <p:cNvSpPr>
            <a:spLocks noChangeArrowheads="1"/>
          </p:cNvSpPr>
          <p:nvPr/>
        </p:nvSpPr>
        <p:spPr bwMode="auto">
          <a:xfrm>
            <a:off x="460375" y="2833688"/>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81078" name="Rectangle 86">
            <a:extLst>
              <a:ext uri="{FF2B5EF4-FFF2-40B4-BE49-F238E27FC236}">
                <a16:creationId xmlns:a16="http://schemas.microsoft.com/office/drawing/2014/main" id="{2511F1EC-1844-1F49-9A1A-577F3ABDF93B}"/>
              </a:ext>
            </a:extLst>
          </p:cNvPr>
          <p:cNvSpPr>
            <a:spLocks noChangeArrowheads="1"/>
          </p:cNvSpPr>
          <p:nvPr/>
        </p:nvSpPr>
        <p:spPr bwMode="auto">
          <a:xfrm>
            <a:off x="444500" y="3203575"/>
            <a:ext cx="177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(D)</a:t>
            </a:r>
            <a:endParaRPr lang="en-US" altLang="en-US" sz="1400">
              <a:latin typeface="Helvetica" pitchFamily="2" charset="0"/>
            </a:endParaRPr>
          </a:p>
        </p:txBody>
      </p:sp>
      <p:sp>
        <p:nvSpPr>
          <p:cNvPr id="981079" name="Rectangle 87">
            <a:extLst>
              <a:ext uri="{FF2B5EF4-FFF2-40B4-BE49-F238E27FC236}">
                <a16:creationId xmlns:a16="http://schemas.microsoft.com/office/drawing/2014/main" id="{633A67AB-C8E4-7B4E-A059-B9E72E5EE16A}"/>
              </a:ext>
            </a:extLst>
          </p:cNvPr>
          <p:cNvSpPr>
            <a:spLocks noChangeArrowheads="1"/>
          </p:cNvSpPr>
          <p:nvPr/>
        </p:nvSpPr>
        <p:spPr bwMode="auto">
          <a:xfrm>
            <a:off x="304800" y="3798888"/>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(PS)</a:t>
            </a:r>
            <a:endParaRPr lang="en-US" altLang="en-US" sz="1400">
              <a:latin typeface="Helvetica" pitchFamily="2" charset="0"/>
            </a:endParaRPr>
          </a:p>
        </p:txBody>
      </p:sp>
      <p:sp>
        <p:nvSpPr>
          <p:cNvPr id="981080" name="Rectangle 88">
            <a:extLst>
              <a:ext uri="{FF2B5EF4-FFF2-40B4-BE49-F238E27FC236}">
                <a16:creationId xmlns:a16="http://schemas.microsoft.com/office/drawing/2014/main" id="{7956E2DE-AA91-8444-9167-108D222B3A7B}"/>
              </a:ext>
            </a:extLst>
          </p:cNvPr>
          <p:cNvSpPr>
            <a:spLocks noChangeArrowheads="1"/>
          </p:cNvSpPr>
          <p:nvPr/>
        </p:nvSpPr>
        <p:spPr bwMode="auto">
          <a:xfrm>
            <a:off x="933450" y="2933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1081" name="Rectangle 89">
            <a:extLst>
              <a:ext uri="{FF2B5EF4-FFF2-40B4-BE49-F238E27FC236}">
                <a16:creationId xmlns:a16="http://schemas.microsoft.com/office/drawing/2014/main" id="{8D529630-80CF-6547-8D1A-C6893EE75899}"/>
              </a:ext>
            </a:extLst>
          </p:cNvPr>
          <p:cNvSpPr>
            <a:spLocks noChangeArrowheads="1"/>
          </p:cNvSpPr>
          <p:nvPr/>
        </p:nvSpPr>
        <p:spPr bwMode="auto">
          <a:xfrm>
            <a:off x="3054350" y="17653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1082" name="Rectangle 90">
            <a:extLst>
              <a:ext uri="{FF2B5EF4-FFF2-40B4-BE49-F238E27FC236}">
                <a16:creationId xmlns:a16="http://schemas.microsoft.com/office/drawing/2014/main" id="{729EEABB-86A8-E744-B372-D96206B4F129}"/>
              </a:ext>
            </a:extLst>
          </p:cNvPr>
          <p:cNvSpPr>
            <a:spLocks noChangeArrowheads="1"/>
          </p:cNvSpPr>
          <p:nvPr/>
        </p:nvSpPr>
        <p:spPr bwMode="auto">
          <a:xfrm>
            <a:off x="3038475" y="20526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1083" name="Rectangle 91">
            <a:extLst>
              <a:ext uri="{FF2B5EF4-FFF2-40B4-BE49-F238E27FC236}">
                <a16:creationId xmlns:a16="http://schemas.microsoft.com/office/drawing/2014/main" id="{AF2EB40E-469B-2649-9C5C-E16964EF8EEB}"/>
              </a:ext>
            </a:extLst>
          </p:cNvPr>
          <p:cNvSpPr>
            <a:spLocks noChangeArrowheads="1"/>
          </p:cNvSpPr>
          <p:nvPr/>
        </p:nvSpPr>
        <p:spPr bwMode="auto">
          <a:xfrm>
            <a:off x="2878138" y="22447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1084" name="Rectangle 92">
            <a:extLst>
              <a:ext uri="{FF2B5EF4-FFF2-40B4-BE49-F238E27FC236}">
                <a16:creationId xmlns:a16="http://schemas.microsoft.com/office/drawing/2014/main" id="{92B8C57E-FABB-3647-8B81-CE3E1E3EF4A4}"/>
              </a:ext>
            </a:extLst>
          </p:cNvPr>
          <p:cNvSpPr>
            <a:spLocks noChangeArrowheads="1"/>
          </p:cNvSpPr>
          <p:nvPr/>
        </p:nvSpPr>
        <p:spPr bwMode="auto">
          <a:xfrm>
            <a:off x="3054350" y="28987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1085" name="Rectangle 93">
            <a:extLst>
              <a:ext uri="{FF2B5EF4-FFF2-40B4-BE49-F238E27FC236}">
                <a16:creationId xmlns:a16="http://schemas.microsoft.com/office/drawing/2014/main" id="{F9EE0E1F-103C-F74A-B76F-A4827BDD6F16}"/>
              </a:ext>
            </a:extLst>
          </p:cNvPr>
          <p:cNvSpPr>
            <a:spLocks noChangeArrowheads="1"/>
          </p:cNvSpPr>
          <p:nvPr/>
        </p:nvSpPr>
        <p:spPr bwMode="auto">
          <a:xfrm>
            <a:off x="2894013" y="36830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1086" name="Rectangle 94">
            <a:extLst>
              <a:ext uri="{FF2B5EF4-FFF2-40B4-BE49-F238E27FC236}">
                <a16:creationId xmlns:a16="http://schemas.microsoft.com/office/drawing/2014/main" id="{A1CA17D9-85E0-CA45-9CA3-846E46F19C41}"/>
              </a:ext>
            </a:extLst>
          </p:cNvPr>
          <p:cNvSpPr>
            <a:spLocks noChangeArrowheads="1"/>
          </p:cNvSpPr>
          <p:nvPr/>
        </p:nvSpPr>
        <p:spPr bwMode="auto">
          <a:xfrm>
            <a:off x="2894013" y="3827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1087" name="Rectangle 95">
            <a:extLst>
              <a:ext uri="{FF2B5EF4-FFF2-40B4-BE49-F238E27FC236}">
                <a16:creationId xmlns:a16="http://schemas.microsoft.com/office/drawing/2014/main" id="{6C9BCDE2-17EA-BD4C-BF58-13C16EF87AA2}"/>
              </a:ext>
            </a:extLst>
          </p:cNvPr>
          <p:cNvSpPr>
            <a:spLocks noChangeArrowheads="1"/>
          </p:cNvSpPr>
          <p:nvPr/>
        </p:nvSpPr>
        <p:spPr bwMode="auto">
          <a:xfrm>
            <a:off x="2989263" y="34591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1088" name="Rectangle 96">
            <a:extLst>
              <a:ext uri="{FF2B5EF4-FFF2-40B4-BE49-F238E27FC236}">
                <a16:creationId xmlns:a16="http://schemas.microsoft.com/office/drawing/2014/main" id="{C66D0B24-6518-9D4D-90CA-02AD30AEFCAC}"/>
              </a:ext>
            </a:extLst>
          </p:cNvPr>
          <p:cNvSpPr>
            <a:spLocks noChangeArrowheads="1"/>
          </p:cNvSpPr>
          <p:nvPr/>
        </p:nvSpPr>
        <p:spPr bwMode="auto">
          <a:xfrm>
            <a:off x="3117850" y="31702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1089" name="Rectangle 97">
            <a:extLst>
              <a:ext uri="{FF2B5EF4-FFF2-40B4-BE49-F238E27FC236}">
                <a16:creationId xmlns:a16="http://schemas.microsoft.com/office/drawing/2014/main" id="{AE2D241F-2DF1-9A49-8393-3D42540CB5B7}"/>
              </a:ext>
            </a:extLst>
          </p:cNvPr>
          <p:cNvSpPr>
            <a:spLocks noChangeArrowheads="1"/>
          </p:cNvSpPr>
          <p:nvPr/>
        </p:nvSpPr>
        <p:spPr bwMode="auto">
          <a:xfrm>
            <a:off x="2894013" y="4624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1090" name="Rectangle 98">
            <a:extLst>
              <a:ext uri="{FF2B5EF4-FFF2-40B4-BE49-F238E27FC236}">
                <a16:creationId xmlns:a16="http://schemas.microsoft.com/office/drawing/2014/main" id="{826ACD2F-F02C-E44F-8441-D7613A5E8800}"/>
              </a:ext>
            </a:extLst>
          </p:cNvPr>
          <p:cNvSpPr>
            <a:spLocks noChangeArrowheads="1"/>
          </p:cNvSpPr>
          <p:nvPr/>
        </p:nvSpPr>
        <p:spPr bwMode="auto">
          <a:xfrm>
            <a:off x="2878138" y="492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1091" name="Rectangle 99">
            <a:extLst>
              <a:ext uri="{FF2B5EF4-FFF2-40B4-BE49-F238E27FC236}">
                <a16:creationId xmlns:a16="http://schemas.microsoft.com/office/drawing/2014/main" id="{6ABB20DE-9037-8F4D-883C-085DBA57EE21}"/>
              </a:ext>
            </a:extLst>
          </p:cNvPr>
          <p:cNvSpPr>
            <a:spLocks noChangeArrowheads="1"/>
          </p:cNvSpPr>
          <p:nvPr/>
        </p:nvSpPr>
        <p:spPr bwMode="auto">
          <a:xfrm>
            <a:off x="2878138" y="51371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1092" name="Rectangle 100">
            <a:extLst>
              <a:ext uri="{FF2B5EF4-FFF2-40B4-BE49-F238E27FC236}">
                <a16:creationId xmlns:a16="http://schemas.microsoft.com/office/drawing/2014/main" id="{90FFD302-34EB-6D41-B813-BDC5EBF741CE}"/>
              </a:ext>
            </a:extLst>
          </p:cNvPr>
          <p:cNvSpPr>
            <a:spLocks noChangeArrowheads="1"/>
          </p:cNvSpPr>
          <p:nvPr/>
        </p:nvSpPr>
        <p:spPr bwMode="auto">
          <a:xfrm>
            <a:off x="2692400" y="5051425"/>
            <a:ext cx="2444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
              </a:rPr>
              <a:t>       </a:t>
            </a:r>
            <a:endParaRPr lang="en-US" altLang="en-US" sz="1400">
              <a:latin typeface="Helvetica" pitchFamily="2" charset="0"/>
            </a:endParaRPr>
          </a:p>
        </p:txBody>
      </p:sp>
      <p:sp>
        <p:nvSpPr>
          <p:cNvPr id="981093" name="Rectangle 101">
            <a:extLst>
              <a:ext uri="{FF2B5EF4-FFF2-40B4-BE49-F238E27FC236}">
                <a16:creationId xmlns:a16="http://schemas.microsoft.com/office/drawing/2014/main" id="{B1A1F2AD-E74D-5E4F-9940-D468144900E3}"/>
              </a:ext>
            </a:extLst>
          </p:cNvPr>
          <p:cNvSpPr>
            <a:spLocks noChangeArrowheads="1"/>
          </p:cNvSpPr>
          <p:nvPr/>
        </p:nvSpPr>
        <p:spPr bwMode="auto">
          <a:xfrm>
            <a:off x="3022600" y="58070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1094" name="Rectangle 102">
            <a:extLst>
              <a:ext uri="{FF2B5EF4-FFF2-40B4-BE49-F238E27FC236}">
                <a16:creationId xmlns:a16="http://schemas.microsoft.com/office/drawing/2014/main" id="{69D87818-010B-5541-AD10-C05D0DD1A6F2}"/>
              </a:ext>
            </a:extLst>
          </p:cNvPr>
          <p:cNvSpPr>
            <a:spLocks noChangeArrowheads="1"/>
          </p:cNvSpPr>
          <p:nvPr/>
        </p:nvSpPr>
        <p:spPr bwMode="auto">
          <a:xfrm>
            <a:off x="3006725" y="609441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1095" name="Rectangle 103">
            <a:extLst>
              <a:ext uri="{FF2B5EF4-FFF2-40B4-BE49-F238E27FC236}">
                <a16:creationId xmlns:a16="http://schemas.microsoft.com/office/drawing/2014/main" id="{9353DD88-92EA-2947-B3A9-F5368420CCE8}"/>
              </a:ext>
            </a:extLst>
          </p:cNvPr>
          <p:cNvSpPr>
            <a:spLocks noChangeArrowheads="1"/>
          </p:cNvSpPr>
          <p:nvPr/>
        </p:nvSpPr>
        <p:spPr bwMode="auto">
          <a:xfrm>
            <a:off x="2814638" y="69564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1096" name="Rectangle 104">
            <a:extLst>
              <a:ext uri="{FF2B5EF4-FFF2-40B4-BE49-F238E27FC236}">
                <a16:creationId xmlns:a16="http://schemas.microsoft.com/office/drawing/2014/main" id="{C9F7CA0E-30C4-474A-8722-2058E7E570FA}"/>
              </a:ext>
            </a:extLst>
          </p:cNvPr>
          <p:cNvSpPr>
            <a:spLocks noChangeArrowheads="1"/>
          </p:cNvSpPr>
          <p:nvPr/>
        </p:nvSpPr>
        <p:spPr bwMode="auto">
          <a:xfrm>
            <a:off x="2894013" y="72278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1097" name="Rectangle 105">
            <a:extLst>
              <a:ext uri="{FF2B5EF4-FFF2-40B4-BE49-F238E27FC236}">
                <a16:creationId xmlns:a16="http://schemas.microsoft.com/office/drawing/2014/main" id="{BF3FF3C1-7C2F-6A4E-A2F4-08FE52D8B17C}"/>
              </a:ext>
            </a:extLst>
          </p:cNvPr>
          <p:cNvSpPr>
            <a:spLocks noChangeArrowheads="1"/>
          </p:cNvSpPr>
          <p:nvPr/>
        </p:nvSpPr>
        <p:spPr bwMode="auto">
          <a:xfrm>
            <a:off x="2533650" y="2174875"/>
            <a:ext cx="3429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
              </a:rPr>
              <a:t>        </a:t>
            </a:r>
            <a:endParaRPr lang="en-US" altLang="en-US" sz="1400">
              <a:latin typeface="Helvetica" pitchFamily="2" charset="0"/>
            </a:endParaRPr>
          </a:p>
        </p:txBody>
      </p:sp>
      <p:sp>
        <p:nvSpPr>
          <p:cNvPr id="981098" name="Rectangle 106">
            <a:extLst>
              <a:ext uri="{FF2B5EF4-FFF2-40B4-BE49-F238E27FC236}">
                <a16:creationId xmlns:a16="http://schemas.microsoft.com/office/drawing/2014/main" id="{44E45435-1B79-1A48-9261-10C8A963079B}"/>
              </a:ext>
            </a:extLst>
          </p:cNvPr>
          <p:cNvSpPr>
            <a:spLocks noChangeArrowheads="1"/>
          </p:cNvSpPr>
          <p:nvPr/>
        </p:nvSpPr>
        <p:spPr bwMode="auto">
          <a:xfrm>
            <a:off x="3101975" y="238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1099" name="AutoShape 107">
            <a:extLst>
              <a:ext uri="{FF2B5EF4-FFF2-40B4-BE49-F238E27FC236}">
                <a16:creationId xmlns:a16="http://schemas.microsoft.com/office/drawing/2014/main" id="{25B45234-10B5-3C40-9E06-A07B1EBD1123}"/>
              </a:ext>
            </a:extLst>
          </p:cNvPr>
          <p:cNvSpPr>
            <a:spLocks noChangeArrowheads="1"/>
          </p:cNvSpPr>
          <p:nvPr/>
        </p:nvSpPr>
        <p:spPr bwMode="auto">
          <a:xfrm flipH="1">
            <a:off x="1789113" y="3225800"/>
            <a:ext cx="400050" cy="444500"/>
          </a:xfrm>
          <a:prstGeom prst="rightArrow">
            <a:avLst>
              <a:gd name="adj1" fmla="val 50000"/>
              <a:gd name="adj2" fmla="val 5000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100" name="Rectangle 108">
            <a:extLst>
              <a:ext uri="{FF2B5EF4-FFF2-40B4-BE49-F238E27FC236}">
                <a16:creationId xmlns:a16="http://schemas.microsoft.com/office/drawing/2014/main" id="{21BC8733-6A0B-3148-A2D7-E2D15283A014}"/>
              </a:ext>
            </a:extLst>
          </p:cNvPr>
          <p:cNvSpPr>
            <a:spLocks noChangeArrowheads="1"/>
          </p:cNvSpPr>
          <p:nvPr/>
        </p:nvSpPr>
        <p:spPr bwMode="auto">
          <a:xfrm>
            <a:off x="431800" y="3444875"/>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81101" name="Rectangle 109">
            <a:extLst>
              <a:ext uri="{FF2B5EF4-FFF2-40B4-BE49-F238E27FC236}">
                <a16:creationId xmlns:a16="http://schemas.microsoft.com/office/drawing/2014/main" id="{DD1BF2B6-BD47-3A49-B539-5DE47BCEFA63}"/>
              </a:ext>
            </a:extLst>
          </p:cNvPr>
          <p:cNvSpPr>
            <a:spLocks noChangeArrowheads="1"/>
          </p:cNvSpPr>
          <p:nvPr/>
        </p:nvSpPr>
        <p:spPr bwMode="auto">
          <a:xfrm>
            <a:off x="650875" y="4129088"/>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Taw</a:t>
            </a:r>
            <a:endParaRPr lang="en-US" altLang="en-US">
              <a:latin typeface="Helvetica" pitchFamily="2" charset="0"/>
            </a:endParaRPr>
          </a:p>
        </p:txBody>
      </p:sp>
      <p:sp>
        <p:nvSpPr>
          <p:cNvPr id="981102" name="Rectangle 110">
            <a:extLst>
              <a:ext uri="{FF2B5EF4-FFF2-40B4-BE49-F238E27FC236}">
                <a16:creationId xmlns:a16="http://schemas.microsoft.com/office/drawing/2014/main" id="{310EC5A0-C724-C249-908A-0B69534EFBB5}"/>
              </a:ext>
            </a:extLst>
          </p:cNvPr>
          <p:cNvSpPr>
            <a:spLocks noChangeArrowheads="1"/>
          </p:cNvSpPr>
          <p:nvPr/>
        </p:nvSpPr>
        <p:spPr bwMode="auto">
          <a:xfrm>
            <a:off x="606425" y="442118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Taw</a:t>
            </a:r>
            <a:endParaRPr lang="en-US" altLang="en-US">
              <a:latin typeface="Helvetica" pitchFamily="2" charset="0"/>
            </a:endParaRPr>
          </a:p>
        </p:txBody>
      </p:sp>
      <p:sp>
        <p:nvSpPr>
          <p:cNvPr id="981103" name="Rectangle 111">
            <a:extLst>
              <a:ext uri="{FF2B5EF4-FFF2-40B4-BE49-F238E27FC236}">
                <a16:creationId xmlns:a16="http://schemas.microsoft.com/office/drawing/2014/main" id="{F93CEB36-D059-F347-86A8-74D4E68C44DF}"/>
              </a:ext>
            </a:extLst>
          </p:cNvPr>
          <p:cNvSpPr>
            <a:spLocks noChangeArrowheads="1"/>
          </p:cNvSpPr>
          <p:nvPr/>
        </p:nvSpPr>
        <p:spPr bwMode="auto">
          <a:xfrm>
            <a:off x="890588" y="4749800"/>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Ezra</a:t>
            </a:r>
            <a:endParaRPr lang="en-US" altLang="en-US">
              <a:latin typeface="Helvetica" pitchFamily="2" charset="0"/>
            </a:endParaRPr>
          </a:p>
        </p:txBody>
      </p:sp>
      <p:sp>
        <p:nvSpPr>
          <p:cNvPr id="981104" name="Rectangle 112">
            <a:extLst>
              <a:ext uri="{FF2B5EF4-FFF2-40B4-BE49-F238E27FC236}">
                <a16:creationId xmlns:a16="http://schemas.microsoft.com/office/drawing/2014/main" id="{92F3F9E7-155B-BC46-AA15-BAD9ED61562D}"/>
              </a:ext>
            </a:extLst>
          </p:cNvPr>
          <p:cNvSpPr>
            <a:spLocks noChangeArrowheads="1"/>
          </p:cNvSpPr>
          <p:nvPr/>
        </p:nvSpPr>
        <p:spPr bwMode="auto">
          <a:xfrm>
            <a:off x="596900" y="5092700"/>
            <a:ext cx="952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Nehemia</a:t>
            </a:r>
            <a:endParaRPr lang="en-US" altLang="en-US" b="1">
              <a:latin typeface="Helvetica" pitchFamily="2" charset="0"/>
            </a:endParaRPr>
          </a:p>
        </p:txBody>
      </p:sp>
      <p:sp>
        <p:nvSpPr>
          <p:cNvPr id="981105" name="Rectangle 113">
            <a:extLst>
              <a:ext uri="{FF2B5EF4-FFF2-40B4-BE49-F238E27FC236}">
                <a16:creationId xmlns:a16="http://schemas.microsoft.com/office/drawing/2014/main" id="{06D41816-3447-8B4B-B93E-D626ECADA48D}"/>
              </a:ext>
            </a:extLst>
          </p:cNvPr>
          <p:cNvSpPr>
            <a:spLocks noChangeArrowheads="1"/>
          </p:cNvSpPr>
          <p:nvPr/>
        </p:nvSpPr>
        <p:spPr bwMode="auto">
          <a:xfrm>
            <a:off x="830263" y="5414963"/>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Ester</a:t>
            </a:r>
            <a:endParaRPr lang="en-US" altLang="en-US">
              <a:latin typeface="Helvetica" pitchFamily="2" charset="0"/>
            </a:endParaRPr>
          </a:p>
        </p:txBody>
      </p:sp>
      <p:sp>
        <p:nvSpPr>
          <p:cNvPr id="981106" name="Rectangle 114">
            <a:extLst>
              <a:ext uri="{FF2B5EF4-FFF2-40B4-BE49-F238E27FC236}">
                <a16:creationId xmlns:a16="http://schemas.microsoft.com/office/drawing/2014/main" id="{A1DAE15E-33C3-F942-8463-6ADCBD2588EE}"/>
              </a:ext>
            </a:extLst>
          </p:cNvPr>
          <p:cNvSpPr>
            <a:spLocks noChangeArrowheads="1"/>
          </p:cNvSpPr>
          <p:nvPr/>
        </p:nvSpPr>
        <p:spPr bwMode="auto">
          <a:xfrm>
            <a:off x="731838" y="2717800"/>
            <a:ext cx="8905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700" b="1">
                <a:solidFill>
                  <a:srgbClr val="000000"/>
                </a:solidFill>
                <a:latin typeface="Helvetica" pitchFamily="2" charset="0"/>
              </a:rPr>
              <a:t>I Samuel</a:t>
            </a:r>
            <a:endParaRPr lang="en-US" altLang="en-US" sz="1400">
              <a:latin typeface="Helvetica" pitchFamily="2" charset="0"/>
            </a:endParaRPr>
          </a:p>
        </p:txBody>
      </p:sp>
      <p:sp>
        <p:nvSpPr>
          <p:cNvPr id="981107" name="Rectangle 115">
            <a:extLst>
              <a:ext uri="{FF2B5EF4-FFF2-40B4-BE49-F238E27FC236}">
                <a16:creationId xmlns:a16="http://schemas.microsoft.com/office/drawing/2014/main" id="{A61BDEE7-A3A0-8945-AFB1-863A8D4D15E3}"/>
              </a:ext>
            </a:extLst>
          </p:cNvPr>
          <p:cNvSpPr>
            <a:spLocks noChangeArrowheads="1"/>
          </p:cNvSpPr>
          <p:nvPr/>
        </p:nvSpPr>
        <p:spPr bwMode="auto">
          <a:xfrm>
            <a:off x="668338" y="3114675"/>
            <a:ext cx="1003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Samuel</a:t>
            </a:r>
            <a:endParaRPr lang="en-US" altLang="en-US" sz="1400">
              <a:latin typeface="Helvetica" pitchFamily="2" charset="0"/>
            </a:endParaRPr>
          </a:p>
        </p:txBody>
      </p:sp>
      <p:sp>
        <p:nvSpPr>
          <p:cNvPr id="981108" name="Rectangle 116">
            <a:extLst>
              <a:ext uri="{FF2B5EF4-FFF2-40B4-BE49-F238E27FC236}">
                <a16:creationId xmlns:a16="http://schemas.microsoft.com/office/drawing/2014/main" id="{F70BB3C7-43E2-6A4C-8576-888268B7F6B8}"/>
              </a:ext>
            </a:extLst>
          </p:cNvPr>
          <p:cNvSpPr>
            <a:spLocks noChangeArrowheads="1"/>
          </p:cNvSpPr>
          <p:nvPr/>
        </p:nvSpPr>
        <p:spPr bwMode="auto">
          <a:xfrm>
            <a:off x="782638" y="336867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Raja</a:t>
            </a:r>
            <a:endParaRPr lang="en-US" altLang="en-US">
              <a:latin typeface="Helvetica" pitchFamily="2" charset="0"/>
            </a:endParaRPr>
          </a:p>
        </p:txBody>
      </p:sp>
      <p:sp>
        <p:nvSpPr>
          <p:cNvPr id="981109" name="Rectangle 117">
            <a:extLst>
              <a:ext uri="{FF2B5EF4-FFF2-40B4-BE49-F238E27FC236}">
                <a16:creationId xmlns:a16="http://schemas.microsoft.com/office/drawing/2014/main" id="{A22D90CF-11DC-1A4C-BAD1-FD05023F4EAE}"/>
              </a:ext>
            </a:extLst>
          </p:cNvPr>
          <p:cNvSpPr>
            <a:spLocks noChangeArrowheads="1"/>
          </p:cNvSpPr>
          <p:nvPr/>
        </p:nvSpPr>
        <p:spPr bwMode="auto">
          <a:xfrm>
            <a:off x="641350" y="3730625"/>
            <a:ext cx="673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Raja</a:t>
            </a:r>
            <a:endParaRPr lang="en-US" altLang="en-US">
              <a:latin typeface="Helvetica" pitchFamily="2" charset="0"/>
            </a:endParaRPr>
          </a:p>
        </p:txBody>
      </p:sp>
      <p:sp>
        <p:nvSpPr>
          <p:cNvPr id="981110" name="Rectangle 118" descr="Small grid">
            <a:extLst>
              <a:ext uri="{FF2B5EF4-FFF2-40B4-BE49-F238E27FC236}">
                <a16:creationId xmlns:a16="http://schemas.microsoft.com/office/drawing/2014/main" id="{AFB78AB8-5FD7-074D-A03F-9F70644103AF}"/>
              </a:ext>
            </a:extLst>
          </p:cNvPr>
          <p:cNvSpPr>
            <a:spLocks noChangeArrowheads="1"/>
          </p:cNvSpPr>
          <p:nvPr/>
        </p:nvSpPr>
        <p:spPr bwMode="auto">
          <a:xfrm>
            <a:off x="2220913" y="582613"/>
            <a:ext cx="222250" cy="32797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111" name="Arc 119">
            <a:extLst>
              <a:ext uri="{FF2B5EF4-FFF2-40B4-BE49-F238E27FC236}">
                <a16:creationId xmlns:a16="http://schemas.microsoft.com/office/drawing/2014/main" id="{B34BF4FF-B669-4E48-8A28-AB4343F71E7F}"/>
              </a:ext>
            </a:extLst>
          </p:cNvPr>
          <p:cNvSpPr>
            <a:spLocks/>
          </p:cNvSpPr>
          <p:nvPr/>
        </p:nvSpPr>
        <p:spPr bwMode="auto">
          <a:xfrm rot="10860000">
            <a:off x="2457450" y="569913"/>
            <a:ext cx="92075" cy="27463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381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112" name="Line 120">
            <a:extLst>
              <a:ext uri="{FF2B5EF4-FFF2-40B4-BE49-F238E27FC236}">
                <a16:creationId xmlns:a16="http://schemas.microsoft.com/office/drawing/2014/main" id="{B8660E22-2E10-3F4B-82B3-DB0A72DB2CD7}"/>
              </a:ext>
            </a:extLst>
          </p:cNvPr>
          <p:cNvSpPr>
            <a:spLocks noChangeShapeType="1"/>
          </p:cNvSpPr>
          <p:nvPr/>
        </p:nvSpPr>
        <p:spPr bwMode="auto">
          <a:xfrm flipH="1" flipV="1">
            <a:off x="3830638" y="360363"/>
            <a:ext cx="0" cy="4381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113" name="Line 121">
            <a:extLst>
              <a:ext uri="{FF2B5EF4-FFF2-40B4-BE49-F238E27FC236}">
                <a16:creationId xmlns:a16="http://schemas.microsoft.com/office/drawing/2014/main" id="{5A098278-30DD-EC43-ABE2-07599705989D}"/>
              </a:ext>
            </a:extLst>
          </p:cNvPr>
          <p:cNvSpPr>
            <a:spLocks noChangeShapeType="1"/>
          </p:cNvSpPr>
          <p:nvPr/>
        </p:nvSpPr>
        <p:spPr bwMode="auto">
          <a:xfrm>
            <a:off x="2670175" y="571500"/>
            <a:ext cx="4937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114" name="Line 122">
            <a:extLst>
              <a:ext uri="{FF2B5EF4-FFF2-40B4-BE49-F238E27FC236}">
                <a16:creationId xmlns:a16="http://schemas.microsoft.com/office/drawing/2014/main" id="{8999984C-C7ED-8D40-9596-88823D055D7B}"/>
              </a:ext>
            </a:extLst>
          </p:cNvPr>
          <p:cNvSpPr>
            <a:spLocks noChangeShapeType="1"/>
          </p:cNvSpPr>
          <p:nvPr/>
        </p:nvSpPr>
        <p:spPr bwMode="auto">
          <a:xfrm>
            <a:off x="3290888" y="571500"/>
            <a:ext cx="479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115" name="Line 123">
            <a:extLst>
              <a:ext uri="{FF2B5EF4-FFF2-40B4-BE49-F238E27FC236}">
                <a16:creationId xmlns:a16="http://schemas.microsoft.com/office/drawing/2014/main" id="{A75D5A89-4FA6-C54B-84FA-971EF32BD09C}"/>
              </a:ext>
            </a:extLst>
          </p:cNvPr>
          <p:cNvSpPr>
            <a:spLocks noChangeShapeType="1"/>
          </p:cNvSpPr>
          <p:nvPr/>
        </p:nvSpPr>
        <p:spPr bwMode="auto">
          <a:xfrm>
            <a:off x="2651125" y="2012950"/>
            <a:ext cx="11160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116" name="Line 124">
            <a:extLst>
              <a:ext uri="{FF2B5EF4-FFF2-40B4-BE49-F238E27FC236}">
                <a16:creationId xmlns:a16="http://schemas.microsoft.com/office/drawing/2014/main" id="{5651EF1B-3F29-F543-9579-0890FFD39E94}"/>
              </a:ext>
            </a:extLst>
          </p:cNvPr>
          <p:cNvSpPr>
            <a:spLocks noChangeShapeType="1"/>
          </p:cNvSpPr>
          <p:nvPr/>
        </p:nvSpPr>
        <p:spPr bwMode="auto">
          <a:xfrm>
            <a:off x="2620963" y="34512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117" name="Rectangle 125">
            <a:extLst>
              <a:ext uri="{FF2B5EF4-FFF2-40B4-BE49-F238E27FC236}">
                <a16:creationId xmlns:a16="http://schemas.microsoft.com/office/drawing/2014/main" id="{F82B5274-F2D6-CF43-A23F-7F4405EB98EA}"/>
              </a:ext>
            </a:extLst>
          </p:cNvPr>
          <p:cNvSpPr>
            <a:spLocks noChangeArrowheads="1"/>
          </p:cNvSpPr>
          <p:nvPr/>
        </p:nvSpPr>
        <p:spPr bwMode="auto">
          <a:xfrm>
            <a:off x="4243388" y="186690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(N)</a:t>
            </a:r>
          </a:p>
        </p:txBody>
      </p:sp>
      <p:sp>
        <p:nvSpPr>
          <p:cNvPr id="981118" name="Rectangle 126">
            <a:extLst>
              <a:ext uri="{FF2B5EF4-FFF2-40B4-BE49-F238E27FC236}">
                <a16:creationId xmlns:a16="http://schemas.microsoft.com/office/drawing/2014/main" id="{0468F277-8FA8-5742-B2D2-AD481E6A39C0}"/>
              </a:ext>
            </a:extLst>
          </p:cNvPr>
          <p:cNvSpPr>
            <a:spLocks noChangeArrowheads="1"/>
          </p:cNvSpPr>
          <p:nvPr/>
        </p:nvSpPr>
        <p:spPr bwMode="auto">
          <a:xfrm>
            <a:off x="4224338" y="3041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81119" name="Rectangle 127">
            <a:extLst>
              <a:ext uri="{FF2B5EF4-FFF2-40B4-BE49-F238E27FC236}">
                <a16:creationId xmlns:a16="http://schemas.microsoft.com/office/drawing/2014/main" id="{729A1045-22CA-6147-889E-205E50C35935}"/>
              </a:ext>
            </a:extLst>
          </p:cNvPr>
          <p:cNvSpPr>
            <a:spLocks noChangeArrowheads="1"/>
          </p:cNvSpPr>
          <p:nvPr/>
        </p:nvSpPr>
        <p:spPr bwMode="auto">
          <a:xfrm>
            <a:off x="4225925" y="4438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81120" name="Rectangle 128">
            <a:extLst>
              <a:ext uri="{FF2B5EF4-FFF2-40B4-BE49-F238E27FC236}">
                <a16:creationId xmlns:a16="http://schemas.microsoft.com/office/drawing/2014/main" id="{B559CD6D-5CFF-0C44-93F3-A725D5D2420A}"/>
              </a:ext>
            </a:extLst>
          </p:cNvPr>
          <p:cNvSpPr>
            <a:spLocks noChangeArrowheads="1"/>
          </p:cNvSpPr>
          <p:nvPr/>
        </p:nvSpPr>
        <p:spPr bwMode="auto">
          <a:xfrm>
            <a:off x="4211638" y="573246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81121" name="Rectangle 129">
            <a:extLst>
              <a:ext uri="{FF2B5EF4-FFF2-40B4-BE49-F238E27FC236}">
                <a16:creationId xmlns:a16="http://schemas.microsoft.com/office/drawing/2014/main" id="{050C0637-7B3A-3D4D-B366-59EBF33FAE9F}"/>
              </a:ext>
            </a:extLst>
          </p:cNvPr>
          <p:cNvSpPr>
            <a:spLocks noChangeArrowheads="1"/>
          </p:cNvSpPr>
          <p:nvPr/>
        </p:nvSpPr>
        <p:spPr bwMode="auto">
          <a:xfrm>
            <a:off x="4210050" y="6661150"/>
            <a:ext cx="622300" cy="3635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81122" name="Line 130">
            <a:extLst>
              <a:ext uri="{FF2B5EF4-FFF2-40B4-BE49-F238E27FC236}">
                <a16:creationId xmlns:a16="http://schemas.microsoft.com/office/drawing/2014/main" id="{602DD844-AFFB-7A4A-AD12-7F449349EBF8}"/>
              </a:ext>
            </a:extLst>
          </p:cNvPr>
          <p:cNvSpPr>
            <a:spLocks noChangeShapeType="1"/>
          </p:cNvSpPr>
          <p:nvPr/>
        </p:nvSpPr>
        <p:spPr bwMode="auto">
          <a:xfrm>
            <a:off x="2649538" y="31670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123" name="Line 131">
            <a:extLst>
              <a:ext uri="{FF2B5EF4-FFF2-40B4-BE49-F238E27FC236}">
                <a16:creationId xmlns:a16="http://schemas.microsoft.com/office/drawing/2014/main" id="{835D1600-8FE7-DA42-9178-E7830F2FF5E2}"/>
              </a:ext>
            </a:extLst>
          </p:cNvPr>
          <p:cNvSpPr>
            <a:spLocks noChangeShapeType="1"/>
          </p:cNvSpPr>
          <p:nvPr/>
        </p:nvSpPr>
        <p:spPr bwMode="auto">
          <a:xfrm>
            <a:off x="2620963" y="521017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124" name="Line 132">
            <a:extLst>
              <a:ext uri="{FF2B5EF4-FFF2-40B4-BE49-F238E27FC236}">
                <a16:creationId xmlns:a16="http://schemas.microsoft.com/office/drawing/2014/main" id="{4D4A0AE4-F332-1549-96B5-7E97AC46099E}"/>
              </a:ext>
            </a:extLst>
          </p:cNvPr>
          <p:cNvSpPr>
            <a:spLocks noChangeShapeType="1"/>
          </p:cNvSpPr>
          <p:nvPr/>
        </p:nvSpPr>
        <p:spPr bwMode="auto">
          <a:xfrm>
            <a:off x="2179638" y="3898900"/>
            <a:ext cx="230187" cy="25558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81125" name="Group 133">
            <a:extLst>
              <a:ext uri="{FF2B5EF4-FFF2-40B4-BE49-F238E27FC236}">
                <a16:creationId xmlns:a16="http://schemas.microsoft.com/office/drawing/2014/main" id="{2221C237-5653-774D-88BB-DC3A264A672C}"/>
              </a:ext>
            </a:extLst>
          </p:cNvPr>
          <p:cNvGrpSpPr>
            <a:grpSpLocks/>
          </p:cNvGrpSpPr>
          <p:nvPr/>
        </p:nvGrpSpPr>
        <p:grpSpPr bwMode="auto">
          <a:xfrm>
            <a:off x="1901825" y="4265613"/>
            <a:ext cx="765175" cy="1147762"/>
            <a:chOff x="89" y="3487"/>
            <a:chExt cx="482" cy="723"/>
          </a:xfrm>
        </p:grpSpPr>
        <p:sp>
          <p:nvSpPr>
            <p:cNvPr id="981126" name="Rectangle 134">
              <a:extLst>
                <a:ext uri="{FF2B5EF4-FFF2-40B4-BE49-F238E27FC236}">
                  <a16:creationId xmlns:a16="http://schemas.microsoft.com/office/drawing/2014/main" id="{6C9CE3B9-74E4-BE49-870B-7450580CC821}"/>
                </a:ext>
              </a:extLst>
            </p:cNvPr>
            <p:cNvSpPr>
              <a:spLocks noChangeArrowheads="1"/>
            </p:cNvSpPr>
            <p:nvPr/>
          </p:nvSpPr>
          <p:spPr bwMode="auto">
            <a:xfrm>
              <a:off x="89" y="3487"/>
              <a:ext cx="15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NABI</a:t>
              </a:r>
              <a:endParaRPr lang="en-US" altLang="en-US" sz="1400">
                <a:latin typeface="Helvetica" pitchFamily="2" charset="0"/>
              </a:endParaRPr>
            </a:p>
          </p:txBody>
        </p:sp>
        <p:sp>
          <p:nvSpPr>
            <p:cNvPr id="981127" name="Rectangle 135">
              <a:extLst>
                <a:ext uri="{FF2B5EF4-FFF2-40B4-BE49-F238E27FC236}">
                  <a16:creationId xmlns:a16="http://schemas.microsoft.com/office/drawing/2014/main" id="{C76F3B66-A391-1C41-B8AE-7E744979C023}"/>
                </a:ext>
              </a:extLst>
            </p:cNvPr>
            <p:cNvSpPr>
              <a:spLocks noChangeArrowheads="1"/>
            </p:cNvSpPr>
            <p:nvPr/>
          </p:nvSpPr>
          <p:spPr bwMode="auto">
            <a:xfrm>
              <a:off x="89" y="356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MENULIS</a:t>
              </a:r>
              <a:endParaRPr lang="en-US" altLang="en-US" sz="1400">
                <a:latin typeface="Helvetica" pitchFamily="2" charset="0"/>
              </a:endParaRPr>
            </a:p>
          </p:txBody>
        </p:sp>
        <p:sp>
          <p:nvSpPr>
            <p:cNvPr id="981128" name="Rectangle 136">
              <a:extLst>
                <a:ext uri="{FF2B5EF4-FFF2-40B4-BE49-F238E27FC236}">
                  <a16:creationId xmlns:a16="http://schemas.microsoft.com/office/drawing/2014/main" id="{937CF74B-074F-5046-BD72-9B6EC7D45A5E}"/>
                </a:ext>
              </a:extLst>
            </p:cNvPr>
            <p:cNvSpPr>
              <a:spLocks noChangeArrowheads="1"/>
            </p:cNvSpPr>
            <p:nvPr/>
          </p:nvSpPr>
          <p:spPr bwMode="auto">
            <a:xfrm>
              <a:off x="89" y="364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SELAMA</a:t>
              </a:r>
              <a:endParaRPr lang="en-US" altLang="en-US" sz="1400">
                <a:latin typeface="Helvetica" pitchFamily="2" charset="0"/>
              </a:endParaRPr>
            </a:p>
          </p:txBody>
        </p:sp>
        <p:sp>
          <p:nvSpPr>
            <p:cNvPr id="981129" name="Rectangle 137">
              <a:extLst>
                <a:ext uri="{FF2B5EF4-FFF2-40B4-BE49-F238E27FC236}">
                  <a16:creationId xmlns:a16="http://schemas.microsoft.com/office/drawing/2014/main" id="{5C388D8F-67DB-2440-AE90-DB21340E7CAB}"/>
                </a:ext>
              </a:extLst>
            </p:cNvPr>
            <p:cNvSpPr>
              <a:spLocks noChangeArrowheads="1"/>
            </p:cNvSpPr>
            <p:nvPr/>
          </p:nvSpPr>
          <p:spPr bwMode="auto">
            <a:xfrm>
              <a:off x="89" y="3725"/>
              <a:ext cx="27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EMPAT</a:t>
              </a:r>
              <a:endParaRPr lang="en-US" altLang="en-US" sz="1400">
                <a:latin typeface="Helvetica" pitchFamily="2" charset="0"/>
              </a:endParaRPr>
            </a:p>
          </p:txBody>
        </p:sp>
        <p:sp>
          <p:nvSpPr>
            <p:cNvPr id="981130" name="Rectangle 138">
              <a:extLst>
                <a:ext uri="{FF2B5EF4-FFF2-40B4-BE49-F238E27FC236}">
                  <a16:creationId xmlns:a16="http://schemas.microsoft.com/office/drawing/2014/main" id="{BB6BD723-5517-9A4A-92CB-81A58DCFF117}"/>
                </a:ext>
              </a:extLst>
            </p:cNvPr>
            <p:cNvSpPr>
              <a:spLocks noChangeArrowheads="1"/>
            </p:cNvSpPr>
            <p:nvPr/>
          </p:nvSpPr>
          <p:spPr bwMode="auto">
            <a:xfrm>
              <a:off x="89" y="3803"/>
              <a:ext cx="29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RATUS</a:t>
              </a:r>
              <a:endParaRPr lang="en-US" altLang="en-US" sz="1400">
                <a:latin typeface="Helvetica" pitchFamily="2" charset="0"/>
              </a:endParaRPr>
            </a:p>
          </p:txBody>
        </p:sp>
        <p:sp>
          <p:nvSpPr>
            <p:cNvPr id="981131" name="Rectangle 139">
              <a:extLst>
                <a:ext uri="{FF2B5EF4-FFF2-40B4-BE49-F238E27FC236}">
                  <a16:creationId xmlns:a16="http://schemas.microsoft.com/office/drawing/2014/main" id="{E360A27D-87CF-BB41-B300-049327DE2518}"/>
                </a:ext>
              </a:extLst>
            </p:cNvPr>
            <p:cNvSpPr>
              <a:spLocks noChangeArrowheads="1"/>
            </p:cNvSpPr>
            <p:nvPr/>
          </p:nvSpPr>
          <p:spPr bwMode="auto">
            <a:xfrm>
              <a:off x="89" y="3885"/>
              <a:ext cx="33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TAHUN</a:t>
              </a:r>
              <a:endParaRPr lang="en-US" altLang="en-US" sz="1400">
                <a:latin typeface="Helvetica" pitchFamily="2" charset="0"/>
              </a:endParaRPr>
            </a:p>
          </p:txBody>
        </p:sp>
        <p:sp>
          <p:nvSpPr>
            <p:cNvPr id="981132" name="Rectangle 140">
              <a:extLst>
                <a:ext uri="{FF2B5EF4-FFF2-40B4-BE49-F238E27FC236}">
                  <a16:creationId xmlns:a16="http://schemas.microsoft.com/office/drawing/2014/main" id="{FC3D788A-9DCA-CA41-98FA-C333722B8D44}"/>
                </a:ext>
              </a:extLst>
            </p:cNvPr>
            <p:cNvSpPr>
              <a:spLocks noChangeArrowheads="1"/>
            </p:cNvSpPr>
            <p:nvPr/>
          </p:nvSpPr>
          <p:spPr bwMode="auto">
            <a:xfrm>
              <a:off x="89" y="3972"/>
              <a:ext cx="42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SETELAH</a:t>
              </a:r>
              <a:endParaRPr lang="en-US" altLang="en-US" sz="1400">
                <a:latin typeface="Helvetica" pitchFamily="2" charset="0"/>
              </a:endParaRPr>
            </a:p>
          </p:txBody>
        </p:sp>
        <p:sp>
          <p:nvSpPr>
            <p:cNvPr id="981133" name="Rectangle 141">
              <a:extLst>
                <a:ext uri="{FF2B5EF4-FFF2-40B4-BE49-F238E27FC236}">
                  <a16:creationId xmlns:a16="http://schemas.microsoft.com/office/drawing/2014/main" id="{5830771E-AA94-594A-97F2-6EE2089AB239}"/>
                </a:ext>
              </a:extLst>
            </p:cNvPr>
            <p:cNvSpPr>
              <a:spLocks noChangeArrowheads="1"/>
            </p:cNvSpPr>
            <p:nvPr/>
          </p:nvSpPr>
          <p:spPr bwMode="auto">
            <a:xfrm>
              <a:off x="101" y="4056"/>
              <a:ext cx="1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 </a:t>
              </a:r>
              <a:endParaRPr lang="en-US" altLang="en-US" sz="1400">
                <a:latin typeface="Helvetica" pitchFamily="2" charset="0"/>
              </a:endParaRPr>
            </a:p>
          </p:txBody>
        </p:sp>
        <p:sp>
          <p:nvSpPr>
            <p:cNvPr id="981134" name="Rectangle 142">
              <a:extLst>
                <a:ext uri="{FF2B5EF4-FFF2-40B4-BE49-F238E27FC236}">
                  <a16:creationId xmlns:a16="http://schemas.microsoft.com/office/drawing/2014/main" id="{6410DAE0-6695-E540-AC17-C94269227C31}"/>
                </a:ext>
              </a:extLst>
            </p:cNvPr>
            <p:cNvSpPr>
              <a:spLocks noChangeArrowheads="1"/>
            </p:cNvSpPr>
            <p:nvPr/>
          </p:nvSpPr>
          <p:spPr bwMode="auto">
            <a:xfrm>
              <a:off x="125" y="4133"/>
              <a:ext cx="4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"PECAH"</a:t>
              </a:r>
              <a:endParaRPr lang="en-US" altLang="en-US" sz="1400">
                <a:latin typeface="Helvetica" pitchFamily="2" charset="0"/>
              </a:endParaRPr>
            </a:p>
          </p:txBody>
        </p:sp>
      </p:grpSp>
      <p:sp>
        <p:nvSpPr>
          <p:cNvPr id="981135" name="Rectangle 143" descr="Small grid">
            <a:extLst>
              <a:ext uri="{FF2B5EF4-FFF2-40B4-BE49-F238E27FC236}">
                <a16:creationId xmlns:a16="http://schemas.microsoft.com/office/drawing/2014/main" id="{4C129634-F0B9-0D48-8875-FE0BCCB4A6B9}"/>
              </a:ext>
            </a:extLst>
          </p:cNvPr>
          <p:cNvSpPr>
            <a:spLocks noChangeArrowheads="1"/>
          </p:cNvSpPr>
          <p:nvPr/>
        </p:nvSpPr>
        <p:spPr bwMode="auto">
          <a:xfrm rot="2940000">
            <a:off x="2197100" y="3862388"/>
            <a:ext cx="366713" cy="179387"/>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136" name="AutoShape 144">
            <a:extLst>
              <a:ext uri="{FF2B5EF4-FFF2-40B4-BE49-F238E27FC236}">
                <a16:creationId xmlns:a16="http://schemas.microsoft.com/office/drawing/2014/main" id="{1A0E7578-7D8F-1642-86F0-88FF67280E03}"/>
              </a:ext>
            </a:extLst>
          </p:cNvPr>
          <p:cNvSpPr>
            <a:spLocks noChangeArrowheads="1"/>
          </p:cNvSpPr>
          <p:nvPr/>
        </p:nvSpPr>
        <p:spPr bwMode="auto">
          <a:xfrm rot="13800000" flipH="1">
            <a:off x="2379663" y="3867150"/>
            <a:ext cx="241300" cy="406400"/>
          </a:xfrm>
          <a:prstGeom prst="rightArrow">
            <a:avLst>
              <a:gd name="adj1" fmla="val 50000"/>
              <a:gd name="adj2" fmla="val 50005"/>
            </a:avLst>
          </a:prstGeom>
          <a:solidFill>
            <a:schemeClr val="tx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137" name="Rectangle 145">
            <a:extLst>
              <a:ext uri="{FF2B5EF4-FFF2-40B4-BE49-F238E27FC236}">
                <a16:creationId xmlns:a16="http://schemas.microsoft.com/office/drawing/2014/main" id="{A29542BC-2BFD-9143-A1FA-DBF7141C25FD}"/>
              </a:ext>
            </a:extLst>
          </p:cNvPr>
          <p:cNvSpPr>
            <a:spLocks noChangeArrowheads="1"/>
          </p:cNvSpPr>
          <p:nvPr/>
        </p:nvSpPr>
        <p:spPr bwMode="auto">
          <a:xfrm>
            <a:off x="2644775" y="5105400"/>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81138" name="Rectangle 146">
            <a:extLst>
              <a:ext uri="{FF2B5EF4-FFF2-40B4-BE49-F238E27FC236}">
                <a16:creationId xmlns:a16="http://schemas.microsoft.com/office/drawing/2014/main" id="{FB6712E9-B8CB-EC44-B384-10766073A50F}"/>
              </a:ext>
            </a:extLst>
          </p:cNvPr>
          <p:cNvSpPr>
            <a:spLocks noChangeArrowheads="1"/>
          </p:cNvSpPr>
          <p:nvPr/>
        </p:nvSpPr>
        <p:spPr bwMode="auto">
          <a:xfrm>
            <a:off x="2641600" y="5981700"/>
            <a:ext cx="222250" cy="7620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81139" name="Rectangle 147">
            <a:extLst>
              <a:ext uri="{FF2B5EF4-FFF2-40B4-BE49-F238E27FC236}">
                <a16:creationId xmlns:a16="http://schemas.microsoft.com/office/drawing/2014/main" id="{C75215E2-E7AC-F847-96A6-4EB0CF55B616}"/>
              </a:ext>
            </a:extLst>
          </p:cNvPr>
          <p:cNvSpPr>
            <a:spLocks noChangeArrowheads="1"/>
          </p:cNvSpPr>
          <p:nvPr/>
        </p:nvSpPr>
        <p:spPr bwMode="auto">
          <a:xfrm>
            <a:off x="3032125" y="5486400"/>
            <a:ext cx="0"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endParaRPr lang="en-US" altLang="en-US" sz="1400">
              <a:latin typeface="Helvetica" pitchFamily="2" charset="0"/>
            </a:endParaRPr>
          </a:p>
        </p:txBody>
      </p:sp>
      <p:sp>
        <p:nvSpPr>
          <p:cNvPr id="981143" name="Text Box 151">
            <a:extLst>
              <a:ext uri="{FF2B5EF4-FFF2-40B4-BE49-F238E27FC236}">
                <a16:creationId xmlns:a16="http://schemas.microsoft.com/office/drawing/2014/main" id="{8F1EF857-95B4-1A48-A317-7E719E7B377B}"/>
              </a:ext>
            </a:extLst>
          </p:cNvPr>
          <p:cNvSpPr txBox="1">
            <a:spLocks noChangeArrowheads="1"/>
          </p:cNvSpPr>
          <p:nvPr/>
        </p:nvSpPr>
        <p:spPr bwMode="auto">
          <a:xfrm>
            <a:off x="2157413" y="5738813"/>
            <a:ext cx="747712"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000000"/>
                </a:solidFill>
                <a:latin typeface="Helvetica" pitchFamily="2" charset="0"/>
              </a:rPr>
              <a:t>*</a:t>
            </a:r>
          </a:p>
        </p:txBody>
      </p:sp>
      <p:sp>
        <p:nvSpPr>
          <p:cNvPr id="981144" name="Text Box 152">
            <a:extLst>
              <a:ext uri="{FF2B5EF4-FFF2-40B4-BE49-F238E27FC236}">
                <a16:creationId xmlns:a16="http://schemas.microsoft.com/office/drawing/2014/main" id="{9708AB3C-F7F7-D047-90F6-B76E31CD4E5F}"/>
              </a:ext>
            </a:extLst>
          </p:cNvPr>
          <p:cNvSpPr txBox="1">
            <a:spLocks noChangeArrowheads="1"/>
          </p:cNvSpPr>
          <p:nvPr/>
        </p:nvSpPr>
        <p:spPr bwMode="auto">
          <a:xfrm rot="-5400000">
            <a:off x="3975100" y="1673225"/>
            <a:ext cx="32067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endParaRPr lang="en-US" altLang="en-US" sz="900">
              <a:latin typeface="Arial Black" panose="020B0604020202020204" pitchFamily="34" charset="0"/>
            </a:endParaRPr>
          </a:p>
        </p:txBody>
      </p:sp>
      <p:sp>
        <p:nvSpPr>
          <p:cNvPr id="981146" name="Rectangle 154">
            <a:extLst>
              <a:ext uri="{FF2B5EF4-FFF2-40B4-BE49-F238E27FC236}">
                <a16:creationId xmlns:a16="http://schemas.microsoft.com/office/drawing/2014/main" id="{2190FB82-D768-224B-ACB0-D7C4527F203C}"/>
              </a:ext>
            </a:extLst>
          </p:cNvPr>
          <p:cNvSpPr>
            <a:spLocks noChangeArrowheads="1"/>
          </p:cNvSpPr>
          <p:nvPr/>
        </p:nvSpPr>
        <p:spPr bwMode="auto">
          <a:xfrm>
            <a:off x="2876550" y="1498600"/>
            <a:ext cx="6350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Amos</a:t>
            </a:r>
            <a:endParaRPr lang="en-US" altLang="en-US">
              <a:latin typeface="Arial" panose="020B0604020202020204" pitchFamily="34" charset="0"/>
            </a:endParaRPr>
          </a:p>
        </p:txBody>
      </p:sp>
      <p:sp>
        <p:nvSpPr>
          <p:cNvPr id="981147" name="Rectangle 155">
            <a:extLst>
              <a:ext uri="{FF2B5EF4-FFF2-40B4-BE49-F238E27FC236}">
                <a16:creationId xmlns:a16="http://schemas.microsoft.com/office/drawing/2014/main" id="{B7D73243-8C5D-7042-980F-B8B9C0C69B91}"/>
              </a:ext>
            </a:extLst>
          </p:cNvPr>
          <p:cNvSpPr>
            <a:spLocks noChangeArrowheads="1"/>
          </p:cNvSpPr>
          <p:nvPr/>
        </p:nvSpPr>
        <p:spPr bwMode="auto">
          <a:xfrm>
            <a:off x="2852738" y="1768475"/>
            <a:ext cx="685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Hosea</a:t>
            </a:r>
            <a:endParaRPr lang="en-US" altLang="en-US">
              <a:latin typeface="Arial" panose="020B0604020202020204" pitchFamily="34" charset="0"/>
            </a:endParaRPr>
          </a:p>
        </p:txBody>
      </p:sp>
      <p:sp>
        <p:nvSpPr>
          <p:cNvPr id="981148" name="Rectangle 156">
            <a:extLst>
              <a:ext uri="{FF2B5EF4-FFF2-40B4-BE49-F238E27FC236}">
                <a16:creationId xmlns:a16="http://schemas.microsoft.com/office/drawing/2014/main" id="{EA13B45F-9459-C249-A163-FD7FC17B20BA}"/>
              </a:ext>
            </a:extLst>
          </p:cNvPr>
          <p:cNvSpPr>
            <a:spLocks noChangeArrowheads="1"/>
          </p:cNvSpPr>
          <p:nvPr/>
        </p:nvSpPr>
        <p:spPr bwMode="auto">
          <a:xfrm>
            <a:off x="2847975" y="1971675"/>
            <a:ext cx="698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Yunus</a:t>
            </a:r>
            <a:endParaRPr lang="en-US" altLang="en-US">
              <a:latin typeface="Arial" panose="020B0604020202020204" pitchFamily="34" charset="0"/>
            </a:endParaRPr>
          </a:p>
        </p:txBody>
      </p:sp>
      <p:sp>
        <p:nvSpPr>
          <p:cNvPr id="981149" name="Rectangle 157">
            <a:extLst>
              <a:ext uri="{FF2B5EF4-FFF2-40B4-BE49-F238E27FC236}">
                <a16:creationId xmlns:a16="http://schemas.microsoft.com/office/drawing/2014/main" id="{C4E722CA-1C9C-A546-8FFF-0691BC2DFAA3}"/>
              </a:ext>
            </a:extLst>
          </p:cNvPr>
          <p:cNvSpPr>
            <a:spLocks noChangeArrowheads="1"/>
          </p:cNvSpPr>
          <p:nvPr/>
        </p:nvSpPr>
        <p:spPr bwMode="auto">
          <a:xfrm>
            <a:off x="2900363" y="2162175"/>
            <a:ext cx="85725"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000" b="1">
                <a:latin typeface="Arial" panose="020B0604020202020204" pitchFamily="34" charset="0"/>
              </a:rPr>
              <a:t>()</a:t>
            </a:r>
            <a:endParaRPr lang="en-US" altLang="en-US" sz="1000">
              <a:latin typeface="Arial" panose="020B0604020202020204" pitchFamily="34" charset="0"/>
            </a:endParaRPr>
          </a:p>
        </p:txBody>
      </p:sp>
      <p:sp>
        <p:nvSpPr>
          <p:cNvPr id="981150" name="Rectangle 158">
            <a:extLst>
              <a:ext uri="{FF2B5EF4-FFF2-40B4-BE49-F238E27FC236}">
                <a16:creationId xmlns:a16="http://schemas.microsoft.com/office/drawing/2014/main" id="{6203EE33-B3D2-F046-80AE-8C0CCC791108}"/>
              </a:ext>
            </a:extLst>
          </p:cNvPr>
          <p:cNvSpPr>
            <a:spLocks noChangeArrowheads="1"/>
          </p:cNvSpPr>
          <p:nvPr/>
        </p:nvSpPr>
        <p:spPr bwMode="auto">
          <a:xfrm>
            <a:off x="2870200" y="2644775"/>
            <a:ext cx="7874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Yesaya</a:t>
            </a:r>
            <a:endParaRPr lang="en-US" altLang="en-US">
              <a:latin typeface="Arial" panose="020B0604020202020204" pitchFamily="34" charset="0"/>
            </a:endParaRPr>
          </a:p>
        </p:txBody>
      </p:sp>
      <p:sp>
        <p:nvSpPr>
          <p:cNvPr id="981151" name="Rectangle 159">
            <a:extLst>
              <a:ext uri="{FF2B5EF4-FFF2-40B4-BE49-F238E27FC236}">
                <a16:creationId xmlns:a16="http://schemas.microsoft.com/office/drawing/2014/main" id="{7C29FB25-A9A2-7645-8168-9B607B715E9F}"/>
              </a:ext>
            </a:extLst>
          </p:cNvPr>
          <p:cNvSpPr>
            <a:spLocks noChangeArrowheads="1"/>
          </p:cNvSpPr>
          <p:nvPr/>
        </p:nvSpPr>
        <p:spPr bwMode="auto">
          <a:xfrm>
            <a:off x="2870200" y="3209925"/>
            <a:ext cx="6477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Mikha</a:t>
            </a:r>
            <a:endParaRPr lang="en-US" altLang="en-US">
              <a:latin typeface="Arial" panose="020B0604020202020204" pitchFamily="34" charset="0"/>
            </a:endParaRPr>
          </a:p>
        </p:txBody>
      </p:sp>
      <p:sp>
        <p:nvSpPr>
          <p:cNvPr id="981152" name="Rectangle 160">
            <a:extLst>
              <a:ext uri="{FF2B5EF4-FFF2-40B4-BE49-F238E27FC236}">
                <a16:creationId xmlns:a16="http://schemas.microsoft.com/office/drawing/2014/main" id="{B7FB7E94-A1FC-B64D-B27F-596B9D8161DB}"/>
              </a:ext>
            </a:extLst>
          </p:cNvPr>
          <p:cNvSpPr>
            <a:spLocks noChangeArrowheads="1"/>
          </p:cNvSpPr>
          <p:nvPr/>
        </p:nvSpPr>
        <p:spPr bwMode="auto">
          <a:xfrm>
            <a:off x="2965450" y="2924175"/>
            <a:ext cx="4826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Yoel</a:t>
            </a:r>
            <a:endParaRPr lang="en-US" altLang="en-US">
              <a:latin typeface="Arial" panose="020B0604020202020204" pitchFamily="34" charset="0"/>
            </a:endParaRPr>
          </a:p>
        </p:txBody>
      </p:sp>
      <p:sp>
        <p:nvSpPr>
          <p:cNvPr id="981153" name="Rectangle 161">
            <a:extLst>
              <a:ext uri="{FF2B5EF4-FFF2-40B4-BE49-F238E27FC236}">
                <a16:creationId xmlns:a16="http://schemas.microsoft.com/office/drawing/2014/main" id="{7D693A1A-113A-044D-91F1-18FC2A29C6C6}"/>
              </a:ext>
            </a:extLst>
          </p:cNvPr>
          <p:cNvSpPr>
            <a:spLocks noChangeArrowheads="1"/>
          </p:cNvSpPr>
          <p:nvPr/>
        </p:nvSpPr>
        <p:spPr bwMode="auto">
          <a:xfrm>
            <a:off x="2738438" y="4125913"/>
            <a:ext cx="692150"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sz="1400" b="1">
                <a:latin typeface="Helvetica" pitchFamily="2" charset="0"/>
              </a:rPr>
              <a:t>Yeremia</a:t>
            </a:r>
            <a:endParaRPr lang="en-US" altLang="en-US" sz="1400">
              <a:latin typeface="Helvetica" pitchFamily="2" charset="0"/>
            </a:endParaRPr>
          </a:p>
        </p:txBody>
      </p:sp>
      <p:sp>
        <p:nvSpPr>
          <p:cNvPr id="981154" name="Rectangle 162">
            <a:extLst>
              <a:ext uri="{FF2B5EF4-FFF2-40B4-BE49-F238E27FC236}">
                <a16:creationId xmlns:a16="http://schemas.microsoft.com/office/drawing/2014/main" id="{CCB1696A-9138-4546-AEF0-F7743B7A16F5}"/>
              </a:ext>
            </a:extLst>
          </p:cNvPr>
          <p:cNvSpPr>
            <a:spLocks noChangeArrowheads="1"/>
          </p:cNvSpPr>
          <p:nvPr/>
        </p:nvSpPr>
        <p:spPr bwMode="auto">
          <a:xfrm>
            <a:off x="2641600" y="4611688"/>
            <a:ext cx="952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Habakuk</a:t>
            </a:r>
            <a:endParaRPr lang="en-US" altLang="en-US">
              <a:latin typeface="Helvetica" pitchFamily="2" charset="0"/>
            </a:endParaRPr>
          </a:p>
        </p:txBody>
      </p:sp>
      <p:sp>
        <p:nvSpPr>
          <p:cNvPr id="981155" name="Rectangle 163">
            <a:extLst>
              <a:ext uri="{FF2B5EF4-FFF2-40B4-BE49-F238E27FC236}">
                <a16:creationId xmlns:a16="http://schemas.microsoft.com/office/drawing/2014/main" id="{0041B711-62D2-9E48-8D0F-7606F44EB709}"/>
              </a:ext>
            </a:extLst>
          </p:cNvPr>
          <p:cNvSpPr>
            <a:spLocks noChangeArrowheads="1"/>
          </p:cNvSpPr>
          <p:nvPr/>
        </p:nvSpPr>
        <p:spPr bwMode="auto">
          <a:xfrm>
            <a:off x="2498725" y="5106988"/>
            <a:ext cx="1414463"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Zefanya</a:t>
            </a:r>
          </a:p>
        </p:txBody>
      </p:sp>
      <p:sp>
        <p:nvSpPr>
          <p:cNvPr id="981156" name="Rectangle 164">
            <a:extLst>
              <a:ext uri="{FF2B5EF4-FFF2-40B4-BE49-F238E27FC236}">
                <a16:creationId xmlns:a16="http://schemas.microsoft.com/office/drawing/2014/main" id="{D4783D78-9B69-3D47-A84D-E66D242D8D62}"/>
              </a:ext>
            </a:extLst>
          </p:cNvPr>
          <p:cNvSpPr>
            <a:spLocks noChangeArrowheads="1"/>
          </p:cNvSpPr>
          <p:nvPr/>
        </p:nvSpPr>
        <p:spPr bwMode="auto">
          <a:xfrm>
            <a:off x="2297113" y="4813300"/>
            <a:ext cx="147955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Nahum</a:t>
            </a:r>
          </a:p>
        </p:txBody>
      </p:sp>
      <p:sp>
        <p:nvSpPr>
          <p:cNvPr id="981157" name="Text Box 165">
            <a:extLst>
              <a:ext uri="{FF2B5EF4-FFF2-40B4-BE49-F238E27FC236}">
                <a16:creationId xmlns:a16="http://schemas.microsoft.com/office/drawing/2014/main" id="{08DED634-EB6B-974D-8663-DF14DE62FD6F}"/>
              </a:ext>
            </a:extLst>
          </p:cNvPr>
          <p:cNvSpPr txBox="1">
            <a:spLocks noChangeArrowheads="1"/>
          </p:cNvSpPr>
          <p:nvPr/>
        </p:nvSpPr>
        <p:spPr bwMode="auto">
          <a:xfrm>
            <a:off x="2771775" y="4986338"/>
            <a:ext cx="1206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p>
            <a:pPr algn="ctr">
              <a:spcBef>
                <a:spcPct val="50000"/>
              </a:spcBef>
            </a:pPr>
            <a:r>
              <a:rPr lang="en-US" altLang="en-US" sz="1000" b="1">
                <a:latin typeface="Helvetica" pitchFamily="2" charset="0"/>
              </a:rPr>
              <a:t>(ke Niveveh</a:t>
            </a:r>
            <a:r>
              <a:rPr lang="en-US" altLang="en-US" sz="1200" b="1">
                <a:latin typeface="Helvetica" pitchFamily="2" charset="0"/>
              </a:rPr>
              <a:t>)</a:t>
            </a:r>
          </a:p>
        </p:txBody>
      </p:sp>
      <p:sp>
        <p:nvSpPr>
          <p:cNvPr id="981158" name="Rectangle 166">
            <a:extLst>
              <a:ext uri="{FF2B5EF4-FFF2-40B4-BE49-F238E27FC236}">
                <a16:creationId xmlns:a16="http://schemas.microsoft.com/office/drawing/2014/main" id="{7D398925-7D9A-4348-95C1-26842F01595E}"/>
              </a:ext>
            </a:extLst>
          </p:cNvPr>
          <p:cNvSpPr>
            <a:spLocks noChangeArrowheads="1"/>
          </p:cNvSpPr>
          <p:nvPr/>
        </p:nvSpPr>
        <p:spPr bwMode="auto">
          <a:xfrm>
            <a:off x="2562225" y="4046538"/>
            <a:ext cx="1873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981159" name="Rectangle 167">
            <a:extLst>
              <a:ext uri="{FF2B5EF4-FFF2-40B4-BE49-F238E27FC236}">
                <a16:creationId xmlns:a16="http://schemas.microsoft.com/office/drawing/2014/main" id="{EDA5AA20-17D8-4146-BA5C-F4DF662D8821}"/>
              </a:ext>
            </a:extLst>
          </p:cNvPr>
          <p:cNvSpPr>
            <a:spLocks noChangeArrowheads="1"/>
          </p:cNvSpPr>
          <p:nvPr/>
        </p:nvSpPr>
        <p:spPr bwMode="auto">
          <a:xfrm>
            <a:off x="2641600" y="3606800"/>
            <a:ext cx="22225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5000">
                <a:latin typeface="Helvetica" pitchFamily="2" charset="0"/>
              </a:rPr>
              <a:t>•</a:t>
            </a:r>
            <a:endParaRPr lang="en-US" altLang="en-US" sz="2000">
              <a:latin typeface="Helvetica" pitchFamily="2" charset="0"/>
            </a:endParaRPr>
          </a:p>
        </p:txBody>
      </p:sp>
      <p:sp>
        <p:nvSpPr>
          <p:cNvPr id="981160" name="Rectangle 168">
            <a:extLst>
              <a:ext uri="{FF2B5EF4-FFF2-40B4-BE49-F238E27FC236}">
                <a16:creationId xmlns:a16="http://schemas.microsoft.com/office/drawing/2014/main" id="{AEE8C426-6653-C846-9466-3B50A3076EE6}"/>
              </a:ext>
            </a:extLst>
          </p:cNvPr>
          <p:cNvSpPr>
            <a:spLocks noChangeArrowheads="1"/>
          </p:cNvSpPr>
          <p:nvPr/>
        </p:nvSpPr>
        <p:spPr bwMode="auto">
          <a:xfrm>
            <a:off x="2862263" y="5545138"/>
            <a:ext cx="10414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28398" dir="3806097" algn="ctr" rotWithShape="0">
                    <a:schemeClr val="tx1"/>
                  </a:outerShdw>
                </a:effectLst>
              </a14:hiddenEffects>
            </a:ext>
          </a:extLst>
        </p:spPr>
        <p:txBody>
          <a:bodyPr wrap="none" lIns="0" tIns="0" rIns="0" bIns="0">
            <a:spAutoFit/>
          </a:bodyPr>
          <a:lstStyle/>
          <a:p>
            <a:pPr algn="l"/>
            <a:r>
              <a:rPr lang="en-US" altLang="en-US" b="1">
                <a:solidFill>
                  <a:schemeClr val="hlink"/>
                </a:solidFill>
                <a:latin typeface="Helvetica" pitchFamily="2" charset="0"/>
              </a:rPr>
              <a:t>Yehezkiel</a:t>
            </a:r>
          </a:p>
        </p:txBody>
      </p:sp>
      <p:sp>
        <p:nvSpPr>
          <p:cNvPr id="981161" name="Rectangle 169">
            <a:extLst>
              <a:ext uri="{FF2B5EF4-FFF2-40B4-BE49-F238E27FC236}">
                <a16:creationId xmlns:a16="http://schemas.microsoft.com/office/drawing/2014/main" id="{D7B31FB8-0BCC-7F47-8D40-F00E9470346D}"/>
              </a:ext>
            </a:extLst>
          </p:cNvPr>
          <p:cNvSpPr>
            <a:spLocks noChangeArrowheads="1"/>
          </p:cNvSpPr>
          <p:nvPr/>
        </p:nvSpPr>
        <p:spPr bwMode="auto">
          <a:xfrm>
            <a:off x="2847975" y="5849938"/>
            <a:ext cx="685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28398" dir="3806097" algn="ctr" rotWithShape="0">
                    <a:schemeClr val="tx1"/>
                  </a:outerShdw>
                </a:effectLst>
              </a14:hiddenEffects>
            </a:ext>
          </a:extLst>
        </p:spPr>
        <p:txBody>
          <a:bodyPr wrap="none" lIns="0" tIns="0" rIns="0" bIns="0">
            <a:spAutoFit/>
          </a:bodyPr>
          <a:lstStyle/>
          <a:p>
            <a:pPr algn="l"/>
            <a:r>
              <a:rPr lang="en-US" altLang="en-US" b="1">
                <a:solidFill>
                  <a:schemeClr val="hlink"/>
                </a:solidFill>
                <a:latin typeface="Helvetica" pitchFamily="2" charset="0"/>
              </a:rPr>
              <a:t>Daniel</a:t>
            </a:r>
            <a:endParaRPr lang="en-US" altLang="en-US">
              <a:solidFill>
                <a:schemeClr val="hlink"/>
              </a:solidFill>
              <a:latin typeface="Helvetica" pitchFamily="2" charset="0"/>
            </a:endParaRPr>
          </a:p>
        </p:txBody>
      </p:sp>
      <p:sp>
        <p:nvSpPr>
          <p:cNvPr id="981162" name="Line 170">
            <a:extLst>
              <a:ext uri="{FF2B5EF4-FFF2-40B4-BE49-F238E27FC236}">
                <a16:creationId xmlns:a16="http://schemas.microsoft.com/office/drawing/2014/main" id="{EF48C772-A3C3-A54A-84E3-EE39F304CDA7}"/>
              </a:ext>
            </a:extLst>
          </p:cNvPr>
          <p:cNvSpPr>
            <a:spLocks noChangeShapeType="1"/>
          </p:cNvSpPr>
          <p:nvPr/>
        </p:nvSpPr>
        <p:spPr bwMode="auto">
          <a:xfrm>
            <a:off x="2559050" y="571500"/>
            <a:ext cx="0" cy="22066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163" name="Line 171">
            <a:extLst>
              <a:ext uri="{FF2B5EF4-FFF2-40B4-BE49-F238E27FC236}">
                <a16:creationId xmlns:a16="http://schemas.microsoft.com/office/drawing/2014/main" id="{54492058-415A-3B47-8197-8219DCC60F56}"/>
              </a:ext>
            </a:extLst>
          </p:cNvPr>
          <p:cNvSpPr>
            <a:spLocks noChangeShapeType="1"/>
          </p:cNvSpPr>
          <p:nvPr/>
        </p:nvSpPr>
        <p:spPr bwMode="auto">
          <a:xfrm>
            <a:off x="2516188" y="814388"/>
            <a:ext cx="1676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164" name="Line 172">
            <a:extLst>
              <a:ext uri="{FF2B5EF4-FFF2-40B4-BE49-F238E27FC236}">
                <a16:creationId xmlns:a16="http://schemas.microsoft.com/office/drawing/2014/main" id="{AF9B298A-0FB2-394C-8FC9-C7A7EE1995AF}"/>
              </a:ext>
            </a:extLst>
          </p:cNvPr>
          <p:cNvSpPr>
            <a:spLocks noChangeShapeType="1"/>
          </p:cNvSpPr>
          <p:nvPr/>
        </p:nvSpPr>
        <p:spPr bwMode="auto">
          <a:xfrm>
            <a:off x="4152900" y="182563"/>
            <a:ext cx="0" cy="6048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165" name="Line 173">
            <a:extLst>
              <a:ext uri="{FF2B5EF4-FFF2-40B4-BE49-F238E27FC236}">
                <a16:creationId xmlns:a16="http://schemas.microsoft.com/office/drawing/2014/main" id="{958C66CB-DDB7-FC49-8EE5-D06844C6A740}"/>
              </a:ext>
            </a:extLst>
          </p:cNvPr>
          <p:cNvSpPr>
            <a:spLocks noChangeShapeType="1"/>
          </p:cNvSpPr>
          <p:nvPr/>
        </p:nvSpPr>
        <p:spPr bwMode="auto">
          <a:xfrm>
            <a:off x="2535238" y="1011238"/>
            <a:ext cx="0" cy="29035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166" name="Line 174">
            <a:extLst>
              <a:ext uri="{FF2B5EF4-FFF2-40B4-BE49-F238E27FC236}">
                <a16:creationId xmlns:a16="http://schemas.microsoft.com/office/drawing/2014/main" id="{F2CA381B-E035-014F-A66C-2946FDCD9825}"/>
              </a:ext>
            </a:extLst>
          </p:cNvPr>
          <p:cNvSpPr>
            <a:spLocks noChangeShapeType="1"/>
          </p:cNvSpPr>
          <p:nvPr/>
        </p:nvSpPr>
        <p:spPr bwMode="auto">
          <a:xfrm>
            <a:off x="2511425" y="1001713"/>
            <a:ext cx="1693863"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167" name="Line 175">
            <a:extLst>
              <a:ext uri="{FF2B5EF4-FFF2-40B4-BE49-F238E27FC236}">
                <a16:creationId xmlns:a16="http://schemas.microsoft.com/office/drawing/2014/main" id="{40799AB9-7989-9A4E-B532-9791122146F8}"/>
              </a:ext>
            </a:extLst>
          </p:cNvPr>
          <p:cNvSpPr>
            <a:spLocks noChangeShapeType="1"/>
          </p:cNvSpPr>
          <p:nvPr/>
        </p:nvSpPr>
        <p:spPr bwMode="auto">
          <a:xfrm>
            <a:off x="2509838" y="7305675"/>
            <a:ext cx="1693862" cy="0"/>
          </a:xfrm>
          <a:prstGeom prst="line">
            <a:avLst/>
          </a:prstGeom>
          <a:noFill/>
          <a:ln w="76200">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81168" name="Line 176">
            <a:extLst>
              <a:ext uri="{FF2B5EF4-FFF2-40B4-BE49-F238E27FC236}">
                <a16:creationId xmlns:a16="http://schemas.microsoft.com/office/drawing/2014/main" id="{AD42FD4E-0874-B044-A5B5-D7DE10D0CC03}"/>
              </a:ext>
            </a:extLst>
          </p:cNvPr>
          <p:cNvSpPr>
            <a:spLocks noChangeShapeType="1"/>
          </p:cNvSpPr>
          <p:nvPr/>
        </p:nvSpPr>
        <p:spPr bwMode="auto">
          <a:xfrm>
            <a:off x="4164013" y="1006475"/>
            <a:ext cx="0" cy="62801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169" name="Line 177">
            <a:extLst>
              <a:ext uri="{FF2B5EF4-FFF2-40B4-BE49-F238E27FC236}">
                <a16:creationId xmlns:a16="http://schemas.microsoft.com/office/drawing/2014/main" id="{FB160543-2BE8-B944-9B2B-B8559222F02C}"/>
              </a:ext>
            </a:extLst>
          </p:cNvPr>
          <p:cNvSpPr>
            <a:spLocks noChangeShapeType="1"/>
          </p:cNvSpPr>
          <p:nvPr/>
        </p:nvSpPr>
        <p:spPr bwMode="auto">
          <a:xfrm>
            <a:off x="2541588" y="5576888"/>
            <a:ext cx="0" cy="17129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170" name="Line 178">
            <a:extLst>
              <a:ext uri="{FF2B5EF4-FFF2-40B4-BE49-F238E27FC236}">
                <a16:creationId xmlns:a16="http://schemas.microsoft.com/office/drawing/2014/main" id="{35B00B86-C6E9-E440-A1BB-995F96CAA833}"/>
              </a:ext>
            </a:extLst>
          </p:cNvPr>
          <p:cNvSpPr>
            <a:spLocks noChangeShapeType="1"/>
          </p:cNvSpPr>
          <p:nvPr/>
        </p:nvSpPr>
        <p:spPr bwMode="auto">
          <a:xfrm flipV="1">
            <a:off x="2201863" y="546100"/>
            <a:ext cx="1587" cy="340201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171" name="Rectangle 179" descr="Small grid">
            <a:extLst>
              <a:ext uri="{FF2B5EF4-FFF2-40B4-BE49-F238E27FC236}">
                <a16:creationId xmlns:a16="http://schemas.microsoft.com/office/drawing/2014/main" id="{AAF9392F-4622-9540-92D2-082680A9ADDA}"/>
              </a:ext>
            </a:extLst>
          </p:cNvPr>
          <p:cNvSpPr>
            <a:spLocks noChangeArrowheads="1"/>
          </p:cNvSpPr>
          <p:nvPr/>
        </p:nvSpPr>
        <p:spPr bwMode="auto">
          <a:xfrm>
            <a:off x="1985963" y="3365500"/>
            <a:ext cx="247650" cy="1524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172" name="Line 180">
            <a:extLst>
              <a:ext uri="{FF2B5EF4-FFF2-40B4-BE49-F238E27FC236}">
                <a16:creationId xmlns:a16="http://schemas.microsoft.com/office/drawing/2014/main" id="{D97C300B-F629-0640-B79D-9B7F2B279E68}"/>
              </a:ext>
            </a:extLst>
          </p:cNvPr>
          <p:cNvSpPr>
            <a:spLocks noChangeShapeType="1"/>
          </p:cNvSpPr>
          <p:nvPr/>
        </p:nvSpPr>
        <p:spPr bwMode="auto">
          <a:xfrm>
            <a:off x="2597150" y="1079500"/>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173" name="Rectangle 181">
            <a:extLst>
              <a:ext uri="{FF2B5EF4-FFF2-40B4-BE49-F238E27FC236}">
                <a16:creationId xmlns:a16="http://schemas.microsoft.com/office/drawing/2014/main" id="{608EBF33-F9FD-F443-B5FB-117A1AD60626}"/>
              </a:ext>
            </a:extLst>
          </p:cNvPr>
          <p:cNvSpPr>
            <a:spLocks noChangeArrowheads="1"/>
          </p:cNvSpPr>
          <p:nvPr/>
        </p:nvSpPr>
        <p:spPr bwMode="auto">
          <a:xfrm>
            <a:off x="2733675" y="3413125"/>
            <a:ext cx="6350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Obaja</a:t>
            </a:r>
            <a:endParaRPr lang="en-US" altLang="en-US">
              <a:latin typeface="Arial" panose="020B0604020202020204" pitchFamily="34" charset="0"/>
            </a:endParaRPr>
          </a:p>
        </p:txBody>
      </p:sp>
      <p:sp>
        <p:nvSpPr>
          <p:cNvPr id="981174" name="Rectangle 182">
            <a:extLst>
              <a:ext uri="{FF2B5EF4-FFF2-40B4-BE49-F238E27FC236}">
                <a16:creationId xmlns:a16="http://schemas.microsoft.com/office/drawing/2014/main" id="{4AABE346-4563-1849-AA29-7507469EEA9E}"/>
              </a:ext>
            </a:extLst>
          </p:cNvPr>
          <p:cNvSpPr>
            <a:spLocks noChangeArrowheads="1"/>
          </p:cNvSpPr>
          <p:nvPr/>
        </p:nvSpPr>
        <p:spPr bwMode="auto">
          <a:xfrm>
            <a:off x="2971800" y="3616325"/>
            <a:ext cx="612775"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000" b="1">
                <a:latin typeface="Arial" panose="020B0604020202020204" pitchFamily="34" charset="0"/>
              </a:rPr>
              <a:t>(ke Edom)</a:t>
            </a:r>
            <a:endParaRPr lang="en-US" altLang="en-US" sz="1000">
              <a:latin typeface="Arial" panose="020B0604020202020204" pitchFamily="34" charset="0"/>
            </a:endParaRPr>
          </a:p>
        </p:txBody>
      </p:sp>
      <p:sp>
        <p:nvSpPr>
          <p:cNvPr id="981175" name="Text Box 183">
            <a:extLst>
              <a:ext uri="{FF2B5EF4-FFF2-40B4-BE49-F238E27FC236}">
                <a16:creationId xmlns:a16="http://schemas.microsoft.com/office/drawing/2014/main" id="{75ED26AA-B841-B84B-BBE9-E76720E90093}"/>
              </a:ext>
            </a:extLst>
          </p:cNvPr>
          <p:cNvSpPr txBox="1">
            <a:spLocks noChangeArrowheads="1"/>
          </p:cNvSpPr>
          <p:nvPr/>
        </p:nvSpPr>
        <p:spPr bwMode="auto">
          <a:xfrm>
            <a:off x="3278188" y="4052888"/>
            <a:ext cx="7397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1400" i="1">
                <a:latin typeface="Kosher-Normal" charset="0"/>
              </a:rPr>
              <a:t>NC</a:t>
            </a:r>
            <a:endParaRPr lang="en-US" altLang="en-US" sz="1400" b="1" i="1">
              <a:solidFill>
                <a:srgbClr val="00DFCA"/>
              </a:solidFill>
              <a:latin typeface="Comic Sans MS" panose="030F0902030302020204" pitchFamily="66" charset="0"/>
            </a:endParaRPr>
          </a:p>
        </p:txBody>
      </p:sp>
      <p:grpSp>
        <p:nvGrpSpPr>
          <p:cNvPr id="981176" name="Group 184">
            <a:extLst>
              <a:ext uri="{FF2B5EF4-FFF2-40B4-BE49-F238E27FC236}">
                <a16:creationId xmlns:a16="http://schemas.microsoft.com/office/drawing/2014/main" id="{F3893F81-ACE4-D841-9552-D2502AB88913}"/>
              </a:ext>
            </a:extLst>
          </p:cNvPr>
          <p:cNvGrpSpPr>
            <a:grpSpLocks/>
          </p:cNvGrpSpPr>
          <p:nvPr/>
        </p:nvGrpSpPr>
        <p:grpSpPr bwMode="auto">
          <a:xfrm>
            <a:off x="3462338" y="4022725"/>
            <a:ext cx="420687" cy="477838"/>
            <a:chOff x="1084" y="711"/>
            <a:chExt cx="2950" cy="2769"/>
          </a:xfrm>
        </p:grpSpPr>
        <p:grpSp>
          <p:nvGrpSpPr>
            <p:cNvPr id="981177" name="Group 185">
              <a:extLst>
                <a:ext uri="{FF2B5EF4-FFF2-40B4-BE49-F238E27FC236}">
                  <a16:creationId xmlns:a16="http://schemas.microsoft.com/office/drawing/2014/main" id="{0FB62BFD-95C3-744D-88CC-DC379F5EA2BC}"/>
                </a:ext>
              </a:extLst>
            </p:cNvPr>
            <p:cNvGrpSpPr>
              <a:grpSpLocks/>
            </p:cNvGrpSpPr>
            <p:nvPr/>
          </p:nvGrpSpPr>
          <p:grpSpPr bwMode="auto">
            <a:xfrm>
              <a:off x="1084" y="711"/>
              <a:ext cx="2950" cy="2769"/>
              <a:chOff x="2707" y="548"/>
              <a:chExt cx="2950" cy="2769"/>
            </a:xfrm>
          </p:grpSpPr>
          <p:grpSp>
            <p:nvGrpSpPr>
              <p:cNvPr id="981178" name="Group 186">
                <a:extLst>
                  <a:ext uri="{FF2B5EF4-FFF2-40B4-BE49-F238E27FC236}">
                    <a16:creationId xmlns:a16="http://schemas.microsoft.com/office/drawing/2014/main" id="{3A38CE16-2E3F-1F4F-8820-A17065A2CEDF}"/>
                  </a:ext>
                </a:extLst>
              </p:cNvPr>
              <p:cNvGrpSpPr>
                <a:grpSpLocks/>
              </p:cNvGrpSpPr>
              <p:nvPr/>
            </p:nvGrpSpPr>
            <p:grpSpPr bwMode="auto">
              <a:xfrm>
                <a:off x="3180" y="1046"/>
                <a:ext cx="2105" cy="1421"/>
                <a:chOff x="578" y="2316"/>
                <a:chExt cx="2105" cy="1421"/>
              </a:xfrm>
            </p:grpSpPr>
            <p:sp>
              <p:nvSpPr>
                <p:cNvPr id="981179" name="Freeform 187" descr="Cork">
                  <a:extLst>
                    <a:ext uri="{FF2B5EF4-FFF2-40B4-BE49-F238E27FC236}">
                      <a16:creationId xmlns:a16="http://schemas.microsoft.com/office/drawing/2014/main" id="{3A5B0ABF-BBAB-F74A-9104-C7339711F7AD}"/>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81180" name="Freeform 188" descr="Cork">
                  <a:extLst>
                    <a:ext uri="{FF2B5EF4-FFF2-40B4-BE49-F238E27FC236}">
                      <a16:creationId xmlns:a16="http://schemas.microsoft.com/office/drawing/2014/main" id="{963EAFEB-5F63-BA45-BE3F-D2D941D4DEB2}"/>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981181" name="Picture 189">
                <a:extLst>
                  <a:ext uri="{FF2B5EF4-FFF2-40B4-BE49-F238E27FC236}">
                    <a16:creationId xmlns:a16="http://schemas.microsoft.com/office/drawing/2014/main" id="{622A64A7-D09F-8441-8858-25B2E4F632A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81182" name="Freeform 190">
              <a:extLst>
                <a:ext uri="{FF2B5EF4-FFF2-40B4-BE49-F238E27FC236}">
                  <a16:creationId xmlns:a16="http://schemas.microsoft.com/office/drawing/2014/main" id="{542DD961-E31D-9549-92D7-4149BFA07A3C}"/>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81183" name="Freeform 191">
              <a:extLst>
                <a:ext uri="{FF2B5EF4-FFF2-40B4-BE49-F238E27FC236}">
                  <a16:creationId xmlns:a16="http://schemas.microsoft.com/office/drawing/2014/main" id="{CAB2C2CF-31B4-4C4B-A170-72EF8FA210BE}"/>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81184" name="Freeform 192">
              <a:extLst>
                <a:ext uri="{FF2B5EF4-FFF2-40B4-BE49-F238E27FC236}">
                  <a16:creationId xmlns:a16="http://schemas.microsoft.com/office/drawing/2014/main" id="{5B2F5BB1-A9AF-BE4D-A4D4-7AF6310094E2}"/>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81185" name="Freeform 193">
              <a:extLst>
                <a:ext uri="{FF2B5EF4-FFF2-40B4-BE49-F238E27FC236}">
                  <a16:creationId xmlns:a16="http://schemas.microsoft.com/office/drawing/2014/main" id="{AB810D3A-1414-FD47-A0AA-269CFD8B6ECD}"/>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81186" name="Freeform 194">
              <a:extLst>
                <a:ext uri="{FF2B5EF4-FFF2-40B4-BE49-F238E27FC236}">
                  <a16:creationId xmlns:a16="http://schemas.microsoft.com/office/drawing/2014/main" id="{A03E842B-8C3A-1342-B55D-571FA274A57E}"/>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981187" name="Rectangle 195">
            <a:extLst>
              <a:ext uri="{FF2B5EF4-FFF2-40B4-BE49-F238E27FC236}">
                <a16:creationId xmlns:a16="http://schemas.microsoft.com/office/drawing/2014/main" id="{75D3F643-DE3C-724A-992A-E812594AA0C3}"/>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81188" name="Picture 196">
            <a:extLst>
              <a:ext uri="{FF2B5EF4-FFF2-40B4-BE49-F238E27FC236}">
                <a16:creationId xmlns:a16="http://schemas.microsoft.com/office/drawing/2014/main" id="{DAB284F7-C449-BC4D-BF3D-CB7922D139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806" r="29846" b="220"/>
          <a:stretch>
            <a:fillRect/>
          </a:stretch>
        </p:blipFill>
        <p:spPr bwMode="auto">
          <a:xfrm>
            <a:off x="5041900" y="469900"/>
            <a:ext cx="4716463" cy="6846888"/>
          </a:xfrm>
          <a:prstGeom prst="rect">
            <a:avLst/>
          </a:prstGeom>
          <a:noFill/>
          <a:extLst>
            <a:ext uri="{909E8E84-426E-40DD-AFC4-6F175D3DCCD1}">
              <a14:hiddenFill xmlns:a14="http://schemas.microsoft.com/office/drawing/2010/main">
                <a:solidFill>
                  <a:srgbClr val="FFFFFF"/>
                </a:solidFill>
              </a14:hiddenFill>
            </a:ext>
          </a:extLst>
        </p:spPr>
      </p:pic>
      <p:sp>
        <p:nvSpPr>
          <p:cNvPr id="981189" name="Rectangle 197">
            <a:extLst>
              <a:ext uri="{FF2B5EF4-FFF2-40B4-BE49-F238E27FC236}">
                <a16:creationId xmlns:a16="http://schemas.microsoft.com/office/drawing/2014/main" id="{01DDE317-3FE6-3347-ACC2-CD907466D537}"/>
              </a:ext>
            </a:extLst>
          </p:cNvPr>
          <p:cNvSpPr>
            <a:spLocks noChangeArrowheads="1"/>
          </p:cNvSpPr>
          <p:nvPr/>
        </p:nvSpPr>
        <p:spPr bwMode="auto">
          <a:xfrm>
            <a:off x="4989513" y="407988"/>
            <a:ext cx="4692650" cy="6834187"/>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190" name="Rectangle 198">
            <a:extLst>
              <a:ext uri="{FF2B5EF4-FFF2-40B4-BE49-F238E27FC236}">
                <a16:creationId xmlns:a16="http://schemas.microsoft.com/office/drawing/2014/main" id="{6B286AC6-B21E-074C-86E7-9EF183FEDEAF}"/>
              </a:ext>
            </a:extLst>
          </p:cNvPr>
          <p:cNvSpPr>
            <a:spLocks noChangeArrowheads="1"/>
          </p:cNvSpPr>
          <p:nvPr/>
        </p:nvSpPr>
        <p:spPr bwMode="auto">
          <a:xfrm>
            <a:off x="5026025" y="412750"/>
            <a:ext cx="4694238" cy="6850063"/>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81193" name="Picture 201">
            <a:extLst>
              <a:ext uri="{FF2B5EF4-FFF2-40B4-BE49-F238E27FC236}">
                <a16:creationId xmlns:a16="http://schemas.microsoft.com/office/drawing/2014/main" id="{DD3380AF-C15C-5745-8486-A1410404EE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981196" name="Rectangle 204">
            <a:extLst>
              <a:ext uri="{FF2B5EF4-FFF2-40B4-BE49-F238E27FC236}">
                <a16:creationId xmlns:a16="http://schemas.microsoft.com/office/drawing/2014/main" id="{80FB8492-7C9B-604A-B174-D059B1AAD60D}"/>
              </a:ext>
            </a:extLst>
          </p:cNvPr>
          <p:cNvSpPr>
            <a:spLocks noChangeArrowheads="1"/>
          </p:cNvSpPr>
          <p:nvPr/>
        </p:nvSpPr>
        <p:spPr bwMode="auto">
          <a:xfrm>
            <a:off x="5160963" y="3986213"/>
            <a:ext cx="4437062" cy="1366837"/>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pPr algn="ctr">
              <a:spcBef>
                <a:spcPct val="50000"/>
              </a:spcBef>
            </a:pPr>
            <a:r>
              <a:rPr lang="en-US" altLang="en-US" sz="2400" b="1">
                <a:solidFill>
                  <a:srgbClr val="66FFFF"/>
                </a:solidFill>
                <a:latin typeface="Helvetica" pitchFamily="2" charset="0"/>
              </a:rPr>
              <a:t> Kepada Kerajaan Selatan</a:t>
            </a:r>
          </a:p>
          <a:p>
            <a:pPr algn="ctr">
              <a:spcBef>
                <a:spcPct val="50000"/>
              </a:spcBef>
            </a:pPr>
            <a:r>
              <a:rPr lang="en-US" altLang="en-US" sz="2400" b="1">
                <a:solidFill>
                  <a:srgbClr val="66FFFF"/>
                </a:solidFill>
                <a:latin typeface="Helvetica" pitchFamily="2" charset="0"/>
              </a:rPr>
              <a:t>…YEHUDA di PEMBUANGAN…</a:t>
            </a:r>
          </a:p>
        </p:txBody>
      </p:sp>
      <p:sp>
        <p:nvSpPr>
          <p:cNvPr id="981200" name="Text Box 208">
            <a:extLst>
              <a:ext uri="{FF2B5EF4-FFF2-40B4-BE49-F238E27FC236}">
                <a16:creationId xmlns:a16="http://schemas.microsoft.com/office/drawing/2014/main" id="{D4AEFC0F-3060-1947-B672-3A5C59D7127D}"/>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solidFill>
                  <a:srgbClr val="FEF800"/>
                </a:solidFill>
              </a:rPr>
              <a:t> </a:t>
            </a:r>
          </a:p>
        </p:txBody>
      </p:sp>
      <p:sp>
        <p:nvSpPr>
          <p:cNvPr id="981208" name="Rectangle 216">
            <a:extLst>
              <a:ext uri="{FF2B5EF4-FFF2-40B4-BE49-F238E27FC236}">
                <a16:creationId xmlns:a16="http://schemas.microsoft.com/office/drawing/2014/main" id="{B42188E2-F407-F245-8C94-F428548A77FD}"/>
              </a:ext>
            </a:extLst>
          </p:cNvPr>
          <p:cNvSpPr>
            <a:spLocks noChangeArrowheads="1"/>
          </p:cNvSpPr>
          <p:nvPr/>
        </p:nvSpPr>
        <p:spPr bwMode="auto">
          <a:xfrm>
            <a:off x="6684963" y="584200"/>
            <a:ext cx="2706687"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981209" name="Text Box 217">
            <a:extLst>
              <a:ext uri="{FF2B5EF4-FFF2-40B4-BE49-F238E27FC236}">
                <a16:creationId xmlns:a16="http://schemas.microsoft.com/office/drawing/2014/main" id="{BA246157-4E18-6940-A412-9CBFC12CD288}"/>
              </a:ext>
            </a:extLst>
          </p:cNvPr>
          <p:cNvSpPr txBox="1">
            <a:spLocks noChangeArrowheads="1"/>
          </p:cNvSpPr>
          <p:nvPr/>
        </p:nvSpPr>
        <p:spPr bwMode="auto">
          <a:xfrm>
            <a:off x="5251450" y="3362325"/>
            <a:ext cx="4330700" cy="5588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5000"/>
              </a:lnSpc>
              <a:spcBef>
                <a:spcPct val="50000"/>
              </a:spcBef>
            </a:pPr>
            <a:r>
              <a:rPr lang="en-US" altLang="en-US" sz="3600" b="1">
                <a:solidFill>
                  <a:srgbClr val="FFEA18"/>
                </a:solidFill>
                <a:latin typeface="Helvetica" pitchFamily="2" charset="0"/>
              </a:rPr>
              <a:t>"Nabi-Nabi"</a:t>
            </a:r>
          </a:p>
        </p:txBody>
      </p:sp>
      <p:sp>
        <p:nvSpPr>
          <p:cNvPr id="981210" name="Rectangle 218">
            <a:extLst>
              <a:ext uri="{FF2B5EF4-FFF2-40B4-BE49-F238E27FC236}">
                <a16:creationId xmlns:a16="http://schemas.microsoft.com/office/drawing/2014/main" id="{6DC40827-159C-164E-BF8F-01F821A99999}"/>
              </a:ext>
            </a:extLst>
          </p:cNvPr>
          <p:cNvSpPr>
            <a:spLocks noChangeArrowheads="1"/>
          </p:cNvSpPr>
          <p:nvPr/>
        </p:nvSpPr>
        <p:spPr bwMode="auto">
          <a:xfrm>
            <a:off x="5265738" y="2297113"/>
            <a:ext cx="4349750" cy="10033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000" b="1" i="1">
                <a:solidFill>
                  <a:schemeClr val="bg1"/>
                </a:solidFill>
                <a:latin typeface="Helvetica" pitchFamily="2" charset="0"/>
              </a:rPr>
              <a:t>MENSET</a:t>
            </a:r>
          </a:p>
          <a:p>
            <a:pPr algn="ctr">
              <a:lnSpc>
                <a:spcPct val="50000"/>
              </a:lnSpc>
              <a:spcBef>
                <a:spcPct val="50000"/>
              </a:spcBef>
            </a:pPr>
            <a:r>
              <a:rPr lang="en-US" altLang="en-US" sz="4000" b="1" i="1">
                <a:solidFill>
                  <a:schemeClr val="bg1"/>
                </a:solidFill>
                <a:latin typeface="Helvetica" pitchFamily="2" charset="0"/>
              </a:rPr>
              <a:t>KITAB</a:t>
            </a:r>
            <a:endParaRPr lang="en-US" altLang="en-US" b="1" u="sng">
              <a:solidFill>
                <a:schemeClr val="bg1"/>
              </a:solidFill>
              <a:latin typeface="Helvetica" pitchFamily="2" charset="0"/>
            </a:endParaRPr>
          </a:p>
        </p:txBody>
      </p:sp>
      <p:sp>
        <p:nvSpPr>
          <p:cNvPr id="981213" name="Text Box 221">
            <a:extLst>
              <a:ext uri="{FF2B5EF4-FFF2-40B4-BE49-F238E27FC236}">
                <a16:creationId xmlns:a16="http://schemas.microsoft.com/office/drawing/2014/main" id="{47505812-6422-CE4D-8610-3821F5E2B6F3}"/>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73</a:t>
            </a:r>
          </a:p>
        </p:txBody>
      </p:sp>
      <p:grpSp>
        <p:nvGrpSpPr>
          <p:cNvPr id="981214" name="Group 222">
            <a:extLst>
              <a:ext uri="{FF2B5EF4-FFF2-40B4-BE49-F238E27FC236}">
                <a16:creationId xmlns:a16="http://schemas.microsoft.com/office/drawing/2014/main" id="{16627542-D332-9C4C-A7BB-DC1A5BE49214}"/>
              </a:ext>
            </a:extLst>
          </p:cNvPr>
          <p:cNvGrpSpPr>
            <a:grpSpLocks/>
          </p:cNvGrpSpPr>
          <p:nvPr/>
        </p:nvGrpSpPr>
        <p:grpSpPr bwMode="auto">
          <a:xfrm>
            <a:off x="5232400" y="6367463"/>
            <a:ext cx="4233863" cy="822325"/>
            <a:chOff x="3468" y="4011"/>
            <a:chExt cx="2667" cy="518"/>
          </a:xfrm>
        </p:grpSpPr>
        <p:sp>
          <p:nvSpPr>
            <p:cNvPr id="981215" name="Text Box 223">
              <a:extLst>
                <a:ext uri="{FF2B5EF4-FFF2-40B4-BE49-F238E27FC236}">
                  <a16:creationId xmlns:a16="http://schemas.microsoft.com/office/drawing/2014/main" id="{94A74B12-B3A1-9E44-8F33-2DC79FF97420}"/>
                </a:ext>
              </a:extLst>
            </p:cNvPr>
            <p:cNvSpPr txBox="1">
              <a:spLocks noChangeArrowheads="1"/>
            </p:cNvSpPr>
            <p:nvPr/>
          </p:nvSpPr>
          <p:spPr bwMode="auto">
            <a:xfrm>
              <a:off x="3468" y="4058"/>
              <a:ext cx="2667"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rgbClr val="FFF819"/>
                  </a:solidFill>
                  <a:latin typeface="Helvetica" pitchFamily="2" charset="0"/>
                </a:rPr>
                <a:t>Prakiraan Waktu:                                             Sekitar 600 S.M.</a:t>
              </a:r>
            </a:p>
          </p:txBody>
        </p:sp>
        <p:sp>
          <p:nvSpPr>
            <p:cNvPr id="981216" name="AutoShape 224">
              <a:extLst>
                <a:ext uri="{FF2B5EF4-FFF2-40B4-BE49-F238E27FC236}">
                  <a16:creationId xmlns:a16="http://schemas.microsoft.com/office/drawing/2014/main" id="{45802A61-4608-EB4B-9453-D3074FAC54FC}"/>
                </a:ext>
              </a:extLst>
            </p:cNvPr>
            <p:cNvSpPr>
              <a:spLocks noChangeArrowheads="1"/>
            </p:cNvSpPr>
            <p:nvPr/>
          </p:nvSpPr>
          <p:spPr bwMode="auto">
            <a:xfrm>
              <a:off x="3680" y="4011"/>
              <a:ext cx="2280" cy="518"/>
            </a:xfrm>
            <a:prstGeom prst="roundRect">
              <a:avLst>
                <a:gd name="adj" fmla="val 16667"/>
              </a:avLst>
            </a:prstGeom>
            <a:noFill/>
            <a:ln w="57150">
              <a:solidFill>
                <a:srgbClr val="FFF819"/>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981217" name="Text Box 225">
            <a:extLst>
              <a:ext uri="{FF2B5EF4-FFF2-40B4-BE49-F238E27FC236}">
                <a16:creationId xmlns:a16="http://schemas.microsoft.com/office/drawing/2014/main" id="{0E755D94-6CC2-6548-B2C3-24ADE8CC875E}"/>
              </a:ext>
            </a:extLst>
          </p:cNvPr>
          <p:cNvSpPr txBox="1">
            <a:spLocks noChangeArrowheads="1"/>
          </p:cNvSpPr>
          <p:nvPr/>
        </p:nvSpPr>
        <p:spPr bwMode="auto">
          <a:xfrm rot="-5400000">
            <a:off x="2224882" y="3550443"/>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 </a:t>
            </a:r>
            <a:endParaRPr lang="en-US" altLang="en-US" sz="900">
              <a:latin typeface="Arial Black" panose="020B0604020202020204" pitchFamily="34" charset="0"/>
            </a:endParaRPr>
          </a:p>
        </p:txBody>
      </p:sp>
      <p:sp>
        <p:nvSpPr>
          <p:cNvPr id="981218" name="Rectangle 226">
            <a:extLst>
              <a:ext uri="{FF2B5EF4-FFF2-40B4-BE49-F238E27FC236}">
                <a16:creationId xmlns:a16="http://schemas.microsoft.com/office/drawing/2014/main" id="{CEC82CB4-2C7D-D140-99D4-50D80CB51195}"/>
              </a:ext>
            </a:extLst>
          </p:cNvPr>
          <p:cNvSpPr>
            <a:spLocks noChangeArrowheads="1"/>
          </p:cNvSpPr>
          <p:nvPr/>
        </p:nvSpPr>
        <p:spPr bwMode="auto">
          <a:xfrm>
            <a:off x="2843213" y="2162175"/>
            <a:ext cx="668337"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000" b="1">
                <a:latin typeface="Arial" panose="020B0604020202020204" pitchFamily="34" charset="0"/>
              </a:rPr>
              <a:t>(ke Niniwe)</a:t>
            </a:r>
            <a:endParaRPr lang="en-US" altLang="en-US" sz="1000">
              <a:latin typeface="Arial" panose="020B0604020202020204" pitchFamily="34" charset="0"/>
            </a:endParaRPr>
          </a:p>
        </p:txBody>
      </p:sp>
      <p:sp>
        <p:nvSpPr>
          <p:cNvPr id="981219" name="Rectangle 227">
            <a:extLst>
              <a:ext uri="{FF2B5EF4-FFF2-40B4-BE49-F238E27FC236}">
                <a16:creationId xmlns:a16="http://schemas.microsoft.com/office/drawing/2014/main" id="{E6D48933-B88D-3045-A9D7-360D7F473E13}"/>
              </a:ext>
            </a:extLst>
          </p:cNvPr>
          <p:cNvSpPr>
            <a:spLocks noChangeArrowheads="1"/>
          </p:cNvSpPr>
          <p:nvPr/>
        </p:nvSpPr>
        <p:spPr bwMode="auto">
          <a:xfrm>
            <a:off x="6500813"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981220" name="Text Box 228">
            <a:extLst>
              <a:ext uri="{FF2B5EF4-FFF2-40B4-BE49-F238E27FC236}">
                <a16:creationId xmlns:a16="http://schemas.microsoft.com/office/drawing/2014/main" id="{34A074EF-54CD-B445-828F-CB56D6EC8E12}"/>
              </a:ext>
            </a:extLst>
          </p:cNvPr>
          <p:cNvSpPr txBox="1">
            <a:spLocks noChangeArrowheads="1"/>
          </p:cNvSpPr>
          <p:nvPr/>
        </p:nvSpPr>
        <p:spPr bwMode="auto">
          <a:xfrm>
            <a:off x="5940425" y="5162550"/>
            <a:ext cx="2865438" cy="4572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1">
                <a:solidFill>
                  <a:schemeClr val="bg1"/>
                </a:solidFill>
                <a:latin typeface="Helvetica" pitchFamily="2" charset="0"/>
              </a:rPr>
              <a:t> YEHEZKIEL</a:t>
            </a:r>
          </a:p>
        </p:txBody>
      </p:sp>
      <p:sp>
        <p:nvSpPr>
          <p:cNvPr id="981221" name="Text Box 229">
            <a:extLst>
              <a:ext uri="{FF2B5EF4-FFF2-40B4-BE49-F238E27FC236}">
                <a16:creationId xmlns:a16="http://schemas.microsoft.com/office/drawing/2014/main" id="{44C2BD3C-A1C9-8A48-B893-B48B1FC0E16B}"/>
              </a:ext>
            </a:extLst>
          </p:cNvPr>
          <p:cNvSpPr txBox="1">
            <a:spLocks noChangeArrowheads="1"/>
          </p:cNvSpPr>
          <p:nvPr/>
        </p:nvSpPr>
        <p:spPr bwMode="auto">
          <a:xfrm rot="-5400000">
            <a:off x="2151857" y="3598068"/>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 </a:t>
            </a:r>
            <a:endParaRPr lang="en-US" altLang="en-US" sz="900">
              <a:latin typeface="Arial Black" panose="020B0604020202020204" pitchFamily="34" charset="0"/>
            </a:endParaRPr>
          </a:p>
        </p:txBody>
      </p:sp>
      <p:grpSp>
        <p:nvGrpSpPr>
          <p:cNvPr id="981225" name="Group 233">
            <a:extLst>
              <a:ext uri="{FF2B5EF4-FFF2-40B4-BE49-F238E27FC236}">
                <a16:creationId xmlns:a16="http://schemas.microsoft.com/office/drawing/2014/main" id="{76E430DC-5233-394B-B3D4-75804FF747AD}"/>
              </a:ext>
            </a:extLst>
          </p:cNvPr>
          <p:cNvGrpSpPr>
            <a:grpSpLocks/>
          </p:cNvGrpSpPr>
          <p:nvPr/>
        </p:nvGrpSpPr>
        <p:grpSpPr bwMode="auto">
          <a:xfrm>
            <a:off x="2495550" y="4027488"/>
            <a:ext cx="6877050" cy="2160587"/>
            <a:chOff x="1572" y="2537"/>
            <a:chExt cx="4332" cy="1361"/>
          </a:xfrm>
        </p:grpSpPr>
        <p:sp>
          <p:nvSpPr>
            <p:cNvPr id="981222" name="AutoShape 230">
              <a:extLst>
                <a:ext uri="{FF2B5EF4-FFF2-40B4-BE49-F238E27FC236}">
                  <a16:creationId xmlns:a16="http://schemas.microsoft.com/office/drawing/2014/main" id="{3BB346B3-3FFA-E140-8BA5-18CA26CF1482}"/>
                </a:ext>
              </a:extLst>
            </p:cNvPr>
            <p:cNvSpPr>
              <a:spLocks noChangeArrowheads="1"/>
            </p:cNvSpPr>
            <p:nvPr/>
          </p:nvSpPr>
          <p:spPr bwMode="auto">
            <a:xfrm>
              <a:off x="1572" y="3326"/>
              <a:ext cx="941" cy="572"/>
            </a:xfrm>
            <a:prstGeom prst="roundRect">
              <a:avLst>
                <a:gd name="adj" fmla="val 16667"/>
              </a:avLst>
            </a:prstGeom>
            <a:noFill/>
            <a:ln w="57150">
              <a:solidFill>
                <a:schemeClr val="hlink"/>
              </a:solidFill>
              <a:round/>
              <a:headEnd/>
              <a:tailEnd/>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81223" name="AutoShape 231">
              <a:extLst>
                <a:ext uri="{FF2B5EF4-FFF2-40B4-BE49-F238E27FC236}">
                  <a16:creationId xmlns:a16="http://schemas.microsoft.com/office/drawing/2014/main" id="{ADA53F29-7059-E44A-AA67-92A0D25CFC9D}"/>
                </a:ext>
              </a:extLst>
            </p:cNvPr>
            <p:cNvSpPr>
              <a:spLocks noChangeArrowheads="1"/>
            </p:cNvSpPr>
            <p:nvPr/>
          </p:nvSpPr>
          <p:spPr bwMode="auto">
            <a:xfrm>
              <a:off x="3395" y="2537"/>
              <a:ext cx="2509" cy="1302"/>
            </a:xfrm>
            <a:prstGeom prst="roundRect">
              <a:avLst>
                <a:gd name="adj" fmla="val 16667"/>
              </a:avLst>
            </a:prstGeom>
            <a:noFill/>
            <a:ln w="76200">
              <a:solidFill>
                <a:schemeClr val="hlink"/>
              </a:solidFill>
              <a:round/>
              <a:headEnd/>
              <a:tailEnd/>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981224" name="Text Box 232">
            <a:extLst>
              <a:ext uri="{FF2B5EF4-FFF2-40B4-BE49-F238E27FC236}">
                <a16:creationId xmlns:a16="http://schemas.microsoft.com/office/drawing/2014/main" id="{E2F6CBEF-9F53-FF4A-AD99-1E29547BC156}"/>
              </a:ext>
            </a:extLst>
          </p:cNvPr>
          <p:cNvSpPr txBox="1">
            <a:spLocks noChangeArrowheads="1"/>
          </p:cNvSpPr>
          <p:nvPr/>
        </p:nvSpPr>
        <p:spPr bwMode="auto">
          <a:xfrm>
            <a:off x="5868988" y="5557838"/>
            <a:ext cx="3114675" cy="4572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1">
                <a:solidFill>
                  <a:schemeClr val="bg1"/>
                </a:solidFill>
                <a:latin typeface="Helvetica" pitchFamily="2" charset="0"/>
              </a:rPr>
              <a:t>DANIEL</a:t>
            </a:r>
          </a:p>
        </p:txBody>
      </p:sp>
      <p:sp>
        <p:nvSpPr>
          <p:cNvPr id="981226" name="Rectangle 234">
            <a:extLst>
              <a:ext uri="{FF2B5EF4-FFF2-40B4-BE49-F238E27FC236}">
                <a16:creationId xmlns:a16="http://schemas.microsoft.com/office/drawing/2014/main" id="{B2B50B35-9CCE-E547-AFA6-B97916C58A4F}"/>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
        <p:nvSpPr>
          <p:cNvPr id="981227" name="Text Box 235">
            <a:extLst>
              <a:ext uri="{FF2B5EF4-FFF2-40B4-BE49-F238E27FC236}">
                <a16:creationId xmlns:a16="http://schemas.microsoft.com/office/drawing/2014/main" id="{14582731-3DF0-C848-975F-3B66C2BD35BD}"/>
              </a:ext>
            </a:extLst>
          </p:cNvPr>
          <p:cNvSpPr txBox="1">
            <a:spLocks noChangeArrowheads="1"/>
          </p:cNvSpPr>
          <p:nvPr/>
        </p:nvSpPr>
        <p:spPr bwMode="auto">
          <a:xfrm rot="-5400000">
            <a:off x="2035175" y="3954463"/>
            <a:ext cx="381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900">
              <a:latin typeface="Arial Black" panose="020B0604020202020204" pitchFamily="34" charset="0"/>
            </a:endParaRPr>
          </a:p>
        </p:txBody>
      </p:sp>
      <p:sp>
        <p:nvSpPr>
          <p:cNvPr id="981228" name="Text Box 236">
            <a:extLst>
              <a:ext uri="{FF2B5EF4-FFF2-40B4-BE49-F238E27FC236}">
                <a16:creationId xmlns:a16="http://schemas.microsoft.com/office/drawing/2014/main" id="{8DD09A17-84DF-2E45-BAEC-5C17095D181E}"/>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 </a:t>
            </a:r>
          </a:p>
        </p:txBody>
      </p:sp>
      <p:sp>
        <p:nvSpPr>
          <p:cNvPr id="981230" name="Line 238">
            <a:extLst>
              <a:ext uri="{FF2B5EF4-FFF2-40B4-BE49-F238E27FC236}">
                <a16:creationId xmlns:a16="http://schemas.microsoft.com/office/drawing/2014/main" id="{7783AF26-1618-6141-A92F-64BE0F1F97B4}"/>
              </a:ext>
            </a:extLst>
          </p:cNvPr>
          <p:cNvSpPr>
            <a:spLocks noChangeShapeType="1"/>
          </p:cNvSpPr>
          <p:nvPr/>
        </p:nvSpPr>
        <p:spPr bwMode="auto">
          <a:xfrm>
            <a:off x="2627313" y="4878388"/>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231" name="Rectangle 239">
            <a:extLst>
              <a:ext uri="{FF2B5EF4-FFF2-40B4-BE49-F238E27FC236}">
                <a16:creationId xmlns:a16="http://schemas.microsoft.com/office/drawing/2014/main" id="{4C1061B7-CDB3-5B4C-A72C-74AEF4CBF1DA}"/>
              </a:ext>
            </a:extLst>
          </p:cNvPr>
          <p:cNvSpPr>
            <a:spLocks noChangeArrowheads="1"/>
          </p:cNvSpPr>
          <p:nvPr/>
        </p:nvSpPr>
        <p:spPr bwMode="auto">
          <a:xfrm>
            <a:off x="2747963" y="4335463"/>
            <a:ext cx="901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Ratapan</a:t>
            </a:r>
            <a:endParaRPr lang="en-US" altLang="en-US">
              <a:latin typeface="Helvetica" pitchFamily="2"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981225"/>
                                        </p:tgtEl>
                                        <p:attrNameLst>
                                          <p:attrName>style.visibility</p:attrName>
                                        </p:attrNameLst>
                                      </p:cBhvr>
                                      <p:to>
                                        <p:strVal val="visible"/>
                                      </p:to>
                                    </p:set>
                                    <p:anim calcmode="lin" valueType="num">
                                      <p:cBhvr>
                                        <p:cTn id="7" dur="500" fill="hold"/>
                                        <p:tgtEl>
                                          <p:spTgt spid="981225"/>
                                        </p:tgtEl>
                                        <p:attrNameLst>
                                          <p:attrName>ppt_w</p:attrName>
                                        </p:attrNameLst>
                                      </p:cBhvr>
                                      <p:tavLst>
                                        <p:tav tm="0">
                                          <p:val>
                                            <p:fltVal val="0"/>
                                          </p:val>
                                        </p:tav>
                                        <p:tav tm="100000">
                                          <p:val>
                                            <p:strVal val="#ppt_w"/>
                                          </p:val>
                                        </p:tav>
                                      </p:tavLst>
                                    </p:anim>
                                    <p:anim calcmode="lin" valueType="num">
                                      <p:cBhvr>
                                        <p:cTn id="8" dur="500" fill="hold"/>
                                        <p:tgtEl>
                                          <p:spTgt spid="981225"/>
                                        </p:tgtEl>
                                        <p:attrNameLst>
                                          <p:attrName>ppt_h</p:attrName>
                                        </p:attrNameLst>
                                      </p:cBhvr>
                                      <p:tavLst>
                                        <p:tav tm="0">
                                          <p:val>
                                            <p:fltVal val="0"/>
                                          </p:val>
                                        </p:tav>
                                        <p:tav tm="100000">
                                          <p:val>
                                            <p:strVal val="#ppt_h"/>
                                          </p:val>
                                        </p:tav>
                                      </p:tavLst>
                                    </p:anim>
                                    <p:anim calcmode="lin" valueType="num">
                                      <p:cBhvr>
                                        <p:cTn id="9" dur="500" fill="hold"/>
                                        <p:tgtEl>
                                          <p:spTgt spid="981225"/>
                                        </p:tgtEl>
                                        <p:attrNameLst>
                                          <p:attrName>ppt_x</p:attrName>
                                        </p:attrNameLst>
                                      </p:cBhvr>
                                      <p:tavLst>
                                        <p:tav tm="0">
                                          <p:val>
                                            <p:fltVal val="0.5"/>
                                          </p:val>
                                        </p:tav>
                                        <p:tav tm="100000">
                                          <p:val>
                                            <p:strVal val="#ppt_x"/>
                                          </p:val>
                                        </p:tav>
                                      </p:tavLst>
                                    </p:anim>
                                    <p:anim calcmode="lin" valueType="num">
                                      <p:cBhvr>
                                        <p:cTn id="10" dur="500" fill="hold"/>
                                        <p:tgtEl>
                                          <p:spTgt spid="98122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2" presetClass="entr" presetSubtype="1" fill="hold" grpId="0" nodeType="afterEffect">
                                  <p:stCondLst>
                                    <p:cond delay="0"/>
                                  </p:stCondLst>
                                  <p:iterate type="lt">
                                    <p:tmPct val="100000"/>
                                  </p:iterate>
                                  <p:childTnLst>
                                    <p:set>
                                      <p:cBhvr>
                                        <p:cTn id="13" dur="1" fill="hold">
                                          <p:stCondLst>
                                            <p:cond delay="0"/>
                                          </p:stCondLst>
                                        </p:cTn>
                                        <p:tgtEl>
                                          <p:spTgt spid="981220">
                                            <p:txEl>
                                              <p:pRg st="0" end="0"/>
                                            </p:txEl>
                                          </p:spTgt>
                                        </p:tgtEl>
                                        <p:attrNameLst>
                                          <p:attrName>style.visibility</p:attrName>
                                        </p:attrNameLst>
                                      </p:cBhvr>
                                      <p:to>
                                        <p:strVal val="visible"/>
                                      </p:to>
                                    </p:set>
                                    <p:animEffect transition="in" filter="wipe(up)">
                                      <p:cBhvr>
                                        <p:cTn id="14" dur="75"/>
                                        <p:tgtEl>
                                          <p:spTgt spid="981220">
                                            <p:txEl>
                                              <p:pRg st="0" end="0"/>
                                            </p:txEl>
                                          </p:spTgt>
                                        </p:tgtEl>
                                      </p:cBhvr>
                                    </p:animEffect>
                                  </p:childTnLst>
                                </p:cTn>
                              </p:par>
                            </p:childTnLst>
                          </p:cTn>
                        </p:par>
                        <p:par>
                          <p:cTn id="15" fill="hold" nodeType="afterGroup">
                            <p:stCondLst>
                              <p:cond delay="1175"/>
                            </p:stCondLst>
                            <p:childTnLst>
                              <p:par>
                                <p:cTn id="16" presetID="22" presetClass="entr" presetSubtype="1" fill="hold" grpId="0" nodeType="afterEffect">
                                  <p:stCondLst>
                                    <p:cond delay="0"/>
                                  </p:stCondLst>
                                  <p:iterate type="lt">
                                    <p:tmPct val="100000"/>
                                  </p:iterate>
                                  <p:childTnLst>
                                    <p:set>
                                      <p:cBhvr>
                                        <p:cTn id="17" dur="1" fill="hold">
                                          <p:stCondLst>
                                            <p:cond delay="0"/>
                                          </p:stCondLst>
                                        </p:cTn>
                                        <p:tgtEl>
                                          <p:spTgt spid="981224">
                                            <p:txEl>
                                              <p:pRg st="0" end="0"/>
                                            </p:txEl>
                                          </p:spTgt>
                                        </p:tgtEl>
                                        <p:attrNameLst>
                                          <p:attrName>style.visibility</p:attrName>
                                        </p:attrNameLst>
                                      </p:cBhvr>
                                      <p:to>
                                        <p:strVal val="visible"/>
                                      </p:to>
                                    </p:set>
                                    <p:animEffect transition="in" filter="wipe(up)">
                                      <p:cBhvr>
                                        <p:cTn id="18" dur="75"/>
                                        <p:tgtEl>
                                          <p:spTgt spid="9812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1220" grpId="0" build="p" autoUpdateAnimBg="0" advAuto="0"/>
      <p:bldP spid="981224" grpId="0" build="p" autoUpdateAnimBg="0"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2" name="Rectangle 2">
            <a:extLst>
              <a:ext uri="{FF2B5EF4-FFF2-40B4-BE49-F238E27FC236}">
                <a16:creationId xmlns:a16="http://schemas.microsoft.com/office/drawing/2014/main" id="{A69B8314-194D-AC49-91CD-06579258105D}"/>
              </a:ext>
            </a:extLst>
          </p:cNvPr>
          <p:cNvSpPr>
            <a:spLocks noChangeArrowheads="1"/>
          </p:cNvSpPr>
          <p:nvPr/>
        </p:nvSpPr>
        <p:spPr bwMode="auto">
          <a:xfrm>
            <a:off x="2871788" y="44069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3043" name="Rectangle 3">
            <a:extLst>
              <a:ext uri="{FF2B5EF4-FFF2-40B4-BE49-F238E27FC236}">
                <a16:creationId xmlns:a16="http://schemas.microsoft.com/office/drawing/2014/main" id="{1926427A-06CD-004D-8EC3-87AEF74B5C76}"/>
              </a:ext>
            </a:extLst>
          </p:cNvPr>
          <p:cNvSpPr>
            <a:spLocks noChangeArrowheads="1"/>
          </p:cNvSpPr>
          <p:nvPr/>
        </p:nvSpPr>
        <p:spPr bwMode="auto">
          <a:xfrm>
            <a:off x="2855913" y="46624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3044" name="Rectangle 4">
            <a:extLst>
              <a:ext uri="{FF2B5EF4-FFF2-40B4-BE49-F238E27FC236}">
                <a16:creationId xmlns:a16="http://schemas.microsoft.com/office/drawing/2014/main" id="{BCEFC637-A66B-0541-96FC-16530960401F}"/>
              </a:ext>
            </a:extLst>
          </p:cNvPr>
          <p:cNvSpPr>
            <a:spLocks noChangeArrowheads="1"/>
          </p:cNvSpPr>
          <p:nvPr/>
        </p:nvSpPr>
        <p:spPr bwMode="auto">
          <a:xfrm>
            <a:off x="2840038" y="4965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3045" name="Rectangle 5">
            <a:extLst>
              <a:ext uri="{FF2B5EF4-FFF2-40B4-BE49-F238E27FC236}">
                <a16:creationId xmlns:a16="http://schemas.microsoft.com/office/drawing/2014/main" id="{C4AFD047-E18D-F843-9E5C-B74658DB5D66}"/>
              </a:ext>
            </a:extLst>
          </p:cNvPr>
          <p:cNvSpPr>
            <a:spLocks noChangeArrowheads="1"/>
          </p:cNvSpPr>
          <p:nvPr/>
        </p:nvSpPr>
        <p:spPr bwMode="auto">
          <a:xfrm>
            <a:off x="2840038" y="51752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3046" name="Line 6">
            <a:extLst>
              <a:ext uri="{FF2B5EF4-FFF2-40B4-BE49-F238E27FC236}">
                <a16:creationId xmlns:a16="http://schemas.microsoft.com/office/drawing/2014/main" id="{5E6B7E2D-5B6D-B74A-BAAD-47E515B1BCF7}"/>
              </a:ext>
            </a:extLst>
          </p:cNvPr>
          <p:cNvSpPr>
            <a:spLocks noChangeShapeType="1"/>
          </p:cNvSpPr>
          <p:nvPr/>
        </p:nvSpPr>
        <p:spPr bwMode="auto">
          <a:xfrm>
            <a:off x="2138363" y="5561013"/>
            <a:ext cx="417512"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047" name="Line 7">
            <a:extLst>
              <a:ext uri="{FF2B5EF4-FFF2-40B4-BE49-F238E27FC236}">
                <a16:creationId xmlns:a16="http://schemas.microsoft.com/office/drawing/2014/main" id="{2F3C4E98-8D0F-A349-9D69-F56132F775B5}"/>
              </a:ext>
            </a:extLst>
          </p:cNvPr>
          <p:cNvSpPr>
            <a:spLocks noChangeShapeType="1"/>
          </p:cNvSpPr>
          <p:nvPr/>
        </p:nvSpPr>
        <p:spPr bwMode="auto">
          <a:xfrm>
            <a:off x="1460500" y="3740150"/>
            <a:ext cx="635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048" name="Line 8">
            <a:extLst>
              <a:ext uri="{FF2B5EF4-FFF2-40B4-BE49-F238E27FC236}">
                <a16:creationId xmlns:a16="http://schemas.microsoft.com/office/drawing/2014/main" id="{9C74FC48-2262-8740-9D90-77685E757F76}"/>
              </a:ext>
            </a:extLst>
          </p:cNvPr>
          <p:cNvSpPr>
            <a:spLocks noChangeShapeType="1"/>
          </p:cNvSpPr>
          <p:nvPr/>
        </p:nvSpPr>
        <p:spPr bwMode="auto">
          <a:xfrm>
            <a:off x="547688" y="5822950"/>
            <a:ext cx="1595437"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049" name="Freeform 9">
            <a:extLst>
              <a:ext uri="{FF2B5EF4-FFF2-40B4-BE49-F238E27FC236}">
                <a16:creationId xmlns:a16="http://schemas.microsoft.com/office/drawing/2014/main" id="{9A9B9749-7364-D848-9842-7750217C9782}"/>
              </a:ext>
            </a:extLst>
          </p:cNvPr>
          <p:cNvSpPr>
            <a:spLocks/>
          </p:cNvSpPr>
          <p:nvPr/>
        </p:nvSpPr>
        <p:spPr bwMode="auto">
          <a:xfrm>
            <a:off x="1473200" y="3749675"/>
            <a:ext cx="590550" cy="1981200"/>
          </a:xfrm>
          <a:custGeom>
            <a:avLst/>
            <a:gdLst>
              <a:gd name="T0" fmla="*/ 40 w 372"/>
              <a:gd name="T1" fmla="*/ 0 h 1248"/>
              <a:gd name="T2" fmla="*/ 372 w 372"/>
              <a:gd name="T3" fmla="*/ 1238 h 1248"/>
              <a:gd name="T4" fmla="*/ 342 w 372"/>
              <a:gd name="T5" fmla="*/ 1248 h 1248"/>
              <a:gd name="T6" fmla="*/ 0 w 372"/>
              <a:gd name="T7" fmla="*/ 10 h 1248"/>
              <a:gd name="T8" fmla="*/ 40 w 372"/>
              <a:gd name="T9" fmla="*/ 0 h 1248"/>
            </a:gdLst>
            <a:ahLst/>
            <a:cxnLst>
              <a:cxn ang="0">
                <a:pos x="T0" y="T1"/>
              </a:cxn>
              <a:cxn ang="0">
                <a:pos x="T2" y="T3"/>
              </a:cxn>
              <a:cxn ang="0">
                <a:pos x="T4" y="T5"/>
              </a:cxn>
              <a:cxn ang="0">
                <a:pos x="T6" y="T7"/>
              </a:cxn>
              <a:cxn ang="0">
                <a:pos x="T8" y="T9"/>
              </a:cxn>
            </a:cxnLst>
            <a:rect l="0" t="0" r="r" b="b"/>
            <a:pathLst>
              <a:path w="372" h="1248">
                <a:moveTo>
                  <a:pt x="40" y="0"/>
                </a:moveTo>
                <a:lnTo>
                  <a:pt x="372" y="1238"/>
                </a:lnTo>
                <a:lnTo>
                  <a:pt x="342" y="1248"/>
                </a:lnTo>
                <a:lnTo>
                  <a:pt x="0" y="10"/>
                </a:lnTo>
                <a:lnTo>
                  <a:pt x="40" y="0"/>
                </a:lnTo>
                <a:close/>
              </a:path>
            </a:pathLst>
          </a:custGeom>
          <a:solidFill>
            <a:srgbClr val="000000"/>
          </a:solidFill>
          <a:ln w="19050" cmpd="sng">
            <a:solidFill>
              <a:srgbClr val="000000"/>
            </a:solidFill>
            <a:round/>
            <a:headEnd/>
            <a:tailEnd/>
          </a:ln>
        </p:spPr>
        <p:txBody>
          <a:bodyPr/>
          <a:lstStyle/>
          <a:p>
            <a:endParaRPr lang="en-US"/>
          </a:p>
        </p:txBody>
      </p:sp>
      <p:sp>
        <p:nvSpPr>
          <p:cNvPr id="983050" name="Rectangle 10">
            <a:extLst>
              <a:ext uri="{FF2B5EF4-FFF2-40B4-BE49-F238E27FC236}">
                <a16:creationId xmlns:a16="http://schemas.microsoft.com/office/drawing/2014/main" id="{B84017D0-5F6F-AF4B-93E6-9867C4F9B833}"/>
              </a:ext>
            </a:extLst>
          </p:cNvPr>
          <p:cNvSpPr>
            <a:spLocks noChangeArrowheads="1"/>
          </p:cNvSpPr>
          <p:nvPr/>
        </p:nvSpPr>
        <p:spPr bwMode="auto">
          <a:xfrm>
            <a:off x="5065713" y="454025"/>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051" name="Line 11">
            <a:extLst>
              <a:ext uri="{FF2B5EF4-FFF2-40B4-BE49-F238E27FC236}">
                <a16:creationId xmlns:a16="http://schemas.microsoft.com/office/drawing/2014/main" id="{16EF6630-4E43-8049-8A7E-68626E4A1081}"/>
              </a:ext>
            </a:extLst>
          </p:cNvPr>
          <p:cNvSpPr>
            <a:spLocks noChangeShapeType="1"/>
          </p:cNvSpPr>
          <p:nvPr/>
        </p:nvSpPr>
        <p:spPr bwMode="auto">
          <a:xfrm>
            <a:off x="1681163" y="3894138"/>
            <a:ext cx="889000" cy="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052" name="Freeform 12">
            <a:extLst>
              <a:ext uri="{FF2B5EF4-FFF2-40B4-BE49-F238E27FC236}">
                <a16:creationId xmlns:a16="http://schemas.microsoft.com/office/drawing/2014/main" id="{21C51301-650C-2B44-A806-888399975651}"/>
              </a:ext>
            </a:extLst>
          </p:cNvPr>
          <p:cNvSpPr>
            <a:spLocks/>
          </p:cNvSpPr>
          <p:nvPr/>
        </p:nvSpPr>
        <p:spPr bwMode="auto">
          <a:xfrm>
            <a:off x="1681163" y="3910013"/>
            <a:ext cx="509587" cy="1676400"/>
          </a:xfrm>
          <a:custGeom>
            <a:avLst/>
            <a:gdLst>
              <a:gd name="T0" fmla="*/ 40 w 321"/>
              <a:gd name="T1" fmla="*/ 0 h 1056"/>
              <a:gd name="T2" fmla="*/ 321 w 321"/>
              <a:gd name="T3" fmla="*/ 1046 h 1056"/>
              <a:gd name="T4" fmla="*/ 281 w 321"/>
              <a:gd name="T5" fmla="*/ 1056 h 1056"/>
              <a:gd name="T6" fmla="*/ 0 w 321"/>
              <a:gd name="T7" fmla="*/ 10 h 1056"/>
              <a:gd name="T8" fmla="*/ 40 w 321"/>
              <a:gd name="T9" fmla="*/ 0 h 1056"/>
            </a:gdLst>
            <a:ahLst/>
            <a:cxnLst>
              <a:cxn ang="0">
                <a:pos x="T0" y="T1"/>
              </a:cxn>
              <a:cxn ang="0">
                <a:pos x="T2" y="T3"/>
              </a:cxn>
              <a:cxn ang="0">
                <a:pos x="T4" y="T5"/>
              </a:cxn>
              <a:cxn ang="0">
                <a:pos x="T6" y="T7"/>
              </a:cxn>
              <a:cxn ang="0">
                <a:pos x="T8" y="T9"/>
              </a:cxn>
            </a:cxnLst>
            <a:rect l="0" t="0" r="r" b="b"/>
            <a:pathLst>
              <a:path w="321" h="1056">
                <a:moveTo>
                  <a:pt x="40" y="0"/>
                </a:moveTo>
                <a:lnTo>
                  <a:pt x="321" y="1046"/>
                </a:lnTo>
                <a:lnTo>
                  <a:pt x="281" y="1056"/>
                </a:lnTo>
                <a:lnTo>
                  <a:pt x="0" y="1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3053" name="Line 13">
            <a:extLst>
              <a:ext uri="{FF2B5EF4-FFF2-40B4-BE49-F238E27FC236}">
                <a16:creationId xmlns:a16="http://schemas.microsoft.com/office/drawing/2014/main" id="{7FCE05ED-6B29-034A-A276-BC6BAA4E09A3}"/>
              </a:ext>
            </a:extLst>
          </p:cNvPr>
          <p:cNvSpPr>
            <a:spLocks noChangeShapeType="1"/>
          </p:cNvSpPr>
          <p:nvPr/>
        </p:nvSpPr>
        <p:spPr bwMode="auto">
          <a:xfrm flipV="1">
            <a:off x="3817938" y="1016000"/>
            <a:ext cx="1587" cy="62547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054" name="Line 14">
            <a:extLst>
              <a:ext uri="{FF2B5EF4-FFF2-40B4-BE49-F238E27FC236}">
                <a16:creationId xmlns:a16="http://schemas.microsoft.com/office/drawing/2014/main" id="{D6452F35-D4D3-2749-8F25-92A69EDB6D47}"/>
              </a:ext>
            </a:extLst>
          </p:cNvPr>
          <p:cNvSpPr>
            <a:spLocks noChangeShapeType="1"/>
          </p:cNvSpPr>
          <p:nvPr/>
        </p:nvSpPr>
        <p:spPr bwMode="auto">
          <a:xfrm>
            <a:off x="2016125" y="5708650"/>
            <a:ext cx="127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055" name="Line 15">
            <a:extLst>
              <a:ext uri="{FF2B5EF4-FFF2-40B4-BE49-F238E27FC236}">
                <a16:creationId xmlns:a16="http://schemas.microsoft.com/office/drawing/2014/main" id="{C8CEA19E-061A-0F40-8E5F-6900FF2478C0}"/>
              </a:ext>
            </a:extLst>
          </p:cNvPr>
          <p:cNvSpPr>
            <a:spLocks noChangeShapeType="1"/>
          </p:cNvSpPr>
          <p:nvPr/>
        </p:nvSpPr>
        <p:spPr bwMode="auto">
          <a:xfrm flipV="1">
            <a:off x="2111375" y="5743575"/>
            <a:ext cx="1588" cy="7937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056" name="Line 16">
            <a:extLst>
              <a:ext uri="{FF2B5EF4-FFF2-40B4-BE49-F238E27FC236}">
                <a16:creationId xmlns:a16="http://schemas.microsoft.com/office/drawing/2014/main" id="{93AECEE3-2186-FA49-BE12-88EC20A52025}"/>
              </a:ext>
            </a:extLst>
          </p:cNvPr>
          <p:cNvSpPr>
            <a:spLocks noChangeShapeType="1"/>
          </p:cNvSpPr>
          <p:nvPr/>
        </p:nvSpPr>
        <p:spPr bwMode="auto">
          <a:xfrm>
            <a:off x="500063" y="5635625"/>
            <a:ext cx="13239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057" name="Line 17">
            <a:extLst>
              <a:ext uri="{FF2B5EF4-FFF2-40B4-BE49-F238E27FC236}">
                <a16:creationId xmlns:a16="http://schemas.microsoft.com/office/drawing/2014/main" id="{438B3FE6-8E86-2D40-9DC3-09B7D9909B15}"/>
              </a:ext>
            </a:extLst>
          </p:cNvPr>
          <p:cNvSpPr>
            <a:spLocks noChangeShapeType="1"/>
          </p:cNvSpPr>
          <p:nvPr/>
        </p:nvSpPr>
        <p:spPr bwMode="auto">
          <a:xfrm>
            <a:off x="515938" y="5314950"/>
            <a:ext cx="1228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058" name="Line 18">
            <a:extLst>
              <a:ext uri="{FF2B5EF4-FFF2-40B4-BE49-F238E27FC236}">
                <a16:creationId xmlns:a16="http://schemas.microsoft.com/office/drawing/2014/main" id="{2D43A4EF-DFA2-AC4B-AA7F-2376513AEEEC}"/>
              </a:ext>
            </a:extLst>
          </p:cNvPr>
          <p:cNvSpPr>
            <a:spLocks noChangeShapeType="1"/>
          </p:cNvSpPr>
          <p:nvPr/>
        </p:nvSpPr>
        <p:spPr bwMode="auto">
          <a:xfrm>
            <a:off x="500063" y="4979988"/>
            <a:ext cx="1165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059" name="Line 19">
            <a:extLst>
              <a:ext uri="{FF2B5EF4-FFF2-40B4-BE49-F238E27FC236}">
                <a16:creationId xmlns:a16="http://schemas.microsoft.com/office/drawing/2014/main" id="{094BB8C4-EC11-834A-A301-D8C8D10C257E}"/>
              </a:ext>
            </a:extLst>
          </p:cNvPr>
          <p:cNvSpPr>
            <a:spLocks noChangeShapeType="1"/>
          </p:cNvSpPr>
          <p:nvPr/>
        </p:nvSpPr>
        <p:spPr bwMode="auto">
          <a:xfrm>
            <a:off x="533400" y="4645025"/>
            <a:ext cx="987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060" name="Line 20">
            <a:extLst>
              <a:ext uri="{FF2B5EF4-FFF2-40B4-BE49-F238E27FC236}">
                <a16:creationId xmlns:a16="http://schemas.microsoft.com/office/drawing/2014/main" id="{18ADBAD8-7D41-1E4C-A802-F4662EF307F5}"/>
              </a:ext>
            </a:extLst>
          </p:cNvPr>
          <p:cNvSpPr>
            <a:spLocks noChangeShapeType="1"/>
          </p:cNvSpPr>
          <p:nvPr/>
        </p:nvSpPr>
        <p:spPr bwMode="auto">
          <a:xfrm>
            <a:off x="549275" y="4357688"/>
            <a:ext cx="9715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061" name="Line 21">
            <a:extLst>
              <a:ext uri="{FF2B5EF4-FFF2-40B4-BE49-F238E27FC236}">
                <a16:creationId xmlns:a16="http://schemas.microsoft.com/office/drawing/2014/main" id="{EFF049FB-2ACF-7C41-8797-DE7FC10731BC}"/>
              </a:ext>
            </a:extLst>
          </p:cNvPr>
          <p:cNvSpPr>
            <a:spLocks noChangeShapeType="1"/>
          </p:cNvSpPr>
          <p:nvPr/>
        </p:nvSpPr>
        <p:spPr bwMode="auto">
          <a:xfrm>
            <a:off x="565150" y="3957638"/>
            <a:ext cx="8921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062" name="Line 22">
            <a:extLst>
              <a:ext uri="{FF2B5EF4-FFF2-40B4-BE49-F238E27FC236}">
                <a16:creationId xmlns:a16="http://schemas.microsoft.com/office/drawing/2014/main" id="{9A5940DC-0AAA-7C44-9674-65FF52DD078D}"/>
              </a:ext>
            </a:extLst>
          </p:cNvPr>
          <p:cNvSpPr>
            <a:spLocks noChangeShapeType="1"/>
          </p:cNvSpPr>
          <p:nvPr/>
        </p:nvSpPr>
        <p:spPr bwMode="auto">
          <a:xfrm>
            <a:off x="565150" y="3600450"/>
            <a:ext cx="11001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063" name="Line 23">
            <a:extLst>
              <a:ext uri="{FF2B5EF4-FFF2-40B4-BE49-F238E27FC236}">
                <a16:creationId xmlns:a16="http://schemas.microsoft.com/office/drawing/2014/main" id="{1AEE1B05-22F5-A846-8D34-BE48B8AFF428}"/>
              </a:ext>
            </a:extLst>
          </p:cNvPr>
          <p:cNvSpPr>
            <a:spLocks noChangeShapeType="1"/>
          </p:cNvSpPr>
          <p:nvPr/>
        </p:nvSpPr>
        <p:spPr bwMode="auto">
          <a:xfrm>
            <a:off x="549275" y="3344863"/>
            <a:ext cx="11318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064" name="Line 24">
            <a:extLst>
              <a:ext uri="{FF2B5EF4-FFF2-40B4-BE49-F238E27FC236}">
                <a16:creationId xmlns:a16="http://schemas.microsoft.com/office/drawing/2014/main" id="{9E610BB6-8F55-CF4B-A23F-DCA4F3DCF72E}"/>
              </a:ext>
            </a:extLst>
          </p:cNvPr>
          <p:cNvSpPr>
            <a:spLocks noChangeShapeType="1"/>
          </p:cNvSpPr>
          <p:nvPr/>
        </p:nvSpPr>
        <p:spPr bwMode="auto">
          <a:xfrm>
            <a:off x="565150" y="2938463"/>
            <a:ext cx="1419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065" name="Rectangle 25">
            <a:extLst>
              <a:ext uri="{FF2B5EF4-FFF2-40B4-BE49-F238E27FC236}">
                <a16:creationId xmlns:a16="http://schemas.microsoft.com/office/drawing/2014/main" id="{65B0E8A6-EFC5-C240-BFC4-751FEC8A8E99}"/>
              </a:ext>
            </a:extLst>
          </p:cNvPr>
          <p:cNvSpPr>
            <a:spLocks noChangeArrowheads="1"/>
          </p:cNvSpPr>
          <p:nvPr/>
        </p:nvSpPr>
        <p:spPr bwMode="auto">
          <a:xfrm>
            <a:off x="2501900" y="5243513"/>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a:t>
            </a:r>
            <a:endParaRPr lang="en-US" altLang="en-US" sz="1400">
              <a:latin typeface="Helvetica" pitchFamily="2" charset="0"/>
            </a:endParaRPr>
          </a:p>
        </p:txBody>
      </p:sp>
      <p:sp>
        <p:nvSpPr>
          <p:cNvPr id="983066" name="Line 26">
            <a:extLst>
              <a:ext uri="{FF2B5EF4-FFF2-40B4-BE49-F238E27FC236}">
                <a16:creationId xmlns:a16="http://schemas.microsoft.com/office/drawing/2014/main" id="{1A919BD7-8151-104E-9CCF-EC2869539657}"/>
              </a:ext>
            </a:extLst>
          </p:cNvPr>
          <p:cNvSpPr>
            <a:spLocks noChangeShapeType="1"/>
          </p:cNvSpPr>
          <p:nvPr/>
        </p:nvSpPr>
        <p:spPr bwMode="auto">
          <a:xfrm>
            <a:off x="2636838" y="13382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067" name="Line 27">
            <a:extLst>
              <a:ext uri="{FF2B5EF4-FFF2-40B4-BE49-F238E27FC236}">
                <a16:creationId xmlns:a16="http://schemas.microsoft.com/office/drawing/2014/main" id="{ACEBD47C-FF6C-6B46-A66D-69FE21D1F38B}"/>
              </a:ext>
            </a:extLst>
          </p:cNvPr>
          <p:cNvSpPr>
            <a:spLocks noChangeShapeType="1"/>
          </p:cNvSpPr>
          <p:nvPr/>
        </p:nvSpPr>
        <p:spPr bwMode="auto">
          <a:xfrm>
            <a:off x="2636838" y="13700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068" name="Line 28">
            <a:extLst>
              <a:ext uri="{FF2B5EF4-FFF2-40B4-BE49-F238E27FC236}">
                <a16:creationId xmlns:a16="http://schemas.microsoft.com/office/drawing/2014/main" id="{9E553DC0-08CE-324F-8F0E-198AE79D45C1}"/>
              </a:ext>
            </a:extLst>
          </p:cNvPr>
          <p:cNvSpPr>
            <a:spLocks noChangeShapeType="1"/>
          </p:cNvSpPr>
          <p:nvPr/>
        </p:nvSpPr>
        <p:spPr bwMode="auto">
          <a:xfrm>
            <a:off x="2654300" y="17383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069" name="Line 29">
            <a:extLst>
              <a:ext uri="{FF2B5EF4-FFF2-40B4-BE49-F238E27FC236}">
                <a16:creationId xmlns:a16="http://schemas.microsoft.com/office/drawing/2014/main" id="{8F8E9B5A-860C-A74D-924A-0B2F07E7DB36}"/>
              </a:ext>
            </a:extLst>
          </p:cNvPr>
          <p:cNvSpPr>
            <a:spLocks noChangeShapeType="1"/>
          </p:cNvSpPr>
          <p:nvPr/>
        </p:nvSpPr>
        <p:spPr bwMode="auto">
          <a:xfrm>
            <a:off x="2654300" y="22971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070" name="Rectangle 30">
            <a:extLst>
              <a:ext uri="{FF2B5EF4-FFF2-40B4-BE49-F238E27FC236}">
                <a16:creationId xmlns:a16="http://schemas.microsoft.com/office/drawing/2014/main" id="{CBA5C24F-839D-EE48-9684-B7031B721238}"/>
              </a:ext>
            </a:extLst>
          </p:cNvPr>
          <p:cNvSpPr>
            <a:spLocks noChangeArrowheads="1"/>
          </p:cNvSpPr>
          <p:nvPr/>
        </p:nvSpPr>
        <p:spPr bwMode="auto">
          <a:xfrm>
            <a:off x="2868613" y="5386388"/>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83071" name="Rectangle 31">
            <a:extLst>
              <a:ext uri="{FF2B5EF4-FFF2-40B4-BE49-F238E27FC236}">
                <a16:creationId xmlns:a16="http://schemas.microsoft.com/office/drawing/2014/main" id="{9DB5F511-8E3C-B04C-8A6E-6401F432B42C}"/>
              </a:ext>
            </a:extLst>
          </p:cNvPr>
          <p:cNvSpPr>
            <a:spLocks noChangeArrowheads="1"/>
          </p:cNvSpPr>
          <p:nvPr/>
        </p:nvSpPr>
        <p:spPr bwMode="auto">
          <a:xfrm>
            <a:off x="2900363" y="5386388"/>
            <a:ext cx="24288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983072" name="Rectangle 32">
            <a:extLst>
              <a:ext uri="{FF2B5EF4-FFF2-40B4-BE49-F238E27FC236}">
                <a16:creationId xmlns:a16="http://schemas.microsoft.com/office/drawing/2014/main" id="{0AF6A820-7B77-5F48-BDF2-0BC7CBDDE836}"/>
              </a:ext>
            </a:extLst>
          </p:cNvPr>
          <p:cNvSpPr>
            <a:spLocks noChangeArrowheads="1"/>
          </p:cNvSpPr>
          <p:nvPr/>
        </p:nvSpPr>
        <p:spPr bwMode="auto">
          <a:xfrm>
            <a:off x="3059113" y="5386388"/>
            <a:ext cx="4286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YEHUDA</a:t>
            </a:r>
            <a:endParaRPr lang="en-US" altLang="en-US" sz="1400">
              <a:latin typeface="Helvetica" pitchFamily="2" charset="0"/>
            </a:endParaRPr>
          </a:p>
        </p:txBody>
      </p:sp>
      <p:sp>
        <p:nvSpPr>
          <p:cNvPr id="983073" name="Rectangle 33">
            <a:extLst>
              <a:ext uri="{FF2B5EF4-FFF2-40B4-BE49-F238E27FC236}">
                <a16:creationId xmlns:a16="http://schemas.microsoft.com/office/drawing/2014/main" id="{BE56F367-F4DD-0247-A34E-2DB45C9E3905}"/>
              </a:ext>
            </a:extLst>
          </p:cNvPr>
          <p:cNvSpPr>
            <a:spLocks noChangeArrowheads="1"/>
          </p:cNvSpPr>
          <p:nvPr/>
        </p:nvSpPr>
        <p:spPr bwMode="auto">
          <a:xfrm>
            <a:off x="2868613" y="5514975"/>
            <a:ext cx="2286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83074" name="Rectangle 34">
            <a:extLst>
              <a:ext uri="{FF2B5EF4-FFF2-40B4-BE49-F238E27FC236}">
                <a16:creationId xmlns:a16="http://schemas.microsoft.com/office/drawing/2014/main" id="{E6199B39-7DBD-014A-8E36-C7080183B876}"/>
              </a:ext>
            </a:extLst>
          </p:cNvPr>
          <p:cNvSpPr>
            <a:spLocks noChangeArrowheads="1"/>
          </p:cNvSpPr>
          <p:nvPr/>
        </p:nvSpPr>
        <p:spPr bwMode="auto">
          <a:xfrm>
            <a:off x="3163888" y="5489575"/>
            <a:ext cx="7715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u="sng">
                <a:solidFill>
                  <a:srgbClr val="000000"/>
                </a:solidFill>
                <a:latin typeface="Helvetica" pitchFamily="2" charset="0"/>
              </a:rPr>
              <a:t>PEMBUANGAN:</a:t>
            </a:r>
            <a:endParaRPr lang="en-US" altLang="en-US" sz="1400">
              <a:latin typeface="Helvetica" pitchFamily="2" charset="0"/>
            </a:endParaRPr>
          </a:p>
        </p:txBody>
      </p:sp>
      <p:grpSp>
        <p:nvGrpSpPr>
          <p:cNvPr id="983075" name="Group 35">
            <a:extLst>
              <a:ext uri="{FF2B5EF4-FFF2-40B4-BE49-F238E27FC236}">
                <a16:creationId xmlns:a16="http://schemas.microsoft.com/office/drawing/2014/main" id="{3988ED43-52C2-7142-BDB0-62E4AADB51B9}"/>
              </a:ext>
            </a:extLst>
          </p:cNvPr>
          <p:cNvGrpSpPr>
            <a:grpSpLocks/>
          </p:cNvGrpSpPr>
          <p:nvPr/>
        </p:nvGrpSpPr>
        <p:grpSpPr bwMode="auto">
          <a:xfrm>
            <a:off x="2597150" y="1103313"/>
            <a:ext cx="531813" cy="122237"/>
            <a:chOff x="1739" y="1086"/>
            <a:chExt cx="335" cy="77"/>
          </a:xfrm>
        </p:grpSpPr>
        <p:sp>
          <p:nvSpPr>
            <p:cNvPr id="983076" name="Rectangle 36">
              <a:extLst>
                <a:ext uri="{FF2B5EF4-FFF2-40B4-BE49-F238E27FC236}">
                  <a16:creationId xmlns:a16="http://schemas.microsoft.com/office/drawing/2014/main" id="{EAFED20A-7D3B-CE4C-BB44-6E88B54E8282}"/>
                </a:ext>
              </a:extLst>
            </p:cNvPr>
            <p:cNvSpPr>
              <a:spLocks noChangeArrowheads="1"/>
            </p:cNvSpPr>
            <p:nvPr/>
          </p:nvSpPr>
          <p:spPr bwMode="auto">
            <a:xfrm>
              <a:off x="1739" y="1086"/>
              <a:ext cx="15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983077" name="Rectangle 37">
              <a:extLst>
                <a:ext uri="{FF2B5EF4-FFF2-40B4-BE49-F238E27FC236}">
                  <a16:creationId xmlns:a16="http://schemas.microsoft.com/office/drawing/2014/main" id="{DCB109D3-654A-084C-AB21-07F444AEF3BB}"/>
                </a:ext>
              </a:extLst>
            </p:cNvPr>
            <p:cNvSpPr>
              <a:spLocks noChangeArrowheads="1"/>
            </p:cNvSpPr>
            <p:nvPr/>
          </p:nvSpPr>
          <p:spPr bwMode="auto">
            <a:xfrm>
              <a:off x="1839" y="1086"/>
              <a:ext cx="23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ISRAEL</a:t>
              </a:r>
              <a:endParaRPr lang="en-US" altLang="en-US" sz="1400">
                <a:latin typeface="Helvetica" pitchFamily="2" charset="0"/>
              </a:endParaRPr>
            </a:p>
          </p:txBody>
        </p:sp>
      </p:grpSp>
      <p:sp>
        <p:nvSpPr>
          <p:cNvPr id="983078" name="Rectangle 38">
            <a:extLst>
              <a:ext uri="{FF2B5EF4-FFF2-40B4-BE49-F238E27FC236}">
                <a16:creationId xmlns:a16="http://schemas.microsoft.com/office/drawing/2014/main" id="{3211F11B-4AED-AE48-A25C-EBF7B3377085}"/>
              </a:ext>
            </a:extLst>
          </p:cNvPr>
          <p:cNvSpPr>
            <a:spLocks noChangeArrowheads="1"/>
          </p:cNvSpPr>
          <p:nvPr/>
        </p:nvSpPr>
        <p:spPr bwMode="auto">
          <a:xfrm>
            <a:off x="2992438" y="1192213"/>
            <a:ext cx="8223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(N. KERAJAAN):</a:t>
            </a:r>
            <a:endParaRPr lang="en-US" altLang="en-US" sz="1400">
              <a:latin typeface="Helvetica" pitchFamily="2" charset="0"/>
            </a:endParaRPr>
          </a:p>
        </p:txBody>
      </p:sp>
      <p:sp>
        <p:nvSpPr>
          <p:cNvPr id="983079" name="Rectangle 39">
            <a:extLst>
              <a:ext uri="{FF2B5EF4-FFF2-40B4-BE49-F238E27FC236}">
                <a16:creationId xmlns:a16="http://schemas.microsoft.com/office/drawing/2014/main" id="{7D4099BE-6407-DA4E-9ADB-5993A6A4E24F}"/>
              </a:ext>
            </a:extLst>
          </p:cNvPr>
          <p:cNvSpPr>
            <a:spLocks noChangeArrowheads="1"/>
          </p:cNvSpPr>
          <p:nvPr/>
        </p:nvSpPr>
        <p:spPr bwMode="auto">
          <a:xfrm>
            <a:off x="2803525" y="2479675"/>
            <a:ext cx="857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83080" name="Rectangle 40">
            <a:extLst>
              <a:ext uri="{FF2B5EF4-FFF2-40B4-BE49-F238E27FC236}">
                <a16:creationId xmlns:a16="http://schemas.microsoft.com/office/drawing/2014/main" id="{5C35B6B8-23D6-384C-B952-99E3E85B8E7F}"/>
              </a:ext>
            </a:extLst>
          </p:cNvPr>
          <p:cNvSpPr>
            <a:spLocks noChangeArrowheads="1"/>
          </p:cNvSpPr>
          <p:nvPr/>
        </p:nvSpPr>
        <p:spPr bwMode="auto">
          <a:xfrm>
            <a:off x="2871788" y="2479675"/>
            <a:ext cx="24288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KPD</a:t>
            </a:r>
            <a:endParaRPr lang="en-US" altLang="en-US" sz="1400">
              <a:latin typeface="Helvetica" pitchFamily="2" charset="0"/>
            </a:endParaRPr>
          </a:p>
        </p:txBody>
      </p:sp>
      <p:sp>
        <p:nvSpPr>
          <p:cNvPr id="983081" name="Rectangle 41">
            <a:extLst>
              <a:ext uri="{FF2B5EF4-FFF2-40B4-BE49-F238E27FC236}">
                <a16:creationId xmlns:a16="http://schemas.microsoft.com/office/drawing/2014/main" id="{3A318460-9FB3-A142-A1BA-01E4CA3E0EF8}"/>
              </a:ext>
            </a:extLst>
          </p:cNvPr>
          <p:cNvSpPr>
            <a:spLocks noChangeArrowheads="1"/>
          </p:cNvSpPr>
          <p:nvPr/>
        </p:nvSpPr>
        <p:spPr bwMode="auto">
          <a:xfrm>
            <a:off x="3043238" y="24796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983082" name="Rectangle 42">
            <a:extLst>
              <a:ext uri="{FF2B5EF4-FFF2-40B4-BE49-F238E27FC236}">
                <a16:creationId xmlns:a16="http://schemas.microsoft.com/office/drawing/2014/main" id="{7DA651E8-F1E5-7942-8EA0-238006E54216}"/>
              </a:ext>
            </a:extLst>
          </p:cNvPr>
          <p:cNvSpPr>
            <a:spLocks noChangeArrowheads="1"/>
          </p:cNvSpPr>
          <p:nvPr/>
        </p:nvSpPr>
        <p:spPr bwMode="auto">
          <a:xfrm>
            <a:off x="2803525" y="2608263"/>
            <a:ext cx="2286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83083" name="Rectangle 43">
            <a:extLst>
              <a:ext uri="{FF2B5EF4-FFF2-40B4-BE49-F238E27FC236}">
                <a16:creationId xmlns:a16="http://schemas.microsoft.com/office/drawing/2014/main" id="{341DF3E4-CDF0-9647-8E31-27C4D1E54051}"/>
              </a:ext>
            </a:extLst>
          </p:cNvPr>
          <p:cNvSpPr>
            <a:spLocks noChangeArrowheads="1"/>
          </p:cNvSpPr>
          <p:nvPr/>
        </p:nvSpPr>
        <p:spPr bwMode="auto">
          <a:xfrm>
            <a:off x="2909888" y="2582863"/>
            <a:ext cx="1714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endParaRPr lang="en-US" altLang="en-US" sz="1400">
              <a:latin typeface="Helvetica" pitchFamily="2" charset="0"/>
            </a:endParaRPr>
          </a:p>
        </p:txBody>
      </p:sp>
      <p:sp>
        <p:nvSpPr>
          <p:cNvPr id="983084" name="Rectangle 44">
            <a:extLst>
              <a:ext uri="{FF2B5EF4-FFF2-40B4-BE49-F238E27FC236}">
                <a16:creationId xmlns:a16="http://schemas.microsoft.com/office/drawing/2014/main" id="{C77774DA-4949-5944-BA55-EE84E427123F}"/>
              </a:ext>
            </a:extLst>
          </p:cNvPr>
          <p:cNvSpPr>
            <a:spLocks noChangeArrowheads="1"/>
          </p:cNvSpPr>
          <p:nvPr/>
        </p:nvSpPr>
        <p:spPr bwMode="auto">
          <a:xfrm>
            <a:off x="3216275" y="2576513"/>
            <a:ext cx="57626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MEROSOT:</a:t>
            </a:r>
            <a:endParaRPr lang="en-US" altLang="en-US" sz="1400">
              <a:latin typeface="Helvetica" pitchFamily="2" charset="0"/>
            </a:endParaRPr>
          </a:p>
        </p:txBody>
      </p:sp>
      <p:sp>
        <p:nvSpPr>
          <p:cNvPr id="983085" name="Rectangle 45">
            <a:extLst>
              <a:ext uri="{FF2B5EF4-FFF2-40B4-BE49-F238E27FC236}">
                <a16:creationId xmlns:a16="http://schemas.microsoft.com/office/drawing/2014/main" id="{369FAAC8-3F1C-D24C-8664-843B4CF3E473}"/>
              </a:ext>
            </a:extLst>
          </p:cNvPr>
          <p:cNvSpPr>
            <a:spLocks noChangeArrowheads="1"/>
          </p:cNvSpPr>
          <p:nvPr/>
        </p:nvSpPr>
        <p:spPr bwMode="auto">
          <a:xfrm>
            <a:off x="2708275" y="6265863"/>
            <a:ext cx="17145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83086" name="Rectangle 46">
            <a:extLst>
              <a:ext uri="{FF2B5EF4-FFF2-40B4-BE49-F238E27FC236}">
                <a16:creationId xmlns:a16="http://schemas.microsoft.com/office/drawing/2014/main" id="{A2E1D57E-6071-5043-988F-5F37031364A5}"/>
              </a:ext>
            </a:extLst>
          </p:cNvPr>
          <p:cNvSpPr>
            <a:spLocks noChangeArrowheads="1"/>
          </p:cNvSpPr>
          <p:nvPr/>
        </p:nvSpPr>
        <p:spPr bwMode="auto">
          <a:xfrm>
            <a:off x="2868613" y="6265863"/>
            <a:ext cx="24288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KPD </a:t>
            </a:r>
            <a:endParaRPr lang="en-US" altLang="en-US" sz="1400">
              <a:latin typeface="Helvetica" pitchFamily="2" charset="0"/>
            </a:endParaRPr>
          </a:p>
        </p:txBody>
      </p:sp>
      <p:sp>
        <p:nvSpPr>
          <p:cNvPr id="983087" name="Rectangle 47">
            <a:extLst>
              <a:ext uri="{FF2B5EF4-FFF2-40B4-BE49-F238E27FC236}">
                <a16:creationId xmlns:a16="http://schemas.microsoft.com/office/drawing/2014/main" id="{884A9873-C0B0-EB41-AC2D-D1FFDDB135F0}"/>
              </a:ext>
            </a:extLst>
          </p:cNvPr>
          <p:cNvSpPr>
            <a:spLocks noChangeArrowheads="1"/>
          </p:cNvSpPr>
          <p:nvPr/>
        </p:nvSpPr>
        <p:spPr bwMode="auto">
          <a:xfrm>
            <a:off x="3027363" y="6265863"/>
            <a:ext cx="42862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latin typeface="Helvetica" pitchFamily="2" charset="0"/>
              </a:rPr>
              <a:t>YEHUDA</a:t>
            </a:r>
            <a:endParaRPr lang="en-US" altLang="en-US" sz="1400">
              <a:latin typeface="Helvetica" pitchFamily="2" charset="0"/>
            </a:endParaRPr>
          </a:p>
        </p:txBody>
      </p:sp>
      <p:sp>
        <p:nvSpPr>
          <p:cNvPr id="983088" name="Rectangle 48">
            <a:extLst>
              <a:ext uri="{FF2B5EF4-FFF2-40B4-BE49-F238E27FC236}">
                <a16:creationId xmlns:a16="http://schemas.microsoft.com/office/drawing/2014/main" id="{F8450BD2-6560-3F48-A03F-398339FB5A57}"/>
              </a:ext>
            </a:extLst>
          </p:cNvPr>
          <p:cNvSpPr>
            <a:spLocks noChangeArrowheads="1"/>
          </p:cNvSpPr>
          <p:nvPr/>
        </p:nvSpPr>
        <p:spPr bwMode="auto">
          <a:xfrm>
            <a:off x="2708275" y="6392863"/>
            <a:ext cx="228600" cy="122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983089" name="Rectangle 49">
            <a:extLst>
              <a:ext uri="{FF2B5EF4-FFF2-40B4-BE49-F238E27FC236}">
                <a16:creationId xmlns:a16="http://schemas.microsoft.com/office/drawing/2014/main" id="{217B2535-764C-D442-8D03-74D6ECBBADF9}"/>
              </a:ext>
            </a:extLst>
          </p:cNvPr>
          <p:cNvSpPr>
            <a:spLocks noChangeArrowheads="1"/>
          </p:cNvSpPr>
          <p:nvPr/>
        </p:nvSpPr>
        <p:spPr bwMode="auto">
          <a:xfrm>
            <a:off x="2795588" y="6367463"/>
            <a:ext cx="257175" cy="122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0" tIns="0" rIns="0" bIns="0">
            <a:spAutoFit/>
          </a:bodyPr>
          <a:lstStyle/>
          <a:p>
            <a:pPr algn="l"/>
            <a:r>
              <a:rPr lang="en-US" altLang="en-US" sz="800" b="1">
                <a:latin typeface="Helvetica" pitchFamily="2" charset="0"/>
              </a:rPr>
              <a:t>         </a:t>
            </a:r>
            <a:endParaRPr lang="en-US" altLang="en-US" sz="1400">
              <a:latin typeface="Helvetica" pitchFamily="2" charset="0"/>
            </a:endParaRPr>
          </a:p>
        </p:txBody>
      </p:sp>
      <p:sp>
        <p:nvSpPr>
          <p:cNvPr id="983090" name="Rectangle 50">
            <a:extLst>
              <a:ext uri="{FF2B5EF4-FFF2-40B4-BE49-F238E27FC236}">
                <a16:creationId xmlns:a16="http://schemas.microsoft.com/office/drawing/2014/main" id="{1334F402-E3CC-B741-A738-2B6E5DCC9255}"/>
              </a:ext>
            </a:extLst>
          </p:cNvPr>
          <p:cNvSpPr>
            <a:spLocks noChangeArrowheads="1"/>
          </p:cNvSpPr>
          <p:nvPr/>
        </p:nvSpPr>
        <p:spPr bwMode="auto">
          <a:xfrm>
            <a:off x="3257550" y="6367463"/>
            <a:ext cx="461963" cy="122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0" tIns="0" rIns="0" bIns="0">
            <a:spAutoFit/>
          </a:bodyPr>
          <a:lstStyle/>
          <a:p>
            <a:pPr algn="l"/>
            <a:r>
              <a:rPr lang="en-US" altLang="en-US" sz="800" b="1" u="sng">
                <a:latin typeface="Helvetica" pitchFamily="2" charset="0"/>
              </a:rPr>
              <a:t>KEMBALI</a:t>
            </a:r>
            <a:endParaRPr lang="en-US" altLang="en-US" sz="1400">
              <a:latin typeface="Helvetica" pitchFamily="2" charset="0"/>
            </a:endParaRPr>
          </a:p>
        </p:txBody>
      </p:sp>
      <p:sp>
        <p:nvSpPr>
          <p:cNvPr id="983091" name="Rectangle 51">
            <a:extLst>
              <a:ext uri="{FF2B5EF4-FFF2-40B4-BE49-F238E27FC236}">
                <a16:creationId xmlns:a16="http://schemas.microsoft.com/office/drawing/2014/main" id="{FD4C3F25-8F4B-D84E-A165-E40F1B0465C8}"/>
              </a:ext>
            </a:extLst>
          </p:cNvPr>
          <p:cNvSpPr>
            <a:spLocks noChangeArrowheads="1"/>
          </p:cNvSpPr>
          <p:nvPr/>
        </p:nvSpPr>
        <p:spPr bwMode="auto">
          <a:xfrm>
            <a:off x="3681413" y="6392863"/>
            <a:ext cx="33337" cy="122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lIns="0" tIns="0" rIns="0" bIns="0">
            <a:spAutoFit/>
          </a:bodyPr>
          <a:lstStyle/>
          <a:p>
            <a:pPr algn="l"/>
            <a:r>
              <a:rPr lang="en-US" altLang="en-US" sz="800" b="1">
                <a:latin typeface="Helvetica" pitchFamily="2" charset="0"/>
              </a:rPr>
              <a:t>:</a:t>
            </a:r>
            <a:endParaRPr lang="en-US" altLang="en-US" sz="1400">
              <a:latin typeface="Helvetica" pitchFamily="2" charset="0"/>
            </a:endParaRPr>
          </a:p>
        </p:txBody>
      </p:sp>
      <p:sp>
        <p:nvSpPr>
          <p:cNvPr id="983092" name="Rectangle 52">
            <a:extLst>
              <a:ext uri="{FF2B5EF4-FFF2-40B4-BE49-F238E27FC236}">
                <a16:creationId xmlns:a16="http://schemas.microsoft.com/office/drawing/2014/main" id="{B44DBBAC-C968-224E-A0D7-66F53805CB36}"/>
              </a:ext>
            </a:extLst>
          </p:cNvPr>
          <p:cNvSpPr>
            <a:spLocks noChangeArrowheads="1"/>
          </p:cNvSpPr>
          <p:nvPr/>
        </p:nvSpPr>
        <p:spPr bwMode="auto">
          <a:xfrm>
            <a:off x="2884488" y="3902075"/>
            <a:ext cx="285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83093" name="Rectangle 53">
            <a:extLst>
              <a:ext uri="{FF2B5EF4-FFF2-40B4-BE49-F238E27FC236}">
                <a16:creationId xmlns:a16="http://schemas.microsoft.com/office/drawing/2014/main" id="{7F652187-587C-374C-A32D-F09D28D47E3C}"/>
              </a:ext>
            </a:extLst>
          </p:cNvPr>
          <p:cNvSpPr>
            <a:spLocks noChangeArrowheads="1"/>
          </p:cNvSpPr>
          <p:nvPr/>
        </p:nvSpPr>
        <p:spPr bwMode="auto">
          <a:xfrm>
            <a:off x="2916238" y="3902075"/>
            <a:ext cx="214312"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a:t>
            </a:r>
            <a:endParaRPr lang="en-US" altLang="en-US" sz="1400">
              <a:latin typeface="Helvetica" pitchFamily="2" charset="0"/>
            </a:endParaRPr>
          </a:p>
        </p:txBody>
      </p:sp>
      <p:sp>
        <p:nvSpPr>
          <p:cNvPr id="983094" name="Rectangle 54">
            <a:extLst>
              <a:ext uri="{FF2B5EF4-FFF2-40B4-BE49-F238E27FC236}">
                <a16:creationId xmlns:a16="http://schemas.microsoft.com/office/drawing/2014/main" id="{04A956D6-C2F7-F940-857F-9F31655CA0B1}"/>
              </a:ext>
            </a:extLst>
          </p:cNvPr>
          <p:cNvSpPr>
            <a:spLocks noChangeArrowheads="1"/>
          </p:cNvSpPr>
          <p:nvPr/>
        </p:nvSpPr>
        <p:spPr bwMode="auto">
          <a:xfrm>
            <a:off x="3043238" y="39020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983095" name="Rectangle 55">
            <a:extLst>
              <a:ext uri="{FF2B5EF4-FFF2-40B4-BE49-F238E27FC236}">
                <a16:creationId xmlns:a16="http://schemas.microsoft.com/office/drawing/2014/main" id="{D4118C1F-5C8B-C243-9B34-A5B6CC095254}"/>
              </a:ext>
            </a:extLst>
          </p:cNvPr>
          <p:cNvSpPr>
            <a:spLocks noChangeArrowheads="1"/>
          </p:cNvSpPr>
          <p:nvPr/>
        </p:nvSpPr>
        <p:spPr bwMode="auto">
          <a:xfrm>
            <a:off x="2884488" y="4013200"/>
            <a:ext cx="3714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983096" name="Rectangle 56">
            <a:extLst>
              <a:ext uri="{FF2B5EF4-FFF2-40B4-BE49-F238E27FC236}">
                <a16:creationId xmlns:a16="http://schemas.microsoft.com/office/drawing/2014/main" id="{C5AD482D-FC67-6D4C-94EA-D15BE835E53F}"/>
              </a:ext>
            </a:extLst>
          </p:cNvPr>
          <p:cNvSpPr>
            <a:spLocks noChangeArrowheads="1"/>
          </p:cNvSpPr>
          <p:nvPr/>
        </p:nvSpPr>
        <p:spPr bwMode="auto">
          <a:xfrm>
            <a:off x="3216275" y="40132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3097" name="Rectangle 57">
            <a:extLst>
              <a:ext uri="{FF2B5EF4-FFF2-40B4-BE49-F238E27FC236}">
                <a16:creationId xmlns:a16="http://schemas.microsoft.com/office/drawing/2014/main" id="{2BE5C2B8-38BB-0649-93BF-7D0BCE290D62}"/>
              </a:ext>
            </a:extLst>
          </p:cNvPr>
          <p:cNvSpPr>
            <a:spLocks noChangeArrowheads="1"/>
          </p:cNvSpPr>
          <p:nvPr/>
        </p:nvSpPr>
        <p:spPr bwMode="auto">
          <a:xfrm>
            <a:off x="3330575" y="4013200"/>
            <a:ext cx="3683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KRISIS</a:t>
            </a:r>
            <a:endParaRPr lang="en-US" altLang="en-US" sz="1400">
              <a:latin typeface="Helvetica" pitchFamily="2" charset="0"/>
            </a:endParaRPr>
          </a:p>
        </p:txBody>
      </p:sp>
      <p:sp>
        <p:nvSpPr>
          <p:cNvPr id="983098" name="Rectangle 58">
            <a:extLst>
              <a:ext uri="{FF2B5EF4-FFF2-40B4-BE49-F238E27FC236}">
                <a16:creationId xmlns:a16="http://schemas.microsoft.com/office/drawing/2014/main" id="{6353449A-F49C-D943-9110-3627A627CE6E}"/>
              </a:ext>
            </a:extLst>
          </p:cNvPr>
          <p:cNvSpPr>
            <a:spLocks noChangeArrowheads="1"/>
          </p:cNvSpPr>
          <p:nvPr/>
        </p:nvSpPr>
        <p:spPr bwMode="auto">
          <a:xfrm>
            <a:off x="3665538" y="4013200"/>
            <a:ext cx="333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a:t>
            </a:r>
            <a:endParaRPr lang="en-US" altLang="en-US" sz="1400">
              <a:latin typeface="Helvetica" pitchFamily="2" charset="0"/>
            </a:endParaRPr>
          </a:p>
        </p:txBody>
      </p:sp>
      <p:sp>
        <p:nvSpPr>
          <p:cNvPr id="983099" name="Freeform 59">
            <a:extLst>
              <a:ext uri="{FF2B5EF4-FFF2-40B4-BE49-F238E27FC236}">
                <a16:creationId xmlns:a16="http://schemas.microsoft.com/office/drawing/2014/main" id="{A2B65A95-EBB8-B843-ACCB-C4804677F74C}"/>
              </a:ext>
            </a:extLst>
          </p:cNvPr>
          <p:cNvSpPr>
            <a:spLocks/>
          </p:cNvSpPr>
          <p:nvPr/>
        </p:nvSpPr>
        <p:spPr bwMode="auto">
          <a:xfrm>
            <a:off x="2636838"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3100" name="Freeform 60">
            <a:extLst>
              <a:ext uri="{FF2B5EF4-FFF2-40B4-BE49-F238E27FC236}">
                <a16:creationId xmlns:a16="http://schemas.microsoft.com/office/drawing/2014/main" id="{2EB7DB47-65AC-E24C-8828-1F865C247714}"/>
              </a:ext>
            </a:extLst>
          </p:cNvPr>
          <p:cNvSpPr>
            <a:spLocks/>
          </p:cNvSpPr>
          <p:nvPr/>
        </p:nvSpPr>
        <p:spPr bwMode="auto">
          <a:xfrm>
            <a:off x="2876550"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3101" name="Freeform 61">
            <a:extLst>
              <a:ext uri="{FF2B5EF4-FFF2-40B4-BE49-F238E27FC236}">
                <a16:creationId xmlns:a16="http://schemas.microsoft.com/office/drawing/2014/main" id="{ABE57E35-4B23-244F-9190-0380AC695B95}"/>
              </a:ext>
            </a:extLst>
          </p:cNvPr>
          <p:cNvSpPr>
            <a:spLocks/>
          </p:cNvSpPr>
          <p:nvPr/>
        </p:nvSpPr>
        <p:spPr bwMode="auto">
          <a:xfrm>
            <a:off x="3116263" y="2376488"/>
            <a:ext cx="158750" cy="47625"/>
          </a:xfrm>
          <a:custGeom>
            <a:avLst/>
            <a:gdLst>
              <a:gd name="T0" fmla="*/ 0 w 100"/>
              <a:gd name="T1" fmla="*/ 0 h 30"/>
              <a:gd name="T2" fmla="*/ 100 w 100"/>
              <a:gd name="T3" fmla="*/ 0 h 30"/>
              <a:gd name="T4" fmla="*/ 100 w 100"/>
              <a:gd name="T5" fmla="*/ 20 h 30"/>
              <a:gd name="T6" fmla="*/ 100 w 100"/>
              <a:gd name="T7" fmla="*/ 30 h 30"/>
              <a:gd name="T8" fmla="*/ 0 w 100"/>
              <a:gd name="T9" fmla="*/ 30 h 30"/>
              <a:gd name="T10" fmla="*/ 0 w 100"/>
              <a:gd name="T11" fmla="*/ 20 h 30"/>
              <a:gd name="T12" fmla="*/ 0 w 10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0" h="30">
                <a:moveTo>
                  <a:pt x="0" y="0"/>
                </a:moveTo>
                <a:lnTo>
                  <a:pt x="100" y="0"/>
                </a:lnTo>
                <a:lnTo>
                  <a:pt x="100" y="20"/>
                </a:lnTo>
                <a:lnTo>
                  <a:pt x="100"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3102" name="Freeform 62">
            <a:extLst>
              <a:ext uri="{FF2B5EF4-FFF2-40B4-BE49-F238E27FC236}">
                <a16:creationId xmlns:a16="http://schemas.microsoft.com/office/drawing/2014/main" id="{A8EC209D-0589-3147-8E13-D55639924BFF}"/>
              </a:ext>
            </a:extLst>
          </p:cNvPr>
          <p:cNvSpPr>
            <a:spLocks/>
          </p:cNvSpPr>
          <p:nvPr/>
        </p:nvSpPr>
        <p:spPr bwMode="auto">
          <a:xfrm>
            <a:off x="3338513"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3103" name="Freeform 63">
            <a:extLst>
              <a:ext uri="{FF2B5EF4-FFF2-40B4-BE49-F238E27FC236}">
                <a16:creationId xmlns:a16="http://schemas.microsoft.com/office/drawing/2014/main" id="{B3BEF8DD-8499-7240-8B77-561F92021B82}"/>
              </a:ext>
            </a:extLst>
          </p:cNvPr>
          <p:cNvSpPr>
            <a:spLocks/>
          </p:cNvSpPr>
          <p:nvPr/>
        </p:nvSpPr>
        <p:spPr bwMode="auto">
          <a:xfrm>
            <a:off x="3578225"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3105" name="Line 65">
            <a:extLst>
              <a:ext uri="{FF2B5EF4-FFF2-40B4-BE49-F238E27FC236}">
                <a16:creationId xmlns:a16="http://schemas.microsoft.com/office/drawing/2014/main" id="{F861F238-9736-7D43-AD36-3AF8487E93BA}"/>
              </a:ext>
            </a:extLst>
          </p:cNvPr>
          <p:cNvSpPr>
            <a:spLocks noChangeShapeType="1"/>
          </p:cNvSpPr>
          <p:nvPr/>
        </p:nvSpPr>
        <p:spPr bwMode="auto">
          <a:xfrm flipV="1">
            <a:off x="2454275" y="795338"/>
            <a:ext cx="1588" cy="31083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106" name="Rectangle 66">
            <a:extLst>
              <a:ext uri="{FF2B5EF4-FFF2-40B4-BE49-F238E27FC236}">
                <a16:creationId xmlns:a16="http://schemas.microsoft.com/office/drawing/2014/main" id="{616A741A-5C26-EC47-A660-A83F75CC9D1F}"/>
              </a:ext>
            </a:extLst>
          </p:cNvPr>
          <p:cNvSpPr>
            <a:spLocks noChangeArrowheads="1"/>
          </p:cNvSpPr>
          <p:nvPr/>
        </p:nvSpPr>
        <p:spPr bwMode="auto">
          <a:xfrm>
            <a:off x="396875" y="4035425"/>
            <a:ext cx="195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83107" name="Rectangle 67">
            <a:extLst>
              <a:ext uri="{FF2B5EF4-FFF2-40B4-BE49-F238E27FC236}">
                <a16:creationId xmlns:a16="http://schemas.microsoft.com/office/drawing/2014/main" id="{BF7C30E5-FC68-EC47-B03E-F48B6BA0CA57}"/>
              </a:ext>
            </a:extLst>
          </p:cNvPr>
          <p:cNvSpPr>
            <a:spLocks noChangeArrowheads="1"/>
          </p:cNvSpPr>
          <p:nvPr/>
        </p:nvSpPr>
        <p:spPr bwMode="auto">
          <a:xfrm>
            <a:off x="1487488" y="4025900"/>
            <a:ext cx="195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983108" name="Rectangle 68">
            <a:extLst>
              <a:ext uri="{FF2B5EF4-FFF2-40B4-BE49-F238E27FC236}">
                <a16:creationId xmlns:a16="http://schemas.microsoft.com/office/drawing/2014/main" id="{F162D182-06AC-9D46-B1D6-076222FC087D}"/>
              </a:ext>
            </a:extLst>
          </p:cNvPr>
          <p:cNvSpPr>
            <a:spLocks noChangeArrowheads="1"/>
          </p:cNvSpPr>
          <p:nvPr/>
        </p:nvSpPr>
        <p:spPr bwMode="auto">
          <a:xfrm>
            <a:off x="1655763" y="3189288"/>
            <a:ext cx="1539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100" b="1">
                <a:solidFill>
                  <a:srgbClr val="000000"/>
                </a:solidFill>
                <a:latin typeface="Helvetica" pitchFamily="2" charset="0"/>
              </a:rPr>
              <a:t>}</a:t>
            </a:r>
            <a:endParaRPr lang="en-US" altLang="en-US" sz="1400">
              <a:latin typeface="Helvetica" pitchFamily="2" charset="0"/>
            </a:endParaRPr>
          </a:p>
        </p:txBody>
      </p:sp>
      <p:sp>
        <p:nvSpPr>
          <p:cNvPr id="983109" name="Freeform 69">
            <a:extLst>
              <a:ext uri="{FF2B5EF4-FFF2-40B4-BE49-F238E27FC236}">
                <a16:creationId xmlns:a16="http://schemas.microsoft.com/office/drawing/2014/main" id="{932EF490-9E27-1348-9C6E-E65A97B461B1}"/>
              </a:ext>
            </a:extLst>
          </p:cNvPr>
          <p:cNvSpPr>
            <a:spLocks/>
          </p:cNvSpPr>
          <p:nvPr/>
        </p:nvSpPr>
        <p:spPr bwMode="auto">
          <a:xfrm rot="5350910">
            <a:off x="988219" y="3945731"/>
            <a:ext cx="127000" cy="223838"/>
          </a:xfrm>
          <a:custGeom>
            <a:avLst/>
            <a:gdLst>
              <a:gd name="T0" fmla="*/ 0 w 80"/>
              <a:gd name="T1" fmla="*/ 50 h 141"/>
              <a:gd name="T2" fmla="*/ 50 w 80"/>
              <a:gd name="T3" fmla="*/ 50 h 141"/>
              <a:gd name="T4" fmla="*/ 50 w 80"/>
              <a:gd name="T5" fmla="*/ 0 h 141"/>
              <a:gd name="T6" fmla="*/ 80 w 80"/>
              <a:gd name="T7" fmla="*/ 71 h 141"/>
              <a:gd name="T8" fmla="*/ 50 w 80"/>
              <a:gd name="T9" fmla="*/ 141 h 141"/>
              <a:gd name="T10" fmla="*/ 50 w 80"/>
              <a:gd name="T11" fmla="*/ 91 h 141"/>
              <a:gd name="T12" fmla="*/ 0 w 80"/>
              <a:gd name="T13" fmla="*/ 91 h 141"/>
              <a:gd name="T14" fmla="*/ 0 w 80"/>
              <a:gd name="T15" fmla="*/ 5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1">
                <a:moveTo>
                  <a:pt x="0" y="50"/>
                </a:moveTo>
                <a:lnTo>
                  <a:pt x="50" y="50"/>
                </a:lnTo>
                <a:lnTo>
                  <a:pt x="50" y="0"/>
                </a:lnTo>
                <a:lnTo>
                  <a:pt x="80" y="71"/>
                </a:lnTo>
                <a:lnTo>
                  <a:pt x="50" y="141"/>
                </a:lnTo>
                <a:lnTo>
                  <a:pt x="50" y="91"/>
                </a:lnTo>
                <a:lnTo>
                  <a:pt x="0" y="91"/>
                </a:lnTo>
                <a:lnTo>
                  <a:pt x="0" y="50"/>
                </a:lnTo>
                <a:close/>
              </a:path>
            </a:pathLst>
          </a:custGeom>
          <a:solidFill>
            <a:srgbClr val="000000"/>
          </a:solidFill>
          <a:ln w="15875">
            <a:solidFill>
              <a:srgbClr val="000000"/>
            </a:solidFill>
            <a:prstDash val="solid"/>
            <a:round/>
            <a:headEnd/>
            <a:tailEnd/>
          </a:ln>
        </p:spPr>
        <p:txBody>
          <a:bodyPr/>
          <a:lstStyle/>
          <a:p>
            <a:endParaRPr lang="en-US"/>
          </a:p>
        </p:txBody>
      </p:sp>
      <p:sp>
        <p:nvSpPr>
          <p:cNvPr id="983110" name="Line 70">
            <a:extLst>
              <a:ext uri="{FF2B5EF4-FFF2-40B4-BE49-F238E27FC236}">
                <a16:creationId xmlns:a16="http://schemas.microsoft.com/office/drawing/2014/main" id="{3F33B3D6-B79A-9B45-A326-C078D03A9422}"/>
              </a:ext>
            </a:extLst>
          </p:cNvPr>
          <p:cNvSpPr>
            <a:spLocks noChangeShapeType="1"/>
          </p:cNvSpPr>
          <p:nvPr/>
        </p:nvSpPr>
        <p:spPr bwMode="auto">
          <a:xfrm>
            <a:off x="2636838" y="28876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111" name="Line 71">
            <a:extLst>
              <a:ext uri="{FF2B5EF4-FFF2-40B4-BE49-F238E27FC236}">
                <a16:creationId xmlns:a16="http://schemas.microsoft.com/office/drawing/2014/main" id="{E31B02C9-4F3D-BF4E-B187-34E6655C34CC}"/>
              </a:ext>
            </a:extLst>
          </p:cNvPr>
          <p:cNvSpPr>
            <a:spLocks noChangeShapeType="1"/>
          </p:cNvSpPr>
          <p:nvPr/>
        </p:nvSpPr>
        <p:spPr bwMode="auto">
          <a:xfrm>
            <a:off x="2620963" y="374967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112" name="Line 72">
            <a:extLst>
              <a:ext uri="{FF2B5EF4-FFF2-40B4-BE49-F238E27FC236}">
                <a16:creationId xmlns:a16="http://schemas.microsoft.com/office/drawing/2014/main" id="{237F173C-FDD2-2F4C-B8DB-4822FC6482B4}"/>
              </a:ext>
            </a:extLst>
          </p:cNvPr>
          <p:cNvSpPr>
            <a:spLocks noChangeShapeType="1"/>
          </p:cNvSpPr>
          <p:nvPr/>
        </p:nvSpPr>
        <p:spPr bwMode="auto">
          <a:xfrm>
            <a:off x="2617788" y="430847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113" name="Line 73">
            <a:extLst>
              <a:ext uri="{FF2B5EF4-FFF2-40B4-BE49-F238E27FC236}">
                <a16:creationId xmlns:a16="http://schemas.microsoft.com/office/drawing/2014/main" id="{EC02297E-93B3-3245-AF37-A37F9B9E6503}"/>
              </a:ext>
            </a:extLst>
          </p:cNvPr>
          <p:cNvSpPr>
            <a:spLocks noChangeShapeType="1"/>
          </p:cNvSpPr>
          <p:nvPr/>
        </p:nvSpPr>
        <p:spPr bwMode="auto">
          <a:xfrm>
            <a:off x="2620963" y="481965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114" name="Line 74">
            <a:extLst>
              <a:ext uri="{FF2B5EF4-FFF2-40B4-BE49-F238E27FC236}">
                <a16:creationId xmlns:a16="http://schemas.microsoft.com/office/drawing/2014/main" id="{0C0F4424-49F6-A14B-985A-CE2B2827E51F}"/>
              </a:ext>
            </a:extLst>
          </p:cNvPr>
          <p:cNvSpPr>
            <a:spLocks noChangeShapeType="1"/>
          </p:cNvSpPr>
          <p:nvPr/>
        </p:nvSpPr>
        <p:spPr bwMode="auto">
          <a:xfrm>
            <a:off x="2586038" y="537845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115" name="Line 75">
            <a:extLst>
              <a:ext uri="{FF2B5EF4-FFF2-40B4-BE49-F238E27FC236}">
                <a16:creationId xmlns:a16="http://schemas.microsoft.com/office/drawing/2014/main" id="{ECBBC964-0F1A-1F47-AA73-49CAF5BEA771}"/>
              </a:ext>
            </a:extLst>
          </p:cNvPr>
          <p:cNvSpPr>
            <a:spLocks noChangeShapeType="1"/>
          </p:cNvSpPr>
          <p:nvPr/>
        </p:nvSpPr>
        <p:spPr bwMode="auto">
          <a:xfrm>
            <a:off x="2620963" y="57785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116" name="Line 76">
            <a:extLst>
              <a:ext uri="{FF2B5EF4-FFF2-40B4-BE49-F238E27FC236}">
                <a16:creationId xmlns:a16="http://schemas.microsoft.com/office/drawing/2014/main" id="{A9AC9555-AE03-0C4E-A705-6AEEE2C2D074}"/>
              </a:ext>
            </a:extLst>
          </p:cNvPr>
          <p:cNvSpPr>
            <a:spLocks noChangeShapeType="1"/>
          </p:cNvSpPr>
          <p:nvPr/>
        </p:nvSpPr>
        <p:spPr bwMode="auto">
          <a:xfrm>
            <a:off x="2620963" y="6081713"/>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983117" name="Line 77">
            <a:extLst>
              <a:ext uri="{FF2B5EF4-FFF2-40B4-BE49-F238E27FC236}">
                <a16:creationId xmlns:a16="http://schemas.microsoft.com/office/drawing/2014/main" id="{947AEE23-55A1-C040-905D-AFF60F9143D7}"/>
              </a:ext>
            </a:extLst>
          </p:cNvPr>
          <p:cNvSpPr>
            <a:spLocks noChangeShapeType="1"/>
          </p:cNvSpPr>
          <p:nvPr/>
        </p:nvSpPr>
        <p:spPr bwMode="auto">
          <a:xfrm>
            <a:off x="2636838" y="6656388"/>
            <a:ext cx="1117600" cy="1587"/>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a:lstStyle/>
          <a:p>
            <a:endParaRPr lang="en-US"/>
          </a:p>
        </p:txBody>
      </p:sp>
      <p:sp>
        <p:nvSpPr>
          <p:cNvPr id="983118" name="Line 78">
            <a:extLst>
              <a:ext uri="{FF2B5EF4-FFF2-40B4-BE49-F238E27FC236}">
                <a16:creationId xmlns:a16="http://schemas.microsoft.com/office/drawing/2014/main" id="{5FBEAF67-4C23-2748-BB03-CD06A9B2AF20}"/>
              </a:ext>
            </a:extLst>
          </p:cNvPr>
          <p:cNvSpPr>
            <a:spLocks noChangeShapeType="1"/>
          </p:cNvSpPr>
          <p:nvPr/>
        </p:nvSpPr>
        <p:spPr bwMode="auto">
          <a:xfrm>
            <a:off x="2620963" y="6927850"/>
            <a:ext cx="1117600" cy="1588"/>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a:lstStyle/>
          <a:p>
            <a:endParaRPr lang="en-US"/>
          </a:p>
        </p:txBody>
      </p:sp>
      <p:sp>
        <p:nvSpPr>
          <p:cNvPr id="983119" name="Line 79">
            <a:extLst>
              <a:ext uri="{FF2B5EF4-FFF2-40B4-BE49-F238E27FC236}">
                <a16:creationId xmlns:a16="http://schemas.microsoft.com/office/drawing/2014/main" id="{5CEBEE65-00E4-CA4C-BD99-D5DDE06F25D7}"/>
              </a:ext>
            </a:extLst>
          </p:cNvPr>
          <p:cNvSpPr>
            <a:spLocks noChangeShapeType="1"/>
          </p:cNvSpPr>
          <p:nvPr/>
        </p:nvSpPr>
        <p:spPr bwMode="auto">
          <a:xfrm>
            <a:off x="2636838" y="7216775"/>
            <a:ext cx="1117600" cy="1588"/>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a:lstStyle/>
          <a:p>
            <a:endParaRPr lang="en-US"/>
          </a:p>
        </p:txBody>
      </p:sp>
      <p:sp>
        <p:nvSpPr>
          <p:cNvPr id="983120" name="Rectangle 80">
            <a:extLst>
              <a:ext uri="{FF2B5EF4-FFF2-40B4-BE49-F238E27FC236}">
                <a16:creationId xmlns:a16="http://schemas.microsoft.com/office/drawing/2014/main" id="{FDC06E9C-41DF-8045-9E80-6789CA2D3617}"/>
              </a:ext>
            </a:extLst>
          </p:cNvPr>
          <p:cNvSpPr>
            <a:spLocks noChangeArrowheads="1"/>
          </p:cNvSpPr>
          <p:nvPr/>
        </p:nvSpPr>
        <p:spPr bwMode="auto">
          <a:xfrm>
            <a:off x="2641600" y="55118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83121" name="Rectangle 81">
            <a:extLst>
              <a:ext uri="{FF2B5EF4-FFF2-40B4-BE49-F238E27FC236}">
                <a16:creationId xmlns:a16="http://schemas.microsoft.com/office/drawing/2014/main" id="{1A15B084-4776-5242-9A8C-E266D7C3EC9F}"/>
              </a:ext>
            </a:extLst>
          </p:cNvPr>
          <p:cNvSpPr>
            <a:spLocks noChangeArrowheads="1"/>
          </p:cNvSpPr>
          <p:nvPr/>
        </p:nvSpPr>
        <p:spPr bwMode="auto">
          <a:xfrm>
            <a:off x="2833688" y="42719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3122" name="Rectangle 82">
            <a:extLst>
              <a:ext uri="{FF2B5EF4-FFF2-40B4-BE49-F238E27FC236}">
                <a16:creationId xmlns:a16="http://schemas.microsoft.com/office/drawing/2014/main" id="{1FE7B430-CADB-674C-ADA7-24EC682C0D2D}"/>
              </a:ext>
            </a:extLst>
          </p:cNvPr>
          <p:cNvSpPr>
            <a:spLocks noChangeArrowheads="1"/>
          </p:cNvSpPr>
          <p:nvPr/>
        </p:nvSpPr>
        <p:spPr bwMode="auto">
          <a:xfrm>
            <a:off x="2654300" y="259556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83123" name="Rectangle 83">
            <a:extLst>
              <a:ext uri="{FF2B5EF4-FFF2-40B4-BE49-F238E27FC236}">
                <a16:creationId xmlns:a16="http://schemas.microsoft.com/office/drawing/2014/main" id="{F86E951E-2482-5045-A78B-F0AA73C9A07D}"/>
              </a:ext>
            </a:extLst>
          </p:cNvPr>
          <p:cNvSpPr>
            <a:spLocks noChangeArrowheads="1"/>
          </p:cNvSpPr>
          <p:nvPr/>
        </p:nvSpPr>
        <p:spPr bwMode="auto">
          <a:xfrm>
            <a:off x="2568575" y="43180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983124" name="Rectangle 84">
            <a:extLst>
              <a:ext uri="{FF2B5EF4-FFF2-40B4-BE49-F238E27FC236}">
                <a16:creationId xmlns:a16="http://schemas.microsoft.com/office/drawing/2014/main" id="{30D98851-FD99-0B45-BE43-6A88685DFBE6}"/>
              </a:ext>
            </a:extLst>
          </p:cNvPr>
          <p:cNvSpPr>
            <a:spLocks noChangeArrowheads="1"/>
          </p:cNvSpPr>
          <p:nvPr/>
        </p:nvSpPr>
        <p:spPr bwMode="auto">
          <a:xfrm>
            <a:off x="2635250" y="2187575"/>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83125" name="Rectangle 85">
            <a:extLst>
              <a:ext uri="{FF2B5EF4-FFF2-40B4-BE49-F238E27FC236}">
                <a16:creationId xmlns:a16="http://schemas.microsoft.com/office/drawing/2014/main" id="{4BA9BEB8-C01F-A74B-A966-BBACDDCA5354}"/>
              </a:ext>
            </a:extLst>
          </p:cNvPr>
          <p:cNvSpPr>
            <a:spLocks noChangeArrowheads="1"/>
          </p:cNvSpPr>
          <p:nvPr/>
        </p:nvSpPr>
        <p:spPr bwMode="auto">
          <a:xfrm>
            <a:off x="460375" y="2833688"/>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83126" name="Rectangle 86">
            <a:extLst>
              <a:ext uri="{FF2B5EF4-FFF2-40B4-BE49-F238E27FC236}">
                <a16:creationId xmlns:a16="http://schemas.microsoft.com/office/drawing/2014/main" id="{E4937D2D-CCC8-A343-B198-3F79D50C9E26}"/>
              </a:ext>
            </a:extLst>
          </p:cNvPr>
          <p:cNvSpPr>
            <a:spLocks noChangeArrowheads="1"/>
          </p:cNvSpPr>
          <p:nvPr/>
        </p:nvSpPr>
        <p:spPr bwMode="auto">
          <a:xfrm>
            <a:off x="444500" y="3203575"/>
            <a:ext cx="177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(D)</a:t>
            </a:r>
            <a:endParaRPr lang="en-US" altLang="en-US" sz="1400">
              <a:latin typeface="Helvetica" pitchFamily="2" charset="0"/>
            </a:endParaRPr>
          </a:p>
        </p:txBody>
      </p:sp>
      <p:sp>
        <p:nvSpPr>
          <p:cNvPr id="983127" name="Rectangle 87">
            <a:extLst>
              <a:ext uri="{FF2B5EF4-FFF2-40B4-BE49-F238E27FC236}">
                <a16:creationId xmlns:a16="http://schemas.microsoft.com/office/drawing/2014/main" id="{482B7AF0-8879-9843-A314-47C54670D615}"/>
              </a:ext>
            </a:extLst>
          </p:cNvPr>
          <p:cNvSpPr>
            <a:spLocks noChangeArrowheads="1"/>
          </p:cNvSpPr>
          <p:nvPr/>
        </p:nvSpPr>
        <p:spPr bwMode="auto">
          <a:xfrm>
            <a:off x="304800" y="3798888"/>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(PS)</a:t>
            </a:r>
            <a:endParaRPr lang="en-US" altLang="en-US" sz="1400">
              <a:latin typeface="Helvetica" pitchFamily="2" charset="0"/>
            </a:endParaRPr>
          </a:p>
        </p:txBody>
      </p:sp>
      <p:sp>
        <p:nvSpPr>
          <p:cNvPr id="983128" name="Rectangle 88">
            <a:extLst>
              <a:ext uri="{FF2B5EF4-FFF2-40B4-BE49-F238E27FC236}">
                <a16:creationId xmlns:a16="http://schemas.microsoft.com/office/drawing/2014/main" id="{3C13727A-933D-8342-B6D2-040448008E81}"/>
              </a:ext>
            </a:extLst>
          </p:cNvPr>
          <p:cNvSpPr>
            <a:spLocks noChangeArrowheads="1"/>
          </p:cNvSpPr>
          <p:nvPr/>
        </p:nvSpPr>
        <p:spPr bwMode="auto">
          <a:xfrm>
            <a:off x="933450" y="2933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3129" name="Rectangle 89">
            <a:extLst>
              <a:ext uri="{FF2B5EF4-FFF2-40B4-BE49-F238E27FC236}">
                <a16:creationId xmlns:a16="http://schemas.microsoft.com/office/drawing/2014/main" id="{6E42649E-54B8-794E-95EF-E219EED38ADF}"/>
              </a:ext>
            </a:extLst>
          </p:cNvPr>
          <p:cNvSpPr>
            <a:spLocks noChangeArrowheads="1"/>
          </p:cNvSpPr>
          <p:nvPr/>
        </p:nvSpPr>
        <p:spPr bwMode="auto">
          <a:xfrm>
            <a:off x="3054350" y="17653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3130" name="Rectangle 90">
            <a:extLst>
              <a:ext uri="{FF2B5EF4-FFF2-40B4-BE49-F238E27FC236}">
                <a16:creationId xmlns:a16="http://schemas.microsoft.com/office/drawing/2014/main" id="{11A147CF-25EF-BE47-A302-0F74C540E515}"/>
              </a:ext>
            </a:extLst>
          </p:cNvPr>
          <p:cNvSpPr>
            <a:spLocks noChangeArrowheads="1"/>
          </p:cNvSpPr>
          <p:nvPr/>
        </p:nvSpPr>
        <p:spPr bwMode="auto">
          <a:xfrm>
            <a:off x="3038475" y="20526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3131" name="Rectangle 91">
            <a:extLst>
              <a:ext uri="{FF2B5EF4-FFF2-40B4-BE49-F238E27FC236}">
                <a16:creationId xmlns:a16="http://schemas.microsoft.com/office/drawing/2014/main" id="{64AFF84D-9D7F-8D40-9E9D-0B4F09BCA108}"/>
              </a:ext>
            </a:extLst>
          </p:cNvPr>
          <p:cNvSpPr>
            <a:spLocks noChangeArrowheads="1"/>
          </p:cNvSpPr>
          <p:nvPr/>
        </p:nvSpPr>
        <p:spPr bwMode="auto">
          <a:xfrm>
            <a:off x="2878138" y="22447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3132" name="Rectangle 92">
            <a:extLst>
              <a:ext uri="{FF2B5EF4-FFF2-40B4-BE49-F238E27FC236}">
                <a16:creationId xmlns:a16="http://schemas.microsoft.com/office/drawing/2014/main" id="{0CABCAA3-9A81-5047-8E43-C3F442A6B3CA}"/>
              </a:ext>
            </a:extLst>
          </p:cNvPr>
          <p:cNvSpPr>
            <a:spLocks noChangeArrowheads="1"/>
          </p:cNvSpPr>
          <p:nvPr/>
        </p:nvSpPr>
        <p:spPr bwMode="auto">
          <a:xfrm>
            <a:off x="3054350" y="28987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3133" name="Rectangle 93">
            <a:extLst>
              <a:ext uri="{FF2B5EF4-FFF2-40B4-BE49-F238E27FC236}">
                <a16:creationId xmlns:a16="http://schemas.microsoft.com/office/drawing/2014/main" id="{C9EDE3E1-FF32-0E40-9D61-034CF1C75F7A}"/>
              </a:ext>
            </a:extLst>
          </p:cNvPr>
          <p:cNvSpPr>
            <a:spLocks noChangeArrowheads="1"/>
          </p:cNvSpPr>
          <p:nvPr/>
        </p:nvSpPr>
        <p:spPr bwMode="auto">
          <a:xfrm>
            <a:off x="2894013" y="36830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3134" name="Rectangle 94">
            <a:extLst>
              <a:ext uri="{FF2B5EF4-FFF2-40B4-BE49-F238E27FC236}">
                <a16:creationId xmlns:a16="http://schemas.microsoft.com/office/drawing/2014/main" id="{27F22EDA-F5AF-F343-AFC3-D088171DF8DE}"/>
              </a:ext>
            </a:extLst>
          </p:cNvPr>
          <p:cNvSpPr>
            <a:spLocks noChangeArrowheads="1"/>
          </p:cNvSpPr>
          <p:nvPr/>
        </p:nvSpPr>
        <p:spPr bwMode="auto">
          <a:xfrm>
            <a:off x="2894013" y="3827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3135" name="Rectangle 95">
            <a:extLst>
              <a:ext uri="{FF2B5EF4-FFF2-40B4-BE49-F238E27FC236}">
                <a16:creationId xmlns:a16="http://schemas.microsoft.com/office/drawing/2014/main" id="{A098D3BC-9829-754A-A7FD-E587EB98C46A}"/>
              </a:ext>
            </a:extLst>
          </p:cNvPr>
          <p:cNvSpPr>
            <a:spLocks noChangeArrowheads="1"/>
          </p:cNvSpPr>
          <p:nvPr/>
        </p:nvSpPr>
        <p:spPr bwMode="auto">
          <a:xfrm>
            <a:off x="2989263" y="34591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3136" name="Rectangle 96">
            <a:extLst>
              <a:ext uri="{FF2B5EF4-FFF2-40B4-BE49-F238E27FC236}">
                <a16:creationId xmlns:a16="http://schemas.microsoft.com/office/drawing/2014/main" id="{50BFE057-00FF-7840-84FE-8ACD7D3A6024}"/>
              </a:ext>
            </a:extLst>
          </p:cNvPr>
          <p:cNvSpPr>
            <a:spLocks noChangeArrowheads="1"/>
          </p:cNvSpPr>
          <p:nvPr/>
        </p:nvSpPr>
        <p:spPr bwMode="auto">
          <a:xfrm>
            <a:off x="3117850" y="31702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3137" name="Rectangle 97">
            <a:extLst>
              <a:ext uri="{FF2B5EF4-FFF2-40B4-BE49-F238E27FC236}">
                <a16:creationId xmlns:a16="http://schemas.microsoft.com/office/drawing/2014/main" id="{88049F04-0CC8-8F4D-80A0-DD5C4F2B178F}"/>
              </a:ext>
            </a:extLst>
          </p:cNvPr>
          <p:cNvSpPr>
            <a:spLocks noChangeArrowheads="1"/>
          </p:cNvSpPr>
          <p:nvPr/>
        </p:nvSpPr>
        <p:spPr bwMode="auto">
          <a:xfrm>
            <a:off x="2894013" y="4624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3138" name="Rectangle 98">
            <a:extLst>
              <a:ext uri="{FF2B5EF4-FFF2-40B4-BE49-F238E27FC236}">
                <a16:creationId xmlns:a16="http://schemas.microsoft.com/office/drawing/2014/main" id="{1745E159-5C31-CB4F-824F-7764CC9712B2}"/>
              </a:ext>
            </a:extLst>
          </p:cNvPr>
          <p:cNvSpPr>
            <a:spLocks noChangeArrowheads="1"/>
          </p:cNvSpPr>
          <p:nvPr/>
        </p:nvSpPr>
        <p:spPr bwMode="auto">
          <a:xfrm>
            <a:off x="2878138" y="492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3139" name="Rectangle 99">
            <a:extLst>
              <a:ext uri="{FF2B5EF4-FFF2-40B4-BE49-F238E27FC236}">
                <a16:creationId xmlns:a16="http://schemas.microsoft.com/office/drawing/2014/main" id="{0577C036-8824-9B47-99D4-A048958FA1F7}"/>
              </a:ext>
            </a:extLst>
          </p:cNvPr>
          <p:cNvSpPr>
            <a:spLocks noChangeArrowheads="1"/>
          </p:cNvSpPr>
          <p:nvPr/>
        </p:nvSpPr>
        <p:spPr bwMode="auto">
          <a:xfrm>
            <a:off x="2878138" y="51371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3140" name="Rectangle 100">
            <a:extLst>
              <a:ext uri="{FF2B5EF4-FFF2-40B4-BE49-F238E27FC236}">
                <a16:creationId xmlns:a16="http://schemas.microsoft.com/office/drawing/2014/main" id="{BE3C6BF1-C241-324C-92CF-B94384048AF2}"/>
              </a:ext>
            </a:extLst>
          </p:cNvPr>
          <p:cNvSpPr>
            <a:spLocks noChangeArrowheads="1"/>
          </p:cNvSpPr>
          <p:nvPr/>
        </p:nvSpPr>
        <p:spPr bwMode="auto">
          <a:xfrm>
            <a:off x="2692400" y="5051425"/>
            <a:ext cx="2444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
              </a:rPr>
              <a:t>       </a:t>
            </a:r>
            <a:endParaRPr lang="en-US" altLang="en-US" sz="1400">
              <a:latin typeface="Helvetica" pitchFamily="2" charset="0"/>
            </a:endParaRPr>
          </a:p>
        </p:txBody>
      </p:sp>
      <p:sp>
        <p:nvSpPr>
          <p:cNvPr id="983141" name="Rectangle 101">
            <a:extLst>
              <a:ext uri="{FF2B5EF4-FFF2-40B4-BE49-F238E27FC236}">
                <a16:creationId xmlns:a16="http://schemas.microsoft.com/office/drawing/2014/main" id="{68FE7114-47BB-6542-990C-7F1986D54D7D}"/>
              </a:ext>
            </a:extLst>
          </p:cNvPr>
          <p:cNvSpPr>
            <a:spLocks noChangeArrowheads="1"/>
          </p:cNvSpPr>
          <p:nvPr/>
        </p:nvSpPr>
        <p:spPr bwMode="auto">
          <a:xfrm>
            <a:off x="3022600" y="58070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3142" name="Rectangle 102">
            <a:extLst>
              <a:ext uri="{FF2B5EF4-FFF2-40B4-BE49-F238E27FC236}">
                <a16:creationId xmlns:a16="http://schemas.microsoft.com/office/drawing/2014/main" id="{10C68AEB-E438-6740-AF16-A6BD0234AA7F}"/>
              </a:ext>
            </a:extLst>
          </p:cNvPr>
          <p:cNvSpPr>
            <a:spLocks noChangeArrowheads="1"/>
          </p:cNvSpPr>
          <p:nvPr/>
        </p:nvSpPr>
        <p:spPr bwMode="auto">
          <a:xfrm>
            <a:off x="3006725" y="609441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3143" name="Rectangle 103">
            <a:extLst>
              <a:ext uri="{FF2B5EF4-FFF2-40B4-BE49-F238E27FC236}">
                <a16:creationId xmlns:a16="http://schemas.microsoft.com/office/drawing/2014/main" id="{2BAC8FB9-3A9A-3040-9E73-4FE0B565BEC6}"/>
              </a:ext>
            </a:extLst>
          </p:cNvPr>
          <p:cNvSpPr>
            <a:spLocks noChangeArrowheads="1"/>
          </p:cNvSpPr>
          <p:nvPr/>
        </p:nvSpPr>
        <p:spPr bwMode="auto">
          <a:xfrm>
            <a:off x="2814638" y="69564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3144" name="Rectangle 104">
            <a:extLst>
              <a:ext uri="{FF2B5EF4-FFF2-40B4-BE49-F238E27FC236}">
                <a16:creationId xmlns:a16="http://schemas.microsoft.com/office/drawing/2014/main" id="{B945EC2A-8B16-DE47-9CE6-D65FC85577D5}"/>
              </a:ext>
            </a:extLst>
          </p:cNvPr>
          <p:cNvSpPr>
            <a:spLocks noChangeArrowheads="1"/>
          </p:cNvSpPr>
          <p:nvPr/>
        </p:nvSpPr>
        <p:spPr bwMode="auto">
          <a:xfrm>
            <a:off x="2894013" y="72278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3145" name="Rectangle 105">
            <a:extLst>
              <a:ext uri="{FF2B5EF4-FFF2-40B4-BE49-F238E27FC236}">
                <a16:creationId xmlns:a16="http://schemas.microsoft.com/office/drawing/2014/main" id="{12C3B938-5A02-2C4D-BDFC-EDE3F098963A}"/>
              </a:ext>
            </a:extLst>
          </p:cNvPr>
          <p:cNvSpPr>
            <a:spLocks noChangeArrowheads="1"/>
          </p:cNvSpPr>
          <p:nvPr/>
        </p:nvSpPr>
        <p:spPr bwMode="auto">
          <a:xfrm>
            <a:off x="2533650" y="2174875"/>
            <a:ext cx="3429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
              </a:rPr>
              <a:t>        </a:t>
            </a:r>
            <a:endParaRPr lang="en-US" altLang="en-US" sz="1400">
              <a:latin typeface="Helvetica" pitchFamily="2" charset="0"/>
            </a:endParaRPr>
          </a:p>
        </p:txBody>
      </p:sp>
      <p:sp>
        <p:nvSpPr>
          <p:cNvPr id="983146" name="Rectangle 106">
            <a:extLst>
              <a:ext uri="{FF2B5EF4-FFF2-40B4-BE49-F238E27FC236}">
                <a16:creationId xmlns:a16="http://schemas.microsoft.com/office/drawing/2014/main" id="{2B7F3427-523E-304E-8A84-EBC0A83BDFDE}"/>
              </a:ext>
            </a:extLst>
          </p:cNvPr>
          <p:cNvSpPr>
            <a:spLocks noChangeArrowheads="1"/>
          </p:cNvSpPr>
          <p:nvPr/>
        </p:nvSpPr>
        <p:spPr bwMode="auto">
          <a:xfrm>
            <a:off x="3101975" y="238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3147" name="AutoShape 107">
            <a:extLst>
              <a:ext uri="{FF2B5EF4-FFF2-40B4-BE49-F238E27FC236}">
                <a16:creationId xmlns:a16="http://schemas.microsoft.com/office/drawing/2014/main" id="{F2AD5FA7-8054-8C4C-BE9E-CE3F2138683D}"/>
              </a:ext>
            </a:extLst>
          </p:cNvPr>
          <p:cNvSpPr>
            <a:spLocks noChangeArrowheads="1"/>
          </p:cNvSpPr>
          <p:nvPr/>
        </p:nvSpPr>
        <p:spPr bwMode="auto">
          <a:xfrm flipH="1">
            <a:off x="1789113" y="3225800"/>
            <a:ext cx="400050" cy="444500"/>
          </a:xfrm>
          <a:prstGeom prst="rightArrow">
            <a:avLst>
              <a:gd name="adj1" fmla="val 50000"/>
              <a:gd name="adj2" fmla="val 5000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48" name="Rectangle 108">
            <a:extLst>
              <a:ext uri="{FF2B5EF4-FFF2-40B4-BE49-F238E27FC236}">
                <a16:creationId xmlns:a16="http://schemas.microsoft.com/office/drawing/2014/main" id="{3A02A834-B894-E845-8C90-0E38C1D132D2}"/>
              </a:ext>
            </a:extLst>
          </p:cNvPr>
          <p:cNvSpPr>
            <a:spLocks noChangeArrowheads="1"/>
          </p:cNvSpPr>
          <p:nvPr/>
        </p:nvSpPr>
        <p:spPr bwMode="auto">
          <a:xfrm>
            <a:off x="431800" y="3444875"/>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983149" name="Rectangle 109">
            <a:extLst>
              <a:ext uri="{FF2B5EF4-FFF2-40B4-BE49-F238E27FC236}">
                <a16:creationId xmlns:a16="http://schemas.microsoft.com/office/drawing/2014/main" id="{5808E03D-E655-074E-9183-6CBC82915A3B}"/>
              </a:ext>
            </a:extLst>
          </p:cNvPr>
          <p:cNvSpPr>
            <a:spLocks noChangeArrowheads="1"/>
          </p:cNvSpPr>
          <p:nvPr/>
        </p:nvSpPr>
        <p:spPr bwMode="auto">
          <a:xfrm>
            <a:off x="650875" y="4129088"/>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Taw</a:t>
            </a:r>
            <a:endParaRPr lang="en-US" altLang="en-US">
              <a:latin typeface="Helvetica" pitchFamily="2" charset="0"/>
            </a:endParaRPr>
          </a:p>
        </p:txBody>
      </p:sp>
      <p:sp>
        <p:nvSpPr>
          <p:cNvPr id="983150" name="Rectangle 110">
            <a:extLst>
              <a:ext uri="{FF2B5EF4-FFF2-40B4-BE49-F238E27FC236}">
                <a16:creationId xmlns:a16="http://schemas.microsoft.com/office/drawing/2014/main" id="{BA3C7CD5-6247-9545-B40D-130F9335E376}"/>
              </a:ext>
            </a:extLst>
          </p:cNvPr>
          <p:cNvSpPr>
            <a:spLocks noChangeArrowheads="1"/>
          </p:cNvSpPr>
          <p:nvPr/>
        </p:nvSpPr>
        <p:spPr bwMode="auto">
          <a:xfrm>
            <a:off x="606425" y="442118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Taw</a:t>
            </a:r>
            <a:endParaRPr lang="en-US" altLang="en-US">
              <a:latin typeface="Helvetica" pitchFamily="2" charset="0"/>
            </a:endParaRPr>
          </a:p>
        </p:txBody>
      </p:sp>
      <p:sp>
        <p:nvSpPr>
          <p:cNvPr id="983151" name="Rectangle 111">
            <a:extLst>
              <a:ext uri="{FF2B5EF4-FFF2-40B4-BE49-F238E27FC236}">
                <a16:creationId xmlns:a16="http://schemas.microsoft.com/office/drawing/2014/main" id="{EE49993C-E327-F74E-90AD-C3A69C02F964}"/>
              </a:ext>
            </a:extLst>
          </p:cNvPr>
          <p:cNvSpPr>
            <a:spLocks noChangeArrowheads="1"/>
          </p:cNvSpPr>
          <p:nvPr/>
        </p:nvSpPr>
        <p:spPr bwMode="auto">
          <a:xfrm>
            <a:off x="890588" y="4749800"/>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Ezra</a:t>
            </a:r>
            <a:endParaRPr lang="en-US" altLang="en-US">
              <a:latin typeface="Helvetica" pitchFamily="2" charset="0"/>
            </a:endParaRPr>
          </a:p>
        </p:txBody>
      </p:sp>
      <p:sp>
        <p:nvSpPr>
          <p:cNvPr id="983152" name="Rectangle 112">
            <a:extLst>
              <a:ext uri="{FF2B5EF4-FFF2-40B4-BE49-F238E27FC236}">
                <a16:creationId xmlns:a16="http://schemas.microsoft.com/office/drawing/2014/main" id="{F6651EB7-E4DF-1D4C-9274-EF09C0083F03}"/>
              </a:ext>
            </a:extLst>
          </p:cNvPr>
          <p:cNvSpPr>
            <a:spLocks noChangeArrowheads="1"/>
          </p:cNvSpPr>
          <p:nvPr/>
        </p:nvSpPr>
        <p:spPr bwMode="auto">
          <a:xfrm>
            <a:off x="596900" y="5092700"/>
            <a:ext cx="952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Nehemia</a:t>
            </a:r>
            <a:endParaRPr lang="en-US" altLang="en-US" b="1">
              <a:latin typeface="Helvetica" pitchFamily="2" charset="0"/>
            </a:endParaRPr>
          </a:p>
        </p:txBody>
      </p:sp>
      <p:sp>
        <p:nvSpPr>
          <p:cNvPr id="983153" name="Rectangle 113">
            <a:extLst>
              <a:ext uri="{FF2B5EF4-FFF2-40B4-BE49-F238E27FC236}">
                <a16:creationId xmlns:a16="http://schemas.microsoft.com/office/drawing/2014/main" id="{4032F518-7CA8-8D4D-A07F-25D357F8E292}"/>
              </a:ext>
            </a:extLst>
          </p:cNvPr>
          <p:cNvSpPr>
            <a:spLocks noChangeArrowheads="1"/>
          </p:cNvSpPr>
          <p:nvPr/>
        </p:nvSpPr>
        <p:spPr bwMode="auto">
          <a:xfrm>
            <a:off x="830263" y="5414963"/>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Ester</a:t>
            </a:r>
            <a:endParaRPr lang="en-US" altLang="en-US">
              <a:latin typeface="Helvetica" pitchFamily="2" charset="0"/>
            </a:endParaRPr>
          </a:p>
        </p:txBody>
      </p:sp>
      <p:sp>
        <p:nvSpPr>
          <p:cNvPr id="983154" name="Rectangle 114">
            <a:extLst>
              <a:ext uri="{FF2B5EF4-FFF2-40B4-BE49-F238E27FC236}">
                <a16:creationId xmlns:a16="http://schemas.microsoft.com/office/drawing/2014/main" id="{5EEA380F-4B12-7E41-8C3C-43BD6BAB370E}"/>
              </a:ext>
            </a:extLst>
          </p:cNvPr>
          <p:cNvSpPr>
            <a:spLocks noChangeArrowheads="1"/>
          </p:cNvSpPr>
          <p:nvPr/>
        </p:nvSpPr>
        <p:spPr bwMode="auto">
          <a:xfrm>
            <a:off x="731838" y="2717800"/>
            <a:ext cx="8905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700" b="1">
                <a:solidFill>
                  <a:srgbClr val="000000"/>
                </a:solidFill>
                <a:latin typeface="Helvetica" pitchFamily="2" charset="0"/>
              </a:rPr>
              <a:t>I Samuel</a:t>
            </a:r>
            <a:endParaRPr lang="en-US" altLang="en-US" sz="1400">
              <a:latin typeface="Helvetica" pitchFamily="2" charset="0"/>
            </a:endParaRPr>
          </a:p>
        </p:txBody>
      </p:sp>
      <p:sp>
        <p:nvSpPr>
          <p:cNvPr id="983155" name="Rectangle 115">
            <a:extLst>
              <a:ext uri="{FF2B5EF4-FFF2-40B4-BE49-F238E27FC236}">
                <a16:creationId xmlns:a16="http://schemas.microsoft.com/office/drawing/2014/main" id="{38C1B171-B366-8446-9142-9FF15C929306}"/>
              </a:ext>
            </a:extLst>
          </p:cNvPr>
          <p:cNvSpPr>
            <a:spLocks noChangeArrowheads="1"/>
          </p:cNvSpPr>
          <p:nvPr/>
        </p:nvSpPr>
        <p:spPr bwMode="auto">
          <a:xfrm>
            <a:off x="668338" y="3114675"/>
            <a:ext cx="1003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Samuel</a:t>
            </a:r>
            <a:endParaRPr lang="en-US" altLang="en-US" sz="1400">
              <a:latin typeface="Helvetica" pitchFamily="2" charset="0"/>
            </a:endParaRPr>
          </a:p>
        </p:txBody>
      </p:sp>
      <p:sp>
        <p:nvSpPr>
          <p:cNvPr id="983156" name="Rectangle 116">
            <a:extLst>
              <a:ext uri="{FF2B5EF4-FFF2-40B4-BE49-F238E27FC236}">
                <a16:creationId xmlns:a16="http://schemas.microsoft.com/office/drawing/2014/main" id="{8042200F-1302-234A-831F-336A995FFC03}"/>
              </a:ext>
            </a:extLst>
          </p:cNvPr>
          <p:cNvSpPr>
            <a:spLocks noChangeArrowheads="1"/>
          </p:cNvSpPr>
          <p:nvPr/>
        </p:nvSpPr>
        <p:spPr bwMode="auto">
          <a:xfrm>
            <a:off x="782638" y="336867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Raja</a:t>
            </a:r>
            <a:endParaRPr lang="en-US" altLang="en-US">
              <a:latin typeface="Helvetica" pitchFamily="2" charset="0"/>
            </a:endParaRPr>
          </a:p>
        </p:txBody>
      </p:sp>
      <p:sp>
        <p:nvSpPr>
          <p:cNvPr id="983157" name="Rectangle 117">
            <a:extLst>
              <a:ext uri="{FF2B5EF4-FFF2-40B4-BE49-F238E27FC236}">
                <a16:creationId xmlns:a16="http://schemas.microsoft.com/office/drawing/2014/main" id="{08D5EAC0-B3D0-E241-A268-B16095EF48F3}"/>
              </a:ext>
            </a:extLst>
          </p:cNvPr>
          <p:cNvSpPr>
            <a:spLocks noChangeArrowheads="1"/>
          </p:cNvSpPr>
          <p:nvPr/>
        </p:nvSpPr>
        <p:spPr bwMode="auto">
          <a:xfrm>
            <a:off x="641350" y="3730625"/>
            <a:ext cx="673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Raja</a:t>
            </a:r>
            <a:endParaRPr lang="en-US" altLang="en-US">
              <a:latin typeface="Helvetica" pitchFamily="2" charset="0"/>
            </a:endParaRPr>
          </a:p>
        </p:txBody>
      </p:sp>
      <p:sp>
        <p:nvSpPr>
          <p:cNvPr id="983158" name="Rectangle 118" descr="Small grid">
            <a:extLst>
              <a:ext uri="{FF2B5EF4-FFF2-40B4-BE49-F238E27FC236}">
                <a16:creationId xmlns:a16="http://schemas.microsoft.com/office/drawing/2014/main" id="{77F436A6-D6B5-0348-AB01-07F27C5A54B7}"/>
              </a:ext>
            </a:extLst>
          </p:cNvPr>
          <p:cNvSpPr>
            <a:spLocks noChangeArrowheads="1"/>
          </p:cNvSpPr>
          <p:nvPr/>
        </p:nvSpPr>
        <p:spPr bwMode="auto">
          <a:xfrm>
            <a:off x="2220913" y="582613"/>
            <a:ext cx="222250" cy="32797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59" name="Arc 119">
            <a:extLst>
              <a:ext uri="{FF2B5EF4-FFF2-40B4-BE49-F238E27FC236}">
                <a16:creationId xmlns:a16="http://schemas.microsoft.com/office/drawing/2014/main" id="{FEA28369-3F2D-004D-B1B8-2AD81D4B480D}"/>
              </a:ext>
            </a:extLst>
          </p:cNvPr>
          <p:cNvSpPr>
            <a:spLocks/>
          </p:cNvSpPr>
          <p:nvPr/>
        </p:nvSpPr>
        <p:spPr bwMode="auto">
          <a:xfrm rot="10860000">
            <a:off x="2457450" y="569913"/>
            <a:ext cx="92075" cy="27463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381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60" name="Line 120">
            <a:extLst>
              <a:ext uri="{FF2B5EF4-FFF2-40B4-BE49-F238E27FC236}">
                <a16:creationId xmlns:a16="http://schemas.microsoft.com/office/drawing/2014/main" id="{3ACE9CA3-4054-F341-8FC0-E97820FC1893}"/>
              </a:ext>
            </a:extLst>
          </p:cNvPr>
          <p:cNvSpPr>
            <a:spLocks noChangeShapeType="1"/>
          </p:cNvSpPr>
          <p:nvPr/>
        </p:nvSpPr>
        <p:spPr bwMode="auto">
          <a:xfrm flipH="1" flipV="1">
            <a:off x="3830638" y="360363"/>
            <a:ext cx="0" cy="4381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161" name="Line 121">
            <a:extLst>
              <a:ext uri="{FF2B5EF4-FFF2-40B4-BE49-F238E27FC236}">
                <a16:creationId xmlns:a16="http://schemas.microsoft.com/office/drawing/2014/main" id="{9E054F73-DC63-2A4B-B6A1-600C1F0275C0}"/>
              </a:ext>
            </a:extLst>
          </p:cNvPr>
          <p:cNvSpPr>
            <a:spLocks noChangeShapeType="1"/>
          </p:cNvSpPr>
          <p:nvPr/>
        </p:nvSpPr>
        <p:spPr bwMode="auto">
          <a:xfrm>
            <a:off x="2670175" y="571500"/>
            <a:ext cx="4937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162" name="Line 122">
            <a:extLst>
              <a:ext uri="{FF2B5EF4-FFF2-40B4-BE49-F238E27FC236}">
                <a16:creationId xmlns:a16="http://schemas.microsoft.com/office/drawing/2014/main" id="{46941C5B-F96F-804A-8533-ECFA56279051}"/>
              </a:ext>
            </a:extLst>
          </p:cNvPr>
          <p:cNvSpPr>
            <a:spLocks noChangeShapeType="1"/>
          </p:cNvSpPr>
          <p:nvPr/>
        </p:nvSpPr>
        <p:spPr bwMode="auto">
          <a:xfrm>
            <a:off x="3290888" y="571500"/>
            <a:ext cx="479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163" name="Line 123">
            <a:extLst>
              <a:ext uri="{FF2B5EF4-FFF2-40B4-BE49-F238E27FC236}">
                <a16:creationId xmlns:a16="http://schemas.microsoft.com/office/drawing/2014/main" id="{2D85F65E-43B6-8E46-A460-7E7D1E7FFC12}"/>
              </a:ext>
            </a:extLst>
          </p:cNvPr>
          <p:cNvSpPr>
            <a:spLocks noChangeShapeType="1"/>
          </p:cNvSpPr>
          <p:nvPr/>
        </p:nvSpPr>
        <p:spPr bwMode="auto">
          <a:xfrm>
            <a:off x="2651125" y="2012950"/>
            <a:ext cx="11160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164" name="Line 124">
            <a:extLst>
              <a:ext uri="{FF2B5EF4-FFF2-40B4-BE49-F238E27FC236}">
                <a16:creationId xmlns:a16="http://schemas.microsoft.com/office/drawing/2014/main" id="{42C96BB9-4E30-BF48-A49E-987A215680BB}"/>
              </a:ext>
            </a:extLst>
          </p:cNvPr>
          <p:cNvSpPr>
            <a:spLocks noChangeShapeType="1"/>
          </p:cNvSpPr>
          <p:nvPr/>
        </p:nvSpPr>
        <p:spPr bwMode="auto">
          <a:xfrm>
            <a:off x="2620963" y="34512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165" name="Rectangle 125">
            <a:extLst>
              <a:ext uri="{FF2B5EF4-FFF2-40B4-BE49-F238E27FC236}">
                <a16:creationId xmlns:a16="http://schemas.microsoft.com/office/drawing/2014/main" id="{A252D8F4-B79E-6F43-9D46-E37BD49DD2CA}"/>
              </a:ext>
            </a:extLst>
          </p:cNvPr>
          <p:cNvSpPr>
            <a:spLocks noChangeArrowheads="1"/>
          </p:cNvSpPr>
          <p:nvPr/>
        </p:nvSpPr>
        <p:spPr bwMode="auto">
          <a:xfrm>
            <a:off x="4243388" y="186690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(N)</a:t>
            </a:r>
          </a:p>
        </p:txBody>
      </p:sp>
      <p:sp>
        <p:nvSpPr>
          <p:cNvPr id="983166" name="Rectangle 126">
            <a:extLst>
              <a:ext uri="{FF2B5EF4-FFF2-40B4-BE49-F238E27FC236}">
                <a16:creationId xmlns:a16="http://schemas.microsoft.com/office/drawing/2014/main" id="{2813F00D-B6C2-8A4E-A671-C07784D272B9}"/>
              </a:ext>
            </a:extLst>
          </p:cNvPr>
          <p:cNvSpPr>
            <a:spLocks noChangeArrowheads="1"/>
          </p:cNvSpPr>
          <p:nvPr/>
        </p:nvSpPr>
        <p:spPr bwMode="auto">
          <a:xfrm>
            <a:off x="4224338" y="3041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83167" name="Rectangle 127">
            <a:extLst>
              <a:ext uri="{FF2B5EF4-FFF2-40B4-BE49-F238E27FC236}">
                <a16:creationId xmlns:a16="http://schemas.microsoft.com/office/drawing/2014/main" id="{3775A898-8576-284B-9B28-0AEECD563BA3}"/>
              </a:ext>
            </a:extLst>
          </p:cNvPr>
          <p:cNvSpPr>
            <a:spLocks noChangeArrowheads="1"/>
          </p:cNvSpPr>
          <p:nvPr/>
        </p:nvSpPr>
        <p:spPr bwMode="auto">
          <a:xfrm>
            <a:off x="4225925" y="4438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83168" name="Rectangle 128">
            <a:extLst>
              <a:ext uri="{FF2B5EF4-FFF2-40B4-BE49-F238E27FC236}">
                <a16:creationId xmlns:a16="http://schemas.microsoft.com/office/drawing/2014/main" id="{C4EE6820-7D98-254A-9C13-DBFEE97E0F3E}"/>
              </a:ext>
            </a:extLst>
          </p:cNvPr>
          <p:cNvSpPr>
            <a:spLocks noChangeArrowheads="1"/>
          </p:cNvSpPr>
          <p:nvPr/>
        </p:nvSpPr>
        <p:spPr bwMode="auto">
          <a:xfrm>
            <a:off x="4211638" y="573246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83169" name="Rectangle 129">
            <a:extLst>
              <a:ext uri="{FF2B5EF4-FFF2-40B4-BE49-F238E27FC236}">
                <a16:creationId xmlns:a16="http://schemas.microsoft.com/office/drawing/2014/main" id="{562F9C82-213F-FF46-81F5-91F91C5D13D4}"/>
              </a:ext>
            </a:extLst>
          </p:cNvPr>
          <p:cNvSpPr>
            <a:spLocks noChangeArrowheads="1"/>
          </p:cNvSpPr>
          <p:nvPr/>
        </p:nvSpPr>
        <p:spPr bwMode="auto">
          <a:xfrm>
            <a:off x="4210050" y="6661150"/>
            <a:ext cx="622300" cy="3635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983170" name="Line 130">
            <a:extLst>
              <a:ext uri="{FF2B5EF4-FFF2-40B4-BE49-F238E27FC236}">
                <a16:creationId xmlns:a16="http://schemas.microsoft.com/office/drawing/2014/main" id="{E1549EBE-39BB-D141-BA93-9DD6D230BB15}"/>
              </a:ext>
            </a:extLst>
          </p:cNvPr>
          <p:cNvSpPr>
            <a:spLocks noChangeShapeType="1"/>
          </p:cNvSpPr>
          <p:nvPr/>
        </p:nvSpPr>
        <p:spPr bwMode="auto">
          <a:xfrm>
            <a:off x="2649538" y="31670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171" name="Line 131">
            <a:extLst>
              <a:ext uri="{FF2B5EF4-FFF2-40B4-BE49-F238E27FC236}">
                <a16:creationId xmlns:a16="http://schemas.microsoft.com/office/drawing/2014/main" id="{E8C2F80E-2D96-874D-A0BE-48D65BA9441F}"/>
              </a:ext>
            </a:extLst>
          </p:cNvPr>
          <p:cNvSpPr>
            <a:spLocks noChangeShapeType="1"/>
          </p:cNvSpPr>
          <p:nvPr/>
        </p:nvSpPr>
        <p:spPr bwMode="auto">
          <a:xfrm>
            <a:off x="2573338" y="516255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172" name="Line 132">
            <a:extLst>
              <a:ext uri="{FF2B5EF4-FFF2-40B4-BE49-F238E27FC236}">
                <a16:creationId xmlns:a16="http://schemas.microsoft.com/office/drawing/2014/main" id="{79C49324-ABD2-014D-98D1-52E841ED70C8}"/>
              </a:ext>
            </a:extLst>
          </p:cNvPr>
          <p:cNvSpPr>
            <a:spLocks noChangeShapeType="1"/>
          </p:cNvSpPr>
          <p:nvPr/>
        </p:nvSpPr>
        <p:spPr bwMode="auto">
          <a:xfrm>
            <a:off x="2179638" y="3898900"/>
            <a:ext cx="230187" cy="25558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83173" name="Group 133">
            <a:extLst>
              <a:ext uri="{FF2B5EF4-FFF2-40B4-BE49-F238E27FC236}">
                <a16:creationId xmlns:a16="http://schemas.microsoft.com/office/drawing/2014/main" id="{4AF3851A-27EB-EF4A-BE1A-24FB0517C9F1}"/>
              </a:ext>
            </a:extLst>
          </p:cNvPr>
          <p:cNvGrpSpPr>
            <a:grpSpLocks/>
          </p:cNvGrpSpPr>
          <p:nvPr/>
        </p:nvGrpSpPr>
        <p:grpSpPr bwMode="auto">
          <a:xfrm>
            <a:off x="1901825" y="4265613"/>
            <a:ext cx="765175" cy="1147762"/>
            <a:chOff x="89" y="3487"/>
            <a:chExt cx="482" cy="723"/>
          </a:xfrm>
        </p:grpSpPr>
        <p:sp>
          <p:nvSpPr>
            <p:cNvPr id="983174" name="Rectangle 134">
              <a:extLst>
                <a:ext uri="{FF2B5EF4-FFF2-40B4-BE49-F238E27FC236}">
                  <a16:creationId xmlns:a16="http://schemas.microsoft.com/office/drawing/2014/main" id="{404369E3-6B91-D944-8846-9351A18551AE}"/>
                </a:ext>
              </a:extLst>
            </p:cNvPr>
            <p:cNvSpPr>
              <a:spLocks noChangeArrowheads="1"/>
            </p:cNvSpPr>
            <p:nvPr/>
          </p:nvSpPr>
          <p:spPr bwMode="auto">
            <a:xfrm>
              <a:off x="89" y="3487"/>
              <a:ext cx="15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NABI</a:t>
              </a:r>
              <a:endParaRPr lang="en-US" altLang="en-US" sz="1400">
                <a:latin typeface="Helvetica" pitchFamily="2" charset="0"/>
              </a:endParaRPr>
            </a:p>
          </p:txBody>
        </p:sp>
        <p:sp>
          <p:nvSpPr>
            <p:cNvPr id="983175" name="Rectangle 135">
              <a:extLst>
                <a:ext uri="{FF2B5EF4-FFF2-40B4-BE49-F238E27FC236}">
                  <a16:creationId xmlns:a16="http://schemas.microsoft.com/office/drawing/2014/main" id="{B4B4479E-D6C0-2549-AF63-8D257D11C683}"/>
                </a:ext>
              </a:extLst>
            </p:cNvPr>
            <p:cNvSpPr>
              <a:spLocks noChangeArrowheads="1"/>
            </p:cNvSpPr>
            <p:nvPr/>
          </p:nvSpPr>
          <p:spPr bwMode="auto">
            <a:xfrm>
              <a:off x="89" y="356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MENULIS</a:t>
              </a:r>
              <a:endParaRPr lang="en-US" altLang="en-US" sz="1400">
                <a:latin typeface="Helvetica" pitchFamily="2" charset="0"/>
              </a:endParaRPr>
            </a:p>
          </p:txBody>
        </p:sp>
        <p:sp>
          <p:nvSpPr>
            <p:cNvPr id="983176" name="Rectangle 136">
              <a:extLst>
                <a:ext uri="{FF2B5EF4-FFF2-40B4-BE49-F238E27FC236}">
                  <a16:creationId xmlns:a16="http://schemas.microsoft.com/office/drawing/2014/main" id="{DF8582C9-4433-EC4F-B1C3-5335A5B0A8AA}"/>
                </a:ext>
              </a:extLst>
            </p:cNvPr>
            <p:cNvSpPr>
              <a:spLocks noChangeArrowheads="1"/>
            </p:cNvSpPr>
            <p:nvPr/>
          </p:nvSpPr>
          <p:spPr bwMode="auto">
            <a:xfrm>
              <a:off x="89" y="364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SELAMA</a:t>
              </a:r>
              <a:endParaRPr lang="en-US" altLang="en-US" sz="1400">
                <a:latin typeface="Helvetica" pitchFamily="2" charset="0"/>
              </a:endParaRPr>
            </a:p>
          </p:txBody>
        </p:sp>
        <p:sp>
          <p:nvSpPr>
            <p:cNvPr id="983177" name="Rectangle 137">
              <a:extLst>
                <a:ext uri="{FF2B5EF4-FFF2-40B4-BE49-F238E27FC236}">
                  <a16:creationId xmlns:a16="http://schemas.microsoft.com/office/drawing/2014/main" id="{69A267DB-B459-174C-A79E-674EC32CD6DF}"/>
                </a:ext>
              </a:extLst>
            </p:cNvPr>
            <p:cNvSpPr>
              <a:spLocks noChangeArrowheads="1"/>
            </p:cNvSpPr>
            <p:nvPr/>
          </p:nvSpPr>
          <p:spPr bwMode="auto">
            <a:xfrm>
              <a:off x="89" y="3725"/>
              <a:ext cx="27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EMPAT</a:t>
              </a:r>
              <a:endParaRPr lang="en-US" altLang="en-US" sz="1400">
                <a:latin typeface="Helvetica" pitchFamily="2" charset="0"/>
              </a:endParaRPr>
            </a:p>
          </p:txBody>
        </p:sp>
        <p:sp>
          <p:nvSpPr>
            <p:cNvPr id="983178" name="Rectangle 138">
              <a:extLst>
                <a:ext uri="{FF2B5EF4-FFF2-40B4-BE49-F238E27FC236}">
                  <a16:creationId xmlns:a16="http://schemas.microsoft.com/office/drawing/2014/main" id="{02BFB450-E102-BB4D-9FAC-9F6242C54D7A}"/>
                </a:ext>
              </a:extLst>
            </p:cNvPr>
            <p:cNvSpPr>
              <a:spLocks noChangeArrowheads="1"/>
            </p:cNvSpPr>
            <p:nvPr/>
          </p:nvSpPr>
          <p:spPr bwMode="auto">
            <a:xfrm>
              <a:off x="89" y="3803"/>
              <a:ext cx="29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RATUS</a:t>
              </a:r>
              <a:endParaRPr lang="en-US" altLang="en-US" sz="1400">
                <a:latin typeface="Helvetica" pitchFamily="2" charset="0"/>
              </a:endParaRPr>
            </a:p>
          </p:txBody>
        </p:sp>
        <p:sp>
          <p:nvSpPr>
            <p:cNvPr id="983179" name="Rectangle 139">
              <a:extLst>
                <a:ext uri="{FF2B5EF4-FFF2-40B4-BE49-F238E27FC236}">
                  <a16:creationId xmlns:a16="http://schemas.microsoft.com/office/drawing/2014/main" id="{74351105-FE77-094B-A827-9632381E3D03}"/>
                </a:ext>
              </a:extLst>
            </p:cNvPr>
            <p:cNvSpPr>
              <a:spLocks noChangeArrowheads="1"/>
            </p:cNvSpPr>
            <p:nvPr/>
          </p:nvSpPr>
          <p:spPr bwMode="auto">
            <a:xfrm>
              <a:off x="89" y="3885"/>
              <a:ext cx="33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TAHUN</a:t>
              </a:r>
              <a:endParaRPr lang="en-US" altLang="en-US" sz="1400">
                <a:latin typeface="Helvetica" pitchFamily="2" charset="0"/>
              </a:endParaRPr>
            </a:p>
          </p:txBody>
        </p:sp>
        <p:sp>
          <p:nvSpPr>
            <p:cNvPr id="983180" name="Rectangle 140">
              <a:extLst>
                <a:ext uri="{FF2B5EF4-FFF2-40B4-BE49-F238E27FC236}">
                  <a16:creationId xmlns:a16="http://schemas.microsoft.com/office/drawing/2014/main" id="{4292CCE9-F6E4-CB4A-B9AE-140110F3AD30}"/>
                </a:ext>
              </a:extLst>
            </p:cNvPr>
            <p:cNvSpPr>
              <a:spLocks noChangeArrowheads="1"/>
            </p:cNvSpPr>
            <p:nvPr/>
          </p:nvSpPr>
          <p:spPr bwMode="auto">
            <a:xfrm>
              <a:off x="89" y="3972"/>
              <a:ext cx="42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SETELAH</a:t>
              </a:r>
              <a:endParaRPr lang="en-US" altLang="en-US" sz="1400">
                <a:latin typeface="Helvetica" pitchFamily="2" charset="0"/>
              </a:endParaRPr>
            </a:p>
          </p:txBody>
        </p:sp>
        <p:sp>
          <p:nvSpPr>
            <p:cNvPr id="983181" name="Rectangle 141">
              <a:extLst>
                <a:ext uri="{FF2B5EF4-FFF2-40B4-BE49-F238E27FC236}">
                  <a16:creationId xmlns:a16="http://schemas.microsoft.com/office/drawing/2014/main" id="{9B4F620C-C0ED-EB4E-A89A-2A8DA9789E35}"/>
                </a:ext>
              </a:extLst>
            </p:cNvPr>
            <p:cNvSpPr>
              <a:spLocks noChangeArrowheads="1"/>
            </p:cNvSpPr>
            <p:nvPr/>
          </p:nvSpPr>
          <p:spPr bwMode="auto">
            <a:xfrm>
              <a:off x="101" y="4056"/>
              <a:ext cx="1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 </a:t>
              </a:r>
              <a:endParaRPr lang="en-US" altLang="en-US" sz="1400">
                <a:latin typeface="Helvetica" pitchFamily="2" charset="0"/>
              </a:endParaRPr>
            </a:p>
          </p:txBody>
        </p:sp>
        <p:sp>
          <p:nvSpPr>
            <p:cNvPr id="983182" name="Rectangle 142">
              <a:extLst>
                <a:ext uri="{FF2B5EF4-FFF2-40B4-BE49-F238E27FC236}">
                  <a16:creationId xmlns:a16="http://schemas.microsoft.com/office/drawing/2014/main" id="{588A537E-6FDA-8646-9FC9-B988D3AD2E00}"/>
                </a:ext>
              </a:extLst>
            </p:cNvPr>
            <p:cNvSpPr>
              <a:spLocks noChangeArrowheads="1"/>
            </p:cNvSpPr>
            <p:nvPr/>
          </p:nvSpPr>
          <p:spPr bwMode="auto">
            <a:xfrm>
              <a:off x="125" y="4133"/>
              <a:ext cx="4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"PECAH"</a:t>
              </a:r>
              <a:endParaRPr lang="en-US" altLang="en-US" sz="1400">
                <a:latin typeface="Helvetica" pitchFamily="2" charset="0"/>
              </a:endParaRPr>
            </a:p>
          </p:txBody>
        </p:sp>
      </p:grpSp>
      <p:sp>
        <p:nvSpPr>
          <p:cNvPr id="983183" name="Rectangle 143" descr="Small grid">
            <a:extLst>
              <a:ext uri="{FF2B5EF4-FFF2-40B4-BE49-F238E27FC236}">
                <a16:creationId xmlns:a16="http://schemas.microsoft.com/office/drawing/2014/main" id="{82AC3266-9F46-7245-8F1C-ECB845E16743}"/>
              </a:ext>
            </a:extLst>
          </p:cNvPr>
          <p:cNvSpPr>
            <a:spLocks noChangeArrowheads="1"/>
          </p:cNvSpPr>
          <p:nvPr/>
        </p:nvSpPr>
        <p:spPr bwMode="auto">
          <a:xfrm rot="2940000">
            <a:off x="2197100" y="3862388"/>
            <a:ext cx="366713" cy="179387"/>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84" name="AutoShape 144">
            <a:extLst>
              <a:ext uri="{FF2B5EF4-FFF2-40B4-BE49-F238E27FC236}">
                <a16:creationId xmlns:a16="http://schemas.microsoft.com/office/drawing/2014/main" id="{5B90315A-4F35-E744-A5CD-22AE64AD3D4D}"/>
              </a:ext>
            </a:extLst>
          </p:cNvPr>
          <p:cNvSpPr>
            <a:spLocks noChangeArrowheads="1"/>
          </p:cNvSpPr>
          <p:nvPr/>
        </p:nvSpPr>
        <p:spPr bwMode="auto">
          <a:xfrm rot="13800000" flipH="1">
            <a:off x="2379663" y="3867150"/>
            <a:ext cx="241300" cy="406400"/>
          </a:xfrm>
          <a:prstGeom prst="rightArrow">
            <a:avLst>
              <a:gd name="adj1" fmla="val 50000"/>
              <a:gd name="adj2" fmla="val 50005"/>
            </a:avLst>
          </a:prstGeom>
          <a:solidFill>
            <a:schemeClr val="tx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85" name="Rectangle 145">
            <a:extLst>
              <a:ext uri="{FF2B5EF4-FFF2-40B4-BE49-F238E27FC236}">
                <a16:creationId xmlns:a16="http://schemas.microsoft.com/office/drawing/2014/main" id="{4E70921F-9B17-F545-B0A4-CD04E7FC4D21}"/>
              </a:ext>
            </a:extLst>
          </p:cNvPr>
          <p:cNvSpPr>
            <a:spLocks noChangeArrowheads="1"/>
          </p:cNvSpPr>
          <p:nvPr/>
        </p:nvSpPr>
        <p:spPr bwMode="auto">
          <a:xfrm>
            <a:off x="2644775" y="5105400"/>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83186" name="Rectangle 146">
            <a:extLst>
              <a:ext uri="{FF2B5EF4-FFF2-40B4-BE49-F238E27FC236}">
                <a16:creationId xmlns:a16="http://schemas.microsoft.com/office/drawing/2014/main" id="{6D3727A7-026E-8549-A505-7F173641E123}"/>
              </a:ext>
            </a:extLst>
          </p:cNvPr>
          <p:cNvSpPr>
            <a:spLocks noChangeArrowheads="1"/>
          </p:cNvSpPr>
          <p:nvPr/>
        </p:nvSpPr>
        <p:spPr bwMode="auto">
          <a:xfrm>
            <a:off x="2641600" y="5981700"/>
            <a:ext cx="222250" cy="7620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983187" name="Rectangle 147">
            <a:extLst>
              <a:ext uri="{FF2B5EF4-FFF2-40B4-BE49-F238E27FC236}">
                <a16:creationId xmlns:a16="http://schemas.microsoft.com/office/drawing/2014/main" id="{32693363-67B4-974F-A2A2-C8D601AC1FFE}"/>
              </a:ext>
            </a:extLst>
          </p:cNvPr>
          <p:cNvSpPr>
            <a:spLocks noChangeArrowheads="1"/>
          </p:cNvSpPr>
          <p:nvPr/>
        </p:nvSpPr>
        <p:spPr bwMode="auto">
          <a:xfrm>
            <a:off x="3032125" y="54864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983188" name="Rectangle 148">
            <a:extLst>
              <a:ext uri="{FF2B5EF4-FFF2-40B4-BE49-F238E27FC236}">
                <a16:creationId xmlns:a16="http://schemas.microsoft.com/office/drawing/2014/main" id="{76303036-E416-2A48-A2B9-C0ABDAE0095C}"/>
              </a:ext>
            </a:extLst>
          </p:cNvPr>
          <p:cNvSpPr>
            <a:spLocks noChangeArrowheads="1"/>
          </p:cNvSpPr>
          <p:nvPr/>
        </p:nvSpPr>
        <p:spPr bwMode="auto">
          <a:xfrm>
            <a:off x="2813050" y="6426200"/>
            <a:ext cx="6223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28398" dir="3806097" algn="ctr" rotWithShape="0">
                    <a:schemeClr val="tx1"/>
                  </a:outerShdw>
                </a:effectLst>
              </a14:hiddenEffects>
            </a:ext>
          </a:extLst>
        </p:spPr>
        <p:txBody>
          <a:bodyPr wrap="none" lIns="0" tIns="0" rIns="0" bIns="0">
            <a:spAutoFit/>
          </a:bodyPr>
          <a:lstStyle/>
          <a:p>
            <a:pPr algn="l"/>
            <a:r>
              <a:rPr lang="en-US" altLang="en-US" b="1">
                <a:solidFill>
                  <a:schemeClr val="hlink"/>
                </a:solidFill>
                <a:latin typeface="Helvetica" pitchFamily="2" charset="0"/>
              </a:rPr>
              <a:t>Hagai</a:t>
            </a:r>
          </a:p>
        </p:txBody>
      </p:sp>
      <p:sp>
        <p:nvSpPr>
          <p:cNvPr id="983189" name="Rectangle 149">
            <a:extLst>
              <a:ext uri="{FF2B5EF4-FFF2-40B4-BE49-F238E27FC236}">
                <a16:creationId xmlns:a16="http://schemas.microsoft.com/office/drawing/2014/main" id="{3E7BAEA6-7A0F-8146-9111-11C1B2E1A6F4}"/>
              </a:ext>
            </a:extLst>
          </p:cNvPr>
          <p:cNvSpPr>
            <a:spLocks noChangeArrowheads="1"/>
          </p:cNvSpPr>
          <p:nvPr/>
        </p:nvSpPr>
        <p:spPr bwMode="auto">
          <a:xfrm>
            <a:off x="2760663" y="6700838"/>
            <a:ext cx="8001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28398" dir="3806097" algn="ctr" rotWithShape="0">
                    <a:schemeClr val="tx1"/>
                  </a:outerShdw>
                </a:effectLst>
              </a14:hiddenEffects>
            </a:ext>
          </a:extLst>
        </p:spPr>
        <p:txBody>
          <a:bodyPr wrap="none" lIns="0" tIns="0" rIns="0" bIns="0">
            <a:spAutoFit/>
          </a:bodyPr>
          <a:lstStyle/>
          <a:p>
            <a:pPr algn="l"/>
            <a:r>
              <a:rPr lang="en-US" altLang="en-US" b="1">
                <a:solidFill>
                  <a:schemeClr val="hlink"/>
                </a:solidFill>
                <a:latin typeface="Helvetica" pitchFamily="2" charset="0"/>
              </a:rPr>
              <a:t>Zakaria</a:t>
            </a:r>
          </a:p>
        </p:txBody>
      </p:sp>
      <p:sp>
        <p:nvSpPr>
          <p:cNvPr id="983190" name="Rectangle 150">
            <a:extLst>
              <a:ext uri="{FF2B5EF4-FFF2-40B4-BE49-F238E27FC236}">
                <a16:creationId xmlns:a16="http://schemas.microsoft.com/office/drawing/2014/main" id="{0622379E-A9D5-9E48-8847-0758B812C3F6}"/>
              </a:ext>
            </a:extLst>
          </p:cNvPr>
          <p:cNvSpPr>
            <a:spLocks noChangeArrowheads="1"/>
          </p:cNvSpPr>
          <p:nvPr/>
        </p:nvSpPr>
        <p:spPr bwMode="auto">
          <a:xfrm>
            <a:off x="2774950" y="6983413"/>
            <a:ext cx="9652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28398" dir="3806097" algn="ctr" rotWithShape="0">
                    <a:schemeClr val="tx1"/>
                  </a:outerShdw>
                </a:effectLst>
              </a14:hiddenEffects>
            </a:ext>
          </a:extLst>
        </p:spPr>
        <p:txBody>
          <a:bodyPr wrap="none" lIns="0" tIns="0" rIns="0" bIns="0">
            <a:spAutoFit/>
          </a:bodyPr>
          <a:lstStyle/>
          <a:p>
            <a:pPr algn="l"/>
            <a:r>
              <a:rPr lang="en-US" altLang="en-US" b="1">
                <a:solidFill>
                  <a:schemeClr val="hlink"/>
                </a:solidFill>
                <a:latin typeface="Helvetica" pitchFamily="2" charset="0"/>
              </a:rPr>
              <a:t>Maleakhi</a:t>
            </a:r>
          </a:p>
        </p:txBody>
      </p:sp>
      <p:sp>
        <p:nvSpPr>
          <p:cNvPr id="983191" name="Text Box 151">
            <a:extLst>
              <a:ext uri="{FF2B5EF4-FFF2-40B4-BE49-F238E27FC236}">
                <a16:creationId xmlns:a16="http://schemas.microsoft.com/office/drawing/2014/main" id="{8C2ED0CF-242C-8F4E-84BA-A96C50265B71}"/>
              </a:ext>
            </a:extLst>
          </p:cNvPr>
          <p:cNvSpPr txBox="1">
            <a:spLocks noChangeArrowheads="1"/>
          </p:cNvSpPr>
          <p:nvPr/>
        </p:nvSpPr>
        <p:spPr bwMode="auto">
          <a:xfrm>
            <a:off x="2157413" y="5738813"/>
            <a:ext cx="747712"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000000"/>
                </a:solidFill>
                <a:latin typeface="Helvetica" pitchFamily="2" charset="0"/>
              </a:rPr>
              <a:t>*</a:t>
            </a:r>
          </a:p>
        </p:txBody>
      </p:sp>
      <p:sp>
        <p:nvSpPr>
          <p:cNvPr id="983192" name="Text Box 152">
            <a:extLst>
              <a:ext uri="{FF2B5EF4-FFF2-40B4-BE49-F238E27FC236}">
                <a16:creationId xmlns:a16="http://schemas.microsoft.com/office/drawing/2014/main" id="{A1D2B118-AB56-2741-AB10-AF9B36687381}"/>
              </a:ext>
            </a:extLst>
          </p:cNvPr>
          <p:cNvSpPr txBox="1">
            <a:spLocks noChangeArrowheads="1"/>
          </p:cNvSpPr>
          <p:nvPr/>
        </p:nvSpPr>
        <p:spPr bwMode="auto">
          <a:xfrm rot="-5400000">
            <a:off x="3975100" y="1673225"/>
            <a:ext cx="32067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endParaRPr lang="en-US" altLang="en-US" sz="900">
              <a:latin typeface="Arial Black" panose="020B0604020202020204" pitchFamily="34" charset="0"/>
            </a:endParaRPr>
          </a:p>
        </p:txBody>
      </p:sp>
      <p:sp>
        <p:nvSpPr>
          <p:cNvPr id="983194" name="Rectangle 154">
            <a:extLst>
              <a:ext uri="{FF2B5EF4-FFF2-40B4-BE49-F238E27FC236}">
                <a16:creationId xmlns:a16="http://schemas.microsoft.com/office/drawing/2014/main" id="{153BFE49-318F-2140-B248-3BF93DB9A8B9}"/>
              </a:ext>
            </a:extLst>
          </p:cNvPr>
          <p:cNvSpPr>
            <a:spLocks noChangeArrowheads="1"/>
          </p:cNvSpPr>
          <p:nvPr/>
        </p:nvSpPr>
        <p:spPr bwMode="auto">
          <a:xfrm>
            <a:off x="2876550" y="1498600"/>
            <a:ext cx="6350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Amos</a:t>
            </a:r>
            <a:endParaRPr lang="en-US" altLang="en-US">
              <a:latin typeface="Arial" panose="020B0604020202020204" pitchFamily="34" charset="0"/>
            </a:endParaRPr>
          </a:p>
        </p:txBody>
      </p:sp>
      <p:sp>
        <p:nvSpPr>
          <p:cNvPr id="983195" name="Rectangle 155">
            <a:extLst>
              <a:ext uri="{FF2B5EF4-FFF2-40B4-BE49-F238E27FC236}">
                <a16:creationId xmlns:a16="http://schemas.microsoft.com/office/drawing/2014/main" id="{08F6A1A7-F696-C64E-91CB-2455AF4221D1}"/>
              </a:ext>
            </a:extLst>
          </p:cNvPr>
          <p:cNvSpPr>
            <a:spLocks noChangeArrowheads="1"/>
          </p:cNvSpPr>
          <p:nvPr/>
        </p:nvSpPr>
        <p:spPr bwMode="auto">
          <a:xfrm>
            <a:off x="2852738" y="1768475"/>
            <a:ext cx="685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Hosea</a:t>
            </a:r>
            <a:endParaRPr lang="en-US" altLang="en-US">
              <a:latin typeface="Arial" panose="020B0604020202020204" pitchFamily="34" charset="0"/>
            </a:endParaRPr>
          </a:p>
        </p:txBody>
      </p:sp>
      <p:sp>
        <p:nvSpPr>
          <p:cNvPr id="983196" name="Rectangle 156">
            <a:extLst>
              <a:ext uri="{FF2B5EF4-FFF2-40B4-BE49-F238E27FC236}">
                <a16:creationId xmlns:a16="http://schemas.microsoft.com/office/drawing/2014/main" id="{21DB3137-0BCB-154D-93FA-ADFF0260BE0D}"/>
              </a:ext>
            </a:extLst>
          </p:cNvPr>
          <p:cNvSpPr>
            <a:spLocks noChangeArrowheads="1"/>
          </p:cNvSpPr>
          <p:nvPr/>
        </p:nvSpPr>
        <p:spPr bwMode="auto">
          <a:xfrm>
            <a:off x="2847975" y="1971675"/>
            <a:ext cx="698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Yunus</a:t>
            </a:r>
            <a:endParaRPr lang="en-US" altLang="en-US">
              <a:latin typeface="Arial" panose="020B0604020202020204" pitchFamily="34" charset="0"/>
            </a:endParaRPr>
          </a:p>
        </p:txBody>
      </p:sp>
      <p:sp>
        <p:nvSpPr>
          <p:cNvPr id="983197" name="Rectangle 157">
            <a:extLst>
              <a:ext uri="{FF2B5EF4-FFF2-40B4-BE49-F238E27FC236}">
                <a16:creationId xmlns:a16="http://schemas.microsoft.com/office/drawing/2014/main" id="{2FD56A69-1FFA-5D49-A0D7-259E1F891CEE}"/>
              </a:ext>
            </a:extLst>
          </p:cNvPr>
          <p:cNvSpPr>
            <a:spLocks noChangeArrowheads="1"/>
          </p:cNvSpPr>
          <p:nvPr/>
        </p:nvSpPr>
        <p:spPr bwMode="auto">
          <a:xfrm>
            <a:off x="2900363" y="2162175"/>
            <a:ext cx="85725"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000" b="1">
                <a:latin typeface="Arial" panose="020B0604020202020204" pitchFamily="34" charset="0"/>
              </a:rPr>
              <a:t>()</a:t>
            </a:r>
            <a:endParaRPr lang="en-US" altLang="en-US" sz="1000">
              <a:latin typeface="Arial" panose="020B0604020202020204" pitchFamily="34" charset="0"/>
            </a:endParaRPr>
          </a:p>
        </p:txBody>
      </p:sp>
      <p:sp>
        <p:nvSpPr>
          <p:cNvPr id="983198" name="Rectangle 158">
            <a:extLst>
              <a:ext uri="{FF2B5EF4-FFF2-40B4-BE49-F238E27FC236}">
                <a16:creationId xmlns:a16="http://schemas.microsoft.com/office/drawing/2014/main" id="{BBD78662-4C28-F94A-9424-9148DEFA771C}"/>
              </a:ext>
            </a:extLst>
          </p:cNvPr>
          <p:cNvSpPr>
            <a:spLocks noChangeArrowheads="1"/>
          </p:cNvSpPr>
          <p:nvPr/>
        </p:nvSpPr>
        <p:spPr bwMode="auto">
          <a:xfrm>
            <a:off x="2870200" y="2644775"/>
            <a:ext cx="7874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Yesaya</a:t>
            </a:r>
            <a:endParaRPr lang="en-US" altLang="en-US">
              <a:latin typeface="Arial" panose="020B0604020202020204" pitchFamily="34" charset="0"/>
            </a:endParaRPr>
          </a:p>
        </p:txBody>
      </p:sp>
      <p:sp>
        <p:nvSpPr>
          <p:cNvPr id="983199" name="Rectangle 159">
            <a:extLst>
              <a:ext uri="{FF2B5EF4-FFF2-40B4-BE49-F238E27FC236}">
                <a16:creationId xmlns:a16="http://schemas.microsoft.com/office/drawing/2014/main" id="{872B15A2-26CB-9E4F-90F8-56B381BB22D3}"/>
              </a:ext>
            </a:extLst>
          </p:cNvPr>
          <p:cNvSpPr>
            <a:spLocks noChangeArrowheads="1"/>
          </p:cNvSpPr>
          <p:nvPr/>
        </p:nvSpPr>
        <p:spPr bwMode="auto">
          <a:xfrm>
            <a:off x="2870200" y="3209925"/>
            <a:ext cx="6477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Mikha</a:t>
            </a:r>
            <a:endParaRPr lang="en-US" altLang="en-US">
              <a:latin typeface="Arial" panose="020B0604020202020204" pitchFamily="34" charset="0"/>
            </a:endParaRPr>
          </a:p>
        </p:txBody>
      </p:sp>
      <p:sp>
        <p:nvSpPr>
          <p:cNvPr id="983200" name="Rectangle 160">
            <a:extLst>
              <a:ext uri="{FF2B5EF4-FFF2-40B4-BE49-F238E27FC236}">
                <a16:creationId xmlns:a16="http://schemas.microsoft.com/office/drawing/2014/main" id="{FDEA321C-4FC4-6445-ACE2-97C1E868F467}"/>
              </a:ext>
            </a:extLst>
          </p:cNvPr>
          <p:cNvSpPr>
            <a:spLocks noChangeArrowheads="1"/>
          </p:cNvSpPr>
          <p:nvPr/>
        </p:nvSpPr>
        <p:spPr bwMode="auto">
          <a:xfrm>
            <a:off x="2965450" y="2924175"/>
            <a:ext cx="4826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Yoel</a:t>
            </a:r>
            <a:endParaRPr lang="en-US" altLang="en-US">
              <a:latin typeface="Arial" panose="020B0604020202020204" pitchFamily="34" charset="0"/>
            </a:endParaRPr>
          </a:p>
        </p:txBody>
      </p:sp>
      <p:sp>
        <p:nvSpPr>
          <p:cNvPr id="983201" name="Rectangle 161">
            <a:extLst>
              <a:ext uri="{FF2B5EF4-FFF2-40B4-BE49-F238E27FC236}">
                <a16:creationId xmlns:a16="http://schemas.microsoft.com/office/drawing/2014/main" id="{AA125728-54AB-D34C-BD3A-66178124B661}"/>
              </a:ext>
            </a:extLst>
          </p:cNvPr>
          <p:cNvSpPr>
            <a:spLocks noChangeArrowheads="1"/>
          </p:cNvSpPr>
          <p:nvPr/>
        </p:nvSpPr>
        <p:spPr bwMode="auto">
          <a:xfrm>
            <a:off x="2738438" y="4125913"/>
            <a:ext cx="692150"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sz="1400" b="1">
                <a:latin typeface="Helvetica" pitchFamily="2" charset="0"/>
              </a:rPr>
              <a:t>Yeremia</a:t>
            </a:r>
            <a:endParaRPr lang="en-US" altLang="en-US" sz="1400">
              <a:latin typeface="Helvetica" pitchFamily="2" charset="0"/>
            </a:endParaRPr>
          </a:p>
        </p:txBody>
      </p:sp>
      <p:sp>
        <p:nvSpPr>
          <p:cNvPr id="983202" name="Rectangle 162">
            <a:extLst>
              <a:ext uri="{FF2B5EF4-FFF2-40B4-BE49-F238E27FC236}">
                <a16:creationId xmlns:a16="http://schemas.microsoft.com/office/drawing/2014/main" id="{9F93F993-503C-5147-90DE-D943A3F884D4}"/>
              </a:ext>
            </a:extLst>
          </p:cNvPr>
          <p:cNvSpPr>
            <a:spLocks noChangeArrowheads="1"/>
          </p:cNvSpPr>
          <p:nvPr/>
        </p:nvSpPr>
        <p:spPr bwMode="auto">
          <a:xfrm>
            <a:off x="2641600" y="4564063"/>
            <a:ext cx="952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Habakuk</a:t>
            </a:r>
            <a:endParaRPr lang="en-US" altLang="en-US">
              <a:latin typeface="Helvetica" pitchFamily="2" charset="0"/>
            </a:endParaRPr>
          </a:p>
        </p:txBody>
      </p:sp>
      <p:sp>
        <p:nvSpPr>
          <p:cNvPr id="983203" name="Rectangle 163">
            <a:extLst>
              <a:ext uri="{FF2B5EF4-FFF2-40B4-BE49-F238E27FC236}">
                <a16:creationId xmlns:a16="http://schemas.microsoft.com/office/drawing/2014/main" id="{BC7D812C-9CA0-464A-BDE1-666574D60ED3}"/>
              </a:ext>
            </a:extLst>
          </p:cNvPr>
          <p:cNvSpPr>
            <a:spLocks noChangeArrowheads="1"/>
          </p:cNvSpPr>
          <p:nvPr/>
        </p:nvSpPr>
        <p:spPr bwMode="auto">
          <a:xfrm>
            <a:off x="2498725" y="5075238"/>
            <a:ext cx="1414463"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Zefanya</a:t>
            </a:r>
          </a:p>
        </p:txBody>
      </p:sp>
      <p:sp>
        <p:nvSpPr>
          <p:cNvPr id="983204" name="Rectangle 164">
            <a:extLst>
              <a:ext uri="{FF2B5EF4-FFF2-40B4-BE49-F238E27FC236}">
                <a16:creationId xmlns:a16="http://schemas.microsoft.com/office/drawing/2014/main" id="{B3FFBCB2-E36A-334C-932C-B2486948CEFC}"/>
              </a:ext>
            </a:extLst>
          </p:cNvPr>
          <p:cNvSpPr>
            <a:spLocks noChangeArrowheads="1"/>
          </p:cNvSpPr>
          <p:nvPr/>
        </p:nvSpPr>
        <p:spPr bwMode="auto">
          <a:xfrm>
            <a:off x="2249488" y="4733925"/>
            <a:ext cx="147955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Nahum</a:t>
            </a:r>
          </a:p>
        </p:txBody>
      </p:sp>
      <p:sp>
        <p:nvSpPr>
          <p:cNvPr id="983205" name="Text Box 165">
            <a:extLst>
              <a:ext uri="{FF2B5EF4-FFF2-40B4-BE49-F238E27FC236}">
                <a16:creationId xmlns:a16="http://schemas.microsoft.com/office/drawing/2014/main" id="{5B21552C-D689-794F-9D87-645A1F1AE24D}"/>
              </a:ext>
            </a:extLst>
          </p:cNvPr>
          <p:cNvSpPr txBox="1">
            <a:spLocks noChangeArrowheads="1"/>
          </p:cNvSpPr>
          <p:nvPr/>
        </p:nvSpPr>
        <p:spPr bwMode="auto">
          <a:xfrm>
            <a:off x="2740025" y="4938713"/>
            <a:ext cx="1206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p>
            <a:pPr algn="ctr">
              <a:spcBef>
                <a:spcPct val="50000"/>
              </a:spcBef>
            </a:pPr>
            <a:r>
              <a:rPr lang="en-US" altLang="en-US" sz="1000" b="1">
                <a:latin typeface="Helvetica" pitchFamily="2" charset="0"/>
              </a:rPr>
              <a:t>(ke Niveveh</a:t>
            </a:r>
            <a:r>
              <a:rPr lang="en-US" altLang="en-US" sz="1200" b="1">
                <a:latin typeface="Helvetica" pitchFamily="2" charset="0"/>
              </a:rPr>
              <a:t>)</a:t>
            </a:r>
          </a:p>
        </p:txBody>
      </p:sp>
      <p:sp>
        <p:nvSpPr>
          <p:cNvPr id="983206" name="Rectangle 166">
            <a:extLst>
              <a:ext uri="{FF2B5EF4-FFF2-40B4-BE49-F238E27FC236}">
                <a16:creationId xmlns:a16="http://schemas.microsoft.com/office/drawing/2014/main" id="{44FA8C6D-2B79-2646-BB10-9CDF40F7510A}"/>
              </a:ext>
            </a:extLst>
          </p:cNvPr>
          <p:cNvSpPr>
            <a:spLocks noChangeArrowheads="1"/>
          </p:cNvSpPr>
          <p:nvPr/>
        </p:nvSpPr>
        <p:spPr bwMode="auto">
          <a:xfrm>
            <a:off x="2562225" y="4046538"/>
            <a:ext cx="1873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983207" name="Rectangle 167">
            <a:extLst>
              <a:ext uri="{FF2B5EF4-FFF2-40B4-BE49-F238E27FC236}">
                <a16:creationId xmlns:a16="http://schemas.microsoft.com/office/drawing/2014/main" id="{FC919B22-7477-4B4B-8D06-3DC22D68A6A7}"/>
              </a:ext>
            </a:extLst>
          </p:cNvPr>
          <p:cNvSpPr>
            <a:spLocks noChangeArrowheads="1"/>
          </p:cNvSpPr>
          <p:nvPr/>
        </p:nvSpPr>
        <p:spPr bwMode="auto">
          <a:xfrm>
            <a:off x="2641600" y="3606800"/>
            <a:ext cx="22225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5000">
                <a:latin typeface="Helvetica" pitchFamily="2" charset="0"/>
              </a:rPr>
              <a:t>•</a:t>
            </a:r>
            <a:endParaRPr lang="en-US" altLang="en-US" sz="2000">
              <a:latin typeface="Helvetica" pitchFamily="2" charset="0"/>
            </a:endParaRPr>
          </a:p>
        </p:txBody>
      </p:sp>
      <p:sp>
        <p:nvSpPr>
          <p:cNvPr id="983208" name="Rectangle 168">
            <a:extLst>
              <a:ext uri="{FF2B5EF4-FFF2-40B4-BE49-F238E27FC236}">
                <a16:creationId xmlns:a16="http://schemas.microsoft.com/office/drawing/2014/main" id="{BBF6CC4F-FAA2-DD49-AE22-15E6C7FB5EDB}"/>
              </a:ext>
            </a:extLst>
          </p:cNvPr>
          <p:cNvSpPr>
            <a:spLocks noChangeArrowheads="1"/>
          </p:cNvSpPr>
          <p:nvPr/>
        </p:nvSpPr>
        <p:spPr bwMode="auto">
          <a:xfrm>
            <a:off x="2862263" y="5545138"/>
            <a:ext cx="10414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Yehezkiel</a:t>
            </a:r>
          </a:p>
        </p:txBody>
      </p:sp>
      <p:sp>
        <p:nvSpPr>
          <p:cNvPr id="983209" name="Rectangle 169">
            <a:extLst>
              <a:ext uri="{FF2B5EF4-FFF2-40B4-BE49-F238E27FC236}">
                <a16:creationId xmlns:a16="http://schemas.microsoft.com/office/drawing/2014/main" id="{69A46C5F-8F95-A447-957B-8AEABC3BBCAF}"/>
              </a:ext>
            </a:extLst>
          </p:cNvPr>
          <p:cNvSpPr>
            <a:spLocks noChangeArrowheads="1"/>
          </p:cNvSpPr>
          <p:nvPr/>
        </p:nvSpPr>
        <p:spPr bwMode="auto">
          <a:xfrm>
            <a:off x="2847975" y="5849938"/>
            <a:ext cx="685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Daniel</a:t>
            </a:r>
            <a:endParaRPr lang="en-US" altLang="en-US">
              <a:latin typeface="Helvetica" pitchFamily="2" charset="0"/>
            </a:endParaRPr>
          </a:p>
        </p:txBody>
      </p:sp>
      <p:sp>
        <p:nvSpPr>
          <p:cNvPr id="983210" name="Line 170">
            <a:extLst>
              <a:ext uri="{FF2B5EF4-FFF2-40B4-BE49-F238E27FC236}">
                <a16:creationId xmlns:a16="http://schemas.microsoft.com/office/drawing/2014/main" id="{209AFCE7-5557-7E4E-AB35-C6386832B7FC}"/>
              </a:ext>
            </a:extLst>
          </p:cNvPr>
          <p:cNvSpPr>
            <a:spLocks noChangeShapeType="1"/>
          </p:cNvSpPr>
          <p:nvPr/>
        </p:nvSpPr>
        <p:spPr bwMode="auto">
          <a:xfrm>
            <a:off x="2559050" y="571500"/>
            <a:ext cx="0" cy="22066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11" name="Line 171">
            <a:extLst>
              <a:ext uri="{FF2B5EF4-FFF2-40B4-BE49-F238E27FC236}">
                <a16:creationId xmlns:a16="http://schemas.microsoft.com/office/drawing/2014/main" id="{14EA5858-A93A-844D-8A99-367097505FD4}"/>
              </a:ext>
            </a:extLst>
          </p:cNvPr>
          <p:cNvSpPr>
            <a:spLocks noChangeShapeType="1"/>
          </p:cNvSpPr>
          <p:nvPr/>
        </p:nvSpPr>
        <p:spPr bwMode="auto">
          <a:xfrm>
            <a:off x="2516188" y="814388"/>
            <a:ext cx="1676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12" name="Line 172">
            <a:extLst>
              <a:ext uri="{FF2B5EF4-FFF2-40B4-BE49-F238E27FC236}">
                <a16:creationId xmlns:a16="http://schemas.microsoft.com/office/drawing/2014/main" id="{C76F9D20-3B73-6C4D-8755-522DBAF66906}"/>
              </a:ext>
            </a:extLst>
          </p:cNvPr>
          <p:cNvSpPr>
            <a:spLocks noChangeShapeType="1"/>
          </p:cNvSpPr>
          <p:nvPr/>
        </p:nvSpPr>
        <p:spPr bwMode="auto">
          <a:xfrm>
            <a:off x="4152900" y="182563"/>
            <a:ext cx="0" cy="6048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13" name="Line 173">
            <a:extLst>
              <a:ext uri="{FF2B5EF4-FFF2-40B4-BE49-F238E27FC236}">
                <a16:creationId xmlns:a16="http://schemas.microsoft.com/office/drawing/2014/main" id="{EBBFDD91-0FE8-754D-9931-94D90E7ADAF9}"/>
              </a:ext>
            </a:extLst>
          </p:cNvPr>
          <p:cNvSpPr>
            <a:spLocks noChangeShapeType="1"/>
          </p:cNvSpPr>
          <p:nvPr/>
        </p:nvSpPr>
        <p:spPr bwMode="auto">
          <a:xfrm>
            <a:off x="2535238" y="1011238"/>
            <a:ext cx="0" cy="29035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14" name="Line 174">
            <a:extLst>
              <a:ext uri="{FF2B5EF4-FFF2-40B4-BE49-F238E27FC236}">
                <a16:creationId xmlns:a16="http://schemas.microsoft.com/office/drawing/2014/main" id="{A540187B-6A48-EE4E-BB66-0512C56767B4}"/>
              </a:ext>
            </a:extLst>
          </p:cNvPr>
          <p:cNvSpPr>
            <a:spLocks noChangeShapeType="1"/>
          </p:cNvSpPr>
          <p:nvPr/>
        </p:nvSpPr>
        <p:spPr bwMode="auto">
          <a:xfrm>
            <a:off x="2511425" y="1001713"/>
            <a:ext cx="1693863"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15" name="Line 175">
            <a:extLst>
              <a:ext uri="{FF2B5EF4-FFF2-40B4-BE49-F238E27FC236}">
                <a16:creationId xmlns:a16="http://schemas.microsoft.com/office/drawing/2014/main" id="{84EA72A4-814A-734D-AE93-F4DD40A3CB2C}"/>
              </a:ext>
            </a:extLst>
          </p:cNvPr>
          <p:cNvSpPr>
            <a:spLocks noChangeShapeType="1"/>
          </p:cNvSpPr>
          <p:nvPr/>
        </p:nvSpPr>
        <p:spPr bwMode="auto">
          <a:xfrm>
            <a:off x="2509838" y="7305675"/>
            <a:ext cx="1693862" cy="0"/>
          </a:xfrm>
          <a:prstGeom prst="line">
            <a:avLst/>
          </a:prstGeom>
          <a:noFill/>
          <a:ln w="76200">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83216" name="Line 176">
            <a:extLst>
              <a:ext uri="{FF2B5EF4-FFF2-40B4-BE49-F238E27FC236}">
                <a16:creationId xmlns:a16="http://schemas.microsoft.com/office/drawing/2014/main" id="{B021ABC7-E9F8-674D-A8CE-2FE14D364E7F}"/>
              </a:ext>
            </a:extLst>
          </p:cNvPr>
          <p:cNvSpPr>
            <a:spLocks noChangeShapeType="1"/>
          </p:cNvSpPr>
          <p:nvPr/>
        </p:nvSpPr>
        <p:spPr bwMode="auto">
          <a:xfrm>
            <a:off x="4164013" y="1006475"/>
            <a:ext cx="0" cy="62801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17" name="Line 177">
            <a:extLst>
              <a:ext uri="{FF2B5EF4-FFF2-40B4-BE49-F238E27FC236}">
                <a16:creationId xmlns:a16="http://schemas.microsoft.com/office/drawing/2014/main" id="{F914DEF2-5370-9B47-AEBB-8EE9EC5EB3A0}"/>
              </a:ext>
            </a:extLst>
          </p:cNvPr>
          <p:cNvSpPr>
            <a:spLocks noChangeShapeType="1"/>
          </p:cNvSpPr>
          <p:nvPr/>
        </p:nvSpPr>
        <p:spPr bwMode="auto">
          <a:xfrm>
            <a:off x="2541588" y="5576888"/>
            <a:ext cx="0" cy="17129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18" name="Line 178">
            <a:extLst>
              <a:ext uri="{FF2B5EF4-FFF2-40B4-BE49-F238E27FC236}">
                <a16:creationId xmlns:a16="http://schemas.microsoft.com/office/drawing/2014/main" id="{886A972C-3465-854A-B4F9-497EC55B9FAF}"/>
              </a:ext>
            </a:extLst>
          </p:cNvPr>
          <p:cNvSpPr>
            <a:spLocks noChangeShapeType="1"/>
          </p:cNvSpPr>
          <p:nvPr/>
        </p:nvSpPr>
        <p:spPr bwMode="auto">
          <a:xfrm flipV="1">
            <a:off x="2201863" y="546100"/>
            <a:ext cx="1587" cy="340201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219" name="Rectangle 179" descr="Small grid">
            <a:extLst>
              <a:ext uri="{FF2B5EF4-FFF2-40B4-BE49-F238E27FC236}">
                <a16:creationId xmlns:a16="http://schemas.microsoft.com/office/drawing/2014/main" id="{1655F2EB-F21A-C546-9A51-92E767D5C90C}"/>
              </a:ext>
            </a:extLst>
          </p:cNvPr>
          <p:cNvSpPr>
            <a:spLocks noChangeArrowheads="1"/>
          </p:cNvSpPr>
          <p:nvPr/>
        </p:nvSpPr>
        <p:spPr bwMode="auto">
          <a:xfrm>
            <a:off x="1985963" y="3365500"/>
            <a:ext cx="247650" cy="1524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20" name="Line 180">
            <a:extLst>
              <a:ext uri="{FF2B5EF4-FFF2-40B4-BE49-F238E27FC236}">
                <a16:creationId xmlns:a16="http://schemas.microsoft.com/office/drawing/2014/main" id="{5D121084-F5B2-074F-84DB-FA464CC1211C}"/>
              </a:ext>
            </a:extLst>
          </p:cNvPr>
          <p:cNvSpPr>
            <a:spLocks noChangeShapeType="1"/>
          </p:cNvSpPr>
          <p:nvPr/>
        </p:nvSpPr>
        <p:spPr bwMode="auto">
          <a:xfrm>
            <a:off x="2597150" y="1079500"/>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21" name="Rectangle 181">
            <a:extLst>
              <a:ext uri="{FF2B5EF4-FFF2-40B4-BE49-F238E27FC236}">
                <a16:creationId xmlns:a16="http://schemas.microsoft.com/office/drawing/2014/main" id="{0FE31FA7-E7CD-D24A-B928-02651CD89452}"/>
              </a:ext>
            </a:extLst>
          </p:cNvPr>
          <p:cNvSpPr>
            <a:spLocks noChangeArrowheads="1"/>
          </p:cNvSpPr>
          <p:nvPr/>
        </p:nvSpPr>
        <p:spPr bwMode="auto">
          <a:xfrm>
            <a:off x="2733675" y="3413125"/>
            <a:ext cx="6350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Obaja</a:t>
            </a:r>
            <a:endParaRPr lang="en-US" altLang="en-US">
              <a:latin typeface="Arial" panose="020B0604020202020204" pitchFamily="34" charset="0"/>
            </a:endParaRPr>
          </a:p>
        </p:txBody>
      </p:sp>
      <p:sp>
        <p:nvSpPr>
          <p:cNvPr id="983222" name="Rectangle 182">
            <a:extLst>
              <a:ext uri="{FF2B5EF4-FFF2-40B4-BE49-F238E27FC236}">
                <a16:creationId xmlns:a16="http://schemas.microsoft.com/office/drawing/2014/main" id="{7DA28198-4424-C14E-BD68-BA8099E15F67}"/>
              </a:ext>
            </a:extLst>
          </p:cNvPr>
          <p:cNvSpPr>
            <a:spLocks noChangeArrowheads="1"/>
          </p:cNvSpPr>
          <p:nvPr/>
        </p:nvSpPr>
        <p:spPr bwMode="auto">
          <a:xfrm>
            <a:off x="2900363" y="3616325"/>
            <a:ext cx="612775"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000" b="1">
                <a:latin typeface="Arial" panose="020B0604020202020204" pitchFamily="34" charset="0"/>
              </a:rPr>
              <a:t>(ke Edom)</a:t>
            </a:r>
            <a:endParaRPr lang="en-US" altLang="en-US" sz="1000">
              <a:latin typeface="Arial" panose="020B0604020202020204" pitchFamily="34" charset="0"/>
            </a:endParaRPr>
          </a:p>
        </p:txBody>
      </p:sp>
      <p:sp>
        <p:nvSpPr>
          <p:cNvPr id="983223" name="Text Box 183">
            <a:extLst>
              <a:ext uri="{FF2B5EF4-FFF2-40B4-BE49-F238E27FC236}">
                <a16:creationId xmlns:a16="http://schemas.microsoft.com/office/drawing/2014/main" id="{4B588635-5BFA-FC46-B94B-A19BE8C47319}"/>
              </a:ext>
            </a:extLst>
          </p:cNvPr>
          <p:cNvSpPr txBox="1">
            <a:spLocks noChangeArrowheads="1"/>
          </p:cNvSpPr>
          <p:nvPr/>
        </p:nvSpPr>
        <p:spPr bwMode="auto">
          <a:xfrm>
            <a:off x="3278188" y="4052888"/>
            <a:ext cx="7397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1400" i="1">
                <a:latin typeface="Kosher-Normal" charset="0"/>
              </a:rPr>
              <a:t>NC</a:t>
            </a:r>
            <a:endParaRPr lang="en-US" altLang="en-US" sz="1400" b="1" i="1">
              <a:solidFill>
                <a:srgbClr val="00DFCA"/>
              </a:solidFill>
              <a:latin typeface="Comic Sans MS" panose="030F0902030302020204" pitchFamily="66" charset="0"/>
            </a:endParaRPr>
          </a:p>
        </p:txBody>
      </p:sp>
      <p:grpSp>
        <p:nvGrpSpPr>
          <p:cNvPr id="983224" name="Group 184">
            <a:extLst>
              <a:ext uri="{FF2B5EF4-FFF2-40B4-BE49-F238E27FC236}">
                <a16:creationId xmlns:a16="http://schemas.microsoft.com/office/drawing/2014/main" id="{ED512D5F-190A-454B-BBC9-6DE10B2CE37E}"/>
              </a:ext>
            </a:extLst>
          </p:cNvPr>
          <p:cNvGrpSpPr>
            <a:grpSpLocks/>
          </p:cNvGrpSpPr>
          <p:nvPr/>
        </p:nvGrpSpPr>
        <p:grpSpPr bwMode="auto">
          <a:xfrm>
            <a:off x="3462338" y="4022725"/>
            <a:ext cx="420687" cy="477838"/>
            <a:chOff x="1084" y="711"/>
            <a:chExt cx="2950" cy="2769"/>
          </a:xfrm>
        </p:grpSpPr>
        <p:grpSp>
          <p:nvGrpSpPr>
            <p:cNvPr id="983225" name="Group 185">
              <a:extLst>
                <a:ext uri="{FF2B5EF4-FFF2-40B4-BE49-F238E27FC236}">
                  <a16:creationId xmlns:a16="http://schemas.microsoft.com/office/drawing/2014/main" id="{B55D552C-DC16-624D-9789-53DBBD283677}"/>
                </a:ext>
              </a:extLst>
            </p:cNvPr>
            <p:cNvGrpSpPr>
              <a:grpSpLocks/>
            </p:cNvGrpSpPr>
            <p:nvPr/>
          </p:nvGrpSpPr>
          <p:grpSpPr bwMode="auto">
            <a:xfrm>
              <a:off x="1084" y="711"/>
              <a:ext cx="2950" cy="2769"/>
              <a:chOff x="2707" y="548"/>
              <a:chExt cx="2950" cy="2769"/>
            </a:xfrm>
          </p:grpSpPr>
          <p:grpSp>
            <p:nvGrpSpPr>
              <p:cNvPr id="983226" name="Group 186">
                <a:extLst>
                  <a:ext uri="{FF2B5EF4-FFF2-40B4-BE49-F238E27FC236}">
                    <a16:creationId xmlns:a16="http://schemas.microsoft.com/office/drawing/2014/main" id="{03B2C731-EA3E-434E-912A-463F73255CB8}"/>
                  </a:ext>
                </a:extLst>
              </p:cNvPr>
              <p:cNvGrpSpPr>
                <a:grpSpLocks/>
              </p:cNvGrpSpPr>
              <p:nvPr/>
            </p:nvGrpSpPr>
            <p:grpSpPr bwMode="auto">
              <a:xfrm>
                <a:off x="3180" y="1046"/>
                <a:ext cx="2105" cy="1421"/>
                <a:chOff x="578" y="2316"/>
                <a:chExt cx="2105" cy="1421"/>
              </a:xfrm>
            </p:grpSpPr>
            <p:sp>
              <p:nvSpPr>
                <p:cNvPr id="983227" name="Freeform 187" descr="Cork">
                  <a:extLst>
                    <a:ext uri="{FF2B5EF4-FFF2-40B4-BE49-F238E27FC236}">
                      <a16:creationId xmlns:a16="http://schemas.microsoft.com/office/drawing/2014/main" id="{AE9F2DFA-4279-194D-96AC-DD0FBC820721}"/>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83228" name="Freeform 188" descr="Cork">
                  <a:extLst>
                    <a:ext uri="{FF2B5EF4-FFF2-40B4-BE49-F238E27FC236}">
                      <a16:creationId xmlns:a16="http://schemas.microsoft.com/office/drawing/2014/main" id="{BBD63F77-B88F-B240-A693-6A336EFD24E5}"/>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983229" name="Picture 189">
                <a:extLst>
                  <a:ext uri="{FF2B5EF4-FFF2-40B4-BE49-F238E27FC236}">
                    <a16:creationId xmlns:a16="http://schemas.microsoft.com/office/drawing/2014/main" id="{9CFD8872-05B3-4343-9897-AE6B95C29E0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83230" name="Freeform 190">
              <a:extLst>
                <a:ext uri="{FF2B5EF4-FFF2-40B4-BE49-F238E27FC236}">
                  <a16:creationId xmlns:a16="http://schemas.microsoft.com/office/drawing/2014/main" id="{DFC9854B-B3DF-E24C-A053-FBC6691614AC}"/>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83231" name="Freeform 191">
              <a:extLst>
                <a:ext uri="{FF2B5EF4-FFF2-40B4-BE49-F238E27FC236}">
                  <a16:creationId xmlns:a16="http://schemas.microsoft.com/office/drawing/2014/main" id="{49E625F9-414A-BE48-A528-1A640DC85CAC}"/>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83232" name="Freeform 192">
              <a:extLst>
                <a:ext uri="{FF2B5EF4-FFF2-40B4-BE49-F238E27FC236}">
                  <a16:creationId xmlns:a16="http://schemas.microsoft.com/office/drawing/2014/main" id="{73C87C7E-1D37-2240-9538-A365C99204CE}"/>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83233" name="Freeform 193">
              <a:extLst>
                <a:ext uri="{FF2B5EF4-FFF2-40B4-BE49-F238E27FC236}">
                  <a16:creationId xmlns:a16="http://schemas.microsoft.com/office/drawing/2014/main" id="{82199DCC-0C97-414A-9EB7-13083C2FCB22}"/>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983234" name="Freeform 194">
              <a:extLst>
                <a:ext uri="{FF2B5EF4-FFF2-40B4-BE49-F238E27FC236}">
                  <a16:creationId xmlns:a16="http://schemas.microsoft.com/office/drawing/2014/main" id="{FBB32EC7-DA05-9043-BF10-A73925FC7ED7}"/>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983235" name="Rectangle 195">
            <a:extLst>
              <a:ext uri="{FF2B5EF4-FFF2-40B4-BE49-F238E27FC236}">
                <a16:creationId xmlns:a16="http://schemas.microsoft.com/office/drawing/2014/main" id="{9518528D-4A62-1840-B146-644B17E0A3AC}"/>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83236" name="Picture 196">
            <a:extLst>
              <a:ext uri="{FF2B5EF4-FFF2-40B4-BE49-F238E27FC236}">
                <a16:creationId xmlns:a16="http://schemas.microsoft.com/office/drawing/2014/main" id="{CC02554A-80FE-F948-BA22-BB0634A3B9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806" r="29846" b="220"/>
          <a:stretch>
            <a:fillRect/>
          </a:stretch>
        </p:blipFill>
        <p:spPr bwMode="auto">
          <a:xfrm>
            <a:off x="5041900" y="469900"/>
            <a:ext cx="4716463" cy="6846888"/>
          </a:xfrm>
          <a:prstGeom prst="rect">
            <a:avLst/>
          </a:prstGeom>
          <a:noFill/>
          <a:extLst>
            <a:ext uri="{909E8E84-426E-40DD-AFC4-6F175D3DCCD1}">
              <a14:hiddenFill xmlns:a14="http://schemas.microsoft.com/office/drawing/2010/main">
                <a:solidFill>
                  <a:srgbClr val="FFFFFF"/>
                </a:solidFill>
              </a14:hiddenFill>
            </a:ext>
          </a:extLst>
        </p:spPr>
      </p:pic>
      <p:sp>
        <p:nvSpPr>
          <p:cNvPr id="983237" name="Rectangle 197">
            <a:extLst>
              <a:ext uri="{FF2B5EF4-FFF2-40B4-BE49-F238E27FC236}">
                <a16:creationId xmlns:a16="http://schemas.microsoft.com/office/drawing/2014/main" id="{2E3953E3-CE42-BA42-97E3-0500326C9D8C}"/>
              </a:ext>
            </a:extLst>
          </p:cNvPr>
          <p:cNvSpPr>
            <a:spLocks noChangeArrowheads="1"/>
          </p:cNvSpPr>
          <p:nvPr/>
        </p:nvSpPr>
        <p:spPr bwMode="auto">
          <a:xfrm>
            <a:off x="4989513" y="407988"/>
            <a:ext cx="4692650" cy="6834187"/>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38" name="Rectangle 198">
            <a:extLst>
              <a:ext uri="{FF2B5EF4-FFF2-40B4-BE49-F238E27FC236}">
                <a16:creationId xmlns:a16="http://schemas.microsoft.com/office/drawing/2014/main" id="{8543FB72-BBDC-FA4A-826A-A90A8D0B76E5}"/>
              </a:ext>
            </a:extLst>
          </p:cNvPr>
          <p:cNvSpPr>
            <a:spLocks noChangeArrowheads="1"/>
          </p:cNvSpPr>
          <p:nvPr/>
        </p:nvSpPr>
        <p:spPr bwMode="auto">
          <a:xfrm>
            <a:off x="5026025" y="412750"/>
            <a:ext cx="4694238" cy="6850063"/>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83241" name="Picture 201">
            <a:extLst>
              <a:ext uri="{FF2B5EF4-FFF2-40B4-BE49-F238E27FC236}">
                <a16:creationId xmlns:a16="http://schemas.microsoft.com/office/drawing/2014/main" id="{46C720F3-BEF6-BD4E-8CBE-BC731CC81D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983244" name="Rectangle 204">
            <a:extLst>
              <a:ext uri="{FF2B5EF4-FFF2-40B4-BE49-F238E27FC236}">
                <a16:creationId xmlns:a16="http://schemas.microsoft.com/office/drawing/2014/main" id="{5B325F94-C7E1-FB4C-A3AF-13812E46C796}"/>
              </a:ext>
            </a:extLst>
          </p:cNvPr>
          <p:cNvSpPr>
            <a:spLocks noChangeArrowheads="1"/>
          </p:cNvSpPr>
          <p:nvPr/>
        </p:nvSpPr>
        <p:spPr bwMode="auto">
          <a:xfrm>
            <a:off x="5345113" y="3975100"/>
            <a:ext cx="4024312" cy="1147763"/>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pPr algn="ctr">
              <a:lnSpc>
                <a:spcPct val="80000"/>
              </a:lnSpc>
              <a:spcBef>
                <a:spcPct val="50000"/>
              </a:spcBef>
            </a:pPr>
            <a:r>
              <a:rPr lang="en-US" altLang="en-US" sz="2400" b="1">
                <a:solidFill>
                  <a:srgbClr val="66FFFF"/>
                </a:solidFill>
                <a:latin typeface="Helvetica" pitchFamily="2" charset="0"/>
              </a:rPr>
              <a:t>Kepada Kerajaan Selatan</a:t>
            </a:r>
          </a:p>
          <a:p>
            <a:pPr algn="ctr">
              <a:lnSpc>
                <a:spcPct val="80000"/>
              </a:lnSpc>
              <a:spcBef>
                <a:spcPct val="50000"/>
              </a:spcBef>
            </a:pPr>
            <a:r>
              <a:rPr lang="en-US" altLang="en-US" sz="2400" b="1">
                <a:solidFill>
                  <a:srgbClr val="66FFFF"/>
                </a:solidFill>
                <a:latin typeface="Helvetica" pitchFamily="2" charset="0"/>
              </a:rPr>
              <a:t>…YEHUDA saat KEMBALI…</a:t>
            </a:r>
          </a:p>
        </p:txBody>
      </p:sp>
      <p:sp>
        <p:nvSpPr>
          <p:cNvPr id="983252" name="Text Box 212">
            <a:extLst>
              <a:ext uri="{FF2B5EF4-FFF2-40B4-BE49-F238E27FC236}">
                <a16:creationId xmlns:a16="http://schemas.microsoft.com/office/drawing/2014/main" id="{57CB553B-2F83-5C47-9B87-2CC6770B1A7A}"/>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983259" name="Rectangle 219">
            <a:extLst>
              <a:ext uri="{FF2B5EF4-FFF2-40B4-BE49-F238E27FC236}">
                <a16:creationId xmlns:a16="http://schemas.microsoft.com/office/drawing/2014/main" id="{3962371D-5BD5-DA45-BE31-CFC3C366A8AC}"/>
              </a:ext>
            </a:extLst>
          </p:cNvPr>
          <p:cNvSpPr>
            <a:spLocks noChangeArrowheads="1"/>
          </p:cNvSpPr>
          <p:nvPr/>
        </p:nvSpPr>
        <p:spPr bwMode="auto">
          <a:xfrm>
            <a:off x="6684963" y="584200"/>
            <a:ext cx="2706687"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983260" name="Text Box 220">
            <a:extLst>
              <a:ext uri="{FF2B5EF4-FFF2-40B4-BE49-F238E27FC236}">
                <a16:creationId xmlns:a16="http://schemas.microsoft.com/office/drawing/2014/main" id="{EBA7EBFF-9162-344E-8A90-E06C092BBD6E}"/>
              </a:ext>
            </a:extLst>
          </p:cNvPr>
          <p:cNvSpPr txBox="1">
            <a:spLocks noChangeArrowheads="1"/>
          </p:cNvSpPr>
          <p:nvPr/>
        </p:nvSpPr>
        <p:spPr bwMode="auto">
          <a:xfrm>
            <a:off x="5251450" y="3362325"/>
            <a:ext cx="4330700" cy="5588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5000"/>
              </a:lnSpc>
              <a:spcBef>
                <a:spcPct val="50000"/>
              </a:spcBef>
            </a:pPr>
            <a:r>
              <a:rPr lang="en-US" altLang="en-US" sz="3600" b="1">
                <a:solidFill>
                  <a:srgbClr val="FFEA18"/>
                </a:solidFill>
                <a:latin typeface="Helvetica" pitchFamily="2" charset="0"/>
              </a:rPr>
              <a:t>"Nabi-Nabi"</a:t>
            </a:r>
          </a:p>
        </p:txBody>
      </p:sp>
      <p:sp>
        <p:nvSpPr>
          <p:cNvPr id="983261" name="Rectangle 221">
            <a:extLst>
              <a:ext uri="{FF2B5EF4-FFF2-40B4-BE49-F238E27FC236}">
                <a16:creationId xmlns:a16="http://schemas.microsoft.com/office/drawing/2014/main" id="{04D59694-3368-974B-B7C3-CBFD1BA64623}"/>
              </a:ext>
            </a:extLst>
          </p:cNvPr>
          <p:cNvSpPr>
            <a:spLocks noChangeArrowheads="1"/>
          </p:cNvSpPr>
          <p:nvPr/>
        </p:nvSpPr>
        <p:spPr bwMode="auto">
          <a:xfrm>
            <a:off x="5265738" y="2297113"/>
            <a:ext cx="4349750" cy="10033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000" b="1" i="1">
                <a:solidFill>
                  <a:schemeClr val="bg1"/>
                </a:solidFill>
                <a:latin typeface="Helvetica" pitchFamily="2" charset="0"/>
              </a:rPr>
              <a:t>MENSET</a:t>
            </a:r>
          </a:p>
          <a:p>
            <a:pPr algn="ctr">
              <a:lnSpc>
                <a:spcPct val="50000"/>
              </a:lnSpc>
              <a:spcBef>
                <a:spcPct val="50000"/>
              </a:spcBef>
            </a:pPr>
            <a:r>
              <a:rPr lang="en-US" altLang="en-US" sz="4000" b="1" i="1">
                <a:solidFill>
                  <a:schemeClr val="bg1"/>
                </a:solidFill>
                <a:latin typeface="Helvetica" pitchFamily="2" charset="0"/>
              </a:rPr>
              <a:t>KITAB</a:t>
            </a:r>
            <a:endParaRPr lang="en-US" altLang="en-US" b="1" u="sng">
              <a:solidFill>
                <a:schemeClr val="bg1"/>
              </a:solidFill>
              <a:latin typeface="Helvetica" pitchFamily="2" charset="0"/>
            </a:endParaRPr>
          </a:p>
        </p:txBody>
      </p:sp>
      <p:sp>
        <p:nvSpPr>
          <p:cNvPr id="983264" name="Text Box 224">
            <a:extLst>
              <a:ext uri="{FF2B5EF4-FFF2-40B4-BE49-F238E27FC236}">
                <a16:creationId xmlns:a16="http://schemas.microsoft.com/office/drawing/2014/main" id="{D9BFDB9C-0F36-044D-80F2-8609E6C1DC50}"/>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74</a:t>
            </a:r>
          </a:p>
        </p:txBody>
      </p:sp>
      <p:grpSp>
        <p:nvGrpSpPr>
          <p:cNvPr id="983265" name="Group 225">
            <a:extLst>
              <a:ext uri="{FF2B5EF4-FFF2-40B4-BE49-F238E27FC236}">
                <a16:creationId xmlns:a16="http://schemas.microsoft.com/office/drawing/2014/main" id="{D9AA63FA-B404-FC44-A599-FFC01718F7D5}"/>
              </a:ext>
            </a:extLst>
          </p:cNvPr>
          <p:cNvGrpSpPr>
            <a:grpSpLocks/>
          </p:cNvGrpSpPr>
          <p:nvPr/>
        </p:nvGrpSpPr>
        <p:grpSpPr bwMode="auto">
          <a:xfrm>
            <a:off x="5232400" y="6367463"/>
            <a:ext cx="4233863" cy="822325"/>
            <a:chOff x="3468" y="4011"/>
            <a:chExt cx="2667" cy="518"/>
          </a:xfrm>
        </p:grpSpPr>
        <p:sp>
          <p:nvSpPr>
            <p:cNvPr id="983266" name="Text Box 226">
              <a:extLst>
                <a:ext uri="{FF2B5EF4-FFF2-40B4-BE49-F238E27FC236}">
                  <a16:creationId xmlns:a16="http://schemas.microsoft.com/office/drawing/2014/main" id="{89AB7CB7-7D60-484E-8B1D-3D70F2706030}"/>
                </a:ext>
              </a:extLst>
            </p:cNvPr>
            <p:cNvSpPr txBox="1">
              <a:spLocks noChangeArrowheads="1"/>
            </p:cNvSpPr>
            <p:nvPr/>
          </p:nvSpPr>
          <p:spPr bwMode="auto">
            <a:xfrm>
              <a:off x="3468" y="4058"/>
              <a:ext cx="2667"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rgbClr val="FFF819"/>
                  </a:solidFill>
                  <a:latin typeface="Helvetica" pitchFamily="2" charset="0"/>
                </a:rPr>
                <a:t>Prakiraan Waktu:                                             520 S.M. ke 430 S.M.</a:t>
              </a:r>
            </a:p>
          </p:txBody>
        </p:sp>
        <p:sp>
          <p:nvSpPr>
            <p:cNvPr id="983267" name="AutoShape 227">
              <a:extLst>
                <a:ext uri="{FF2B5EF4-FFF2-40B4-BE49-F238E27FC236}">
                  <a16:creationId xmlns:a16="http://schemas.microsoft.com/office/drawing/2014/main" id="{45FAC40A-C99C-264E-AFE1-6EA4EA5C40E5}"/>
                </a:ext>
              </a:extLst>
            </p:cNvPr>
            <p:cNvSpPr>
              <a:spLocks noChangeArrowheads="1"/>
            </p:cNvSpPr>
            <p:nvPr/>
          </p:nvSpPr>
          <p:spPr bwMode="auto">
            <a:xfrm>
              <a:off x="3680" y="4011"/>
              <a:ext cx="2280" cy="518"/>
            </a:xfrm>
            <a:prstGeom prst="roundRect">
              <a:avLst>
                <a:gd name="adj" fmla="val 16667"/>
              </a:avLst>
            </a:prstGeom>
            <a:noFill/>
            <a:ln w="57150">
              <a:solidFill>
                <a:srgbClr val="FFF819"/>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983268" name="Text Box 228">
            <a:extLst>
              <a:ext uri="{FF2B5EF4-FFF2-40B4-BE49-F238E27FC236}">
                <a16:creationId xmlns:a16="http://schemas.microsoft.com/office/drawing/2014/main" id="{0A8B3E21-9AE0-1249-B5B1-93883057C1BB}"/>
              </a:ext>
            </a:extLst>
          </p:cNvPr>
          <p:cNvSpPr txBox="1">
            <a:spLocks noChangeArrowheads="1"/>
          </p:cNvSpPr>
          <p:nvPr/>
        </p:nvSpPr>
        <p:spPr bwMode="auto">
          <a:xfrm rot="-5400000">
            <a:off x="2201069" y="3574257"/>
            <a:ext cx="381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 </a:t>
            </a:r>
            <a:endParaRPr lang="en-US" altLang="en-US" sz="900">
              <a:latin typeface="Arial Black" panose="020B0604020202020204" pitchFamily="34" charset="0"/>
            </a:endParaRPr>
          </a:p>
        </p:txBody>
      </p:sp>
      <p:sp>
        <p:nvSpPr>
          <p:cNvPr id="983269" name="Rectangle 229">
            <a:extLst>
              <a:ext uri="{FF2B5EF4-FFF2-40B4-BE49-F238E27FC236}">
                <a16:creationId xmlns:a16="http://schemas.microsoft.com/office/drawing/2014/main" id="{B03AE933-0B23-C348-BF44-71345ED44F97}"/>
              </a:ext>
            </a:extLst>
          </p:cNvPr>
          <p:cNvSpPr>
            <a:spLocks noChangeArrowheads="1"/>
          </p:cNvSpPr>
          <p:nvPr/>
        </p:nvSpPr>
        <p:spPr bwMode="auto">
          <a:xfrm>
            <a:off x="2843213" y="2162175"/>
            <a:ext cx="668337"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000" b="1">
                <a:latin typeface="Arial" panose="020B0604020202020204" pitchFamily="34" charset="0"/>
              </a:rPr>
              <a:t>(ke Niniwe)</a:t>
            </a:r>
            <a:endParaRPr lang="en-US" altLang="en-US" sz="1000">
              <a:latin typeface="Arial" panose="020B0604020202020204" pitchFamily="34" charset="0"/>
            </a:endParaRPr>
          </a:p>
        </p:txBody>
      </p:sp>
      <p:sp>
        <p:nvSpPr>
          <p:cNvPr id="983270" name="Rectangle 230">
            <a:extLst>
              <a:ext uri="{FF2B5EF4-FFF2-40B4-BE49-F238E27FC236}">
                <a16:creationId xmlns:a16="http://schemas.microsoft.com/office/drawing/2014/main" id="{8F511A8F-BD2D-A94D-865C-6A6B75EC26AC}"/>
              </a:ext>
            </a:extLst>
          </p:cNvPr>
          <p:cNvSpPr>
            <a:spLocks noChangeArrowheads="1"/>
          </p:cNvSpPr>
          <p:nvPr/>
        </p:nvSpPr>
        <p:spPr bwMode="auto">
          <a:xfrm>
            <a:off x="6500813"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983271" name="Text Box 231">
            <a:extLst>
              <a:ext uri="{FF2B5EF4-FFF2-40B4-BE49-F238E27FC236}">
                <a16:creationId xmlns:a16="http://schemas.microsoft.com/office/drawing/2014/main" id="{51C17FEA-F0DB-114D-BA5E-F17E446521A6}"/>
              </a:ext>
            </a:extLst>
          </p:cNvPr>
          <p:cNvSpPr txBox="1">
            <a:spLocks noChangeArrowheads="1"/>
          </p:cNvSpPr>
          <p:nvPr/>
        </p:nvSpPr>
        <p:spPr bwMode="auto">
          <a:xfrm>
            <a:off x="5468938" y="5003800"/>
            <a:ext cx="3792537" cy="3365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0000"/>
              </a:lnSpc>
              <a:spcBef>
                <a:spcPct val="50000"/>
              </a:spcBef>
            </a:pPr>
            <a:r>
              <a:rPr lang="en-US" altLang="en-US" sz="2000" b="1">
                <a:solidFill>
                  <a:schemeClr val="bg1"/>
                </a:solidFill>
                <a:latin typeface="Helvetica" pitchFamily="2" charset="0"/>
              </a:rPr>
              <a:t>HAGAI</a:t>
            </a:r>
          </a:p>
        </p:txBody>
      </p:sp>
      <p:sp>
        <p:nvSpPr>
          <p:cNvPr id="983272" name="Text Box 232">
            <a:extLst>
              <a:ext uri="{FF2B5EF4-FFF2-40B4-BE49-F238E27FC236}">
                <a16:creationId xmlns:a16="http://schemas.microsoft.com/office/drawing/2014/main" id="{EC25A114-D08D-A34B-8A06-B5A9D06FB516}"/>
              </a:ext>
            </a:extLst>
          </p:cNvPr>
          <p:cNvSpPr txBox="1">
            <a:spLocks noChangeArrowheads="1"/>
          </p:cNvSpPr>
          <p:nvPr/>
        </p:nvSpPr>
        <p:spPr bwMode="auto">
          <a:xfrm rot="-5400000">
            <a:off x="2140744" y="3609182"/>
            <a:ext cx="381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 </a:t>
            </a:r>
            <a:endParaRPr lang="en-US" altLang="en-US" sz="900">
              <a:latin typeface="Arial Black" panose="020B0604020202020204" pitchFamily="34" charset="0"/>
            </a:endParaRPr>
          </a:p>
        </p:txBody>
      </p:sp>
      <p:grpSp>
        <p:nvGrpSpPr>
          <p:cNvPr id="983277" name="Group 237">
            <a:extLst>
              <a:ext uri="{FF2B5EF4-FFF2-40B4-BE49-F238E27FC236}">
                <a16:creationId xmlns:a16="http://schemas.microsoft.com/office/drawing/2014/main" id="{C0359970-5342-BD4E-A0EB-1BB7C93385DD}"/>
              </a:ext>
            </a:extLst>
          </p:cNvPr>
          <p:cNvGrpSpPr>
            <a:grpSpLocks/>
          </p:cNvGrpSpPr>
          <p:nvPr/>
        </p:nvGrpSpPr>
        <p:grpSpPr bwMode="auto">
          <a:xfrm>
            <a:off x="2495550" y="3913188"/>
            <a:ext cx="6962775" cy="3486150"/>
            <a:chOff x="1572" y="2465"/>
            <a:chExt cx="4386" cy="2196"/>
          </a:xfrm>
        </p:grpSpPr>
        <p:sp>
          <p:nvSpPr>
            <p:cNvPr id="983273" name="AutoShape 233">
              <a:extLst>
                <a:ext uri="{FF2B5EF4-FFF2-40B4-BE49-F238E27FC236}">
                  <a16:creationId xmlns:a16="http://schemas.microsoft.com/office/drawing/2014/main" id="{C6D178B3-8D18-6F4D-9F00-965D75EB61D7}"/>
                </a:ext>
              </a:extLst>
            </p:cNvPr>
            <p:cNvSpPr>
              <a:spLocks noChangeArrowheads="1"/>
            </p:cNvSpPr>
            <p:nvPr/>
          </p:nvSpPr>
          <p:spPr bwMode="auto">
            <a:xfrm>
              <a:off x="1572" y="3856"/>
              <a:ext cx="876" cy="805"/>
            </a:xfrm>
            <a:prstGeom prst="roundRect">
              <a:avLst>
                <a:gd name="adj" fmla="val 16667"/>
              </a:avLst>
            </a:prstGeom>
            <a:noFill/>
            <a:ln w="57150">
              <a:solidFill>
                <a:schemeClr val="hlink"/>
              </a:solidFill>
              <a:round/>
              <a:headEnd/>
              <a:tailEnd/>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83274" name="AutoShape 234">
              <a:extLst>
                <a:ext uri="{FF2B5EF4-FFF2-40B4-BE49-F238E27FC236}">
                  <a16:creationId xmlns:a16="http://schemas.microsoft.com/office/drawing/2014/main" id="{C2243416-D7CE-A74C-B489-27BD58926B86}"/>
                </a:ext>
              </a:extLst>
            </p:cNvPr>
            <p:cNvSpPr>
              <a:spLocks noChangeArrowheads="1"/>
            </p:cNvSpPr>
            <p:nvPr/>
          </p:nvSpPr>
          <p:spPr bwMode="auto">
            <a:xfrm>
              <a:off x="3309" y="2465"/>
              <a:ext cx="2649" cy="1414"/>
            </a:xfrm>
            <a:prstGeom prst="roundRect">
              <a:avLst>
                <a:gd name="adj" fmla="val 16667"/>
              </a:avLst>
            </a:prstGeom>
            <a:noFill/>
            <a:ln w="76200">
              <a:solidFill>
                <a:schemeClr val="hlink"/>
              </a:solidFill>
              <a:round/>
              <a:headEnd/>
              <a:tailEnd/>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983275" name="Text Box 235">
            <a:extLst>
              <a:ext uri="{FF2B5EF4-FFF2-40B4-BE49-F238E27FC236}">
                <a16:creationId xmlns:a16="http://schemas.microsoft.com/office/drawing/2014/main" id="{1E03FF4E-8ED9-3E46-A2E3-6378D06BD707}"/>
              </a:ext>
            </a:extLst>
          </p:cNvPr>
          <p:cNvSpPr txBox="1">
            <a:spLocks noChangeArrowheads="1"/>
          </p:cNvSpPr>
          <p:nvPr/>
        </p:nvSpPr>
        <p:spPr bwMode="auto">
          <a:xfrm>
            <a:off x="5988050" y="5364163"/>
            <a:ext cx="2762250" cy="3365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0000"/>
              </a:lnSpc>
              <a:spcBef>
                <a:spcPct val="50000"/>
              </a:spcBef>
            </a:pPr>
            <a:r>
              <a:rPr lang="en-US" altLang="en-US" sz="2000" b="1">
                <a:solidFill>
                  <a:schemeClr val="bg1"/>
                </a:solidFill>
                <a:latin typeface="Helvetica" pitchFamily="2" charset="0"/>
              </a:rPr>
              <a:t>ZAKARIA</a:t>
            </a:r>
          </a:p>
        </p:txBody>
      </p:sp>
      <p:sp>
        <p:nvSpPr>
          <p:cNvPr id="983276" name="Text Box 236">
            <a:extLst>
              <a:ext uri="{FF2B5EF4-FFF2-40B4-BE49-F238E27FC236}">
                <a16:creationId xmlns:a16="http://schemas.microsoft.com/office/drawing/2014/main" id="{4261E3FF-34CB-FE46-ACF0-D6780AA7EEE1}"/>
              </a:ext>
            </a:extLst>
          </p:cNvPr>
          <p:cNvSpPr txBox="1">
            <a:spLocks noChangeArrowheads="1"/>
          </p:cNvSpPr>
          <p:nvPr/>
        </p:nvSpPr>
        <p:spPr bwMode="auto">
          <a:xfrm>
            <a:off x="5499100" y="5711825"/>
            <a:ext cx="3733800" cy="3968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MALEAKHI</a:t>
            </a:r>
          </a:p>
        </p:txBody>
      </p:sp>
      <p:sp>
        <p:nvSpPr>
          <p:cNvPr id="983278" name="Rectangle 238">
            <a:extLst>
              <a:ext uri="{FF2B5EF4-FFF2-40B4-BE49-F238E27FC236}">
                <a16:creationId xmlns:a16="http://schemas.microsoft.com/office/drawing/2014/main" id="{808C8B5C-47D8-D04E-BBEE-DB06CD21581A}"/>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
        <p:nvSpPr>
          <p:cNvPr id="983279" name="Text Box 239">
            <a:extLst>
              <a:ext uri="{FF2B5EF4-FFF2-40B4-BE49-F238E27FC236}">
                <a16:creationId xmlns:a16="http://schemas.microsoft.com/office/drawing/2014/main" id="{715D94B7-B5D8-8C4E-BE58-1C81B7454444}"/>
              </a:ext>
            </a:extLst>
          </p:cNvPr>
          <p:cNvSpPr txBox="1">
            <a:spLocks noChangeArrowheads="1"/>
          </p:cNvSpPr>
          <p:nvPr/>
        </p:nvSpPr>
        <p:spPr bwMode="auto">
          <a:xfrm rot="-5400000">
            <a:off x="2030413" y="3959225"/>
            <a:ext cx="381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900">
              <a:latin typeface="Arial Black" panose="020B0604020202020204" pitchFamily="34" charset="0"/>
            </a:endParaRPr>
          </a:p>
        </p:txBody>
      </p:sp>
      <p:sp>
        <p:nvSpPr>
          <p:cNvPr id="983280" name="Text Box 240">
            <a:extLst>
              <a:ext uri="{FF2B5EF4-FFF2-40B4-BE49-F238E27FC236}">
                <a16:creationId xmlns:a16="http://schemas.microsoft.com/office/drawing/2014/main" id="{538C3A6E-7F02-E54E-A23B-99F3C654DEBE}"/>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 </a:t>
            </a:r>
          </a:p>
        </p:txBody>
      </p:sp>
      <p:sp>
        <p:nvSpPr>
          <p:cNvPr id="983281" name="Text Box 241">
            <a:extLst>
              <a:ext uri="{FF2B5EF4-FFF2-40B4-BE49-F238E27FC236}">
                <a16:creationId xmlns:a16="http://schemas.microsoft.com/office/drawing/2014/main" id="{4AF0B96A-42F2-EB4C-B44F-D049FEF5F560}"/>
              </a:ext>
            </a:extLst>
          </p:cNvPr>
          <p:cNvSpPr txBox="1">
            <a:spLocks noChangeArrowheads="1"/>
          </p:cNvSpPr>
          <p:nvPr/>
        </p:nvSpPr>
        <p:spPr bwMode="auto">
          <a:xfrm rot="-5400000">
            <a:off x="2075657" y="3885406"/>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983282" name="Rectangle 242">
            <a:extLst>
              <a:ext uri="{FF2B5EF4-FFF2-40B4-BE49-F238E27FC236}">
                <a16:creationId xmlns:a16="http://schemas.microsoft.com/office/drawing/2014/main" id="{86EF43EA-1D4E-754B-AADD-973076B8C009}"/>
              </a:ext>
            </a:extLst>
          </p:cNvPr>
          <p:cNvSpPr>
            <a:spLocks noChangeArrowheads="1"/>
          </p:cNvSpPr>
          <p:nvPr/>
        </p:nvSpPr>
        <p:spPr bwMode="auto">
          <a:xfrm>
            <a:off x="2768600" y="4325938"/>
            <a:ext cx="901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Ratapan</a:t>
            </a:r>
            <a:endParaRPr lang="en-US" altLang="en-US">
              <a:latin typeface="Helvetica" pitchFamily="2" charset="0"/>
            </a:endParaRPr>
          </a:p>
        </p:txBody>
      </p:sp>
      <p:sp>
        <p:nvSpPr>
          <p:cNvPr id="983283" name="Line 243">
            <a:extLst>
              <a:ext uri="{FF2B5EF4-FFF2-40B4-BE49-F238E27FC236}">
                <a16:creationId xmlns:a16="http://schemas.microsoft.com/office/drawing/2014/main" id="{FCEBE078-A61B-2B48-907C-21F4B452C398}"/>
              </a:ext>
            </a:extLst>
          </p:cNvPr>
          <p:cNvSpPr>
            <a:spLocks noChangeShapeType="1"/>
          </p:cNvSpPr>
          <p:nvPr/>
        </p:nvSpPr>
        <p:spPr bwMode="auto">
          <a:xfrm>
            <a:off x="2630488" y="457517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983277"/>
                                        </p:tgtEl>
                                        <p:attrNameLst>
                                          <p:attrName>style.visibility</p:attrName>
                                        </p:attrNameLst>
                                      </p:cBhvr>
                                      <p:to>
                                        <p:strVal val="visible"/>
                                      </p:to>
                                    </p:set>
                                    <p:anim calcmode="lin" valueType="num">
                                      <p:cBhvr>
                                        <p:cTn id="7" dur="500" fill="hold"/>
                                        <p:tgtEl>
                                          <p:spTgt spid="983277"/>
                                        </p:tgtEl>
                                        <p:attrNameLst>
                                          <p:attrName>ppt_w</p:attrName>
                                        </p:attrNameLst>
                                      </p:cBhvr>
                                      <p:tavLst>
                                        <p:tav tm="0">
                                          <p:val>
                                            <p:fltVal val="0"/>
                                          </p:val>
                                        </p:tav>
                                        <p:tav tm="100000">
                                          <p:val>
                                            <p:strVal val="#ppt_w"/>
                                          </p:val>
                                        </p:tav>
                                      </p:tavLst>
                                    </p:anim>
                                    <p:anim calcmode="lin" valueType="num">
                                      <p:cBhvr>
                                        <p:cTn id="8" dur="500" fill="hold"/>
                                        <p:tgtEl>
                                          <p:spTgt spid="983277"/>
                                        </p:tgtEl>
                                        <p:attrNameLst>
                                          <p:attrName>ppt_h</p:attrName>
                                        </p:attrNameLst>
                                      </p:cBhvr>
                                      <p:tavLst>
                                        <p:tav tm="0">
                                          <p:val>
                                            <p:fltVal val="0"/>
                                          </p:val>
                                        </p:tav>
                                        <p:tav tm="100000">
                                          <p:val>
                                            <p:strVal val="#ppt_h"/>
                                          </p:val>
                                        </p:tav>
                                      </p:tavLst>
                                    </p:anim>
                                    <p:anim calcmode="lin" valueType="num">
                                      <p:cBhvr>
                                        <p:cTn id="9" dur="500" fill="hold"/>
                                        <p:tgtEl>
                                          <p:spTgt spid="983277"/>
                                        </p:tgtEl>
                                        <p:attrNameLst>
                                          <p:attrName>ppt_x</p:attrName>
                                        </p:attrNameLst>
                                      </p:cBhvr>
                                      <p:tavLst>
                                        <p:tav tm="0">
                                          <p:val>
                                            <p:fltVal val="0.5"/>
                                          </p:val>
                                        </p:tav>
                                        <p:tav tm="100000">
                                          <p:val>
                                            <p:strVal val="#ppt_x"/>
                                          </p:val>
                                        </p:tav>
                                      </p:tavLst>
                                    </p:anim>
                                    <p:anim calcmode="lin" valueType="num">
                                      <p:cBhvr>
                                        <p:cTn id="10" dur="500" fill="hold"/>
                                        <p:tgtEl>
                                          <p:spTgt spid="98327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2" presetClass="entr" presetSubtype="1" fill="hold" grpId="0" nodeType="afterEffect">
                                  <p:stCondLst>
                                    <p:cond delay="0"/>
                                  </p:stCondLst>
                                  <p:iterate type="lt">
                                    <p:tmPct val="100000"/>
                                  </p:iterate>
                                  <p:childTnLst>
                                    <p:set>
                                      <p:cBhvr>
                                        <p:cTn id="13" dur="1" fill="hold">
                                          <p:stCondLst>
                                            <p:cond delay="0"/>
                                          </p:stCondLst>
                                        </p:cTn>
                                        <p:tgtEl>
                                          <p:spTgt spid="983271">
                                            <p:txEl>
                                              <p:pRg st="0" end="0"/>
                                            </p:txEl>
                                          </p:spTgt>
                                        </p:tgtEl>
                                        <p:attrNameLst>
                                          <p:attrName>style.visibility</p:attrName>
                                        </p:attrNameLst>
                                      </p:cBhvr>
                                      <p:to>
                                        <p:strVal val="visible"/>
                                      </p:to>
                                    </p:set>
                                    <p:animEffect transition="in" filter="wipe(up)">
                                      <p:cBhvr>
                                        <p:cTn id="14" dur="75"/>
                                        <p:tgtEl>
                                          <p:spTgt spid="983271">
                                            <p:txEl>
                                              <p:pRg st="0" end="0"/>
                                            </p:txEl>
                                          </p:spTgt>
                                        </p:tgtEl>
                                      </p:cBhvr>
                                    </p:animEffect>
                                  </p:childTnLst>
                                </p:cTn>
                              </p:par>
                            </p:childTnLst>
                          </p:cTn>
                        </p:par>
                        <p:par>
                          <p:cTn id="15" fill="hold" nodeType="afterGroup">
                            <p:stCondLst>
                              <p:cond delay="875"/>
                            </p:stCondLst>
                            <p:childTnLst>
                              <p:par>
                                <p:cTn id="16" presetID="22" presetClass="entr" presetSubtype="1" fill="hold" grpId="0" nodeType="afterEffect">
                                  <p:stCondLst>
                                    <p:cond delay="0"/>
                                  </p:stCondLst>
                                  <p:iterate type="lt">
                                    <p:tmPct val="100000"/>
                                  </p:iterate>
                                  <p:childTnLst>
                                    <p:set>
                                      <p:cBhvr>
                                        <p:cTn id="17" dur="1" fill="hold">
                                          <p:stCondLst>
                                            <p:cond delay="0"/>
                                          </p:stCondLst>
                                        </p:cTn>
                                        <p:tgtEl>
                                          <p:spTgt spid="983275">
                                            <p:txEl>
                                              <p:pRg st="0" end="0"/>
                                            </p:txEl>
                                          </p:spTgt>
                                        </p:tgtEl>
                                        <p:attrNameLst>
                                          <p:attrName>style.visibility</p:attrName>
                                        </p:attrNameLst>
                                      </p:cBhvr>
                                      <p:to>
                                        <p:strVal val="visible"/>
                                      </p:to>
                                    </p:set>
                                    <p:animEffect transition="in" filter="wipe(up)">
                                      <p:cBhvr>
                                        <p:cTn id="18" dur="75"/>
                                        <p:tgtEl>
                                          <p:spTgt spid="983275">
                                            <p:txEl>
                                              <p:pRg st="0" end="0"/>
                                            </p:txEl>
                                          </p:spTgt>
                                        </p:tgtEl>
                                      </p:cBhvr>
                                    </p:animEffect>
                                  </p:childTnLst>
                                </p:cTn>
                              </p:par>
                            </p:childTnLst>
                          </p:cTn>
                        </p:par>
                        <p:par>
                          <p:cTn id="19" fill="hold" nodeType="afterGroup">
                            <p:stCondLst>
                              <p:cond delay="1400"/>
                            </p:stCondLst>
                            <p:childTnLst>
                              <p:par>
                                <p:cTn id="20" presetID="22" presetClass="entr" presetSubtype="1" fill="hold" grpId="0" nodeType="afterEffect">
                                  <p:stCondLst>
                                    <p:cond delay="0"/>
                                  </p:stCondLst>
                                  <p:iterate type="lt">
                                    <p:tmPct val="100000"/>
                                  </p:iterate>
                                  <p:childTnLst>
                                    <p:set>
                                      <p:cBhvr>
                                        <p:cTn id="21" dur="1" fill="hold">
                                          <p:stCondLst>
                                            <p:cond delay="0"/>
                                          </p:stCondLst>
                                        </p:cTn>
                                        <p:tgtEl>
                                          <p:spTgt spid="983276">
                                            <p:txEl>
                                              <p:pRg st="0" end="0"/>
                                            </p:txEl>
                                          </p:spTgt>
                                        </p:tgtEl>
                                        <p:attrNameLst>
                                          <p:attrName>style.visibility</p:attrName>
                                        </p:attrNameLst>
                                      </p:cBhvr>
                                      <p:to>
                                        <p:strVal val="visible"/>
                                      </p:to>
                                    </p:set>
                                    <p:animEffect transition="in" filter="wipe(up)">
                                      <p:cBhvr>
                                        <p:cTn id="22" dur="75"/>
                                        <p:tgtEl>
                                          <p:spTgt spid="9832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271" grpId="0" build="p" autoUpdateAnimBg="0" advAuto="0"/>
      <p:bldP spid="983275" grpId="0" build="p" autoUpdateAnimBg="0" advAuto="0"/>
      <p:bldP spid="983276" grpId="0" build="p" autoUpdateAnimBg="0" advAuto="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477" name="Text Box 221">
            <a:extLst>
              <a:ext uri="{FF2B5EF4-FFF2-40B4-BE49-F238E27FC236}">
                <a16:creationId xmlns:a16="http://schemas.microsoft.com/office/drawing/2014/main" id="{79233273-1E65-074D-AC5F-0F3CBE8B3144}"/>
              </a:ext>
            </a:extLst>
          </p:cNvPr>
          <p:cNvSpPr txBox="1">
            <a:spLocks noChangeArrowheads="1"/>
          </p:cNvSpPr>
          <p:nvPr/>
        </p:nvSpPr>
        <p:spPr bwMode="auto">
          <a:xfrm rot="-5400000">
            <a:off x="2075657" y="3885406"/>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1120258" name="Rectangle 2">
            <a:extLst>
              <a:ext uri="{FF2B5EF4-FFF2-40B4-BE49-F238E27FC236}">
                <a16:creationId xmlns:a16="http://schemas.microsoft.com/office/drawing/2014/main" id="{783ADA1D-CBF0-EE49-A35D-D2EB9764B480}"/>
              </a:ext>
            </a:extLst>
          </p:cNvPr>
          <p:cNvSpPr>
            <a:spLocks noChangeArrowheads="1"/>
          </p:cNvSpPr>
          <p:nvPr/>
        </p:nvSpPr>
        <p:spPr bwMode="auto">
          <a:xfrm>
            <a:off x="2871788" y="44069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20259" name="Rectangle 3">
            <a:extLst>
              <a:ext uri="{FF2B5EF4-FFF2-40B4-BE49-F238E27FC236}">
                <a16:creationId xmlns:a16="http://schemas.microsoft.com/office/drawing/2014/main" id="{EA98A80A-AC5D-6047-9B83-3AF616C4AAA8}"/>
              </a:ext>
            </a:extLst>
          </p:cNvPr>
          <p:cNvSpPr>
            <a:spLocks noChangeArrowheads="1"/>
          </p:cNvSpPr>
          <p:nvPr/>
        </p:nvSpPr>
        <p:spPr bwMode="auto">
          <a:xfrm>
            <a:off x="2855913" y="46624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20260" name="Rectangle 4">
            <a:extLst>
              <a:ext uri="{FF2B5EF4-FFF2-40B4-BE49-F238E27FC236}">
                <a16:creationId xmlns:a16="http://schemas.microsoft.com/office/drawing/2014/main" id="{3C3B71EF-2D27-A54E-8AE5-A0D134ABADA3}"/>
              </a:ext>
            </a:extLst>
          </p:cNvPr>
          <p:cNvSpPr>
            <a:spLocks noChangeArrowheads="1"/>
          </p:cNvSpPr>
          <p:nvPr/>
        </p:nvSpPr>
        <p:spPr bwMode="auto">
          <a:xfrm>
            <a:off x="2840038" y="4965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20261" name="Rectangle 5">
            <a:extLst>
              <a:ext uri="{FF2B5EF4-FFF2-40B4-BE49-F238E27FC236}">
                <a16:creationId xmlns:a16="http://schemas.microsoft.com/office/drawing/2014/main" id="{C24153AC-4F8D-6C4A-AAFD-18F7524BE039}"/>
              </a:ext>
            </a:extLst>
          </p:cNvPr>
          <p:cNvSpPr>
            <a:spLocks noChangeArrowheads="1"/>
          </p:cNvSpPr>
          <p:nvPr/>
        </p:nvSpPr>
        <p:spPr bwMode="auto">
          <a:xfrm>
            <a:off x="2840038" y="51752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20262" name="Line 6">
            <a:extLst>
              <a:ext uri="{FF2B5EF4-FFF2-40B4-BE49-F238E27FC236}">
                <a16:creationId xmlns:a16="http://schemas.microsoft.com/office/drawing/2014/main" id="{7A5A1369-D448-3847-8B44-D5AE6E21583F}"/>
              </a:ext>
            </a:extLst>
          </p:cNvPr>
          <p:cNvSpPr>
            <a:spLocks noChangeShapeType="1"/>
          </p:cNvSpPr>
          <p:nvPr/>
        </p:nvSpPr>
        <p:spPr bwMode="auto">
          <a:xfrm>
            <a:off x="2138363" y="5561013"/>
            <a:ext cx="417512"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63" name="Line 7">
            <a:extLst>
              <a:ext uri="{FF2B5EF4-FFF2-40B4-BE49-F238E27FC236}">
                <a16:creationId xmlns:a16="http://schemas.microsoft.com/office/drawing/2014/main" id="{A03DD9AA-326A-DD42-A180-ED5AAEF1EFC3}"/>
              </a:ext>
            </a:extLst>
          </p:cNvPr>
          <p:cNvSpPr>
            <a:spLocks noChangeShapeType="1"/>
          </p:cNvSpPr>
          <p:nvPr/>
        </p:nvSpPr>
        <p:spPr bwMode="auto">
          <a:xfrm>
            <a:off x="1460500" y="3740150"/>
            <a:ext cx="635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64" name="Line 8">
            <a:extLst>
              <a:ext uri="{FF2B5EF4-FFF2-40B4-BE49-F238E27FC236}">
                <a16:creationId xmlns:a16="http://schemas.microsoft.com/office/drawing/2014/main" id="{5E861D41-2424-F445-80BA-A6909FECD447}"/>
              </a:ext>
            </a:extLst>
          </p:cNvPr>
          <p:cNvSpPr>
            <a:spLocks noChangeShapeType="1"/>
          </p:cNvSpPr>
          <p:nvPr/>
        </p:nvSpPr>
        <p:spPr bwMode="auto">
          <a:xfrm>
            <a:off x="547688" y="5822950"/>
            <a:ext cx="1595437"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65" name="Freeform 9">
            <a:extLst>
              <a:ext uri="{FF2B5EF4-FFF2-40B4-BE49-F238E27FC236}">
                <a16:creationId xmlns:a16="http://schemas.microsoft.com/office/drawing/2014/main" id="{002DD2D2-1A43-B542-9206-7AA022A5F039}"/>
              </a:ext>
            </a:extLst>
          </p:cNvPr>
          <p:cNvSpPr>
            <a:spLocks/>
          </p:cNvSpPr>
          <p:nvPr/>
        </p:nvSpPr>
        <p:spPr bwMode="auto">
          <a:xfrm>
            <a:off x="1473200" y="3749675"/>
            <a:ext cx="590550" cy="1981200"/>
          </a:xfrm>
          <a:custGeom>
            <a:avLst/>
            <a:gdLst>
              <a:gd name="T0" fmla="*/ 40 w 372"/>
              <a:gd name="T1" fmla="*/ 0 h 1248"/>
              <a:gd name="T2" fmla="*/ 372 w 372"/>
              <a:gd name="T3" fmla="*/ 1238 h 1248"/>
              <a:gd name="T4" fmla="*/ 342 w 372"/>
              <a:gd name="T5" fmla="*/ 1248 h 1248"/>
              <a:gd name="T6" fmla="*/ 0 w 372"/>
              <a:gd name="T7" fmla="*/ 10 h 1248"/>
              <a:gd name="T8" fmla="*/ 40 w 372"/>
              <a:gd name="T9" fmla="*/ 0 h 1248"/>
            </a:gdLst>
            <a:ahLst/>
            <a:cxnLst>
              <a:cxn ang="0">
                <a:pos x="T0" y="T1"/>
              </a:cxn>
              <a:cxn ang="0">
                <a:pos x="T2" y="T3"/>
              </a:cxn>
              <a:cxn ang="0">
                <a:pos x="T4" y="T5"/>
              </a:cxn>
              <a:cxn ang="0">
                <a:pos x="T6" y="T7"/>
              </a:cxn>
              <a:cxn ang="0">
                <a:pos x="T8" y="T9"/>
              </a:cxn>
            </a:cxnLst>
            <a:rect l="0" t="0" r="r" b="b"/>
            <a:pathLst>
              <a:path w="372" h="1248">
                <a:moveTo>
                  <a:pt x="40" y="0"/>
                </a:moveTo>
                <a:lnTo>
                  <a:pt x="372" y="1238"/>
                </a:lnTo>
                <a:lnTo>
                  <a:pt x="342" y="1248"/>
                </a:lnTo>
                <a:lnTo>
                  <a:pt x="0" y="10"/>
                </a:lnTo>
                <a:lnTo>
                  <a:pt x="40" y="0"/>
                </a:lnTo>
                <a:close/>
              </a:path>
            </a:pathLst>
          </a:custGeom>
          <a:solidFill>
            <a:srgbClr val="000000"/>
          </a:solidFill>
          <a:ln w="19050" cmpd="sng">
            <a:solidFill>
              <a:srgbClr val="000000"/>
            </a:solidFill>
            <a:round/>
            <a:headEnd/>
            <a:tailEnd/>
          </a:ln>
        </p:spPr>
        <p:txBody>
          <a:bodyPr/>
          <a:lstStyle/>
          <a:p>
            <a:endParaRPr lang="en-US"/>
          </a:p>
        </p:txBody>
      </p:sp>
      <p:sp>
        <p:nvSpPr>
          <p:cNvPr id="1120266" name="Rectangle 10">
            <a:extLst>
              <a:ext uri="{FF2B5EF4-FFF2-40B4-BE49-F238E27FC236}">
                <a16:creationId xmlns:a16="http://schemas.microsoft.com/office/drawing/2014/main" id="{A858A5FE-E2DD-474C-93A3-DEC0DCBFD744}"/>
              </a:ext>
            </a:extLst>
          </p:cNvPr>
          <p:cNvSpPr>
            <a:spLocks noChangeArrowheads="1"/>
          </p:cNvSpPr>
          <p:nvPr/>
        </p:nvSpPr>
        <p:spPr bwMode="auto">
          <a:xfrm>
            <a:off x="5065713" y="454025"/>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0267" name="Line 11">
            <a:extLst>
              <a:ext uri="{FF2B5EF4-FFF2-40B4-BE49-F238E27FC236}">
                <a16:creationId xmlns:a16="http://schemas.microsoft.com/office/drawing/2014/main" id="{FF3C2D3C-261E-5940-BC76-86D28A381594}"/>
              </a:ext>
            </a:extLst>
          </p:cNvPr>
          <p:cNvSpPr>
            <a:spLocks noChangeShapeType="1"/>
          </p:cNvSpPr>
          <p:nvPr/>
        </p:nvSpPr>
        <p:spPr bwMode="auto">
          <a:xfrm>
            <a:off x="1681163" y="3894138"/>
            <a:ext cx="889000" cy="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68" name="Freeform 12">
            <a:extLst>
              <a:ext uri="{FF2B5EF4-FFF2-40B4-BE49-F238E27FC236}">
                <a16:creationId xmlns:a16="http://schemas.microsoft.com/office/drawing/2014/main" id="{594EE302-17D1-5D46-B5D5-80096C58D164}"/>
              </a:ext>
            </a:extLst>
          </p:cNvPr>
          <p:cNvSpPr>
            <a:spLocks/>
          </p:cNvSpPr>
          <p:nvPr/>
        </p:nvSpPr>
        <p:spPr bwMode="auto">
          <a:xfrm>
            <a:off x="1681163" y="3910013"/>
            <a:ext cx="509587" cy="1676400"/>
          </a:xfrm>
          <a:custGeom>
            <a:avLst/>
            <a:gdLst>
              <a:gd name="T0" fmla="*/ 40 w 321"/>
              <a:gd name="T1" fmla="*/ 0 h 1056"/>
              <a:gd name="T2" fmla="*/ 321 w 321"/>
              <a:gd name="T3" fmla="*/ 1046 h 1056"/>
              <a:gd name="T4" fmla="*/ 281 w 321"/>
              <a:gd name="T5" fmla="*/ 1056 h 1056"/>
              <a:gd name="T6" fmla="*/ 0 w 321"/>
              <a:gd name="T7" fmla="*/ 10 h 1056"/>
              <a:gd name="T8" fmla="*/ 40 w 321"/>
              <a:gd name="T9" fmla="*/ 0 h 1056"/>
            </a:gdLst>
            <a:ahLst/>
            <a:cxnLst>
              <a:cxn ang="0">
                <a:pos x="T0" y="T1"/>
              </a:cxn>
              <a:cxn ang="0">
                <a:pos x="T2" y="T3"/>
              </a:cxn>
              <a:cxn ang="0">
                <a:pos x="T4" y="T5"/>
              </a:cxn>
              <a:cxn ang="0">
                <a:pos x="T6" y="T7"/>
              </a:cxn>
              <a:cxn ang="0">
                <a:pos x="T8" y="T9"/>
              </a:cxn>
            </a:cxnLst>
            <a:rect l="0" t="0" r="r" b="b"/>
            <a:pathLst>
              <a:path w="321" h="1056">
                <a:moveTo>
                  <a:pt x="40" y="0"/>
                </a:moveTo>
                <a:lnTo>
                  <a:pt x="321" y="1046"/>
                </a:lnTo>
                <a:lnTo>
                  <a:pt x="281" y="1056"/>
                </a:lnTo>
                <a:lnTo>
                  <a:pt x="0" y="1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0269" name="Line 13">
            <a:extLst>
              <a:ext uri="{FF2B5EF4-FFF2-40B4-BE49-F238E27FC236}">
                <a16:creationId xmlns:a16="http://schemas.microsoft.com/office/drawing/2014/main" id="{4B1E9B2B-55AF-E141-A618-F2E367D14C79}"/>
              </a:ext>
            </a:extLst>
          </p:cNvPr>
          <p:cNvSpPr>
            <a:spLocks noChangeShapeType="1"/>
          </p:cNvSpPr>
          <p:nvPr/>
        </p:nvSpPr>
        <p:spPr bwMode="auto">
          <a:xfrm flipV="1">
            <a:off x="3817938" y="1016000"/>
            <a:ext cx="1587" cy="62547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70" name="Line 14">
            <a:extLst>
              <a:ext uri="{FF2B5EF4-FFF2-40B4-BE49-F238E27FC236}">
                <a16:creationId xmlns:a16="http://schemas.microsoft.com/office/drawing/2014/main" id="{E003F035-6C6B-FD4B-B94D-B7A952CCCCBF}"/>
              </a:ext>
            </a:extLst>
          </p:cNvPr>
          <p:cNvSpPr>
            <a:spLocks noChangeShapeType="1"/>
          </p:cNvSpPr>
          <p:nvPr/>
        </p:nvSpPr>
        <p:spPr bwMode="auto">
          <a:xfrm>
            <a:off x="2016125" y="5708650"/>
            <a:ext cx="127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71" name="Line 15">
            <a:extLst>
              <a:ext uri="{FF2B5EF4-FFF2-40B4-BE49-F238E27FC236}">
                <a16:creationId xmlns:a16="http://schemas.microsoft.com/office/drawing/2014/main" id="{3D6F068B-9A5E-A44F-A05A-AEA244CE2618}"/>
              </a:ext>
            </a:extLst>
          </p:cNvPr>
          <p:cNvSpPr>
            <a:spLocks noChangeShapeType="1"/>
          </p:cNvSpPr>
          <p:nvPr/>
        </p:nvSpPr>
        <p:spPr bwMode="auto">
          <a:xfrm flipV="1">
            <a:off x="2111375" y="5743575"/>
            <a:ext cx="1588" cy="7937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72" name="Line 16">
            <a:extLst>
              <a:ext uri="{FF2B5EF4-FFF2-40B4-BE49-F238E27FC236}">
                <a16:creationId xmlns:a16="http://schemas.microsoft.com/office/drawing/2014/main" id="{3BA7F42C-BFD5-464B-ADE9-506B0A935518}"/>
              </a:ext>
            </a:extLst>
          </p:cNvPr>
          <p:cNvSpPr>
            <a:spLocks noChangeShapeType="1"/>
          </p:cNvSpPr>
          <p:nvPr/>
        </p:nvSpPr>
        <p:spPr bwMode="auto">
          <a:xfrm>
            <a:off x="500063" y="5635625"/>
            <a:ext cx="13239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73" name="Line 17">
            <a:extLst>
              <a:ext uri="{FF2B5EF4-FFF2-40B4-BE49-F238E27FC236}">
                <a16:creationId xmlns:a16="http://schemas.microsoft.com/office/drawing/2014/main" id="{B1B24301-9E82-184A-A9B3-C919BA9024E4}"/>
              </a:ext>
            </a:extLst>
          </p:cNvPr>
          <p:cNvSpPr>
            <a:spLocks noChangeShapeType="1"/>
          </p:cNvSpPr>
          <p:nvPr/>
        </p:nvSpPr>
        <p:spPr bwMode="auto">
          <a:xfrm>
            <a:off x="515938" y="5314950"/>
            <a:ext cx="1228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74" name="Line 18">
            <a:extLst>
              <a:ext uri="{FF2B5EF4-FFF2-40B4-BE49-F238E27FC236}">
                <a16:creationId xmlns:a16="http://schemas.microsoft.com/office/drawing/2014/main" id="{3C14445F-FFF8-3F41-9DCB-B86A243EED88}"/>
              </a:ext>
            </a:extLst>
          </p:cNvPr>
          <p:cNvSpPr>
            <a:spLocks noChangeShapeType="1"/>
          </p:cNvSpPr>
          <p:nvPr/>
        </p:nvSpPr>
        <p:spPr bwMode="auto">
          <a:xfrm>
            <a:off x="500063" y="4979988"/>
            <a:ext cx="1165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75" name="Line 19">
            <a:extLst>
              <a:ext uri="{FF2B5EF4-FFF2-40B4-BE49-F238E27FC236}">
                <a16:creationId xmlns:a16="http://schemas.microsoft.com/office/drawing/2014/main" id="{1EC65B23-BB4E-A148-B2A2-83B62459D3F9}"/>
              </a:ext>
            </a:extLst>
          </p:cNvPr>
          <p:cNvSpPr>
            <a:spLocks noChangeShapeType="1"/>
          </p:cNvSpPr>
          <p:nvPr/>
        </p:nvSpPr>
        <p:spPr bwMode="auto">
          <a:xfrm>
            <a:off x="533400" y="4645025"/>
            <a:ext cx="987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76" name="Line 20">
            <a:extLst>
              <a:ext uri="{FF2B5EF4-FFF2-40B4-BE49-F238E27FC236}">
                <a16:creationId xmlns:a16="http://schemas.microsoft.com/office/drawing/2014/main" id="{3585E535-DB96-F14B-AD9A-386C40890226}"/>
              </a:ext>
            </a:extLst>
          </p:cNvPr>
          <p:cNvSpPr>
            <a:spLocks noChangeShapeType="1"/>
          </p:cNvSpPr>
          <p:nvPr/>
        </p:nvSpPr>
        <p:spPr bwMode="auto">
          <a:xfrm>
            <a:off x="549275" y="4357688"/>
            <a:ext cx="9715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77" name="Line 21">
            <a:extLst>
              <a:ext uri="{FF2B5EF4-FFF2-40B4-BE49-F238E27FC236}">
                <a16:creationId xmlns:a16="http://schemas.microsoft.com/office/drawing/2014/main" id="{F3159E70-EB16-4249-AD0E-DC1AB3E2620B}"/>
              </a:ext>
            </a:extLst>
          </p:cNvPr>
          <p:cNvSpPr>
            <a:spLocks noChangeShapeType="1"/>
          </p:cNvSpPr>
          <p:nvPr/>
        </p:nvSpPr>
        <p:spPr bwMode="auto">
          <a:xfrm>
            <a:off x="565150" y="3957638"/>
            <a:ext cx="8921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78" name="Line 22">
            <a:extLst>
              <a:ext uri="{FF2B5EF4-FFF2-40B4-BE49-F238E27FC236}">
                <a16:creationId xmlns:a16="http://schemas.microsoft.com/office/drawing/2014/main" id="{6CFA9A6A-9138-294E-A704-1862219C24F3}"/>
              </a:ext>
            </a:extLst>
          </p:cNvPr>
          <p:cNvSpPr>
            <a:spLocks noChangeShapeType="1"/>
          </p:cNvSpPr>
          <p:nvPr/>
        </p:nvSpPr>
        <p:spPr bwMode="auto">
          <a:xfrm>
            <a:off x="565150" y="3600450"/>
            <a:ext cx="11001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79" name="Line 23">
            <a:extLst>
              <a:ext uri="{FF2B5EF4-FFF2-40B4-BE49-F238E27FC236}">
                <a16:creationId xmlns:a16="http://schemas.microsoft.com/office/drawing/2014/main" id="{84B2EEFB-9EB3-B447-9008-DEB33F43C98E}"/>
              </a:ext>
            </a:extLst>
          </p:cNvPr>
          <p:cNvSpPr>
            <a:spLocks noChangeShapeType="1"/>
          </p:cNvSpPr>
          <p:nvPr/>
        </p:nvSpPr>
        <p:spPr bwMode="auto">
          <a:xfrm>
            <a:off x="549275" y="3344863"/>
            <a:ext cx="11318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80" name="Line 24">
            <a:extLst>
              <a:ext uri="{FF2B5EF4-FFF2-40B4-BE49-F238E27FC236}">
                <a16:creationId xmlns:a16="http://schemas.microsoft.com/office/drawing/2014/main" id="{EC3789D7-67B4-DE48-96F5-BFF363990821}"/>
              </a:ext>
            </a:extLst>
          </p:cNvPr>
          <p:cNvSpPr>
            <a:spLocks noChangeShapeType="1"/>
          </p:cNvSpPr>
          <p:nvPr/>
        </p:nvSpPr>
        <p:spPr bwMode="auto">
          <a:xfrm>
            <a:off x="565150" y="2938463"/>
            <a:ext cx="1419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81" name="Rectangle 25">
            <a:extLst>
              <a:ext uri="{FF2B5EF4-FFF2-40B4-BE49-F238E27FC236}">
                <a16:creationId xmlns:a16="http://schemas.microsoft.com/office/drawing/2014/main" id="{0CC24E9B-CB1C-0041-B039-1AD68BF833B7}"/>
              </a:ext>
            </a:extLst>
          </p:cNvPr>
          <p:cNvSpPr>
            <a:spLocks noChangeArrowheads="1"/>
          </p:cNvSpPr>
          <p:nvPr/>
        </p:nvSpPr>
        <p:spPr bwMode="auto">
          <a:xfrm>
            <a:off x="2501900" y="5243513"/>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a:t>
            </a:r>
            <a:endParaRPr lang="en-US" altLang="en-US" sz="1400">
              <a:latin typeface="Helvetica" pitchFamily="2" charset="0"/>
            </a:endParaRPr>
          </a:p>
        </p:txBody>
      </p:sp>
      <p:sp>
        <p:nvSpPr>
          <p:cNvPr id="1120282" name="Line 26">
            <a:extLst>
              <a:ext uri="{FF2B5EF4-FFF2-40B4-BE49-F238E27FC236}">
                <a16:creationId xmlns:a16="http://schemas.microsoft.com/office/drawing/2014/main" id="{310E6A71-1FBF-7E4C-8FDF-F66012013F21}"/>
              </a:ext>
            </a:extLst>
          </p:cNvPr>
          <p:cNvSpPr>
            <a:spLocks noChangeShapeType="1"/>
          </p:cNvSpPr>
          <p:nvPr/>
        </p:nvSpPr>
        <p:spPr bwMode="auto">
          <a:xfrm>
            <a:off x="2636838" y="13382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83" name="Line 27">
            <a:extLst>
              <a:ext uri="{FF2B5EF4-FFF2-40B4-BE49-F238E27FC236}">
                <a16:creationId xmlns:a16="http://schemas.microsoft.com/office/drawing/2014/main" id="{FBA97FBB-577A-B14C-B60E-71C35B10787E}"/>
              </a:ext>
            </a:extLst>
          </p:cNvPr>
          <p:cNvSpPr>
            <a:spLocks noChangeShapeType="1"/>
          </p:cNvSpPr>
          <p:nvPr/>
        </p:nvSpPr>
        <p:spPr bwMode="auto">
          <a:xfrm>
            <a:off x="2636838" y="13700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84" name="Line 28">
            <a:extLst>
              <a:ext uri="{FF2B5EF4-FFF2-40B4-BE49-F238E27FC236}">
                <a16:creationId xmlns:a16="http://schemas.microsoft.com/office/drawing/2014/main" id="{D8AA219F-A409-E844-8BB0-C817A89FB51A}"/>
              </a:ext>
            </a:extLst>
          </p:cNvPr>
          <p:cNvSpPr>
            <a:spLocks noChangeShapeType="1"/>
          </p:cNvSpPr>
          <p:nvPr/>
        </p:nvSpPr>
        <p:spPr bwMode="auto">
          <a:xfrm>
            <a:off x="2654300" y="17383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85" name="Line 29">
            <a:extLst>
              <a:ext uri="{FF2B5EF4-FFF2-40B4-BE49-F238E27FC236}">
                <a16:creationId xmlns:a16="http://schemas.microsoft.com/office/drawing/2014/main" id="{65182F73-5ADE-714E-A5A6-2FD03A0AFE6F}"/>
              </a:ext>
            </a:extLst>
          </p:cNvPr>
          <p:cNvSpPr>
            <a:spLocks noChangeShapeType="1"/>
          </p:cNvSpPr>
          <p:nvPr/>
        </p:nvSpPr>
        <p:spPr bwMode="auto">
          <a:xfrm>
            <a:off x="2654300" y="22971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86" name="Rectangle 30">
            <a:extLst>
              <a:ext uri="{FF2B5EF4-FFF2-40B4-BE49-F238E27FC236}">
                <a16:creationId xmlns:a16="http://schemas.microsoft.com/office/drawing/2014/main" id="{194086D4-D8C6-0945-A3F0-137DC8B5A88B}"/>
              </a:ext>
            </a:extLst>
          </p:cNvPr>
          <p:cNvSpPr>
            <a:spLocks noChangeArrowheads="1"/>
          </p:cNvSpPr>
          <p:nvPr/>
        </p:nvSpPr>
        <p:spPr bwMode="auto">
          <a:xfrm>
            <a:off x="2868613" y="5386388"/>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120287" name="Rectangle 31">
            <a:extLst>
              <a:ext uri="{FF2B5EF4-FFF2-40B4-BE49-F238E27FC236}">
                <a16:creationId xmlns:a16="http://schemas.microsoft.com/office/drawing/2014/main" id="{6D325123-1D23-6643-BA06-813E288D3AEA}"/>
              </a:ext>
            </a:extLst>
          </p:cNvPr>
          <p:cNvSpPr>
            <a:spLocks noChangeArrowheads="1"/>
          </p:cNvSpPr>
          <p:nvPr/>
        </p:nvSpPr>
        <p:spPr bwMode="auto">
          <a:xfrm>
            <a:off x="2900363" y="5386388"/>
            <a:ext cx="24288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1120288" name="Rectangle 32">
            <a:extLst>
              <a:ext uri="{FF2B5EF4-FFF2-40B4-BE49-F238E27FC236}">
                <a16:creationId xmlns:a16="http://schemas.microsoft.com/office/drawing/2014/main" id="{3AEB2B5D-20FB-B943-BDAA-DE3F9AD9600E}"/>
              </a:ext>
            </a:extLst>
          </p:cNvPr>
          <p:cNvSpPr>
            <a:spLocks noChangeArrowheads="1"/>
          </p:cNvSpPr>
          <p:nvPr/>
        </p:nvSpPr>
        <p:spPr bwMode="auto">
          <a:xfrm>
            <a:off x="3059113" y="5386388"/>
            <a:ext cx="4286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YEHUDA</a:t>
            </a:r>
            <a:endParaRPr lang="en-US" altLang="en-US" sz="1400">
              <a:latin typeface="Helvetica" pitchFamily="2" charset="0"/>
            </a:endParaRPr>
          </a:p>
        </p:txBody>
      </p:sp>
      <p:sp>
        <p:nvSpPr>
          <p:cNvPr id="1120289" name="Rectangle 33">
            <a:extLst>
              <a:ext uri="{FF2B5EF4-FFF2-40B4-BE49-F238E27FC236}">
                <a16:creationId xmlns:a16="http://schemas.microsoft.com/office/drawing/2014/main" id="{E0DF9B42-E866-8F4D-BFE2-76E443CA9A0E}"/>
              </a:ext>
            </a:extLst>
          </p:cNvPr>
          <p:cNvSpPr>
            <a:spLocks noChangeArrowheads="1"/>
          </p:cNvSpPr>
          <p:nvPr/>
        </p:nvSpPr>
        <p:spPr bwMode="auto">
          <a:xfrm>
            <a:off x="2868613" y="5514975"/>
            <a:ext cx="2286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120290" name="Rectangle 34">
            <a:extLst>
              <a:ext uri="{FF2B5EF4-FFF2-40B4-BE49-F238E27FC236}">
                <a16:creationId xmlns:a16="http://schemas.microsoft.com/office/drawing/2014/main" id="{9F511007-7D29-7543-9188-B94D3550068E}"/>
              </a:ext>
            </a:extLst>
          </p:cNvPr>
          <p:cNvSpPr>
            <a:spLocks noChangeArrowheads="1"/>
          </p:cNvSpPr>
          <p:nvPr/>
        </p:nvSpPr>
        <p:spPr bwMode="auto">
          <a:xfrm>
            <a:off x="3163888" y="5489575"/>
            <a:ext cx="7715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u="sng">
                <a:solidFill>
                  <a:srgbClr val="000000"/>
                </a:solidFill>
                <a:latin typeface="Helvetica" pitchFamily="2" charset="0"/>
              </a:rPr>
              <a:t>PEMBUANGAN:</a:t>
            </a:r>
            <a:endParaRPr lang="en-US" altLang="en-US" sz="1400">
              <a:latin typeface="Helvetica" pitchFamily="2" charset="0"/>
            </a:endParaRPr>
          </a:p>
        </p:txBody>
      </p:sp>
      <p:grpSp>
        <p:nvGrpSpPr>
          <p:cNvPr id="1120291" name="Group 35">
            <a:extLst>
              <a:ext uri="{FF2B5EF4-FFF2-40B4-BE49-F238E27FC236}">
                <a16:creationId xmlns:a16="http://schemas.microsoft.com/office/drawing/2014/main" id="{E599EE9B-E443-8B4C-B68D-BE6999C80A9D}"/>
              </a:ext>
            </a:extLst>
          </p:cNvPr>
          <p:cNvGrpSpPr>
            <a:grpSpLocks/>
          </p:cNvGrpSpPr>
          <p:nvPr/>
        </p:nvGrpSpPr>
        <p:grpSpPr bwMode="auto">
          <a:xfrm>
            <a:off x="2613025" y="1387475"/>
            <a:ext cx="531813" cy="122238"/>
            <a:chOff x="1739" y="1086"/>
            <a:chExt cx="335" cy="77"/>
          </a:xfrm>
        </p:grpSpPr>
        <p:sp>
          <p:nvSpPr>
            <p:cNvPr id="1120292" name="Rectangle 36">
              <a:extLst>
                <a:ext uri="{FF2B5EF4-FFF2-40B4-BE49-F238E27FC236}">
                  <a16:creationId xmlns:a16="http://schemas.microsoft.com/office/drawing/2014/main" id="{07D8E6CF-9EC5-E949-A1B3-9CAD35BB71C4}"/>
                </a:ext>
              </a:extLst>
            </p:cNvPr>
            <p:cNvSpPr>
              <a:spLocks noChangeArrowheads="1"/>
            </p:cNvSpPr>
            <p:nvPr/>
          </p:nvSpPr>
          <p:spPr bwMode="auto">
            <a:xfrm>
              <a:off x="1739" y="1086"/>
              <a:ext cx="15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1120293" name="Rectangle 37">
              <a:extLst>
                <a:ext uri="{FF2B5EF4-FFF2-40B4-BE49-F238E27FC236}">
                  <a16:creationId xmlns:a16="http://schemas.microsoft.com/office/drawing/2014/main" id="{FB23FAC8-9C96-4242-8EE7-6BA36AB28ED7}"/>
                </a:ext>
              </a:extLst>
            </p:cNvPr>
            <p:cNvSpPr>
              <a:spLocks noChangeArrowheads="1"/>
            </p:cNvSpPr>
            <p:nvPr/>
          </p:nvSpPr>
          <p:spPr bwMode="auto">
            <a:xfrm>
              <a:off x="1839" y="1086"/>
              <a:ext cx="23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ISRAEL</a:t>
              </a:r>
              <a:endParaRPr lang="en-US" altLang="en-US" sz="1400">
                <a:latin typeface="Helvetica" pitchFamily="2" charset="0"/>
              </a:endParaRPr>
            </a:p>
          </p:txBody>
        </p:sp>
      </p:grpSp>
      <p:sp>
        <p:nvSpPr>
          <p:cNvPr id="1120294" name="Rectangle 38">
            <a:extLst>
              <a:ext uri="{FF2B5EF4-FFF2-40B4-BE49-F238E27FC236}">
                <a16:creationId xmlns:a16="http://schemas.microsoft.com/office/drawing/2014/main" id="{51BC4DF1-67B0-D346-BCFB-921035D7A8D3}"/>
              </a:ext>
            </a:extLst>
          </p:cNvPr>
          <p:cNvSpPr>
            <a:spLocks noChangeArrowheads="1"/>
          </p:cNvSpPr>
          <p:nvPr/>
        </p:nvSpPr>
        <p:spPr bwMode="auto">
          <a:xfrm>
            <a:off x="3008313" y="1476375"/>
            <a:ext cx="8223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(N. KERAJAAN):</a:t>
            </a:r>
            <a:endParaRPr lang="en-US" altLang="en-US" sz="1400">
              <a:latin typeface="Helvetica" pitchFamily="2" charset="0"/>
            </a:endParaRPr>
          </a:p>
        </p:txBody>
      </p:sp>
      <p:sp>
        <p:nvSpPr>
          <p:cNvPr id="1120295" name="Rectangle 39">
            <a:extLst>
              <a:ext uri="{FF2B5EF4-FFF2-40B4-BE49-F238E27FC236}">
                <a16:creationId xmlns:a16="http://schemas.microsoft.com/office/drawing/2014/main" id="{6AB12765-ACCD-A642-A826-EB579FB77B0C}"/>
              </a:ext>
            </a:extLst>
          </p:cNvPr>
          <p:cNvSpPr>
            <a:spLocks noChangeArrowheads="1"/>
          </p:cNvSpPr>
          <p:nvPr/>
        </p:nvSpPr>
        <p:spPr bwMode="auto">
          <a:xfrm>
            <a:off x="2803525" y="2479675"/>
            <a:ext cx="857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120296" name="Rectangle 40">
            <a:extLst>
              <a:ext uri="{FF2B5EF4-FFF2-40B4-BE49-F238E27FC236}">
                <a16:creationId xmlns:a16="http://schemas.microsoft.com/office/drawing/2014/main" id="{4300940D-936E-064C-9784-EFF46B654835}"/>
              </a:ext>
            </a:extLst>
          </p:cNvPr>
          <p:cNvSpPr>
            <a:spLocks noChangeArrowheads="1"/>
          </p:cNvSpPr>
          <p:nvPr/>
        </p:nvSpPr>
        <p:spPr bwMode="auto">
          <a:xfrm>
            <a:off x="2871788" y="2479675"/>
            <a:ext cx="24288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KPD</a:t>
            </a:r>
            <a:endParaRPr lang="en-US" altLang="en-US" sz="1400">
              <a:latin typeface="Helvetica" pitchFamily="2" charset="0"/>
            </a:endParaRPr>
          </a:p>
        </p:txBody>
      </p:sp>
      <p:sp>
        <p:nvSpPr>
          <p:cNvPr id="1120297" name="Rectangle 41">
            <a:extLst>
              <a:ext uri="{FF2B5EF4-FFF2-40B4-BE49-F238E27FC236}">
                <a16:creationId xmlns:a16="http://schemas.microsoft.com/office/drawing/2014/main" id="{1E544F9B-3077-4845-AFED-8847D71837CF}"/>
              </a:ext>
            </a:extLst>
          </p:cNvPr>
          <p:cNvSpPr>
            <a:spLocks noChangeArrowheads="1"/>
          </p:cNvSpPr>
          <p:nvPr/>
        </p:nvSpPr>
        <p:spPr bwMode="auto">
          <a:xfrm>
            <a:off x="3043238" y="24796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1120298" name="Rectangle 42">
            <a:extLst>
              <a:ext uri="{FF2B5EF4-FFF2-40B4-BE49-F238E27FC236}">
                <a16:creationId xmlns:a16="http://schemas.microsoft.com/office/drawing/2014/main" id="{0B96A626-F6EE-7E46-B707-CB2FD1B93541}"/>
              </a:ext>
            </a:extLst>
          </p:cNvPr>
          <p:cNvSpPr>
            <a:spLocks noChangeArrowheads="1"/>
          </p:cNvSpPr>
          <p:nvPr/>
        </p:nvSpPr>
        <p:spPr bwMode="auto">
          <a:xfrm>
            <a:off x="2803525" y="2608263"/>
            <a:ext cx="2286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120299" name="Rectangle 43">
            <a:extLst>
              <a:ext uri="{FF2B5EF4-FFF2-40B4-BE49-F238E27FC236}">
                <a16:creationId xmlns:a16="http://schemas.microsoft.com/office/drawing/2014/main" id="{A2C0D806-CFA0-0E4B-8EC0-2D44D7A0205E}"/>
              </a:ext>
            </a:extLst>
          </p:cNvPr>
          <p:cNvSpPr>
            <a:spLocks noChangeArrowheads="1"/>
          </p:cNvSpPr>
          <p:nvPr/>
        </p:nvSpPr>
        <p:spPr bwMode="auto">
          <a:xfrm>
            <a:off x="2909888" y="2582863"/>
            <a:ext cx="1714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endParaRPr lang="en-US" altLang="en-US" sz="1400">
              <a:latin typeface="Helvetica" pitchFamily="2" charset="0"/>
            </a:endParaRPr>
          </a:p>
        </p:txBody>
      </p:sp>
      <p:sp>
        <p:nvSpPr>
          <p:cNvPr id="1120300" name="Rectangle 44">
            <a:extLst>
              <a:ext uri="{FF2B5EF4-FFF2-40B4-BE49-F238E27FC236}">
                <a16:creationId xmlns:a16="http://schemas.microsoft.com/office/drawing/2014/main" id="{99F2B827-B712-C94D-8B2C-C4A95A3D03C3}"/>
              </a:ext>
            </a:extLst>
          </p:cNvPr>
          <p:cNvSpPr>
            <a:spLocks noChangeArrowheads="1"/>
          </p:cNvSpPr>
          <p:nvPr/>
        </p:nvSpPr>
        <p:spPr bwMode="auto">
          <a:xfrm>
            <a:off x="3216275" y="2576513"/>
            <a:ext cx="57626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MEROSOT:</a:t>
            </a:r>
            <a:endParaRPr lang="en-US" altLang="en-US" sz="1400">
              <a:latin typeface="Helvetica" pitchFamily="2" charset="0"/>
            </a:endParaRPr>
          </a:p>
        </p:txBody>
      </p:sp>
      <p:sp>
        <p:nvSpPr>
          <p:cNvPr id="1120301" name="Rectangle 45">
            <a:extLst>
              <a:ext uri="{FF2B5EF4-FFF2-40B4-BE49-F238E27FC236}">
                <a16:creationId xmlns:a16="http://schemas.microsoft.com/office/drawing/2014/main" id="{DACB856B-E93E-114E-BA91-13D053594C5E}"/>
              </a:ext>
            </a:extLst>
          </p:cNvPr>
          <p:cNvSpPr>
            <a:spLocks noChangeArrowheads="1"/>
          </p:cNvSpPr>
          <p:nvPr/>
        </p:nvSpPr>
        <p:spPr bwMode="auto">
          <a:xfrm>
            <a:off x="2708275" y="6265863"/>
            <a:ext cx="17145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1120302" name="Rectangle 46">
            <a:extLst>
              <a:ext uri="{FF2B5EF4-FFF2-40B4-BE49-F238E27FC236}">
                <a16:creationId xmlns:a16="http://schemas.microsoft.com/office/drawing/2014/main" id="{E73756CF-B97C-CD40-AB5B-1C471D2B4397}"/>
              </a:ext>
            </a:extLst>
          </p:cNvPr>
          <p:cNvSpPr>
            <a:spLocks noChangeArrowheads="1"/>
          </p:cNvSpPr>
          <p:nvPr/>
        </p:nvSpPr>
        <p:spPr bwMode="auto">
          <a:xfrm>
            <a:off x="2868613" y="6265863"/>
            <a:ext cx="24288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KPD </a:t>
            </a:r>
            <a:endParaRPr lang="en-US" altLang="en-US" sz="1400">
              <a:latin typeface="Helvetica" pitchFamily="2" charset="0"/>
            </a:endParaRPr>
          </a:p>
        </p:txBody>
      </p:sp>
      <p:sp>
        <p:nvSpPr>
          <p:cNvPr id="1120303" name="Rectangle 47">
            <a:extLst>
              <a:ext uri="{FF2B5EF4-FFF2-40B4-BE49-F238E27FC236}">
                <a16:creationId xmlns:a16="http://schemas.microsoft.com/office/drawing/2014/main" id="{DBBA2FF5-9D88-C247-A657-8FA8E6DA0746}"/>
              </a:ext>
            </a:extLst>
          </p:cNvPr>
          <p:cNvSpPr>
            <a:spLocks noChangeArrowheads="1"/>
          </p:cNvSpPr>
          <p:nvPr/>
        </p:nvSpPr>
        <p:spPr bwMode="auto">
          <a:xfrm>
            <a:off x="3027363" y="6265863"/>
            <a:ext cx="42862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latin typeface="Helvetica" pitchFamily="2" charset="0"/>
              </a:rPr>
              <a:t>YEHUDA</a:t>
            </a:r>
            <a:endParaRPr lang="en-US" altLang="en-US" sz="1400">
              <a:latin typeface="Helvetica" pitchFamily="2" charset="0"/>
            </a:endParaRPr>
          </a:p>
        </p:txBody>
      </p:sp>
      <p:sp>
        <p:nvSpPr>
          <p:cNvPr id="1120304" name="Rectangle 48">
            <a:extLst>
              <a:ext uri="{FF2B5EF4-FFF2-40B4-BE49-F238E27FC236}">
                <a16:creationId xmlns:a16="http://schemas.microsoft.com/office/drawing/2014/main" id="{532089C0-C86E-D44D-9BE7-2B4149816FBB}"/>
              </a:ext>
            </a:extLst>
          </p:cNvPr>
          <p:cNvSpPr>
            <a:spLocks noChangeArrowheads="1"/>
          </p:cNvSpPr>
          <p:nvPr/>
        </p:nvSpPr>
        <p:spPr bwMode="auto">
          <a:xfrm>
            <a:off x="2708275" y="6392863"/>
            <a:ext cx="22860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1120305" name="Rectangle 49">
            <a:extLst>
              <a:ext uri="{FF2B5EF4-FFF2-40B4-BE49-F238E27FC236}">
                <a16:creationId xmlns:a16="http://schemas.microsoft.com/office/drawing/2014/main" id="{B8C75A35-B591-5F4C-A059-C7FBBB44F45D}"/>
              </a:ext>
            </a:extLst>
          </p:cNvPr>
          <p:cNvSpPr>
            <a:spLocks noChangeArrowheads="1"/>
          </p:cNvSpPr>
          <p:nvPr/>
        </p:nvSpPr>
        <p:spPr bwMode="auto">
          <a:xfrm>
            <a:off x="2795588" y="6367463"/>
            <a:ext cx="25717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         </a:t>
            </a:r>
            <a:endParaRPr lang="en-US" altLang="en-US" sz="1400">
              <a:latin typeface="Helvetica" pitchFamily="2" charset="0"/>
            </a:endParaRPr>
          </a:p>
        </p:txBody>
      </p:sp>
      <p:sp>
        <p:nvSpPr>
          <p:cNvPr id="1120306" name="Rectangle 50">
            <a:extLst>
              <a:ext uri="{FF2B5EF4-FFF2-40B4-BE49-F238E27FC236}">
                <a16:creationId xmlns:a16="http://schemas.microsoft.com/office/drawing/2014/main" id="{6556E654-E031-D54F-A4BE-230F86BD590D}"/>
              </a:ext>
            </a:extLst>
          </p:cNvPr>
          <p:cNvSpPr>
            <a:spLocks noChangeArrowheads="1"/>
          </p:cNvSpPr>
          <p:nvPr/>
        </p:nvSpPr>
        <p:spPr bwMode="auto">
          <a:xfrm>
            <a:off x="3257550" y="6367463"/>
            <a:ext cx="461963"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u="sng">
                <a:latin typeface="Helvetica" pitchFamily="2" charset="0"/>
              </a:rPr>
              <a:t>KEMBALI</a:t>
            </a:r>
            <a:endParaRPr lang="en-US" altLang="en-US" sz="1400">
              <a:latin typeface="Helvetica" pitchFamily="2" charset="0"/>
            </a:endParaRPr>
          </a:p>
        </p:txBody>
      </p:sp>
      <p:sp>
        <p:nvSpPr>
          <p:cNvPr id="1120307" name="Rectangle 51">
            <a:extLst>
              <a:ext uri="{FF2B5EF4-FFF2-40B4-BE49-F238E27FC236}">
                <a16:creationId xmlns:a16="http://schemas.microsoft.com/office/drawing/2014/main" id="{B9A8F81D-C09A-B84D-96BB-B8344051D4BD}"/>
              </a:ext>
            </a:extLst>
          </p:cNvPr>
          <p:cNvSpPr>
            <a:spLocks noChangeArrowheads="1"/>
          </p:cNvSpPr>
          <p:nvPr/>
        </p:nvSpPr>
        <p:spPr bwMode="auto">
          <a:xfrm>
            <a:off x="3681413" y="6392863"/>
            <a:ext cx="3333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a:t>
            </a:r>
            <a:endParaRPr lang="en-US" altLang="en-US" sz="1400">
              <a:latin typeface="Helvetica" pitchFamily="2" charset="0"/>
            </a:endParaRPr>
          </a:p>
        </p:txBody>
      </p:sp>
      <p:sp>
        <p:nvSpPr>
          <p:cNvPr id="1120308" name="Rectangle 52">
            <a:extLst>
              <a:ext uri="{FF2B5EF4-FFF2-40B4-BE49-F238E27FC236}">
                <a16:creationId xmlns:a16="http://schemas.microsoft.com/office/drawing/2014/main" id="{782A5A76-C2F7-264C-AA4A-2584086F93FE}"/>
              </a:ext>
            </a:extLst>
          </p:cNvPr>
          <p:cNvSpPr>
            <a:spLocks noChangeArrowheads="1"/>
          </p:cNvSpPr>
          <p:nvPr/>
        </p:nvSpPr>
        <p:spPr bwMode="auto">
          <a:xfrm>
            <a:off x="2884488" y="3902075"/>
            <a:ext cx="285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120309" name="Rectangle 53">
            <a:extLst>
              <a:ext uri="{FF2B5EF4-FFF2-40B4-BE49-F238E27FC236}">
                <a16:creationId xmlns:a16="http://schemas.microsoft.com/office/drawing/2014/main" id="{E2302D35-CC2C-CE4A-94AC-1E7DC5A85998}"/>
              </a:ext>
            </a:extLst>
          </p:cNvPr>
          <p:cNvSpPr>
            <a:spLocks noChangeArrowheads="1"/>
          </p:cNvSpPr>
          <p:nvPr/>
        </p:nvSpPr>
        <p:spPr bwMode="auto">
          <a:xfrm>
            <a:off x="2916238" y="3902075"/>
            <a:ext cx="214312"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a:t>
            </a:r>
            <a:endParaRPr lang="en-US" altLang="en-US" sz="1400">
              <a:latin typeface="Helvetica" pitchFamily="2" charset="0"/>
            </a:endParaRPr>
          </a:p>
        </p:txBody>
      </p:sp>
      <p:sp>
        <p:nvSpPr>
          <p:cNvPr id="1120310" name="Rectangle 54">
            <a:extLst>
              <a:ext uri="{FF2B5EF4-FFF2-40B4-BE49-F238E27FC236}">
                <a16:creationId xmlns:a16="http://schemas.microsoft.com/office/drawing/2014/main" id="{25D6EF7F-7F61-5146-B382-D6723A8AC8FA}"/>
              </a:ext>
            </a:extLst>
          </p:cNvPr>
          <p:cNvSpPr>
            <a:spLocks noChangeArrowheads="1"/>
          </p:cNvSpPr>
          <p:nvPr/>
        </p:nvSpPr>
        <p:spPr bwMode="auto">
          <a:xfrm>
            <a:off x="3043238" y="39020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1120311" name="Rectangle 55">
            <a:extLst>
              <a:ext uri="{FF2B5EF4-FFF2-40B4-BE49-F238E27FC236}">
                <a16:creationId xmlns:a16="http://schemas.microsoft.com/office/drawing/2014/main" id="{17FB4274-7225-7945-BF9A-A8C8BABBED1D}"/>
              </a:ext>
            </a:extLst>
          </p:cNvPr>
          <p:cNvSpPr>
            <a:spLocks noChangeArrowheads="1"/>
          </p:cNvSpPr>
          <p:nvPr/>
        </p:nvSpPr>
        <p:spPr bwMode="auto">
          <a:xfrm>
            <a:off x="2884488" y="4013200"/>
            <a:ext cx="3714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120312" name="Rectangle 56">
            <a:extLst>
              <a:ext uri="{FF2B5EF4-FFF2-40B4-BE49-F238E27FC236}">
                <a16:creationId xmlns:a16="http://schemas.microsoft.com/office/drawing/2014/main" id="{AFD6210D-64AB-2142-8A08-DCC0EF0F6385}"/>
              </a:ext>
            </a:extLst>
          </p:cNvPr>
          <p:cNvSpPr>
            <a:spLocks noChangeArrowheads="1"/>
          </p:cNvSpPr>
          <p:nvPr/>
        </p:nvSpPr>
        <p:spPr bwMode="auto">
          <a:xfrm>
            <a:off x="3216275" y="40132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20313" name="Rectangle 57">
            <a:extLst>
              <a:ext uri="{FF2B5EF4-FFF2-40B4-BE49-F238E27FC236}">
                <a16:creationId xmlns:a16="http://schemas.microsoft.com/office/drawing/2014/main" id="{007B9C32-3BB9-BF43-A5D5-EE8997CD8787}"/>
              </a:ext>
            </a:extLst>
          </p:cNvPr>
          <p:cNvSpPr>
            <a:spLocks noChangeArrowheads="1"/>
          </p:cNvSpPr>
          <p:nvPr/>
        </p:nvSpPr>
        <p:spPr bwMode="auto">
          <a:xfrm>
            <a:off x="3330575" y="4013200"/>
            <a:ext cx="3683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KRISIS</a:t>
            </a:r>
            <a:endParaRPr lang="en-US" altLang="en-US" sz="1400">
              <a:latin typeface="Helvetica" pitchFamily="2" charset="0"/>
            </a:endParaRPr>
          </a:p>
        </p:txBody>
      </p:sp>
      <p:sp>
        <p:nvSpPr>
          <p:cNvPr id="1120314" name="Rectangle 58">
            <a:extLst>
              <a:ext uri="{FF2B5EF4-FFF2-40B4-BE49-F238E27FC236}">
                <a16:creationId xmlns:a16="http://schemas.microsoft.com/office/drawing/2014/main" id="{9FC9CBC8-6EF6-5A46-A178-6B8BD15D9F8D}"/>
              </a:ext>
            </a:extLst>
          </p:cNvPr>
          <p:cNvSpPr>
            <a:spLocks noChangeArrowheads="1"/>
          </p:cNvSpPr>
          <p:nvPr/>
        </p:nvSpPr>
        <p:spPr bwMode="auto">
          <a:xfrm>
            <a:off x="3665538" y="4013200"/>
            <a:ext cx="333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a:t>
            </a:r>
            <a:endParaRPr lang="en-US" altLang="en-US" sz="1400">
              <a:latin typeface="Helvetica" pitchFamily="2" charset="0"/>
            </a:endParaRPr>
          </a:p>
        </p:txBody>
      </p:sp>
      <p:sp>
        <p:nvSpPr>
          <p:cNvPr id="1120315" name="Freeform 59">
            <a:extLst>
              <a:ext uri="{FF2B5EF4-FFF2-40B4-BE49-F238E27FC236}">
                <a16:creationId xmlns:a16="http://schemas.microsoft.com/office/drawing/2014/main" id="{6DFD4B23-AE8F-CB44-B8A4-80FD84F769DD}"/>
              </a:ext>
            </a:extLst>
          </p:cNvPr>
          <p:cNvSpPr>
            <a:spLocks/>
          </p:cNvSpPr>
          <p:nvPr/>
        </p:nvSpPr>
        <p:spPr bwMode="auto">
          <a:xfrm>
            <a:off x="2636838"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0316" name="Freeform 60">
            <a:extLst>
              <a:ext uri="{FF2B5EF4-FFF2-40B4-BE49-F238E27FC236}">
                <a16:creationId xmlns:a16="http://schemas.microsoft.com/office/drawing/2014/main" id="{B817BEA7-158A-9A49-B501-D19EA74135E1}"/>
              </a:ext>
            </a:extLst>
          </p:cNvPr>
          <p:cNvSpPr>
            <a:spLocks/>
          </p:cNvSpPr>
          <p:nvPr/>
        </p:nvSpPr>
        <p:spPr bwMode="auto">
          <a:xfrm>
            <a:off x="2876550"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0317" name="Freeform 61">
            <a:extLst>
              <a:ext uri="{FF2B5EF4-FFF2-40B4-BE49-F238E27FC236}">
                <a16:creationId xmlns:a16="http://schemas.microsoft.com/office/drawing/2014/main" id="{3C3606DD-170C-4241-B2FC-1F334EE38802}"/>
              </a:ext>
            </a:extLst>
          </p:cNvPr>
          <p:cNvSpPr>
            <a:spLocks/>
          </p:cNvSpPr>
          <p:nvPr/>
        </p:nvSpPr>
        <p:spPr bwMode="auto">
          <a:xfrm>
            <a:off x="3116263" y="2376488"/>
            <a:ext cx="158750" cy="47625"/>
          </a:xfrm>
          <a:custGeom>
            <a:avLst/>
            <a:gdLst>
              <a:gd name="T0" fmla="*/ 0 w 100"/>
              <a:gd name="T1" fmla="*/ 0 h 30"/>
              <a:gd name="T2" fmla="*/ 100 w 100"/>
              <a:gd name="T3" fmla="*/ 0 h 30"/>
              <a:gd name="T4" fmla="*/ 100 w 100"/>
              <a:gd name="T5" fmla="*/ 20 h 30"/>
              <a:gd name="T6" fmla="*/ 100 w 100"/>
              <a:gd name="T7" fmla="*/ 30 h 30"/>
              <a:gd name="T8" fmla="*/ 0 w 100"/>
              <a:gd name="T9" fmla="*/ 30 h 30"/>
              <a:gd name="T10" fmla="*/ 0 w 100"/>
              <a:gd name="T11" fmla="*/ 20 h 30"/>
              <a:gd name="T12" fmla="*/ 0 w 10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0" h="30">
                <a:moveTo>
                  <a:pt x="0" y="0"/>
                </a:moveTo>
                <a:lnTo>
                  <a:pt x="100" y="0"/>
                </a:lnTo>
                <a:lnTo>
                  <a:pt x="100" y="20"/>
                </a:lnTo>
                <a:lnTo>
                  <a:pt x="100"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0318" name="Freeform 62">
            <a:extLst>
              <a:ext uri="{FF2B5EF4-FFF2-40B4-BE49-F238E27FC236}">
                <a16:creationId xmlns:a16="http://schemas.microsoft.com/office/drawing/2014/main" id="{29736184-A797-6440-AC67-23E7ACC7FA46}"/>
              </a:ext>
            </a:extLst>
          </p:cNvPr>
          <p:cNvSpPr>
            <a:spLocks/>
          </p:cNvSpPr>
          <p:nvPr/>
        </p:nvSpPr>
        <p:spPr bwMode="auto">
          <a:xfrm>
            <a:off x="3338513"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0319" name="Freeform 63">
            <a:extLst>
              <a:ext uri="{FF2B5EF4-FFF2-40B4-BE49-F238E27FC236}">
                <a16:creationId xmlns:a16="http://schemas.microsoft.com/office/drawing/2014/main" id="{A27EB3B0-D399-544D-8F72-E198D130C48B}"/>
              </a:ext>
            </a:extLst>
          </p:cNvPr>
          <p:cNvSpPr>
            <a:spLocks/>
          </p:cNvSpPr>
          <p:nvPr/>
        </p:nvSpPr>
        <p:spPr bwMode="auto">
          <a:xfrm>
            <a:off x="3578225"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0321" name="Line 65">
            <a:extLst>
              <a:ext uri="{FF2B5EF4-FFF2-40B4-BE49-F238E27FC236}">
                <a16:creationId xmlns:a16="http://schemas.microsoft.com/office/drawing/2014/main" id="{4607BCB1-17C7-0B41-8664-31B0029E8BB6}"/>
              </a:ext>
            </a:extLst>
          </p:cNvPr>
          <p:cNvSpPr>
            <a:spLocks noChangeShapeType="1"/>
          </p:cNvSpPr>
          <p:nvPr/>
        </p:nvSpPr>
        <p:spPr bwMode="auto">
          <a:xfrm flipV="1">
            <a:off x="2454275" y="795338"/>
            <a:ext cx="1588" cy="31083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22" name="Rectangle 66">
            <a:extLst>
              <a:ext uri="{FF2B5EF4-FFF2-40B4-BE49-F238E27FC236}">
                <a16:creationId xmlns:a16="http://schemas.microsoft.com/office/drawing/2014/main" id="{6478087D-BF0F-894C-B65B-160FC934B06E}"/>
              </a:ext>
            </a:extLst>
          </p:cNvPr>
          <p:cNvSpPr>
            <a:spLocks noChangeArrowheads="1"/>
          </p:cNvSpPr>
          <p:nvPr/>
        </p:nvSpPr>
        <p:spPr bwMode="auto">
          <a:xfrm>
            <a:off x="396875" y="4035425"/>
            <a:ext cx="195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1120323" name="Rectangle 67">
            <a:extLst>
              <a:ext uri="{FF2B5EF4-FFF2-40B4-BE49-F238E27FC236}">
                <a16:creationId xmlns:a16="http://schemas.microsoft.com/office/drawing/2014/main" id="{62C08043-E86E-F448-8F07-017B70C54053}"/>
              </a:ext>
            </a:extLst>
          </p:cNvPr>
          <p:cNvSpPr>
            <a:spLocks noChangeArrowheads="1"/>
          </p:cNvSpPr>
          <p:nvPr/>
        </p:nvSpPr>
        <p:spPr bwMode="auto">
          <a:xfrm>
            <a:off x="1487488" y="4025900"/>
            <a:ext cx="195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1120324" name="Rectangle 68">
            <a:extLst>
              <a:ext uri="{FF2B5EF4-FFF2-40B4-BE49-F238E27FC236}">
                <a16:creationId xmlns:a16="http://schemas.microsoft.com/office/drawing/2014/main" id="{BAFD68D1-21FA-ED41-B62C-6863E4A43976}"/>
              </a:ext>
            </a:extLst>
          </p:cNvPr>
          <p:cNvSpPr>
            <a:spLocks noChangeArrowheads="1"/>
          </p:cNvSpPr>
          <p:nvPr/>
        </p:nvSpPr>
        <p:spPr bwMode="auto">
          <a:xfrm>
            <a:off x="1655763" y="3189288"/>
            <a:ext cx="1539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100" b="1">
                <a:solidFill>
                  <a:srgbClr val="000000"/>
                </a:solidFill>
                <a:latin typeface="Helvetica" pitchFamily="2" charset="0"/>
              </a:rPr>
              <a:t>}</a:t>
            </a:r>
            <a:endParaRPr lang="en-US" altLang="en-US" sz="1400">
              <a:latin typeface="Helvetica" pitchFamily="2" charset="0"/>
            </a:endParaRPr>
          </a:p>
        </p:txBody>
      </p:sp>
      <p:sp>
        <p:nvSpPr>
          <p:cNvPr id="1120325" name="Freeform 69">
            <a:extLst>
              <a:ext uri="{FF2B5EF4-FFF2-40B4-BE49-F238E27FC236}">
                <a16:creationId xmlns:a16="http://schemas.microsoft.com/office/drawing/2014/main" id="{FBE291CE-87D4-E14F-8997-B4DC5DA26F43}"/>
              </a:ext>
            </a:extLst>
          </p:cNvPr>
          <p:cNvSpPr>
            <a:spLocks/>
          </p:cNvSpPr>
          <p:nvPr/>
        </p:nvSpPr>
        <p:spPr bwMode="auto">
          <a:xfrm rot="5350910">
            <a:off x="988219" y="3945731"/>
            <a:ext cx="127000" cy="223838"/>
          </a:xfrm>
          <a:custGeom>
            <a:avLst/>
            <a:gdLst>
              <a:gd name="T0" fmla="*/ 0 w 80"/>
              <a:gd name="T1" fmla="*/ 50 h 141"/>
              <a:gd name="T2" fmla="*/ 50 w 80"/>
              <a:gd name="T3" fmla="*/ 50 h 141"/>
              <a:gd name="T4" fmla="*/ 50 w 80"/>
              <a:gd name="T5" fmla="*/ 0 h 141"/>
              <a:gd name="T6" fmla="*/ 80 w 80"/>
              <a:gd name="T7" fmla="*/ 71 h 141"/>
              <a:gd name="T8" fmla="*/ 50 w 80"/>
              <a:gd name="T9" fmla="*/ 141 h 141"/>
              <a:gd name="T10" fmla="*/ 50 w 80"/>
              <a:gd name="T11" fmla="*/ 91 h 141"/>
              <a:gd name="T12" fmla="*/ 0 w 80"/>
              <a:gd name="T13" fmla="*/ 91 h 141"/>
              <a:gd name="T14" fmla="*/ 0 w 80"/>
              <a:gd name="T15" fmla="*/ 5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1">
                <a:moveTo>
                  <a:pt x="0" y="50"/>
                </a:moveTo>
                <a:lnTo>
                  <a:pt x="50" y="50"/>
                </a:lnTo>
                <a:lnTo>
                  <a:pt x="50" y="0"/>
                </a:lnTo>
                <a:lnTo>
                  <a:pt x="80" y="71"/>
                </a:lnTo>
                <a:lnTo>
                  <a:pt x="50" y="141"/>
                </a:lnTo>
                <a:lnTo>
                  <a:pt x="50" y="91"/>
                </a:lnTo>
                <a:lnTo>
                  <a:pt x="0" y="91"/>
                </a:lnTo>
                <a:lnTo>
                  <a:pt x="0" y="50"/>
                </a:lnTo>
                <a:close/>
              </a:path>
            </a:pathLst>
          </a:custGeom>
          <a:solidFill>
            <a:srgbClr val="000000"/>
          </a:solidFill>
          <a:ln w="15875">
            <a:solidFill>
              <a:srgbClr val="000000"/>
            </a:solidFill>
            <a:prstDash val="solid"/>
            <a:round/>
            <a:headEnd/>
            <a:tailEnd/>
          </a:ln>
        </p:spPr>
        <p:txBody>
          <a:bodyPr/>
          <a:lstStyle/>
          <a:p>
            <a:endParaRPr lang="en-US"/>
          </a:p>
        </p:txBody>
      </p:sp>
      <p:sp>
        <p:nvSpPr>
          <p:cNvPr id="1120326" name="Line 70">
            <a:extLst>
              <a:ext uri="{FF2B5EF4-FFF2-40B4-BE49-F238E27FC236}">
                <a16:creationId xmlns:a16="http://schemas.microsoft.com/office/drawing/2014/main" id="{1421F6B5-F7E5-5C41-879A-99E733020EAC}"/>
              </a:ext>
            </a:extLst>
          </p:cNvPr>
          <p:cNvSpPr>
            <a:spLocks noChangeShapeType="1"/>
          </p:cNvSpPr>
          <p:nvPr/>
        </p:nvSpPr>
        <p:spPr bwMode="auto">
          <a:xfrm>
            <a:off x="2636838" y="28876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27" name="Line 71">
            <a:extLst>
              <a:ext uri="{FF2B5EF4-FFF2-40B4-BE49-F238E27FC236}">
                <a16:creationId xmlns:a16="http://schemas.microsoft.com/office/drawing/2014/main" id="{AAF9D5B1-E6DA-3041-967A-1985EA090B64}"/>
              </a:ext>
            </a:extLst>
          </p:cNvPr>
          <p:cNvSpPr>
            <a:spLocks noChangeShapeType="1"/>
          </p:cNvSpPr>
          <p:nvPr/>
        </p:nvSpPr>
        <p:spPr bwMode="auto">
          <a:xfrm>
            <a:off x="2620963" y="374967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28" name="Line 72">
            <a:extLst>
              <a:ext uri="{FF2B5EF4-FFF2-40B4-BE49-F238E27FC236}">
                <a16:creationId xmlns:a16="http://schemas.microsoft.com/office/drawing/2014/main" id="{5A5BBEC9-A75A-B948-9443-6E8A0AB72013}"/>
              </a:ext>
            </a:extLst>
          </p:cNvPr>
          <p:cNvSpPr>
            <a:spLocks noChangeShapeType="1"/>
          </p:cNvSpPr>
          <p:nvPr/>
        </p:nvSpPr>
        <p:spPr bwMode="auto">
          <a:xfrm>
            <a:off x="2617788" y="430847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29" name="Line 73">
            <a:extLst>
              <a:ext uri="{FF2B5EF4-FFF2-40B4-BE49-F238E27FC236}">
                <a16:creationId xmlns:a16="http://schemas.microsoft.com/office/drawing/2014/main" id="{1636735A-5DC6-7A4A-B917-054070767EEB}"/>
              </a:ext>
            </a:extLst>
          </p:cNvPr>
          <p:cNvSpPr>
            <a:spLocks noChangeShapeType="1"/>
          </p:cNvSpPr>
          <p:nvPr/>
        </p:nvSpPr>
        <p:spPr bwMode="auto">
          <a:xfrm>
            <a:off x="2620963" y="481965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30" name="Line 74">
            <a:extLst>
              <a:ext uri="{FF2B5EF4-FFF2-40B4-BE49-F238E27FC236}">
                <a16:creationId xmlns:a16="http://schemas.microsoft.com/office/drawing/2014/main" id="{0F70628D-BD62-B64E-B5DD-7D44FA7858F2}"/>
              </a:ext>
            </a:extLst>
          </p:cNvPr>
          <p:cNvSpPr>
            <a:spLocks noChangeShapeType="1"/>
          </p:cNvSpPr>
          <p:nvPr/>
        </p:nvSpPr>
        <p:spPr bwMode="auto">
          <a:xfrm>
            <a:off x="2633663" y="536257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31" name="Line 75">
            <a:extLst>
              <a:ext uri="{FF2B5EF4-FFF2-40B4-BE49-F238E27FC236}">
                <a16:creationId xmlns:a16="http://schemas.microsoft.com/office/drawing/2014/main" id="{40F04F0A-ECD2-744D-B139-9BFE1E315EAA}"/>
              </a:ext>
            </a:extLst>
          </p:cNvPr>
          <p:cNvSpPr>
            <a:spLocks noChangeShapeType="1"/>
          </p:cNvSpPr>
          <p:nvPr/>
        </p:nvSpPr>
        <p:spPr bwMode="auto">
          <a:xfrm>
            <a:off x="2620963" y="57785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32" name="Line 76">
            <a:extLst>
              <a:ext uri="{FF2B5EF4-FFF2-40B4-BE49-F238E27FC236}">
                <a16:creationId xmlns:a16="http://schemas.microsoft.com/office/drawing/2014/main" id="{AB654AC4-80E5-3846-A511-BBA3CA9469BC}"/>
              </a:ext>
            </a:extLst>
          </p:cNvPr>
          <p:cNvSpPr>
            <a:spLocks noChangeShapeType="1"/>
          </p:cNvSpPr>
          <p:nvPr/>
        </p:nvSpPr>
        <p:spPr bwMode="auto">
          <a:xfrm>
            <a:off x="2620963" y="6081713"/>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120333" name="Line 77">
            <a:extLst>
              <a:ext uri="{FF2B5EF4-FFF2-40B4-BE49-F238E27FC236}">
                <a16:creationId xmlns:a16="http://schemas.microsoft.com/office/drawing/2014/main" id="{BA4CCCD8-746F-9944-BAE5-1A18E785453F}"/>
              </a:ext>
            </a:extLst>
          </p:cNvPr>
          <p:cNvSpPr>
            <a:spLocks noChangeShapeType="1"/>
          </p:cNvSpPr>
          <p:nvPr/>
        </p:nvSpPr>
        <p:spPr bwMode="auto">
          <a:xfrm>
            <a:off x="2636838" y="6656388"/>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120334" name="Line 78">
            <a:extLst>
              <a:ext uri="{FF2B5EF4-FFF2-40B4-BE49-F238E27FC236}">
                <a16:creationId xmlns:a16="http://schemas.microsoft.com/office/drawing/2014/main" id="{D3F990EA-AD88-494E-B7BA-880F4BBE6CDE}"/>
              </a:ext>
            </a:extLst>
          </p:cNvPr>
          <p:cNvSpPr>
            <a:spLocks noChangeShapeType="1"/>
          </p:cNvSpPr>
          <p:nvPr/>
        </p:nvSpPr>
        <p:spPr bwMode="auto">
          <a:xfrm>
            <a:off x="2620963" y="6927850"/>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120335" name="Line 79">
            <a:extLst>
              <a:ext uri="{FF2B5EF4-FFF2-40B4-BE49-F238E27FC236}">
                <a16:creationId xmlns:a16="http://schemas.microsoft.com/office/drawing/2014/main" id="{4AB1C1C7-46EE-AE4C-872D-30F911B8E8F0}"/>
              </a:ext>
            </a:extLst>
          </p:cNvPr>
          <p:cNvSpPr>
            <a:spLocks noChangeShapeType="1"/>
          </p:cNvSpPr>
          <p:nvPr/>
        </p:nvSpPr>
        <p:spPr bwMode="auto">
          <a:xfrm>
            <a:off x="2636838" y="7216775"/>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120336" name="Rectangle 80">
            <a:extLst>
              <a:ext uri="{FF2B5EF4-FFF2-40B4-BE49-F238E27FC236}">
                <a16:creationId xmlns:a16="http://schemas.microsoft.com/office/drawing/2014/main" id="{89DD48CA-07FB-6149-B9B0-6DBBD6BF9A7C}"/>
              </a:ext>
            </a:extLst>
          </p:cNvPr>
          <p:cNvSpPr>
            <a:spLocks noChangeArrowheads="1"/>
          </p:cNvSpPr>
          <p:nvPr/>
        </p:nvSpPr>
        <p:spPr bwMode="auto">
          <a:xfrm>
            <a:off x="2641600" y="55118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1120337" name="Rectangle 81">
            <a:extLst>
              <a:ext uri="{FF2B5EF4-FFF2-40B4-BE49-F238E27FC236}">
                <a16:creationId xmlns:a16="http://schemas.microsoft.com/office/drawing/2014/main" id="{0189B8AF-4822-7444-A845-D7C5CE532EF9}"/>
              </a:ext>
            </a:extLst>
          </p:cNvPr>
          <p:cNvSpPr>
            <a:spLocks noChangeArrowheads="1"/>
          </p:cNvSpPr>
          <p:nvPr/>
        </p:nvSpPr>
        <p:spPr bwMode="auto">
          <a:xfrm>
            <a:off x="2833688" y="42719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20338" name="Rectangle 82">
            <a:extLst>
              <a:ext uri="{FF2B5EF4-FFF2-40B4-BE49-F238E27FC236}">
                <a16:creationId xmlns:a16="http://schemas.microsoft.com/office/drawing/2014/main" id="{A5C1654D-BD48-D643-8069-842B67F07E19}"/>
              </a:ext>
            </a:extLst>
          </p:cNvPr>
          <p:cNvSpPr>
            <a:spLocks noChangeArrowheads="1"/>
          </p:cNvSpPr>
          <p:nvPr/>
        </p:nvSpPr>
        <p:spPr bwMode="auto">
          <a:xfrm>
            <a:off x="2654300" y="259556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1120339" name="Rectangle 83">
            <a:extLst>
              <a:ext uri="{FF2B5EF4-FFF2-40B4-BE49-F238E27FC236}">
                <a16:creationId xmlns:a16="http://schemas.microsoft.com/office/drawing/2014/main" id="{9621EAF6-6A5A-844A-AF12-58964A706441}"/>
              </a:ext>
            </a:extLst>
          </p:cNvPr>
          <p:cNvSpPr>
            <a:spLocks noChangeArrowheads="1"/>
          </p:cNvSpPr>
          <p:nvPr/>
        </p:nvSpPr>
        <p:spPr bwMode="auto">
          <a:xfrm>
            <a:off x="2584450" y="4256088"/>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1120340" name="Rectangle 84">
            <a:extLst>
              <a:ext uri="{FF2B5EF4-FFF2-40B4-BE49-F238E27FC236}">
                <a16:creationId xmlns:a16="http://schemas.microsoft.com/office/drawing/2014/main" id="{AE92F2CB-AFB3-BA49-8CE0-4EFF4A9C393C}"/>
              </a:ext>
            </a:extLst>
          </p:cNvPr>
          <p:cNvSpPr>
            <a:spLocks noChangeArrowheads="1"/>
          </p:cNvSpPr>
          <p:nvPr/>
        </p:nvSpPr>
        <p:spPr bwMode="auto">
          <a:xfrm>
            <a:off x="2635250" y="2187575"/>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1120341" name="Rectangle 85">
            <a:extLst>
              <a:ext uri="{FF2B5EF4-FFF2-40B4-BE49-F238E27FC236}">
                <a16:creationId xmlns:a16="http://schemas.microsoft.com/office/drawing/2014/main" id="{F9D62B15-47F4-5F4C-9CEE-B5CEB90F61DC}"/>
              </a:ext>
            </a:extLst>
          </p:cNvPr>
          <p:cNvSpPr>
            <a:spLocks noChangeArrowheads="1"/>
          </p:cNvSpPr>
          <p:nvPr/>
        </p:nvSpPr>
        <p:spPr bwMode="auto">
          <a:xfrm>
            <a:off x="460375" y="2833688"/>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1120342" name="Rectangle 86">
            <a:extLst>
              <a:ext uri="{FF2B5EF4-FFF2-40B4-BE49-F238E27FC236}">
                <a16:creationId xmlns:a16="http://schemas.microsoft.com/office/drawing/2014/main" id="{DF258D8C-AD63-BC4C-8865-BCA73457419F}"/>
              </a:ext>
            </a:extLst>
          </p:cNvPr>
          <p:cNvSpPr>
            <a:spLocks noChangeArrowheads="1"/>
          </p:cNvSpPr>
          <p:nvPr/>
        </p:nvSpPr>
        <p:spPr bwMode="auto">
          <a:xfrm>
            <a:off x="444500" y="3203575"/>
            <a:ext cx="177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(D)</a:t>
            </a:r>
            <a:endParaRPr lang="en-US" altLang="en-US" sz="1400">
              <a:latin typeface="Helvetica" pitchFamily="2" charset="0"/>
            </a:endParaRPr>
          </a:p>
        </p:txBody>
      </p:sp>
      <p:sp>
        <p:nvSpPr>
          <p:cNvPr id="1120343" name="Rectangle 87">
            <a:extLst>
              <a:ext uri="{FF2B5EF4-FFF2-40B4-BE49-F238E27FC236}">
                <a16:creationId xmlns:a16="http://schemas.microsoft.com/office/drawing/2014/main" id="{731FB3BC-835C-6E48-A92A-C0EBD53C841C}"/>
              </a:ext>
            </a:extLst>
          </p:cNvPr>
          <p:cNvSpPr>
            <a:spLocks noChangeArrowheads="1"/>
          </p:cNvSpPr>
          <p:nvPr/>
        </p:nvSpPr>
        <p:spPr bwMode="auto">
          <a:xfrm>
            <a:off x="304800" y="3798888"/>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(PS)</a:t>
            </a:r>
            <a:endParaRPr lang="en-US" altLang="en-US" sz="1400">
              <a:latin typeface="Helvetica" pitchFamily="2" charset="0"/>
            </a:endParaRPr>
          </a:p>
        </p:txBody>
      </p:sp>
      <p:sp>
        <p:nvSpPr>
          <p:cNvPr id="1120344" name="Rectangle 88">
            <a:extLst>
              <a:ext uri="{FF2B5EF4-FFF2-40B4-BE49-F238E27FC236}">
                <a16:creationId xmlns:a16="http://schemas.microsoft.com/office/drawing/2014/main" id="{CD2EA8A6-AC11-034C-BCC7-AE02197608DD}"/>
              </a:ext>
            </a:extLst>
          </p:cNvPr>
          <p:cNvSpPr>
            <a:spLocks noChangeArrowheads="1"/>
          </p:cNvSpPr>
          <p:nvPr/>
        </p:nvSpPr>
        <p:spPr bwMode="auto">
          <a:xfrm>
            <a:off x="933450" y="2933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20345" name="Rectangle 89">
            <a:extLst>
              <a:ext uri="{FF2B5EF4-FFF2-40B4-BE49-F238E27FC236}">
                <a16:creationId xmlns:a16="http://schemas.microsoft.com/office/drawing/2014/main" id="{223DC0D8-0DB3-024E-804E-B63F4CF364E0}"/>
              </a:ext>
            </a:extLst>
          </p:cNvPr>
          <p:cNvSpPr>
            <a:spLocks noChangeArrowheads="1"/>
          </p:cNvSpPr>
          <p:nvPr/>
        </p:nvSpPr>
        <p:spPr bwMode="auto">
          <a:xfrm>
            <a:off x="3054350" y="17653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20346" name="Rectangle 90">
            <a:extLst>
              <a:ext uri="{FF2B5EF4-FFF2-40B4-BE49-F238E27FC236}">
                <a16:creationId xmlns:a16="http://schemas.microsoft.com/office/drawing/2014/main" id="{AD2310AC-A5F6-584B-B046-FB1BA4B646BD}"/>
              </a:ext>
            </a:extLst>
          </p:cNvPr>
          <p:cNvSpPr>
            <a:spLocks noChangeArrowheads="1"/>
          </p:cNvSpPr>
          <p:nvPr/>
        </p:nvSpPr>
        <p:spPr bwMode="auto">
          <a:xfrm>
            <a:off x="3038475" y="20526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20347" name="Rectangle 91">
            <a:extLst>
              <a:ext uri="{FF2B5EF4-FFF2-40B4-BE49-F238E27FC236}">
                <a16:creationId xmlns:a16="http://schemas.microsoft.com/office/drawing/2014/main" id="{2CA9BE98-DBF6-684E-895B-2631CC36FE5A}"/>
              </a:ext>
            </a:extLst>
          </p:cNvPr>
          <p:cNvSpPr>
            <a:spLocks noChangeArrowheads="1"/>
          </p:cNvSpPr>
          <p:nvPr/>
        </p:nvSpPr>
        <p:spPr bwMode="auto">
          <a:xfrm>
            <a:off x="2878138" y="22447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20348" name="Rectangle 92">
            <a:extLst>
              <a:ext uri="{FF2B5EF4-FFF2-40B4-BE49-F238E27FC236}">
                <a16:creationId xmlns:a16="http://schemas.microsoft.com/office/drawing/2014/main" id="{090B268F-7BAF-7643-BB4A-CC92F70BFDDF}"/>
              </a:ext>
            </a:extLst>
          </p:cNvPr>
          <p:cNvSpPr>
            <a:spLocks noChangeArrowheads="1"/>
          </p:cNvSpPr>
          <p:nvPr/>
        </p:nvSpPr>
        <p:spPr bwMode="auto">
          <a:xfrm>
            <a:off x="3054350" y="28987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20349" name="Rectangle 93">
            <a:extLst>
              <a:ext uri="{FF2B5EF4-FFF2-40B4-BE49-F238E27FC236}">
                <a16:creationId xmlns:a16="http://schemas.microsoft.com/office/drawing/2014/main" id="{F06318EE-06AE-7148-B033-9B401022B47D}"/>
              </a:ext>
            </a:extLst>
          </p:cNvPr>
          <p:cNvSpPr>
            <a:spLocks noChangeArrowheads="1"/>
          </p:cNvSpPr>
          <p:nvPr/>
        </p:nvSpPr>
        <p:spPr bwMode="auto">
          <a:xfrm>
            <a:off x="2894013" y="36830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20350" name="Rectangle 94">
            <a:extLst>
              <a:ext uri="{FF2B5EF4-FFF2-40B4-BE49-F238E27FC236}">
                <a16:creationId xmlns:a16="http://schemas.microsoft.com/office/drawing/2014/main" id="{26164F2B-9CC0-DB42-8A97-61D139AD98D6}"/>
              </a:ext>
            </a:extLst>
          </p:cNvPr>
          <p:cNvSpPr>
            <a:spLocks noChangeArrowheads="1"/>
          </p:cNvSpPr>
          <p:nvPr/>
        </p:nvSpPr>
        <p:spPr bwMode="auto">
          <a:xfrm>
            <a:off x="2894013" y="3827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20351" name="Rectangle 95">
            <a:extLst>
              <a:ext uri="{FF2B5EF4-FFF2-40B4-BE49-F238E27FC236}">
                <a16:creationId xmlns:a16="http://schemas.microsoft.com/office/drawing/2014/main" id="{473701D4-842D-9340-9EF2-F077AA595B78}"/>
              </a:ext>
            </a:extLst>
          </p:cNvPr>
          <p:cNvSpPr>
            <a:spLocks noChangeArrowheads="1"/>
          </p:cNvSpPr>
          <p:nvPr/>
        </p:nvSpPr>
        <p:spPr bwMode="auto">
          <a:xfrm>
            <a:off x="2989263" y="34591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20352" name="Rectangle 96">
            <a:extLst>
              <a:ext uri="{FF2B5EF4-FFF2-40B4-BE49-F238E27FC236}">
                <a16:creationId xmlns:a16="http://schemas.microsoft.com/office/drawing/2014/main" id="{1054511C-1E0B-CD4E-89F2-336293B667FC}"/>
              </a:ext>
            </a:extLst>
          </p:cNvPr>
          <p:cNvSpPr>
            <a:spLocks noChangeArrowheads="1"/>
          </p:cNvSpPr>
          <p:nvPr/>
        </p:nvSpPr>
        <p:spPr bwMode="auto">
          <a:xfrm>
            <a:off x="3117850" y="31702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20353" name="Rectangle 97">
            <a:extLst>
              <a:ext uri="{FF2B5EF4-FFF2-40B4-BE49-F238E27FC236}">
                <a16:creationId xmlns:a16="http://schemas.microsoft.com/office/drawing/2014/main" id="{7F1E78AB-F631-4A43-B71B-8D147FA03DD9}"/>
              </a:ext>
            </a:extLst>
          </p:cNvPr>
          <p:cNvSpPr>
            <a:spLocks noChangeArrowheads="1"/>
          </p:cNvSpPr>
          <p:nvPr/>
        </p:nvSpPr>
        <p:spPr bwMode="auto">
          <a:xfrm>
            <a:off x="2894013" y="4624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20354" name="Rectangle 98">
            <a:extLst>
              <a:ext uri="{FF2B5EF4-FFF2-40B4-BE49-F238E27FC236}">
                <a16:creationId xmlns:a16="http://schemas.microsoft.com/office/drawing/2014/main" id="{E316ED0C-3BB8-5240-8C4D-D84DB7872E39}"/>
              </a:ext>
            </a:extLst>
          </p:cNvPr>
          <p:cNvSpPr>
            <a:spLocks noChangeArrowheads="1"/>
          </p:cNvSpPr>
          <p:nvPr/>
        </p:nvSpPr>
        <p:spPr bwMode="auto">
          <a:xfrm>
            <a:off x="2878138" y="492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20355" name="Rectangle 99">
            <a:extLst>
              <a:ext uri="{FF2B5EF4-FFF2-40B4-BE49-F238E27FC236}">
                <a16:creationId xmlns:a16="http://schemas.microsoft.com/office/drawing/2014/main" id="{268CB672-5B43-8A42-A199-5D4625DE90B4}"/>
              </a:ext>
            </a:extLst>
          </p:cNvPr>
          <p:cNvSpPr>
            <a:spLocks noChangeArrowheads="1"/>
          </p:cNvSpPr>
          <p:nvPr/>
        </p:nvSpPr>
        <p:spPr bwMode="auto">
          <a:xfrm>
            <a:off x="2878138" y="51371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20356" name="Rectangle 100">
            <a:extLst>
              <a:ext uri="{FF2B5EF4-FFF2-40B4-BE49-F238E27FC236}">
                <a16:creationId xmlns:a16="http://schemas.microsoft.com/office/drawing/2014/main" id="{20D4AEAB-683C-5946-BB5E-851E28D0929A}"/>
              </a:ext>
            </a:extLst>
          </p:cNvPr>
          <p:cNvSpPr>
            <a:spLocks noChangeArrowheads="1"/>
          </p:cNvSpPr>
          <p:nvPr/>
        </p:nvSpPr>
        <p:spPr bwMode="auto">
          <a:xfrm>
            <a:off x="2692400" y="5051425"/>
            <a:ext cx="2444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
              </a:rPr>
              <a:t>       </a:t>
            </a:r>
            <a:endParaRPr lang="en-US" altLang="en-US" sz="1400">
              <a:latin typeface="Helvetica" pitchFamily="2" charset="0"/>
            </a:endParaRPr>
          </a:p>
        </p:txBody>
      </p:sp>
      <p:sp>
        <p:nvSpPr>
          <p:cNvPr id="1120357" name="Rectangle 101">
            <a:extLst>
              <a:ext uri="{FF2B5EF4-FFF2-40B4-BE49-F238E27FC236}">
                <a16:creationId xmlns:a16="http://schemas.microsoft.com/office/drawing/2014/main" id="{D17C1434-224B-8249-A100-11A293CAC0DD}"/>
              </a:ext>
            </a:extLst>
          </p:cNvPr>
          <p:cNvSpPr>
            <a:spLocks noChangeArrowheads="1"/>
          </p:cNvSpPr>
          <p:nvPr/>
        </p:nvSpPr>
        <p:spPr bwMode="auto">
          <a:xfrm>
            <a:off x="3022600" y="58070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20358" name="Rectangle 102">
            <a:extLst>
              <a:ext uri="{FF2B5EF4-FFF2-40B4-BE49-F238E27FC236}">
                <a16:creationId xmlns:a16="http://schemas.microsoft.com/office/drawing/2014/main" id="{DFC72B38-FE1D-B447-9E95-ECA53884AAA2}"/>
              </a:ext>
            </a:extLst>
          </p:cNvPr>
          <p:cNvSpPr>
            <a:spLocks noChangeArrowheads="1"/>
          </p:cNvSpPr>
          <p:nvPr/>
        </p:nvSpPr>
        <p:spPr bwMode="auto">
          <a:xfrm>
            <a:off x="3006725" y="609441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20359" name="Rectangle 103">
            <a:extLst>
              <a:ext uri="{FF2B5EF4-FFF2-40B4-BE49-F238E27FC236}">
                <a16:creationId xmlns:a16="http://schemas.microsoft.com/office/drawing/2014/main" id="{B90A36F2-0369-9344-AE34-4A82EF7C4271}"/>
              </a:ext>
            </a:extLst>
          </p:cNvPr>
          <p:cNvSpPr>
            <a:spLocks noChangeArrowheads="1"/>
          </p:cNvSpPr>
          <p:nvPr/>
        </p:nvSpPr>
        <p:spPr bwMode="auto">
          <a:xfrm>
            <a:off x="2814638" y="69564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20360" name="Rectangle 104">
            <a:extLst>
              <a:ext uri="{FF2B5EF4-FFF2-40B4-BE49-F238E27FC236}">
                <a16:creationId xmlns:a16="http://schemas.microsoft.com/office/drawing/2014/main" id="{E08C694A-6B74-0E4C-A8BA-9C6E5B1881FA}"/>
              </a:ext>
            </a:extLst>
          </p:cNvPr>
          <p:cNvSpPr>
            <a:spLocks noChangeArrowheads="1"/>
          </p:cNvSpPr>
          <p:nvPr/>
        </p:nvSpPr>
        <p:spPr bwMode="auto">
          <a:xfrm>
            <a:off x="2894013" y="72278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20361" name="Rectangle 105">
            <a:extLst>
              <a:ext uri="{FF2B5EF4-FFF2-40B4-BE49-F238E27FC236}">
                <a16:creationId xmlns:a16="http://schemas.microsoft.com/office/drawing/2014/main" id="{77001263-95AC-2446-AC67-0EF2E7A763DC}"/>
              </a:ext>
            </a:extLst>
          </p:cNvPr>
          <p:cNvSpPr>
            <a:spLocks noChangeArrowheads="1"/>
          </p:cNvSpPr>
          <p:nvPr/>
        </p:nvSpPr>
        <p:spPr bwMode="auto">
          <a:xfrm>
            <a:off x="2533650" y="2174875"/>
            <a:ext cx="3429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
              </a:rPr>
              <a:t>        </a:t>
            </a:r>
            <a:endParaRPr lang="en-US" altLang="en-US" sz="1400">
              <a:latin typeface="Helvetica" pitchFamily="2" charset="0"/>
            </a:endParaRPr>
          </a:p>
        </p:txBody>
      </p:sp>
      <p:sp>
        <p:nvSpPr>
          <p:cNvPr id="1120362" name="Rectangle 106">
            <a:extLst>
              <a:ext uri="{FF2B5EF4-FFF2-40B4-BE49-F238E27FC236}">
                <a16:creationId xmlns:a16="http://schemas.microsoft.com/office/drawing/2014/main" id="{7CC02C7F-1DB1-6946-97F0-DAA9A19C1166}"/>
              </a:ext>
            </a:extLst>
          </p:cNvPr>
          <p:cNvSpPr>
            <a:spLocks noChangeArrowheads="1"/>
          </p:cNvSpPr>
          <p:nvPr/>
        </p:nvSpPr>
        <p:spPr bwMode="auto">
          <a:xfrm>
            <a:off x="3101975" y="238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20363" name="AutoShape 107">
            <a:extLst>
              <a:ext uri="{FF2B5EF4-FFF2-40B4-BE49-F238E27FC236}">
                <a16:creationId xmlns:a16="http://schemas.microsoft.com/office/drawing/2014/main" id="{4945E0CA-D88F-7F42-96C9-0B1FD7A5AECD}"/>
              </a:ext>
            </a:extLst>
          </p:cNvPr>
          <p:cNvSpPr>
            <a:spLocks noChangeArrowheads="1"/>
          </p:cNvSpPr>
          <p:nvPr/>
        </p:nvSpPr>
        <p:spPr bwMode="auto">
          <a:xfrm flipH="1">
            <a:off x="1789113" y="3225800"/>
            <a:ext cx="400050" cy="444500"/>
          </a:xfrm>
          <a:prstGeom prst="rightArrow">
            <a:avLst>
              <a:gd name="adj1" fmla="val 50000"/>
              <a:gd name="adj2" fmla="val 5000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0364" name="Rectangle 108">
            <a:extLst>
              <a:ext uri="{FF2B5EF4-FFF2-40B4-BE49-F238E27FC236}">
                <a16:creationId xmlns:a16="http://schemas.microsoft.com/office/drawing/2014/main" id="{60F94EAB-5062-7848-ADA8-04D8FF31BA9D}"/>
              </a:ext>
            </a:extLst>
          </p:cNvPr>
          <p:cNvSpPr>
            <a:spLocks noChangeArrowheads="1"/>
          </p:cNvSpPr>
          <p:nvPr/>
        </p:nvSpPr>
        <p:spPr bwMode="auto">
          <a:xfrm>
            <a:off x="431800" y="3444875"/>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1120365" name="Rectangle 109">
            <a:extLst>
              <a:ext uri="{FF2B5EF4-FFF2-40B4-BE49-F238E27FC236}">
                <a16:creationId xmlns:a16="http://schemas.microsoft.com/office/drawing/2014/main" id="{AFECB14E-D928-6C47-8688-E5C901CA6A12}"/>
              </a:ext>
            </a:extLst>
          </p:cNvPr>
          <p:cNvSpPr>
            <a:spLocks noChangeArrowheads="1"/>
          </p:cNvSpPr>
          <p:nvPr/>
        </p:nvSpPr>
        <p:spPr bwMode="auto">
          <a:xfrm>
            <a:off x="650875" y="4129088"/>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Taw</a:t>
            </a:r>
            <a:endParaRPr lang="en-US" altLang="en-US">
              <a:latin typeface="Helvetica" pitchFamily="2" charset="0"/>
            </a:endParaRPr>
          </a:p>
        </p:txBody>
      </p:sp>
      <p:sp>
        <p:nvSpPr>
          <p:cNvPr id="1120366" name="Rectangle 110">
            <a:extLst>
              <a:ext uri="{FF2B5EF4-FFF2-40B4-BE49-F238E27FC236}">
                <a16:creationId xmlns:a16="http://schemas.microsoft.com/office/drawing/2014/main" id="{A6632245-E04D-D54C-BD62-9283171F4984}"/>
              </a:ext>
            </a:extLst>
          </p:cNvPr>
          <p:cNvSpPr>
            <a:spLocks noChangeArrowheads="1"/>
          </p:cNvSpPr>
          <p:nvPr/>
        </p:nvSpPr>
        <p:spPr bwMode="auto">
          <a:xfrm>
            <a:off x="606425" y="442118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Taw</a:t>
            </a:r>
            <a:endParaRPr lang="en-US" altLang="en-US">
              <a:latin typeface="Helvetica" pitchFamily="2" charset="0"/>
            </a:endParaRPr>
          </a:p>
        </p:txBody>
      </p:sp>
      <p:sp>
        <p:nvSpPr>
          <p:cNvPr id="1120367" name="Rectangle 111">
            <a:extLst>
              <a:ext uri="{FF2B5EF4-FFF2-40B4-BE49-F238E27FC236}">
                <a16:creationId xmlns:a16="http://schemas.microsoft.com/office/drawing/2014/main" id="{7B73E6DF-2217-4849-8E1C-F5E27D76E0AD}"/>
              </a:ext>
            </a:extLst>
          </p:cNvPr>
          <p:cNvSpPr>
            <a:spLocks noChangeArrowheads="1"/>
          </p:cNvSpPr>
          <p:nvPr/>
        </p:nvSpPr>
        <p:spPr bwMode="auto">
          <a:xfrm>
            <a:off x="890588" y="4749800"/>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Ezra</a:t>
            </a:r>
            <a:endParaRPr lang="en-US" altLang="en-US">
              <a:latin typeface="Helvetica" pitchFamily="2" charset="0"/>
            </a:endParaRPr>
          </a:p>
        </p:txBody>
      </p:sp>
      <p:sp>
        <p:nvSpPr>
          <p:cNvPr id="1120368" name="Rectangle 112">
            <a:extLst>
              <a:ext uri="{FF2B5EF4-FFF2-40B4-BE49-F238E27FC236}">
                <a16:creationId xmlns:a16="http://schemas.microsoft.com/office/drawing/2014/main" id="{E9E46B3C-00CD-6D41-A5DE-1FE772967F34}"/>
              </a:ext>
            </a:extLst>
          </p:cNvPr>
          <p:cNvSpPr>
            <a:spLocks noChangeArrowheads="1"/>
          </p:cNvSpPr>
          <p:nvPr/>
        </p:nvSpPr>
        <p:spPr bwMode="auto">
          <a:xfrm>
            <a:off x="596900" y="5092700"/>
            <a:ext cx="952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Nehemia</a:t>
            </a:r>
            <a:endParaRPr lang="en-US" altLang="en-US" b="1">
              <a:latin typeface="Helvetica" pitchFamily="2" charset="0"/>
            </a:endParaRPr>
          </a:p>
        </p:txBody>
      </p:sp>
      <p:sp>
        <p:nvSpPr>
          <p:cNvPr id="1120369" name="Rectangle 113">
            <a:extLst>
              <a:ext uri="{FF2B5EF4-FFF2-40B4-BE49-F238E27FC236}">
                <a16:creationId xmlns:a16="http://schemas.microsoft.com/office/drawing/2014/main" id="{D7D546FB-A6F7-EB47-B590-94B7837E2C3E}"/>
              </a:ext>
            </a:extLst>
          </p:cNvPr>
          <p:cNvSpPr>
            <a:spLocks noChangeArrowheads="1"/>
          </p:cNvSpPr>
          <p:nvPr/>
        </p:nvSpPr>
        <p:spPr bwMode="auto">
          <a:xfrm>
            <a:off x="830263" y="5414963"/>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Ester</a:t>
            </a:r>
            <a:endParaRPr lang="en-US" altLang="en-US">
              <a:latin typeface="Helvetica" pitchFamily="2" charset="0"/>
            </a:endParaRPr>
          </a:p>
        </p:txBody>
      </p:sp>
      <p:sp>
        <p:nvSpPr>
          <p:cNvPr id="1120370" name="Rectangle 114">
            <a:extLst>
              <a:ext uri="{FF2B5EF4-FFF2-40B4-BE49-F238E27FC236}">
                <a16:creationId xmlns:a16="http://schemas.microsoft.com/office/drawing/2014/main" id="{6EF534B2-8032-A047-9E23-A73AE558A724}"/>
              </a:ext>
            </a:extLst>
          </p:cNvPr>
          <p:cNvSpPr>
            <a:spLocks noChangeArrowheads="1"/>
          </p:cNvSpPr>
          <p:nvPr/>
        </p:nvSpPr>
        <p:spPr bwMode="auto">
          <a:xfrm>
            <a:off x="731838" y="2717800"/>
            <a:ext cx="8905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700" b="1">
                <a:solidFill>
                  <a:srgbClr val="000000"/>
                </a:solidFill>
                <a:latin typeface="Helvetica" pitchFamily="2" charset="0"/>
              </a:rPr>
              <a:t>I Samuel</a:t>
            </a:r>
            <a:endParaRPr lang="en-US" altLang="en-US" sz="1400">
              <a:latin typeface="Helvetica" pitchFamily="2" charset="0"/>
            </a:endParaRPr>
          </a:p>
        </p:txBody>
      </p:sp>
      <p:sp>
        <p:nvSpPr>
          <p:cNvPr id="1120371" name="Rectangle 115">
            <a:extLst>
              <a:ext uri="{FF2B5EF4-FFF2-40B4-BE49-F238E27FC236}">
                <a16:creationId xmlns:a16="http://schemas.microsoft.com/office/drawing/2014/main" id="{D7D26223-973D-6D4A-8F43-89DF4C9C6A57}"/>
              </a:ext>
            </a:extLst>
          </p:cNvPr>
          <p:cNvSpPr>
            <a:spLocks noChangeArrowheads="1"/>
          </p:cNvSpPr>
          <p:nvPr/>
        </p:nvSpPr>
        <p:spPr bwMode="auto">
          <a:xfrm>
            <a:off x="668338" y="3114675"/>
            <a:ext cx="1003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Samuel</a:t>
            </a:r>
            <a:endParaRPr lang="en-US" altLang="en-US" sz="1400">
              <a:latin typeface="Helvetica" pitchFamily="2" charset="0"/>
            </a:endParaRPr>
          </a:p>
        </p:txBody>
      </p:sp>
      <p:sp>
        <p:nvSpPr>
          <p:cNvPr id="1120372" name="Rectangle 116">
            <a:extLst>
              <a:ext uri="{FF2B5EF4-FFF2-40B4-BE49-F238E27FC236}">
                <a16:creationId xmlns:a16="http://schemas.microsoft.com/office/drawing/2014/main" id="{5D3D137E-F92A-324F-BC27-28B17CC4376E}"/>
              </a:ext>
            </a:extLst>
          </p:cNvPr>
          <p:cNvSpPr>
            <a:spLocks noChangeArrowheads="1"/>
          </p:cNvSpPr>
          <p:nvPr/>
        </p:nvSpPr>
        <p:spPr bwMode="auto">
          <a:xfrm>
            <a:off x="782638" y="336867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Raja</a:t>
            </a:r>
            <a:endParaRPr lang="en-US" altLang="en-US">
              <a:latin typeface="Helvetica" pitchFamily="2" charset="0"/>
            </a:endParaRPr>
          </a:p>
        </p:txBody>
      </p:sp>
      <p:sp>
        <p:nvSpPr>
          <p:cNvPr id="1120373" name="Rectangle 117">
            <a:extLst>
              <a:ext uri="{FF2B5EF4-FFF2-40B4-BE49-F238E27FC236}">
                <a16:creationId xmlns:a16="http://schemas.microsoft.com/office/drawing/2014/main" id="{74C73F2B-E6CE-F648-9EEA-B3DEEC02D099}"/>
              </a:ext>
            </a:extLst>
          </p:cNvPr>
          <p:cNvSpPr>
            <a:spLocks noChangeArrowheads="1"/>
          </p:cNvSpPr>
          <p:nvPr/>
        </p:nvSpPr>
        <p:spPr bwMode="auto">
          <a:xfrm>
            <a:off x="641350" y="3730625"/>
            <a:ext cx="673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Raja</a:t>
            </a:r>
            <a:endParaRPr lang="en-US" altLang="en-US">
              <a:latin typeface="Helvetica" pitchFamily="2" charset="0"/>
            </a:endParaRPr>
          </a:p>
        </p:txBody>
      </p:sp>
      <p:sp>
        <p:nvSpPr>
          <p:cNvPr id="1120374" name="Rectangle 118" descr="Small grid">
            <a:extLst>
              <a:ext uri="{FF2B5EF4-FFF2-40B4-BE49-F238E27FC236}">
                <a16:creationId xmlns:a16="http://schemas.microsoft.com/office/drawing/2014/main" id="{0229395C-18B9-6149-B83E-D4A38115698D}"/>
              </a:ext>
            </a:extLst>
          </p:cNvPr>
          <p:cNvSpPr>
            <a:spLocks noChangeArrowheads="1"/>
          </p:cNvSpPr>
          <p:nvPr/>
        </p:nvSpPr>
        <p:spPr bwMode="auto">
          <a:xfrm>
            <a:off x="2220913" y="582613"/>
            <a:ext cx="222250" cy="32797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0375" name="Arc 119">
            <a:extLst>
              <a:ext uri="{FF2B5EF4-FFF2-40B4-BE49-F238E27FC236}">
                <a16:creationId xmlns:a16="http://schemas.microsoft.com/office/drawing/2014/main" id="{DA985803-8EE3-9D4D-A04D-D91B957A73ED}"/>
              </a:ext>
            </a:extLst>
          </p:cNvPr>
          <p:cNvSpPr>
            <a:spLocks/>
          </p:cNvSpPr>
          <p:nvPr/>
        </p:nvSpPr>
        <p:spPr bwMode="auto">
          <a:xfrm rot="10860000">
            <a:off x="2457450" y="569913"/>
            <a:ext cx="92075" cy="27463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381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0376" name="Line 120">
            <a:extLst>
              <a:ext uri="{FF2B5EF4-FFF2-40B4-BE49-F238E27FC236}">
                <a16:creationId xmlns:a16="http://schemas.microsoft.com/office/drawing/2014/main" id="{718FFA54-6660-434B-B534-DC4DAC21EA38}"/>
              </a:ext>
            </a:extLst>
          </p:cNvPr>
          <p:cNvSpPr>
            <a:spLocks noChangeShapeType="1"/>
          </p:cNvSpPr>
          <p:nvPr/>
        </p:nvSpPr>
        <p:spPr bwMode="auto">
          <a:xfrm flipH="1" flipV="1">
            <a:off x="3830638" y="360363"/>
            <a:ext cx="0" cy="4381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77" name="Line 121">
            <a:extLst>
              <a:ext uri="{FF2B5EF4-FFF2-40B4-BE49-F238E27FC236}">
                <a16:creationId xmlns:a16="http://schemas.microsoft.com/office/drawing/2014/main" id="{AEAED8AE-102B-024C-8557-B4E80D2800B5}"/>
              </a:ext>
            </a:extLst>
          </p:cNvPr>
          <p:cNvSpPr>
            <a:spLocks noChangeShapeType="1"/>
          </p:cNvSpPr>
          <p:nvPr/>
        </p:nvSpPr>
        <p:spPr bwMode="auto">
          <a:xfrm>
            <a:off x="2670175" y="571500"/>
            <a:ext cx="4937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78" name="Line 122">
            <a:extLst>
              <a:ext uri="{FF2B5EF4-FFF2-40B4-BE49-F238E27FC236}">
                <a16:creationId xmlns:a16="http://schemas.microsoft.com/office/drawing/2014/main" id="{7534F026-7277-E546-9195-A8AAF76D27BB}"/>
              </a:ext>
            </a:extLst>
          </p:cNvPr>
          <p:cNvSpPr>
            <a:spLocks noChangeShapeType="1"/>
          </p:cNvSpPr>
          <p:nvPr/>
        </p:nvSpPr>
        <p:spPr bwMode="auto">
          <a:xfrm>
            <a:off x="3290888" y="571500"/>
            <a:ext cx="479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79" name="Line 123">
            <a:extLst>
              <a:ext uri="{FF2B5EF4-FFF2-40B4-BE49-F238E27FC236}">
                <a16:creationId xmlns:a16="http://schemas.microsoft.com/office/drawing/2014/main" id="{AB45EC3B-C778-E544-B101-D3BE197215B0}"/>
              </a:ext>
            </a:extLst>
          </p:cNvPr>
          <p:cNvSpPr>
            <a:spLocks noChangeShapeType="1"/>
          </p:cNvSpPr>
          <p:nvPr/>
        </p:nvSpPr>
        <p:spPr bwMode="auto">
          <a:xfrm>
            <a:off x="2651125" y="2012950"/>
            <a:ext cx="11160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80" name="Line 124">
            <a:extLst>
              <a:ext uri="{FF2B5EF4-FFF2-40B4-BE49-F238E27FC236}">
                <a16:creationId xmlns:a16="http://schemas.microsoft.com/office/drawing/2014/main" id="{6A4FE420-BE75-144F-9425-6862FFEEC00F}"/>
              </a:ext>
            </a:extLst>
          </p:cNvPr>
          <p:cNvSpPr>
            <a:spLocks noChangeShapeType="1"/>
          </p:cNvSpPr>
          <p:nvPr/>
        </p:nvSpPr>
        <p:spPr bwMode="auto">
          <a:xfrm>
            <a:off x="2620963" y="34512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81" name="Rectangle 125">
            <a:extLst>
              <a:ext uri="{FF2B5EF4-FFF2-40B4-BE49-F238E27FC236}">
                <a16:creationId xmlns:a16="http://schemas.microsoft.com/office/drawing/2014/main" id="{E1CD7D59-494A-3F41-9D41-F1C4DEF6637A}"/>
              </a:ext>
            </a:extLst>
          </p:cNvPr>
          <p:cNvSpPr>
            <a:spLocks noChangeArrowheads="1"/>
          </p:cNvSpPr>
          <p:nvPr/>
        </p:nvSpPr>
        <p:spPr bwMode="auto">
          <a:xfrm>
            <a:off x="4243388" y="186690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(N)</a:t>
            </a:r>
          </a:p>
        </p:txBody>
      </p:sp>
      <p:sp>
        <p:nvSpPr>
          <p:cNvPr id="1120382" name="Rectangle 126">
            <a:extLst>
              <a:ext uri="{FF2B5EF4-FFF2-40B4-BE49-F238E27FC236}">
                <a16:creationId xmlns:a16="http://schemas.microsoft.com/office/drawing/2014/main" id="{506E53EC-CFF3-A340-BD2B-779420427B6C}"/>
              </a:ext>
            </a:extLst>
          </p:cNvPr>
          <p:cNvSpPr>
            <a:spLocks noChangeArrowheads="1"/>
          </p:cNvSpPr>
          <p:nvPr/>
        </p:nvSpPr>
        <p:spPr bwMode="auto">
          <a:xfrm>
            <a:off x="4224338" y="3041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120383" name="Rectangle 127">
            <a:extLst>
              <a:ext uri="{FF2B5EF4-FFF2-40B4-BE49-F238E27FC236}">
                <a16:creationId xmlns:a16="http://schemas.microsoft.com/office/drawing/2014/main" id="{97846C0B-4AE1-F343-9010-F6256FBF9736}"/>
              </a:ext>
            </a:extLst>
          </p:cNvPr>
          <p:cNvSpPr>
            <a:spLocks noChangeArrowheads="1"/>
          </p:cNvSpPr>
          <p:nvPr/>
        </p:nvSpPr>
        <p:spPr bwMode="auto">
          <a:xfrm>
            <a:off x="4225925" y="4438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120384" name="Rectangle 128">
            <a:extLst>
              <a:ext uri="{FF2B5EF4-FFF2-40B4-BE49-F238E27FC236}">
                <a16:creationId xmlns:a16="http://schemas.microsoft.com/office/drawing/2014/main" id="{B9B6147D-5172-4E48-9CC3-1C91E426AB01}"/>
              </a:ext>
            </a:extLst>
          </p:cNvPr>
          <p:cNvSpPr>
            <a:spLocks noChangeArrowheads="1"/>
          </p:cNvSpPr>
          <p:nvPr/>
        </p:nvSpPr>
        <p:spPr bwMode="auto">
          <a:xfrm>
            <a:off x="4211638" y="573246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120385" name="Rectangle 129">
            <a:extLst>
              <a:ext uri="{FF2B5EF4-FFF2-40B4-BE49-F238E27FC236}">
                <a16:creationId xmlns:a16="http://schemas.microsoft.com/office/drawing/2014/main" id="{0901263D-7614-864F-B298-9E0CE4D6DB7C}"/>
              </a:ext>
            </a:extLst>
          </p:cNvPr>
          <p:cNvSpPr>
            <a:spLocks noChangeArrowheads="1"/>
          </p:cNvSpPr>
          <p:nvPr/>
        </p:nvSpPr>
        <p:spPr bwMode="auto">
          <a:xfrm>
            <a:off x="4210050" y="6661150"/>
            <a:ext cx="622300" cy="3635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120386" name="Line 130">
            <a:extLst>
              <a:ext uri="{FF2B5EF4-FFF2-40B4-BE49-F238E27FC236}">
                <a16:creationId xmlns:a16="http://schemas.microsoft.com/office/drawing/2014/main" id="{45911AA3-DF94-414B-B964-CACFBC9A4CA4}"/>
              </a:ext>
            </a:extLst>
          </p:cNvPr>
          <p:cNvSpPr>
            <a:spLocks noChangeShapeType="1"/>
          </p:cNvSpPr>
          <p:nvPr/>
        </p:nvSpPr>
        <p:spPr bwMode="auto">
          <a:xfrm>
            <a:off x="2649538" y="31670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87" name="Line 131">
            <a:extLst>
              <a:ext uri="{FF2B5EF4-FFF2-40B4-BE49-F238E27FC236}">
                <a16:creationId xmlns:a16="http://schemas.microsoft.com/office/drawing/2014/main" id="{2762479D-E911-4D4F-999A-9D3E874854BA}"/>
              </a:ext>
            </a:extLst>
          </p:cNvPr>
          <p:cNvSpPr>
            <a:spLocks noChangeShapeType="1"/>
          </p:cNvSpPr>
          <p:nvPr/>
        </p:nvSpPr>
        <p:spPr bwMode="auto">
          <a:xfrm>
            <a:off x="2620963" y="513080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88" name="Line 132">
            <a:extLst>
              <a:ext uri="{FF2B5EF4-FFF2-40B4-BE49-F238E27FC236}">
                <a16:creationId xmlns:a16="http://schemas.microsoft.com/office/drawing/2014/main" id="{8C9BE9AF-BA28-8345-9B50-84D5425E0ACA}"/>
              </a:ext>
            </a:extLst>
          </p:cNvPr>
          <p:cNvSpPr>
            <a:spLocks noChangeShapeType="1"/>
          </p:cNvSpPr>
          <p:nvPr/>
        </p:nvSpPr>
        <p:spPr bwMode="auto">
          <a:xfrm>
            <a:off x="2179638" y="3898900"/>
            <a:ext cx="230187" cy="25558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20389" name="Group 133">
            <a:extLst>
              <a:ext uri="{FF2B5EF4-FFF2-40B4-BE49-F238E27FC236}">
                <a16:creationId xmlns:a16="http://schemas.microsoft.com/office/drawing/2014/main" id="{6C0CFF9D-C156-E24C-8B02-6E995367B34A}"/>
              </a:ext>
            </a:extLst>
          </p:cNvPr>
          <p:cNvGrpSpPr>
            <a:grpSpLocks/>
          </p:cNvGrpSpPr>
          <p:nvPr/>
        </p:nvGrpSpPr>
        <p:grpSpPr bwMode="auto">
          <a:xfrm>
            <a:off x="1901825" y="4265613"/>
            <a:ext cx="765175" cy="1147762"/>
            <a:chOff x="89" y="3487"/>
            <a:chExt cx="482" cy="723"/>
          </a:xfrm>
        </p:grpSpPr>
        <p:sp>
          <p:nvSpPr>
            <p:cNvPr id="1120390" name="Rectangle 134">
              <a:extLst>
                <a:ext uri="{FF2B5EF4-FFF2-40B4-BE49-F238E27FC236}">
                  <a16:creationId xmlns:a16="http://schemas.microsoft.com/office/drawing/2014/main" id="{0E87E1D6-BAE4-804C-B9E5-7375529196D5}"/>
                </a:ext>
              </a:extLst>
            </p:cNvPr>
            <p:cNvSpPr>
              <a:spLocks noChangeArrowheads="1"/>
            </p:cNvSpPr>
            <p:nvPr/>
          </p:nvSpPr>
          <p:spPr bwMode="auto">
            <a:xfrm>
              <a:off x="89" y="3487"/>
              <a:ext cx="15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NABI</a:t>
              </a:r>
              <a:endParaRPr lang="en-US" altLang="en-US" sz="1400">
                <a:latin typeface="Helvetica" pitchFamily="2" charset="0"/>
              </a:endParaRPr>
            </a:p>
          </p:txBody>
        </p:sp>
        <p:sp>
          <p:nvSpPr>
            <p:cNvPr id="1120391" name="Rectangle 135">
              <a:extLst>
                <a:ext uri="{FF2B5EF4-FFF2-40B4-BE49-F238E27FC236}">
                  <a16:creationId xmlns:a16="http://schemas.microsoft.com/office/drawing/2014/main" id="{0183D757-DAF1-014A-A29D-7158DBC23C79}"/>
                </a:ext>
              </a:extLst>
            </p:cNvPr>
            <p:cNvSpPr>
              <a:spLocks noChangeArrowheads="1"/>
            </p:cNvSpPr>
            <p:nvPr/>
          </p:nvSpPr>
          <p:spPr bwMode="auto">
            <a:xfrm>
              <a:off x="89" y="356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MENULIS</a:t>
              </a:r>
              <a:endParaRPr lang="en-US" altLang="en-US" sz="1400">
                <a:latin typeface="Helvetica" pitchFamily="2" charset="0"/>
              </a:endParaRPr>
            </a:p>
          </p:txBody>
        </p:sp>
        <p:sp>
          <p:nvSpPr>
            <p:cNvPr id="1120392" name="Rectangle 136">
              <a:extLst>
                <a:ext uri="{FF2B5EF4-FFF2-40B4-BE49-F238E27FC236}">
                  <a16:creationId xmlns:a16="http://schemas.microsoft.com/office/drawing/2014/main" id="{701ECA7C-F067-2B47-B575-8265A137ED42}"/>
                </a:ext>
              </a:extLst>
            </p:cNvPr>
            <p:cNvSpPr>
              <a:spLocks noChangeArrowheads="1"/>
            </p:cNvSpPr>
            <p:nvPr/>
          </p:nvSpPr>
          <p:spPr bwMode="auto">
            <a:xfrm>
              <a:off x="89" y="364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SELAMA</a:t>
              </a:r>
              <a:endParaRPr lang="en-US" altLang="en-US" sz="1400">
                <a:latin typeface="Helvetica" pitchFamily="2" charset="0"/>
              </a:endParaRPr>
            </a:p>
          </p:txBody>
        </p:sp>
        <p:sp>
          <p:nvSpPr>
            <p:cNvPr id="1120393" name="Rectangle 137">
              <a:extLst>
                <a:ext uri="{FF2B5EF4-FFF2-40B4-BE49-F238E27FC236}">
                  <a16:creationId xmlns:a16="http://schemas.microsoft.com/office/drawing/2014/main" id="{CC0B0A75-FD01-0E46-90D6-4BB9973C56B1}"/>
                </a:ext>
              </a:extLst>
            </p:cNvPr>
            <p:cNvSpPr>
              <a:spLocks noChangeArrowheads="1"/>
            </p:cNvSpPr>
            <p:nvPr/>
          </p:nvSpPr>
          <p:spPr bwMode="auto">
            <a:xfrm>
              <a:off x="89" y="3725"/>
              <a:ext cx="27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EMPAT</a:t>
              </a:r>
              <a:endParaRPr lang="en-US" altLang="en-US" sz="1400">
                <a:latin typeface="Helvetica" pitchFamily="2" charset="0"/>
              </a:endParaRPr>
            </a:p>
          </p:txBody>
        </p:sp>
        <p:sp>
          <p:nvSpPr>
            <p:cNvPr id="1120394" name="Rectangle 138">
              <a:extLst>
                <a:ext uri="{FF2B5EF4-FFF2-40B4-BE49-F238E27FC236}">
                  <a16:creationId xmlns:a16="http://schemas.microsoft.com/office/drawing/2014/main" id="{21F02B1D-A867-B04B-8EB2-A0058BC75E81}"/>
                </a:ext>
              </a:extLst>
            </p:cNvPr>
            <p:cNvSpPr>
              <a:spLocks noChangeArrowheads="1"/>
            </p:cNvSpPr>
            <p:nvPr/>
          </p:nvSpPr>
          <p:spPr bwMode="auto">
            <a:xfrm>
              <a:off x="89" y="3803"/>
              <a:ext cx="29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RATUS</a:t>
              </a:r>
              <a:endParaRPr lang="en-US" altLang="en-US" sz="1400">
                <a:latin typeface="Helvetica" pitchFamily="2" charset="0"/>
              </a:endParaRPr>
            </a:p>
          </p:txBody>
        </p:sp>
        <p:sp>
          <p:nvSpPr>
            <p:cNvPr id="1120395" name="Rectangle 139">
              <a:extLst>
                <a:ext uri="{FF2B5EF4-FFF2-40B4-BE49-F238E27FC236}">
                  <a16:creationId xmlns:a16="http://schemas.microsoft.com/office/drawing/2014/main" id="{899A338B-1A90-174F-AFC7-04870C539B87}"/>
                </a:ext>
              </a:extLst>
            </p:cNvPr>
            <p:cNvSpPr>
              <a:spLocks noChangeArrowheads="1"/>
            </p:cNvSpPr>
            <p:nvPr/>
          </p:nvSpPr>
          <p:spPr bwMode="auto">
            <a:xfrm>
              <a:off x="89" y="3885"/>
              <a:ext cx="33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TAHUN</a:t>
              </a:r>
              <a:endParaRPr lang="en-US" altLang="en-US" sz="1400">
                <a:latin typeface="Helvetica" pitchFamily="2" charset="0"/>
              </a:endParaRPr>
            </a:p>
          </p:txBody>
        </p:sp>
        <p:sp>
          <p:nvSpPr>
            <p:cNvPr id="1120396" name="Rectangle 140">
              <a:extLst>
                <a:ext uri="{FF2B5EF4-FFF2-40B4-BE49-F238E27FC236}">
                  <a16:creationId xmlns:a16="http://schemas.microsoft.com/office/drawing/2014/main" id="{080547CA-E067-B240-9FE4-7B8611D3F931}"/>
                </a:ext>
              </a:extLst>
            </p:cNvPr>
            <p:cNvSpPr>
              <a:spLocks noChangeArrowheads="1"/>
            </p:cNvSpPr>
            <p:nvPr/>
          </p:nvSpPr>
          <p:spPr bwMode="auto">
            <a:xfrm>
              <a:off x="89" y="3972"/>
              <a:ext cx="42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SETELAH</a:t>
              </a:r>
              <a:endParaRPr lang="en-US" altLang="en-US" sz="1400">
                <a:latin typeface="Helvetica" pitchFamily="2" charset="0"/>
              </a:endParaRPr>
            </a:p>
          </p:txBody>
        </p:sp>
        <p:sp>
          <p:nvSpPr>
            <p:cNvPr id="1120397" name="Rectangle 141">
              <a:extLst>
                <a:ext uri="{FF2B5EF4-FFF2-40B4-BE49-F238E27FC236}">
                  <a16:creationId xmlns:a16="http://schemas.microsoft.com/office/drawing/2014/main" id="{56070D9E-51DC-3345-BD8E-B9B68C155A54}"/>
                </a:ext>
              </a:extLst>
            </p:cNvPr>
            <p:cNvSpPr>
              <a:spLocks noChangeArrowheads="1"/>
            </p:cNvSpPr>
            <p:nvPr/>
          </p:nvSpPr>
          <p:spPr bwMode="auto">
            <a:xfrm>
              <a:off x="101" y="4056"/>
              <a:ext cx="1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 </a:t>
              </a:r>
              <a:endParaRPr lang="en-US" altLang="en-US" sz="1400">
                <a:latin typeface="Helvetica" pitchFamily="2" charset="0"/>
              </a:endParaRPr>
            </a:p>
          </p:txBody>
        </p:sp>
        <p:sp>
          <p:nvSpPr>
            <p:cNvPr id="1120398" name="Rectangle 142">
              <a:extLst>
                <a:ext uri="{FF2B5EF4-FFF2-40B4-BE49-F238E27FC236}">
                  <a16:creationId xmlns:a16="http://schemas.microsoft.com/office/drawing/2014/main" id="{5F4C085A-C3A3-C74A-8B8C-70FDCE2F22C3}"/>
                </a:ext>
              </a:extLst>
            </p:cNvPr>
            <p:cNvSpPr>
              <a:spLocks noChangeArrowheads="1"/>
            </p:cNvSpPr>
            <p:nvPr/>
          </p:nvSpPr>
          <p:spPr bwMode="auto">
            <a:xfrm>
              <a:off x="125" y="4133"/>
              <a:ext cx="4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"PECAH"</a:t>
              </a:r>
              <a:endParaRPr lang="en-US" altLang="en-US" sz="1400">
                <a:latin typeface="Helvetica" pitchFamily="2" charset="0"/>
              </a:endParaRPr>
            </a:p>
          </p:txBody>
        </p:sp>
      </p:grpSp>
      <p:sp>
        <p:nvSpPr>
          <p:cNvPr id="1120399" name="Rectangle 143" descr="Small grid">
            <a:extLst>
              <a:ext uri="{FF2B5EF4-FFF2-40B4-BE49-F238E27FC236}">
                <a16:creationId xmlns:a16="http://schemas.microsoft.com/office/drawing/2014/main" id="{E9914116-3BD5-C74C-AF4B-EC8F7D50F3B5}"/>
              </a:ext>
            </a:extLst>
          </p:cNvPr>
          <p:cNvSpPr>
            <a:spLocks noChangeArrowheads="1"/>
          </p:cNvSpPr>
          <p:nvPr/>
        </p:nvSpPr>
        <p:spPr bwMode="auto">
          <a:xfrm rot="2940000">
            <a:off x="2197100" y="3862388"/>
            <a:ext cx="366713" cy="179387"/>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0400" name="AutoShape 144">
            <a:extLst>
              <a:ext uri="{FF2B5EF4-FFF2-40B4-BE49-F238E27FC236}">
                <a16:creationId xmlns:a16="http://schemas.microsoft.com/office/drawing/2014/main" id="{1F0BF1D7-0F1F-F241-BD3F-9675F2F1EA60}"/>
              </a:ext>
            </a:extLst>
          </p:cNvPr>
          <p:cNvSpPr>
            <a:spLocks noChangeArrowheads="1"/>
          </p:cNvSpPr>
          <p:nvPr/>
        </p:nvSpPr>
        <p:spPr bwMode="auto">
          <a:xfrm rot="13800000" flipH="1">
            <a:off x="2379663" y="3867150"/>
            <a:ext cx="241300" cy="406400"/>
          </a:xfrm>
          <a:prstGeom prst="rightArrow">
            <a:avLst>
              <a:gd name="adj1" fmla="val 50000"/>
              <a:gd name="adj2" fmla="val 50005"/>
            </a:avLst>
          </a:prstGeom>
          <a:solidFill>
            <a:schemeClr val="tx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0401" name="Rectangle 145">
            <a:extLst>
              <a:ext uri="{FF2B5EF4-FFF2-40B4-BE49-F238E27FC236}">
                <a16:creationId xmlns:a16="http://schemas.microsoft.com/office/drawing/2014/main" id="{F6341CB5-736D-2048-9922-B25D921A71E9}"/>
              </a:ext>
            </a:extLst>
          </p:cNvPr>
          <p:cNvSpPr>
            <a:spLocks noChangeArrowheads="1"/>
          </p:cNvSpPr>
          <p:nvPr/>
        </p:nvSpPr>
        <p:spPr bwMode="auto">
          <a:xfrm>
            <a:off x="2644775" y="5105400"/>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1120402" name="Rectangle 146">
            <a:extLst>
              <a:ext uri="{FF2B5EF4-FFF2-40B4-BE49-F238E27FC236}">
                <a16:creationId xmlns:a16="http://schemas.microsoft.com/office/drawing/2014/main" id="{BF1DF8B0-133E-C04B-9A0D-B0FB1B68D388}"/>
              </a:ext>
            </a:extLst>
          </p:cNvPr>
          <p:cNvSpPr>
            <a:spLocks noChangeArrowheads="1"/>
          </p:cNvSpPr>
          <p:nvPr/>
        </p:nvSpPr>
        <p:spPr bwMode="auto">
          <a:xfrm>
            <a:off x="2641600" y="5981700"/>
            <a:ext cx="222250" cy="7620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1120403" name="Rectangle 147">
            <a:extLst>
              <a:ext uri="{FF2B5EF4-FFF2-40B4-BE49-F238E27FC236}">
                <a16:creationId xmlns:a16="http://schemas.microsoft.com/office/drawing/2014/main" id="{C33B6288-DB3A-F84F-9467-BABCD7275663}"/>
              </a:ext>
            </a:extLst>
          </p:cNvPr>
          <p:cNvSpPr>
            <a:spLocks noChangeArrowheads="1"/>
          </p:cNvSpPr>
          <p:nvPr/>
        </p:nvSpPr>
        <p:spPr bwMode="auto">
          <a:xfrm>
            <a:off x="3032125" y="54864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20404" name="Rectangle 148">
            <a:extLst>
              <a:ext uri="{FF2B5EF4-FFF2-40B4-BE49-F238E27FC236}">
                <a16:creationId xmlns:a16="http://schemas.microsoft.com/office/drawing/2014/main" id="{82D6E7D0-4DC0-D34F-A437-4F0C364F4BA6}"/>
              </a:ext>
            </a:extLst>
          </p:cNvPr>
          <p:cNvSpPr>
            <a:spLocks noChangeArrowheads="1"/>
          </p:cNvSpPr>
          <p:nvPr/>
        </p:nvSpPr>
        <p:spPr bwMode="auto">
          <a:xfrm>
            <a:off x="2813050" y="6426200"/>
            <a:ext cx="6223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Hagai</a:t>
            </a:r>
          </a:p>
        </p:txBody>
      </p:sp>
      <p:sp>
        <p:nvSpPr>
          <p:cNvPr id="1120405" name="Rectangle 149">
            <a:extLst>
              <a:ext uri="{FF2B5EF4-FFF2-40B4-BE49-F238E27FC236}">
                <a16:creationId xmlns:a16="http://schemas.microsoft.com/office/drawing/2014/main" id="{2AD33AC6-859A-D34A-A4F7-E5DC1912D5A1}"/>
              </a:ext>
            </a:extLst>
          </p:cNvPr>
          <p:cNvSpPr>
            <a:spLocks noChangeArrowheads="1"/>
          </p:cNvSpPr>
          <p:nvPr/>
        </p:nvSpPr>
        <p:spPr bwMode="auto">
          <a:xfrm>
            <a:off x="2649538" y="6700838"/>
            <a:ext cx="8001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Zakaria</a:t>
            </a:r>
          </a:p>
        </p:txBody>
      </p:sp>
      <p:sp>
        <p:nvSpPr>
          <p:cNvPr id="1120406" name="Rectangle 150">
            <a:extLst>
              <a:ext uri="{FF2B5EF4-FFF2-40B4-BE49-F238E27FC236}">
                <a16:creationId xmlns:a16="http://schemas.microsoft.com/office/drawing/2014/main" id="{18FF7E82-B08E-A74C-9BF1-2039D2BE00C8}"/>
              </a:ext>
            </a:extLst>
          </p:cNvPr>
          <p:cNvSpPr>
            <a:spLocks noChangeArrowheads="1"/>
          </p:cNvSpPr>
          <p:nvPr/>
        </p:nvSpPr>
        <p:spPr bwMode="auto">
          <a:xfrm>
            <a:off x="2774950" y="6983413"/>
            <a:ext cx="9652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Maleakhi</a:t>
            </a:r>
          </a:p>
        </p:txBody>
      </p:sp>
      <p:sp>
        <p:nvSpPr>
          <p:cNvPr id="1120407" name="Text Box 151">
            <a:extLst>
              <a:ext uri="{FF2B5EF4-FFF2-40B4-BE49-F238E27FC236}">
                <a16:creationId xmlns:a16="http://schemas.microsoft.com/office/drawing/2014/main" id="{6C087AED-7B86-D545-BA36-C0222251924D}"/>
              </a:ext>
            </a:extLst>
          </p:cNvPr>
          <p:cNvSpPr txBox="1">
            <a:spLocks noChangeArrowheads="1"/>
          </p:cNvSpPr>
          <p:nvPr/>
        </p:nvSpPr>
        <p:spPr bwMode="auto">
          <a:xfrm>
            <a:off x="2157413" y="5738813"/>
            <a:ext cx="747712"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000000"/>
                </a:solidFill>
                <a:latin typeface="Helvetica" pitchFamily="2" charset="0"/>
              </a:rPr>
              <a:t>*</a:t>
            </a:r>
          </a:p>
        </p:txBody>
      </p:sp>
      <p:sp>
        <p:nvSpPr>
          <p:cNvPr id="1120408" name="Text Box 152">
            <a:extLst>
              <a:ext uri="{FF2B5EF4-FFF2-40B4-BE49-F238E27FC236}">
                <a16:creationId xmlns:a16="http://schemas.microsoft.com/office/drawing/2014/main" id="{FD680F11-D814-BE44-ADB3-DCAC204A9BED}"/>
              </a:ext>
            </a:extLst>
          </p:cNvPr>
          <p:cNvSpPr txBox="1">
            <a:spLocks noChangeArrowheads="1"/>
          </p:cNvSpPr>
          <p:nvPr/>
        </p:nvSpPr>
        <p:spPr bwMode="auto">
          <a:xfrm rot="-5400000">
            <a:off x="3975100" y="1673225"/>
            <a:ext cx="32067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endParaRPr lang="en-US" altLang="en-US" sz="900">
              <a:latin typeface="Arial Black" panose="020B0604020202020204" pitchFamily="34" charset="0"/>
            </a:endParaRPr>
          </a:p>
        </p:txBody>
      </p:sp>
      <p:sp>
        <p:nvSpPr>
          <p:cNvPr id="1120409" name="Rectangle 153">
            <a:extLst>
              <a:ext uri="{FF2B5EF4-FFF2-40B4-BE49-F238E27FC236}">
                <a16:creationId xmlns:a16="http://schemas.microsoft.com/office/drawing/2014/main" id="{38F9A6D8-3FDD-8E43-9C45-A2C8F9717F20}"/>
              </a:ext>
            </a:extLst>
          </p:cNvPr>
          <p:cNvSpPr>
            <a:spLocks noChangeArrowheads="1"/>
          </p:cNvSpPr>
          <p:nvPr/>
        </p:nvSpPr>
        <p:spPr bwMode="auto">
          <a:xfrm>
            <a:off x="2876550" y="1498600"/>
            <a:ext cx="6350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Amos</a:t>
            </a:r>
            <a:endParaRPr lang="en-US" altLang="en-US">
              <a:latin typeface="Arial" panose="020B0604020202020204" pitchFamily="34" charset="0"/>
            </a:endParaRPr>
          </a:p>
        </p:txBody>
      </p:sp>
      <p:sp>
        <p:nvSpPr>
          <p:cNvPr id="1120410" name="Rectangle 154">
            <a:extLst>
              <a:ext uri="{FF2B5EF4-FFF2-40B4-BE49-F238E27FC236}">
                <a16:creationId xmlns:a16="http://schemas.microsoft.com/office/drawing/2014/main" id="{63F1EC42-972C-C641-83D1-624797527A09}"/>
              </a:ext>
            </a:extLst>
          </p:cNvPr>
          <p:cNvSpPr>
            <a:spLocks noChangeArrowheads="1"/>
          </p:cNvSpPr>
          <p:nvPr/>
        </p:nvSpPr>
        <p:spPr bwMode="auto">
          <a:xfrm>
            <a:off x="2852738" y="1768475"/>
            <a:ext cx="685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Hosea</a:t>
            </a:r>
            <a:endParaRPr lang="en-US" altLang="en-US">
              <a:latin typeface="Arial" panose="020B0604020202020204" pitchFamily="34" charset="0"/>
            </a:endParaRPr>
          </a:p>
        </p:txBody>
      </p:sp>
      <p:sp>
        <p:nvSpPr>
          <p:cNvPr id="1120411" name="Rectangle 155">
            <a:extLst>
              <a:ext uri="{FF2B5EF4-FFF2-40B4-BE49-F238E27FC236}">
                <a16:creationId xmlns:a16="http://schemas.microsoft.com/office/drawing/2014/main" id="{150F0270-74FB-4C40-A49F-3A1426463396}"/>
              </a:ext>
            </a:extLst>
          </p:cNvPr>
          <p:cNvSpPr>
            <a:spLocks noChangeArrowheads="1"/>
          </p:cNvSpPr>
          <p:nvPr/>
        </p:nvSpPr>
        <p:spPr bwMode="auto">
          <a:xfrm>
            <a:off x="2847975" y="1971675"/>
            <a:ext cx="698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Yunus</a:t>
            </a:r>
            <a:endParaRPr lang="en-US" altLang="en-US">
              <a:latin typeface="Arial" panose="020B0604020202020204" pitchFamily="34" charset="0"/>
            </a:endParaRPr>
          </a:p>
        </p:txBody>
      </p:sp>
      <p:sp>
        <p:nvSpPr>
          <p:cNvPr id="1120412" name="Rectangle 156">
            <a:extLst>
              <a:ext uri="{FF2B5EF4-FFF2-40B4-BE49-F238E27FC236}">
                <a16:creationId xmlns:a16="http://schemas.microsoft.com/office/drawing/2014/main" id="{01E6D7D3-232E-804E-843A-A849E88AE336}"/>
              </a:ext>
            </a:extLst>
          </p:cNvPr>
          <p:cNvSpPr>
            <a:spLocks noChangeArrowheads="1"/>
          </p:cNvSpPr>
          <p:nvPr/>
        </p:nvSpPr>
        <p:spPr bwMode="auto">
          <a:xfrm>
            <a:off x="2900363" y="2162175"/>
            <a:ext cx="493712"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000" b="1">
                <a:latin typeface="Arial" panose="020B0604020202020204" pitchFamily="34" charset="0"/>
              </a:rPr>
              <a:t>(Niniwe)</a:t>
            </a:r>
            <a:endParaRPr lang="en-US" altLang="en-US" sz="1000">
              <a:latin typeface="Arial" panose="020B0604020202020204" pitchFamily="34" charset="0"/>
            </a:endParaRPr>
          </a:p>
        </p:txBody>
      </p:sp>
      <p:sp>
        <p:nvSpPr>
          <p:cNvPr id="1120413" name="Rectangle 157">
            <a:extLst>
              <a:ext uri="{FF2B5EF4-FFF2-40B4-BE49-F238E27FC236}">
                <a16:creationId xmlns:a16="http://schemas.microsoft.com/office/drawing/2014/main" id="{5B88A11C-E40F-E14F-B705-639213552BCD}"/>
              </a:ext>
            </a:extLst>
          </p:cNvPr>
          <p:cNvSpPr>
            <a:spLocks noChangeArrowheads="1"/>
          </p:cNvSpPr>
          <p:nvPr/>
        </p:nvSpPr>
        <p:spPr bwMode="auto">
          <a:xfrm>
            <a:off x="2870200" y="2644775"/>
            <a:ext cx="7874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Yesaya</a:t>
            </a:r>
            <a:endParaRPr lang="en-US" altLang="en-US">
              <a:latin typeface="Arial" panose="020B0604020202020204" pitchFamily="34" charset="0"/>
            </a:endParaRPr>
          </a:p>
        </p:txBody>
      </p:sp>
      <p:sp>
        <p:nvSpPr>
          <p:cNvPr id="1120414" name="Rectangle 158">
            <a:extLst>
              <a:ext uri="{FF2B5EF4-FFF2-40B4-BE49-F238E27FC236}">
                <a16:creationId xmlns:a16="http://schemas.microsoft.com/office/drawing/2014/main" id="{739E3FFD-3B95-5648-A208-556B039BEFE9}"/>
              </a:ext>
            </a:extLst>
          </p:cNvPr>
          <p:cNvSpPr>
            <a:spLocks noChangeArrowheads="1"/>
          </p:cNvSpPr>
          <p:nvPr/>
        </p:nvSpPr>
        <p:spPr bwMode="auto">
          <a:xfrm>
            <a:off x="2870200" y="3209925"/>
            <a:ext cx="6477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Mikha</a:t>
            </a:r>
            <a:endParaRPr lang="en-US" altLang="en-US">
              <a:latin typeface="Arial" panose="020B0604020202020204" pitchFamily="34" charset="0"/>
            </a:endParaRPr>
          </a:p>
        </p:txBody>
      </p:sp>
      <p:sp>
        <p:nvSpPr>
          <p:cNvPr id="1120415" name="Rectangle 159">
            <a:extLst>
              <a:ext uri="{FF2B5EF4-FFF2-40B4-BE49-F238E27FC236}">
                <a16:creationId xmlns:a16="http://schemas.microsoft.com/office/drawing/2014/main" id="{7D9A41D8-958D-CA40-A927-EA48C302725E}"/>
              </a:ext>
            </a:extLst>
          </p:cNvPr>
          <p:cNvSpPr>
            <a:spLocks noChangeArrowheads="1"/>
          </p:cNvSpPr>
          <p:nvPr/>
        </p:nvSpPr>
        <p:spPr bwMode="auto">
          <a:xfrm>
            <a:off x="2965450" y="2924175"/>
            <a:ext cx="4826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Yoel</a:t>
            </a:r>
            <a:endParaRPr lang="en-US" altLang="en-US">
              <a:latin typeface="Arial" panose="020B0604020202020204" pitchFamily="34" charset="0"/>
            </a:endParaRPr>
          </a:p>
        </p:txBody>
      </p:sp>
      <p:sp>
        <p:nvSpPr>
          <p:cNvPr id="1120416" name="Rectangle 160">
            <a:extLst>
              <a:ext uri="{FF2B5EF4-FFF2-40B4-BE49-F238E27FC236}">
                <a16:creationId xmlns:a16="http://schemas.microsoft.com/office/drawing/2014/main" id="{4849E0DA-BE21-0942-B1A5-FA7295EE1A41}"/>
              </a:ext>
            </a:extLst>
          </p:cNvPr>
          <p:cNvSpPr>
            <a:spLocks noChangeArrowheads="1"/>
          </p:cNvSpPr>
          <p:nvPr/>
        </p:nvSpPr>
        <p:spPr bwMode="auto">
          <a:xfrm>
            <a:off x="2738438" y="4125913"/>
            <a:ext cx="692150"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sz="1400" b="1">
                <a:latin typeface="Helvetica" pitchFamily="2" charset="0"/>
              </a:rPr>
              <a:t>Yeremia</a:t>
            </a:r>
            <a:endParaRPr lang="en-US" altLang="en-US" sz="1400">
              <a:latin typeface="Helvetica" pitchFamily="2" charset="0"/>
            </a:endParaRPr>
          </a:p>
        </p:txBody>
      </p:sp>
      <p:sp>
        <p:nvSpPr>
          <p:cNvPr id="1120417" name="Rectangle 161">
            <a:extLst>
              <a:ext uri="{FF2B5EF4-FFF2-40B4-BE49-F238E27FC236}">
                <a16:creationId xmlns:a16="http://schemas.microsoft.com/office/drawing/2014/main" id="{B0290D81-73C3-594B-A6C2-F724855A2AAA}"/>
              </a:ext>
            </a:extLst>
          </p:cNvPr>
          <p:cNvSpPr>
            <a:spLocks noChangeArrowheads="1"/>
          </p:cNvSpPr>
          <p:nvPr/>
        </p:nvSpPr>
        <p:spPr bwMode="auto">
          <a:xfrm>
            <a:off x="2641600" y="4579938"/>
            <a:ext cx="952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Habakuk</a:t>
            </a:r>
            <a:endParaRPr lang="en-US" altLang="en-US">
              <a:latin typeface="Helvetica" pitchFamily="2" charset="0"/>
            </a:endParaRPr>
          </a:p>
        </p:txBody>
      </p:sp>
      <p:sp>
        <p:nvSpPr>
          <p:cNvPr id="1120418" name="Rectangle 162">
            <a:extLst>
              <a:ext uri="{FF2B5EF4-FFF2-40B4-BE49-F238E27FC236}">
                <a16:creationId xmlns:a16="http://schemas.microsoft.com/office/drawing/2014/main" id="{6E312ABB-F48A-AE41-A0FF-71BBF1813B38}"/>
              </a:ext>
            </a:extLst>
          </p:cNvPr>
          <p:cNvSpPr>
            <a:spLocks noChangeArrowheads="1"/>
          </p:cNvSpPr>
          <p:nvPr/>
        </p:nvSpPr>
        <p:spPr bwMode="auto">
          <a:xfrm>
            <a:off x="2498725" y="5059363"/>
            <a:ext cx="1414463"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Zefanya</a:t>
            </a:r>
          </a:p>
        </p:txBody>
      </p:sp>
      <p:sp>
        <p:nvSpPr>
          <p:cNvPr id="1120419" name="Rectangle 163">
            <a:extLst>
              <a:ext uri="{FF2B5EF4-FFF2-40B4-BE49-F238E27FC236}">
                <a16:creationId xmlns:a16="http://schemas.microsoft.com/office/drawing/2014/main" id="{F1811FA8-F51F-5B40-AD3D-369A4E67259D}"/>
              </a:ext>
            </a:extLst>
          </p:cNvPr>
          <p:cNvSpPr>
            <a:spLocks noChangeArrowheads="1"/>
          </p:cNvSpPr>
          <p:nvPr/>
        </p:nvSpPr>
        <p:spPr bwMode="auto">
          <a:xfrm>
            <a:off x="2249488" y="4733925"/>
            <a:ext cx="147955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Nahum</a:t>
            </a:r>
          </a:p>
        </p:txBody>
      </p:sp>
      <p:sp>
        <p:nvSpPr>
          <p:cNvPr id="1120420" name="Text Box 164">
            <a:extLst>
              <a:ext uri="{FF2B5EF4-FFF2-40B4-BE49-F238E27FC236}">
                <a16:creationId xmlns:a16="http://schemas.microsoft.com/office/drawing/2014/main" id="{1FBA3FA2-AB34-6B4C-A2D8-9FD9C43620A3}"/>
              </a:ext>
            </a:extLst>
          </p:cNvPr>
          <p:cNvSpPr txBox="1">
            <a:spLocks noChangeArrowheads="1"/>
          </p:cNvSpPr>
          <p:nvPr/>
        </p:nvSpPr>
        <p:spPr bwMode="auto">
          <a:xfrm>
            <a:off x="2787650" y="4906963"/>
            <a:ext cx="1206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p>
            <a:pPr algn="ctr">
              <a:spcBef>
                <a:spcPct val="50000"/>
              </a:spcBef>
            </a:pPr>
            <a:r>
              <a:rPr lang="en-US" altLang="en-US" sz="1000" b="1">
                <a:latin typeface="Helvetica" pitchFamily="2" charset="0"/>
              </a:rPr>
              <a:t>(ke Niveveh</a:t>
            </a:r>
            <a:r>
              <a:rPr lang="en-US" altLang="en-US" sz="1200" b="1">
                <a:latin typeface="Helvetica" pitchFamily="2" charset="0"/>
              </a:rPr>
              <a:t>)</a:t>
            </a:r>
          </a:p>
        </p:txBody>
      </p:sp>
      <p:sp>
        <p:nvSpPr>
          <p:cNvPr id="1120421" name="Rectangle 165">
            <a:extLst>
              <a:ext uri="{FF2B5EF4-FFF2-40B4-BE49-F238E27FC236}">
                <a16:creationId xmlns:a16="http://schemas.microsoft.com/office/drawing/2014/main" id="{ECC3A478-D2CE-9A45-9CA0-2267DF691C6C}"/>
              </a:ext>
            </a:extLst>
          </p:cNvPr>
          <p:cNvSpPr>
            <a:spLocks noChangeArrowheads="1"/>
          </p:cNvSpPr>
          <p:nvPr/>
        </p:nvSpPr>
        <p:spPr bwMode="auto">
          <a:xfrm>
            <a:off x="2562225" y="4046538"/>
            <a:ext cx="1873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1120422" name="Rectangle 166">
            <a:extLst>
              <a:ext uri="{FF2B5EF4-FFF2-40B4-BE49-F238E27FC236}">
                <a16:creationId xmlns:a16="http://schemas.microsoft.com/office/drawing/2014/main" id="{1304075F-5D66-B747-984D-351ECF38F84D}"/>
              </a:ext>
            </a:extLst>
          </p:cNvPr>
          <p:cNvSpPr>
            <a:spLocks noChangeArrowheads="1"/>
          </p:cNvSpPr>
          <p:nvPr/>
        </p:nvSpPr>
        <p:spPr bwMode="auto">
          <a:xfrm>
            <a:off x="2641600" y="3606800"/>
            <a:ext cx="22225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5000">
                <a:latin typeface="Helvetica" pitchFamily="2" charset="0"/>
              </a:rPr>
              <a:t>•</a:t>
            </a:r>
            <a:endParaRPr lang="en-US" altLang="en-US" sz="2000">
              <a:latin typeface="Helvetica" pitchFamily="2" charset="0"/>
            </a:endParaRPr>
          </a:p>
        </p:txBody>
      </p:sp>
      <p:sp>
        <p:nvSpPr>
          <p:cNvPr id="1120423" name="Rectangle 167">
            <a:extLst>
              <a:ext uri="{FF2B5EF4-FFF2-40B4-BE49-F238E27FC236}">
                <a16:creationId xmlns:a16="http://schemas.microsoft.com/office/drawing/2014/main" id="{47078D67-E0AA-C648-90FC-F6FF91C67E68}"/>
              </a:ext>
            </a:extLst>
          </p:cNvPr>
          <p:cNvSpPr>
            <a:spLocks noChangeArrowheads="1"/>
          </p:cNvSpPr>
          <p:nvPr/>
        </p:nvSpPr>
        <p:spPr bwMode="auto">
          <a:xfrm>
            <a:off x="2862263" y="5545138"/>
            <a:ext cx="10414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Yehezkiel</a:t>
            </a:r>
          </a:p>
        </p:txBody>
      </p:sp>
      <p:sp>
        <p:nvSpPr>
          <p:cNvPr id="1120424" name="Rectangle 168">
            <a:extLst>
              <a:ext uri="{FF2B5EF4-FFF2-40B4-BE49-F238E27FC236}">
                <a16:creationId xmlns:a16="http://schemas.microsoft.com/office/drawing/2014/main" id="{3CD5E53C-DE49-1140-BC69-51DCC1B542DC}"/>
              </a:ext>
            </a:extLst>
          </p:cNvPr>
          <p:cNvSpPr>
            <a:spLocks noChangeArrowheads="1"/>
          </p:cNvSpPr>
          <p:nvPr/>
        </p:nvSpPr>
        <p:spPr bwMode="auto">
          <a:xfrm>
            <a:off x="2847975" y="5849938"/>
            <a:ext cx="685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Daniel</a:t>
            </a:r>
            <a:endParaRPr lang="en-US" altLang="en-US">
              <a:latin typeface="Helvetica" pitchFamily="2" charset="0"/>
            </a:endParaRPr>
          </a:p>
        </p:txBody>
      </p:sp>
      <p:sp>
        <p:nvSpPr>
          <p:cNvPr id="1120425" name="Line 169">
            <a:extLst>
              <a:ext uri="{FF2B5EF4-FFF2-40B4-BE49-F238E27FC236}">
                <a16:creationId xmlns:a16="http://schemas.microsoft.com/office/drawing/2014/main" id="{D5768A3D-A42F-E347-B7F3-E36F269E9086}"/>
              </a:ext>
            </a:extLst>
          </p:cNvPr>
          <p:cNvSpPr>
            <a:spLocks noChangeShapeType="1"/>
          </p:cNvSpPr>
          <p:nvPr/>
        </p:nvSpPr>
        <p:spPr bwMode="auto">
          <a:xfrm>
            <a:off x="2559050" y="571500"/>
            <a:ext cx="0" cy="22066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0426" name="Line 170">
            <a:extLst>
              <a:ext uri="{FF2B5EF4-FFF2-40B4-BE49-F238E27FC236}">
                <a16:creationId xmlns:a16="http://schemas.microsoft.com/office/drawing/2014/main" id="{51644968-FE49-704C-81AD-8CDF878AEA19}"/>
              </a:ext>
            </a:extLst>
          </p:cNvPr>
          <p:cNvSpPr>
            <a:spLocks noChangeShapeType="1"/>
          </p:cNvSpPr>
          <p:nvPr/>
        </p:nvSpPr>
        <p:spPr bwMode="auto">
          <a:xfrm>
            <a:off x="2516188" y="814388"/>
            <a:ext cx="1676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0427" name="Line 171">
            <a:extLst>
              <a:ext uri="{FF2B5EF4-FFF2-40B4-BE49-F238E27FC236}">
                <a16:creationId xmlns:a16="http://schemas.microsoft.com/office/drawing/2014/main" id="{DC269FC0-6A78-114E-A594-B5F3CDC18B5E}"/>
              </a:ext>
            </a:extLst>
          </p:cNvPr>
          <p:cNvSpPr>
            <a:spLocks noChangeShapeType="1"/>
          </p:cNvSpPr>
          <p:nvPr/>
        </p:nvSpPr>
        <p:spPr bwMode="auto">
          <a:xfrm>
            <a:off x="4152900" y="182563"/>
            <a:ext cx="0" cy="6048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0428" name="Line 172">
            <a:extLst>
              <a:ext uri="{FF2B5EF4-FFF2-40B4-BE49-F238E27FC236}">
                <a16:creationId xmlns:a16="http://schemas.microsoft.com/office/drawing/2014/main" id="{0FA17A06-A673-444C-A065-1E602CC1051F}"/>
              </a:ext>
            </a:extLst>
          </p:cNvPr>
          <p:cNvSpPr>
            <a:spLocks noChangeShapeType="1"/>
          </p:cNvSpPr>
          <p:nvPr/>
        </p:nvSpPr>
        <p:spPr bwMode="auto">
          <a:xfrm>
            <a:off x="2535238" y="1011238"/>
            <a:ext cx="0" cy="29035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0429" name="Line 173">
            <a:extLst>
              <a:ext uri="{FF2B5EF4-FFF2-40B4-BE49-F238E27FC236}">
                <a16:creationId xmlns:a16="http://schemas.microsoft.com/office/drawing/2014/main" id="{E9477799-A785-2D4A-B9B0-FB619FFC8D07}"/>
              </a:ext>
            </a:extLst>
          </p:cNvPr>
          <p:cNvSpPr>
            <a:spLocks noChangeShapeType="1"/>
          </p:cNvSpPr>
          <p:nvPr/>
        </p:nvSpPr>
        <p:spPr bwMode="auto">
          <a:xfrm>
            <a:off x="2511425" y="1001713"/>
            <a:ext cx="1693863"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0430" name="Line 174">
            <a:extLst>
              <a:ext uri="{FF2B5EF4-FFF2-40B4-BE49-F238E27FC236}">
                <a16:creationId xmlns:a16="http://schemas.microsoft.com/office/drawing/2014/main" id="{461F93F6-53E2-A841-A2A2-8FE9BE4C7D1B}"/>
              </a:ext>
            </a:extLst>
          </p:cNvPr>
          <p:cNvSpPr>
            <a:spLocks noChangeShapeType="1"/>
          </p:cNvSpPr>
          <p:nvPr/>
        </p:nvSpPr>
        <p:spPr bwMode="auto">
          <a:xfrm>
            <a:off x="2509838" y="7305675"/>
            <a:ext cx="1693862" cy="0"/>
          </a:xfrm>
          <a:prstGeom prst="line">
            <a:avLst/>
          </a:prstGeom>
          <a:noFill/>
          <a:ln w="76200">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120431" name="Line 175">
            <a:extLst>
              <a:ext uri="{FF2B5EF4-FFF2-40B4-BE49-F238E27FC236}">
                <a16:creationId xmlns:a16="http://schemas.microsoft.com/office/drawing/2014/main" id="{4C16342F-0A98-5F4A-83FB-757286F562B8}"/>
              </a:ext>
            </a:extLst>
          </p:cNvPr>
          <p:cNvSpPr>
            <a:spLocks noChangeShapeType="1"/>
          </p:cNvSpPr>
          <p:nvPr/>
        </p:nvSpPr>
        <p:spPr bwMode="auto">
          <a:xfrm>
            <a:off x="4164013" y="1006475"/>
            <a:ext cx="0" cy="62801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0432" name="Line 176">
            <a:extLst>
              <a:ext uri="{FF2B5EF4-FFF2-40B4-BE49-F238E27FC236}">
                <a16:creationId xmlns:a16="http://schemas.microsoft.com/office/drawing/2014/main" id="{371F0EA7-A970-494A-BF19-A09C647B69B0}"/>
              </a:ext>
            </a:extLst>
          </p:cNvPr>
          <p:cNvSpPr>
            <a:spLocks noChangeShapeType="1"/>
          </p:cNvSpPr>
          <p:nvPr/>
        </p:nvSpPr>
        <p:spPr bwMode="auto">
          <a:xfrm>
            <a:off x="2541588" y="5576888"/>
            <a:ext cx="0" cy="17129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0433" name="Line 177">
            <a:extLst>
              <a:ext uri="{FF2B5EF4-FFF2-40B4-BE49-F238E27FC236}">
                <a16:creationId xmlns:a16="http://schemas.microsoft.com/office/drawing/2014/main" id="{CF9FD082-176C-384E-9B56-A1E03FA6A462}"/>
              </a:ext>
            </a:extLst>
          </p:cNvPr>
          <p:cNvSpPr>
            <a:spLocks noChangeShapeType="1"/>
          </p:cNvSpPr>
          <p:nvPr/>
        </p:nvSpPr>
        <p:spPr bwMode="auto">
          <a:xfrm flipV="1">
            <a:off x="2201863" y="546100"/>
            <a:ext cx="1587" cy="340201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34" name="Rectangle 178" descr="Small grid">
            <a:extLst>
              <a:ext uri="{FF2B5EF4-FFF2-40B4-BE49-F238E27FC236}">
                <a16:creationId xmlns:a16="http://schemas.microsoft.com/office/drawing/2014/main" id="{9EB99BAF-8EA7-6A47-BF4D-2D1E46979DC3}"/>
              </a:ext>
            </a:extLst>
          </p:cNvPr>
          <p:cNvSpPr>
            <a:spLocks noChangeArrowheads="1"/>
          </p:cNvSpPr>
          <p:nvPr/>
        </p:nvSpPr>
        <p:spPr bwMode="auto">
          <a:xfrm>
            <a:off x="1985963" y="3365500"/>
            <a:ext cx="247650" cy="1524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0435" name="Line 179">
            <a:extLst>
              <a:ext uri="{FF2B5EF4-FFF2-40B4-BE49-F238E27FC236}">
                <a16:creationId xmlns:a16="http://schemas.microsoft.com/office/drawing/2014/main" id="{64BEB4C1-FD57-6747-AD20-61864A2C2FD1}"/>
              </a:ext>
            </a:extLst>
          </p:cNvPr>
          <p:cNvSpPr>
            <a:spLocks noChangeShapeType="1"/>
          </p:cNvSpPr>
          <p:nvPr/>
        </p:nvSpPr>
        <p:spPr bwMode="auto">
          <a:xfrm>
            <a:off x="2597150" y="1079500"/>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0436" name="Rectangle 180">
            <a:extLst>
              <a:ext uri="{FF2B5EF4-FFF2-40B4-BE49-F238E27FC236}">
                <a16:creationId xmlns:a16="http://schemas.microsoft.com/office/drawing/2014/main" id="{B3BA1B2A-433D-0049-A039-6855E84F7BBC}"/>
              </a:ext>
            </a:extLst>
          </p:cNvPr>
          <p:cNvSpPr>
            <a:spLocks noChangeArrowheads="1"/>
          </p:cNvSpPr>
          <p:nvPr/>
        </p:nvSpPr>
        <p:spPr bwMode="auto">
          <a:xfrm>
            <a:off x="2733675" y="3413125"/>
            <a:ext cx="6350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Obaja</a:t>
            </a:r>
            <a:endParaRPr lang="en-US" altLang="en-US">
              <a:latin typeface="Arial" panose="020B0604020202020204" pitchFamily="34" charset="0"/>
            </a:endParaRPr>
          </a:p>
        </p:txBody>
      </p:sp>
      <p:sp>
        <p:nvSpPr>
          <p:cNvPr id="1120437" name="Rectangle 181">
            <a:extLst>
              <a:ext uri="{FF2B5EF4-FFF2-40B4-BE49-F238E27FC236}">
                <a16:creationId xmlns:a16="http://schemas.microsoft.com/office/drawing/2014/main" id="{038BBDB9-78E0-4D4D-BEE3-65B6127608AD}"/>
              </a:ext>
            </a:extLst>
          </p:cNvPr>
          <p:cNvSpPr>
            <a:spLocks noChangeArrowheads="1"/>
          </p:cNvSpPr>
          <p:nvPr/>
        </p:nvSpPr>
        <p:spPr bwMode="auto">
          <a:xfrm>
            <a:off x="2886075" y="3616325"/>
            <a:ext cx="612775"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000" b="1">
                <a:latin typeface="Arial" panose="020B0604020202020204" pitchFamily="34" charset="0"/>
              </a:rPr>
              <a:t>(ke Edom)</a:t>
            </a:r>
            <a:endParaRPr lang="en-US" altLang="en-US" sz="1000">
              <a:latin typeface="Arial" panose="020B0604020202020204" pitchFamily="34" charset="0"/>
            </a:endParaRPr>
          </a:p>
        </p:txBody>
      </p:sp>
      <p:sp>
        <p:nvSpPr>
          <p:cNvPr id="1120438" name="Text Box 182">
            <a:extLst>
              <a:ext uri="{FF2B5EF4-FFF2-40B4-BE49-F238E27FC236}">
                <a16:creationId xmlns:a16="http://schemas.microsoft.com/office/drawing/2014/main" id="{7EA3CB2C-022B-E546-BD29-33C76061FEBF}"/>
              </a:ext>
            </a:extLst>
          </p:cNvPr>
          <p:cNvSpPr txBox="1">
            <a:spLocks noChangeArrowheads="1"/>
          </p:cNvSpPr>
          <p:nvPr/>
        </p:nvSpPr>
        <p:spPr bwMode="auto">
          <a:xfrm>
            <a:off x="3278188" y="4052888"/>
            <a:ext cx="7397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1400" i="1">
                <a:latin typeface="Kosher-Normal" charset="0"/>
              </a:rPr>
              <a:t>NC</a:t>
            </a:r>
            <a:endParaRPr lang="en-US" altLang="en-US" sz="1400" b="1" i="1">
              <a:solidFill>
                <a:srgbClr val="00DFCA"/>
              </a:solidFill>
              <a:latin typeface="Comic Sans MS" panose="030F0902030302020204" pitchFamily="66" charset="0"/>
            </a:endParaRPr>
          </a:p>
        </p:txBody>
      </p:sp>
      <p:grpSp>
        <p:nvGrpSpPr>
          <p:cNvPr id="1120439" name="Group 183">
            <a:extLst>
              <a:ext uri="{FF2B5EF4-FFF2-40B4-BE49-F238E27FC236}">
                <a16:creationId xmlns:a16="http://schemas.microsoft.com/office/drawing/2014/main" id="{B9860538-1C7E-F046-9974-9C0FE9B68CF2}"/>
              </a:ext>
            </a:extLst>
          </p:cNvPr>
          <p:cNvGrpSpPr>
            <a:grpSpLocks/>
          </p:cNvGrpSpPr>
          <p:nvPr/>
        </p:nvGrpSpPr>
        <p:grpSpPr bwMode="auto">
          <a:xfrm>
            <a:off x="3462338" y="4022725"/>
            <a:ext cx="420687" cy="477838"/>
            <a:chOff x="1084" y="711"/>
            <a:chExt cx="2950" cy="2769"/>
          </a:xfrm>
        </p:grpSpPr>
        <p:grpSp>
          <p:nvGrpSpPr>
            <p:cNvPr id="1120440" name="Group 184">
              <a:extLst>
                <a:ext uri="{FF2B5EF4-FFF2-40B4-BE49-F238E27FC236}">
                  <a16:creationId xmlns:a16="http://schemas.microsoft.com/office/drawing/2014/main" id="{0E5D7251-E7EE-BF43-B799-451CEF471413}"/>
                </a:ext>
              </a:extLst>
            </p:cNvPr>
            <p:cNvGrpSpPr>
              <a:grpSpLocks/>
            </p:cNvGrpSpPr>
            <p:nvPr/>
          </p:nvGrpSpPr>
          <p:grpSpPr bwMode="auto">
            <a:xfrm>
              <a:off x="1084" y="711"/>
              <a:ext cx="2950" cy="2769"/>
              <a:chOff x="2707" y="548"/>
              <a:chExt cx="2950" cy="2769"/>
            </a:xfrm>
          </p:grpSpPr>
          <p:grpSp>
            <p:nvGrpSpPr>
              <p:cNvPr id="1120441" name="Group 185">
                <a:extLst>
                  <a:ext uri="{FF2B5EF4-FFF2-40B4-BE49-F238E27FC236}">
                    <a16:creationId xmlns:a16="http://schemas.microsoft.com/office/drawing/2014/main" id="{DFBA1BA8-421A-6F45-8779-0A2576209D21}"/>
                  </a:ext>
                </a:extLst>
              </p:cNvPr>
              <p:cNvGrpSpPr>
                <a:grpSpLocks/>
              </p:cNvGrpSpPr>
              <p:nvPr/>
            </p:nvGrpSpPr>
            <p:grpSpPr bwMode="auto">
              <a:xfrm>
                <a:off x="3180" y="1046"/>
                <a:ext cx="2105" cy="1421"/>
                <a:chOff x="578" y="2316"/>
                <a:chExt cx="2105" cy="1421"/>
              </a:xfrm>
            </p:grpSpPr>
            <p:sp>
              <p:nvSpPr>
                <p:cNvPr id="1120442" name="Freeform 186" descr="Cork">
                  <a:extLst>
                    <a:ext uri="{FF2B5EF4-FFF2-40B4-BE49-F238E27FC236}">
                      <a16:creationId xmlns:a16="http://schemas.microsoft.com/office/drawing/2014/main" id="{AC580576-ED22-0B42-A418-270886855BE5}"/>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120443" name="Freeform 187" descr="Cork">
                  <a:extLst>
                    <a:ext uri="{FF2B5EF4-FFF2-40B4-BE49-F238E27FC236}">
                      <a16:creationId xmlns:a16="http://schemas.microsoft.com/office/drawing/2014/main" id="{6D83B4A7-9284-C047-8278-C8780D0EBAFD}"/>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1120444" name="Picture 188">
                <a:extLst>
                  <a:ext uri="{FF2B5EF4-FFF2-40B4-BE49-F238E27FC236}">
                    <a16:creationId xmlns:a16="http://schemas.microsoft.com/office/drawing/2014/main" id="{344B69EF-7524-5045-AB08-52BEEF2FC1A1}"/>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20445" name="Freeform 189">
              <a:extLst>
                <a:ext uri="{FF2B5EF4-FFF2-40B4-BE49-F238E27FC236}">
                  <a16:creationId xmlns:a16="http://schemas.microsoft.com/office/drawing/2014/main" id="{823CCE0B-3857-C549-917B-88016BC4CE17}"/>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120446" name="Freeform 190">
              <a:extLst>
                <a:ext uri="{FF2B5EF4-FFF2-40B4-BE49-F238E27FC236}">
                  <a16:creationId xmlns:a16="http://schemas.microsoft.com/office/drawing/2014/main" id="{DC1922A5-7CF7-3242-A787-A3929CCBB5FF}"/>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120447" name="Freeform 191">
              <a:extLst>
                <a:ext uri="{FF2B5EF4-FFF2-40B4-BE49-F238E27FC236}">
                  <a16:creationId xmlns:a16="http://schemas.microsoft.com/office/drawing/2014/main" id="{D1C95187-794C-F348-B578-055965DCD36E}"/>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120448" name="Freeform 192">
              <a:extLst>
                <a:ext uri="{FF2B5EF4-FFF2-40B4-BE49-F238E27FC236}">
                  <a16:creationId xmlns:a16="http://schemas.microsoft.com/office/drawing/2014/main" id="{E7611AD7-520E-DE4D-A5C4-A7EFDB5BC5A5}"/>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120449" name="Freeform 193">
              <a:extLst>
                <a:ext uri="{FF2B5EF4-FFF2-40B4-BE49-F238E27FC236}">
                  <a16:creationId xmlns:a16="http://schemas.microsoft.com/office/drawing/2014/main" id="{2321B8E1-BD7D-9842-9208-921A7578CD14}"/>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1120450" name="Rectangle 194">
            <a:extLst>
              <a:ext uri="{FF2B5EF4-FFF2-40B4-BE49-F238E27FC236}">
                <a16:creationId xmlns:a16="http://schemas.microsoft.com/office/drawing/2014/main" id="{76B23901-B4FB-9142-9844-1AF2D2E64E9C}"/>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20451" name="Picture 195">
            <a:extLst>
              <a:ext uri="{FF2B5EF4-FFF2-40B4-BE49-F238E27FC236}">
                <a16:creationId xmlns:a16="http://schemas.microsoft.com/office/drawing/2014/main" id="{56938F7F-DBC6-AB45-92EA-FC15D1F9A0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806" r="29846" b="220"/>
          <a:stretch>
            <a:fillRect/>
          </a:stretch>
        </p:blipFill>
        <p:spPr bwMode="auto">
          <a:xfrm>
            <a:off x="5041900" y="469900"/>
            <a:ext cx="4716463" cy="6846888"/>
          </a:xfrm>
          <a:prstGeom prst="rect">
            <a:avLst/>
          </a:prstGeom>
          <a:noFill/>
          <a:extLst>
            <a:ext uri="{909E8E84-426E-40DD-AFC4-6F175D3DCCD1}">
              <a14:hiddenFill xmlns:a14="http://schemas.microsoft.com/office/drawing/2010/main">
                <a:solidFill>
                  <a:srgbClr val="FFFFFF"/>
                </a:solidFill>
              </a14:hiddenFill>
            </a:ext>
          </a:extLst>
        </p:spPr>
      </p:pic>
      <p:sp>
        <p:nvSpPr>
          <p:cNvPr id="1120452" name="Rectangle 196">
            <a:extLst>
              <a:ext uri="{FF2B5EF4-FFF2-40B4-BE49-F238E27FC236}">
                <a16:creationId xmlns:a16="http://schemas.microsoft.com/office/drawing/2014/main" id="{C57CB8B0-8582-CF47-AFB7-8F0BC5ECDD20}"/>
              </a:ext>
            </a:extLst>
          </p:cNvPr>
          <p:cNvSpPr>
            <a:spLocks noChangeArrowheads="1"/>
          </p:cNvSpPr>
          <p:nvPr/>
        </p:nvSpPr>
        <p:spPr bwMode="auto">
          <a:xfrm>
            <a:off x="4989513" y="407988"/>
            <a:ext cx="4692650" cy="6834187"/>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66FFFF"/>
              </a:solidFill>
            </a:endParaRPr>
          </a:p>
        </p:txBody>
      </p:sp>
      <p:sp>
        <p:nvSpPr>
          <p:cNvPr id="1120453" name="Rectangle 197">
            <a:extLst>
              <a:ext uri="{FF2B5EF4-FFF2-40B4-BE49-F238E27FC236}">
                <a16:creationId xmlns:a16="http://schemas.microsoft.com/office/drawing/2014/main" id="{FD31F9F4-CB80-C94D-B2AC-AEF0E9D880AD}"/>
              </a:ext>
            </a:extLst>
          </p:cNvPr>
          <p:cNvSpPr>
            <a:spLocks noChangeArrowheads="1"/>
          </p:cNvSpPr>
          <p:nvPr/>
        </p:nvSpPr>
        <p:spPr bwMode="auto">
          <a:xfrm>
            <a:off x="5026025" y="412750"/>
            <a:ext cx="4694238" cy="6850063"/>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20454" name="Picture 198">
            <a:extLst>
              <a:ext uri="{FF2B5EF4-FFF2-40B4-BE49-F238E27FC236}">
                <a16:creationId xmlns:a16="http://schemas.microsoft.com/office/drawing/2014/main" id="{DE8712B4-D27D-F14C-83B9-7F901445FA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120455" name="Rectangle 199">
            <a:extLst>
              <a:ext uri="{FF2B5EF4-FFF2-40B4-BE49-F238E27FC236}">
                <a16:creationId xmlns:a16="http://schemas.microsoft.com/office/drawing/2014/main" id="{F745E83A-F7AC-2940-B466-BDAD52C774C2}"/>
              </a:ext>
            </a:extLst>
          </p:cNvPr>
          <p:cNvSpPr>
            <a:spLocks noChangeArrowheads="1"/>
          </p:cNvSpPr>
          <p:nvPr/>
        </p:nvSpPr>
        <p:spPr bwMode="auto">
          <a:xfrm>
            <a:off x="5575300" y="4243388"/>
            <a:ext cx="3548063" cy="1370012"/>
          </a:xfrm>
          <a:prstGeom prst="rect">
            <a:avLst/>
          </a:prstGeom>
          <a:noFill/>
          <a:ln>
            <a:noFill/>
          </a:ln>
          <a:effectLst>
            <a:outerShdw dist="127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pPr algn="ctr">
              <a:lnSpc>
                <a:spcPct val="70000"/>
              </a:lnSpc>
              <a:spcBef>
                <a:spcPct val="50000"/>
              </a:spcBef>
            </a:pPr>
            <a:endParaRPr lang="en-US" altLang="en-US" sz="2400" b="1">
              <a:solidFill>
                <a:srgbClr val="66FFFF"/>
              </a:solidFill>
              <a:latin typeface="Helvetica" pitchFamily="2" charset="0"/>
            </a:endParaRPr>
          </a:p>
          <a:p>
            <a:pPr algn="ctr">
              <a:lnSpc>
                <a:spcPct val="70000"/>
              </a:lnSpc>
              <a:spcBef>
                <a:spcPct val="50000"/>
              </a:spcBef>
            </a:pPr>
            <a:endParaRPr lang="en-US" altLang="en-US" b="1">
              <a:solidFill>
                <a:srgbClr val="66FFFF"/>
              </a:solidFill>
              <a:latin typeface="Helvetica" pitchFamily="2" charset="0"/>
            </a:endParaRPr>
          </a:p>
          <a:p>
            <a:pPr algn="ctr">
              <a:lnSpc>
                <a:spcPct val="70000"/>
              </a:lnSpc>
              <a:spcBef>
                <a:spcPct val="50000"/>
              </a:spcBef>
            </a:pPr>
            <a:endParaRPr lang="en-US" altLang="en-US" b="1">
              <a:solidFill>
                <a:srgbClr val="66FFFF"/>
              </a:solidFill>
              <a:latin typeface="Helvetica" pitchFamily="2" charset="0"/>
            </a:endParaRPr>
          </a:p>
          <a:p>
            <a:pPr algn="ctr">
              <a:lnSpc>
                <a:spcPct val="70000"/>
              </a:lnSpc>
              <a:spcBef>
                <a:spcPct val="50000"/>
              </a:spcBef>
            </a:pPr>
            <a:endParaRPr lang="en-US" altLang="en-US" sz="2000" b="1">
              <a:solidFill>
                <a:srgbClr val="66FFFF"/>
              </a:solidFill>
              <a:latin typeface="Helvetica" pitchFamily="2" charset="0"/>
            </a:endParaRPr>
          </a:p>
        </p:txBody>
      </p:sp>
      <p:sp>
        <p:nvSpPr>
          <p:cNvPr id="1120456" name="Rectangle 200">
            <a:extLst>
              <a:ext uri="{FF2B5EF4-FFF2-40B4-BE49-F238E27FC236}">
                <a16:creationId xmlns:a16="http://schemas.microsoft.com/office/drawing/2014/main" id="{A15EE154-42AE-D446-9F64-09C6D16EB4BE}"/>
              </a:ext>
            </a:extLst>
          </p:cNvPr>
          <p:cNvSpPr>
            <a:spLocks noChangeArrowheads="1"/>
          </p:cNvSpPr>
          <p:nvPr/>
        </p:nvSpPr>
        <p:spPr bwMode="auto">
          <a:xfrm>
            <a:off x="6684963" y="584200"/>
            <a:ext cx="2706687"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1120457" name="Text Box 201">
            <a:extLst>
              <a:ext uri="{FF2B5EF4-FFF2-40B4-BE49-F238E27FC236}">
                <a16:creationId xmlns:a16="http://schemas.microsoft.com/office/drawing/2014/main" id="{3124C737-2B03-FB42-BD6E-54405E38AE3A}"/>
              </a:ext>
            </a:extLst>
          </p:cNvPr>
          <p:cNvSpPr txBox="1">
            <a:spLocks noChangeArrowheads="1"/>
          </p:cNvSpPr>
          <p:nvPr/>
        </p:nvSpPr>
        <p:spPr bwMode="auto">
          <a:xfrm>
            <a:off x="5251450" y="3362325"/>
            <a:ext cx="4330700" cy="5588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5000"/>
              </a:lnSpc>
              <a:spcBef>
                <a:spcPct val="50000"/>
              </a:spcBef>
            </a:pPr>
            <a:r>
              <a:rPr lang="en-US" altLang="en-US" sz="3600" b="1">
                <a:solidFill>
                  <a:srgbClr val="FFEA18"/>
                </a:solidFill>
                <a:latin typeface="Helvetica" pitchFamily="2" charset="0"/>
              </a:rPr>
              <a:t>"Nabi-Nabi"</a:t>
            </a:r>
          </a:p>
        </p:txBody>
      </p:sp>
      <p:sp>
        <p:nvSpPr>
          <p:cNvPr id="1120458" name="Rectangle 202">
            <a:extLst>
              <a:ext uri="{FF2B5EF4-FFF2-40B4-BE49-F238E27FC236}">
                <a16:creationId xmlns:a16="http://schemas.microsoft.com/office/drawing/2014/main" id="{5962E2D4-B78D-BB49-B4B1-36E8E28FA7BA}"/>
              </a:ext>
            </a:extLst>
          </p:cNvPr>
          <p:cNvSpPr>
            <a:spLocks noChangeArrowheads="1"/>
          </p:cNvSpPr>
          <p:nvPr/>
        </p:nvSpPr>
        <p:spPr bwMode="auto">
          <a:xfrm>
            <a:off x="5265738" y="2297113"/>
            <a:ext cx="4349750" cy="10033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000" b="1" i="1">
                <a:solidFill>
                  <a:schemeClr val="bg1"/>
                </a:solidFill>
                <a:latin typeface="Helvetica" pitchFamily="2" charset="0"/>
              </a:rPr>
              <a:t>MENSET</a:t>
            </a:r>
          </a:p>
          <a:p>
            <a:pPr algn="ctr">
              <a:lnSpc>
                <a:spcPct val="50000"/>
              </a:lnSpc>
              <a:spcBef>
                <a:spcPct val="50000"/>
              </a:spcBef>
            </a:pPr>
            <a:r>
              <a:rPr lang="en-US" altLang="en-US" sz="4000" b="1" i="1">
                <a:solidFill>
                  <a:schemeClr val="bg1"/>
                </a:solidFill>
                <a:latin typeface="Helvetica" pitchFamily="2" charset="0"/>
              </a:rPr>
              <a:t>KITAB</a:t>
            </a:r>
            <a:endParaRPr lang="en-US" altLang="en-US" b="1" u="sng">
              <a:solidFill>
                <a:schemeClr val="bg1"/>
              </a:solidFill>
              <a:latin typeface="Helvetica" pitchFamily="2" charset="0"/>
            </a:endParaRPr>
          </a:p>
        </p:txBody>
      </p:sp>
      <p:sp>
        <p:nvSpPr>
          <p:cNvPr id="1120459" name="Text Box 203">
            <a:extLst>
              <a:ext uri="{FF2B5EF4-FFF2-40B4-BE49-F238E27FC236}">
                <a16:creationId xmlns:a16="http://schemas.microsoft.com/office/drawing/2014/main" id="{B65C86DC-F7CD-8147-8E1E-E32A0BDCEEE1}"/>
              </a:ext>
            </a:extLst>
          </p:cNvPr>
          <p:cNvSpPr txBox="1">
            <a:spLocks noChangeArrowheads="1"/>
          </p:cNvSpPr>
          <p:nvPr/>
        </p:nvSpPr>
        <p:spPr bwMode="auto">
          <a:xfrm>
            <a:off x="5187950" y="5954713"/>
            <a:ext cx="4422775" cy="944562"/>
          </a:xfrm>
          <a:prstGeom prst="rect">
            <a:avLst/>
          </a:prstGeom>
          <a:noFill/>
          <a:ln>
            <a:noFill/>
          </a:ln>
          <a:effectLst>
            <a:outerShdw dist="53882" dir="2700000" algn="ctr" rotWithShape="0">
              <a:srgbClr val="080808"/>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1">
                <a:solidFill>
                  <a:srgbClr val="66FFFF"/>
                </a:solidFill>
                <a:latin typeface="Helvetica" pitchFamily="2" charset="0"/>
              </a:rPr>
              <a:t> Kepada Kerajaan Selatan </a:t>
            </a:r>
            <a:r>
              <a:rPr lang="en-US" altLang="en-US" sz="3200" b="1">
                <a:solidFill>
                  <a:srgbClr val="66FFFF"/>
                </a:solidFill>
                <a:latin typeface="Helvetica" pitchFamily="2" charset="0"/>
              </a:rPr>
              <a:t>13 KITAB</a:t>
            </a:r>
          </a:p>
        </p:txBody>
      </p:sp>
      <p:sp>
        <p:nvSpPr>
          <p:cNvPr id="1120460" name="Text Box 204">
            <a:extLst>
              <a:ext uri="{FF2B5EF4-FFF2-40B4-BE49-F238E27FC236}">
                <a16:creationId xmlns:a16="http://schemas.microsoft.com/office/drawing/2014/main" id="{B31B4FC8-4D5E-5046-8493-CB5C79D2A269}"/>
              </a:ext>
            </a:extLst>
          </p:cNvPr>
          <p:cNvSpPr txBox="1">
            <a:spLocks noChangeArrowheads="1"/>
          </p:cNvSpPr>
          <p:nvPr/>
        </p:nvSpPr>
        <p:spPr bwMode="auto">
          <a:xfrm>
            <a:off x="4965700" y="4637088"/>
            <a:ext cx="4730750" cy="944562"/>
          </a:xfrm>
          <a:prstGeom prst="rect">
            <a:avLst/>
          </a:prstGeom>
          <a:noFill/>
          <a:ln>
            <a:noFill/>
          </a:ln>
          <a:effectLst>
            <a:outerShdw dist="63500" dir="3187806" algn="ctr" rotWithShape="0">
              <a:srgbClr val="080808"/>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r>
              <a:rPr lang="en-US" altLang="en-US" sz="2400" b="1">
                <a:solidFill>
                  <a:srgbClr val="66FFFF"/>
                </a:solidFill>
                <a:latin typeface="Helvetica" pitchFamily="2" charset="0"/>
              </a:rPr>
              <a:t>Kepada Kerajaan Utara </a:t>
            </a:r>
          </a:p>
          <a:p>
            <a:pPr algn="ctr"/>
            <a:r>
              <a:rPr lang="en-US" altLang="en-US" sz="3200" b="1">
                <a:solidFill>
                  <a:srgbClr val="66FFFF"/>
                </a:solidFill>
                <a:latin typeface="Helvetica" pitchFamily="2" charset="0"/>
              </a:rPr>
              <a:t>3 KITAB</a:t>
            </a:r>
          </a:p>
        </p:txBody>
      </p:sp>
      <p:grpSp>
        <p:nvGrpSpPr>
          <p:cNvPr id="1120461" name="Group 205">
            <a:extLst>
              <a:ext uri="{FF2B5EF4-FFF2-40B4-BE49-F238E27FC236}">
                <a16:creationId xmlns:a16="http://schemas.microsoft.com/office/drawing/2014/main" id="{39012C29-E2DE-2848-9A8F-57DCB92FC5C9}"/>
              </a:ext>
            </a:extLst>
          </p:cNvPr>
          <p:cNvGrpSpPr>
            <a:grpSpLocks/>
          </p:cNvGrpSpPr>
          <p:nvPr/>
        </p:nvGrpSpPr>
        <p:grpSpPr bwMode="auto">
          <a:xfrm>
            <a:off x="2463800" y="1319213"/>
            <a:ext cx="7140575" cy="4200525"/>
            <a:chOff x="1552" y="831"/>
            <a:chExt cx="4498" cy="2646"/>
          </a:xfrm>
        </p:grpSpPr>
        <p:sp>
          <p:nvSpPr>
            <p:cNvPr id="1120462" name="AutoShape 206">
              <a:extLst>
                <a:ext uri="{FF2B5EF4-FFF2-40B4-BE49-F238E27FC236}">
                  <a16:creationId xmlns:a16="http://schemas.microsoft.com/office/drawing/2014/main" id="{4CE3555C-E57C-FB43-8406-B8FABA9E8D33}"/>
                </a:ext>
              </a:extLst>
            </p:cNvPr>
            <p:cNvSpPr>
              <a:spLocks noChangeArrowheads="1"/>
            </p:cNvSpPr>
            <p:nvPr/>
          </p:nvSpPr>
          <p:spPr bwMode="auto">
            <a:xfrm>
              <a:off x="1552" y="831"/>
              <a:ext cx="881" cy="632"/>
            </a:xfrm>
            <a:prstGeom prst="roundRect">
              <a:avLst>
                <a:gd name="adj" fmla="val 16667"/>
              </a:avLst>
            </a:prstGeom>
            <a:noFill/>
            <a:ln w="76200">
              <a:solidFill>
                <a:schemeClr val="hlink"/>
              </a:solidFill>
              <a:round/>
              <a:headEnd/>
              <a:tailEnd/>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20463" name="Line 207">
              <a:extLst>
                <a:ext uri="{FF2B5EF4-FFF2-40B4-BE49-F238E27FC236}">
                  <a16:creationId xmlns:a16="http://schemas.microsoft.com/office/drawing/2014/main" id="{7B962162-5BEB-C748-8428-5AB06878CA01}"/>
                </a:ext>
              </a:extLst>
            </p:cNvPr>
            <p:cNvSpPr>
              <a:spLocks noChangeShapeType="1"/>
            </p:cNvSpPr>
            <p:nvPr/>
          </p:nvSpPr>
          <p:spPr bwMode="auto">
            <a:xfrm>
              <a:off x="2454" y="1129"/>
              <a:ext cx="764" cy="2008"/>
            </a:xfrm>
            <a:prstGeom prst="line">
              <a:avLst/>
            </a:prstGeom>
            <a:noFill/>
            <a:ln w="76200">
              <a:solidFill>
                <a:schemeClr val="hlink"/>
              </a:solidFill>
              <a:prstDash val="sysDot"/>
              <a:round/>
              <a:headEnd/>
              <a:tailEnd/>
            </a:ln>
            <a:effectLst>
              <a:outerShdw dist="45791" dir="3378596"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120464" name="AutoShape 208">
              <a:extLst>
                <a:ext uri="{FF2B5EF4-FFF2-40B4-BE49-F238E27FC236}">
                  <a16:creationId xmlns:a16="http://schemas.microsoft.com/office/drawing/2014/main" id="{D939AC14-DFED-D943-935A-D837DCE01A66}"/>
                </a:ext>
              </a:extLst>
            </p:cNvPr>
            <p:cNvSpPr>
              <a:spLocks noChangeArrowheads="1"/>
            </p:cNvSpPr>
            <p:nvPr/>
          </p:nvSpPr>
          <p:spPr bwMode="auto">
            <a:xfrm>
              <a:off x="3202" y="2771"/>
              <a:ext cx="2848" cy="706"/>
            </a:xfrm>
            <a:prstGeom prst="roundRect">
              <a:avLst>
                <a:gd name="adj" fmla="val 16667"/>
              </a:avLst>
            </a:prstGeom>
            <a:noFill/>
            <a:ln w="76200">
              <a:solidFill>
                <a:schemeClr val="hlink"/>
              </a:solidFill>
              <a:round/>
              <a:headEnd/>
              <a:tailEnd/>
            </a:ln>
            <a:effectLst>
              <a:outerShdw dist="45791" dir="2021404" algn="ctr" rotWithShape="0">
                <a:srgbClr val="080808"/>
              </a:outerShdw>
            </a:effectLst>
            <a:extLst>
              <a:ext uri="{909E8E84-426E-40DD-AFC4-6F175D3DCCD1}">
                <a14:hiddenFill xmlns:a14="http://schemas.microsoft.com/office/drawing/2010/main">
                  <a:solidFill>
                    <a:schemeClr val="accent1"/>
                  </a:solidFill>
                </a14:hiddenFill>
              </a:ext>
            </a:extLst>
          </p:spPr>
          <p:txBody>
            <a:bodyPr wrap="none" anchor="ctr"/>
            <a:lstStyle/>
            <a:p>
              <a:pPr algn="ctr"/>
              <a:r>
                <a:rPr lang="en-US" altLang="en-US"/>
                <a:t>V</a:t>
              </a:r>
            </a:p>
          </p:txBody>
        </p:sp>
      </p:grpSp>
      <p:grpSp>
        <p:nvGrpSpPr>
          <p:cNvPr id="1120465" name="Group 209">
            <a:extLst>
              <a:ext uri="{FF2B5EF4-FFF2-40B4-BE49-F238E27FC236}">
                <a16:creationId xmlns:a16="http://schemas.microsoft.com/office/drawing/2014/main" id="{62180498-569D-3145-B012-AF31949A6393}"/>
              </a:ext>
            </a:extLst>
          </p:cNvPr>
          <p:cNvGrpSpPr>
            <a:grpSpLocks/>
          </p:cNvGrpSpPr>
          <p:nvPr/>
        </p:nvGrpSpPr>
        <p:grpSpPr bwMode="auto">
          <a:xfrm>
            <a:off x="2466975" y="2393950"/>
            <a:ext cx="7180263" cy="4938713"/>
            <a:chOff x="1554" y="1508"/>
            <a:chExt cx="4523" cy="3111"/>
          </a:xfrm>
        </p:grpSpPr>
        <p:sp>
          <p:nvSpPr>
            <p:cNvPr id="1120466" name="Line 210">
              <a:extLst>
                <a:ext uri="{FF2B5EF4-FFF2-40B4-BE49-F238E27FC236}">
                  <a16:creationId xmlns:a16="http://schemas.microsoft.com/office/drawing/2014/main" id="{EBAA6B30-1532-AD49-B716-20ADE49A2943}"/>
                </a:ext>
              </a:extLst>
            </p:cNvPr>
            <p:cNvSpPr>
              <a:spLocks noChangeShapeType="1"/>
            </p:cNvSpPr>
            <p:nvPr/>
          </p:nvSpPr>
          <p:spPr bwMode="auto">
            <a:xfrm>
              <a:off x="2408" y="2905"/>
              <a:ext cx="808" cy="1137"/>
            </a:xfrm>
            <a:prstGeom prst="line">
              <a:avLst/>
            </a:prstGeom>
            <a:noFill/>
            <a:ln w="76200">
              <a:solidFill>
                <a:schemeClr val="hlink"/>
              </a:solidFill>
              <a:prstDash val="sysDot"/>
              <a:round/>
              <a:headEnd/>
              <a:tailEnd/>
            </a:ln>
            <a:effectLst>
              <a:outerShdw dist="45791" dir="3378596"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120467" name="AutoShape 211">
              <a:extLst>
                <a:ext uri="{FF2B5EF4-FFF2-40B4-BE49-F238E27FC236}">
                  <a16:creationId xmlns:a16="http://schemas.microsoft.com/office/drawing/2014/main" id="{85EC45C8-11F4-6F40-9B32-E6624D72D392}"/>
                </a:ext>
              </a:extLst>
            </p:cNvPr>
            <p:cNvSpPr>
              <a:spLocks noChangeArrowheads="1"/>
            </p:cNvSpPr>
            <p:nvPr/>
          </p:nvSpPr>
          <p:spPr bwMode="auto">
            <a:xfrm>
              <a:off x="1554" y="1508"/>
              <a:ext cx="881" cy="3111"/>
            </a:xfrm>
            <a:prstGeom prst="roundRect">
              <a:avLst>
                <a:gd name="adj" fmla="val 16667"/>
              </a:avLst>
            </a:prstGeom>
            <a:noFill/>
            <a:ln w="76200">
              <a:solidFill>
                <a:schemeClr val="hlink"/>
              </a:solidFill>
              <a:round/>
              <a:headEnd/>
              <a:tailEnd/>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20468" name="AutoShape 212">
              <a:extLst>
                <a:ext uri="{FF2B5EF4-FFF2-40B4-BE49-F238E27FC236}">
                  <a16:creationId xmlns:a16="http://schemas.microsoft.com/office/drawing/2014/main" id="{81399436-6732-D84A-ABDC-9A16FDB59EC2}"/>
                </a:ext>
              </a:extLst>
            </p:cNvPr>
            <p:cNvSpPr>
              <a:spLocks noChangeArrowheads="1"/>
            </p:cNvSpPr>
            <p:nvPr/>
          </p:nvSpPr>
          <p:spPr bwMode="auto">
            <a:xfrm>
              <a:off x="3229" y="3685"/>
              <a:ext cx="2848" cy="706"/>
            </a:xfrm>
            <a:prstGeom prst="roundRect">
              <a:avLst>
                <a:gd name="adj" fmla="val 16667"/>
              </a:avLst>
            </a:prstGeom>
            <a:noFill/>
            <a:ln w="76200">
              <a:solidFill>
                <a:schemeClr val="hlink"/>
              </a:solidFill>
              <a:round/>
              <a:headEnd/>
              <a:tailEnd/>
            </a:ln>
            <a:effectLst>
              <a:outerShdw dist="45791" dir="2021404" algn="ctr" rotWithShape="0">
                <a:srgbClr val="080808"/>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1120469" name="Text Box 213">
            <a:extLst>
              <a:ext uri="{FF2B5EF4-FFF2-40B4-BE49-F238E27FC236}">
                <a16:creationId xmlns:a16="http://schemas.microsoft.com/office/drawing/2014/main" id="{5501F3C6-0C0F-A440-876E-8B836B44C3F4}"/>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75</a:t>
            </a:r>
          </a:p>
        </p:txBody>
      </p:sp>
      <p:sp>
        <p:nvSpPr>
          <p:cNvPr id="1120470" name="Rectangle 214">
            <a:extLst>
              <a:ext uri="{FF2B5EF4-FFF2-40B4-BE49-F238E27FC236}">
                <a16:creationId xmlns:a16="http://schemas.microsoft.com/office/drawing/2014/main" id="{49FFD33A-9EDB-7348-B597-696A66E775AB}"/>
              </a:ext>
            </a:extLst>
          </p:cNvPr>
          <p:cNvSpPr>
            <a:spLocks noChangeArrowheads="1"/>
          </p:cNvSpPr>
          <p:nvPr/>
        </p:nvSpPr>
        <p:spPr bwMode="auto">
          <a:xfrm>
            <a:off x="2216150" y="1092200"/>
            <a:ext cx="2195513" cy="6481763"/>
          </a:xfrm>
          <a:prstGeom prst="rect">
            <a:avLst/>
          </a:prstGeom>
          <a:noFill/>
          <a:ln w="203200" cmpd="tri">
            <a:solidFill>
              <a:schemeClr val="hlink"/>
            </a:solidFill>
            <a:miter lim="800000"/>
            <a:headEnd/>
            <a:tailEnd/>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b="1">
              <a:solidFill>
                <a:schemeClr val="hlink"/>
              </a:solidFill>
            </a:endParaRPr>
          </a:p>
        </p:txBody>
      </p:sp>
      <p:sp>
        <p:nvSpPr>
          <p:cNvPr id="1120471" name="Text Box 215">
            <a:extLst>
              <a:ext uri="{FF2B5EF4-FFF2-40B4-BE49-F238E27FC236}">
                <a16:creationId xmlns:a16="http://schemas.microsoft.com/office/drawing/2014/main" id="{053B19C7-28BE-044B-8252-3BDE4A5267B8}"/>
              </a:ext>
            </a:extLst>
          </p:cNvPr>
          <p:cNvSpPr txBox="1">
            <a:spLocks noChangeArrowheads="1"/>
          </p:cNvSpPr>
          <p:nvPr/>
        </p:nvSpPr>
        <p:spPr bwMode="auto">
          <a:xfrm rot="-5400000">
            <a:off x="2155032" y="3620293"/>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 </a:t>
            </a:r>
            <a:endParaRPr lang="en-US" altLang="en-US" sz="900">
              <a:latin typeface="Arial Black" panose="020B0604020202020204" pitchFamily="34" charset="0"/>
            </a:endParaRPr>
          </a:p>
        </p:txBody>
      </p:sp>
      <p:sp>
        <p:nvSpPr>
          <p:cNvPr id="1120472" name="Rectangle 216">
            <a:extLst>
              <a:ext uri="{FF2B5EF4-FFF2-40B4-BE49-F238E27FC236}">
                <a16:creationId xmlns:a16="http://schemas.microsoft.com/office/drawing/2014/main" id="{6BFBB7AF-F0C9-194E-A130-91510ACA61B8}"/>
              </a:ext>
            </a:extLst>
          </p:cNvPr>
          <p:cNvSpPr>
            <a:spLocks noChangeArrowheads="1"/>
          </p:cNvSpPr>
          <p:nvPr/>
        </p:nvSpPr>
        <p:spPr bwMode="auto">
          <a:xfrm>
            <a:off x="2843213" y="2162175"/>
            <a:ext cx="668337"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000" b="1">
                <a:latin typeface="Arial" panose="020B0604020202020204" pitchFamily="34" charset="0"/>
              </a:rPr>
              <a:t>(ke Niniwe)</a:t>
            </a:r>
            <a:endParaRPr lang="en-US" altLang="en-US" sz="1000">
              <a:latin typeface="Arial" panose="020B0604020202020204" pitchFamily="34" charset="0"/>
            </a:endParaRPr>
          </a:p>
        </p:txBody>
      </p:sp>
      <p:sp>
        <p:nvSpPr>
          <p:cNvPr id="1120473" name="Rectangle 217">
            <a:extLst>
              <a:ext uri="{FF2B5EF4-FFF2-40B4-BE49-F238E27FC236}">
                <a16:creationId xmlns:a16="http://schemas.microsoft.com/office/drawing/2014/main" id="{2AC44F5F-25F4-9147-8AD0-2CEE2A8500FA}"/>
              </a:ext>
            </a:extLst>
          </p:cNvPr>
          <p:cNvSpPr>
            <a:spLocks noChangeArrowheads="1"/>
          </p:cNvSpPr>
          <p:nvPr/>
        </p:nvSpPr>
        <p:spPr bwMode="auto">
          <a:xfrm>
            <a:off x="6500813"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1120474" name="Text Box 218">
            <a:extLst>
              <a:ext uri="{FF2B5EF4-FFF2-40B4-BE49-F238E27FC236}">
                <a16:creationId xmlns:a16="http://schemas.microsoft.com/office/drawing/2014/main" id="{CAC0A2A3-5F51-124E-B856-7C8A4133BA5B}"/>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1</a:t>
            </a:r>
          </a:p>
        </p:txBody>
      </p:sp>
      <p:sp>
        <p:nvSpPr>
          <p:cNvPr id="1120475" name="Rectangle 219">
            <a:extLst>
              <a:ext uri="{FF2B5EF4-FFF2-40B4-BE49-F238E27FC236}">
                <a16:creationId xmlns:a16="http://schemas.microsoft.com/office/drawing/2014/main" id="{1C9D86C6-D0B8-E94D-B552-57BFD9D6BFEC}"/>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
        <p:nvSpPr>
          <p:cNvPr id="1120476" name="Text Box 220">
            <a:extLst>
              <a:ext uri="{FF2B5EF4-FFF2-40B4-BE49-F238E27FC236}">
                <a16:creationId xmlns:a16="http://schemas.microsoft.com/office/drawing/2014/main" id="{208043A6-9848-174E-AF49-EAE08F91F338}"/>
              </a:ext>
            </a:extLst>
          </p:cNvPr>
          <p:cNvSpPr txBox="1">
            <a:spLocks noChangeArrowheads="1"/>
          </p:cNvSpPr>
          <p:nvPr/>
        </p:nvSpPr>
        <p:spPr bwMode="auto">
          <a:xfrm rot="-5400000">
            <a:off x="2027238" y="3962400"/>
            <a:ext cx="3816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900">
              <a:latin typeface="Arial Black" panose="020B0604020202020204" pitchFamily="34" charset="0"/>
            </a:endParaRPr>
          </a:p>
        </p:txBody>
      </p:sp>
      <p:sp>
        <p:nvSpPr>
          <p:cNvPr id="1120478" name="Line 222">
            <a:extLst>
              <a:ext uri="{FF2B5EF4-FFF2-40B4-BE49-F238E27FC236}">
                <a16:creationId xmlns:a16="http://schemas.microsoft.com/office/drawing/2014/main" id="{904E11BF-5048-3041-B0EE-920682B264D4}"/>
              </a:ext>
            </a:extLst>
          </p:cNvPr>
          <p:cNvSpPr>
            <a:spLocks noChangeShapeType="1"/>
          </p:cNvSpPr>
          <p:nvPr/>
        </p:nvSpPr>
        <p:spPr bwMode="auto">
          <a:xfrm>
            <a:off x="2630488" y="457517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79" name="Rectangle 223">
            <a:extLst>
              <a:ext uri="{FF2B5EF4-FFF2-40B4-BE49-F238E27FC236}">
                <a16:creationId xmlns:a16="http://schemas.microsoft.com/office/drawing/2014/main" id="{E177648E-FCB8-FA44-9EB9-63A97185ECD8}"/>
              </a:ext>
            </a:extLst>
          </p:cNvPr>
          <p:cNvSpPr>
            <a:spLocks noChangeArrowheads="1"/>
          </p:cNvSpPr>
          <p:nvPr/>
        </p:nvSpPr>
        <p:spPr bwMode="auto">
          <a:xfrm>
            <a:off x="2794000" y="4335463"/>
            <a:ext cx="901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Ratapan</a:t>
            </a:r>
            <a:endParaRPr lang="en-US" altLang="en-US">
              <a:latin typeface="Helvetica" pitchFamily="2"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120460"/>
                                        </p:tgtEl>
                                        <p:attrNameLst>
                                          <p:attrName>style.visibility</p:attrName>
                                        </p:attrNameLst>
                                      </p:cBhvr>
                                      <p:to>
                                        <p:strVal val="visible"/>
                                      </p:to>
                                    </p:set>
                                    <p:animEffect transition="in" filter="wipe(right)">
                                      <p:cBhvr>
                                        <p:cTn id="7" dur="500"/>
                                        <p:tgtEl>
                                          <p:spTgt spid="112046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20470"/>
                                        </p:tgtEl>
                                        <p:attrNameLst>
                                          <p:attrName>style.visibility</p:attrName>
                                        </p:attrNameLst>
                                      </p:cBhvr>
                                      <p:to>
                                        <p:strVal val="visible"/>
                                      </p:to>
                                    </p:set>
                                    <p:animEffect transition="in" filter="dissolve">
                                      <p:cBhvr>
                                        <p:cTn id="11" dur="500"/>
                                        <p:tgtEl>
                                          <p:spTgt spid="1120470"/>
                                        </p:tgtEl>
                                      </p:cBhvr>
                                    </p:animEffect>
                                  </p:childTnLst>
                                </p:cTn>
                              </p:par>
                            </p:childTnLst>
                          </p:cTn>
                        </p:par>
                        <p:par>
                          <p:cTn id="12" fill="hold" nodeType="afterGroup">
                            <p:stCondLst>
                              <p:cond delay="1000"/>
                            </p:stCondLst>
                            <p:childTnLst>
                              <p:par>
                                <p:cTn id="13" presetID="22" presetClass="entr" presetSubtype="2" fill="hold" nodeType="afterEffect">
                                  <p:stCondLst>
                                    <p:cond delay="0"/>
                                  </p:stCondLst>
                                  <p:childTnLst>
                                    <p:set>
                                      <p:cBhvr>
                                        <p:cTn id="14" dur="1" fill="hold">
                                          <p:stCondLst>
                                            <p:cond delay="0"/>
                                          </p:stCondLst>
                                        </p:cTn>
                                        <p:tgtEl>
                                          <p:spTgt spid="1120461"/>
                                        </p:tgtEl>
                                        <p:attrNameLst>
                                          <p:attrName>style.visibility</p:attrName>
                                        </p:attrNameLst>
                                      </p:cBhvr>
                                      <p:to>
                                        <p:strVal val="visible"/>
                                      </p:to>
                                    </p:set>
                                    <p:animEffect transition="in" filter="wipe(right)">
                                      <p:cBhvr>
                                        <p:cTn id="15" dur="500"/>
                                        <p:tgtEl>
                                          <p:spTgt spid="112046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120459"/>
                                        </p:tgtEl>
                                        <p:attrNameLst>
                                          <p:attrName>style.visibility</p:attrName>
                                        </p:attrNameLst>
                                      </p:cBhvr>
                                      <p:to>
                                        <p:strVal val="visible"/>
                                      </p:to>
                                    </p:set>
                                    <p:animEffect transition="in" filter="wipe(right)">
                                      <p:cBhvr>
                                        <p:cTn id="20" dur="500"/>
                                        <p:tgtEl>
                                          <p:spTgt spid="1120459"/>
                                        </p:tgtEl>
                                      </p:cBhvr>
                                    </p:animEffect>
                                  </p:childTnLst>
                                </p:cTn>
                              </p:par>
                            </p:childTnLst>
                          </p:cTn>
                        </p:par>
                        <p:par>
                          <p:cTn id="21" fill="hold" nodeType="afterGroup">
                            <p:stCondLst>
                              <p:cond delay="500"/>
                            </p:stCondLst>
                            <p:childTnLst>
                              <p:par>
                                <p:cTn id="22" presetID="22" presetClass="entr" presetSubtype="2" fill="hold" nodeType="afterEffect">
                                  <p:stCondLst>
                                    <p:cond delay="0"/>
                                  </p:stCondLst>
                                  <p:childTnLst>
                                    <p:set>
                                      <p:cBhvr>
                                        <p:cTn id="23" dur="1" fill="hold">
                                          <p:stCondLst>
                                            <p:cond delay="0"/>
                                          </p:stCondLst>
                                        </p:cTn>
                                        <p:tgtEl>
                                          <p:spTgt spid="1120465"/>
                                        </p:tgtEl>
                                        <p:attrNameLst>
                                          <p:attrName>style.visibility</p:attrName>
                                        </p:attrNameLst>
                                      </p:cBhvr>
                                      <p:to>
                                        <p:strVal val="visible"/>
                                      </p:to>
                                    </p:set>
                                    <p:animEffect transition="in" filter="wipe(right)">
                                      <p:cBhvr>
                                        <p:cTn id="24" dur="500"/>
                                        <p:tgtEl>
                                          <p:spTgt spid="1120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0459" grpId="0" autoUpdateAnimBg="0"/>
      <p:bldP spid="1120460" grpId="0" autoUpdateAnimBg="0"/>
      <p:bldP spid="1120470"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8" name="Text Box 2">
            <a:extLst>
              <a:ext uri="{FF2B5EF4-FFF2-40B4-BE49-F238E27FC236}">
                <a16:creationId xmlns:a16="http://schemas.microsoft.com/office/drawing/2014/main" id="{93C5EFE7-DFE7-7944-8DA9-7587707A3DC8}"/>
              </a:ext>
            </a:extLst>
          </p:cNvPr>
          <p:cNvSpPr txBox="1">
            <a:spLocks noChangeArrowheads="1"/>
          </p:cNvSpPr>
          <p:nvPr/>
        </p:nvSpPr>
        <p:spPr bwMode="auto">
          <a:xfrm rot="-5400000">
            <a:off x="1135857" y="3886993"/>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1048580" name="Line 4">
            <a:extLst>
              <a:ext uri="{FF2B5EF4-FFF2-40B4-BE49-F238E27FC236}">
                <a16:creationId xmlns:a16="http://schemas.microsoft.com/office/drawing/2014/main" id="{435A9532-1D33-6E4A-8374-1DB60C179364}"/>
              </a:ext>
            </a:extLst>
          </p:cNvPr>
          <p:cNvSpPr>
            <a:spLocks noChangeShapeType="1"/>
          </p:cNvSpPr>
          <p:nvPr/>
        </p:nvSpPr>
        <p:spPr bwMode="auto">
          <a:xfrm>
            <a:off x="1430338" y="795338"/>
            <a:ext cx="1435100" cy="1587"/>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581" name="Line 5">
            <a:extLst>
              <a:ext uri="{FF2B5EF4-FFF2-40B4-BE49-F238E27FC236}">
                <a16:creationId xmlns:a16="http://schemas.microsoft.com/office/drawing/2014/main" id="{97791162-CC8E-8248-9F62-DCD1F63D8CF0}"/>
              </a:ext>
            </a:extLst>
          </p:cNvPr>
          <p:cNvSpPr>
            <a:spLocks noChangeShapeType="1"/>
          </p:cNvSpPr>
          <p:nvPr/>
        </p:nvSpPr>
        <p:spPr bwMode="auto">
          <a:xfrm flipV="1">
            <a:off x="1558925" y="1492250"/>
            <a:ext cx="1239838" cy="12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582" name="Line 6">
            <a:extLst>
              <a:ext uri="{FF2B5EF4-FFF2-40B4-BE49-F238E27FC236}">
                <a16:creationId xmlns:a16="http://schemas.microsoft.com/office/drawing/2014/main" id="{9AB6C609-FB86-2E42-B850-0915CA99B317}"/>
              </a:ext>
            </a:extLst>
          </p:cNvPr>
          <p:cNvSpPr>
            <a:spLocks noChangeShapeType="1"/>
          </p:cNvSpPr>
          <p:nvPr/>
        </p:nvSpPr>
        <p:spPr bwMode="auto">
          <a:xfrm>
            <a:off x="1576388" y="1824038"/>
            <a:ext cx="1239837"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583" name="Rectangle 7">
            <a:extLst>
              <a:ext uri="{FF2B5EF4-FFF2-40B4-BE49-F238E27FC236}">
                <a16:creationId xmlns:a16="http://schemas.microsoft.com/office/drawing/2014/main" id="{51DFB182-79AA-BD47-8D81-9CAE458637F2}"/>
              </a:ext>
            </a:extLst>
          </p:cNvPr>
          <p:cNvSpPr>
            <a:spLocks noChangeArrowheads="1"/>
          </p:cNvSpPr>
          <p:nvPr/>
        </p:nvSpPr>
        <p:spPr bwMode="auto">
          <a:xfrm>
            <a:off x="1814513" y="5256213"/>
            <a:ext cx="31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48584" name="Rectangle 8">
            <a:extLst>
              <a:ext uri="{FF2B5EF4-FFF2-40B4-BE49-F238E27FC236}">
                <a16:creationId xmlns:a16="http://schemas.microsoft.com/office/drawing/2014/main" id="{88809436-3960-A342-91E0-E2A736F62952}"/>
              </a:ext>
            </a:extLst>
          </p:cNvPr>
          <p:cNvSpPr>
            <a:spLocks noChangeArrowheads="1"/>
          </p:cNvSpPr>
          <p:nvPr/>
        </p:nvSpPr>
        <p:spPr bwMode="auto">
          <a:xfrm>
            <a:off x="1849438" y="5256213"/>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 </a:t>
            </a:r>
            <a:endParaRPr lang="en-US" altLang="en-US" sz="1200">
              <a:latin typeface="Helvetica" pitchFamily="2" charset="0"/>
            </a:endParaRPr>
          </a:p>
        </p:txBody>
      </p:sp>
      <p:sp>
        <p:nvSpPr>
          <p:cNvPr id="1048585" name="Rectangle 9">
            <a:extLst>
              <a:ext uri="{FF2B5EF4-FFF2-40B4-BE49-F238E27FC236}">
                <a16:creationId xmlns:a16="http://schemas.microsoft.com/office/drawing/2014/main" id="{26A5AE7F-05C6-7A4A-97D6-308E42C500CB}"/>
              </a:ext>
            </a:extLst>
          </p:cNvPr>
          <p:cNvSpPr>
            <a:spLocks noChangeArrowheads="1"/>
          </p:cNvSpPr>
          <p:nvPr/>
        </p:nvSpPr>
        <p:spPr bwMode="auto">
          <a:xfrm>
            <a:off x="2027238" y="5256213"/>
            <a:ext cx="4826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YEHUDA</a:t>
            </a:r>
            <a:endParaRPr lang="en-US" altLang="en-US" sz="1200">
              <a:latin typeface="Helvetica" pitchFamily="2" charset="0"/>
            </a:endParaRPr>
          </a:p>
        </p:txBody>
      </p:sp>
      <p:sp>
        <p:nvSpPr>
          <p:cNvPr id="1048586" name="Rectangle 10">
            <a:extLst>
              <a:ext uri="{FF2B5EF4-FFF2-40B4-BE49-F238E27FC236}">
                <a16:creationId xmlns:a16="http://schemas.microsoft.com/office/drawing/2014/main" id="{EE88ADA7-CB01-C640-AA8F-E778182AE530}"/>
              </a:ext>
            </a:extLst>
          </p:cNvPr>
          <p:cNvSpPr>
            <a:spLocks noChangeArrowheads="1"/>
          </p:cNvSpPr>
          <p:nvPr/>
        </p:nvSpPr>
        <p:spPr bwMode="auto">
          <a:xfrm>
            <a:off x="1814513" y="5397500"/>
            <a:ext cx="254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48587" name="Rectangle 11">
            <a:extLst>
              <a:ext uri="{FF2B5EF4-FFF2-40B4-BE49-F238E27FC236}">
                <a16:creationId xmlns:a16="http://schemas.microsoft.com/office/drawing/2014/main" id="{80B91A8C-5AE7-B645-A5CD-25646560AD2E}"/>
              </a:ext>
            </a:extLst>
          </p:cNvPr>
          <p:cNvSpPr>
            <a:spLocks noChangeArrowheads="1"/>
          </p:cNvSpPr>
          <p:nvPr/>
        </p:nvSpPr>
        <p:spPr bwMode="auto">
          <a:xfrm>
            <a:off x="2044700" y="5397500"/>
            <a:ext cx="901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PEMBUANGAN:</a:t>
            </a:r>
            <a:endParaRPr lang="en-US" altLang="en-US" sz="1200">
              <a:latin typeface="Helvetica" pitchFamily="2" charset="0"/>
            </a:endParaRPr>
          </a:p>
        </p:txBody>
      </p:sp>
      <p:sp>
        <p:nvSpPr>
          <p:cNvPr id="1048588" name="Rectangle 12">
            <a:extLst>
              <a:ext uri="{FF2B5EF4-FFF2-40B4-BE49-F238E27FC236}">
                <a16:creationId xmlns:a16="http://schemas.microsoft.com/office/drawing/2014/main" id="{790E8AB0-A22B-2E4A-AC27-3A3A7A3B8522}"/>
              </a:ext>
            </a:extLst>
          </p:cNvPr>
          <p:cNvSpPr>
            <a:spLocks noChangeArrowheads="1"/>
          </p:cNvSpPr>
          <p:nvPr/>
        </p:nvSpPr>
        <p:spPr bwMode="auto">
          <a:xfrm>
            <a:off x="1482725" y="392113"/>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 </a:t>
            </a:r>
            <a:endParaRPr lang="en-US" altLang="en-US" sz="1200">
              <a:latin typeface="Helvetica" pitchFamily="2" charset="0"/>
            </a:endParaRPr>
          </a:p>
        </p:txBody>
      </p:sp>
      <p:sp>
        <p:nvSpPr>
          <p:cNvPr id="1048589" name="Rectangle 13">
            <a:extLst>
              <a:ext uri="{FF2B5EF4-FFF2-40B4-BE49-F238E27FC236}">
                <a16:creationId xmlns:a16="http://schemas.microsoft.com/office/drawing/2014/main" id="{FA6FCC30-8BE4-5F40-B001-D96C927D8D9F}"/>
              </a:ext>
            </a:extLst>
          </p:cNvPr>
          <p:cNvSpPr>
            <a:spLocks noChangeArrowheads="1"/>
          </p:cNvSpPr>
          <p:nvPr/>
        </p:nvSpPr>
        <p:spPr bwMode="auto">
          <a:xfrm>
            <a:off x="1612900" y="519113"/>
            <a:ext cx="419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ISRAEL</a:t>
            </a:r>
            <a:endParaRPr lang="en-US" altLang="en-US" sz="1200">
              <a:latin typeface="Helvetica" pitchFamily="2" charset="0"/>
            </a:endParaRPr>
          </a:p>
        </p:txBody>
      </p:sp>
      <p:sp>
        <p:nvSpPr>
          <p:cNvPr id="1048590" name="Rectangle 14">
            <a:extLst>
              <a:ext uri="{FF2B5EF4-FFF2-40B4-BE49-F238E27FC236}">
                <a16:creationId xmlns:a16="http://schemas.microsoft.com/office/drawing/2014/main" id="{5DCCEC97-5F97-E947-97F9-88B4BB7375B2}"/>
              </a:ext>
            </a:extLst>
          </p:cNvPr>
          <p:cNvSpPr>
            <a:spLocks noChangeArrowheads="1"/>
          </p:cNvSpPr>
          <p:nvPr/>
        </p:nvSpPr>
        <p:spPr bwMode="auto">
          <a:xfrm>
            <a:off x="2017713" y="515938"/>
            <a:ext cx="8191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N.KERAJAAN</a:t>
            </a:r>
            <a:endParaRPr lang="en-US" altLang="en-US" sz="1200">
              <a:latin typeface="Helvetica" pitchFamily="2" charset="0"/>
            </a:endParaRPr>
          </a:p>
        </p:txBody>
      </p:sp>
      <p:sp>
        <p:nvSpPr>
          <p:cNvPr id="1048591" name="Rectangle 15">
            <a:extLst>
              <a:ext uri="{FF2B5EF4-FFF2-40B4-BE49-F238E27FC236}">
                <a16:creationId xmlns:a16="http://schemas.microsoft.com/office/drawing/2014/main" id="{0EC950F0-FF47-FB49-A776-2F20DE7E7C92}"/>
              </a:ext>
            </a:extLst>
          </p:cNvPr>
          <p:cNvSpPr>
            <a:spLocks noChangeArrowheads="1"/>
          </p:cNvSpPr>
          <p:nvPr/>
        </p:nvSpPr>
        <p:spPr bwMode="auto">
          <a:xfrm>
            <a:off x="1743075" y="2027238"/>
            <a:ext cx="952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48592" name="Rectangle 16">
            <a:extLst>
              <a:ext uri="{FF2B5EF4-FFF2-40B4-BE49-F238E27FC236}">
                <a16:creationId xmlns:a16="http://schemas.microsoft.com/office/drawing/2014/main" id="{1F9C6D46-29C1-664D-98EA-8F6BF6987B3B}"/>
              </a:ext>
            </a:extLst>
          </p:cNvPr>
          <p:cNvSpPr>
            <a:spLocks noChangeArrowheads="1"/>
          </p:cNvSpPr>
          <p:nvPr/>
        </p:nvSpPr>
        <p:spPr bwMode="auto">
          <a:xfrm>
            <a:off x="1831975" y="2027238"/>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KPD</a:t>
            </a:r>
            <a:endParaRPr lang="en-US" altLang="en-US" sz="1200">
              <a:latin typeface="Helvetica" pitchFamily="2" charset="0"/>
            </a:endParaRPr>
          </a:p>
        </p:txBody>
      </p:sp>
      <p:sp>
        <p:nvSpPr>
          <p:cNvPr id="1048593" name="Rectangle 17">
            <a:extLst>
              <a:ext uri="{FF2B5EF4-FFF2-40B4-BE49-F238E27FC236}">
                <a16:creationId xmlns:a16="http://schemas.microsoft.com/office/drawing/2014/main" id="{9837CB6A-CEED-6842-921B-33D3E335FDA0}"/>
              </a:ext>
            </a:extLst>
          </p:cNvPr>
          <p:cNvSpPr>
            <a:spLocks noChangeArrowheads="1"/>
          </p:cNvSpPr>
          <p:nvPr/>
        </p:nvSpPr>
        <p:spPr bwMode="auto">
          <a:xfrm>
            <a:off x="2009775" y="2027238"/>
            <a:ext cx="5143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 YEHUDA</a:t>
            </a:r>
            <a:endParaRPr lang="en-US" altLang="en-US" sz="1200">
              <a:latin typeface="Helvetica" pitchFamily="2" charset="0"/>
            </a:endParaRPr>
          </a:p>
        </p:txBody>
      </p:sp>
      <p:sp>
        <p:nvSpPr>
          <p:cNvPr id="1048594" name="Rectangle 18">
            <a:extLst>
              <a:ext uri="{FF2B5EF4-FFF2-40B4-BE49-F238E27FC236}">
                <a16:creationId xmlns:a16="http://schemas.microsoft.com/office/drawing/2014/main" id="{7147CEA1-AEED-D545-992D-A083AA8AEE2C}"/>
              </a:ext>
            </a:extLst>
          </p:cNvPr>
          <p:cNvSpPr>
            <a:spLocks noChangeArrowheads="1"/>
          </p:cNvSpPr>
          <p:nvPr/>
        </p:nvSpPr>
        <p:spPr bwMode="auto">
          <a:xfrm>
            <a:off x="1743075" y="2170113"/>
            <a:ext cx="254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48595" name="Rectangle 19">
            <a:extLst>
              <a:ext uri="{FF2B5EF4-FFF2-40B4-BE49-F238E27FC236}">
                <a16:creationId xmlns:a16="http://schemas.microsoft.com/office/drawing/2014/main" id="{D346AB45-F832-E244-A65E-99EE1CA336CD}"/>
              </a:ext>
            </a:extLst>
          </p:cNvPr>
          <p:cNvSpPr>
            <a:spLocks noChangeArrowheads="1"/>
          </p:cNvSpPr>
          <p:nvPr/>
        </p:nvSpPr>
        <p:spPr bwMode="auto">
          <a:xfrm>
            <a:off x="1973263" y="2170113"/>
            <a:ext cx="190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a:t>
            </a:r>
            <a:endParaRPr lang="en-US" altLang="en-US" sz="1200">
              <a:latin typeface="Helvetica" pitchFamily="2" charset="0"/>
            </a:endParaRPr>
          </a:p>
        </p:txBody>
      </p:sp>
      <p:sp>
        <p:nvSpPr>
          <p:cNvPr id="1048596" name="Rectangle 20">
            <a:extLst>
              <a:ext uri="{FF2B5EF4-FFF2-40B4-BE49-F238E27FC236}">
                <a16:creationId xmlns:a16="http://schemas.microsoft.com/office/drawing/2014/main" id="{869AAC92-C30B-A148-A8FF-B537550A8220}"/>
              </a:ext>
            </a:extLst>
          </p:cNvPr>
          <p:cNvSpPr>
            <a:spLocks noChangeArrowheads="1"/>
          </p:cNvSpPr>
          <p:nvPr/>
        </p:nvSpPr>
        <p:spPr bwMode="auto">
          <a:xfrm>
            <a:off x="2257425" y="2170113"/>
            <a:ext cx="6096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MEROSOT</a:t>
            </a:r>
            <a:endParaRPr lang="en-US" altLang="en-US" sz="1200">
              <a:latin typeface="Helvetica" pitchFamily="2" charset="0"/>
            </a:endParaRPr>
          </a:p>
        </p:txBody>
      </p:sp>
      <p:sp>
        <p:nvSpPr>
          <p:cNvPr id="1048597" name="Rectangle 21">
            <a:extLst>
              <a:ext uri="{FF2B5EF4-FFF2-40B4-BE49-F238E27FC236}">
                <a16:creationId xmlns:a16="http://schemas.microsoft.com/office/drawing/2014/main" id="{0FF725E9-1E64-FD49-BE88-B9B081399DF8}"/>
              </a:ext>
            </a:extLst>
          </p:cNvPr>
          <p:cNvSpPr>
            <a:spLocks noChangeArrowheads="1"/>
          </p:cNvSpPr>
          <p:nvPr/>
        </p:nvSpPr>
        <p:spPr bwMode="auto">
          <a:xfrm>
            <a:off x="2752725" y="2170113"/>
            <a:ext cx="38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a:t>
            </a:r>
            <a:endParaRPr lang="en-US" altLang="en-US" sz="1200">
              <a:latin typeface="Helvetica" pitchFamily="2" charset="0"/>
            </a:endParaRPr>
          </a:p>
        </p:txBody>
      </p:sp>
      <p:sp>
        <p:nvSpPr>
          <p:cNvPr id="1048598" name="Rectangle 22">
            <a:extLst>
              <a:ext uri="{FF2B5EF4-FFF2-40B4-BE49-F238E27FC236}">
                <a16:creationId xmlns:a16="http://schemas.microsoft.com/office/drawing/2014/main" id="{6295F99C-EC59-C541-BD9C-AF4EDAA295E2}"/>
              </a:ext>
            </a:extLst>
          </p:cNvPr>
          <p:cNvSpPr>
            <a:spLocks noChangeArrowheads="1"/>
          </p:cNvSpPr>
          <p:nvPr/>
        </p:nvSpPr>
        <p:spPr bwMode="auto">
          <a:xfrm>
            <a:off x="1636713" y="6230938"/>
            <a:ext cx="190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48599" name="Rectangle 23">
            <a:extLst>
              <a:ext uri="{FF2B5EF4-FFF2-40B4-BE49-F238E27FC236}">
                <a16:creationId xmlns:a16="http://schemas.microsoft.com/office/drawing/2014/main" id="{9B2FFD5D-CB60-E540-90B8-54DABFFDD051}"/>
              </a:ext>
            </a:extLst>
          </p:cNvPr>
          <p:cNvSpPr>
            <a:spLocks noChangeArrowheads="1"/>
          </p:cNvSpPr>
          <p:nvPr/>
        </p:nvSpPr>
        <p:spPr bwMode="auto">
          <a:xfrm>
            <a:off x="1814513" y="6230938"/>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 </a:t>
            </a:r>
            <a:endParaRPr lang="en-US" altLang="en-US" sz="1200">
              <a:latin typeface="Helvetica" pitchFamily="2" charset="0"/>
            </a:endParaRPr>
          </a:p>
        </p:txBody>
      </p:sp>
      <p:sp>
        <p:nvSpPr>
          <p:cNvPr id="1048600" name="Rectangle 24">
            <a:extLst>
              <a:ext uri="{FF2B5EF4-FFF2-40B4-BE49-F238E27FC236}">
                <a16:creationId xmlns:a16="http://schemas.microsoft.com/office/drawing/2014/main" id="{C5D9FF1F-7E57-9547-A451-3F0C3069D8FA}"/>
              </a:ext>
            </a:extLst>
          </p:cNvPr>
          <p:cNvSpPr>
            <a:spLocks noChangeArrowheads="1"/>
          </p:cNvSpPr>
          <p:nvPr/>
        </p:nvSpPr>
        <p:spPr bwMode="auto">
          <a:xfrm>
            <a:off x="1992313" y="6230938"/>
            <a:ext cx="4826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YEHUDA</a:t>
            </a:r>
            <a:endParaRPr lang="en-US" altLang="en-US" sz="1200">
              <a:latin typeface="Helvetica" pitchFamily="2" charset="0"/>
            </a:endParaRPr>
          </a:p>
        </p:txBody>
      </p:sp>
      <p:sp>
        <p:nvSpPr>
          <p:cNvPr id="1048601" name="Rectangle 25">
            <a:extLst>
              <a:ext uri="{FF2B5EF4-FFF2-40B4-BE49-F238E27FC236}">
                <a16:creationId xmlns:a16="http://schemas.microsoft.com/office/drawing/2014/main" id="{CBB7205B-5430-754A-B339-9A91EC36D6FD}"/>
              </a:ext>
            </a:extLst>
          </p:cNvPr>
          <p:cNvSpPr>
            <a:spLocks noChangeArrowheads="1"/>
          </p:cNvSpPr>
          <p:nvPr/>
        </p:nvSpPr>
        <p:spPr bwMode="auto">
          <a:xfrm>
            <a:off x="1636713" y="6373813"/>
            <a:ext cx="254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48602" name="Rectangle 26">
            <a:extLst>
              <a:ext uri="{FF2B5EF4-FFF2-40B4-BE49-F238E27FC236}">
                <a16:creationId xmlns:a16="http://schemas.microsoft.com/office/drawing/2014/main" id="{645F5B21-7B75-1E49-905D-6BE9697E848A}"/>
              </a:ext>
            </a:extLst>
          </p:cNvPr>
          <p:cNvSpPr>
            <a:spLocks noChangeArrowheads="1"/>
          </p:cNvSpPr>
          <p:nvPr/>
        </p:nvSpPr>
        <p:spPr bwMode="auto">
          <a:xfrm>
            <a:off x="1866900" y="6373813"/>
            <a:ext cx="285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a:t>
            </a:r>
            <a:endParaRPr lang="en-US" altLang="en-US" sz="1200">
              <a:latin typeface="Helvetica" pitchFamily="2" charset="0"/>
            </a:endParaRPr>
          </a:p>
        </p:txBody>
      </p:sp>
      <p:sp>
        <p:nvSpPr>
          <p:cNvPr id="1048603" name="Rectangle 27">
            <a:extLst>
              <a:ext uri="{FF2B5EF4-FFF2-40B4-BE49-F238E27FC236}">
                <a16:creationId xmlns:a16="http://schemas.microsoft.com/office/drawing/2014/main" id="{3E8DA81F-7FD4-D342-9365-2794C07B022E}"/>
              </a:ext>
            </a:extLst>
          </p:cNvPr>
          <p:cNvSpPr>
            <a:spLocks noChangeArrowheads="1"/>
          </p:cNvSpPr>
          <p:nvPr/>
        </p:nvSpPr>
        <p:spPr bwMode="auto">
          <a:xfrm>
            <a:off x="2239963" y="6373813"/>
            <a:ext cx="5524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KEMBALI</a:t>
            </a:r>
            <a:endParaRPr lang="en-US" altLang="en-US" sz="1200">
              <a:latin typeface="Helvetica" pitchFamily="2" charset="0"/>
            </a:endParaRPr>
          </a:p>
        </p:txBody>
      </p:sp>
      <p:sp>
        <p:nvSpPr>
          <p:cNvPr id="1048604" name="Rectangle 28">
            <a:extLst>
              <a:ext uri="{FF2B5EF4-FFF2-40B4-BE49-F238E27FC236}">
                <a16:creationId xmlns:a16="http://schemas.microsoft.com/office/drawing/2014/main" id="{9054516F-1888-CF45-A1D3-EB97DDD825B1}"/>
              </a:ext>
            </a:extLst>
          </p:cNvPr>
          <p:cNvSpPr>
            <a:spLocks noChangeArrowheads="1"/>
          </p:cNvSpPr>
          <p:nvPr/>
        </p:nvSpPr>
        <p:spPr bwMode="auto">
          <a:xfrm>
            <a:off x="2717800" y="6373813"/>
            <a:ext cx="38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a:t>
            </a:r>
            <a:endParaRPr lang="en-US" altLang="en-US" sz="1200">
              <a:latin typeface="Helvetica" pitchFamily="2" charset="0"/>
            </a:endParaRPr>
          </a:p>
        </p:txBody>
      </p:sp>
      <p:sp>
        <p:nvSpPr>
          <p:cNvPr id="1048605" name="Rectangle 29">
            <a:extLst>
              <a:ext uri="{FF2B5EF4-FFF2-40B4-BE49-F238E27FC236}">
                <a16:creationId xmlns:a16="http://schemas.microsoft.com/office/drawing/2014/main" id="{CA430C56-9745-C04F-B960-778FD6376609}"/>
              </a:ext>
            </a:extLst>
          </p:cNvPr>
          <p:cNvSpPr>
            <a:spLocks noChangeArrowheads="1"/>
          </p:cNvSpPr>
          <p:nvPr/>
        </p:nvSpPr>
        <p:spPr bwMode="auto">
          <a:xfrm>
            <a:off x="1831975" y="3606800"/>
            <a:ext cx="31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48606" name="Rectangle 30">
            <a:extLst>
              <a:ext uri="{FF2B5EF4-FFF2-40B4-BE49-F238E27FC236}">
                <a16:creationId xmlns:a16="http://schemas.microsoft.com/office/drawing/2014/main" id="{8A4CB204-1418-0542-AB10-26AA42E7A172}"/>
              </a:ext>
            </a:extLst>
          </p:cNvPr>
          <p:cNvSpPr>
            <a:spLocks noChangeArrowheads="1"/>
          </p:cNvSpPr>
          <p:nvPr/>
        </p:nvSpPr>
        <p:spPr bwMode="auto">
          <a:xfrm>
            <a:off x="1866900" y="3606800"/>
            <a:ext cx="2413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a:t>
            </a:r>
            <a:endParaRPr lang="en-US" altLang="en-US" sz="1200">
              <a:latin typeface="Helvetica" pitchFamily="2" charset="0"/>
            </a:endParaRPr>
          </a:p>
        </p:txBody>
      </p:sp>
      <p:sp>
        <p:nvSpPr>
          <p:cNvPr id="1048607" name="Rectangle 31">
            <a:extLst>
              <a:ext uri="{FF2B5EF4-FFF2-40B4-BE49-F238E27FC236}">
                <a16:creationId xmlns:a16="http://schemas.microsoft.com/office/drawing/2014/main" id="{B2EB060D-7703-A840-9776-8473AD178FA0}"/>
              </a:ext>
            </a:extLst>
          </p:cNvPr>
          <p:cNvSpPr>
            <a:spLocks noChangeArrowheads="1"/>
          </p:cNvSpPr>
          <p:nvPr/>
        </p:nvSpPr>
        <p:spPr bwMode="auto">
          <a:xfrm>
            <a:off x="2009775" y="3606800"/>
            <a:ext cx="5143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 YEHUDA</a:t>
            </a:r>
            <a:endParaRPr lang="en-US" altLang="en-US" sz="1200">
              <a:latin typeface="Helvetica" pitchFamily="2" charset="0"/>
            </a:endParaRPr>
          </a:p>
        </p:txBody>
      </p:sp>
      <p:sp>
        <p:nvSpPr>
          <p:cNvPr id="1048608" name="Rectangle 32">
            <a:extLst>
              <a:ext uri="{FF2B5EF4-FFF2-40B4-BE49-F238E27FC236}">
                <a16:creationId xmlns:a16="http://schemas.microsoft.com/office/drawing/2014/main" id="{E53A155E-664C-DC4E-8AF1-7A27E0101AC3}"/>
              </a:ext>
            </a:extLst>
          </p:cNvPr>
          <p:cNvSpPr>
            <a:spLocks noChangeArrowheads="1"/>
          </p:cNvSpPr>
          <p:nvPr/>
        </p:nvSpPr>
        <p:spPr bwMode="auto">
          <a:xfrm>
            <a:off x="1831975" y="3730625"/>
            <a:ext cx="412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48609" name="Rectangle 33">
            <a:extLst>
              <a:ext uri="{FF2B5EF4-FFF2-40B4-BE49-F238E27FC236}">
                <a16:creationId xmlns:a16="http://schemas.microsoft.com/office/drawing/2014/main" id="{A6F82BC7-8DA9-A54D-A29C-993E7C691792}"/>
              </a:ext>
            </a:extLst>
          </p:cNvPr>
          <p:cNvSpPr>
            <a:spLocks noChangeArrowheads="1"/>
          </p:cNvSpPr>
          <p:nvPr/>
        </p:nvSpPr>
        <p:spPr bwMode="auto">
          <a:xfrm>
            <a:off x="2222500" y="3730625"/>
            <a:ext cx="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200">
              <a:latin typeface="Helvetica" pitchFamily="2" charset="0"/>
            </a:endParaRPr>
          </a:p>
        </p:txBody>
      </p:sp>
      <p:sp>
        <p:nvSpPr>
          <p:cNvPr id="1048610" name="Rectangle 34">
            <a:extLst>
              <a:ext uri="{FF2B5EF4-FFF2-40B4-BE49-F238E27FC236}">
                <a16:creationId xmlns:a16="http://schemas.microsoft.com/office/drawing/2014/main" id="{197EBB30-067B-774F-AC4D-3C54550595AD}"/>
              </a:ext>
            </a:extLst>
          </p:cNvPr>
          <p:cNvSpPr>
            <a:spLocks noChangeArrowheads="1"/>
          </p:cNvSpPr>
          <p:nvPr/>
        </p:nvSpPr>
        <p:spPr bwMode="auto">
          <a:xfrm>
            <a:off x="2328863" y="3730625"/>
            <a:ext cx="412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KRISIS</a:t>
            </a:r>
            <a:endParaRPr lang="en-US" altLang="en-US" sz="1200">
              <a:latin typeface="Helvetica" pitchFamily="2" charset="0"/>
            </a:endParaRPr>
          </a:p>
        </p:txBody>
      </p:sp>
      <p:sp>
        <p:nvSpPr>
          <p:cNvPr id="1048611" name="Rectangle 35">
            <a:extLst>
              <a:ext uri="{FF2B5EF4-FFF2-40B4-BE49-F238E27FC236}">
                <a16:creationId xmlns:a16="http://schemas.microsoft.com/office/drawing/2014/main" id="{4A4A0856-7660-564A-94C3-7BD556E37304}"/>
              </a:ext>
            </a:extLst>
          </p:cNvPr>
          <p:cNvSpPr>
            <a:spLocks noChangeArrowheads="1"/>
          </p:cNvSpPr>
          <p:nvPr/>
        </p:nvSpPr>
        <p:spPr bwMode="auto">
          <a:xfrm>
            <a:off x="2700338" y="3730625"/>
            <a:ext cx="38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a:t>
            </a:r>
            <a:endParaRPr lang="en-US" altLang="en-US" sz="1200">
              <a:latin typeface="Helvetica" pitchFamily="2" charset="0"/>
            </a:endParaRPr>
          </a:p>
        </p:txBody>
      </p:sp>
      <p:sp>
        <p:nvSpPr>
          <p:cNvPr id="1048612" name="Freeform 36">
            <a:extLst>
              <a:ext uri="{FF2B5EF4-FFF2-40B4-BE49-F238E27FC236}">
                <a16:creationId xmlns:a16="http://schemas.microsoft.com/office/drawing/2014/main" id="{F96D75F6-26DA-D64F-BFA0-2269950CE69B}"/>
              </a:ext>
            </a:extLst>
          </p:cNvPr>
          <p:cNvSpPr>
            <a:spLocks/>
          </p:cNvSpPr>
          <p:nvPr/>
        </p:nvSpPr>
        <p:spPr bwMode="auto">
          <a:xfrm>
            <a:off x="1558925" y="1912938"/>
            <a:ext cx="176213" cy="53975"/>
          </a:xfrm>
          <a:custGeom>
            <a:avLst/>
            <a:gdLst>
              <a:gd name="T0" fmla="*/ 0 w 111"/>
              <a:gd name="T1" fmla="*/ 0 h 34"/>
              <a:gd name="T2" fmla="*/ 111 w 111"/>
              <a:gd name="T3" fmla="*/ 0 h 34"/>
              <a:gd name="T4" fmla="*/ 111 w 111"/>
              <a:gd name="T5" fmla="*/ 23 h 34"/>
              <a:gd name="T6" fmla="*/ 111 w 111"/>
              <a:gd name="T7" fmla="*/ 34 h 34"/>
              <a:gd name="T8" fmla="*/ 0 w 111"/>
              <a:gd name="T9" fmla="*/ 34 h 34"/>
              <a:gd name="T10" fmla="*/ 0 w 111"/>
              <a:gd name="T11" fmla="*/ 23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23"/>
                </a:lnTo>
                <a:lnTo>
                  <a:pt x="111"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613" name="Freeform 37">
            <a:extLst>
              <a:ext uri="{FF2B5EF4-FFF2-40B4-BE49-F238E27FC236}">
                <a16:creationId xmlns:a16="http://schemas.microsoft.com/office/drawing/2014/main" id="{519D206E-375B-414D-BFBC-9107F019659A}"/>
              </a:ext>
            </a:extLst>
          </p:cNvPr>
          <p:cNvSpPr>
            <a:spLocks/>
          </p:cNvSpPr>
          <p:nvPr/>
        </p:nvSpPr>
        <p:spPr bwMode="auto">
          <a:xfrm>
            <a:off x="1824038" y="1912938"/>
            <a:ext cx="177800" cy="53975"/>
          </a:xfrm>
          <a:custGeom>
            <a:avLst/>
            <a:gdLst>
              <a:gd name="T0" fmla="*/ 0 w 112"/>
              <a:gd name="T1" fmla="*/ 0 h 34"/>
              <a:gd name="T2" fmla="*/ 112 w 112"/>
              <a:gd name="T3" fmla="*/ 0 h 34"/>
              <a:gd name="T4" fmla="*/ 112 w 112"/>
              <a:gd name="T5" fmla="*/ 23 h 34"/>
              <a:gd name="T6" fmla="*/ 112 w 112"/>
              <a:gd name="T7" fmla="*/ 34 h 34"/>
              <a:gd name="T8" fmla="*/ 0 w 112"/>
              <a:gd name="T9" fmla="*/ 34 h 34"/>
              <a:gd name="T10" fmla="*/ 0 w 112"/>
              <a:gd name="T11" fmla="*/ 23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23"/>
                </a:lnTo>
                <a:lnTo>
                  <a:pt x="112"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614" name="Freeform 38">
            <a:extLst>
              <a:ext uri="{FF2B5EF4-FFF2-40B4-BE49-F238E27FC236}">
                <a16:creationId xmlns:a16="http://schemas.microsoft.com/office/drawing/2014/main" id="{B2742200-57B7-E246-B230-510A9EB78FFA}"/>
              </a:ext>
            </a:extLst>
          </p:cNvPr>
          <p:cNvSpPr>
            <a:spLocks/>
          </p:cNvSpPr>
          <p:nvPr/>
        </p:nvSpPr>
        <p:spPr bwMode="auto">
          <a:xfrm>
            <a:off x="2089150" y="1912938"/>
            <a:ext cx="177800" cy="53975"/>
          </a:xfrm>
          <a:custGeom>
            <a:avLst/>
            <a:gdLst>
              <a:gd name="T0" fmla="*/ 0 w 112"/>
              <a:gd name="T1" fmla="*/ 0 h 34"/>
              <a:gd name="T2" fmla="*/ 112 w 112"/>
              <a:gd name="T3" fmla="*/ 0 h 34"/>
              <a:gd name="T4" fmla="*/ 112 w 112"/>
              <a:gd name="T5" fmla="*/ 23 h 34"/>
              <a:gd name="T6" fmla="*/ 112 w 112"/>
              <a:gd name="T7" fmla="*/ 34 h 34"/>
              <a:gd name="T8" fmla="*/ 0 w 112"/>
              <a:gd name="T9" fmla="*/ 34 h 34"/>
              <a:gd name="T10" fmla="*/ 0 w 112"/>
              <a:gd name="T11" fmla="*/ 23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23"/>
                </a:lnTo>
                <a:lnTo>
                  <a:pt x="112"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615" name="Freeform 39">
            <a:extLst>
              <a:ext uri="{FF2B5EF4-FFF2-40B4-BE49-F238E27FC236}">
                <a16:creationId xmlns:a16="http://schemas.microsoft.com/office/drawing/2014/main" id="{6FDBB5BF-EA0F-DD42-A7A7-4F2E2EAE5A22}"/>
              </a:ext>
            </a:extLst>
          </p:cNvPr>
          <p:cNvSpPr>
            <a:spLocks/>
          </p:cNvSpPr>
          <p:nvPr/>
        </p:nvSpPr>
        <p:spPr bwMode="auto">
          <a:xfrm>
            <a:off x="2338388" y="1912938"/>
            <a:ext cx="176212" cy="53975"/>
          </a:xfrm>
          <a:custGeom>
            <a:avLst/>
            <a:gdLst>
              <a:gd name="T0" fmla="*/ 0 w 111"/>
              <a:gd name="T1" fmla="*/ 0 h 34"/>
              <a:gd name="T2" fmla="*/ 111 w 111"/>
              <a:gd name="T3" fmla="*/ 0 h 34"/>
              <a:gd name="T4" fmla="*/ 111 w 111"/>
              <a:gd name="T5" fmla="*/ 23 h 34"/>
              <a:gd name="T6" fmla="*/ 111 w 111"/>
              <a:gd name="T7" fmla="*/ 34 h 34"/>
              <a:gd name="T8" fmla="*/ 0 w 111"/>
              <a:gd name="T9" fmla="*/ 34 h 34"/>
              <a:gd name="T10" fmla="*/ 0 w 111"/>
              <a:gd name="T11" fmla="*/ 23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23"/>
                </a:lnTo>
                <a:lnTo>
                  <a:pt x="111"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616" name="Freeform 40">
            <a:extLst>
              <a:ext uri="{FF2B5EF4-FFF2-40B4-BE49-F238E27FC236}">
                <a16:creationId xmlns:a16="http://schemas.microsoft.com/office/drawing/2014/main" id="{D69674CA-E14B-EA40-9333-10CB287CAD59}"/>
              </a:ext>
            </a:extLst>
          </p:cNvPr>
          <p:cNvSpPr>
            <a:spLocks/>
          </p:cNvSpPr>
          <p:nvPr/>
        </p:nvSpPr>
        <p:spPr bwMode="auto">
          <a:xfrm>
            <a:off x="2603500" y="1912938"/>
            <a:ext cx="177800" cy="53975"/>
          </a:xfrm>
          <a:custGeom>
            <a:avLst/>
            <a:gdLst>
              <a:gd name="T0" fmla="*/ 0 w 112"/>
              <a:gd name="T1" fmla="*/ 0 h 34"/>
              <a:gd name="T2" fmla="*/ 112 w 112"/>
              <a:gd name="T3" fmla="*/ 0 h 34"/>
              <a:gd name="T4" fmla="*/ 112 w 112"/>
              <a:gd name="T5" fmla="*/ 23 h 34"/>
              <a:gd name="T6" fmla="*/ 112 w 112"/>
              <a:gd name="T7" fmla="*/ 34 h 34"/>
              <a:gd name="T8" fmla="*/ 0 w 112"/>
              <a:gd name="T9" fmla="*/ 34 h 34"/>
              <a:gd name="T10" fmla="*/ 0 w 112"/>
              <a:gd name="T11" fmla="*/ 23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23"/>
                </a:lnTo>
                <a:lnTo>
                  <a:pt x="112"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618" name="Line 42">
            <a:extLst>
              <a:ext uri="{FF2B5EF4-FFF2-40B4-BE49-F238E27FC236}">
                <a16:creationId xmlns:a16="http://schemas.microsoft.com/office/drawing/2014/main" id="{6F81F6AD-C184-6F44-9ACB-52D13344A026}"/>
              </a:ext>
            </a:extLst>
          </p:cNvPr>
          <p:cNvSpPr>
            <a:spLocks noChangeShapeType="1"/>
          </p:cNvSpPr>
          <p:nvPr/>
        </p:nvSpPr>
        <p:spPr bwMode="auto">
          <a:xfrm>
            <a:off x="1558925" y="2481263"/>
            <a:ext cx="1239838"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19" name="Line 43">
            <a:extLst>
              <a:ext uri="{FF2B5EF4-FFF2-40B4-BE49-F238E27FC236}">
                <a16:creationId xmlns:a16="http://schemas.microsoft.com/office/drawing/2014/main" id="{772D5DE9-9A33-3147-83AA-BD09FC7E941F}"/>
              </a:ext>
            </a:extLst>
          </p:cNvPr>
          <p:cNvSpPr>
            <a:spLocks noChangeShapeType="1"/>
          </p:cNvSpPr>
          <p:nvPr/>
        </p:nvSpPr>
        <p:spPr bwMode="auto">
          <a:xfrm flipV="1">
            <a:off x="1539875" y="2779713"/>
            <a:ext cx="1246188" cy="3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20" name="Line 44">
            <a:extLst>
              <a:ext uri="{FF2B5EF4-FFF2-40B4-BE49-F238E27FC236}">
                <a16:creationId xmlns:a16="http://schemas.microsoft.com/office/drawing/2014/main" id="{7D622E86-2CD9-4441-9685-3C7EAF47E272}"/>
              </a:ext>
            </a:extLst>
          </p:cNvPr>
          <p:cNvSpPr>
            <a:spLocks noChangeShapeType="1"/>
          </p:cNvSpPr>
          <p:nvPr/>
        </p:nvSpPr>
        <p:spPr bwMode="auto">
          <a:xfrm>
            <a:off x="1558925" y="3101975"/>
            <a:ext cx="1239838"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21" name="Line 45">
            <a:extLst>
              <a:ext uri="{FF2B5EF4-FFF2-40B4-BE49-F238E27FC236}">
                <a16:creationId xmlns:a16="http://schemas.microsoft.com/office/drawing/2014/main" id="{E332FF27-A5E8-C146-83EA-D88C9A1DEAB2}"/>
              </a:ext>
            </a:extLst>
          </p:cNvPr>
          <p:cNvSpPr>
            <a:spLocks noChangeShapeType="1"/>
          </p:cNvSpPr>
          <p:nvPr/>
        </p:nvSpPr>
        <p:spPr bwMode="auto">
          <a:xfrm>
            <a:off x="1539875" y="3517900"/>
            <a:ext cx="1223963"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22" name="Line 46">
            <a:extLst>
              <a:ext uri="{FF2B5EF4-FFF2-40B4-BE49-F238E27FC236}">
                <a16:creationId xmlns:a16="http://schemas.microsoft.com/office/drawing/2014/main" id="{8124B2B7-07D2-CA43-A31F-4E7B6040F38A}"/>
              </a:ext>
            </a:extLst>
          </p:cNvPr>
          <p:cNvSpPr>
            <a:spLocks noChangeShapeType="1"/>
          </p:cNvSpPr>
          <p:nvPr/>
        </p:nvSpPr>
        <p:spPr bwMode="auto">
          <a:xfrm>
            <a:off x="1522413" y="4059238"/>
            <a:ext cx="1357312"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23" name="Line 47">
            <a:extLst>
              <a:ext uri="{FF2B5EF4-FFF2-40B4-BE49-F238E27FC236}">
                <a16:creationId xmlns:a16="http://schemas.microsoft.com/office/drawing/2014/main" id="{9998088E-BA3C-6E4C-87AC-7FB6C670ADD0}"/>
              </a:ext>
            </a:extLst>
          </p:cNvPr>
          <p:cNvSpPr>
            <a:spLocks noChangeShapeType="1"/>
          </p:cNvSpPr>
          <p:nvPr/>
        </p:nvSpPr>
        <p:spPr bwMode="auto">
          <a:xfrm flipV="1">
            <a:off x="1519238" y="4957763"/>
            <a:ext cx="1282700" cy="12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24" name="Line 48">
            <a:extLst>
              <a:ext uri="{FF2B5EF4-FFF2-40B4-BE49-F238E27FC236}">
                <a16:creationId xmlns:a16="http://schemas.microsoft.com/office/drawing/2014/main" id="{665F430F-6B37-F84A-B231-BD4077CD153B}"/>
              </a:ext>
            </a:extLst>
          </p:cNvPr>
          <p:cNvSpPr>
            <a:spLocks noChangeShapeType="1"/>
          </p:cNvSpPr>
          <p:nvPr/>
        </p:nvSpPr>
        <p:spPr bwMode="auto">
          <a:xfrm>
            <a:off x="1522413" y="5197475"/>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25" name="Line 49">
            <a:extLst>
              <a:ext uri="{FF2B5EF4-FFF2-40B4-BE49-F238E27FC236}">
                <a16:creationId xmlns:a16="http://schemas.microsoft.com/office/drawing/2014/main" id="{0F49B752-6B2A-CC4A-ACF9-F2DA9F2441A7}"/>
              </a:ext>
            </a:extLst>
          </p:cNvPr>
          <p:cNvSpPr>
            <a:spLocks noChangeShapeType="1"/>
          </p:cNvSpPr>
          <p:nvPr/>
        </p:nvSpPr>
        <p:spPr bwMode="auto">
          <a:xfrm flipV="1">
            <a:off x="1539875" y="5688013"/>
            <a:ext cx="1241425" cy="3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26" name="Line 50">
            <a:extLst>
              <a:ext uri="{FF2B5EF4-FFF2-40B4-BE49-F238E27FC236}">
                <a16:creationId xmlns:a16="http://schemas.microsoft.com/office/drawing/2014/main" id="{87A6F36C-D140-3941-A050-E93F89B2C501}"/>
              </a:ext>
            </a:extLst>
          </p:cNvPr>
          <p:cNvSpPr>
            <a:spLocks noChangeShapeType="1"/>
          </p:cNvSpPr>
          <p:nvPr/>
        </p:nvSpPr>
        <p:spPr bwMode="auto">
          <a:xfrm>
            <a:off x="1539875" y="6027738"/>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27" name="Line 51">
            <a:extLst>
              <a:ext uri="{FF2B5EF4-FFF2-40B4-BE49-F238E27FC236}">
                <a16:creationId xmlns:a16="http://schemas.microsoft.com/office/drawing/2014/main" id="{6A7E5DA8-4433-1A44-8296-AA8B2FEEAC49}"/>
              </a:ext>
            </a:extLst>
          </p:cNvPr>
          <p:cNvSpPr>
            <a:spLocks noChangeShapeType="1"/>
          </p:cNvSpPr>
          <p:nvPr/>
        </p:nvSpPr>
        <p:spPr bwMode="auto">
          <a:xfrm>
            <a:off x="1558925" y="6667500"/>
            <a:ext cx="1239838"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28" name="Line 52">
            <a:extLst>
              <a:ext uri="{FF2B5EF4-FFF2-40B4-BE49-F238E27FC236}">
                <a16:creationId xmlns:a16="http://schemas.microsoft.com/office/drawing/2014/main" id="{B566E87A-1FB2-D642-A175-E77337BA7381}"/>
              </a:ext>
            </a:extLst>
          </p:cNvPr>
          <p:cNvSpPr>
            <a:spLocks noChangeShapeType="1"/>
          </p:cNvSpPr>
          <p:nvPr/>
        </p:nvSpPr>
        <p:spPr bwMode="auto">
          <a:xfrm>
            <a:off x="1558925" y="7288213"/>
            <a:ext cx="1239838"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29" name="Rectangle 53">
            <a:extLst>
              <a:ext uri="{FF2B5EF4-FFF2-40B4-BE49-F238E27FC236}">
                <a16:creationId xmlns:a16="http://schemas.microsoft.com/office/drawing/2014/main" id="{C89978F0-F94F-914C-B24C-67070AEE91FE}"/>
              </a:ext>
            </a:extLst>
          </p:cNvPr>
          <p:cNvSpPr>
            <a:spLocks noChangeArrowheads="1"/>
          </p:cNvSpPr>
          <p:nvPr/>
        </p:nvSpPr>
        <p:spPr bwMode="auto">
          <a:xfrm>
            <a:off x="1520825" y="5365750"/>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600">
              <a:latin typeface="Helvetica" pitchFamily="2" charset="0"/>
            </a:endParaRPr>
          </a:p>
        </p:txBody>
      </p:sp>
      <p:sp>
        <p:nvSpPr>
          <p:cNvPr id="1048630" name="Rectangle 54">
            <a:extLst>
              <a:ext uri="{FF2B5EF4-FFF2-40B4-BE49-F238E27FC236}">
                <a16:creationId xmlns:a16="http://schemas.microsoft.com/office/drawing/2014/main" id="{29BC3A16-406F-324E-AD3E-EA619F7CFE54}"/>
              </a:ext>
            </a:extLst>
          </p:cNvPr>
          <p:cNvSpPr>
            <a:spLocks noChangeArrowheads="1"/>
          </p:cNvSpPr>
          <p:nvPr/>
        </p:nvSpPr>
        <p:spPr bwMode="auto">
          <a:xfrm>
            <a:off x="1498600" y="3719513"/>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600">
              <a:latin typeface="Helvetica" pitchFamily="2" charset="0"/>
            </a:endParaRPr>
          </a:p>
        </p:txBody>
      </p:sp>
      <p:sp>
        <p:nvSpPr>
          <p:cNvPr id="1048631" name="Rectangle 55">
            <a:extLst>
              <a:ext uri="{FF2B5EF4-FFF2-40B4-BE49-F238E27FC236}">
                <a16:creationId xmlns:a16="http://schemas.microsoft.com/office/drawing/2014/main" id="{62E3B7FF-DCAA-AC41-9F24-7B80CFF45F25}"/>
              </a:ext>
            </a:extLst>
          </p:cNvPr>
          <p:cNvSpPr>
            <a:spLocks noChangeArrowheads="1"/>
          </p:cNvSpPr>
          <p:nvPr/>
        </p:nvSpPr>
        <p:spPr bwMode="auto">
          <a:xfrm>
            <a:off x="1535113" y="2144713"/>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200">
              <a:latin typeface="Helvetica" pitchFamily="2" charset="0"/>
            </a:endParaRPr>
          </a:p>
        </p:txBody>
      </p:sp>
      <p:sp>
        <p:nvSpPr>
          <p:cNvPr id="1048632" name="Rectangle 56">
            <a:extLst>
              <a:ext uri="{FF2B5EF4-FFF2-40B4-BE49-F238E27FC236}">
                <a16:creationId xmlns:a16="http://schemas.microsoft.com/office/drawing/2014/main" id="{5E204D19-464F-B849-89B7-151E73F7DDC6}"/>
              </a:ext>
            </a:extLst>
          </p:cNvPr>
          <p:cNvSpPr>
            <a:spLocks noChangeArrowheads="1"/>
          </p:cNvSpPr>
          <p:nvPr/>
        </p:nvSpPr>
        <p:spPr bwMode="auto">
          <a:xfrm>
            <a:off x="1500188" y="4019550"/>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200">
              <a:latin typeface="Helvetica" pitchFamily="2" charset="0"/>
            </a:endParaRPr>
          </a:p>
        </p:txBody>
      </p:sp>
      <p:sp>
        <p:nvSpPr>
          <p:cNvPr id="1048633" name="Rectangle 57">
            <a:extLst>
              <a:ext uri="{FF2B5EF4-FFF2-40B4-BE49-F238E27FC236}">
                <a16:creationId xmlns:a16="http://schemas.microsoft.com/office/drawing/2014/main" id="{71372AB3-E654-F348-815A-F9B28ED91360}"/>
              </a:ext>
            </a:extLst>
          </p:cNvPr>
          <p:cNvSpPr>
            <a:spLocks noChangeArrowheads="1"/>
          </p:cNvSpPr>
          <p:nvPr/>
        </p:nvSpPr>
        <p:spPr bwMode="auto">
          <a:xfrm>
            <a:off x="1504950" y="5661025"/>
            <a:ext cx="2762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b="1">
                <a:solidFill>
                  <a:srgbClr val="000000"/>
                </a:solidFill>
                <a:latin typeface="Helvetica" pitchFamily="2" charset="0"/>
              </a:rPr>
              <a:t>*</a:t>
            </a:r>
            <a:endParaRPr lang="en-US" altLang="en-US">
              <a:latin typeface="Helvetica" pitchFamily="2" charset="0"/>
            </a:endParaRPr>
          </a:p>
        </p:txBody>
      </p:sp>
      <p:sp>
        <p:nvSpPr>
          <p:cNvPr id="1048634" name="Rectangle 58">
            <a:extLst>
              <a:ext uri="{FF2B5EF4-FFF2-40B4-BE49-F238E27FC236}">
                <a16:creationId xmlns:a16="http://schemas.microsoft.com/office/drawing/2014/main" id="{3D9EE14E-668D-034D-A8A3-8283E4B4DFDB}"/>
              </a:ext>
            </a:extLst>
          </p:cNvPr>
          <p:cNvSpPr>
            <a:spLocks noChangeArrowheads="1"/>
          </p:cNvSpPr>
          <p:nvPr/>
        </p:nvSpPr>
        <p:spPr bwMode="auto">
          <a:xfrm>
            <a:off x="1636713" y="3270250"/>
            <a:ext cx="3857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Helvetica" pitchFamily="2" charset="0"/>
              </a:rPr>
              <a:t>         </a:t>
            </a:r>
            <a:endParaRPr lang="en-US" altLang="en-US" sz="1200">
              <a:latin typeface="Helvetica" pitchFamily="2" charset="0"/>
            </a:endParaRPr>
          </a:p>
        </p:txBody>
      </p:sp>
      <p:sp>
        <p:nvSpPr>
          <p:cNvPr id="1048635" name="Rectangle 59">
            <a:extLst>
              <a:ext uri="{FF2B5EF4-FFF2-40B4-BE49-F238E27FC236}">
                <a16:creationId xmlns:a16="http://schemas.microsoft.com/office/drawing/2014/main" id="{9239CB2C-ED66-E84F-9F3A-F91A1C461551}"/>
              </a:ext>
            </a:extLst>
          </p:cNvPr>
          <p:cNvSpPr>
            <a:spLocks noChangeArrowheads="1"/>
          </p:cNvSpPr>
          <p:nvPr/>
        </p:nvSpPr>
        <p:spPr bwMode="auto">
          <a:xfrm>
            <a:off x="1443038" y="1690688"/>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        </a:t>
            </a:r>
            <a:endParaRPr lang="en-US" altLang="en-US" sz="1200">
              <a:latin typeface="Helvetica" pitchFamily="2" charset="0"/>
            </a:endParaRPr>
          </a:p>
        </p:txBody>
      </p:sp>
      <p:sp>
        <p:nvSpPr>
          <p:cNvPr id="1048636" name="Rectangle 60">
            <a:extLst>
              <a:ext uri="{FF2B5EF4-FFF2-40B4-BE49-F238E27FC236}">
                <a16:creationId xmlns:a16="http://schemas.microsoft.com/office/drawing/2014/main" id="{1EC9AE73-A6D4-9F48-9E7D-FE1A2AFF14B8}"/>
              </a:ext>
            </a:extLst>
          </p:cNvPr>
          <p:cNvSpPr>
            <a:spLocks noChangeArrowheads="1"/>
          </p:cNvSpPr>
          <p:nvPr/>
        </p:nvSpPr>
        <p:spPr bwMode="auto">
          <a:xfrm>
            <a:off x="119063" y="7415213"/>
            <a:ext cx="145415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endParaRPr lang="en-US" altLang="en-US" sz="1000">
              <a:latin typeface="Helvetica" pitchFamily="2" charset="0"/>
            </a:endParaRPr>
          </a:p>
        </p:txBody>
      </p:sp>
      <p:sp>
        <p:nvSpPr>
          <p:cNvPr id="1048637" name="Line 61">
            <a:extLst>
              <a:ext uri="{FF2B5EF4-FFF2-40B4-BE49-F238E27FC236}">
                <a16:creationId xmlns:a16="http://schemas.microsoft.com/office/drawing/2014/main" id="{89FBF9C4-3D48-2E4C-9C0A-7E3E978C9B3D}"/>
              </a:ext>
            </a:extLst>
          </p:cNvPr>
          <p:cNvSpPr>
            <a:spLocks noChangeShapeType="1"/>
          </p:cNvSpPr>
          <p:nvPr/>
        </p:nvSpPr>
        <p:spPr bwMode="auto">
          <a:xfrm flipV="1">
            <a:off x="1009650" y="5421313"/>
            <a:ext cx="420688"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38" name="Line 62">
            <a:extLst>
              <a:ext uri="{FF2B5EF4-FFF2-40B4-BE49-F238E27FC236}">
                <a16:creationId xmlns:a16="http://schemas.microsoft.com/office/drawing/2014/main" id="{FBD19DB6-4CBC-E644-AE77-D5D70F41320F}"/>
              </a:ext>
            </a:extLst>
          </p:cNvPr>
          <p:cNvSpPr>
            <a:spLocks noChangeShapeType="1"/>
          </p:cNvSpPr>
          <p:nvPr/>
        </p:nvSpPr>
        <p:spPr bwMode="auto">
          <a:xfrm>
            <a:off x="495300" y="3598863"/>
            <a:ext cx="957263"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39" name="Line 63">
            <a:extLst>
              <a:ext uri="{FF2B5EF4-FFF2-40B4-BE49-F238E27FC236}">
                <a16:creationId xmlns:a16="http://schemas.microsoft.com/office/drawing/2014/main" id="{2E52FAA4-8146-2544-8F89-BF68462F16D6}"/>
              </a:ext>
            </a:extLst>
          </p:cNvPr>
          <p:cNvSpPr>
            <a:spLocks noChangeShapeType="1"/>
          </p:cNvSpPr>
          <p:nvPr/>
        </p:nvSpPr>
        <p:spPr bwMode="auto">
          <a:xfrm flipV="1">
            <a:off x="2887663" y="334963"/>
            <a:ext cx="0" cy="71374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640" name="AutoShape 64">
            <a:extLst>
              <a:ext uri="{FF2B5EF4-FFF2-40B4-BE49-F238E27FC236}">
                <a16:creationId xmlns:a16="http://schemas.microsoft.com/office/drawing/2014/main" id="{D3DA4831-9A30-064B-86C0-65B5782015A8}"/>
              </a:ext>
            </a:extLst>
          </p:cNvPr>
          <p:cNvSpPr>
            <a:spLocks noChangeArrowheads="1"/>
          </p:cNvSpPr>
          <p:nvPr/>
        </p:nvSpPr>
        <p:spPr bwMode="auto">
          <a:xfrm rot="5400000">
            <a:off x="1538288" y="1941513"/>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48641" name="AutoShape 65">
            <a:extLst>
              <a:ext uri="{FF2B5EF4-FFF2-40B4-BE49-F238E27FC236}">
                <a16:creationId xmlns:a16="http://schemas.microsoft.com/office/drawing/2014/main" id="{4330A496-65CB-C242-8ABC-33687FD7F77B}"/>
              </a:ext>
            </a:extLst>
          </p:cNvPr>
          <p:cNvSpPr>
            <a:spLocks noChangeArrowheads="1"/>
          </p:cNvSpPr>
          <p:nvPr/>
        </p:nvSpPr>
        <p:spPr bwMode="auto">
          <a:xfrm rot="5400000">
            <a:off x="1554163" y="3502025"/>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48642" name="AutoShape 66">
            <a:extLst>
              <a:ext uri="{FF2B5EF4-FFF2-40B4-BE49-F238E27FC236}">
                <a16:creationId xmlns:a16="http://schemas.microsoft.com/office/drawing/2014/main" id="{FE010C60-A613-4541-8BF1-15C9FD7099B4}"/>
              </a:ext>
            </a:extLst>
          </p:cNvPr>
          <p:cNvSpPr>
            <a:spLocks noChangeArrowheads="1"/>
          </p:cNvSpPr>
          <p:nvPr/>
        </p:nvSpPr>
        <p:spPr bwMode="auto">
          <a:xfrm rot="5400000">
            <a:off x="1552575" y="5135563"/>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48643" name="AutoShape 67">
            <a:extLst>
              <a:ext uri="{FF2B5EF4-FFF2-40B4-BE49-F238E27FC236}">
                <a16:creationId xmlns:a16="http://schemas.microsoft.com/office/drawing/2014/main" id="{979999C7-428D-CE4D-80A8-3A46CC3D4F5E}"/>
              </a:ext>
            </a:extLst>
          </p:cNvPr>
          <p:cNvSpPr>
            <a:spLocks noChangeArrowheads="1"/>
          </p:cNvSpPr>
          <p:nvPr/>
        </p:nvSpPr>
        <p:spPr bwMode="auto">
          <a:xfrm rot="5400000">
            <a:off x="1531938" y="6127750"/>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48644" name="Line 68">
            <a:extLst>
              <a:ext uri="{FF2B5EF4-FFF2-40B4-BE49-F238E27FC236}">
                <a16:creationId xmlns:a16="http://schemas.microsoft.com/office/drawing/2014/main" id="{95D2E1E4-3EFC-344A-8B4F-97CF0C0CD43D}"/>
              </a:ext>
            </a:extLst>
          </p:cNvPr>
          <p:cNvSpPr>
            <a:spLocks noChangeShapeType="1"/>
          </p:cNvSpPr>
          <p:nvPr/>
        </p:nvSpPr>
        <p:spPr bwMode="auto">
          <a:xfrm>
            <a:off x="1555750" y="1204913"/>
            <a:ext cx="12668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45" name="Line 69">
            <a:extLst>
              <a:ext uri="{FF2B5EF4-FFF2-40B4-BE49-F238E27FC236}">
                <a16:creationId xmlns:a16="http://schemas.microsoft.com/office/drawing/2014/main" id="{4ECE1992-0201-D04E-ACE9-E5AD12934D9B}"/>
              </a:ext>
            </a:extLst>
          </p:cNvPr>
          <p:cNvSpPr>
            <a:spLocks noChangeShapeType="1"/>
          </p:cNvSpPr>
          <p:nvPr/>
        </p:nvSpPr>
        <p:spPr bwMode="auto">
          <a:xfrm>
            <a:off x="3613150" y="121126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46" name="Line 70">
            <a:extLst>
              <a:ext uri="{FF2B5EF4-FFF2-40B4-BE49-F238E27FC236}">
                <a16:creationId xmlns:a16="http://schemas.microsoft.com/office/drawing/2014/main" id="{DEED0102-AB91-E943-B89A-61D91E9EB3B9}"/>
              </a:ext>
            </a:extLst>
          </p:cNvPr>
          <p:cNvSpPr>
            <a:spLocks noChangeShapeType="1"/>
          </p:cNvSpPr>
          <p:nvPr/>
        </p:nvSpPr>
        <p:spPr bwMode="auto">
          <a:xfrm>
            <a:off x="3613150" y="1500188"/>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47" name="Line 71">
            <a:extLst>
              <a:ext uri="{FF2B5EF4-FFF2-40B4-BE49-F238E27FC236}">
                <a16:creationId xmlns:a16="http://schemas.microsoft.com/office/drawing/2014/main" id="{6D98F0B9-5514-CF44-A613-69B17C0CEEFF}"/>
              </a:ext>
            </a:extLst>
          </p:cNvPr>
          <p:cNvSpPr>
            <a:spLocks noChangeShapeType="1"/>
          </p:cNvSpPr>
          <p:nvPr/>
        </p:nvSpPr>
        <p:spPr bwMode="auto">
          <a:xfrm>
            <a:off x="3613150" y="178911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48" name="Line 72">
            <a:extLst>
              <a:ext uri="{FF2B5EF4-FFF2-40B4-BE49-F238E27FC236}">
                <a16:creationId xmlns:a16="http://schemas.microsoft.com/office/drawing/2014/main" id="{DDC9F6E0-1C4F-E24F-A5F4-A8BF87F524F2}"/>
              </a:ext>
            </a:extLst>
          </p:cNvPr>
          <p:cNvSpPr>
            <a:spLocks noChangeShapeType="1"/>
          </p:cNvSpPr>
          <p:nvPr/>
        </p:nvSpPr>
        <p:spPr bwMode="auto">
          <a:xfrm>
            <a:off x="3613150" y="2463800"/>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49" name="Line 73">
            <a:extLst>
              <a:ext uri="{FF2B5EF4-FFF2-40B4-BE49-F238E27FC236}">
                <a16:creationId xmlns:a16="http://schemas.microsoft.com/office/drawing/2014/main" id="{EB67D458-C733-C043-9801-8F52A4035A92}"/>
              </a:ext>
            </a:extLst>
          </p:cNvPr>
          <p:cNvSpPr>
            <a:spLocks noChangeShapeType="1"/>
          </p:cNvSpPr>
          <p:nvPr/>
        </p:nvSpPr>
        <p:spPr bwMode="auto">
          <a:xfrm>
            <a:off x="3630613" y="2765425"/>
            <a:ext cx="1223962"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50" name="Line 74">
            <a:extLst>
              <a:ext uri="{FF2B5EF4-FFF2-40B4-BE49-F238E27FC236}">
                <a16:creationId xmlns:a16="http://schemas.microsoft.com/office/drawing/2014/main" id="{293FCB33-16C0-3D46-A33A-11D76E6D90C0}"/>
              </a:ext>
            </a:extLst>
          </p:cNvPr>
          <p:cNvSpPr>
            <a:spLocks noChangeShapeType="1"/>
          </p:cNvSpPr>
          <p:nvPr/>
        </p:nvSpPr>
        <p:spPr bwMode="auto">
          <a:xfrm>
            <a:off x="3613150" y="308451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51" name="Line 75">
            <a:extLst>
              <a:ext uri="{FF2B5EF4-FFF2-40B4-BE49-F238E27FC236}">
                <a16:creationId xmlns:a16="http://schemas.microsoft.com/office/drawing/2014/main" id="{D9C4BCF9-1EB8-0248-8208-EC5B974319B0}"/>
              </a:ext>
            </a:extLst>
          </p:cNvPr>
          <p:cNvSpPr>
            <a:spLocks noChangeShapeType="1"/>
          </p:cNvSpPr>
          <p:nvPr/>
        </p:nvSpPr>
        <p:spPr bwMode="auto">
          <a:xfrm>
            <a:off x="3613150" y="342106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52" name="Line 76">
            <a:extLst>
              <a:ext uri="{FF2B5EF4-FFF2-40B4-BE49-F238E27FC236}">
                <a16:creationId xmlns:a16="http://schemas.microsoft.com/office/drawing/2014/main" id="{F26A7865-53FA-6B47-A7E8-6BE13BB3D112}"/>
              </a:ext>
            </a:extLst>
          </p:cNvPr>
          <p:cNvSpPr>
            <a:spLocks noChangeShapeType="1"/>
          </p:cNvSpPr>
          <p:nvPr/>
        </p:nvSpPr>
        <p:spPr bwMode="auto">
          <a:xfrm>
            <a:off x="3613150" y="4041775"/>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53" name="Line 77">
            <a:extLst>
              <a:ext uri="{FF2B5EF4-FFF2-40B4-BE49-F238E27FC236}">
                <a16:creationId xmlns:a16="http://schemas.microsoft.com/office/drawing/2014/main" id="{199C4F14-F54A-DF41-8D20-E2023DEA7216}"/>
              </a:ext>
            </a:extLst>
          </p:cNvPr>
          <p:cNvSpPr>
            <a:spLocks noChangeShapeType="1"/>
          </p:cNvSpPr>
          <p:nvPr/>
        </p:nvSpPr>
        <p:spPr bwMode="auto">
          <a:xfrm>
            <a:off x="3613150" y="4394200"/>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54" name="Line 78">
            <a:extLst>
              <a:ext uri="{FF2B5EF4-FFF2-40B4-BE49-F238E27FC236}">
                <a16:creationId xmlns:a16="http://schemas.microsoft.com/office/drawing/2014/main" id="{EE6C5B43-9D54-7C4E-A3D3-10A92226A680}"/>
              </a:ext>
            </a:extLst>
          </p:cNvPr>
          <p:cNvSpPr>
            <a:spLocks noChangeShapeType="1"/>
          </p:cNvSpPr>
          <p:nvPr/>
        </p:nvSpPr>
        <p:spPr bwMode="auto">
          <a:xfrm>
            <a:off x="3613150" y="4679950"/>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55" name="Line 79">
            <a:extLst>
              <a:ext uri="{FF2B5EF4-FFF2-40B4-BE49-F238E27FC236}">
                <a16:creationId xmlns:a16="http://schemas.microsoft.com/office/drawing/2014/main" id="{9CF4E63F-51BF-8E41-AF2B-8CC7D086AD73}"/>
              </a:ext>
            </a:extLst>
          </p:cNvPr>
          <p:cNvSpPr>
            <a:spLocks noChangeShapeType="1"/>
          </p:cNvSpPr>
          <p:nvPr/>
        </p:nvSpPr>
        <p:spPr bwMode="auto">
          <a:xfrm>
            <a:off x="3613150" y="505301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56" name="Line 80">
            <a:extLst>
              <a:ext uri="{FF2B5EF4-FFF2-40B4-BE49-F238E27FC236}">
                <a16:creationId xmlns:a16="http://schemas.microsoft.com/office/drawing/2014/main" id="{6CE5F5EB-46EF-3741-8EBD-F84CD101A66F}"/>
              </a:ext>
            </a:extLst>
          </p:cNvPr>
          <p:cNvSpPr>
            <a:spLocks noChangeShapeType="1"/>
          </p:cNvSpPr>
          <p:nvPr/>
        </p:nvSpPr>
        <p:spPr bwMode="auto">
          <a:xfrm>
            <a:off x="3595688" y="5673725"/>
            <a:ext cx="122237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57" name="Line 81">
            <a:extLst>
              <a:ext uri="{FF2B5EF4-FFF2-40B4-BE49-F238E27FC236}">
                <a16:creationId xmlns:a16="http://schemas.microsoft.com/office/drawing/2014/main" id="{82E49D56-4D24-1F47-915E-849EBC6D6DA5}"/>
              </a:ext>
            </a:extLst>
          </p:cNvPr>
          <p:cNvSpPr>
            <a:spLocks noChangeShapeType="1"/>
          </p:cNvSpPr>
          <p:nvPr/>
        </p:nvSpPr>
        <p:spPr bwMode="auto">
          <a:xfrm>
            <a:off x="3578225" y="6010275"/>
            <a:ext cx="1239838"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58" name="Line 82">
            <a:extLst>
              <a:ext uri="{FF2B5EF4-FFF2-40B4-BE49-F238E27FC236}">
                <a16:creationId xmlns:a16="http://schemas.microsoft.com/office/drawing/2014/main" id="{B2C05C25-556B-FB44-9213-DC066FF318C4}"/>
              </a:ext>
            </a:extLst>
          </p:cNvPr>
          <p:cNvSpPr>
            <a:spLocks noChangeShapeType="1"/>
          </p:cNvSpPr>
          <p:nvPr/>
        </p:nvSpPr>
        <p:spPr bwMode="auto">
          <a:xfrm>
            <a:off x="3595688" y="6648450"/>
            <a:ext cx="1239837"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59" name="Line 83">
            <a:extLst>
              <a:ext uri="{FF2B5EF4-FFF2-40B4-BE49-F238E27FC236}">
                <a16:creationId xmlns:a16="http://schemas.microsoft.com/office/drawing/2014/main" id="{5DF3052E-9FBC-CA46-ADCD-6C62BF09A782}"/>
              </a:ext>
            </a:extLst>
          </p:cNvPr>
          <p:cNvSpPr>
            <a:spLocks noChangeShapeType="1"/>
          </p:cNvSpPr>
          <p:nvPr/>
        </p:nvSpPr>
        <p:spPr bwMode="auto">
          <a:xfrm>
            <a:off x="3578225" y="6950075"/>
            <a:ext cx="1239838"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60" name="Line 84">
            <a:extLst>
              <a:ext uri="{FF2B5EF4-FFF2-40B4-BE49-F238E27FC236}">
                <a16:creationId xmlns:a16="http://schemas.microsoft.com/office/drawing/2014/main" id="{8477C1A9-301A-9B4A-9DB3-D2CBAF07580F}"/>
              </a:ext>
            </a:extLst>
          </p:cNvPr>
          <p:cNvSpPr>
            <a:spLocks noChangeShapeType="1"/>
          </p:cNvSpPr>
          <p:nvPr/>
        </p:nvSpPr>
        <p:spPr bwMode="auto">
          <a:xfrm>
            <a:off x="3595688" y="7289800"/>
            <a:ext cx="1239837"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661" name="Freeform 85">
            <a:extLst>
              <a:ext uri="{FF2B5EF4-FFF2-40B4-BE49-F238E27FC236}">
                <a16:creationId xmlns:a16="http://schemas.microsoft.com/office/drawing/2014/main" id="{5C7A1A4D-4ED9-2140-B0EA-FACC2C4688AF}"/>
              </a:ext>
            </a:extLst>
          </p:cNvPr>
          <p:cNvSpPr>
            <a:spLocks/>
          </p:cNvSpPr>
          <p:nvPr/>
        </p:nvSpPr>
        <p:spPr bwMode="auto">
          <a:xfrm>
            <a:off x="3560763" y="1912938"/>
            <a:ext cx="176212" cy="53975"/>
          </a:xfrm>
          <a:custGeom>
            <a:avLst/>
            <a:gdLst>
              <a:gd name="T0" fmla="*/ 0 w 111"/>
              <a:gd name="T1" fmla="*/ 0 h 34"/>
              <a:gd name="T2" fmla="*/ 111 w 111"/>
              <a:gd name="T3" fmla="*/ 0 h 34"/>
              <a:gd name="T4" fmla="*/ 111 w 111"/>
              <a:gd name="T5" fmla="*/ 12 h 34"/>
              <a:gd name="T6" fmla="*/ 111 w 111"/>
              <a:gd name="T7" fmla="*/ 34 h 34"/>
              <a:gd name="T8" fmla="*/ 0 w 111"/>
              <a:gd name="T9" fmla="*/ 34 h 34"/>
              <a:gd name="T10" fmla="*/ 0 w 111"/>
              <a:gd name="T11" fmla="*/ 12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12"/>
                </a:lnTo>
                <a:lnTo>
                  <a:pt x="111"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662" name="Freeform 86">
            <a:extLst>
              <a:ext uri="{FF2B5EF4-FFF2-40B4-BE49-F238E27FC236}">
                <a16:creationId xmlns:a16="http://schemas.microsoft.com/office/drawing/2014/main" id="{D02C6B74-7C29-4542-B8A9-1145DFE4035D}"/>
              </a:ext>
            </a:extLst>
          </p:cNvPr>
          <p:cNvSpPr>
            <a:spLocks/>
          </p:cNvSpPr>
          <p:nvPr/>
        </p:nvSpPr>
        <p:spPr bwMode="auto">
          <a:xfrm>
            <a:off x="3808413" y="1912938"/>
            <a:ext cx="177800" cy="53975"/>
          </a:xfrm>
          <a:custGeom>
            <a:avLst/>
            <a:gdLst>
              <a:gd name="T0" fmla="*/ 0 w 112"/>
              <a:gd name="T1" fmla="*/ 0 h 34"/>
              <a:gd name="T2" fmla="*/ 112 w 112"/>
              <a:gd name="T3" fmla="*/ 0 h 34"/>
              <a:gd name="T4" fmla="*/ 112 w 112"/>
              <a:gd name="T5" fmla="*/ 12 h 34"/>
              <a:gd name="T6" fmla="*/ 112 w 112"/>
              <a:gd name="T7" fmla="*/ 34 h 34"/>
              <a:gd name="T8" fmla="*/ 0 w 112"/>
              <a:gd name="T9" fmla="*/ 34 h 34"/>
              <a:gd name="T10" fmla="*/ 0 w 112"/>
              <a:gd name="T11" fmla="*/ 12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12"/>
                </a:lnTo>
                <a:lnTo>
                  <a:pt x="112"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663" name="Freeform 87">
            <a:extLst>
              <a:ext uri="{FF2B5EF4-FFF2-40B4-BE49-F238E27FC236}">
                <a16:creationId xmlns:a16="http://schemas.microsoft.com/office/drawing/2014/main" id="{C3D81AE8-CF7F-8049-B21F-BD6EDDA49ECE}"/>
              </a:ext>
            </a:extLst>
          </p:cNvPr>
          <p:cNvSpPr>
            <a:spLocks/>
          </p:cNvSpPr>
          <p:nvPr/>
        </p:nvSpPr>
        <p:spPr bwMode="auto">
          <a:xfrm>
            <a:off x="4073525" y="1912938"/>
            <a:ext cx="177800" cy="53975"/>
          </a:xfrm>
          <a:custGeom>
            <a:avLst/>
            <a:gdLst>
              <a:gd name="T0" fmla="*/ 0 w 112"/>
              <a:gd name="T1" fmla="*/ 0 h 34"/>
              <a:gd name="T2" fmla="*/ 112 w 112"/>
              <a:gd name="T3" fmla="*/ 0 h 34"/>
              <a:gd name="T4" fmla="*/ 112 w 112"/>
              <a:gd name="T5" fmla="*/ 12 h 34"/>
              <a:gd name="T6" fmla="*/ 112 w 112"/>
              <a:gd name="T7" fmla="*/ 34 h 34"/>
              <a:gd name="T8" fmla="*/ 0 w 112"/>
              <a:gd name="T9" fmla="*/ 34 h 34"/>
              <a:gd name="T10" fmla="*/ 0 w 112"/>
              <a:gd name="T11" fmla="*/ 12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12"/>
                </a:lnTo>
                <a:lnTo>
                  <a:pt x="112"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664" name="Freeform 88">
            <a:extLst>
              <a:ext uri="{FF2B5EF4-FFF2-40B4-BE49-F238E27FC236}">
                <a16:creationId xmlns:a16="http://schemas.microsoft.com/office/drawing/2014/main" id="{7AD35481-4CF0-0145-B5BE-8A6A151934EE}"/>
              </a:ext>
            </a:extLst>
          </p:cNvPr>
          <p:cNvSpPr>
            <a:spLocks/>
          </p:cNvSpPr>
          <p:nvPr/>
        </p:nvSpPr>
        <p:spPr bwMode="auto">
          <a:xfrm>
            <a:off x="4340225" y="1912938"/>
            <a:ext cx="176213" cy="53975"/>
          </a:xfrm>
          <a:custGeom>
            <a:avLst/>
            <a:gdLst>
              <a:gd name="T0" fmla="*/ 0 w 111"/>
              <a:gd name="T1" fmla="*/ 0 h 34"/>
              <a:gd name="T2" fmla="*/ 111 w 111"/>
              <a:gd name="T3" fmla="*/ 0 h 34"/>
              <a:gd name="T4" fmla="*/ 111 w 111"/>
              <a:gd name="T5" fmla="*/ 12 h 34"/>
              <a:gd name="T6" fmla="*/ 111 w 111"/>
              <a:gd name="T7" fmla="*/ 34 h 34"/>
              <a:gd name="T8" fmla="*/ 0 w 111"/>
              <a:gd name="T9" fmla="*/ 34 h 34"/>
              <a:gd name="T10" fmla="*/ 0 w 111"/>
              <a:gd name="T11" fmla="*/ 12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12"/>
                </a:lnTo>
                <a:lnTo>
                  <a:pt x="111"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665" name="Freeform 89">
            <a:extLst>
              <a:ext uri="{FF2B5EF4-FFF2-40B4-BE49-F238E27FC236}">
                <a16:creationId xmlns:a16="http://schemas.microsoft.com/office/drawing/2014/main" id="{0A83FE14-977A-DE48-A52D-30096B13D30B}"/>
              </a:ext>
            </a:extLst>
          </p:cNvPr>
          <p:cNvSpPr>
            <a:spLocks/>
          </p:cNvSpPr>
          <p:nvPr/>
        </p:nvSpPr>
        <p:spPr bwMode="auto">
          <a:xfrm>
            <a:off x="4605338" y="1912938"/>
            <a:ext cx="177800" cy="53975"/>
          </a:xfrm>
          <a:custGeom>
            <a:avLst/>
            <a:gdLst>
              <a:gd name="T0" fmla="*/ 0 w 112"/>
              <a:gd name="T1" fmla="*/ 0 h 34"/>
              <a:gd name="T2" fmla="*/ 112 w 112"/>
              <a:gd name="T3" fmla="*/ 0 h 34"/>
              <a:gd name="T4" fmla="*/ 112 w 112"/>
              <a:gd name="T5" fmla="*/ 12 h 34"/>
              <a:gd name="T6" fmla="*/ 112 w 112"/>
              <a:gd name="T7" fmla="*/ 34 h 34"/>
              <a:gd name="T8" fmla="*/ 0 w 112"/>
              <a:gd name="T9" fmla="*/ 34 h 34"/>
              <a:gd name="T10" fmla="*/ 0 w 112"/>
              <a:gd name="T11" fmla="*/ 12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12"/>
                </a:lnTo>
                <a:lnTo>
                  <a:pt x="112"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678" name="Rectangle 102">
            <a:extLst>
              <a:ext uri="{FF2B5EF4-FFF2-40B4-BE49-F238E27FC236}">
                <a16:creationId xmlns:a16="http://schemas.microsoft.com/office/drawing/2014/main" id="{3143D6FF-0C02-0644-A5B3-E47C2ED45B7C}"/>
              </a:ext>
            </a:extLst>
          </p:cNvPr>
          <p:cNvSpPr>
            <a:spLocks noChangeArrowheads="1"/>
          </p:cNvSpPr>
          <p:nvPr/>
        </p:nvSpPr>
        <p:spPr bwMode="auto">
          <a:xfrm>
            <a:off x="3805238" y="6613525"/>
            <a:ext cx="0" cy="182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endParaRPr lang="en-US" altLang="en-US" sz="1200">
              <a:latin typeface="Engravers MT" panose="02090707080505020304" pitchFamily="18" charset="77"/>
            </a:endParaRPr>
          </a:p>
        </p:txBody>
      </p:sp>
      <p:sp>
        <p:nvSpPr>
          <p:cNvPr id="1048679" name="Rectangle 103">
            <a:extLst>
              <a:ext uri="{FF2B5EF4-FFF2-40B4-BE49-F238E27FC236}">
                <a16:creationId xmlns:a16="http://schemas.microsoft.com/office/drawing/2014/main" id="{F6C91027-69BD-CB47-9607-D4F276F377D9}"/>
              </a:ext>
            </a:extLst>
          </p:cNvPr>
          <p:cNvSpPr>
            <a:spLocks noChangeArrowheads="1"/>
          </p:cNvSpPr>
          <p:nvPr/>
        </p:nvSpPr>
        <p:spPr bwMode="auto">
          <a:xfrm>
            <a:off x="3757613" y="376238"/>
            <a:ext cx="11414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b="1">
                <a:solidFill>
                  <a:srgbClr val="000000"/>
                </a:solidFill>
                <a:latin typeface="Helvetica" pitchFamily="2" charset="0"/>
              </a:rPr>
              <a:t>Menguraikan </a:t>
            </a:r>
            <a:endParaRPr lang="en-US" altLang="en-US" sz="1200">
              <a:latin typeface="Engravers MT" panose="02090707080505020304" pitchFamily="18" charset="77"/>
            </a:endParaRPr>
          </a:p>
        </p:txBody>
      </p:sp>
      <p:sp>
        <p:nvSpPr>
          <p:cNvPr id="1048680" name="Rectangle 104">
            <a:extLst>
              <a:ext uri="{FF2B5EF4-FFF2-40B4-BE49-F238E27FC236}">
                <a16:creationId xmlns:a16="http://schemas.microsoft.com/office/drawing/2014/main" id="{F33E31D4-47F5-8A43-A783-FB6FE69FF4C4}"/>
              </a:ext>
            </a:extLst>
          </p:cNvPr>
          <p:cNvSpPr>
            <a:spLocks noChangeArrowheads="1"/>
          </p:cNvSpPr>
          <p:nvPr/>
        </p:nvSpPr>
        <p:spPr bwMode="auto">
          <a:xfrm>
            <a:off x="3608388" y="588963"/>
            <a:ext cx="13779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b="1">
                <a:solidFill>
                  <a:srgbClr val="000000"/>
                </a:solidFill>
                <a:latin typeface="Helvetica" pitchFamily="2" charset="0"/>
              </a:rPr>
              <a:t>Kitab Nabi-Nabi!</a:t>
            </a:r>
            <a:endParaRPr lang="en-US" altLang="en-US" sz="1200">
              <a:latin typeface="Engravers MT" panose="02090707080505020304" pitchFamily="18" charset="77"/>
            </a:endParaRPr>
          </a:p>
        </p:txBody>
      </p:sp>
      <p:sp>
        <p:nvSpPr>
          <p:cNvPr id="1048699" name="Rectangle 123">
            <a:extLst>
              <a:ext uri="{FF2B5EF4-FFF2-40B4-BE49-F238E27FC236}">
                <a16:creationId xmlns:a16="http://schemas.microsoft.com/office/drawing/2014/main" id="{A2EB606C-EF4A-7C45-8DA7-8D15300C7E65}"/>
              </a:ext>
            </a:extLst>
          </p:cNvPr>
          <p:cNvSpPr>
            <a:spLocks noChangeArrowheads="1"/>
          </p:cNvSpPr>
          <p:nvPr/>
        </p:nvSpPr>
        <p:spPr bwMode="auto">
          <a:xfrm>
            <a:off x="-73025" y="2462213"/>
            <a:ext cx="1385888" cy="5826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YEHUDA:</a:t>
            </a:r>
          </a:p>
          <a:p>
            <a:pPr>
              <a:lnSpc>
                <a:spcPct val="65000"/>
              </a:lnSpc>
              <a:spcBef>
                <a:spcPct val="50000"/>
              </a:spcBef>
            </a:pPr>
            <a:r>
              <a:rPr lang="en-US" altLang="en-US" b="1" i="1" u="sng">
                <a:solidFill>
                  <a:schemeClr val="bg1"/>
                </a:solidFill>
                <a:latin typeface="Helvetica" pitchFamily="2" charset="0"/>
              </a:rPr>
              <a:t>MEROSOT</a:t>
            </a:r>
          </a:p>
        </p:txBody>
      </p:sp>
      <p:sp>
        <p:nvSpPr>
          <p:cNvPr id="1048700" name="Rectangle 124">
            <a:extLst>
              <a:ext uri="{FF2B5EF4-FFF2-40B4-BE49-F238E27FC236}">
                <a16:creationId xmlns:a16="http://schemas.microsoft.com/office/drawing/2014/main" id="{9A4F41E2-6194-C040-93CE-909D4B812379}"/>
              </a:ext>
            </a:extLst>
          </p:cNvPr>
          <p:cNvSpPr>
            <a:spLocks noChangeArrowheads="1"/>
          </p:cNvSpPr>
          <p:nvPr/>
        </p:nvSpPr>
        <p:spPr bwMode="auto">
          <a:xfrm>
            <a:off x="-82550" y="6505575"/>
            <a:ext cx="1385888" cy="582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YEHUDA:</a:t>
            </a:r>
          </a:p>
          <a:p>
            <a:pPr>
              <a:lnSpc>
                <a:spcPct val="65000"/>
              </a:lnSpc>
              <a:spcBef>
                <a:spcPct val="50000"/>
              </a:spcBef>
            </a:pPr>
            <a:r>
              <a:rPr lang="en-US" altLang="en-US" b="1" i="1" u="sng">
                <a:solidFill>
                  <a:schemeClr val="bg1"/>
                </a:solidFill>
                <a:latin typeface="Helvetica" pitchFamily="2" charset="0"/>
              </a:rPr>
              <a:t>KEMBALI</a:t>
            </a:r>
          </a:p>
        </p:txBody>
      </p:sp>
      <p:sp>
        <p:nvSpPr>
          <p:cNvPr id="1048701" name="Rectangle 125">
            <a:extLst>
              <a:ext uri="{FF2B5EF4-FFF2-40B4-BE49-F238E27FC236}">
                <a16:creationId xmlns:a16="http://schemas.microsoft.com/office/drawing/2014/main" id="{A2D477CB-1751-C440-80AC-43BE97F71B88}"/>
              </a:ext>
            </a:extLst>
          </p:cNvPr>
          <p:cNvSpPr>
            <a:spLocks noChangeArrowheads="1"/>
          </p:cNvSpPr>
          <p:nvPr/>
        </p:nvSpPr>
        <p:spPr bwMode="auto">
          <a:xfrm>
            <a:off x="-63500" y="1074738"/>
            <a:ext cx="1385888" cy="7604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ISRAEL:</a:t>
            </a:r>
          </a:p>
          <a:p>
            <a:pPr>
              <a:lnSpc>
                <a:spcPct val="65000"/>
              </a:lnSpc>
              <a:spcBef>
                <a:spcPct val="50000"/>
              </a:spcBef>
            </a:pPr>
            <a:r>
              <a:rPr lang="en-US" altLang="en-US" b="1">
                <a:solidFill>
                  <a:schemeClr val="bg1"/>
                </a:solidFill>
                <a:latin typeface="Helvetica" pitchFamily="2" charset="0"/>
              </a:rPr>
              <a:t>HANYA (Utara.)</a:t>
            </a:r>
            <a:endParaRPr lang="en-US" altLang="en-US" b="1" i="1" u="sng">
              <a:solidFill>
                <a:schemeClr val="bg1"/>
              </a:solidFill>
              <a:latin typeface="Helvetica" pitchFamily="2" charset="0"/>
            </a:endParaRPr>
          </a:p>
        </p:txBody>
      </p:sp>
      <p:sp>
        <p:nvSpPr>
          <p:cNvPr id="1048706" name="Freeform 130">
            <a:extLst>
              <a:ext uri="{FF2B5EF4-FFF2-40B4-BE49-F238E27FC236}">
                <a16:creationId xmlns:a16="http://schemas.microsoft.com/office/drawing/2014/main" id="{5C6D3BF3-FD09-3D47-8D85-C150B6BB9328}"/>
              </a:ext>
            </a:extLst>
          </p:cNvPr>
          <p:cNvSpPr>
            <a:spLocks/>
          </p:cNvSpPr>
          <p:nvPr/>
        </p:nvSpPr>
        <p:spPr bwMode="auto">
          <a:xfrm>
            <a:off x="514350" y="3611563"/>
            <a:ext cx="120650" cy="396875"/>
          </a:xfrm>
          <a:custGeom>
            <a:avLst/>
            <a:gdLst>
              <a:gd name="T0" fmla="*/ 45 w 357"/>
              <a:gd name="T1" fmla="*/ 0 h 1173"/>
              <a:gd name="T2" fmla="*/ 357 w 357"/>
              <a:gd name="T3" fmla="*/ 1162 h 1173"/>
              <a:gd name="T4" fmla="*/ 312 w 357"/>
              <a:gd name="T5" fmla="*/ 1173 h 1173"/>
              <a:gd name="T6" fmla="*/ 0 w 357"/>
              <a:gd name="T7" fmla="*/ 11 h 1173"/>
              <a:gd name="T8" fmla="*/ 45 w 357"/>
              <a:gd name="T9" fmla="*/ 0 h 1173"/>
            </a:gdLst>
            <a:ahLst/>
            <a:cxnLst>
              <a:cxn ang="0">
                <a:pos x="T0" y="T1"/>
              </a:cxn>
              <a:cxn ang="0">
                <a:pos x="T2" y="T3"/>
              </a:cxn>
              <a:cxn ang="0">
                <a:pos x="T4" y="T5"/>
              </a:cxn>
              <a:cxn ang="0">
                <a:pos x="T6" y="T7"/>
              </a:cxn>
              <a:cxn ang="0">
                <a:pos x="T8" y="T9"/>
              </a:cxn>
            </a:cxnLst>
            <a:rect l="0" t="0" r="r" b="b"/>
            <a:pathLst>
              <a:path w="357" h="1173">
                <a:moveTo>
                  <a:pt x="45" y="0"/>
                </a:moveTo>
                <a:lnTo>
                  <a:pt x="357" y="1162"/>
                </a:lnTo>
                <a:lnTo>
                  <a:pt x="312" y="1173"/>
                </a:lnTo>
                <a:lnTo>
                  <a:pt x="0" y="11"/>
                </a:lnTo>
                <a:lnTo>
                  <a:pt x="45" y="0"/>
                </a:lnTo>
                <a:close/>
              </a:path>
            </a:pathLst>
          </a:custGeom>
          <a:solidFill>
            <a:srgbClr val="000000"/>
          </a:solidFill>
          <a:ln w="57150" cmpd="sng">
            <a:solidFill>
              <a:srgbClr val="000000"/>
            </a:solidFill>
            <a:round/>
            <a:headEnd/>
            <a:tailEnd/>
          </a:ln>
        </p:spPr>
        <p:txBody>
          <a:bodyPr/>
          <a:lstStyle/>
          <a:p>
            <a:endParaRPr lang="en-US"/>
          </a:p>
        </p:txBody>
      </p:sp>
      <p:sp>
        <p:nvSpPr>
          <p:cNvPr id="1048707" name="Rectangle 131">
            <a:extLst>
              <a:ext uri="{FF2B5EF4-FFF2-40B4-BE49-F238E27FC236}">
                <a16:creationId xmlns:a16="http://schemas.microsoft.com/office/drawing/2014/main" id="{C7352418-07B0-2C44-9F80-D588F821C64F}"/>
              </a:ext>
            </a:extLst>
          </p:cNvPr>
          <p:cNvSpPr>
            <a:spLocks noChangeArrowheads="1"/>
          </p:cNvSpPr>
          <p:nvPr/>
        </p:nvSpPr>
        <p:spPr bwMode="auto">
          <a:xfrm>
            <a:off x="0" y="4241800"/>
            <a:ext cx="1385888" cy="582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YEHUDA:</a:t>
            </a:r>
          </a:p>
          <a:p>
            <a:pPr>
              <a:lnSpc>
                <a:spcPct val="65000"/>
              </a:lnSpc>
              <a:spcBef>
                <a:spcPct val="50000"/>
              </a:spcBef>
            </a:pPr>
            <a:r>
              <a:rPr lang="en-US" altLang="en-US" b="1" i="1" u="sng">
                <a:solidFill>
                  <a:schemeClr val="bg1"/>
                </a:solidFill>
                <a:latin typeface="Helvetica" pitchFamily="2" charset="0"/>
              </a:rPr>
              <a:t>KRISIS</a:t>
            </a:r>
          </a:p>
        </p:txBody>
      </p:sp>
      <p:sp>
        <p:nvSpPr>
          <p:cNvPr id="1048708" name="Freeform 132">
            <a:extLst>
              <a:ext uri="{FF2B5EF4-FFF2-40B4-BE49-F238E27FC236}">
                <a16:creationId xmlns:a16="http://schemas.microsoft.com/office/drawing/2014/main" id="{88135A2A-6E69-4E4E-B7ED-BFC9BCCE3463}"/>
              </a:ext>
            </a:extLst>
          </p:cNvPr>
          <p:cNvSpPr>
            <a:spLocks/>
          </p:cNvSpPr>
          <p:nvPr/>
        </p:nvSpPr>
        <p:spPr bwMode="auto">
          <a:xfrm>
            <a:off x="915988" y="4945063"/>
            <a:ext cx="117475" cy="481012"/>
          </a:xfrm>
          <a:custGeom>
            <a:avLst/>
            <a:gdLst>
              <a:gd name="T0" fmla="*/ 45 w 357"/>
              <a:gd name="T1" fmla="*/ 0 h 1173"/>
              <a:gd name="T2" fmla="*/ 357 w 357"/>
              <a:gd name="T3" fmla="*/ 1162 h 1173"/>
              <a:gd name="T4" fmla="*/ 312 w 357"/>
              <a:gd name="T5" fmla="*/ 1173 h 1173"/>
              <a:gd name="T6" fmla="*/ 0 w 357"/>
              <a:gd name="T7" fmla="*/ 11 h 1173"/>
              <a:gd name="T8" fmla="*/ 45 w 357"/>
              <a:gd name="T9" fmla="*/ 0 h 1173"/>
            </a:gdLst>
            <a:ahLst/>
            <a:cxnLst>
              <a:cxn ang="0">
                <a:pos x="T0" y="T1"/>
              </a:cxn>
              <a:cxn ang="0">
                <a:pos x="T2" y="T3"/>
              </a:cxn>
              <a:cxn ang="0">
                <a:pos x="T4" y="T5"/>
              </a:cxn>
              <a:cxn ang="0">
                <a:pos x="T6" y="T7"/>
              </a:cxn>
              <a:cxn ang="0">
                <a:pos x="T8" y="T9"/>
              </a:cxn>
            </a:cxnLst>
            <a:rect l="0" t="0" r="r" b="b"/>
            <a:pathLst>
              <a:path w="357" h="1173">
                <a:moveTo>
                  <a:pt x="45" y="0"/>
                </a:moveTo>
                <a:lnTo>
                  <a:pt x="357" y="1162"/>
                </a:lnTo>
                <a:lnTo>
                  <a:pt x="312" y="1173"/>
                </a:lnTo>
                <a:lnTo>
                  <a:pt x="0" y="11"/>
                </a:lnTo>
                <a:lnTo>
                  <a:pt x="45" y="0"/>
                </a:lnTo>
                <a:close/>
              </a:path>
            </a:pathLst>
          </a:custGeom>
          <a:solidFill>
            <a:srgbClr val="000000"/>
          </a:solidFill>
          <a:ln w="57150" cmpd="sng">
            <a:solidFill>
              <a:srgbClr val="000000"/>
            </a:solidFill>
            <a:round/>
            <a:headEnd/>
            <a:tailEnd/>
          </a:ln>
        </p:spPr>
        <p:txBody>
          <a:bodyPr/>
          <a:lstStyle/>
          <a:p>
            <a:endParaRPr lang="en-US"/>
          </a:p>
        </p:txBody>
      </p:sp>
      <p:sp>
        <p:nvSpPr>
          <p:cNvPr id="1048710" name="Rectangle 134">
            <a:extLst>
              <a:ext uri="{FF2B5EF4-FFF2-40B4-BE49-F238E27FC236}">
                <a16:creationId xmlns:a16="http://schemas.microsoft.com/office/drawing/2014/main" id="{1F6032CE-939F-994C-9E3C-F05C42E96242}"/>
              </a:ext>
            </a:extLst>
          </p:cNvPr>
          <p:cNvSpPr>
            <a:spLocks noChangeArrowheads="1"/>
          </p:cNvSpPr>
          <p:nvPr/>
        </p:nvSpPr>
        <p:spPr bwMode="auto">
          <a:xfrm>
            <a:off x="0" y="5497513"/>
            <a:ext cx="1385888" cy="7604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YEHUDA:</a:t>
            </a:r>
          </a:p>
          <a:p>
            <a:pPr>
              <a:lnSpc>
                <a:spcPct val="65000"/>
              </a:lnSpc>
              <a:spcBef>
                <a:spcPct val="50000"/>
              </a:spcBef>
            </a:pPr>
            <a:r>
              <a:rPr lang="en-US" altLang="en-US" b="1" i="1" u="sng">
                <a:solidFill>
                  <a:schemeClr val="bg1"/>
                </a:solidFill>
                <a:latin typeface="Helvetica" pitchFamily="2" charset="0"/>
              </a:rPr>
              <a:t>PEMBUANGAN</a:t>
            </a:r>
          </a:p>
        </p:txBody>
      </p:sp>
      <p:sp>
        <p:nvSpPr>
          <p:cNvPr id="1048711" name="Rectangle 135">
            <a:extLst>
              <a:ext uri="{FF2B5EF4-FFF2-40B4-BE49-F238E27FC236}">
                <a16:creationId xmlns:a16="http://schemas.microsoft.com/office/drawing/2014/main" id="{E969F154-9B3A-0E44-8398-E3507DE649FC}"/>
              </a:ext>
            </a:extLst>
          </p:cNvPr>
          <p:cNvSpPr>
            <a:spLocks noChangeArrowheads="1"/>
          </p:cNvSpPr>
          <p:nvPr/>
        </p:nvSpPr>
        <p:spPr bwMode="auto">
          <a:xfrm>
            <a:off x="3430588" y="330200"/>
            <a:ext cx="1620837" cy="7135813"/>
          </a:xfrm>
          <a:prstGeom prst="rect">
            <a:avLst/>
          </a:prstGeom>
          <a:noFill/>
          <a:ln w="793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8712" name="Rectangle 136">
            <a:extLst>
              <a:ext uri="{FF2B5EF4-FFF2-40B4-BE49-F238E27FC236}">
                <a16:creationId xmlns:a16="http://schemas.microsoft.com/office/drawing/2014/main" id="{BC86BBD1-4276-9D4D-9E80-E934195C0185}"/>
              </a:ext>
            </a:extLst>
          </p:cNvPr>
          <p:cNvSpPr>
            <a:spLocks noChangeArrowheads="1"/>
          </p:cNvSpPr>
          <p:nvPr/>
        </p:nvSpPr>
        <p:spPr bwMode="auto">
          <a:xfrm>
            <a:off x="1493838" y="3309938"/>
            <a:ext cx="911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200" b="1">
                <a:solidFill>
                  <a:srgbClr val="000000"/>
                </a:solidFill>
                <a:latin typeface="Helvetica" pitchFamily="2" charset="0"/>
              </a:rPr>
              <a:t>         (Edom)</a:t>
            </a:r>
            <a:endParaRPr lang="en-US" altLang="en-US" sz="1200">
              <a:latin typeface="Helvetica" pitchFamily="2" charset="0"/>
            </a:endParaRPr>
          </a:p>
        </p:txBody>
      </p:sp>
      <p:sp>
        <p:nvSpPr>
          <p:cNvPr id="1048713" name="Text Box 137">
            <a:extLst>
              <a:ext uri="{FF2B5EF4-FFF2-40B4-BE49-F238E27FC236}">
                <a16:creationId xmlns:a16="http://schemas.microsoft.com/office/drawing/2014/main" id="{4D077B8B-1A0B-184E-ADA5-06D73892B689}"/>
              </a:ext>
            </a:extLst>
          </p:cNvPr>
          <p:cNvSpPr txBox="1">
            <a:spLocks noChangeArrowheads="1"/>
          </p:cNvSpPr>
          <p:nvPr/>
        </p:nvSpPr>
        <p:spPr bwMode="auto">
          <a:xfrm>
            <a:off x="1898650" y="4722813"/>
            <a:ext cx="11303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200" b="1">
                <a:latin typeface="Helvetica" pitchFamily="2" charset="0"/>
              </a:rPr>
              <a:t>(Niveveh)</a:t>
            </a:r>
          </a:p>
        </p:txBody>
      </p:sp>
      <p:sp>
        <p:nvSpPr>
          <p:cNvPr id="1048714" name="Rectangle 138">
            <a:extLst>
              <a:ext uri="{FF2B5EF4-FFF2-40B4-BE49-F238E27FC236}">
                <a16:creationId xmlns:a16="http://schemas.microsoft.com/office/drawing/2014/main" id="{E644ED61-5E22-664E-8A01-B6A3588C8479}"/>
              </a:ext>
            </a:extLst>
          </p:cNvPr>
          <p:cNvSpPr>
            <a:spLocks noChangeArrowheads="1"/>
          </p:cNvSpPr>
          <p:nvPr/>
        </p:nvSpPr>
        <p:spPr bwMode="auto">
          <a:xfrm>
            <a:off x="1816100" y="1662113"/>
            <a:ext cx="593725" cy="182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200" b="1">
                <a:latin typeface="Arial" panose="020B0604020202020204" pitchFamily="34" charset="0"/>
              </a:rPr>
              <a:t>(Niniwe)</a:t>
            </a:r>
            <a:endParaRPr lang="en-US" altLang="en-US" sz="1200">
              <a:latin typeface="Arial" panose="020B0604020202020204" pitchFamily="34" charset="0"/>
            </a:endParaRPr>
          </a:p>
        </p:txBody>
      </p:sp>
      <p:sp>
        <p:nvSpPr>
          <p:cNvPr id="1048715" name="Rectangle 139">
            <a:extLst>
              <a:ext uri="{FF2B5EF4-FFF2-40B4-BE49-F238E27FC236}">
                <a16:creationId xmlns:a16="http://schemas.microsoft.com/office/drawing/2014/main" id="{54FC05C8-7652-764B-92BF-7F64AE4F8800}"/>
              </a:ext>
            </a:extLst>
          </p:cNvPr>
          <p:cNvSpPr>
            <a:spLocks noChangeArrowheads="1"/>
          </p:cNvSpPr>
          <p:nvPr/>
        </p:nvSpPr>
        <p:spPr bwMode="auto">
          <a:xfrm>
            <a:off x="1685925" y="309403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Obaja</a:t>
            </a:r>
            <a:endParaRPr lang="en-US" altLang="en-US" sz="1600">
              <a:latin typeface="Helvetica" pitchFamily="2" charset="0"/>
            </a:endParaRPr>
          </a:p>
        </p:txBody>
      </p:sp>
      <p:sp>
        <p:nvSpPr>
          <p:cNvPr id="1048716" name="Rectangle 140">
            <a:extLst>
              <a:ext uri="{FF2B5EF4-FFF2-40B4-BE49-F238E27FC236}">
                <a16:creationId xmlns:a16="http://schemas.microsoft.com/office/drawing/2014/main" id="{5AAC642E-7E96-504B-98DB-235DAC3283D3}"/>
              </a:ext>
            </a:extLst>
          </p:cNvPr>
          <p:cNvSpPr>
            <a:spLocks noChangeArrowheads="1"/>
          </p:cNvSpPr>
          <p:nvPr/>
        </p:nvSpPr>
        <p:spPr bwMode="auto">
          <a:xfrm>
            <a:off x="1887538" y="2243138"/>
            <a:ext cx="78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Yesaya</a:t>
            </a:r>
            <a:endParaRPr lang="en-US" altLang="en-US">
              <a:latin typeface="Helvetica" pitchFamily="2" charset="0"/>
            </a:endParaRPr>
          </a:p>
        </p:txBody>
      </p:sp>
      <p:sp>
        <p:nvSpPr>
          <p:cNvPr id="1048717" name="Rectangle 141">
            <a:extLst>
              <a:ext uri="{FF2B5EF4-FFF2-40B4-BE49-F238E27FC236}">
                <a16:creationId xmlns:a16="http://schemas.microsoft.com/office/drawing/2014/main" id="{E2F5CD10-E9E2-954E-9B89-B3B2E0175F75}"/>
              </a:ext>
            </a:extLst>
          </p:cNvPr>
          <p:cNvSpPr>
            <a:spLocks noChangeArrowheads="1"/>
          </p:cNvSpPr>
          <p:nvPr/>
        </p:nvSpPr>
        <p:spPr bwMode="auto">
          <a:xfrm>
            <a:off x="1847850" y="2849563"/>
            <a:ext cx="647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Mikha</a:t>
            </a:r>
            <a:endParaRPr lang="en-US" altLang="en-US">
              <a:latin typeface="Helvetica" pitchFamily="2" charset="0"/>
            </a:endParaRPr>
          </a:p>
        </p:txBody>
      </p:sp>
      <p:sp>
        <p:nvSpPr>
          <p:cNvPr id="1048718" name="Rectangle 142">
            <a:extLst>
              <a:ext uri="{FF2B5EF4-FFF2-40B4-BE49-F238E27FC236}">
                <a16:creationId xmlns:a16="http://schemas.microsoft.com/office/drawing/2014/main" id="{2EDA8A5D-8BE9-294D-88FE-01AF671E6157}"/>
              </a:ext>
            </a:extLst>
          </p:cNvPr>
          <p:cNvSpPr>
            <a:spLocks noChangeArrowheads="1"/>
          </p:cNvSpPr>
          <p:nvPr/>
        </p:nvSpPr>
        <p:spPr bwMode="auto">
          <a:xfrm>
            <a:off x="1958975" y="2530475"/>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Yoel</a:t>
            </a:r>
            <a:endParaRPr lang="en-US" altLang="en-US">
              <a:latin typeface="Helvetica" pitchFamily="2" charset="0"/>
            </a:endParaRPr>
          </a:p>
        </p:txBody>
      </p:sp>
      <p:sp>
        <p:nvSpPr>
          <p:cNvPr id="1048719" name="Rectangle 143">
            <a:extLst>
              <a:ext uri="{FF2B5EF4-FFF2-40B4-BE49-F238E27FC236}">
                <a16:creationId xmlns:a16="http://schemas.microsoft.com/office/drawing/2014/main" id="{E4B21BC0-F930-7B47-9C27-767B42EE59B0}"/>
              </a:ext>
            </a:extLst>
          </p:cNvPr>
          <p:cNvSpPr>
            <a:spLocks noChangeArrowheads="1"/>
          </p:cNvSpPr>
          <p:nvPr/>
        </p:nvSpPr>
        <p:spPr bwMode="auto">
          <a:xfrm>
            <a:off x="1736725" y="3857625"/>
            <a:ext cx="7429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500" b="1">
                <a:solidFill>
                  <a:srgbClr val="000000"/>
                </a:solidFill>
                <a:latin typeface="Helvetica" pitchFamily="2" charset="0"/>
              </a:rPr>
              <a:t>Yeremia</a:t>
            </a:r>
            <a:endParaRPr lang="en-US" altLang="en-US" sz="1400">
              <a:latin typeface="Helvetica" pitchFamily="2" charset="0"/>
            </a:endParaRPr>
          </a:p>
        </p:txBody>
      </p:sp>
      <p:sp>
        <p:nvSpPr>
          <p:cNvPr id="1048720" name="Rectangle 144">
            <a:extLst>
              <a:ext uri="{FF2B5EF4-FFF2-40B4-BE49-F238E27FC236}">
                <a16:creationId xmlns:a16="http://schemas.microsoft.com/office/drawing/2014/main" id="{E9A1350E-046C-BD4C-97E7-A8272D07CC04}"/>
              </a:ext>
            </a:extLst>
          </p:cNvPr>
          <p:cNvSpPr>
            <a:spLocks noChangeArrowheads="1"/>
          </p:cNvSpPr>
          <p:nvPr/>
        </p:nvSpPr>
        <p:spPr bwMode="auto">
          <a:xfrm>
            <a:off x="1590675" y="4354513"/>
            <a:ext cx="952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Habakuk</a:t>
            </a:r>
            <a:endParaRPr lang="en-US" altLang="en-US">
              <a:latin typeface="Helvetica" pitchFamily="2" charset="0"/>
            </a:endParaRPr>
          </a:p>
        </p:txBody>
      </p:sp>
      <p:sp>
        <p:nvSpPr>
          <p:cNvPr id="1048721" name="Rectangle 145">
            <a:extLst>
              <a:ext uri="{FF2B5EF4-FFF2-40B4-BE49-F238E27FC236}">
                <a16:creationId xmlns:a16="http://schemas.microsoft.com/office/drawing/2014/main" id="{2CAF9548-9E1B-AF49-8B07-8EB40E12C8B7}"/>
              </a:ext>
            </a:extLst>
          </p:cNvPr>
          <p:cNvSpPr>
            <a:spLocks noChangeArrowheads="1"/>
          </p:cNvSpPr>
          <p:nvPr/>
        </p:nvSpPr>
        <p:spPr bwMode="auto">
          <a:xfrm>
            <a:off x="1246188" y="4538663"/>
            <a:ext cx="1385887"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Nahum</a:t>
            </a:r>
          </a:p>
        </p:txBody>
      </p:sp>
      <p:sp>
        <p:nvSpPr>
          <p:cNvPr id="1048722" name="Rectangle 146">
            <a:extLst>
              <a:ext uri="{FF2B5EF4-FFF2-40B4-BE49-F238E27FC236}">
                <a16:creationId xmlns:a16="http://schemas.microsoft.com/office/drawing/2014/main" id="{2A960844-05DC-0B4B-A2BA-AD953E2B068E}"/>
              </a:ext>
            </a:extLst>
          </p:cNvPr>
          <p:cNvSpPr>
            <a:spLocks noChangeArrowheads="1"/>
          </p:cNvSpPr>
          <p:nvPr/>
        </p:nvSpPr>
        <p:spPr bwMode="auto">
          <a:xfrm>
            <a:off x="1828800" y="1463675"/>
            <a:ext cx="698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Yunus</a:t>
            </a:r>
            <a:endParaRPr lang="en-US" altLang="en-US">
              <a:latin typeface="Arial" panose="020B0604020202020204" pitchFamily="34" charset="0"/>
            </a:endParaRPr>
          </a:p>
        </p:txBody>
      </p:sp>
      <p:sp>
        <p:nvSpPr>
          <p:cNvPr id="1048723" name="Rectangle 147">
            <a:extLst>
              <a:ext uri="{FF2B5EF4-FFF2-40B4-BE49-F238E27FC236}">
                <a16:creationId xmlns:a16="http://schemas.microsoft.com/office/drawing/2014/main" id="{4B5798CB-4933-EC48-8A37-6938EA15E5C2}"/>
              </a:ext>
            </a:extLst>
          </p:cNvPr>
          <p:cNvSpPr>
            <a:spLocks noChangeArrowheads="1"/>
          </p:cNvSpPr>
          <p:nvPr/>
        </p:nvSpPr>
        <p:spPr bwMode="auto">
          <a:xfrm>
            <a:off x="1831975" y="941388"/>
            <a:ext cx="6350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Amos</a:t>
            </a:r>
            <a:endParaRPr lang="en-US" altLang="en-US">
              <a:latin typeface="Arial" panose="020B0604020202020204" pitchFamily="34" charset="0"/>
            </a:endParaRPr>
          </a:p>
        </p:txBody>
      </p:sp>
      <p:sp>
        <p:nvSpPr>
          <p:cNvPr id="1048724" name="Rectangle 148">
            <a:extLst>
              <a:ext uri="{FF2B5EF4-FFF2-40B4-BE49-F238E27FC236}">
                <a16:creationId xmlns:a16="http://schemas.microsoft.com/office/drawing/2014/main" id="{FC3C7F63-5BA9-144E-B8E3-95A57B48D35E}"/>
              </a:ext>
            </a:extLst>
          </p:cNvPr>
          <p:cNvSpPr>
            <a:spLocks noChangeArrowheads="1"/>
          </p:cNvSpPr>
          <p:nvPr/>
        </p:nvSpPr>
        <p:spPr bwMode="auto">
          <a:xfrm>
            <a:off x="1814513" y="1246188"/>
            <a:ext cx="685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Hosea</a:t>
            </a:r>
            <a:endParaRPr lang="en-US" altLang="en-US">
              <a:latin typeface="Arial" panose="020B0604020202020204" pitchFamily="34" charset="0"/>
            </a:endParaRPr>
          </a:p>
        </p:txBody>
      </p:sp>
      <p:sp>
        <p:nvSpPr>
          <p:cNvPr id="1048725" name="Rectangle 149">
            <a:extLst>
              <a:ext uri="{FF2B5EF4-FFF2-40B4-BE49-F238E27FC236}">
                <a16:creationId xmlns:a16="http://schemas.microsoft.com/office/drawing/2014/main" id="{ADAC4D2F-07A5-5F4B-A13E-5FF949129853}"/>
              </a:ext>
            </a:extLst>
          </p:cNvPr>
          <p:cNvSpPr>
            <a:spLocks noChangeArrowheads="1"/>
          </p:cNvSpPr>
          <p:nvPr/>
        </p:nvSpPr>
        <p:spPr bwMode="auto">
          <a:xfrm>
            <a:off x="1865313" y="5456238"/>
            <a:ext cx="1041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Yehezkiel</a:t>
            </a:r>
            <a:endParaRPr lang="en-US" altLang="en-US">
              <a:latin typeface="Helvetica" pitchFamily="2" charset="0"/>
            </a:endParaRPr>
          </a:p>
        </p:txBody>
      </p:sp>
      <p:sp>
        <p:nvSpPr>
          <p:cNvPr id="1048726" name="Rectangle 150">
            <a:extLst>
              <a:ext uri="{FF2B5EF4-FFF2-40B4-BE49-F238E27FC236}">
                <a16:creationId xmlns:a16="http://schemas.microsoft.com/office/drawing/2014/main" id="{1382AEE6-2344-E440-88BD-63C55E8CFF38}"/>
              </a:ext>
            </a:extLst>
          </p:cNvPr>
          <p:cNvSpPr>
            <a:spLocks noChangeArrowheads="1"/>
          </p:cNvSpPr>
          <p:nvPr/>
        </p:nvSpPr>
        <p:spPr bwMode="auto">
          <a:xfrm>
            <a:off x="1879600" y="5788025"/>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Daniel</a:t>
            </a:r>
            <a:endParaRPr lang="en-US" altLang="en-US">
              <a:latin typeface="Helvetica" pitchFamily="2" charset="0"/>
            </a:endParaRPr>
          </a:p>
        </p:txBody>
      </p:sp>
      <p:sp>
        <p:nvSpPr>
          <p:cNvPr id="1048727" name="Rectangle 151">
            <a:extLst>
              <a:ext uri="{FF2B5EF4-FFF2-40B4-BE49-F238E27FC236}">
                <a16:creationId xmlns:a16="http://schemas.microsoft.com/office/drawing/2014/main" id="{4A7E8C64-6E15-8F4E-82AF-04F209F45B08}"/>
              </a:ext>
            </a:extLst>
          </p:cNvPr>
          <p:cNvSpPr>
            <a:spLocks noChangeArrowheads="1"/>
          </p:cNvSpPr>
          <p:nvPr/>
        </p:nvSpPr>
        <p:spPr bwMode="auto">
          <a:xfrm>
            <a:off x="1773238" y="6427788"/>
            <a:ext cx="622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Hagai</a:t>
            </a:r>
            <a:endParaRPr lang="en-US" altLang="en-US">
              <a:latin typeface="Helvetica" pitchFamily="2" charset="0"/>
            </a:endParaRPr>
          </a:p>
        </p:txBody>
      </p:sp>
      <p:sp>
        <p:nvSpPr>
          <p:cNvPr id="1048728" name="Rectangle 152">
            <a:extLst>
              <a:ext uri="{FF2B5EF4-FFF2-40B4-BE49-F238E27FC236}">
                <a16:creationId xmlns:a16="http://schemas.microsoft.com/office/drawing/2014/main" id="{BB2EC532-BE73-1349-87E7-B2D8182397BE}"/>
              </a:ext>
            </a:extLst>
          </p:cNvPr>
          <p:cNvSpPr>
            <a:spLocks noChangeArrowheads="1"/>
          </p:cNvSpPr>
          <p:nvPr/>
        </p:nvSpPr>
        <p:spPr bwMode="auto">
          <a:xfrm>
            <a:off x="1620838" y="6731000"/>
            <a:ext cx="800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Zakaria</a:t>
            </a:r>
            <a:endParaRPr lang="en-US" altLang="en-US">
              <a:latin typeface="Helvetica" pitchFamily="2" charset="0"/>
            </a:endParaRPr>
          </a:p>
        </p:txBody>
      </p:sp>
      <p:sp>
        <p:nvSpPr>
          <p:cNvPr id="1048729" name="Rectangle 153">
            <a:extLst>
              <a:ext uri="{FF2B5EF4-FFF2-40B4-BE49-F238E27FC236}">
                <a16:creationId xmlns:a16="http://schemas.microsoft.com/office/drawing/2014/main" id="{82048736-1420-F24F-AC43-EE6C28B44D17}"/>
              </a:ext>
            </a:extLst>
          </p:cNvPr>
          <p:cNvSpPr>
            <a:spLocks noChangeArrowheads="1"/>
          </p:cNvSpPr>
          <p:nvPr/>
        </p:nvSpPr>
        <p:spPr bwMode="auto">
          <a:xfrm>
            <a:off x="1695450" y="7048500"/>
            <a:ext cx="965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Maleakhi</a:t>
            </a:r>
            <a:endParaRPr lang="en-US" altLang="en-US">
              <a:latin typeface="Helvetica" pitchFamily="2" charset="0"/>
            </a:endParaRPr>
          </a:p>
        </p:txBody>
      </p:sp>
      <p:sp>
        <p:nvSpPr>
          <p:cNvPr id="1048730" name="Rectangle 154">
            <a:extLst>
              <a:ext uri="{FF2B5EF4-FFF2-40B4-BE49-F238E27FC236}">
                <a16:creationId xmlns:a16="http://schemas.microsoft.com/office/drawing/2014/main" id="{016C5C9E-0922-CE42-A324-A43DEC90091C}"/>
              </a:ext>
            </a:extLst>
          </p:cNvPr>
          <p:cNvSpPr>
            <a:spLocks noChangeArrowheads="1"/>
          </p:cNvSpPr>
          <p:nvPr/>
        </p:nvSpPr>
        <p:spPr bwMode="auto">
          <a:xfrm>
            <a:off x="1395413" y="4910138"/>
            <a:ext cx="149542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Zefanya</a:t>
            </a:r>
          </a:p>
        </p:txBody>
      </p:sp>
      <p:sp>
        <p:nvSpPr>
          <p:cNvPr id="1048731" name="Line 155">
            <a:extLst>
              <a:ext uri="{FF2B5EF4-FFF2-40B4-BE49-F238E27FC236}">
                <a16:creationId xmlns:a16="http://schemas.microsoft.com/office/drawing/2014/main" id="{DAE5CBBE-6252-C34F-A40B-48D0738464D0}"/>
              </a:ext>
            </a:extLst>
          </p:cNvPr>
          <p:cNvSpPr>
            <a:spLocks noChangeShapeType="1"/>
          </p:cNvSpPr>
          <p:nvPr/>
        </p:nvSpPr>
        <p:spPr bwMode="auto">
          <a:xfrm flipV="1">
            <a:off x="1517650" y="4614863"/>
            <a:ext cx="1249363"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732" name="Line 156">
            <a:extLst>
              <a:ext uri="{FF2B5EF4-FFF2-40B4-BE49-F238E27FC236}">
                <a16:creationId xmlns:a16="http://schemas.microsoft.com/office/drawing/2014/main" id="{22C6E90B-24F9-204C-B025-E98B2DC16FB0}"/>
              </a:ext>
            </a:extLst>
          </p:cNvPr>
          <p:cNvSpPr>
            <a:spLocks noChangeShapeType="1"/>
          </p:cNvSpPr>
          <p:nvPr/>
        </p:nvSpPr>
        <p:spPr bwMode="auto">
          <a:xfrm flipV="1">
            <a:off x="1550988" y="6969125"/>
            <a:ext cx="1252537"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734" name="Text Box 158">
            <a:extLst>
              <a:ext uri="{FF2B5EF4-FFF2-40B4-BE49-F238E27FC236}">
                <a16:creationId xmlns:a16="http://schemas.microsoft.com/office/drawing/2014/main" id="{2369C3CE-4E50-4E46-943B-667B6F7B0727}"/>
              </a:ext>
            </a:extLst>
          </p:cNvPr>
          <p:cNvSpPr txBox="1">
            <a:spLocks noChangeArrowheads="1"/>
          </p:cNvSpPr>
          <p:nvPr/>
        </p:nvSpPr>
        <p:spPr bwMode="auto">
          <a:xfrm>
            <a:off x="2344738" y="3811588"/>
            <a:ext cx="739775" cy="28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1200" i="1">
                <a:latin typeface="Kosher-Normal" charset="0"/>
              </a:rPr>
              <a:t>NC</a:t>
            </a:r>
            <a:endParaRPr lang="en-US" altLang="en-US" sz="1200" b="1" i="1">
              <a:solidFill>
                <a:srgbClr val="00DFCA"/>
              </a:solidFill>
              <a:latin typeface="Comic Sans MS" panose="030F0902030302020204" pitchFamily="66" charset="0"/>
            </a:endParaRPr>
          </a:p>
        </p:txBody>
      </p:sp>
      <p:grpSp>
        <p:nvGrpSpPr>
          <p:cNvPr id="1048735" name="Group 159">
            <a:extLst>
              <a:ext uri="{FF2B5EF4-FFF2-40B4-BE49-F238E27FC236}">
                <a16:creationId xmlns:a16="http://schemas.microsoft.com/office/drawing/2014/main" id="{A5DB86CE-FF3D-624C-B84A-F57B993881BF}"/>
              </a:ext>
            </a:extLst>
          </p:cNvPr>
          <p:cNvGrpSpPr>
            <a:grpSpLocks/>
          </p:cNvGrpSpPr>
          <p:nvPr/>
        </p:nvGrpSpPr>
        <p:grpSpPr bwMode="auto">
          <a:xfrm>
            <a:off x="2527300" y="3800475"/>
            <a:ext cx="415925" cy="382588"/>
            <a:chOff x="1084" y="711"/>
            <a:chExt cx="2950" cy="2769"/>
          </a:xfrm>
        </p:grpSpPr>
        <p:grpSp>
          <p:nvGrpSpPr>
            <p:cNvPr id="1048736" name="Group 160">
              <a:extLst>
                <a:ext uri="{FF2B5EF4-FFF2-40B4-BE49-F238E27FC236}">
                  <a16:creationId xmlns:a16="http://schemas.microsoft.com/office/drawing/2014/main" id="{A965A87A-5AB0-2641-AF24-6FEE0EDF5B2D}"/>
                </a:ext>
              </a:extLst>
            </p:cNvPr>
            <p:cNvGrpSpPr>
              <a:grpSpLocks/>
            </p:cNvGrpSpPr>
            <p:nvPr/>
          </p:nvGrpSpPr>
          <p:grpSpPr bwMode="auto">
            <a:xfrm>
              <a:off x="1084" y="711"/>
              <a:ext cx="2950" cy="2769"/>
              <a:chOff x="2707" y="548"/>
              <a:chExt cx="2950" cy="2769"/>
            </a:xfrm>
          </p:grpSpPr>
          <p:grpSp>
            <p:nvGrpSpPr>
              <p:cNvPr id="1048737" name="Group 161">
                <a:extLst>
                  <a:ext uri="{FF2B5EF4-FFF2-40B4-BE49-F238E27FC236}">
                    <a16:creationId xmlns:a16="http://schemas.microsoft.com/office/drawing/2014/main" id="{560F76DB-CC22-4145-91FB-5E074F79B6F7}"/>
                  </a:ext>
                </a:extLst>
              </p:cNvPr>
              <p:cNvGrpSpPr>
                <a:grpSpLocks/>
              </p:cNvGrpSpPr>
              <p:nvPr/>
            </p:nvGrpSpPr>
            <p:grpSpPr bwMode="auto">
              <a:xfrm>
                <a:off x="3180" y="1046"/>
                <a:ext cx="2105" cy="1421"/>
                <a:chOff x="578" y="2316"/>
                <a:chExt cx="2105" cy="1421"/>
              </a:xfrm>
            </p:grpSpPr>
            <p:sp>
              <p:nvSpPr>
                <p:cNvPr id="1048738" name="Freeform 162" descr="Cork">
                  <a:extLst>
                    <a:ext uri="{FF2B5EF4-FFF2-40B4-BE49-F238E27FC236}">
                      <a16:creationId xmlns:a16="http://schemas.microsoft.com/office/drawing/2014/main" id="{CCF2B248-27E7-854C-891E-DF7E23317475}"/>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48739" name="Freeform 163" descr="Cork">
                  <a:extLst>
                    <a:ext uri="{FF2B5EF4-FFF2-40B4-BE49-F238E27FC236}">
                      <a16:creationId xmlns:a16="http://schemas.microsoft.com/office/drawing/2014/main" id="{05FF01B0-3811-174E-8532-045347F30B5B}"/>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1048740" name="Picture 164">
                <a:extLst>
                  <a:ext uri="{FF2B5EF4-FFF2-40B4-BE49-F238E27FC236}">
                    <a16:creationId xmlns:a16="http://schemas.microsoft.com/office/drawing/2014/main" id="{60D132E9-35E5-D448-937A-2F841228DD0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48741" name="Freeform 165">
              <a:extLst>
                <a:ext uri="{FF2B5EF4-FFF2-40B4-BE49-F238E27FC236}">
                  <a16:creationId xmlns:a16="http://schemas.microsoft.com/office/drawing/2014/main" id="{3369D0BE-C17F-2648-92B3-D6C2B3C9EB8A}"/>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48742" name="Freeform 166">
              <a:extLst>
                <a:ext uri="{FF2B5EF4-FFF2-40B4-BE49-F238E27FC236}">
                  <a16:creationId xmlns:a16="http://schemas.microsoft.com/office/drawing/2014/main" id="{1FC9EDF5-02E5-8A4B-AE49-75D73E21A220}"/>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48743" name="Freeform 167">
              <a:extLst>
                <a:ext uri="{FF2B5EF4-FFF2-40B4-BE49-F238E27FC236}">
                  <a16:creationId xmlns:a16="http://schemas.microsoft.com/office/drawing/2014/main" id="{D2C6CE26-8601-BF45-AB04-7D97F46D03CC}"/>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48744" name="Freeform 168">
              <a:extLst>
                <a:ext uri="{FF2B5EF4-FFF2-40B4-BE49-F238E27FC236}">
                  <a16:creationId xmlns:a16="http://schemas.microsoft.com/office/drawing/2014/main" id="{93820A26-6C90-764E-BBEF-F099FA83293D}"/>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48745" name="Freeform 169">
              <a:extLst>
                <a:ext uri="{FF2B5EF4-FFF2-40B4-BE49-F238E27FC236}">
                  <a16:creationId xmlns:a16="http://schemas.microsoft.com/office/drawing/2014/main" id="{0A169CD6-18C3-714A-A982-2CC8148D32E3}"/>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1048746" name="Line 170">
            <a:extLst>
              <a:ext uri="{FF2B5EF4-FFF2-40B4-BE49-F238E27FC236}">
                <a16:creationId xmlns:a16="http://schemas.microsoft.com/office/drawing/2014/main" id="{0000842D-4374-4E4F-9C9D-9FA56AB8344B}"/>
              </a:ext>
            </a:extLst>
          </p:cNvPr>
          <p:cNvSpPr>
            <a:spLocks noChangeShapeType="1"/>
          </p:cNvSpPr>
          <p:nvPr/>
        </p:nvSpPr>
        <p:spPr bwMode="auto">
          <a:xfrm>
            <a:off x="1397000" y="296863"/>
            <a:ext cx="0" cy="331628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747" name="Line 171">
            <a:extLst>
              <a:ext uri="{FF2B5EF4-FFF2-40B4-BE49-F238E27FC236}">
                <a16:creationId xmlns:a16="http://schemas.microsoft.com/office/drawing/2014/main" id="{F2AD337F-ED3E-3D48-B31C-90F84CB40F4A}"/>
              </a:ext>
            </a:extLst>
          </p:cNvPr>
          <p:cNvSpPr>
            <a:spLocks noChangeShapeType="1"/>
          </p:cNvSpPr>
          <p:nvPr/>
        </p:nvSpPr>
        <p:spPr bwMode="auto">
          <a:xfrm>
            <a:off x="1373188" y="328613"/>
            <a:ext cx="1235075"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748" name="Line 172">
            <a:extLst>
              <a:ext uri="{FF2B5EF4-FFF2-40B4-BE49-F238E27FC236}">
                <a16:creationId xmlns:a16="http://schemas.microsoft.com/office/drawing/2014/main" id="{8352917E-9E85-694A-9CBA-22FDFABA5B61}"/>
              </a:ext>
            </a:extLst>
          </p:cNvPr>
          <p:cNvSpPr>
            <a:spLocks noChangeShapeType="1"/>
          </p:cNvSpPr>
          <p:nvPr/>
        </p:nvSpPr>
        <p:spPr bwMode="auto">
          <a:xfrm>
            <a:off x="1377950" y="7461250"/>
            <a:ext cx="1944688"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lstStyle/>
          <a:p>
            <a:endParaRPr lang="en-US"/>
          </a:p>
        </p:txBody>
      </p:sp>
      <p:sp>
        <p:nvSpPr>
          <p:cNvPr id="1048749" name="Line 173">
            <a:extLst>
              <a:ext uri="{FF2B5EF4-FFF2-40B4-BE49-F238E27FC236}">
                <a16:creationId xmlns:a16="http://schemas.microsoft.com/office/drawing/2014/main" id="{01CD4144-EEAD-EE46-A5A2-EA7304CB60A6}"/>
              </a:ext>
            </a:extLst>
          </p:cNvPr>
          <p:cNvSpPr>
            <a:spLocks noChangeShapeType="1"/>
          </p:cNvSpPr>
          <p:nvPr/>
        </p:nvSpPr>
        <p:spPr bwMode="auto">
          <a:xfrm>
            <a:off x="3282950" y="319088"/>
            <a:ext cx="0" cy="715168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750" name="Line 174">
            <a:extLst>
              <a:ext uri="{FF2B5EF4-FFF2-40B4-BE49-F238E27FC236}">
                <a16:creationId xmlns:a16="http://schemas.microsoft.com/office/drawing/2014/main" id="{23A337C7-3336-4840-BB8B-8F226EA9AC6A}"/>
              </a:ext>
            </a:extLst>
          </p:cNvPr>
          <p:cNvSpPr>
            <a:spLocks noChangeShapeType="1"/>
          </p:cNvSpPr>
          <p:nvPr/>
        </p:nvSpPr>
        <p:spPr bwMode="auto">
          <a:xfrm>
            <a:off x="1403350" y="5389563"/>
            <a:ext cx="0" cy="206692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751" name="Line 175">
            <a:extLst>
              <a:ext uri="{FF2B5EF4-FFF2-40B4-BE49-F238E27FC236}">
                <a16:creationId xmlns:a16="http://schemas.microsoft.com/office/drawing/2014/main" id="{E75FA803-BE61-D940-BCDC-4F15603CB9FE}"/>
              </a:ext>
            </a:extLst>
          </p:cNvPr>
          <p:cNvSpPr>
            <a:spLocks noChangeShapeType="1"/>
          </p:cNvSpPr>
          <p:nvPr/>
        </p:nvSpPr>
        <p:spPr bwMode="auto">
          <a:xfrm>
            <a:off x="2082800" y="323850"/>
            <a:ext cx="1235075"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752" name="Rectangle 176">
            <a:extLst>
              <a:ext uri="{FF2B5EF4-FFF2-40B4-BE49-F238E27FC236}">
                <a16:creationId xmlns:a16="http://schemas.microsoft.com/office/drawing/2014/main" id="{43561E75-F4F1-A44E-8CDE-246BDE977689}"/>
              </a:ext>
            </a:extLst>
          </p:cNvPr>
          <p:cNvSpPr>
            <a:spLocks noChangeArrowheads="1"/>
          </p:cNvSpPr>
          <p:nvPr/>
        </p:nvSpPr>
        <p:spPr bwMode="auto">
          <a:xfrm>
            <a:off x="5629275" y="328613"/>
            <a:ext cx="4059238" cy="71151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48753" name="Picture 177">
            <a:extLst>
              <a:ext uri="{FF2B5EF4-FFF2-40B4-BE49-F238E27FC236}">
                <a16:creationId xmlns:a16="http://schemas.microsoft.com/office/drawing/2014/main" id="{36291E15-A0F2-CC48-A3E9-7CED6082AC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832" r="44525"/>
          <a:stretch>
            <a:fillRect/>
          </a:stretch>
        </p:blipFill>
        <p:spPr bwMode="auto">
          <a:xfrm>
            <a:off x="5613400" y="336550"/>
            <a:ext cx="4081463" cy="710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pic>
      <p:sp>
        <p:nvSpPr>
          <p:cNvPr id="1048775" name="Rectangle 199">
            <a:extLst>
              <a:ext uri="{FF2B5EF4-FFF2-40B4-BE49-F238E27FC236}">
                <a16:creationId xmlns:a16="http://schemas.microsoft.com/office/drawing/2014/main" id="{2A0424FE-040D-3F40-B1D8-804DBA59C6D5}"/>
              </a:ext>
            </a:extLst>
          </p:cNvPr>
          <p:cNvSpPr>
            <a:spLocks noChangeArrowheads="1"/>
          </p:cNvSpPr>
          <p:nvPr/>
        </p:nvSpPr>
        <p:spPr bwMode="auto">
          <a:xfrm>
            <a:off x="5605463" y="322263"/>
            <a:ext cx="4075112" cy="7070725"/>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755" name="Rectangle 179">
            <a:extLst>
              <a:ext uri="{FF2B5EF4-FFF2-40B4-BE49-F238E27FC236}">
                <a16:creationId xmlns:a16="http://schemas.microsoft.com/office/drawing/2014/main" id="{0F255202-82F4-F747-A4CE-1B8CFDE80D26}"/>
              </a:ext>
            </a:extLst>
          </p:cNvPr>
          <p:cNvSpPr>
            <a:spLocks noChangeArrowheads="1"/>
          </p:cNvSpPr>
          <p:nvPr/>
        </p:nvSpPr>
        <p:spPr bwMode="auto">
          <a:xfrm>
            <a:off x="5589588" y="341313"/>
            <a:ext cx="4102100" cy="7089775"/>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48756" name="Picture 180">
            <a:extLst>
              <a:ext uri="{FF2B5EF4-FFF2-40B4-BE49-F238E27FC236}">
                <a16:creationId xmlns:a16="http://schemas.microsoft.com/office/drawing/2014/main" id="{2F0EEFD7-C0E7-D640-A25C-A170850763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0175" y="550863"/>
            <a:ext cx="1512888" cy="1133475"/>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48757" name="Rectangle 181">
            <a:extLst>
              <a:ext uri="{FF2B5EF4-FFF2-40B4-BE49-F238E27FC236}">
                <a16:creationId xmlns:a16="http://schemas.microsoft.com/office/drawing/2014/main" id="{24CFFDCD-BC9B-1F44-9285-14ABEAD326E0}"/>
              </a:ext>
            </a:extLst>
          </p:cNvPr>
          <p:cNvSpPr>
            <a:spLocks noChangeArrowheads="1"/>
          </p:cNvSpPr>
          <p:nvPr/>
        </p:nvSpPr>
        <p:spPr bwMode="auto">
          <a:xfrm>
            <a:off x="6827838" y="584200"/>
            <a:ext cx="2706687"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1048765" name="Text Box 189">
            <a:extLst>
              <a:ext uri="{FF2B5EF4-FFF2-40B4-BE49-F238E27FC236}">
                <a16:creationId xmlns:a16="http://schemas.microsoft.com/office/drawing/2014/main" id="{9D8AD211-5954-3A4C-B9EB-3D189F9A8DFE}"/>
              </a:ext>
            </a:extLst>
          </p:cNvPr>
          <p:cNvSpPr txBox="1">
            <a:spLocks noChangeArrowheads="1"/>
          </p:cNvSpPr>
          <p:nvPr/>
        </p:nvSpPr>
        <p:spPr bwMode="auto">
          <a:xfrm>
            <a:off x="5494338" y="4033838"/>
            <a:ext cx="4330700" cy="5588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5000"/>
              </a:lnSpc>
              <a:spcBef>
                <a:spcPct val="50000"/>
              </a:spcBef>
            </a:pPr>
            <a:r>
              <a:rPr lang="en-US" altLang="en-US" sz="3600" b="1">
                <a:solidFill>
                  <a:srgbClr val="FFEA18"/>
                </a:solidFill>
                <a:latin typeface="Helvetica" pitchFamily="2" charset="0"/>
              </a:rPr>
              <a:t>"Nabi-Nabi"</a:t>
            </a:r>
          </a:p>
        </p:txBody>
      </p:sp>
      <p:sp>
        <p:nvSpPr>
          <p:cNvPr id="1048766" name="Text Box 190">
            <a:extLst>
              <a:ext uri="{FF2B5EF4-FFF2-40B4-BE49-F238E27FC236}">
                <a16:creationId xmlns:a16="http://schemas.microsoft.com/office/drawing/2014/main" id="{E1A99436-5BDA-ED4E-B5D5-F13930B68A0D}"/>
              </a:ext>
            </a:extLst>
          </p:cNvPr>
          <p:cNvSpPr txBox="1">
            <a:spLocks noChangeArrowheads="1"/>
          </p:cNvSpPr>
          <p:nvPr/>
        </p:nvSpPr>
        <p:spPr bwMode="auto">
          <a:xfrm>
            <a:off x="5838825" y="3490913"/>
            <a:ext cx="3621088" cy="57943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1">
                <a:solidFill>
                  <a:srgbClr val="FFEA18"/>
                </a:solidFill>
                <a:latin typeface="Helvetica" pitchFamily="2" charset="0"/>
              </a:rPr>
              <a:t>  </a:t>
            </a:r>
            <a:r>
              <a:rPr lang="en-US" altLang="en-US" sz="3200" b="1">
                <a:solidFill>
                  <a:srgbClr val="FFEA18"/>
                </a:solidFill>
                <a:latin typeface="Helvetica" pitchFamily="2" charset="0"/>
              </a:rPr>
              <a:t>16</a:t>
            </a:r>
            <a:r>
              <a:rPr lang="en-US" altLang="en-US" sz="2400" b="1">
                <a:solidFill>
                  <a:srgbClr val="FFEA18"/>
                </a:solidFill>
                <a:latin typeface="Helvetica" pitchFamily="2" charset="0"/>
              </a:rPr>
              <a:t>  KITAB</a:t>
            </a:r>
          </a:p>
        </p:txBody>
      </p:sp>
      <p:sp>
        <p:nvSpPr>
          <p:cNvPr id="1048758" name="Rectangle 182">
            <a:extLst>
              <a:ext uri="{FF2B5EF4-FFF2-40B4-BE49-F238E27FC236}">
                <a16:creationId xmlns:a16="http://schemas.microsoft.com/office/drawing/2014/main" id="{BCAD7BC7-A8CE-1240-A936-E97B7FCCC864}"/>
              </a:ext>
            </a:extLst>
          </p:cNvPr>
          <p:cNvSpPr>
            <a:spLocks noChangeArrowheads="1"/>
          </p:cNvSpPr>
          <p:nvPr/>
        </p:nvSpPr>
        <p:spPr bwMode="auto">
          <a:xfrm>
            <a:off x="5792788" y="5075238"/>
            <a:ext cx="3690937" cy="785812"/>
          </a:xfrm>
          <a:prstGeom prst="rect">
            <a:avLst/>
          </a:prstGeom>
          <a:noFill/>
          <a:ln>
            <a:noFill/>
          </a:ln>
          <a:effectLst>
            <a:outerShdw dist="81320" dir="2319588"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70000"/>
              </a:lnSpc>
              <a:spcBef>
                <a:spcPct val="50000"/>
              </a:spcBef>
            </a:pPr>
            <a:r>
              <a:rPr lang="en-US" altLang="en-US" sz="2400" b="1">
                <a:solidFill>
                  <a:schemeClr val="bg1"/>
                </a:solidFill>
                <a:latin typeface="Helvetica" pitchFamily="2" charset="0"/>
              </a:rPr>
              <a:t>Untuk membantu anda</a:t>
            </a:r>
          </a:p>
          <a:p>
            <a:pPr algn="ctr">
              <a:lnSpc>
                <a:spcPct val="70000"/>
              </a:lnSpc>
              <a:spcBef>
                <a:spcPct val="50000"/>
              </a:spcBef>
            </a:pPr>
            <a:r>
              <a:rPr lang="en-US" altLang="en-US" sz="2400" b="1">
                <a:solidFill>
                  <a:schemeClr val="bg1"/>
                </a:solidFill>
                <a:latin typeface="Helvetica" pitchFamily="2" charset="0"/>
              </a:rPr>
              <a:t> mengingat...</a:t>
            </a:r>
            <a:endParaRPr lang="en-US" altLang="en-US" sz="3600" b="1">
              <a:solidFill>
                <a:schemeClr val="bg1"/>
              </a:solidFill>
              <a:latin typeface="Helvetica" pitchFamily="2" charset="0"/>
            </a:endParaRPr>
          </a:p>
        </p:txBody>
      </p:sp>
      <p:sp>
        <p:nvSpPr>
          <p:cNvPr id="1048769" name="AutoShape 193">
            <a:extLst>
              <a:ext uri="{FF2B5EF4-FFF2-40B4-BE49-F238E27FC236}">
                <a16:creationId xmlns:a16="http://schemas.microsoft.com/office/drawing/2014/main" id="{943B801A-B671-374D-B5D1-949FBEC230BD}"/>
              </a:ext>
            </a:extLst>
          </p:cNvPr>
          <p:cNvSpPr>
            <a:spLocks noChangeArrowheads="1"/>
          </p:cNvSpPr>
          <p:nvPr/>
        </p:nvSpPr>
        <p:spPr bwMode="auto">
          <a:xfrm>
            <a:off x="5622925" y="4833938"/>
            <a:ext cx="4025900" cy="2227262"/>
          </a:xfrm>
          <a:prstGeom prst="roundRect">
            <a:avLst>
              <a:gd name="adj" fmla="val 16667"/>
            </a:avLst>
          </a:prstGeom>
          <a:noFill/>
          <a:ln w="57150">
            <a:solidFill>
              <a:schemeClr val="bg1"/>
            </a:solidFill>
            <a:round/>
            <a:headEnd/>
            <a:tailEnd/>
          </a:ln>
          <a:effectLst>
            <a:outerShdw dist="99190" dir="301166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48770" name="Text Box 194">
            <a:extLst>
              <a:ext uri="{FF2B5EF4-FFF2-40B4-BE49-F238E27FC236}">
                <a16:creationId xmlns:a16="http://schemas.microsoft.com/office/drawing/2014/main" id="{2FA57F54-1C1E-D541-A7F4-AD9B1E7DDF4C}"/>
              </a:ext>
            </a:extLst>
          </p:cNvPr>
          <p:cNvSpPr txBox="1">
            <a:spLocks noChangeArrowheads="1"/>
          </p:cNvSpPr>
          <p:nvPr/>
        </p:nvSpPr>
        <p:spPr bwMode="auto">
          <a:xfrm>
            <a:off x="5461000" y="5915025"/>
            <a:ext cx="4365625" cy="1066800"/>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1">
                <a:solidFill>
                  <a:srgbClr val="66FFFF"/>
                </a:solidFill>
                <a:latin typeface="Helvetica" pitchFamily="2" charset="0"/>
              </a:rPr>
              <a:t>MENGURAIKAN KITAB NABI-NABI!</a:t>
            </a:r>
          </a:p>
        </p:txBody>
      </p:sp>
      <p:sp>
        <p:nvSpPr>
          <p:cNvPr id="1048771" name="Rectangle 195">
            <a:extLst>
              <a:ext uri="{FF2B5EF4-FFF2-40B4-BE49-F238E27FC236}">
                <a16:creationId xmlns:a16="http://schemas.microsoft.com/office/drawing/2014/main" id="{34350AC4-DDAC-1B4A-8D0F-CFF45C49693B}"/>
              </a:ext>
            </a:extLst>
          </p:cNvPr>
          <p:cNvSpPr>
            <a:spLocks noChangeArrowheads="1"/>
          </p:cNvSpPr>
          <p:nvPr/>
        </p:nvSpPr>
        <p:spPr bwMode="auto">
          <a:xfrm>
            <a:off x="5408613" y="2297113"/>
            <a:ext cx="4349750" cy="10033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000" b="1" i="1">
                <a:solidFill>
                  <a:schemeClr val="bg1"/>
                </a:solidFill>
                <a:latin typeface="Helvetica" pitchFamily="2" charset="0"/>
              </a:rPr>
              <a:t>MENSET</a:t>
            </a:r>
          </a:p>
          <a:p>
            <a:pPr algn="ctr">
              <a:lnSpc>
                <a:spcPct val="50000"/>
              </a:lnSpc>
              <a:spcBef>
                <a:spcPct val="50000"/>
              </a:spcBef>
            </a:pPr>
            <a:r>
              <a:rPr lang="en-US" altLang="en-US" sz="4000" b="1" i="1">
                <a:solidFill>
                  <a:schemeClr val="bg1"/>
                </a:solidFill>
                <a:latin typeface="Helvetica" pitchFamily="2" charset="0"/>
              </a:rPr>
              <a:t>KITAB</a:t>
            </a:r>
            <a:endParaRPr lang="en-US" altLang="en-US" b="1" u="sng">
              <a:solidFill>
                <a:schemeClr val="bg1"/>
              </a:solidFill>
              <a:latin typeface="Helvetica" pitchFamily="2" charset="0"/>
            </a:endParaRPr>
          </a:p>
        </p:txBody>
      </p:sp>
      <p:sp>
        <p:nvSpPr>
          <p:cNvPr id="1048776" name="Text Box 200">
            <a:extLst>
              <a:ext uri="{FF2B5EF4-FFF2-40B4-BE49-F238E27FC236}">
                <a16:creationId xmlns:a16="http://schemas.microsoft.com/office/drawing/2014/main" id="{920AD414-1CFD-7944-9F10-6093BA1FB1C9}"/>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76</a:t>
            </a:r>
          </a:p>
        </p:txBody>
      </p:sp>
      <p:sp>
        <p:nvSpPr>
          <p:cNvPr id="1048777" name="Rectangle 201">
            <a:extLst>
              <a:ext uri="{FF2B5EF4-FFF2-40B4-BE49-F238E27FC236}">
                <a16:creationId xmlns:a16="http://schemas.microsoft.com/office/drawing/2014/main" id="{4E6B8193-1E22-1E48-B3EB-8F7EAA85FBE6}"/>
              </a:ext>
            </a:extLst>
          </p:cNvPr>
          <p:cNvSpPr>
            <a:spLocks noChangeArrowheads="1"/>
          </p:cNvSpPr>
          <p:nvPr/>
        </p:nvSpPr>
        <p:spPr bwMode="auto">
          <a:xfrm>
            <a:off x="6657975"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1048779" name="Rectangle 203">
            <a:extLst>
              <a:ext uri="{FF2B5EF4-FFF2-40B4-BE49-F238E27FC236}">
                <a16:creationId xmlns:a16="http://schemas.microsoft.com/office/drawing/2014/main" id="{E96FD056-4AF7-524C-A576-F9B097B17E96}"/>
              </a:ext>
            </a:extLst>
          </p:cNvPr>
          <p:cNvSpPr>
            <a:spLocks noChangeArrowheads="1"/>
          </p:cNvSpPr>
          <p:nvPr/>
        </p:nvSpPr>
        <p:spPr bwMode="auto">
          <a:xfrm>
            <a:off x="6689725" y="584200"/>
            <a:ext cx="3114675" cy="10937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000" b="1" i="1">
                <a:solidFill>
                  <a:schemeClr val="bg1"/>
                </a:solidFill>
                <a:latin typeface="Arial" panose="020B0604020202020204" pitchFamily="34" charset="0"/>
              </a:rPr>
              <a:t>Menset Kitab: Mengurutkan                          Perjanjian Lama   </a:t>
            </a:r>
            <a:endParaRPr lang="en-US" altLang="en-US" sz="2000" b="1" u="sng">
              <a:solidFill>
                <a:schemeClr val="bg1"/>
              </a:solidFill>
              <a:latin typeface="Arial" panose="020B0604020202020204" pitchFamily="34" charset="0"/>
            </a:endParaRPr>
          </a:p>
        </p:txBody>
      </p:sp>
      <p:sp>
        <p:nvSpPr>
          <p:cNvPr id="1048782" name="Rectangle 206">
            <a:extLst>
              <a:ext uri="{FF2B5EF4-FFF2-40B4-BE49-F238E27FC236}">
                <a16:creationId xmlns:a16="http://schemas.microsoft.com/office/drawing/2014/main" id="{4A4E52B8-F921-0F4F-B850-2AFE8D30E8BF}"/>
              </a:ext>
            </a:extLst>
          </p:cNvPr>
          <p:cNvSpPr>
            <a:spLocks noChangeArrowheads="1"/>
          </p:cNvSpPr>
          <p:nvPr/>
        </p:nvSpPr>
        <p:spPr bwMode="auto">
          <a:xfrm>
            <a:off x="1603375" y="4073525"/>
            <a:ext cx="1385888"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Ratapan</a:t>
            </a:r>
          </a:p>
        </p:txBody>
      </p:sp>
      <p:sp>
        <p:nvSpPr>
          <p:cNvPr id="1048783" name="Line 207">
            <a:extLst>
              <a:ext uri="{FF2B5EF4-FFF2-40B4-BE49-F238E27FC236}">
                <a16:creationId xmlns:a16="http://schemas.microsoft.com/office/drawing/2014/main" id="{DBD7B430-6A4D-0240-992C-3CF65DF7D3B8}"/>
              </a:ext>
            </a:extLst>
          </p:cNvPr>
          <p:cNvSpPr>
            <a:spLocks noChangeShapeType="1"/>
          </p:cNvSpPr>
          <p:nvPr/>
        </p:nvSpPr>
        <p:spPr bwMode="auto">
          <a:xfrm flipV="1">
            <a:off x="1527175" y="4370388"/>
            <a:ext cx="1249363"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048775"/>
                                        </p:tgtEl>
                                        <p:attrNameLst>
                                          <p:attrName>style.visibility</p:attrName>
                                        </p:attrNameLst>
                                      </p:cBhvr>
                                      <p:to>
                                        <p:strVal val="visible"/>
                                      </p:to>
                                    </p:set>
                                    <p:animEffect transition="in" filter="dissolve">
                                      <p:cBhvr>
                                        <p:cTn id="7" dur="500"/>
                                        <p:tgtEl>
                                          <p:spTgt spid="1048775"/>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iterate type="lt">
                                    <p:tmPct val="100000"/>
                                  </p:iterate>
                                  <p:childTnLst>
                                    <p:set>
                                      <p:cBhvr>
                                        <p:cTn id="10" dur="1" fill="hold">
                                          <p:stCondLst>
                                            <p:cond delay="0"/>
                                          </p:stCondLst>
                                        </p:cTn>
                                        <p:tgtEl>
                                          <p:spTgt spid="1048770">
                                            <p:txEl>
                                              <p:pRg st="0" end="0"/>
                                            </p:txEl>
                                          </p:spTgt>
                                        </p:tgtEl>
                                        <p:attrNameLst>
                                          <p:attrName>style.visibility</p:attrName>
                                        </p:attrNameLst>
                                      </p:cBhvr>
                                      <p:to>
                                        <p:strVal val="visible"/>
                                      </p:to>
                                    </p:set>
                                    <p:animEffect transition="in" filter="wipe(up)">
                                      <p:cBhvr>
                                        <p:cTn id="11" dur="75"/>
                                        <p:tgtEl>
                                          <p:spTgt spid="10487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70" grpId="0" build="p" autoUpdateAnimBg="0"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010" name="Text Box 2">
            <a:extLst>
              <a:ext uri="{FF2B5EF4-FFF2-40B4-BE49-F238E27FC236}">
                <a16:creationId xmlns:a16="http://schemas.microsoft.com/office/drawing/2014/main" id="{8A78E9E8-97B1-0248-8BFA-6BF2DA1A7691}"/>
              </a:ext>
            </a:extLst>
          </p:cNvPr>
          <p:cNvSpPr txBox="1">
            <a:spLocks noChangeArrowheads="1"/>
          </p:cNvSpPr>
          <p:nvPr/>
        </p:nvSpPr>
        <p:spPr bwMode="auto">
          <a:xfrm rot="-5400000">
            <a:off x="1135857" y="3886993"/>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1067012" name="Line 4">
            <a:extLst>
              <a:ext uri="{FF2B5EF4-FFF2-40B4-BE49-F238E27FC236}">
                <a16:creationId xmlns:a16="http://schemas.microsoft.com/office/drawing/2014/main" id="{92185855-D813-4740-9D60-03F572A22829}"/>
              </a:ext>
            </a:extLst>
          </p:cNvPr>
          <p:cNvSpPr>
            <a:spLocks noChangeShapeType="1"/>
          </p:cNvSpPr>
          <p:nvPr/>
        </p:nvSpPr>
        <p:spPr bwMode="auto">
          <a:xfrm>
            <a:off x="1430338" y="795338"/>
            <a:ext cx="1435100" cy="1587"/>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013" name="Line 5">
            <a:extLst>
              <a:ext uri="{FF2B5EF4-FFF2-40B4-BE49-F238E27FC236}">
                <a16:creationId xmlns:a16="http://schemas.microsoft.com/office/drawing/2014/main" id="{EF561F06-BDC2-D947-B78C-8F80DAF2640B}"/>
              </a:ext>
            </a:extLst>
          </p:cNvPr>
          <p:cNvSpPr>
            <a:spLocks noChangeShapeType="1"/>
          </p:cNvSpPr>
          <p:nvPr/>
        </p:nvSpPr>
        <p:spPr bwMode="auto">
          <a:xfrm flipV="1">
            <a:off x="1558925" y="1492250"/>
            <a:ext cx="1239838" cy="12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014" name="Line 6">
            <a:extLst>
              <a:ext uri="{FF2B5EF4-FFF2-40B4-BE49-F238E27FC236}">
                <a16:creationId xmlns:a16="http://schemas.microsoft.com/office/drawing/2014/main" id="{775B5BBE-006A-C344-9A82-F5CAFA6BD9DE}"/>
              </a:ext>
            </a:extLst>
          </p:cNvPr>
          <p:cNvSpPr>
            <a:spLocks noChangeShapeType="1"/>
          </p:cNvSpPr>
          <p:nvPr/>
        </p:nvSpPr>
        <p:spPr bwMode="auto">
          <a:xfrm>
            <a:off x="1576388" y="1824038"/>
            <a:ext cx="1239837"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015" name="Rectangle 7">
            <a:extLst>
              <a:ext uri="{FF2B5EF4-FFF2-40B4-BE49-F238E27FC236}">
                <a16:creationId xmlns:a16="http://schemas.microsoft.com/office/drawing/2014/main" id="{021E6C7C-533C-C04C-B4FC-0D0138CD884D}"/>
              </a:ext>
            </a:extLst>
          </p:cNvPr>
          <p:cNvSpPr>
            <a:spLocks noChangeArrowheads="1"/>
          </p:cNvSpPr>
          <p:nvPr/>
        </p:nvSpPr>
        <p:spPr bwMode="auto">
          <a:xfrm>
            <a:off x="1814513" y="5256213"/>
            <a:ext cx="31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67016" name="Rectangle 8">
            <a:extLst>
              <a:ext uri="{FF2B5EF4-FFF2-40B4-BE49-F238E27FC236}">
                <a16:creationId xmlns:a16="http://schemas.microsoft.com/office/drawing/2014/main" id="{7934CBD7-95C0-D94C-9942-CEEAA671A172}"/>
              </a:ext>
            </a:extLst>
          </p:cNvPr>
          <p:cNvSpPr>
            <a:spLocks noChangeArrowheads="1"/>
          </p:cNvSpPr>
          <p:nvPr/>
        </p:nvSpPr>
        <p:spPr bwMode="auto">
          <a:xfrm>
            <a:off x="1849438" y="5256213"/>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 </a:t>
            </a:r>
            <a:endParaRPr lang="en-US" altLang="en-US" sz="1200">
              <a:latin typeface="Helvetica" pitchFamily="2" charset="0"/>
            </a:endParaRPr>
          </a:p>
        </p:txBody>
      </p:sp>
      <p:sp>
        <p:nvSpPr>
          <p:cNvPr id="1067017" name="Rectangle 9">
            <a:extLst>
              <a:ext uri="{FF2B5EF4-FFF2-40B4-BE49-F238E27FC236}">
                <a16:creationId xmlns:a16="http://schemas.microsoft.com/office/drawing/2014/main" id="{2D90DC30-07EF-784B-9372-C2406EDB8105}"/>
              </a:ext>
            </a:extLst>
          </p:cNvPr>
          <p:cNvSpPr>
            <a:spLocks noChangeArrowheads="1"/>
          </p:cNvSpPr>
          <p:nvPr/>
        </p:nvSpPr>
        <p:spPr bwMode="auto">
          <a:xfrm>
            <a:off x="2027238" y="5256213"/>
            <a:ext cx="4826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YEHUDA</a:t>
            </a:r>
            <a:endParaRPr lang="en-US" altLang="en-US" sz="1200">
              <a:latin typeface="Helvetica" pitchFamily="2" charset="0"/>
            </a:endParaRPr>
          </a:p>
        </p:txBody>
      </p:sp>
      <p:sp>
        <p:nvSpPr>
          <p:cNvPr id="1067018" name="Rectangle 10">
            <a:extLst>
              <a:ext uri="{FF2B5EF4-FFF2-40B4-BE49-F238E27FC236}">
                <a16:creationId xmlns:a16="http://schemas.microsoft.com/office/drawing/2014/main" id="{46638847-5FB6-1947-99D9-3C29526F8D09}"/>
              </a:ext>
            </a:extLst>
          </p:cNvPr>
          <p:cNvSpPr>
            <a:spLocks noChangeArrowheads="1"/>
          </p:cNvSpPr>
          <p:nvPr/>
        </p:nvSpPr>
        <p:spPr bwMode="auto">
          <a:xfrm>
            <a:off x="1814513" y="5397500"/>
            <a:ext cx="254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67019" name="Rectangle 11">
            <a:extLst>
              <a:ext uri="{FF2B5EF4-FFF2-40B4-BE49-F238E27FC236}">
                <a16:creationId xmlns:a16="http://schemas.microsoft.com/office/drawing/2014/main" id="{0B939340-E242-5740-BE2E-B491EA316531}"/>
              </a:ext>
            </a:extLst>
          </p:cNvPr>
          <p:cNvSpPr>
            <a:spLocks noChangeArrowheads="1"/>
          </p:cNvSpPr>
          <p:nvPr/>
        </p:nvSpPr>
        <p:spPr bwMode="auto">
          <a:xfrm>
            <a:off x="2044700" y="5397500"/>
            <a:ext cx="901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PEMBUANGAN:</a:t>
            </a:r>
            <a:endParaRPr lang="en-US" altLang="en-US" sz="1200">
              <a:latin typeface="Helvetica" pitchFamily="2" charset="0"/>
            </a:endParaRPr>
          </a:p>
        </p:txBody>
      </p:sp>
      <p:sp>
        <p:nvSpPr>
          <p:cNvPr id="1067020" name="Rectangle 12">
            <a:extLst>
              <a:ext uri="{FF2B5EF4-FFF2-40B4-BE49-F238E27FC236}">
                <a16:creationId xmlns:a16="http://schemas.microsoft.com/office/drawing/2014/main" id="{FB329327-DD45-514F-B01C-B2219E538C4A}"/>
              </a:ext>
            </a:extLst>
          </p:cNvPr>
          <p:cNvSpPr>
            <a:spLocks noChangeArrowheads="1"/>
          </p:cNvSpPr>
          <p:nvPr/>
        </p:nvSpPr>
        <p:spPr bwMode="auto">
          <a:xfrm>
            <a:off x="1435100" y="506413"/>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 </a:t>
            </a:r>
            <a:endParaRPr lang="en-US" altLang="en-US" sz="1200">
              <a:latin typeface="Helvetica" pitchFamily="2" charset="0"/>
            </a:endParaRPr>
          </a:p>
        </p:txBody>
      </p:sp>
      <p:sp>
        <p:nvSpPr>
          <p:cNvPr id="1067021" name="Rectangle 13">
            <a:extLst>
              <a:ext uri="{FF2B5EF4-FFF2-40B4-BE49-F238E27FC236}">
                <a16:creationId xmlns:a16="http://schemas.microsoft.com/office/drawing/2014/main" id="{D62CF05B-6A3B-CA41-AB9A-60F79D890256}"/>
              </a:ext>
            </a:extLst>
          </p:cNvPr>
          <p:cNvSpPr>
            <a:spLocks noChangeArrowheads="1"/>
          </p:cNvSpPr>
          <p:nvPr/>
        </p:nvSpPr>
        <p:spPr bwMode="auto">
          <a:xfrm>
            <a:off x="1612900" y="506413"/>
            <a:ext cx="419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ISRAEL</a:t>
            </a:r>
            <a:endParaRPr lang="en-US" altLang="en-US" sz="1200">
              <a:latin typeface="Helvetica" pitchFamily="2" charset="0"/>
            </a:endParaRPr>
          </a:p>
        </p:txBody>
      </p:sp>
      <p:sp>
        <p:nvSpPr>
          <p:cNvPr id="1067022" name="Rectangle 14">
            <a:extLst>
              <a:ext uri="{FF2B5EF4-FFF2-40B4-BE49-F238E27FC236}">
                <a16:creationId xmlns:a16="http://schemas.microsoft.com/office/drawing/2014/main" id="{39A3AFBD-6D00-8B45-86E2-3FFEAC68D81D}"/>
              </a:ext>
            </a:extLst>
          </p:cNvPr>
          <p:cNvSpPr>
            <a:spLocks noChangeArrowheads="1"/>
          </p:cNvSpPr>
          <p:nvPr/>
        </p:nvSpPr>
        <p:spPr bwMode="auto">
          <a:xfrm>
            <a:off x="2017713" y="503238"/>
            <a:ext cx="8191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U.KERAJAAN</a:t>
            </a:r>
            <a:endParaRPr lang="en-US" altLang="en-US" sz="1200">
              <a:latin typeface="Helvetica" pitchFamily="2" charset="0"/>
            </a:endParaRPr>
          </a:p>
        </p:txBody>
      </p:sp>
      <p:sp>
        <p:nvSpPr>
          <p:cNvPr id="1067023" name="Rectangle 15">
            <a:extLst>
              <a:ext uri="{FF2B5EF4-FFF2-40B4-BE49-F238E27FC236}">
                <a16:creationId xmlns:a16="http://schemas.microsoft.com/office/drawing/2014/main" id="{B4055813-249F-EA43-9924-C85293B18463}"/>
              </a:ext>
            </a:extLst>
          </p:cNvPr>
          <p:cNvSpPr>
            <a:spLocks noChangeArrowheads="1"/>
          </p:cNvSpPr>
          <p:nvPr/>
        </p:nvSpPr>
        <p:spPr bwMode="auto">
          <a:xfrm>
            <a:off x="1743075" y="2027238"/>
            <a:ext cx="952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67024" name="Rectangle 16">
            <a:extLst>
              <a:ext uri="{FF2B5EF4-FFF2-40B4-BE49-F238E27FC236}">
                <a16:creationId xmlns:a16="http://schemas.microsoft.com/office/drawing/2014/main" id="{3D6F8506-9A6F-1548-B7DA-E75534CEB6AC}"/>
              </a:ext>
            </a:extLst>
          </p:cNvPr>
          <p:cNvSpPr>
            <a:spLocks noChangeArrowheads="1"/>
          </p:cNvSpPr>
          <p:nvPr/>
        </p:nvSpPr>
        <p:spPr bwMode="auto">
          <a:xfrm>
            <a:off x="1831975" y="2027238"/>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KPD</a:t>
            </a:r>
            <a:endParaRPr lang="en-US" altLang="en-US" sz="1200">
              <a:latin typeface="Helvetica" pitchFamily="2" charset="0"/>
            </a:endParaRPr>
          </a:p>
        </p:txBody>
      </p:sp>
      <p:sp>
        <p:nvSpPr>
          <p:cNvPr id="1067025" name="Rectangle 17">
            <a:extLst>
              <a:ext uri="{FF2B5EF4-FFF2-40B4-BE49-F238E27FC236}">
                <a16:creationId xmlns:a16="http://schemas.microsoft.com/office/drawing/2014/main" id="{12DE8ED4-8948-A14D-A478-F98A67E4E16F}"/>
              </a:ext>
            </a:extLst>
          </p:cNvPr>
          <p:cNvSpPr>
            <a:spLocks noChangeArrowheads="1"/>
          </p:cNvSpPr>
          <p:nvPr/>
        </p:nvSpPr>
        <p:spPr bwMode="auto">
          <a:xfrm>
            <a:off x="2009775" y="2027238"/>
            <a:ext cx="5143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 YEHUDA</a:t>
            </a:r>
            <a:endParaRPr lang="en-US" altLang="en-US" sz="1200">
              <a:latin typeface="Helvetica" pitchFamily="2" charset="0"/>
            </a:endParaRPr>
          </a:p>
        </p:txBody>
      </p:sp>
      <p:sp>
        <p:nvSpPr>
          <p:cNvPr id="1067026" name="Rectangle 18">
            <a:extLst>
              <a:ext uri="{FF2B5EF4-FFF2-40B4-BE49-F238E27FC236}">
                <a16:creationId xmlns:a16="http://schemas.microsoft.com/office/drawing/2014/main" id="{175D15D5-BEA7-2F4C-BDE3-FA35DC2F8A50}"/>
              </a:ext>
            </a:extLst>
          </p:cNvPr>
          <p:cNvSpPr>
            <a:spLocks noChangeArrowheads="1"/>
          </p:cNvSpPr>
          <p:nvPr/>
        </p:nvSpPr>
        <p:spPr bwMode="auto">
          <a:xfrm>
            <a:off x="1743075" y="2170113"/>
            <a:ext cx="254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67027" name="Rectangle 19">
            <a:extLst>
              <a:ext uri="{FF2B5EF4-FFF2-40B4-BE49-F238E27FC236}">
                <a16:creationId xmlns:a16="http://schemas.microsoft.com/office/drawing/2014/main" id="{14CB6F0F-6CC1-B449-830F-7C034B46E54F}"/>
              </a:ext>
            </a:extLst>
          </p:cNvPr>
          <p:cNvSpPr>
            <a:spLocks noChangeArrowheads="1"/>
          </p:cNvSpPr>
          <p:nvPr/>
        </p:nvSpPr>
        <p:spPr bwMode="auto">
          <a:xfrm>
            <a:off x="1973263" y="2170113"/>
            <a:ext cx="190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a:t>
            </a:r>
            <a:endParaRPr lang="en-US" altLang="en-US" sz="1200">
              <a:latin typeface="Helvetica" pitchFamily="2" charset="0"/>
            </a:endParaRPr>
          </a:p>
        </p:txBody>
      </p:sp>
      <p:sp>
        <p:nvSpPr>
          <p:cNvPr id="1067028" name="Rectangle 20">
            <a:extLst>
              <a:ext uri="{FF2B5EF4-FFF2-40B4-BE49-F238E27FC236}">
                <a16:creationId xmlns:a16="http://schemas.microsoft.com/office/drawing/2014/main" id="{94DDC28A-0CC2-984B-9D2A-52FC95787397}"/>
              </a:ext>
            </a:extLst>
          </p:cNvPr>
          <p:cNvSpPr>
            <a:spLocks noChangeArrowheads="1"/>
          </p:cNvSpPr>
          <p:nvPr/>
        </p:nvSpPr>
        <p:spPr bwMode="auto">
          <a:xfrm>
            <a:off x="2257425" y="2170113"/>
            <a:ext cx="6096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MEROSOT</a:t>
            </a:r>
            <a:endParaRPr lang="en-US" altLang="en-US" sz="1200">
              <a:latin typeface="Helvetica" pitchFamily="2" charset="0"/>
            </a:endParaRPr>
          </a:p>
        </p:txBody>
      </p:sp>
      <p:sp>
        <p:nvSpPr>
          <p:cNvPr id="1067029" name="Rectangle 21">
            <a:extLst>
              <a:ext uri="{FF2B5EF4-FFF2-40B4-BE49-F238E27FC236}">
                <a16:creationId xmlns:a16="http://schemas.microsoft.com/office/drawing/2014/main" id="{C012F7F4-44E6-744A-AFD2-45866D50940D}"/>
              </a:ext>
            </a:extLst>
          </p:cNvPr>
          <p:cNvSpPr>
            <a:spLocks noChangeArrowheads="1"/>
          </p:cNvSpPr>
          <p:nvPr/>
        </p:nvSpPr>
        <p:spPr bwMode="auto">
          <a:xfrm>
            <a:off x="2752725" y="2170113"/>
            <a:ext cx="38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a:t>
            </a:r>
            <a:endParaRPr lang="en-US" altLang="en-US" sz="1200">
              <a:latin typeface="Helvetica" pitchFamily="2" charset="0"/>
            </a:endParaRPr>
          </a:p>
        </p:txBody>
      </p:sp>
      <p:sp>
        <p:nvSpPr>
          <p:cNvPr id="1067030" name="Rectangle 22">
            <a:extLst>
              <a:ext uri="{FF2B5EF4-FFF2-40B4-BE49-F238E27FC236}">
                <a16:creationId xmlns:a16="http://schemas.microsoft.com/office/drawing/2014/main" id="{7095AD56-5F7B-DC43-8D2A-EBE5B68B63E7}"/>
              </a:ext>
            </a:extLst>
          </p:cNvPr>
          <p:cNvSpPr>
            <a:spLocks noChangeArrowheads="1"/>
          </p:cNvSpPr>
          <p:nvPr/>
        </p:nvSpPr>
        <p:spPr bwMode="auto">
          <a:xfrm>
            <a:off x="1636713" y="6230938"/>
            <a:ext cx="190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67031" name="Rectangle 23">
            <a:extLst>
              <a:ext uri="{FF2B5EF4-FFF2-40B4-BE49-F238E27FC236}">
                <a16:creationId xmlns:a16="http://schemas.microsoft.com/office/drawing/2014/main" id="{EEDF29A0-D065-7B4C-9456-AE0C255B71F0}"/>
              </a:ext>
            </a:extLst>
          </p:cNvPr>
          <p:cNvSpPr>
            <a:spLocks noChangeArrowheads="1"/>
          </p:cNvSpPr>
          <p:nvPr/>
        </p:nvSpPr>
        <p:spPr bwMode="auto">
          <a:xfrm>
            <a:off x="1814513" y="6230938"/>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 </a:t>
            </a:r>
            <a:endParaRPr lang="en-US" altLang="en-US" sz="1200">
              <a:latin typeface="Helvetica" pitchFamily="2" charset="0"/>
            </a:endParaRPr>
          </a:p>
        </p:txBody>
      </p:sp>
      <p:sp>
        <p:nvSpPr>
          <p:cNvPr id="1067032" name="Rectangle 24">
            <a:extLst>
              <a:ext uri="{FF2B5EF4-FFF2-40B4-BE49-F238E27FC236}">
                <a16:creationId xmlns:a16="http://schemas.microsoft.com/office/drawing/2014/main" id="{1510C5B5-D828-6F49-A7FD-1D81D7FB7CC3}"/>
              </a:ext>
            </a:extLst>
          </p:cNvPr>
          <p:cNvSpPr>
            <a:spLocks noChangeArrowheads="1"/>
          </p:cNvSpPr>
          <p:nvPr/>
        </p:nvSpPr>
        <p:spPr bwMode="auto">
          <a:xfrm>
            <a:off x="1992313" y="6230938"/>
            <a:ext cx="4826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YEHUDA</a:t>
            </a:r>
            <a:endParaRPr lang="en-US" altLang="en-US" sz="1200">
              <a:latin typeface="Helvetica" pitchFamily="2" charset="0"/>
            </a:endParaRPr>
          </a:p>
        </p:txBody>
      </p:sp>
      <p:sp>
        <p:nvSpPr>
          <p:cNvPr id="1067033" name="Rectangle 25">
            <a:extLst>
              <a:ext uri="{FF2B5EF4-FFF2-40B4-BE49-F238E27FC236}">
                <a16:creationId xmlns:a16="http://schemas.microsoft.com/office/drawing/2014/main" id="{F1A39817-2AF5-C442-A9EE-C4338FB41944}"/>
              </a:ext>
            </a:extLst>
          </p:cNvPr>
          <p:cNvSpPr>
            <a:spLocks noChangeArrowheads="1"/>
          </p:cNvSpPr>
          <p:nvPr/>
        </p:nvSpPr>
        <p:spPr bwMode="auto">
          <a:xfrm>
            <a:off x="1636713" y="6373813"/>
            <a:ext cx="254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67034" name="Rectangle 26">
            <a:extLst>
              <a:ext uri="{FF2B5EF4-FFF2-40B4-BE49-F238E27FC236}">
                <a16:creationId xmlns:a16="http://schemas.microsoft.com/office/drawing/2014/main" id="{6FD485A4-BC2A-F343-A020-954E7AB1AF5E}"/>
              </a:ext>
            </a:extLst>
          </p:cNvPr>
          <p:cNvSpPr>
            <a:spLocks noChangeArrowheads="1"/>
          </p:cNvSpPr>
          <p:nvPr/>
        </p:nvSpPr>
        <p:spPr bwMode="auto">
          <a:xfrm>
            <a:off x="1866900" y="6373813"/>
            <a:ext cx="285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a:t>
            </a:r>
            <a:endParaRPr lang="en-US" altLang="en-US" sz="1200">
              <a:latin typeface="Helvetica" pitchFamily="2" charset="0"/>
            </a:endParaRPr>
          </a:p>
        </p:txBody>
      </p:sp>
      <p:sp>
        <p:nvSpPr>
          <p:cNvPr id="1067035" name="Rectangle 27">
            <a:extLst>
              <a:ext uri="{FF2B5EF4-FFF2-40B4-BE49-F238E27FC236}">
                <a16:creationId xmlns:a16="http://schemas.microsoft.com/office/drawing/2014/main" id="{D49B6DA3-1D9A-B04F-9F1D-4FE12CCE2FE2}"/>
              </a:ext>
            </a:extLst>
          </p:cNvPr>
          <p:cNvSpPr>
            <a:spLocks noChangeArrowheads="1"/>
          </p:cNvSpPr>
          <p:nvPr/>
        </p:nvSpPr>
        <p:spPr bwMode="auto">
          <a:xfrm>
            <a:off x="2239963" y="6373813"/>
            <a:ext cx="5524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KEMBALI</a:t>
            </a:r>
            <a:endParaRPr lang="en-US" altLang="en-US" sz="1200">
              <a:latin typeface="Helvetica" pitchFamily="2" charset="0"/>
            </a:endParaRPr>
          </a:p>
        </p:txBody>
      </p:sp>
      <p:sp>
        <p:nvSpPr>
          <p:cNvPr id="1067036" name="Rectangle 28">
            <a:extLst>
              <a:ext uri="{FF2B5EF4-FFF2-40B4-BE49-F238E27FC236}">
                <a16:creationId xmlns:a16="http://schemas.microsoft.com/office/drawing/2014/main" id="{3AA48B34-26BF-1B46-8790-D182D40BF20F}"/>
              </a:ext>
            </a:extLst>
          </p:cNvPr>
          <p:cNvSpPr>
            <a:spLocks noChangeArrowheads="1"/>
          </p:cNvSpPr>
          <p:nvPr/>
        </p:nvSpPr>
        <p:spPr bwMode="auto">
          <a:xfrm>
            <a:off x="2717800" y="6373813"/>
            <a:ext cx="38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a:t>
            </a:r>
            <a:endParaRPr lang="en-US" altLang="en-US" sz="1200">
              <a:latin typeface="Helvetica" pitchFamily="2" charset="0"/>
            </a:endParaRPr>
          </a:p>
        </p:txBody>
      </p:sp>
      <p:sp>
        <p:nvSpPr>
          <p:cNvPr id="1067037" name="Rectangle 29">
            <a:extLst>
              <a:ext uri="{FF2B5EF4-FFF2-40B4-BE49-F238E27FC236}">
                <a16:creationId xmlns:a16="http://schemas.microsoft.com/office/drawing/2014/main" id="{BA84C1B7-6A73-F547-97D8-4EFBE811BAF5}"/>
              </a:ext>
            </a:extLst>
          </p:cNvPr>
          <p:cNvSpPr>
            <a:spLocks noChangeArrowheads="1"/>
          </p:cNvSpPr>
          <p:nvPr/>
        </p:nvSpPr>
        <p:spPr bwMode="auto">
          <a:xfrm>
            <a:off x="1831975" y="3606800"/>
            <a:ext cx="31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67038" name="Rectangle 30">
            <a:extLst>
              <a:ext uri="{FF2B5EF4-FFF2-40B4-BE49-F238E27FC236}">
                <a16:creationId xmlns:a16="http://schemas.microsoft.com/office/drawing/2014/main" id="{367DDB5F-2131-D043-BC14-C5C862A13E51}"/>
              </a:ext>
            </a:extLst>
          </p:cNvPr>
          <p:cNvSpPr>
            <a:spLocks noChangeArrowheads="1"/>
          </p:cNvSpPr>
          <p:nvPr/>
        </p:nvSpPr>
        <p:spPr bwMode="auto">
          <a:xfrm>
            <a:off x="1866900" y="3606800"/>
            <a:ext cx="2413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a:t>
            </a:r>
            <a:endParaRPr lang="en-US" altLang="en-US" sz="1200">
              <a:latin typeface="Helvetica" pitchFamily="2" charset="0"/>
            </a:endParaRPr>
          </a:p>
        </p:txBody>
      </p:sp>
      <p:sp>
        <p:nvSpPr>
          <p:cNvPr id="1067039" name="Rectangle 31">
            <a:extLst>
              <a:ext uri="{FF2B5EF4-FFF2-40B4-BE49-F238E27FC236}">
                <a16:creationId xmlns:a16="http://schemas.microsoft.com/office/drawing/2014/main" id="{4973E9C5-CE61-6B42-8222-1ED4FAC8E324}"/>
              </a:ext>
            </a:extLst>
          </p:cNvPr>
          <p:cNvSpPr>
            <a:spLocks noChangeArrowheads="1"/>
          </p:cNvSpPr>
          <p:nvPr/>
        </p:nvSpPr>
        <p:spPr bwMode="auto">
          <a:xfrm>
            <a:off x="2009775" y="3606800"/>
            <a:ext cx="5143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 YEHUDA</a:t>
            </a:r>
            <a:endParaRPr lang="en-US" altLang="en-US" sz="1200">
              <a:latin typeface="Helvetica" pitchFamily="2" charset="0"/>
            </a:endParaRPr>
          </a:p>
        </p:txBody>
      </p:sp>
      <p:sp>
        <p:nvSpPr>
          <p:cNvPr id="1067040" name="Rectangle 32">
            <a:extLst>
              <a:ext uri="{FF2B5EF4-FFF2-40B4-BE49-F238E27FC236}">
                <a16:creationId xmlns:a16="http://schemas.microsoft.com/office/drawing/2014/main" id="{9DC3D210-8B03-5444-BC02-E35F323568BE}"/>
              </a:ext>
            </a:extLst>
          </p:cNvPr>
          <p:cNvSpPr>
            <a:spLocks noChangeArrowheads="1"/>
          </p:cNvSpPr>
          <p:nvPr/>
        </p:nvSpPr>
        <p:spPr bwMode="auto">
          <a:xfrm>
            <a:off x="1831975" y="3730625"/>
            <a:ext cx="412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67041" name="Rectangle 33">
            <a:extLst>
              <a:ext uri="{FF2B5EF4-FFF2-40B4-BE49-F238E27FC236}">
                <a16:creationId xmlns:a16="http://schemas.microsoft.com/office/drawing/2014/main" id="{7C57F66B-B3CD-6440-A9BD-58B0AFB562BE}"/>
              </a:ext>
            </a:extLst>
          </p:cNvPr>
          <p:cNvSpPr>
            <a:spLocks noChangeArrowheads="1"/>
          </p:cNvSpPr>
          <p:nvPr/>
        </p:nvSpPr>
        <p:spPr bwMode="auto">
          <a:xfrm>
            <a:off x="2222500" y="3730625"/>
            <a:ext cx="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200">
              <a:latin typeface="Helvetica" pitchFamily="2" charset="0"/>
            </a:endParaRPr>
          </a:p>
        </p:txBody>
      </p:sp>
      <p:sp>
        <p:nvSpPr>
          <p:cNvPr id="1067042" name="Rectangle 34">
            <a:extLst>
              <a:ext uri="{FF2B5EF4-FFF2-40B4-BE49-F238E27FC236}">
                <a16:creationId xmlns:a16="http://schemas.microsoft.com/office/drawing/2014/main" id="{51735A43-5D45-F145-A681-84FC371D1416}"/>
              </a:ext>
            </a:extLst>
          </p:cNvPr>
          <p:cNvSpPr>
            <a:spLocks noChangeArrowheads="1"/>
          </p:cNvSpPr>
          <p:nvPr/>
        </p:nvSpPr>
        <p:spPr bwMode="auto">
          <a:xfrm>
            <a:off x="2328863" y="3730625"/>
            <a:ext cx="412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KRISIS</a:t>
            </a:r>
            <a:endParaRPr lang="en-US" altLang="en-US" sz="1200">
              <a:latin typeface="Helvetica" pitchFamily="2" charset="0"/>
            </a:endParaRPr>
          </a:p>
        </p:txBody>
      </p:sp>
      <p:sp>
        <p:nvSpPr>
          <p:cNvPr id="1067043" name="Rectangle 35">
            <a:extLst>
              <a:ext uri="{FF2B5EF4-FFF2-40B4-BE49-F238E27FC236}">
                <a16:creationId xmlns:a16="http://schemas.microsoft.com/office/drawing/2014/main" id="{AF56C666-8663-0141-A644-DEA5D590BAE0}"/>
              </a:ext>
            </a:extLst>
          </p:cNvPr>
          <p:cNvSpPr>
            <a:spLocks noChangeArrowheads="1"/>
          </p:cNvSpPr>
          <p:nvPr/>
        </p:nvSpPr>
        <p:spPr bwMode="auto">
          <a:xfrm>
            <a:off x="2700338" y="3730625"/>
            <a:ext cx="38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a:t>
            </a:r>
            <a:endParaRPr lang="en-US" altLang="en-US" sz="1200">
              <a:latin typeface="Helvetica" pitchFamily="2" charset="0"/>
            </a:endParaRPr>
          </a:p>
        </p:txBody>
      </p:sp>
      <p:sp>
        <p:nvSpPr>
          <p:cNvPr id="1067044" name="Freeform 36">
            <a:extLst>
              <a:ext uri="{FF2B5EF4-FFF2-40B4-BE49-F238E27FC236}">
                <a16:creationId xmlns:a16="http://schemas.microsoft.com/office/drawing/2014/main" id="{6B8CD4B9-2C85-B54E-8C01-406B2F813764}"/>
              </a:ext>
            </a:extLst>
          </p:cNvPr>
          <p:cNvSpPr>
            <a:spLocks/>
          </p:cNvSpPr>
          <p:nvPr/>
        </p:nvSpPr>
        <p:spPr bwMode="auto">
          <a:xfrm>
            <a:off x="1558925" y="1912938"/>
            <a:ext cx="176213" cy="53975"/>
          </a:xfrm>
          <a:custGeom>
            <a:avLst/>
            <a:gdLst>
              <a:gd name="T0" fmla="*/ 0 w 111"/>
              <a:gd name="T1" fmla="*/ 0 h 34"/>
              <a:gd name="T2" fmla="*/ 111 w 111"/>
              <a:gd name="T3" fmla="*/ 0 h 34"/>
              <a:gd name="T4" fmla="*/ 111 w 111"/>
              <a:gd name="T5" fmla="*/ 23 h 34"/>
              <a:gd name="T6" fmla="*/ 111 w 111"/>
              <a:gd name="T7" fmla="*/ 34 h 34"/>
              <a:gd name="T8" fmla="*/ 0 w 111"/>
              <a:gd name="T9" fmla="*/ 34 h 34"/>
              <a:gd name="T10" fmla="*/ 0 w 111"/>
              <a:gd name="T11" fmla="*/ 23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23"/>
                </a:lnTo>
                <a:lnTo>
                  <a:pt x="111"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7045" name="Freeform 37">
            <a:extLst>
              <a:ext uri="{FF2B5EF4-FFF2-40B4-BE49-F238E27FC236}">
                <a16:creationId xmlns:a16="http://schemas.microsoft.com/office/drawing/2014/main" id="{FD17DAF9-7B64-2A41-B8C8-A5301D3B50C0}"/>
              </a:ext>
            </a:extLst>
          </p:cNvPr>
          <p:cNvSpPr>
            <a:spLocks/>
          </p:cNvSpPr>
          <p:nvPr/>
        </p:nvSpPr>
        <p:spPr bwMode="auto">
          <a:xfrm>
            <a:off x="1824038" y="1912938"/>
            <a:ext cx="177800" cy="53975"/>
          </a:xfrm>
          <a:custGeom>
            <a:avLst/>
            <a:gdLst>
              <a:gd name="T0" fmla="*/ 0 w 112"/>
              <a:gd name="T1" fmla="*/ 0 h 34"/>
              <a:gd name="T2" fmla="*/ 112 w 112"/>
              <a:gd name="T3" fmla="*/ 0 h 34"/>
              <a:gd name="T4" fmla="*/ 112 w 112"/>
              <a:gd name="T5" fmla="*/ 23 h 34"/>
              <a:gd name="T6" fmla="*/ 112 w 112"/>
              <a:gd name="T7" fmla="*/ 34 h 34"/>
              <a:gd name="T8" fmla="*/ 0 w 112"/>
              <a:gd name="T9" fmla="*/ 34 h 34"/>
              <a:gd name="T10" fmla="*/ 0 w 112"/>
              <a:gd name="T11" fmla="*/ 23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23"/>
                </a:lnTo>
                <a:lnTo>
                  <a:pt x="112"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7046" name="Freeform 38">
            <a:extLst>
              <a:ext uri="{FF2B5EF4-FFF2-40B4-BE49-F238E27FC236}">
                <a16:creationId xmlns:a16="http://schemas.microsoft.com/office/drawing/2014/main" id="{13818118-EA98-584A-BD92-CA87C94B520B}"/>
              </a:ext>
            </a:extLst>
          </p:cNvPr>
          <p:cNvSpPr>
            <a:spLocks/>
          </p:cNvSpPr>
          <p:nvPr/>
        </p:nvSpPr>
        <p:spPr bwMode="auto">
          <a:xfrm>
            <a:off x="2089150" y="1912938"/>
            <a:ext cx="177800" cy="53975"/>
          </a:xfrm>
          <a:custGeom>
            <a:avLst/>
            <a:gdLst>
              <a:gd name="T0" fmla="*/ 0 w 112"/>
              <a:gd name="T1" fmla="*/ 0 h 34"/>
              <a:gd name="T2" fmla="*/ 112 w 112"/>
              <a:gd name="T3" fmla="*/ 0 h 34"/>
              <a:gd name="T4" fmla="*/ 112 w 112"/>
              <a:gd name="T5" fmla="*/ 23 h 34"/>
              <a:gd name="T6" fmla="*/ 112 w 112"/>
              <a:gd name="T7" fmla="*/ 34 h 34"/>
              <a:gd name="T8" fmla="*/ 0 w 112"/>
              <a:gd name="T9" fmla="*/ 34 h 34"/>
              <a:gd name="T10" fmla="*/ 0 w 112"/>
              <a:gd name="T11" fmla="*/ 23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23"/>
                </a:lnTo>
                <a:lnTo>
                  <a:pt x="112"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7047" name="Freeform 39">
            <a:extLst>
              <a:ext uri="{FF2B5EF4-FFF2-40B4-BE49-F238E27FC236}">
                <a16:creationId xmlns:a16="http://schemas.microsoft.com/office/drawing/2014/main" id="{1220C213-8D5B-3A4D-8EE5-9A92C41F9069}"/>
              </a:ext>
            </a:extLst>
          </p:cNvPr>
          <p:cNvSpPr>
            <a:spLocks/>
          </p:cNvSpPr>
          <p:nvPr/>
        </p:nvSpPr>
        <p:spPr bwMode="auto">
          <a:xfrm>
            <a:off x="2338388" y="1912938"/>
            <a:ext cx="176212" cy="53975"/>
          </a:xfrm>
          <a:custGeom>
            <a:avLst/>
            <a:gdLst>
              <a:gd name="T0" fmla="*/ 0 w 111"/>
              <a:gd name="T1" fmla="*/ 0 h 34"/>
              <a:gd name="T2" fmla="*/ 111 w 111"/>
              <a:gd name="T3" fmla="*/ 0 h 34"/>
              <a:gd name="T4" fmla="*/ 111 w 111"/>
              <a:gd name="T5" fmla="*/ 23 h 34"/>
              <a:gd name="T6" fmla="*/ 111 w 111"/>
              <a:gd name="T7" fmla="*/ 34 h 34"/>
              <a:gd name="T8" fmla="*/ 0 w 111"/>
              <a:gd name="T9" fmla="*/ 34 h 34"/>
              <a:gd name="T10" fmla="*/ 0 w 111"/>
              <a:gd name="T11" fmla="*/ 23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23"/>
                </a:lnTo>
                <a:lnTo>
                  <a:pt x="111"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7048" name="Freeform 40">
            <a:extLst>
              <a:ext uri="{FF2B5EF4-FFF2-40B4-BE49-F238E27FC236}">
                <a16:creationId xmlns:a16="http://schemas.microsoft.com/office/drawing/2014/main" id="{CA1A999B-F242-9C4D-AEBF-9D5099A83808}"/>
              </a:ext>
            </a:extLst>
          </p:cNvPr>
          <p:cNvSpPr>
            <a:spLocks/>
          </p:cNvSpPr>
          <p:nvPr/>
        </p:nvSpPr>
        <p:spPr bwMode="auto">
          <a:xfrm>
            <a:off x="2603500" y="1912938"/>
            <a:ext cx="177800" cy="53975"/>
          </a:xfrm>
          <a:custGeom>
            <a:avLst/>
            <a:gdLst>
              <a:gd name="T0" fmla="*/ 0 w 112"/>
              <a:gd name="T1" fmla="*/ 0 h 34"/>
              <a:gd name="T2" fmla="*/ 112 w 112"/>
              <a:gd name="T3" fmla="*/ 0 h 34"/>
              <a:gd name="T4" fmla="*/ 112 w 112"/>
              <a:gd name="T5" fmla="*/ 23 h 34"/>
              <a:gd name="T6" fmla="*/ 112 w 112"/>
              <a:gd name="T7" fmla="*/ 34 h 34"/>
              <a:gd name="T8" fmla="*/ 0 w 112"/>
              <a:gd name="T9" fmla="*/ 34 h 34"/>
              <a:gd name="T10" fmla="*/ 0 w 112"/>
              <a:gd name="T11" fmla="*/ 23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23"/>
                </a:lnTo>
                <a:lnTo>
                  <a:pt x="112"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7050" name="Line 42">
            <a:extLst>
              <a:ext uri="{FF2B5EF4-FFF2-40B4-BE49-F238E27FC236}">
                <a16:creationId xmlns:a16="http://schemas.microsoft.com/office/drawing/2014/main" id="{93D94DF7-3B9D-9547-A272-B57BFEC33DF5}"/>
              </a:ext>
            </a:extLst>
          </p:cNvPr>
          <p:cNvSpPr>
            <a:spLocks noChangeShapeType="1"/>
          </p:cNvSpPr>
          <p:nvPr/>
        </p:nvSpPr>
        <p:spPr bwMode="auto">
          <a:xfrm>
            <a:off x="1558925" y="2481263"/>
            <a:ext cx="1239838"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051" name="Line 43">
            <a:extLst>
              <a:ext uri="{FF2B5EF4-FFF2-40B4-BE49-F238E27FC236}">
                <a16:creationId xmlns:a16="http://schemas.microsoft.com/office/drawing/2014/main" id="{3DB464D5-3033-5C44-8579-E473657113DC}"/>
              </a:ext>
            </a:extLst>
          </p:cNvPr>
          <p:cNvSpPr>
            <a:spLocks noChangeShapeType="1"/>
          </p:cNvSpPr>
          <p:nvPr/>
        </p:nvSpPr>
        <p:spPr bwMode="auto">
          <a:xfrm flipV="1">
            <a:off x="1539875" y="2779713"/>
            <a:ext cx="1246188" cy="3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052" name="Line 44">
            <a:extLst>
              <a:ext uri="{FF2B5EF4-FFF2-40B4-BE49-F238E27FC236}">
                <a16:creationId xmlns:a16="http://schemas.microsoft.com/office/drawing/2014/main" id="{6C752158-B525-9E44-8BCC-42E1003C8400}"/>
              </a:ext>
            </a:extLst>
          </p:cNvPr>
          <p:cNvSpPr>
            <a:spLocks noChangeShapeType="1"/>
          </p:cNvSpPr>
          <p:nvPr/>
        </p:nvSpPr>
        <p:spPr bwMode="auto">
          <a:xfrm>
            <a:off x="1558925" y="3101975"/>
            <a:ext cx="1239838"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053" name="Line 45">
            <a:extLst>
              <a:ext uri="{FF2B5EF4-FFF2-40B4-BE49-F238E27FC236}">
                <a16:creationId xmlns:a16="http://schemas.microsoft.com/office/drawing/2014/main" id="{C44173A2-8BAE-F945-9518-D12C5A5ED520}"/>
              </a:ext>
            </a:extLst>
          </p:cNvPr>
          <p:cNvSpPr>
            <a:spLocks noChangeShapeType="1"/>
          </p:cNvSpPr>
          <p:nvPr/>
        </p:nvSpPr>
        <p:spPr bwMode="auto">
          <a:xfrm>
            <a:off x="1539875" y="3438525"/>
            <a:ext cx="1223963"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054" name="Line 46">
            <a:extLst>
              <a:ext uri="{FF2B5EF4-FFF2-40B4-BE49-F238E27FC236}">
                <a16:creationId xmlns:a16="http://schemas.microsoft.com/office/drawing/2014/main" id="{D92B10F2-DEA1-144A-B228-F8553EE171B1}"/>
              </a:ext>
            </a:extLst>
          </p:cNvPr>
          <p:cNvSpPr>
            <a:spLocks noChangeShapeType="1"/>
          </p:cNvSpPr>
          <p:nvPr/>
        </p:nvSpPr>
        <p:spPr bwMode="auto">
          <a:xfrm flipV="1">
            <a:off x="1522413" y="4046538"/>
            <a:ext cx="1284287" cy="12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055" name="Line 47">
            <a:extLst>
              <a:ext uri="{FF2B5EF4-FFF2-40B4-BE49-F238E27FC236}">
                <a16:creationId xmlns:a16="http://schemas.microsoft.com/office/drawing/2014/main" id="{C20BB6BB-E1F5-F241-8A51-574430B642C6}"/>
              </a:ext>
            </a:extLst>
          </p:cNvPr>
          <p:cNvSpPr>
            <a:spLocks noChangeShapeType="1"/>
          </p:cNvSpPr>
          <p:nvPr/>
        </p:nvSpPr>
        <p:spPr bwMode="auto">
          <a:xfrm flipV="1">
            <a:off x="1519238" y="4941888"/>
            <a:ext cx="1282700" cy="12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056" name="Line 48">
            <a:extLst>
              <a:ext uri="{FF2B5EF4-FFF2-40B4-BE49-F238E27FC236}">
                <a16:creationId xmlns:a16="http://schemas.microsoft.com/office/drawing/2014/main" id="{2316525E-C9BA-1141-A2C0-6E8F804529FD}"/>
              </a:ext>
            </a:extLst>
          </p:cNvPr>
          <p:cNvSpPr>
            <a:spLocks noChangeShapeType="1"/>
          </p:cNvSpPr>
          <p:nvPr/>
        </p:nvSpPr>
        <p:spPr bwMode="auto">
          <a:xfrm>
            <a:off x="1555750" y="5165725"/>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057" name="Line 49">
            <a:extLst>
              <a:ext uri="{FF2B5EF4-FFF2-40B4-BE49-F238E27FC236}">
                <a16:creationId xmlns:a16="http://schemas.microsoft.com/office/drawing/2014/main" id="{4CE0F429-A262-9D44-AEF4-3A2104F22FD5}"/>
              </a:ext>
            </a:extLst>
          </p:cNvPr>
          <p:cNvSpPr>
            <a:spLocks noChangeShapeType="1"/>
          </p:cNvSpPr>
          <p:nvPr/>
        </p:nvSpPr>
        <p:spPr bwMode="auto">
          <a:xfrm flipV="1">
            <a:off x="1539875" y="5688013"/>
            <a:ext cx="1241425" cy="3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058" name="Line 50">
            <a:extLst>
              <a:ext uri="{FF2B5EF4-FFF2-40B4-BE49-F238E27FC236}">
                <a16:creationId xmlns:a16="http://schemas.microsoft.com/office/drawing/2014/main" id="{2AF36DB4-AE9A-924A-9F8E-9B8505FB9BC4}"/>
              </a:ext>
            </a:extLst>
          </p:cNvPr>
          <p:cNvSpPr>
            <a:spLocks noChangeShapeType="1"/>
          </p:cNvSpPr>
          <p:nvPr/>
        </p:nvSpPr>
        <p:spPr bwMode="auto">
          <a:xfrm>
            <a:off x="1539875" y="6027738"/>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059" name="Line 51">
            <a:extLst>
              <a:ext uri="{FF2B5EF4-FFF2-40B4-BE49-F238E27FC236}">
                <a16:creationId xmlns:a16="http://schemas.microsoft.com/office/drawing/2014/main" id="{866A5598-F1FC-4A43-B9A5-0C9A070C0ECC}"/>
              </a:ext>
            </a:extLst>
          </p:cNvPr>
          <p:cNvSpPr>
            <a:spLocks noChangeShapeType="1"/>
          </p:cNvSpPr>
          <p:nvPr/>
        </p:nvSpPr>
        <p:spPr bwMode="auto">
          <a:xfrm>
            <a:off x="1558925" y="6667500"/>
            <a:ext cx="1239838"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060" name="Line 52">
            <a:extLst>
              <a:ext uri="{FF2B5EF4-FFF2-40B4-BE49-F238E27FC236}">
                <a16:creationId xmlns:a16="http://schemas.microsoft.com/office/drawing/2014/main" id="{4EA7C7A0-1AFC-8A4C-8057-A8D7C7C0FC6C}"/>
              </a:ext>
            </a:extLst>
          </p:cNvPr>
          <p:cNvSpPr>
            <a:spLocks noChangeShapeType="1"/>
          </p:cNvSpPr>
          <p:nvPr/>
        </p:nvSpPr>
        <p:spPr bwMode="auto">
          <a:xfrm>
            <a:off x="1558925" y="7288213"/>
            <a:ext cx="1239838"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061" name="Rectangle 53">
            <a:extLst>
              <a:ext uri="{FF2B5EF4-FFF2-40B4-BE49-F238E27FC236}">
                <a16:creationId xmlns:a16="http://schemas.microsoft.com/office/drawing/2014/main" id="{6CE805FF-F1F8-914A-960C-7C384B01F100}"/>
              </a:ext>
            </a:extLst>
          </p:cNvPr>
          <p:cNvSpPr>
            <a:spLocks noChangeArrowheads="1"/>
          </p:cNvSpPr>
          <p:nvPr/>
        </p:nvSpPr>
        <p:spPr bwMode="auto">
          <a:xfrm>
            <a:off x="1520825" y="5365750"/>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600">
              <a:latin typeface="Helvetica" pitchFamily="2" charset="0"/>
            </a:endParaRPr>
          </a:p>
        </p:txBody>
      </p:sp>
      <p:sp>
        <p:nvSpPr>
          <p:cNvPr id="1067062" name="Rectangle 54">
            <a:extLst>
              <a:ext uri="{FF2B5EF4-FFF2-40B4-BE49-F238E27FC236}">
                <a16:creationId xmlns:a16="http://schemas.microsoft.com/office/drawing/2014/main" id="{D4368BC1-367F-9944-8CA9-D3A3B244E59C}"/>
              </a:ext>
            </a:extLst>
          </p:cNvPr>
          <p:cNvSpPr>
            <a:spLocks noChangeArrowheads="1"/>
          </p:cNvSpPr>
          <p:nvPr/>
        </p:nvSpPr>
        <p:spPr bwMode="auto">
          <a:xfrm>
            <a:off x="1498600" y="3719513"/>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600">
              <a:latin typeface="Helvetica" pitchFamily="2" charset="0"/>
            </a:endParaRPr>
          </a:p>
        </p:txBody>
      </p:sp>
      <p:sp>
        <p:nvSpPr>
          <p:cNvPr id="1067063" name="Rectangle 55">
            <a:extLst>
              <a:ext uri="{FF2B5EF4-FFF2-40B4-BE49-F238E27FC236}">
                <a16:creationId xmlns:a16="http://schemas.microsoft.com/office/drawing/2014/main" id="{56C7B81A-97F3-194D-AF60-ECF160A2A4AF}"/>
              </a:ext>
            </a:extLst>
          </p:cNvPr>
          <p:cNvSpPr>
            <a:spLocks noChangeArrowheads="1"/>
          </p:cNvSpPr>
          <p:nvPr/>
        </p:nvSpPr>
        <p:spPr bwMode="auto">
          <a:xfrm>
            <a:off x="1535113" y="2144713"/>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200">
              <a:latin typeface="Helvetica" pitchFamily="2" charset="0"/>
            </a:endParaRPr>
          </a:p>
        </p:txBody>
      </p:sp>
      <p:sp>
        <p:nvSpPr>
          <p:cNvPr id="1067064" name="Rectangle 56">
            <a:extLst>
              <a:ext uri="{FF2B5EF4-FFF2-40B4-BE49-F238E27FC236}">
                <a16:creationId xmlns:a16="http://schemas.microsoft.com/office/drawing/2014/main" id="{A022BC0A-65A7-5C4C-AC94-E64E84CCEF83}"/>
              </a:ext>
            </a:extLst>
          </p:cNvPr>
          <p:cNvSpPr>
            <a:spLocks noChangeArrowheads="1"/>
          </p:cNvSpPr>
          <p:nvPr/>
        </p:nvSpPr>
        <p:spPr bwMode="auto">
          <a:xfrm>
            <a:off x="1500188" y="3956050"/>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200">
              <a:latin typeface="Helvetica" pitchFamily="2" charset="0"/>
            </a:endParaRPr>
          </a:p>
        </p:txBody>
      </p:sp>
      <p:sp>
        <p:nvSpPr>
          <p:cNvPr id="1067065" name="Rectangle 57">
            <a:extLst>
              <a:ext uri="{FF2B5EF4-FFF2-40B4-BE49-F238E27FC236}">
                <a16:creationId xmlns:a16="http://schemas.microsoft.com/office/drawing/2014/main" id="{CA40DB01-3B6D-A545-AB8B-BCE59CCABB5C}"/>
              </a:ext>
            </a:extLst>
          </p:cNvPr>
          <p:cNvSpPr>
            <a:spLocks noChangeArrowheads="1"/>
          </p:cNvSpPr>
          <p:nvPr/>
        </p:nvSpPr>
        <p:spPr bwMode="auto">
          <a:xfrm>
            <a:off x="1504950" y="5661025"/>
            <a:ext cx="2762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b="1">
                <a:solidFill>
                  <a:srgbClr val="000000"/>
                </a:solidFill>
                <a:latin typeface="Helvetica" pitchFamily="2" charset="0"/>
              </a:rPr>
              <a:t>*</a:t>
            </a:r>
            <a:endParaRPr lang="en-US" altLang="en-US">
              <a:latin typeface="Helvetica" pitchFamily="2" charset="0"/>
            </a:endParaRPr>
          </a:p>
        </p:txBody>
      </p:sp>
      <p:sp>
        <p:nvSpPr>
          <p:cNvPr id="1067066" name="Rectangle 58">
            <a:extLst>
              <a:ext uri="{FF2B5EF4-FFF2-40B4-BE49-F238E27FC236}">
                <a16:creationId xmlns:a16="http://schemas.microsoft.com/office/drawing/2014/main" id="{B1990361-2E47-DF4E-90A6-7516C4F668C4}"/>
              </a:ext>
            </a:extLst>
          </p:cNvPr>
          <p:cNvSpPr>
            <a:spLocks noChangeArrowheads="1"/>
          </p:cNvSpPr>
          <p:nvPr/>
        </p:nvSpPr>
        <p:spPr bwMode="auto">
          <a:xfrm>
            <a:off x="1636713" y="3270250"/>
            <a:ext cx="3857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Helvetica" pitchFamily="2" charset="0"/>
              </a:rPr>
              <a:t>         </a:t>
            </a:r>
            <a:endParaRPr lang="en-US" altLang="en-US" sz="1200">
              <a:latin typeface="Helvetica" pitchFamily="2" charset="0"/>
            </a:endParaRPr>
          </a:p>
        </p:txBody>
      </p:sp>
      <p:sp>
        <p:nvSpPr>
          <p:cNvPr id="1067067" name="Rectangle 59">
            <a:extLst>
              <a:ext uri="{FF2B5EF4-FFF2-40B4-BE49-F238E27FC236}">
                <a16:creationId xmlns:a16="http://schemas.microsoft.com/office/drawing/2014/main" id="{7DFEEF73-AF19-1F4A-8F95-BE1FA4B75044}"/>
              </a:ext>
            </a:extLst>
          </p:cNvPr>
          <p:cNvSpPr>
            <a:spLocks noChangeArrowheads="1"/>
          </p:cNvSpPr>
          <p:nvPr/>
        </p:nvSpPr>
        <p:spPr bwMode="auto">
          <a:xfrm>
            <a:off x="1443038" y="1690688"/>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        </a:t>
            </a:r>
            <a:endParaRPr lang="en-US" altLang="en-US" sz="1200">
              <a:latin typeface="Helvetica" pitchFamily="2" charset="0"/>
            </a:endParaRPr>
          </a:p>
        </p:txBody>
      </p:sp>
      <p:sp>
        <p:nvSpPr>
          <p:cNvPr id="1067068" name="Rectangle 60">
            <a:extLst>
              <a:ext uri="{FF2B5EF4-FFF2-40B4-BE49-F238E27FC236}">
                <a16:creationId xmlns:a16="http://schemas.microsoft.com/office/drawing/2014/main" id="{9F8D0C55-C638-4847-9228-92363E819FCF}"/>
              </a:ext>
            </a:extLst>
          </p:cNvPr>
          <p:cNvSpPr>
            <a:spLocks noChangeArrowheads="1"/>
          </p:cNvSpPr>
          <p:nvPr/>
        </p:nvSpPr>
        <p:spPr bwMode="auto">
          <a:xfrm>
            <a:off x="119063" y="7415213"/>
            <a:ext cx="145415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endParaRPr lang="en-US" altLang="en-US" sz="1000">
              <a:latin typeface="Helvetica" pitchFamily="2" charset="0"/>
            </a:endParaRPr>
          </a:p>
        </p:txBody>
      </p:sp>
      <p:sp>
        <p:nvSpPr>
          <p:cNvPr id="1067069" name="Line 61">
            <a:extLst>
              <a:ext uri="{FF2B5EF4-FFF2-40B4-BE49-F238E27FC236}">
                <a16:creationId xmlns:a16="http://schemas.microsoft.com/office/drawing/2014/main" id="{FF24B04E-4A74-7A47-AF72-A8D891B8322B}"/>
              </a:ext>
            </a:extLst>
          </p:cNvPr>
          <p:cNvSpPr>
            <a:spLocks noChangeShapeType="1"/>
          </p:cNvSpPr>
          <p:nvPr/>
        </p:nvSpPr>
        <p:spPr bwMode="auto">
          <a:xfrm flipV="1">
            <a:off x="1009650" y="5421313"/>
            <a:ext cx="420688"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070" name="Line 62">
            <a:extLst>
              <a:ext uri="{FF2B5EF4-FFF2-40B4-BE49-F238E27FC236}">
                <a16:creationId xmlns:a16="http://schemas.microsoft.com/office/drawing/2014/main" id="{0304C84F-3396-6946-9DD4-82A68AE9A4F4}"/>
              </a:ext>
            </a:extLst>
          </p:cNvPr>
          <p:cNvSpPr>
            <a:spLocks noChangeShapeType="1"/>
          </p:cNvSpPr>
          <p:nvPr/>
        </p:nvSpPr>
        <p:spPr bwMode="auto">
          <a:xfrm>
            <a:off x="495300" y="3598863"/>
            <a:ext cx="957263"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071" name="Line 63">
            <a:extLst>
              <a:ext uri="{FF2B5EF4-FFF2-40B4-BE49-F238E27FC236}">
                <a16:creationId xmlns:a16="http://schemas.microsoft.com/office/drawing/2014/main" id="{88855FE3-1D49-A74E-A685-2AC93B5BD7E3}"/>
              </a:ext>
            </a:extLst>
          </p:cNvPr>
          <p:cNvSpPr>
            <a:spLocks noChangeShapeType="1"/>
          </p:cNvSpPr>
          <p:nvPr/>
        </p:nvSpPr>
        <p:spPr bwMode="auto">
          <a:xfrm flipV="1">
            <a:off x="2887663" y="334963"/>
            <a:ext cx="0" cy="71374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7072" name="AutoShape 64">
            <a:extLst>
              <a:ext uri="{FF2B5EF4-FFF2-40B4-BE49-F238E27FC236}">
                <a16:creationId xmlns:a16="http://schemas.microsoft.com/office/drawing/2014/main" id="{BF306E54-42A2-BC40-9971-8AB61FDC1C89}"/>
              </a:ext>
            </a:extLst>
          </p:cNvPr>
          <p:cNvSpPr>
            <a:spLocks noChangeArrowheads="1"/>
          </p:cNvSpPr>
          <p:nvPr/>
        </p:nvSpPr>
        <p:spPr bwMode="auto">
          <a:xfrm rot="5400000">
            <a:off x="1538288" y="1941513"/>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67073" name="AutoShape 65">
            <a:extLst>
              <a:ext uri="{FF2B5EF4-FFF2-40B4-BE49-F238E27FC236}">
                <a16:creationId xmlns:a16="http://schemas.microsoft.com/office/drawing/2014/main" id="{6F7EACF9-75C0-6E4D-909A-6FF80F33F188}"/>
              </a:ext>
            </a:extLst>
          </p:cNvPr>
          <p:cNvSpPr>
            <a:spLocks noChangeArrowheads="1"/>
          </p:cNvSpPr>
          <p:nvPr/>
        </p:nvSpPr>
        <p:spPr bwMode="auto">
          <a:xfrm rot="5400000">
            <a:off x="1554163" y="3502025"/>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67074" name="AutoShape 66">
            <a:extLst>
              <a:ext uri="{FF2B5EF4-FFF2-40B4-BE49-F238E27FC236}">
                <a16:creationId xmlns:a16="http://schemas.microsoft.com/office/drawing/2014/main" id="{5FC0CD38-455E-E840-B108-57AE329C2777}"/>
              </a:ext>
            </a:extLst>
          </p:cNvPr>
          <p:cNvSpPr>
            <a:spLocks noChangeArrowheads="1"/>
          </p:cNvSpPr>
          <p:nvPr/>
        </p:nvSpPr>
        <p:spPr bwMode="auto">
          <a:xfrm rot="5400000">
            <a:off x="1552575" y="5135563"/>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67075" name="AutoShape 67">
            <a:extLst>
              <a:ext uri="{FF2B5EF4-FFF2-40B4-BE49-F238E27FC236}">
                <a16:creationId xmlns:a16="http://schemas.microsoft.com/office/drawing/2014/main" id="{242DAC5D-D06E-914B-B234-4FE6A2614FF7}"/>
              </a:ext>
            </a:extLst>
          </p:cNvPr>
          <p:cNvSpPr>
            <a:spLocks noChangeArrowheads="1"/>
          </p:cNvSpPr>
          <p:nvPr/>
        </p:nvSpPr>
        <p:spPr bwMode="auto">
          <a:xfrm rot="5400000">
            <a:off x="1531938" y="6127750"/>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67076" name="Line 68">
            <a:extLst>
              <a:ext uri="{FF2B5EF4-FFF2-40B4-BE49-F238E27FC236}">
                <a16:creationId xmlns:a16="http://schemas.microsoft.com/office/drawing/2014/main" id="{D766E613-EFA6-C24C-BBDA-6DD8394023B3}"/>
              </a:ext>
            </a:extLst>
          </p:cNvPr>
          <p:cNvSpPr>
            <a:spLocks noChangeShapeType="1"/>
          </p:cNvSpPr>
          <p:nvPr/>
        </p:nvSpPr>
        <p:spPr bwMode="auto">
          <a:xfrm flipV="1">
            <a:off x="1555750" y="1192213"/>
            <a:ext cx="1252538" cy="12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077" name="Line 69">
            <a:extLst>
              <a:ext uri="{FF2B5EF4-FFF2-40B4-BE49-F238E27FC236}">
                <a16:creationId xmlns:a16="http://schemas.microsoft.com/office/drawing/2014/main" id="{BA474D8C-4972-4B4A-9986-18A96087BBB2}"/>
              </a:ext>
            </a:extLst>
          </p:cNvPr>
          <p:cNvSpPr>
            <a:spLocks noChangeShapeType="1"/>
          </p:cNvSpPr>
          <p:nvPr/>
        </p:nvSpPr>
        <p:spPr bwMode="auto">
          <a:xfrm>
            <a:off x="3613150" y="121126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078" name="Line 70">
            <a:extLst>
              <a:ext uri="{FF2B5EF4-FFF2-40B4-BE49-F238E27FC236}">
                <a16:creationId xmlns:a16="http://schemas.microsoft.com/office/drawing/2014/main" id="{37878D14-ED12-7843-9704-9F3B4F72A710}"/>
              </a:ext>
            </a:extLst>
          </p:cNvPr>
          <p:cNvSpPr>
            <a:spLocks noChangeShapeType="1"/>
          </p:cNvSpPr>
          <p:nvPr/>
        </p:nvSpPr>
        <p:spPr bwMode="auto">
          <a:xfrm>
            <a:off x="3613150" y="1500188"/>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079" name="Line 71">
            <a:extLst>
              <a:ext uri="{FF2B5EF4-FFF2-40B4-BE49-F238E27FC236}">
                <a16:creationId xmlns:a16="http://schemas.microsoft.com/office/drawing/2014/main" id="{21B36520-9181-674F-8175-56E60DAF336E}"/>
              </a:ext>
            </a:extLst>
          </p:cNvPr>
          <p:cNvSpPr>
            <a:spLocks noChangeShapeType="1"/>
          </p:cNvSpPr>
          <p:nvPr/>
        </p:nvSpPr>
        <p:spPr bwMode="auto">
          <a:xfrm>
            <a:off x="3613150" y="178911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093" name="Freeform 85">
            <a:extLst>
              <a:ext uri="{FF2B5EF4-FFF2-40B4-BE49-F238E27FC236}">
                <a16:creationId xmlns:a16="http://schemas.microsoft.com/office/drawing/2014/main" id="{880E23DF-8FEC-FA49-A47F-3C7DF09BD69A}"/>
              </a:ext>
            </a:extLst>
          </p:cNvPr>
          <p:cNvSpPr>
            <a:spLocks/>
          </p:cNvSpPr>
          <p:nvPr/>
        </p:nvSpPr>
        <p:spPr bwMode="auto">
          <a:xfrm>
            <a:off x="3560763" y="1912938"/>
            <a:ext cx="176212" cy="53975"/>
          </a:xfrm>
          <a:custGeom>
            <a:avLst/>
            <a:gdLst>
              <a:gd name="T0" fmla="*/ 0 w 111"/>
              <a:gd name="T1" fmla="*/ 0 h 34"/>
              <a:gd name="T2" fmla="*/ 111 w 111"/>
              <a:gd name="T3" fmla="*/ 0 h 34"/>
              <a:gd name="T4" fmla="*/ 111 w 111"/>
              <a:gd name="T5" fmla="*/ 12 h 34"/>
              <a:gd name="T6" fmla="*/ 111 w 111"/>
              <a:gd name="T7" fmla="*/ 34 h 34"/>
              <a:gd name="T8" fmla="*/ 0 w 111"/>
              <a:gd name="T9" fmla="*/ 34 h 34"/>
              <a:gd name="T10" fmla="*/ 0 w 111"/>
              <a:gd name="T11" fmla="*/ 12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12"/>
                </a:lnTo>
                <a:lnTo>
                  <a:pt x="111"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7094" name="Freeform 86">
            <a:extLst>
              <a:ext uri="{FF2B5EF4-FFF2-40B4-BE49-F238E27FC236}">
                <a16:creationId xmlns:a16="http://schemas.microsoft.com/office/drawing/2014/main" id="{3BB227C3-8647-5D4D-8331-F3EBC35DF782}"/>
              </a:ext>
            </a:extLst>
          </p:cNvPr>
          <p:cNvSpPr>
            <a:spLocks/>
          </p:cNvSpPr>
          <p:nvPr/>
        </p:nvSpPr>
        <p:spPr bwMode="auto">
          <a:xfrm>
            <a:off x="3808413" y="1912938"/>
            <a:ext cx="177800" cy="53975"/>
          </a:xfrm>
          <a:custGeom>
            <a:avLst/>
            <a:gdLst>
              <a:gd name="T0" fmla="*/ 0 w 112"/>
              <a:gd name="T1" fmla="*/ 0 h 34"/>
              <a:gd name="T2" fmla="*/ 112 w 112"/>
              <a:gd name="T3" fmla="*/ 0 h 34"/>
              <a:gd name="T4" fmla="*/ 112 w 112"/>
              <a:gd name="T5" fmla="*/ 12 h 34"/>
              <a:gd name="T6" fmla="*/ 112 w 112"/>
              <a:gd name="T7" fmla="*/ 34 h 34"/>
              <a:gd name="T8" fmla="*/ 0 w 112"/>
              <a:gd name="T9" fmla="*/ 34 h 34"/>
              <a:gd name="T10" fmla="*/ 0 w 112"/>
              <a:gd name="T11" fmla="*/ 12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12"/>
                </a:lnTo>
                <a:lnTo>
                  <a:pt x="112"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7095" name="Freeform 87">
            <a:extLst>
              <a:ext uri="{FF2B5EF4-FFF2-40B4-BE49-F238E27FC236}">
                <a16:creationId xmlns:a16="http://schemas.microsoft.com/office/drawing/2014/main" id="{4FD9221B-EAB7-2F4B-9FDC-1C17F159071B}"/>
              </a:ext>
            </a:extLst>
          </p:cNvPr>
          <p:cNvSpPr>
            <a:spLocks/>
          </p:cNvSpPr>
          <p:nvPr/>
        </p:nvSpPr>
        <p:spPr bwMode="auto">
          <a:xfrm>
            <a:off x="4073525" y="1912938"/>
            <a:ext cx="177800" cy="53975"/>
          </a:xfrm>
          <a:custGeom>
            <a:avLst/>
            <a:gdLst>
              <a:gd name="T0" fmla="*/ 0 w 112"/>
              <a:gd name="T1" fmla="*/ 0 h 34"/>
              <a:gd name="T2" fmla="*/ 112 w 112"/>
              <a:gd name="T3" fmla="*/ 0 h 34"/>
              <a:gd name="T4" fmla="*/ 112 w 112"/>
              <a:gd name="T5" fmla="*/ 12 h 34"/>
              <a:gd name="T6" fmla="*/ 112 w 112"/>
              <a:gd name="T7" fmla="*/ 34 h 34"/>
              <a:gd name="T8" fmla="*/ 0 w 112"/>
              <a:gd name="T9" fmla="*/ 34 h 34"/>
              <a:gd name="T10" fmla="*/ 0 w 112"/>
              <a:gd name="T11" fmla="*/ 12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12"/>
                </a:lnTo>
                <a:lnTo>
                  <a:pt x="112"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7096" name="Freeform 88">
            <a:extLst>
              <a:ext uri="{FF2B5EF4-FFF2-40B4-BE49-F238E27FC236}">
                <a16:creationId xmlns:a16="http://schemas.microsoft.com/office/drawing/2014/main" id="{5366B7E4-1CB4-0343-ABD7-3586D241960A}"/>
              </a:ext>
            </a:extLst>
          </p:cNvPr>
          <p:cNvSpPr>
            <a:spLocks/>
          </p:cNvSpPr>
          <p:nvPr/>
        </p:nvSpPr>
        <p:spPr bwMode="auto">
          <a:xfrm>
            <a:off x="4340225" y="1912938"/>
            <a:ext cx="176213" cy="53975"/>
          </a:xfrm>
          <a:custGeom>
            <a:avLst/>
            <a:gdLst>
              <a:gd name="T0" fmla="*/ 0 w 111"/>
              <a:gd name="T1" fmla="*/ 0 h 34"/>
              <a:gd name="T2" fmla="*/ 111 w 111"/>
              <a:gd name="T3" fmla="*/ 0 h 34"/>
              <a:gd name="T4" fmla="*/ 111 w 111"/>
              <a:gd name="T5" fmla="*/ 12 h 34"/>
              <a:gd name="T6" fmla="*/ 111 w 111"/>
              <a:gd name="T7" fmla="*/ 34 h 34"/>
              <a:gd name="T8" fmla="*/ 0 w 111"/>
              <a:gd name="T9" fmla="*/ 34 h 34"/>
              <a:gd name="T10" fmla="*/ 0 w 111"/>
              <a:gd name="T11" fmla="*/ 12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12"/>
                </a:lnTo>
                <a:lnTo>
                  <a:pt x="111"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7097" name="Freeform 89">
            <a:extLst>
              <a:ext uri="{FF2B5EF4-FFF2-40B4-BE49-F238E27FC236}">
                <a16:creationId xmlns:a16="http://schemas.microsoft.com/office/drawing/2014/main" id="{53FE8622-7587-9D4C-B6AC-37627587C897}"/>
              </a:ext>
            </a:extLst>
          </p:cNvPr>
          <p:cNvSpPr>
            <a:spLocks/>
          </p:cNvSpPr>
          <p:nvPr/>
        </p:nvSpPr>
        <p:spPr bwMode="auto">
          <a:xfrm>
            <a:off x="4605338" y="1912938"/>
            <a:ext cx="177800" cy="53975"/>
          </a:xfrm>
          <a:custGeom>
            <a:avLst/>
            <a:gdLst>
              <a:gd name="T0" fmla="*/ 0 w 112"/>
              <a:gd name="T1" fmla="*/ 0 h 34"/>
              <a:gd name="T2" fmla="*/ 112 w 112"/>
              <a:gd name="T3" fmla="*/ 0 h 34"/>
              <a:gd name="T4" fmla="*/ 112 w 112"/>
              <a:gd name="T5" fmla="*/ 12 h 34"/>
              <a:gd name="T6" fmla="*/ 112 w 112"/>
              <a:gd name="T7" fmla="*/ 34 h 34"/>
              <a:gd name="T8" fmla="*/ 0 w 112"/>
              <a:gd name="T9" fmla="*/ 34 h 34"/>
              <a:gd name="T10" fmla="*/ 0 w 112"/>
              <a:gd name="T11" fmla="*/ 12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12"/>
                </a:lnTo>
                <a:lnTo>
                  <a:pt x="112"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7098" name="Rectangle 90">
            <a:extLst>
              <a:ext uri="{FF2B5EF4-FFF2-40B4-BE49-F238E27FC236}">
                <a16:creationId xmlns:a16="http://schemas.microsoft.com/office/drawing/2014/main" id="{8DB964E2-7D0E-0848-9A45-9690282CD5BA}"/>
              </a:ext>
            </a:extLst>
          </p:cNvPr>
          <p:cNvSpPr>
            <a:spLocks noChangeArrowheads="1"/>
          </p:cNvSpPr>
          <p:nvPr/>
        </p:nvSpPr>
        <p:spPr bwMode="auto">
          <a:xfrm>
            <a:off x="3619500" y="862013"/>
            <a:ext cx="220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A</a:t>
            </a:r>
            <a:endParaRPr lang="en-US" altLang="en-US" sz="1200">
              <a:latin typeface="Engravers MT" panose="02090707080505020304" pitchFamily="18" charset="77"/>
            </a:endParaRPr>
          </a:p>
        </p:txBody>
      </p:sp>
      <p:sp>
        <p:nvSpPr>
          <p:cNvPr id="1067099" name="Rectangle 91">
            <a:extLst>
              <a:ext uri="{FF2B5EF4-FFF2-40B4-BE49-F238E27FC236}">
                <a16:creationId xmlns:a16="http://schemas.microsoft.com/office/drawing/2014/main" id="{25AC2153-0247-AC4D-B920-3D9E832978C1}"/>
              </a:ext>
            </a:extLst>
          </p:cNvPr>
          <p:cNvSpPr>
            <a:spLocks noChangeArrowheads="1"/>
          </p:cNvSpPr>
          <p:nvPr/>
        </p:nvSpPr>
        <p:spPr bwMode="auto">
          <a:xfrm>
            <a:off x="3597275" y="1168400"/>
            <a:ext cx="238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H</a:t>
            </a:r>
            <a:endParaRPr lang="en-US" altLang="en-US" sz="1200">
              <a:latin typeface="Engravers MT" panose="02090707080505020304" pitchFamily="18" charset="77"/>
            </a:endParaRPr>
          </a:p>
        </p:txBody>
      </p:sp>
      <p:sp>
        <p:nvSpPr>
          <p:cNvPr id="1067100" name="Rectangle 92">
            <a:extLst>
              <a:ext uri="{FF2B5EF4-FFF2-40B4-BE49-F238E27FC236}">
                <a16:creationId xmlns:a16="http://schemas.microsoft.com/office/drawing/2014/main" id="{A556A790-0649-0E43-A6B4-3702CCE23583}"/>
              </a:ext>
            </a:extLst>
          </p:cNvPr>
          <p:cNvSpPr>
            <a:spLocks noChangeArrowheads="1"/>
          </p:cNvSpPr>
          <p:nvPr/>
        </p:nvSpPr>
        <p:spPr bwMode="auto">
          <a:xfrm>
            <a:off x="3584575" y="1457325"/>
            <a:ext cx="220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Y</a:t>
            </a:r>
            <a:endParaRPr lang="en-US" altLang="en-US" sz="1200">
              <a:latin typeface="Engravers MT" panose="02090707080505020304" pitchFamily="18" charset="77"/>
            </a:endParaRPr>
          </a:p>
        </p:txBody>
      </p:sp>
      <p:sp>
        <p:nvSpPr>
          <p:cNvPr id="1067111" name="Rectangle 103">
            <a:extLst>
              <a:ext uri="{FF2B5EF4-FFF2-40B4-BE49-F238E27FC236}">
                <a16:creationId xmlns:a16="http://schemas.microsoft.com/office/drawing/2014/main" id="{D1CF2200-D2CC-FA45-9EC8-7E04101A608D}"/>
              </a:ext>
            </a:extLst>
          </p:cNvPr>
          <p:cNvSpPr>
            <a:spLocks noChangeArrowheads="1"/>
          </p:cNvSpPr>
          <p:nvPr/>
        </p:nvSpPr>
        <p:spPr bwMode="auto">
          <a:xfrm>
            <a:off x="3806825" y="376238"/>
            <a:ext cx="10922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b="1">
                <a:solidFill>
                  <a:srgbClr val="000000"/>
                </a:solidFill>
                <a:latin typeface="Helvetica" pitchFamily="2" charset="0"/>
              </a:rPr>
              <a:t>Menguraikan</a:t>
            </a:r>
            <a:endParaRPr lang="en-US" altLang="en-US" sz="1200">
              <a:latin typeface="Engravers MT" panose="02090707080505020304" pitchFamily="18" charset="77"/>
            </a:endParaRPr>
          </a:p>
        </p:txBody>
      </p:sp>
      <p:sp>
        <p:nvSpPr>
          <p:cNvPr id="1067112" name="Rectangle 104">
            <a:extLst>
              <a:ext uri="{FF2B5EF4-FFF2-40B4-BE49-F238E27FC236}">
                <a16:creationId xmlns:a16="http://schemas.microsoft.com/office/drawing/2014/main" id="{AFB60D19-2C64-CE42-B2A5-D84D39E31296}"/>
              </a:ext>
            </a:extLst>
          </p:cNvPr>
          <p:cNvSpPr>
            <a:spLocks noChangeArrowheads="1"/>
          </p:cNvSpPr>
          <p:nvPr/>
        </p:nvSpPr>
        <p:spPr bwMode="auto">
          <a:xfrm>
            <a:off x="3511550" y="588963"/>
            <a:ext cx="13779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b="1">
                <a:solidFill>
                  <a:srgbClr val="000000"/>
                </a:solidFill>
                <a:latin typeface="Helvetica" pitchFamily="2" charset="0"/>
              </a:rPr>
              <a:t>Kitab Nabi-Nabi!</a:t>
            </a:r>
            <a:endParaRPr lang="en-US" altLang="en-US" sz="1200">
              <a:latin typeface="Engravers MT" panose="02090707080505020304" pitchFamily="18" charset="77"/>
            </a:endParaRPr>
          </a:p>
        </p:txBody>
      </p:sp>
      <p:sp>
        <p:nvSpPr>
          <p:cNvPr id="1067113" name="Rectangle 105">
            <a:extLst>
              <a:ext uri="{FF2B5EF4-FFF2-40B4-BE49-F238E27FC236}">
                <a16:creationId xmlns:a16="http://schemas.microsoft.com/office/drawing/2014/main" id="{0B4DF53E-BF6D-BF4E-B942-2CC1F3F3BEEB}"/>
              </a:ext>
            </a:extLst>
          </p:cNvPr>
          <p:cNvSpPr>
            <a:spLocks noChangeArrowheads="1"/>
          </p:cNvSpPr>
          <p:nvPr/>
        </p:nvSpPr>
        <p:spPr bwMode="auto">
          <a:xfrm>
            <a:off x="4075113" y="862013"/>
            <a:ext cx="55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nda</a:t>
            </a:r>
            <a:endParaRPr lang="en-US" altLang="en-US" sz="1200" i="1">
              <a:latin typeface="Engravers MT" panose="02090707080505020304" pitchFamily="18" charset="77"/>
            </a:endParaRPr>
          </a:p>
        </p:txBody>
      </p:sp>
      <p:sp>
        <p:nvSpPr>
          <p:cNvPr id="1067114" name="Rectangle 106">
            <a:extLst>
              <a:ext uri="{FF2B5EF4-FFF2-40B4-BE49-F238E27FC236}">
                <a16:creationId xmlns:a16="http://schemas.microsoft.com/office/drawing/2014/main" id="{B4E42BBE-B438-664F-81D2-849BA7DD5313}"/>
              </a:ext>
            </a:extLst>
          </p:cNvPr>
          <p:cNvSpPr>
            <a:spLocks noChangeArrowheads="1"/>
          </p:cNvSpPr>
          <p:nvPr/>
        </p:nvSpPr>
        <p:spPr bwMode="auto">
          <a:xfrm>
            <a:off x="4025900" y="1181100"/>
            <a:ext cx="642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arus</a:t>
            </a:r>
            <a:endParaRPr lang="en-US" altLang="en-US" sz="1200" i="1">
              <a:latin typeface="Engravers MT" panose="02090707080505020304" pitchFamily="18" charset="77"/>
            </a:endParaRPr>
          </a:p>
        </p:txBody>
      </p:sp>
      <p:sp>
        <p:nvSpPr>
          <p:cNvPr id="1067115" name="Rectangle 107">
            <a:extLst>
              <a:ext uri="{FF2B5EF4-FFF2-40B4-BE49-F238E27FC236}">
                <a16:creationId xmlns:a16="http://schemas.microsoft.com/office/drawing/2014/main" id="{09DAB379-8BF4-0049-AAE4-4242E14BA20F}"/>
              </a:ext>
            </a:extLst>
          </p:cNvPr>
          <p:cNvSpPr>
            <a:spLocks noChangeArrowheads="1"/>
          </p:cNvSpPr>
          <p:nvPr/>
        </p:nvSpPr>
        <p:spPr bwMode="auto">
          <a:xfrm>
            <a:off x="4019550" y="1452563"/>
            <a:ext cx="606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akin</a:t>
            </a:r>
            <a:endParaRPr lang="en-US" altLang="en-US" sz="1200" i="1">
              <a:latin typeface="Engravers MT" panose="02090707080505020304" pitchFamily="18" charset="77"/>
            </a:endParaRPr>
          </a:p>
        </p:txBody>
      </p:sp>
      <p:sp>
        <p:nvSpPr>
          <p:cNvPr id="1067131" name="Rectangle 123">
            <a:extLst>
              <a:ext uri="{FF2B5EF4-FFF2-40B4-BE49-F238E27FC236}">
                <a16:creationId xmlns:a16="http://schemas.microsoft.com/office/drawing/2014/main" id="{E6ED9546-A581-494B-8B59-BD151C9E05F2}"/>
              </a:ext>
            </a:extLst>
          </p:cNvPr>
          <p:cNvSpPr>
            <a:spLocks noChangeArrowheads="1"/>
          </p:cNvSpPr>
          <p:nvPr/>
        </p:nvSpPr>
        <p:spPr bwMode="auto">
          <a:xfrm>
            <a:off x="-73025" y="2462213"/>
            <a:ext cx="1385888" cy="5826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YEHUDA:</a:t>
            </a:r>
          </a:p>
          <a:p>
            <a:pPr>
              <a:lnSpc>
                <a:spcPct val="65000"/>
              </a:lnSpc>
              <a:spcBef>
                <a:spcPct val="50000"/>
              </a:spcBef>
            </a:pPr>
            <a:r>
              <a:rPr lang="en-US" altLang="en-US" b="1" i="1" u="sng">
                <a:solidFill>
                  <a:schemeClr val="bg1"/>
                </a:solidFill>
                <a:latin typeface="Helvetica" pitchFamily="2" charset="0"/>
              </a:rPr>
              <a:t>MEROSOT</a:t>
            </a:r>
          </a:p>
        </p:txBody>
      </p:sp>
      <p:sp>
        <p:nvSpPr>
          <p:cNvPr id="1067132" name="Rectangle 124">
            <a:extLst>
              <a:ext uri="{FF2B5EF4-FFF2-40B4-BE49-F238E27FC236}">
                <a16:creationId xmlns:a16="http://schemas.microsoft.com/office/drawing/2014/main" id="{5CF204F9-C4A9-B04F-88E0-528A5E3DF98A}"/>
              </a:ext>
            </a:extLst>
          </p:cNvPr>
          <p:cNvSpPr>
            <a:spLocks noChangeArrowheads="1"/>
          </p:cNvSpPr>
          <p:nvPr/>
        </p:nvSpPr>
        <p:spPr bwMode="auto">
          <a:xfrm>
            <a:off x="-82550" y="6505575"/>
            <a:ext cx="1385888" cy="582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YEHUDA:</a:t>
            </a:r>
          </a:p>
          <a:p>
            <a:pPr>
              <a:lnSpc>
                <a:spcPct val="65000"/>
              </a:lnSpc>
              <a:spcBef>
                <a:spcPct val="50000"/>
              </a:spcBef>
            </a:pPr>
            <a:r>
              <a:rPr lang="en-US" altLang="en-US" b="1" i="1" u="sng">
                <a:solidFill>
                  <a:schemeClr val="bg1"/>
                </a:solidFill>
                <a:latin typeface="Helvetica" pitchFamily="2" charset="0"/>
              </a:rPr>
              <a:t>KEMBALI</a:t>
            </a:r>
          </a:p>
        </p:txBody>
      </p:sp>
      <p:sp>
        <p:nvSpPr>
          <p:cNvPr id="1067133" name="Rectangle 125">
            <a:extLst>
              <a:ext uri="{FF2B5EF4-FFF2-40B4-BE49-F238E27FC236}">
                <a16:creationId xmlns:a16="http://schemas.microsoft.com/office/drawing/2014/main" id="{B0F34EE8-6A3A-334A-B9FA-85B40AF49674}"/>
              </a:ext>
            </a:extLst>
          </p:cNvPr>
          <p:cNvSpPr>
            <a:spLocks noChangeArrowheads="1"/>
          </p:cNvSpPr>
          <p:nvPr/>
        </p:nvSpPr>
        <p:spPr bwMode="auto">
          <a:xfrm>
            <a:off x="-63500" y="1074738"/>
            <a:ext cx="1385888" cy="7604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ISRAEL:</a:t>
            </a:r>
          </a:p>
          <a:p>
            <a:pPr>
              <a:lnSpc>
                <a:spcPct val="65000"/>
              </a:lnSpc>
              <a:spcBef>
                <a:spcPct val="50000"/>
              </a:spcBef>
            </a:pPr>
            <a:r>
              <a:rPr lang="en-US" altLang="en-US" b="1">
                <a:solidFill>
                  <a:schemeClr val="bg1"/>
                </a:solidFill>
                <a:latin typeface="Helvetica" pitchFamily="2" charset="0"/>
              </a:rPr>
              <a:t>HANYA (Utara.)</a:t>
            </a:r>
            <a:endParaRPr lang="en-US" altLang="en-US" b="1" i="1" u="sng">
              <a:solidFill>
                <a:schemeClr val="bg1"/>
              </a:solidFill>
              <a:latin typeface="Helvetica" pitchFamily="2" charset="0"/>
            </a:endParaRPr>
          </a:p>
        </p:txBody>
      </p:sp>
      <p:sp>
        <p:nvSpPr>
          <p:cNvPr id="1067134" name="Freeform 126">
            <a:extLst>
              <a:ext uri="{FF2B5EF4-FFF2-40B4-BE49-F238E27FC236}">
                <a16:creationId xmlns:a16="http://schemas.microsoft.com/office/drawing/2014/main" id="{10083118-3B76-284D-BAEA-4466597998AC}"/>
              </a:ext>
            </a:extLst>
          </p:cNvPr>
          <p:cNvSpPr>
            <a:spLocks/>
          </p:cNvSpPr>
          <p:nvPr/>
        </p:nvSpPr>
        <p:spPr bwMode="auto">
          <a:xfrm>
            <a:off x="514350" y="3611563"/>
            <a:ext cx="120650" cy="396875"/>
          </a:xfrm>
          <a:custGeom>
            <a:avLst/>
            <a:gdLst>
              <a:gd name="T0" fmla="*/ 45 w 357"/>
              <a:gd name="T1" fmla="*/ 0 h 1173"/>
              <a:gd name="T2" fmla="*/ 357 w 357"/>
              <a:gd name="T3" fmla="*/ 1162 h 1173"/>
              <a:gd name="T4" fmla="*/ 312 w 357"/>
              <a:gd name="T5" fmla="*/ 1173 h 1173"/>
              <a:gd name="T6" fmla="*/ 0 w 357"/>
              <a:gd name="T7" fmla="*/ 11 h 1173"/>
              <a:gd name="T8" fmla="*/ 45 w 357"/>
              <a:gd name="T9" fmla="*/ 0 h 1173"/>
            </a:gdLst>
            <a:ahLst/>
            <a:cxnLst>
              <a:cxn ang="0">
                <a:pos x="T0" y="T1"/>
              </a:cxn>
              <a:cxn ang="0">
                <a:pos x="T2" y="T3"/>
              </a:cxn>
              <a:cxn ang="0">
                <a:pos x="T4" y="T5"/>
              </a:cxn>
              <a:cxn ang="0">
                <a:pos x="T6" y="T7"/>
              </a:cxn>
              <a:cxn ang="0">
                <a:pos x="T8" y="T9"/>
              </a:cxn>
            </a:cxnLst>
            <a:rect l="0" t="0" r="r" b="b"/>
            <a:pathLst>
              <a:path w="357" h="1173">
                <a:moveTo>
                  <a:pt x="45" y="0"/>
                </a:moveTo>
                <a:lnTo>
                  <a:pt x="357" y="1162"/>
                </a:lnTo>
                <a:lnTo>
                  <a:pt x="312" y="1173"/>
                </a:lnTo>
                <a:lnTo>
                  <a:pt x="0" y="11"/>
                </a:lnTo>
                <a:lnTo>
                  <a:pt x="45" y="0"/>
                </a:lnTo>
                <a:close/>
              </a:path>
            </a:pathLst>
          </a:custGeom>
          <a:solidFill>
            <a:srgbClr val="000000"/>
          </a:solidFill>
          <a:ln w="57150" cmpd="sng">
            <a:solidFill>
              <a:srgbClr val="000000"/>
            </a:solidFill>
            <a:round/>
            <a:headEnd/>
            <a:tailEnd/>
          </a:ln>
        </p:spPr>
        <p:txBody>
          <a:bodyPr/>
          <a:lstStyle/>
          <a:p>
            <a:endParaRPr lang="en-US"/>
          </a:p>
        </p:txBody>
      </p:sp>
      <p:sp>
        <p:nvSpPr>
          <p:cNvPr id="1067135" name="Rectangle 127">
            <a:extLst>
              <a:ext uri="{FF2B5EF4-FFF2-40B4-BE49-F238E27FC236}">
                <a16:creationId xmlns:a16="http://schemas.microsoft.com/office/drawing/2014/main" id="{D300904E-A8EF-5E42-8F04-D202A257D85F}"/>
              </a:ext>
            </a:extLst>
          </p:cNvPr>
          <p:cNvSpPr>
            <a:spLocks noChangeArrowheads="1"/>
          </p:cNvSpPr>
          <p:nvPr/>
        </p:nvSpPr>
        <p:spPr bwMode="auto">
          <a:xfrm>
            <a:off x="0" y="4241800"/>
            <a:ext cx="1385888" cy="582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YEHUDA:</a:t>
            </a:r>
          </a:p>
          <a:p>
            <a:pPr>
              <a:lnSpc>
                <a:spcPct val="65000"/>
              </a:lnSpc>
              <a:spcBef>
                <a:spcPct val="50000"/>
              </a:spcBef>
            </a:pPr>
            <a:r>
              <a:rPr lang="en-US" altLang="en-US" b="1" i="1" u="sng">
                <a:solidFill>
                  <a:schemeClr val="bg1"/>
                </a:solidFill>
                <a:latin typeface="Helvetica" pitchFamily="2" charset="0"/>
              </a:rPr>
              <a:t>KRISIS</a:t>
            </a:r>
          </a:p>
        </p:txBody>
      </p:sp>
      <p:sp>
        <p:nvSpPr>
          <p:cNvPr id="1067136" name="Freeform 128">
            <a:extLst>
              <a:ext uri="{FF2B5EF4-FFF2-40B4-BE49-F238E27FC236}">
                <a16:creationId xmlns:a16="http://schemas.microsoft.com/office/drawing/2014/main" id="{F2247929-4422-C345-BBEE-7DEB65D50891}"/>
              </a:ext>
            </a:extLst>
          </p:cNvPr>
          <p:cNvSpPr>
            <a:spLocks/>
          </p:cNvSpPr>
          <p:nvPr/>
        </p:nvSpPr>
        <p:spPr bwMode="auto">
          <a:xfrm>
            <a:off x="915988" y="4945063"/>
            <a:ext cx="117475" cy="481012"/>
          </a:xfrm>
          <a:custGeom>
            <a:avLst/>
            <a:gdLst>
              <a:gd name="T0" fmla="*/ 45 w 357"/>
              <a:gd name="T1" fmla="*/ 0 h 1173"/>
              <a:gd name="T2" fmla="*/ 357 w 357"/>
              <a:gd name="T3" fmla="*/ 1162 h 1173"/>
              <a:gd name="T4" fmla="*/ 312 w 357"/>
              <a:gd name="T5" fmla="*/ 1173 h 1173"/>
              <a:gd name="T6" fmla="*/ 0 w 357"/>
              <a:gd name="T7" fmla="*/ 11 h 1173"/>
              <a:gd name="T8" fmla="*/ 45 w 357"/>
              <a:gd name="T9" fmla="*/ 0 h 1173"/>
            </a:gdLst>
            <a:ahLst/>
            <a:cxnLst>
              <a:cxn ang="0">
                <a:pos x="T0" y="T1"/>
              </a:cxn>
              <a:cxn ang="0">
                <a:pos x="T2" y="T3"/>
              </a:cxn>
              <a:cxn ang="0">
                <a:pos x="T4" y="T5"/>
              </a:cxn>
              <a:cxn ang="0">
                <a:pos x="T6" y="T7"/>
              </a:cxn>
              <a:cxn ang="0">
                <a:pos x="T8" y="T9"/>
              </a:cxn>
            </a:cxnLst>
            <a:rect l="0" t="0" r="r" b="b"/>
            <a:pathLst>
              <a:path w="357" h="1173">
                <a:moveTo>
                  <a:pt x="45" y="0"/>
                </a:moveTo>
                <a:lnTo>
                  <a:pt x="357" y="1162"/>
                </a:lnTo>
                <a:lnTo>
                  <a:pt x="312" y="1173"/>
                </a:lnTo>
                <a:lnTo>
                  <a:pt x="0" y="11"/>
                </a:lnTo>
                <a:lnTo>
                  <a:pt x="45" y="0"/>
                </a:lnTo>
                <a:close/>
              </a:path>
            </a:pathLst>
          </a:custGeom>
          <a:solidFill>
            <a:srgbClr val="000000"/>
          </a:solidFill>
          <a:ln w="57150" cmpd="sng">
            <a:solidFill>
              <a:srgbClr val="000000"/>
            </a:solidFill>
            <a:round/>
            <a:headEnd/>
            <a:tailEnd/>
          </a:ln>
        </p:spPr>
        <p:txBody>
          <a:bodyPr/>
          <a:lstStyle/>
          <a:p>
            <a:endParaRPr lang="en-US"/>
          </a:p>
        </p:txBody>
      </p:sp>
      <p:sp>
        <p:nvSpPr>
          <p:cNvPr id="1067137" name="Rectangle 129">
            <a:extLst>
              <a:ext uri="{FF2B5EF4-FFF2-40B4-BE49-F238E27FC236}">
                <a16:creationId xmlns:a16="http://schemas.microsoft.com/office/drawing/2014/main" id="{2C4EC4D9-ADC2-C945-9423-2DB50EB3EAD0}"/>
              </a:ext>
            </a:extLst>
          </p:cNvPr>
          <p:cNvSpPr>
            <a:spLocks noChangeArrowheads="1"/>
          </p:cNvSpPr>
          <p:nvPr/>
        </p:nvSpPr>
        <p:spPr bwMode="auto">
          <a:xfrm>
            <a:off x="0" y="5497513"/>
            <a:ext cx="1385888" cy="7604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YEHUDA:</a:t>
            </a:r>
          </a:p>
          <a:p>
            <a:pPr>
              <a:lnSpc>
                <a:spcPct val="65000"/>
              </a:lnSpc>
              <a:spcBef>
                <a:spcPct val="50000"/>
              </a:spcBef>
            </a:pPr>
            <a:r>
              <a:rPr lang="en-US" altLang="en-US" b="1" i="1" u="sng">
                <a:solidFill>
                  <a:schemeClr val="bg1"/>
                </a:solidFill>
                <a:latin typeface="Helvetica" pitchFamily="2" charset="0"/>
              </a:rPr>
              <a:t>PEMBUANGAN</a:t>
            </a:r>
          </a:p>
        </p:txBody>
      </p:sp>
      <p:sp>
        <p:nvSpPr>
          <p:cNvPr id="1067138" name="Rectangle 130">
            <a:extLst>
              <a:ext uri="{FF2B5EF4-FFF2-40B4-BE49-F238E27FC236}">
                <a16:creationId xmlns:a16="http://schemas.microsoft.com/office/drawing/2014/main" id="{AE5E8287-24DB-FF43-ACE6-E2FA949E7950}"/>
              </a:ext>
            </a:extLst>
          </p:cNvPr>
          <p:cNvSpPr>
            <a:spLocks noChangeArrowheads="1"/>
          </p:cNvSpPr>
          <p:nvPr/>
        </p:nvSpPr>
        <p:spPr bwMode="auto">
          <a:xfrm>
            <a:off x="3430588" y="330200"/>
            <a:ext cx="1620837" cy="7135813"/>
          </a:xfrm>
          <a:prstGeom prst="rect">
            <a:avLst/>
          </a:prstGeom>
          <a:noFill/>
          <a:ln w="793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7139" name="Rectangle 131">
            <a:extLst>
              <a:ext uri="{FF2B5EF4-FFF2-40B4-BE49-F238E27FC236}">
                <a16:creationId xmlns:a16="http://schemas.microsoft.com/office/drawing/2014/main" id="{D32D7FA7-F025-5C40-AE74-58B007138FB2}"/>
              </a:ext>
            </a:extLst>
          </p:cNvPr>
          <p:cNvSpPr>
            <a:spLocks noChangeArrowheads="1"/>
          </p:cNvSpPr>
          <p:nvPr/>
        </p:nvSpPr>
        <p:spPr bwMode="auto">
          <a:xfrm>
            <a:off x="1493838" y="3309938"/>
            <a:ext cx="911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200" b="1">
                <a:solidFill>
                  <a:srgbClr val="000000"/>
                </a:solidFill>
                <a:latin typeface="Helvetica" pitchFamily="2" charset="0"/>
              </a:rPr>
              <a:t>         (Edom)</a:t>
            </a:r>
            <a:endParaRPr lang="en-US" altLang="en-US" sz="1200">
              <a:latin typeface="Helvetica" pitchFamily="2" charset="0"/>
            </a:endParaRPr>
          </a:p>
        </p:txBody>
      </p:sp>
      <p:sp>
        <p:nvSpPr>
          <p:cNvPr id="1067140" name="Text Box 132">
            <a:extLst>
              <a:ext uri="{FF2B5EF4-FFF2-40B4-BE49-F238E27FC236}">
                <a16:creationId xmlns:a16="http://schemas.microsoft.com/office/drawing/2014/main" id="{A6ED3BC6-5DA3-D440-AFC7-B2B439ED4190}"/>
              </a:ext>
            </a:extLst>
          </p:cNvPr>
          <p:cNvSpPr txBox="1">
            <a:spLocks noChangeArrowheads="1"/>
          </p:cNvSpPr>
          <p:nvPr/>
        </p:nvSpPr>
        <p:spPr bwMode="auto">
          <a:xfrm>
            <a:off x="1882775" y="4738688"/>
            <a:ext cx="11303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200" b="1">
                <a:latin typeface="Helvetica" pitchFamily="2" charset="0"/>
              </a:rPr>
              <a:t>(Niveveh)</a:t>
            </a:r>
          </a:p>
        </p:txBody>
      </p:sp>
      <p:sp>
        <p:nvSpPr>
          <p:cNvPr id="1067141" name="Rectangle 133">
            <a:extLst>
              <a:ext uri="{FF2B5EF4-FFF2-40B4-BE49-F238E27FC236}">
                <a16:creationId xmlns:a16="http://schemas.microsoft.com/office/drawing/2014/main" id="{908878E8-A336-B749-898C-69D8D970C3FF}"/>
              </a:ext>
            </a:extLst>
          </p:cNvPr>
          <p:cNvSpPr>
            <a:spLocks noChangeArrowheads="1"/>
          </p:cNvSpPr>
          <p:nvPr/>
        </p:nvSpPr>
        <p:spPr bwMode="auto">
          <a:xfrm>
            <a:off x="1816100" y="1662113"/>
            <a:ext cx="593725" cy="182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200" b="1">
                <a:latin typeface="Arial" panose="020B0604020202020204" pitchFamily="34" charset="0"/>
              </a:rPr>
              <a:t>(Niniwe)</a:t>
            </a:r>
            <a:endParaRPr lang="en-US" altLang="en-US" sz="1200">
              <a:latin typeface="Arial" panose="020B0604020202020204" pitchFamily="34" charset="0"/>
            </a:endParaRPr>
          </a:p>
        </p:txBody>
      </p:sp>
      <p:sp>
        <p:nvSpPr>
          <p:cNvPr id="1067142" name="Rectangle 134">
            <a:extLst>
              <a:ext uri="{FF2B5EF4-FFF2-40B4-BE49-F238E27FC236}">
                <a16:creationId xmlns:a16="http://schemas.microsoft.com/office/drawing/2014/main" id="{9955810B-BCC0-B14C-8172-43ABF452F970}"/>
              </a:ext>
            </a:extLst>
          </p:cNvPr>
          <p:cNvSpPr>
            <a:spLocks noChangeArrowheads="1"/>
          </p:cNvSpPr>
          <p:nvPr/>
        </p:nvSpPr>
        <p:spPr bwMode="auto">
          <a:xfrm>
            <a:off x="1685925" y="309403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Obaja</a:t>
            </a:r>
            <a:endParaRPr lang="en-US" altLang="en-US" sz="1600">
              <a:latin typeface="Helvetica" pitchFamily="2" charset="0"/>
            </a:endParaRPr>
          </a:p>
        </p:txBody>
      </p:sp>
      <p:sp>
        <p:nvSpPr>
          <p:cNvPr id="1067143" name="Rectangle 135">
            <a:extLst>
              <a:ext uri="{FF2B5EF4-FFF2-40B4-BE49-F238E27FC236}">
                <a16:creationId xmlns:a16="http://schemas.microsoft.com/office/drawing/2014/main" id="{D03713FE-7382-E349-A2CB-79DBDBF523E0}"/>
              </a:ext>
            </a:extLst>
          </p:cNvPr>
          <p:cNvSpPr>
            <a:spLocks noChangeArrowheads="1"/>
          </p:cNvSpPr>
          <p:nvPr/>
        </p:nvSpPr>
        <p:spPr bwMode="auto">
          <a:xfrm>
            <a:off x="1887538" y="2243138"/>
            <a:ext cx="78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Yesaya</a:t>
            </a:r>
            <a:endParaRPr lang="en-US" altLang="en-US">
              <a:latin typeface="Helvetica" pitchFamily="2" charset="0"/>
            </a:endParaRPr>
          </a:p>
        </p:txBody>
      </p:sp>
      <p:sp>
        <p:nvSpPr>
          <p:cNvPr id="1067144" name="Rectangle 136">
            <a:extLst>
              <a:ext uri="{FF2B5EF4-FFF2-40B4-BE49-F238E27FC236}">
                <a16:creationId xmlns:a16="http://schemas.microsoft.com/office/drawing/2014/main" id="{E33CE153-1139-3D4F-ACEA-35CD04544570}"/>
              </a:ext>
            </a:extLst>
          </p:cNvPr>
          <p:cNvSpPr>
            <a:spLocks noChangeArrowheads="1"/>
          </p:cNvSpPr>
          <p:nvPr/>
        </p:nvSpPr>
        <p:spPr bwMode="auto">
          <a:xfrm>
            <a:off x="1847850" y="2849563"/>
            <a:ext cx="647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Mikha</a:t>
            </a:r>
            <a:endParaRPr lang="en-US" altLang="en-US">
              <a:latin typeface="Helvetica" pitchFamily="2" charset="0"/>
            </a:endParaRPr>
          </a:p>
        </p:txBody>
      </p:sp>
      <p:sp>
        <p:nvSpPr>
          <p:cNvPr id="1067145" name="Rectangle 137">
            <a:extLst>
              <a:ext uri="{FF2B5EF4-FFF2-40B4-BE49-F238E27FC236}">
                <a16:creationId xmlns:a16="http://schemas.microsoft.com/office/drawing/2014/main" id="{FDFEA770-41D0-6B49-B574-74DA44CD4C15}"/>
              </a:ext>
            </a:extLst>
          </p:cNvPr>
          <p:cNvSpPr>
            <a:spLocks noChangeArrowheads="1"/>
          </p:cNvSpPr>
          <p:nvPr/>
        </p:nvSpPr>
        <p:spPr bwMode="auto">
          <a:xfrm>
            <a:off x="1958975" y="2530475"/>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Yoel</a:t>
            </a:r>
            <a:endParaRPr lang="en-US" altLang="en-US">
              <a:latin typeface="Helvetica" pitchFamily="2" charset="0"/>
            </a:endParaRPr>
          </a:p>
        </p:txBody>
      </p:sp>
      <p:sp>
        <p:nvSpPr>
          <p:cNvPr id="1067146" name="Rectangle 138">
            <a:extLst>
              <a:ext uri="{FF2B5EF4-FFF2-40B4-BE49-F238E27FC236}">
                <a16:creationId xmlns:a16="http://schemas.microsoft.com/office/drawing/2014/main" id="{13FB94EA-6C1B-3347-8C0E-252B6CF658AC}"/>
              </a:ext>
            </a:extLst>
          </p:cNvPr>
          <p:cNvSpPr>
            <a:spLocks noChangeArrowheads="1"/>
          </p:cNvSpPr>
          <p:nvPr/>
        </p:nvSpPr>
        <p:spPr bwMode="auto">
          <a:xfrm>
            <a:off x="1736725" y="3857625"/>
            <a:ext cx="7429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500" b="1">
                <a:solidFill>
                  <a:srgbClr val="000000"/>
                </a:solidFill>
                <a:latin typeface="Helvetica" pitchFamily="2" charset="0"/>
              </a:rPr>
              <a:t>Yeremia</a:t>
            </a:r>
            <a:endParaRPr lang="en-US" altLang="en-US" sz="1400">
              <a:latin typeface="Helvetica" pitchFamily="2" charset="0"/>
            </a:endParaRPr>
          </a:p>
        </p:txBody>
      </p:sp>
      <p:sp>
        <p:nvSpPr>
          <p:cNvPr id="1067147" name="Rectangle 139">
            <a:extLst>
              <a:ext uri="{FF2B5EF4-FFF2-40B4-BE49-F238E27FC236}">
                <a16:creationId xmlns:a16="http://schemas.microsoft.com/office/drawing/2014/main" id="{75A0AFB6-1343-3847-BCA7-62016284E524}"/>
              </a:ext>
            </a:extLst>
          </p:cNvPr>
          <p:cNvSpPr>
            <a:spLocks noChangeArrowheads="1"/>
          </p:cNvSpPr>
          <p:nvPr/>
        </p:nvSpPr>
        <p:spPr bwMode="auto">
          <a:xfrm>
            <a:off x="1622425" y="4368800"/>
            <a:ext cx="952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Habakuk</a:t>
            </a:r>
            <a:endParaRPr lang="en-US" altLang="en-US">
              <a:latin typeface="Helvetica" pitchFamily="2" charset="0"/>
            </a:endParaRPr>
          </a:p>
        </p:txBody>
      </p:sp>
      <p:sp>
        <p:nvSpPr>
          <p:cNvPr id="1067148" name="Rectangle 140">
            <a:extLst>
              <a:ext uri="{FF2B5EF4-FFF2-40B4-BE49-F238E27FC236}">
                <a16:creationId xmlns:a16="http://schemas.microsoft.com/office/drawing/2014/main" id="{AFCD585B-6A65-B440-AE7E-8FEA87157A9C}"/>
              </a:ext>
            </a:extLst>
          </p:cNvPr>
          <p:cNvSpPr>
            <a:spLocks noChangeArrowheads="1"/>
          </p:cNvSpPr>
          <p:nvPr/>
        </p:nvSpPr>
        <p:spPr bwMode="auto">
          <a:xfrm>
            <a:off x="1436688" y="4554538"/>
            <a:ext cx="1385887"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Nahum</a:t>
            </a:r>
          </a:p>
        </p:txBody>
      </p:sp>
      <p:sp>
        <p:nvSpPr>
          <p:cNvPr id="1067149" name="Rectangle 141">
            <a:extLst>
              <a:ext uri="{FF2B5EF4-FFF2-40B4-BE49-F238E27FC236}">
                <a16:creationId xmlns:a16="http://schemas.microsoft.com/office/drawing/2014/main" id="{21DCC3A6-B783-6248-9315-8165C4633C73}"/>
              </a:ext>
            </a:extLst>
          </p:cNvPr>
          <p:cNvSpPr>
            <a:spLocks noChangeArrowheads="1"/>
          </p:cNvSpPr>
          <p:nvPr/>
        </p:nvSpPr>
        <p:spPr bwMode="auto">
          <a:xfrm>
            <a:off x="1828800" y="1463675"/>
            <a:ext cx="698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Yunus</a:t>
            </a:r>
            <a:endParaRPr lang="en-US" altLang="en-US">
              <a:latin typeface="Arial" panose="020B0604020202020204" pitchFamily="34" charset="0"/>
            </a:endParaRPr>
          </a:p>
        </p:txBody>
      </p:sp>
      <p:sp>
        <p:nvSpPr>
          <p:cNvPr id="1067150" name="Rectangle 142">
            <a:extLst>
              <a:ext uri="{FF2B5EF4-FFF2-40B4-BE49-F238E27FC236}">
                <a16:creationId xmlns:a16="http://schemas.microsoft.com/office/drawing/2014/main" id="{B1BF8E5A-2AB6-BB47-A7C4-601728548B34}"/>
              </a:ext>
            </a:extLst>
          </p:cNvPr>
          <p:cNvSpPr>
            <a:spLocks noChangeArrowheads="1"/>
          </p:cNvSpPr>
          <p:nvPr/>
        </p:nvSpPr>
        <p:spPr bwMode="auto">
          <a:xfrm>
            <a:off x="1831975" y="941388"/>
            <a:ext cx="6350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Amos</a:t>
            </a:r>
            <a:endParaRPr lang="en-US" altLang="en-US">
              <a:latin typeface="Arial" panose="020B0604020202020204" pitchFamily="34" charset="0"/>
            </a:endParaRPr>
          </a:p>
        </p:txBody>
      </p:sp>
      <p:sp>
        <p:nvSpPr>
          <p:cNvPr id="1067151" name="Rectangle 143">
            <a:extLst>
              <a:ext uri="{FF2B5EF4-FFF2-40B4-BE49-F238E27FC236}">
                <a16:creationId xmlns:a16="http://schemas.microsoft.com/office/drawing/2014/main" id="{3B6F09E6-7AB3-BB42-95D2-B865183EEDC8}"/>
              </a:ext>
            </a:extLst>
          </p:cNvPr>
          <p:cNvSpPr>
            <a:spLocks noChangeArrowheads="1"/>
          </p:cNvSpPr>
          <p:nvPr/>
        </p:nvSpPr>
        <p:spPr bwMode="auto">
          <a:xfrm>
            <a:off x="1814513" y="1246188"/>
            <a:ext cx="685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Hosea</a:t>
            </a:r>
            <a:endParaRPr lang="en-US" altLang="en-US">
              <a:latin typeface="Arial" panose="020B0604020202020204" pitchFamily="34" charset="0"/>
            </a:endParaRPr>
          </a:p>
        </p:txBody>
      </p:sp>
      <p:sp>
        <p:nvSpPr>
          <p:cNvPr id="1067152" name="Rectangle 144">
            <a:extLst>
              <a:ext uri="{FF2B5EF4-FFF2-40B4-BE49-F238E27FC236}">
                <a16:creationId xmlns:a16="http://schemas.microsoft.com/office/drawing/2014/main" id="{E4884D7F-FDAC-DB4A-B8B2-D0E3266274AE}"/>
              </a:ext>
            </a:extLst>
          </p:cNvPr>
          <p:cNvSpPr>
            <a:spLocks noChangeArrowheads="1"/>
          </p:cNvSpPr>
          <p:nvPr/>
        </p:nvSpPr>
        <p:spPr bwMode="auto">
          <a:xfrm>
            <a:off x="1865313" y="5456238"/>
            <a:ext cx="1041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Yehezkiel</a:t>
            </a:r>
            <a:endParaRPr lang="en-US" altLang="en-US">
              <a:latin typeface="Helvetica" pitchFamily="2" charset="0"/>
            </a:endParaRPr>
          </a:p>
        </p:txBody>
      </p:sp>
      <p:sp>
        <p:nvSpPr>
          <p:cNvPr id="1067153" name="Rectangle 145">
            <a:extLst>
              <a:ext uri="{FF2B5EF4-FFF2-40B4-BE49-F238E27FC236}">
                <a16:creationId xmlns:a16="http://schemas.microsoft.com/office/drawing/2014/main" id="{34204FF6-CC4B-7D45-9DF8-198EBE659DF3}"/>
              </a:ext>
            </a:extLst>
          </p:cNvPr>
          <p:cNvSpPr>
            <a:spLocks noChangeArrowheads="1"/>
          </p:cNvSpPr>
          <p:nvPr/>
        </p:nvSpPr>
        <p:spPr bwMode="auto">
          <a:xfrm>
            <a:off x="1879600" y="5788025"/>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Daniel</a:t>
            </a:r>
            <a:endParaRPr lang="en-US" altLang="en-US">
              <a:latin typeface="Helvetica" pitchFamily="2" charset="0"/>
            </a:endParaRPr>
          </a:p>
        </p:txBody>
      </p:sp>
      <p:sp>
        <p:nvSpPr>
          <p:cNvPr id="1067154" name="Rectangle 146">
            <a:extLst>
              <a:ext uri="{FF2B5EF4-FFF2-40B4-BE49-F238E27FC236}">
                <a16:creationId xmlns:a16="http://schemas.microsoft.com/office/drawing/2014/main" id="{5141BA7A-9EE8-FC40-B7EC-0C3457A51DF6}"/>
              </a:ext>
            </a:extLst>
          </p:cNvPr>
          <p:cNvSpPr>
            <a:spLocks noChangeArrowheads="1"/>
          </p:cNvSpPr>
          <p:nvPr/>
        </p:nvSpPr>
        <p:spPr bwMode="auto">
          <a:xfrm>
            <a:off x="1773238" y="6427788"/>
            <a:ext cx="622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Hagai</a:t>
            </a:r>
            <a:endParaRPr lang="en-US" altLang="en-US">
              <a:latin typeface="Helvetica" pitchFamily="2" charset="0"/>
            </a:endParaRPr>
          </a:p>
        </p:txBody>
      </p:sp>
      <p:sp>
        <p:nvSpPr>
          <p:cNvPr id="1067155" name="Rectangle 147">
            <a:extLst>
              <a:ext uri="{FF2B5EF4-FFF2-40B4-BE49-F238E27FC236}">
                <a16:creationId xmlns:a16="http://schemas.microsoft.com/office/drawing/2014/main" id="{414EBC4D-F261-EE4C-B743-C41818FACD8B}"/>
              </a:ext>
            </a:extLst>
          </p:cNvPr>
          <p:cNvSpPr>
            <a:spLocks noChangeArrowheads="1"/>
          </p:cNvSpPr>
          <p:nvPr/>
        </p:nvSpPr>
        <p:spPr bwMode="auto">
          <a:xfrm>
            <a:off x="1620838" y="6731000"/>
            <a:ext cx="800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Zakaria</a:t>
            </a:r>
            <a:endParaRPr lang="en-US" altLang="en-US">
              <a:latin typeface="Helvetica" pitchFamily="2" charset="0"/>
            </a:endParaRPr>
          </a:p>
        </p:txBody>
      </p:sp>
      <p:sp>
        <p:nvSpPr>
          <p:cNvPr id="1067156" name="Rectangle 148">
            <a:extLst>
              <a:ext uri="{FF2B5EF4-FFF2-40B4-BE49-F238E27FC236}">
                <a16:creationId xmlns:a16="http://schemas.microsoft.com/office/drawing/2014/main" id="{ECC5B2A3-5AD4-DD4C-A37D-3F6C73F00739}"/>
              </a:ext>
            </a:extLst>
          </p:cNvPr>
          <p:cNvSpPr>
            <a:spLocks noChangeArrowheads="1"/>
          </p:cNvSpPr>
          <p:nvPr/>
        </p:nvSpPr>
        <p:spPr bwMode="auto">
          <a:xfrm>
            <a:off x="1695450" y="7048500"/>
            <a:ext cx="965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Maleakhi</a:t>
            </a:r>
            <a:endParaRPr lang="en-US" altLang="en-US">
              <a:latin typeface="Helvetica" pitchFamily="2" charset="0"/>
            </a:endParaRPr>
          </a:p>
        </p:txBody>
      </p:sp>
      <p:sp>
        <p:nvSpPr>
          <p:cNvPr id="1067157" name="Rectangle 149">
            <a:extLst>
              <a:ext uri="{FF2B5EF4-FFF2-40B4-BE49-F238E27FC236}">
                <a16:creationId xmlns:a16="http://schemas.microsoft.com/office/drawing/2014/main" id="{6CFDE17A-3B2B-6D45-A091-6F0EAC633991}"/>
              </a:ext>
            </a:extLst>
          </p:cNvPr>
          <p:cNvSpPr>
            <a:spLocks noChangeArrowheads="1"/>
          </p:cNvSpPr>
          <p:nvPr/>
        </p:nvSpPr>
        <p:spPr bwMode="auto">
          <a:xfrm>
            <a:off x="1474788" y="4878388"/>
            <a:ext cx="149542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Zefanya</a:t>
            </a:r>
          </a:p>
        </p:txBody>
      </p:sp>
      <p:sp>
        <p:nvSpPr>
          <p:cNvPr id="1067158" name="Line 150">
            <a:extLst>
              <a:ext uri="{FF2B5EF4-FFF2-40B4-BE49-F238E27FC236}">
                <a16:creationId xmlns:a16="http://schemas.microsoft.com/office/drawing/2014/main" id="{7F911CF7-4635-5D4D-8C07-72A9B45E197C}"/>
              </a:ext>
            </a:extLst>
          </p:cNvPr>
          <p:cNvSpPr>
            <a:spLocks noChangeShapeType="1"/>
          </p:cNvSpPr>
          <p:nvPr/>
        </p:nvSpPr>
        <p:spPr bwMode="auto">
          <a:xfrm flipV="1">
            <a:off x="1549400" y="4613275"/>
            <a:ext cx="1249363"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159" name="Line 151">
            <a:extLst>
              <a:ext uri="{FF2B5EF4-FFF2-40B4-BE49-F238E27FC236}">
                <a16:creationId xmlns:a16="http://schemas.microsoft.com/office/drawing/2014/main" id="{FC1BF0BD-449F-B546-BF4C-3757C37D5FC3}"/>
              </a:ext>
            </a:extLst>
          </p:cNvPr>
          <p:cNvSpPr>
            <a:spLocks noChangeShapeType="1"/>
          </p:cNvSpPr>
          <p:nvPr/>
        </p:nvSpPr>
        <p:spPr bwMode="auto">
          <a:xfrm flipV="1">
            <a:off x="1550988" y="6969125"/>
            <a:ext cx="1252537"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161" name="Text Box 153">
            <a:extLst>
              <a:ext uri="{FF2B5EF4-FFF2-40B4-BE49-F238E27FC236}">
                <a16:creationId xmlns:a16="http://schemas.microsoft.com/office/drawing/2014/main" id="{79908267-AB6B-E44D-91E5-7EB03E32D879}"/>
              </a:ext>
            </a:extLst>
          </p:cNvPr>
          <p:cNvSpPr txBox="1">
            <a:spLocks noChangeArrowheads="1"/>
          </p:cNvSpPr>
          <p:nvPr/>
        </p:nvSpPr>
        <p:spPr bwMode="auto">
          <a:xfrm>
            <a:off x="2344738" y="3811588"/>
            <a:ext cx="739775" cy="28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1200" i="1">
                <a:latin typeface="Kosher-Normal" charset="0"/>
              </a:rPr>
              <a:t>NC</a:t>
            </a:r>
            <a:endParaRPr lang="en-US" altLang="en-US" sz="1200" b="1" i="1">
              <a:solidFill>
                <a:srgbClr val="00DFCA"/>
              </a:solidFill>
              <a:latin typeface="Comic Sans MS" panose="030F0902030302020204" pitchFamily="66" charset="0"/>
            </a:endParaRPr>
          </a:p>
        </p:txBody>
      </p:sp>
      <p:grpSp>
        <p:nvGrpSpPr>
          <p:cNvPr id="1067162" name="Group 154">
            <a:extLst>
              <a:ext uri="{FF2B5EF4-FFF2-40B4-BE49-F238E27FC236}">
                <a16:creationId xmlns:a16="http://schemas.microsoft.com/office/drawing/2014/main" id="{8503B56C-870C-7D47-8E4D-BB0BA6079D6D}"/>
              </a:ext>
            </a:extLst>
          </p:cNvPr>
          <p:cNvGrpSpPr>
            <a:grpSpLocks/>
          </p:cNvGrpSpPr>
          <p:nvPr/>
        </p:nvGrpSpPr>
        <p:grpSpPr bwMode="auto">
          <a:xfrm>
            <a:off x="2527300" y="3800475"/>
            <a:ext cx="415925" cy="382588"/>
            <a:chOff x="1084" y="711"/>
            <a:chExt cx="2950" cy="2769"/>
          </a:xfrm>
        </p:grpSpPr>
        <p:grpSp>
          <p:nvGrpSpPr>
            <p:cNvPr id="1067163" name="Group 155">
              <a:extLst>
                <a:ext uri="{FF2B5EF4-FFF2-40B4-BE49-F238E27FC236}">
                  <a16:creationId xmlns:a16="http://schemas.microsoft.com/office/drawing/2014/main" id="{50FD0243-EE56-FD49-954B-2C30A6B4C939}"/>
                </a:ext>
              </a:extLst>
            </p:cNvPr>
            <p:cNvGrpSpPr>
              <a:grpSpLocks/>
            </p:cNvGrpSpPr>
            <p:nvPr/>
          </p:nvGrpSpPr>
          <p:grpSpPr bwMode="auto">
            <a:xfrm>
              <a:off x="1084" y="711"/>
              <a:ext cx="2950" cy="2769"/>
              <a:chOff x="2707" y="548"/>
              <a:chExt cx="2950" cy="2769"/>
            </a:xfrm>
          </p:grpSpPr>
          <p:grpSp>
            <p:nvGrpSpPr>
              <p:cNvPr id="1067164" name="Group 156">
                <a:extLst>
                  <a:ext uri="{FF2B5EF4-FFF2-40B4-BE49-F238E27FC236}">
                    <a16:creationId xmlns:a16="http://schemas.microsoft.com/office/drawing/2014/main" id="{441B0571-A9F0-F84B-97A8-B60FCDAC8BAB}"/>
                  </a:ext>
                </a:extLst>
              </p:cNvPr>
              <p:cNvGrpSpPr>
                <a:grpSpLocks/>
              </p:cNvGrpSpPr>
              <p:nvPr/>
            </p:nvGrpSpPr>
            <p:grpSpPr bwMode="auto">
              <a:xfrm>
                <a:off x="3180" y="1046"/>
                <a:ext cx="2105" cy="1421"/>
                <a:chOff x="578" y="2316"/>
                <a:chExt cx="2105" cy="1421"/>
              </a:xfrm>
            </p:grpSpPr>
            <p:sp>
              <p:nvSpPr>
                <p:cNvPr id="1067165" name="Freeform 157" descr="Cork">
                  <a:extLst>
                    <a:ext uri="{FF2B5EF4-FFF2-40B4-BE49-F238E27FC236}">
                      <a16:creationId xmlns:a16="http://schemas.microsoft.com/office/drawing/2014/main" id="{48F85B70-C462-F041-B833-1727E4ED473C}"/>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67166" name="Freeform 158" descr="Cork">
                  <a:extLst>
                    <a:ext uri="{FF2B5EF4-FFF2-40B4-BE49-F238E27FC236}">
                      <a16:creationId xmlns:a16="http://schemas.microsoft.com/office/drawing/2014/main" id="{59CEBC4A-4D09-EA4E-9251-E1BCF91A536D}"/>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1067167" name="Picture 159">
                <a:extLst>
                  <a:ext uri="{FF2B5EF4-FFF2-40B4-BE49-F238E27FC236}">
                    <a16:creationId xmlns:a16="http://schemas.microsoft.com/office/drawing/2014/main" id="{0CD27DC0-AA92-A940-A23C-7B636C77E1E1}"/>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67168" name="Freeform 160">
              <a:extLst>
                <a:ext uri="{FF2B5EF4-FFF2-40B4-BE49-F238E27FC236}">
                  <a16:creationId xmlns:a16="http://schemas.microsoft.com/office/drawing/2014/main" id="{57C7516B-CF23-274E-8A02-86154F446774}"/>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67169" name="Freeform 161">
              <a:extLst>
                <a:ext uri="{FF2B5EF4-FFF2-40B4-BE49-F238E27FC236}">
                  <a16:creationId xmlns:a16="http://schemas.microsoft.com/office/drawing/2014/main" id="{66A69FC0-3A56-694C-B21A-DC3CD919A785}"/>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67170" name="Freeform 162">
              <a:extLst>
                <a:ext uri="{FF2B5EF4-FFF2-40B4-BE49-F238E27FC236}">
                  <a16:creationId xmlns:a16="http://schemas.microsoft.com/office/drawing/2014/main" id="{8ACB360F-763A-3440-A8DB-3EA7C0E08B0B}"/>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67171" name="Freeform 163">
              <a:extLst>
                <a:ext uri="{FF2B5EF4-FFF2-40B4-BE49-F238E27FC236}">
                  <a16:creationId xmlns:a16="http://schemas.microsoft.com/office/drawing/2014/main" id="{5C603A94-8952-DF4A-9CCB-79AE23E5F7AC}"/>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67172" name="Freeform 164">
              <a:extLst>
                <a:ext uri="{FF2B5EF4-FFF2-40B4-BE49-F238E27FC236}">
                  <a16:creationId xmlns:a16="http://schemas.microsoft.com/office/drawing/2014/main" id="{EB0E2B62-6C42-6645-A858-62349FE8EE86}"/>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1067173" name="Line 165">
            <a:extLst>
              <a:ext uri="{FF2B5EF4-FFF2-40B4-BE49-F238E27FC236}">
                <a16:creationId xmlns:a16="http://schemas.microsoft.com/office/drawing/2014/main" id="{2499CF96-4095-2545-8A9E-7E173880DAD0}"/>
              </a:ext>
            </a:extLst>
          </p:cNvPr>
          <p:cNvSpPr>
            <a:spLocks noChangeShapeType="1"/>
          </p:cNvSpPr>
          <p:nvPr/>
        </p:nvSpPr>
        <p:spPr bwMode="auto">
          <a:xfrm>
            <a:off x="1397000" y="296863"/>
            <a:ext cx="0" cy="331628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7174" name="Line 166">
            <a:extLst>
              <a:ext uri="{FF2B5EF4-FFF2-40B4-BE49-F238E27FC236}">
                <a16:creationId xmlns:a16="http://schemas.microsoft.com/office/drawing/2014/main" id="{729FCEB3-E429-A84D-A5A8-72F2D7848E7A}"/>
              </a:ext>
            </a:extLst>
          </p:cNvPr>
          <p:cNvSpPr>
            <a:spLocks noChangeShapeType="1"/>
          </p:cNvSpPr>
          <p:nvPr/>
        </p:nvSpPr>
        <p:spPr bwMode="auto">
          <a:xfrm>
            <a:off x="1373188" y="328613"/>
            <a:ext cx="1235075"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7175" name="Line 167">
            <a:extLst>
              <a:ext uri="{FF2B5EF4-FFF2-40B4-BE49-F238E27FC236}">
                <a16:creationId xmlns:a16="http://schemas.microsoft.com/office/drawing/2014/main" id="{23FBCDDE-4ADE-6149-9A24-BC20A256DD6C}"/>
              </a:ext>
            </a:extLst>
          </p:cNvPr>
          <p:cNvSpPr>
            <a:spLocks noChangeShapeType="1"/>
          </p:cNvSpPr>
          <p:nvPr/>
        </p:nvSpPr>
        <p:spPr bwMode="auto">
          <a:xfrm>
            <a:off x="1377950" y="7461250"/>
            <a:ext cx="1944688"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lstStyle/>
          <a:p>
            <a:endParaRPr lang="en-US"/>
          </a:p>
        </p:txBody>
      </p:sp>
      <p:sp>
        <p:nvSpPr>
          <p:cNvPr id="1067176" name="Line 168">
            <a:extLst>
              <a:ext uri="{FF2B5EF4-FFF2-40B4-BE49-F238E27FC236}">
                <a16:creationId xmlns:a16="http://schemas.microsoft.com/office/drawing/2014/main" id="{187EE541-6AFA-E54F-A0A1-41CC6BF14F8D}"/>
              </a:ext>
            </a:extLst>
          </p:cNvPr>
          <p:cNvSpPr>
            <a:spLocks noChangeShapeType="1"/>
          </p:cNvSpPr>
          <p:nvPr/>
        </p:nvSpPr>
        <p:spPr bwMode="auto">
          <a:xfrm>
            <a:off x="3282950" y="319088"/>
            <a:ext cx="0" cy="715168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7177" name="Line 169">
            <a:extLst>
              <a:ext uri="{FF2B5EF4-FFF2-40B4-BE49-F238E27FC236}">
                <a16:creationId xmlns:a16="http://schemas.microsoft.com/office/drawing/2014/main" id="{BF11FC58-19FF-124C-B138-D57BB5E5C9E7}"/>
              </a:ext>
            </a:extLst>
          </p:cNvPr>
          <p:cNvSpPr>
            <a:spLocks noChangeShapeType="1"/>
          </p:cNvSpPr>
          <p:nvPr/>
        </p:nvSpPr>
        <p:spPr bwMode="auto">
          <a:xfrm>
            <a:off x="1403350" y="5389563"/>
            <a:ext cx="0" cy="206692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7178" name="Line 170">
            <a:extLst>
              <a:ext uri="{FF2B5EF4-FFF2-40B4-BE49-F238E27FC236}">
                <a16:creationId xmlns:a16="http://schemas.microsoft.com/office/drawing/2014/main" id="{F394EB81-B3A1-D648-9BEF-67881480F066}"/>
              </a:ext>
            </a:extLst>
          </p:cNvPr>
          <p:cNvSpPr>
            <a:spLocks noChangeShapeType="1"/>
          </p:cNvSpPr>
          <p:nvPr/>
        </p:nvSpPr>
        <p:spPr bwMode="auto">
          <a:xfrm>
            <a:off x="2082800" y="323850"/>
            <a:ext cx="1235075"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7189" name="Rectangle 181">
            <a:extLst>
              <a:ext uri="{FF2B5EF4-FFF2-40B4-BE49-F238E27FC236}">
                <a16:creationId xmlns:a16="http://schemas.microsoft.com/office/drawing/2014/main" id="{9FD1BB66-C1D8-894C-B567-F120A6583E29}"/>
              </a:ext>
            </a:extLst>
          </p:cNvPr>
          <p:cNvSpPr>
            <a:spLocks noChangeArrowheads="1"/>
          </p:cNvSpPr>
          <p:nvPr/>
        </p:nvSpPr>
        <p:spPr bwMode="auto">
          <a:xfrm>
            <a:off x="3517900" y="766763"/>
            <a:ext cx="373063" cy="1096962"/>
          </a:xfrm>
          <a:prstGeom prst="rect">
            <a:avLst/>
          </a:prstGeom>
          <a:noFill/>
          <a:ln w="50800">
            <a:solidFill>
              <a:schemeClr val="hlink"/>
            </a:solidFill>
            <a:miter lim="800000"/>
            <a:headEnd/>
            <a:tailEnd/>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67192" name="Rectangle 184">
            <a:extLst>
              <a:ext uri="{FF2B5EF4-FFF2-40B4-BE49-F238E27FC236}">
                <a16:creationId xmlns:a16="http://schemas.microsoft.com/office/drawing/2014/main" id="{63E49911-01E7-3F43-AA70-1810927B060A}"/>
              </a:ext>
            </a:extLst>
          </p:cNvPr>
          <p:cNvSpPr>
            <a:spLocks noChangeArrowheads="1"/>
          </p:cNvSpPr>
          <p:nvPr/>
        </p:nvSpPr>
        <p:spPr bwMode="auto">
          <a:xfrm>
            <a:off x="0" y="14288"/>
            <a:ext cx="5654675" cy="307975"/>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7205" name="Rectangle 197">
            <a:extLst>
              <a:ext uri="{FF2B5EF4-FFF2-40B4-BE49-F238E27FC236}">
                <a16:creationId xmlns:a16="http://schemas.microsoft.com/office/drawing/2014/main" id="{C78681CA-1E5C-7E47-8970-DE9BD8D3851B}"/>
              </a:ext>
            </a:extLst>
          </p:cNvPr>
          <p:cNvSpPr>
            <a:spLocks noChangeArrowheads="1"/>
          </p:cNvSpPr>
          <p:nvPr/>
        </p:nvSpPr>
        <p:spPr bwMode="auto">
          <a:xfrm>
            <a:off x="5629275" y="328613"/>
            <a:ext cx="4059238" cy="71151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67206" name="Picture 198">
            <a:extLst>
              <a:ext uri="{FF2B5EF4-FFF2-40B4-BE49-F238E27FC236}">
                <a16:creationId xmlns:a16="http://schemas.microsoft.com/office/drawing/2014/main" id="{F37C2345-8F8F-5A4C-B7DE-D96B7EA38D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832" r="44525"/>
          <a:stretch>
            <a:fillRect/>
          </a:stretch>
        </p:blipFill>
        <p:spPr bwMode="auto">
          <a:xfrm>
            <a:off x="5613400" y="336550"/>
            <a:ext cx="4081463" cy="710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pic>
      <p:sp>
        <p:nvSpPr>
          <p:cNvPr id="1067207" name="Rectangle 199">
            <a:extLst>
              <a:ext uri="{FF2B5EF4-FFF2-40B4-BE49-F238E27FC236}">
                <a16:creationId xmlns:a16="http://schemas.microsoft.com/office/drawing/2014/main" id="{7821238E-7157-984D-A770-AB18311EBF3F}"/>
              </a:ext>
            </a:extLst>
          </p:cNvPr>
          <p:cNvSpPr>
            <a:spLocks noChangeArrowheads="1"/>
          </p:cNvSpPr>
          <p:nvPr/>
        </p:nvSpPr>
        <p:spPr bwMode="auto">
          <a:xfrm>
            <a:off x="5605463" y="0"/>
            <a:ext cx="4452937" cy="7772400"/>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7210" name="Rectangle 202">
            <a:extLst>
              <a:ext uri="{FF2B5EF4-FFF2-40B4-BE49-F238E27FC236}">
                <a16:creationId xmlns:a16="http://schemas.microsoft.com/office/drawing/2014/main" id="{2BAA9C18-2E5C-9540-A1BD-07C08249411F}"/>
              </a:ext>
            </a:extLst>
          </p:cNvPr>
          <p:cNvSpPr>
            <a:spLocks noChangeArrowheads="1"/>
          </p:cNvSpPr>
          <p:nvPr/>
        </p:nvSpPr>
        <p:spPr bwMode="auto">
          <a:xfrm>
            <a:off x="6827838" y="584200"/>
            <a:ext cx="2706687"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1067211" name="Text Box 203">
            <a:extLst>
              <a:ext uri="{FF2B5EF4-FFF2-40B4-BE49-F238E27FC236}">
                <a16:creationId xmlns:a16="http://schemas.microsoft.com/office/drawing/2014/main" id="{C00E5728-2BDB-984B-8B23-D3A83A8A51EE}"/>
              </a:ext>
            </a:extLst>
          </p:cNvPr>
          <p:cNvSpPr txBox="1">
            <a:spLocks noChangeArrowheads="1"/>
          </p:cNvSpPr>
          <p:nvPr/>
        </p:nvSpPr>
        <p:spPr bwMode="auto">
          <a:xfrm>
            <a:off x="5494338" y="4033838"/>
            <a:ext cx="4330700" cy="5588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5000"/>
              </a:lnSpc>
              <a:spcBef>
                <a:spcPct val="50000"/>
              </a:spcBef>
            </a:pPr>
            <a:r>
              <a:rPr lang="en-US" altLang="en-US" sz="3600" b="1">
                <a:solidFill>
                  <a:srgbClr val="FFEA18"/>
                </a:solidFill>
                <a:latin typeface="Helvetica" pitchFamily="2" charset="0"/>
              </a:rPr>
              <a:t>"Nabi-Nabi"</a:t>
            </a:r>
          </a:p>
        </p:txBody>
      </p:sp>
      <p:sp>
        <p:nvSpPr>
          <p:cNvPr id="1067212" name="Text Box 204">
            <a:extLst>
              <a:ext uri="{FF2B5EF4-FFF2-40B4-BE49-F238E27FC236}">
                <a16:creationId xmlns:a16="http://schemas.microsoft.com/office/drawing/2014/main" id="{E5FC1878-638E-8D42-AB91-5AA3D941A5B0}"/>
              </a:ext>
            </a:extLst>
          </p:cNvPr>
          <p:cNvSpPr txBox="1">
            <a:spLocks noChangeArrowheads="1"/>
          </p:cNvSpPr>
          <p:nvPr/>
        </p:nvSpPr>
        <p:spPr bwMode="auto">
          <a:xfrm>
            <a:off x="5838825" y="3490913"/>
            <a:ext cx="3621088" cy="57943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1">
                <a:solidFill>
                  <a:srgbClr val="FFEA18"/>
                </a:solidFill>
                <a:latin typeface="Helvetica" pitchFamily="2" charset="0"/>
              </a:rPr>
              <a:t>  </a:t>
            </a:r>
            <a:r>
              <a:rPr lang="en-US" altLang="en-US" sz="3200" b="1">
                <a:solidFill>
                  <a:srgbClr val="FFEA18"/>
                </a:solidFill>
                <a:latin typeface="Helvetica" pitchFamily="2" charset="0"/>
              </a:rPr>
              <a:t>16</a:t>
            </a:r>
            <a:r>
              <a:rPr lang="en-US" altLang="en-US" sz="2400" b="1">
                <a:solidFill>
                  <a:srgbClr val="FFEA18"/>
                </a:solidFill>
                <a:latin typeface="Helvetica" pitchFamily="2" charset="0"/>
              </a:rPr>
              <a:t>  KITAB</a:t>
            </a:r>
          </a:p>
        </p:txBody>
      </p:sp>
      <p:sp>
        <p:nvSpPr>
          <p:cNvPr id="1067213" name="Rectangle 205">
            <a:extLst>
              <a:ext uri="{FF2B5EF4-FFF2-40B4-BE49-F238E27FC236}">
                <a16:creationId xmlns:a16="http://schemas.microsoft.com/office/drawing/2014/main" id="{40BEAE78-C3ED-374A-A9A1-3D06FC933DB8}"/>
              </a:ext>
            </a:extLst>
          </p:cNvPr>
          <p:cNvSpPr>
            <a:spLocks noChangeArrowheads="1"/>
          </p:cNvSpPr>
          <p:nvPr/>
        </p:nvSpPr>
        <p:spPr bwMode="auto">
          <a:xfrm>
            <a:off x="5792788" y="4973638"/>
            <a:ext cx="3690937" cy="390525"/>
          </a:xfrm>
          <a:prstGeom prst="rect">
            <a:avLst/>
          </a:prstGeom>
          <a:noFill/>
          <a:ln>
            <a:noFill/>
          </a:ln>
          <a:effectLst>
            <a:outerShdw dist="81320" dir="2319588"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70000"/>
              </a:lnSpc>
              <a:spcBef>
                <a:spcPct val="50000"/>
              </a:spcBef>
            </a:pPr>
            <a:r>
              <a:rPr lang="en-US" altLang="en-US" sz="2800" b="1">
                <a:solidFill>
                  <a:srgbClr val="32F04D"/>
                </a:solidFill>
                <a:latin typeface="Helvetica" pitchFamily="2" charset="0"/>
              </a:rPr>
              <a:t>Alat bantu ingatan:</a:t>
            </a:r>
          </a:p>
        </p:txBody>
      </p:sp>
      <p:sp>
        <p:nvSpPr>
          <p:cNvPr id="1067216" name="Rectangle 208">
            <a:extLst>
              <a:ext uri="{FF2B5EF4-FFF2-40B4-BE49-F238E27FC236}">
                <a16:creationId xmlns:a16="http://schemas.microsoft.com/office/drawing/2014/main" id="{D80DFAF8-1774-0244-9AB1-7BD1BB6D7503}"/>
              </a:ext>
            </a:extLst>
          </p:cNvPr>
          <p:cNvSpPr>
            <a:spLocks noChangeArrowheads="1"/>
          </p:cNvSpPr>
          <p:nvPr/>
        </p:nvSpPr>
        <p:spPr bwMode="auto">
          <a:xfrm>
            <a:off x="5408613" y="2297113"/>
            <a:ext cx="4349750" cy="10033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000" b="1" i="1">
                <a:solidFill>
                  <a:schemeClr val="bg1"/>
                </a:solidFill>
                <a:latin typeface="Helvetica" pitchFamily="2" charset="0"/>
              </a:rPr>
              <a:t>MENSET</a:t>
            </a:r>
          </a:p>
          <a:p>
            <a:pPr algn="ctr">
              <a:lnSpc>
                <a:spcPct val="50000"/>
              </a:lnSpc>
              <a:spcBef>
                <a:spcPct val="50000"/>
              </a:spcBef>
            </a:pPr>
            <a:r>
              <a:rPr lang="en-US" altLang="en-US" sz="4000" b="1" i="1">
                <a:solidFill>
                  <a:schemeClr val="bg1"/>
                </a:solidFill>
                <a:latin typeface="Helvetica" pitchFamily="2" charset="0"/>
              </a:rPr>
              <a:t>KITAB</a:t>
            </a:r>
            <a:endParaRPr lang="en-US" altLang="en-US" b="1" u="sng">
              <a:solidFill>
                <a:schemeClr val="bg1"/>
              </a:solidFill>
              <a:latin typeface="Helvetica" pitchFamily="2" charset="0"/>
            </a:endParaRPr>
          </a:p>
        </p:txBody>
      </p:sp>
      <p:sp>
        <p:nvSpPr>
          <p:cNvPr id="1067217" name="Rectangle 209">
            <a:extLst>
              <a:ext uri="{FF2B5EF4-FFF2-40B4-BE49-F238E27FC236}">
                <a16:creationId xmlns:a16="http://schemas.microsoft.com/office/drawing/2014/main" id="{6F77C52D-A077-A647-A566-04893E170FC9}"/>
              </a:ext>
            </a:extLst>
          </p:cNvPr>
          <p:cNvSpPr>
            <a:spLocks noChangeArrowheads="1"/>
          </p:cNvSpPr>
          <p:nvPr/>
        </p:nvSpPr>
        <p:spPr bwMode="auto">
          <a:xfrm>
            <a:off x="0" y="0"/>
            <a:ext cx="5654675" cy="307975"/>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7218" name="Rectangle 210">
            <a:extLst>
              <a:ext uri="{FF2B5EF4-FFF2-40B4-BE49-F238E27FC236}">
                <a16:creationId xmlns:a16="http://schemas.microsoft.com/office/drawing/2014/main" id="{3816DA31-C5FA-4B4D-89B7-264421255F1F}"/>
              </a:ext>
            </a:extLst>
          </p:cNvPr>
          <p:cNvSpPr>
            <a:spLocks noChangeArrowheads="1"/>
          </p:cNvSpPr>
          <p:nvPr/>
        </p:nvSpPr>
        <p:spPr bwMode="auto">
          <a:xfrm>
            <a:off x="0" y="1943100"/>
            <a:ext cx="5654675" cy="5829300"/>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v</a:t>
            </a:r>
          </a:p>
        </p:txBody>
      </p:sp>
      <p:sp>
        <p:nvSpPr>
          <p:cNvPr id="1067219" name="Text Box 211">
            <a:extLst>
              <a:ext uri="{FF2B5EF4-FFF2-40B4-BE49-F238E27FC236}">
                <a16:creationId xmlns:a16="http://schemas.microsoft.com/office/drawing/2014/main" id="{41DD7584-B65F-9448-878E-8B0AFFA51084}"/>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77</a:t>
            </a:r>
          </a:p>
        </p:txBody>
      </p:sp>
      <p:sp>
        <p:nvSpPr>
          <p:cNvPr id="1067220" name="Rectangle 212">
            <a:extLst>
              <a:ext uri="{FF2B5EF4-FFF2-40B4-BE49-F238E27FC236}">
                <a16:creationId xmlns:a16="http://schemas.microsoft.com/office/drawing/2014/main" id="{0BB4D7CA-724E-954B-B308-E20A4B3363CA}"/>
              </a:ext>
            </a:extLst>
          </p:cNvPr>
          <p:cNvSpPr>
            <a:spLocks noChangeArrowheads="1"/>
          </p:cNvSpPr>
          <p:nvPr/>
        </p:nvSpPr>
        <p:spPr bwMode="auto">
          <a:xfrm>
            <a:off x="6657975"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1067221" name="Rectangle 213">
            <a:extLst>
              <a:ext uri="{FF2B5EF4-FFF2-40B4-BE49-F238E27FC236}">
                <a16:creationId xmlns:a16="http://schemas.microsoft.com/office/drawing/2014/main" id="{FA142C41-6552-3243-868F-EBC60C6554F5}"/>
              </a:ext>
            </a:extLst>
          </p:cNvPr>
          <p:cNvSpPr>
            <a:spLocks noChangeArrowheads="1"/>
          </p:cNvSpPr>
          <p:nvPr/>
        </p:nvSpPr>
        <p:spPr bwMode="auto">
          <a:xfrm>
            <a:off x="5084763" y="196850"/>
            <a:ext cx="546100" cy="1974850"/>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v</a:t>
            </a:r>
          </a:p>
        </p:txBody>
      </p:sp>
      <p:sp>
        <p:nvSpPr>
          <p:cNvPr id="1067208" name="Rectangle 200">
            <a:extLst>
              <a:ext uri="{FF2B5EF4-FFF2-40B4-BE49-F238E27FC236}">
                <a16:creationId xmlns:a16="http://schemas.microsoft.com/office/drawing/2014/main" id="{0BC70BDA-06AB-E148-9A41-B8FE5335EC02}"/>
              </a:ext>
            </a:extLst>
          </p:cNvPr>
          <p:cNvSpPr>
            <a:spLocks noChangeArrowheads="1"/>
          </p:cNvSpPr>
          <p:nvPr/>
        </p:nvSpPr>
        <p:spPr bwMode="auto">
          <a:xfrm>
            <a:off x="5589588" y="341313"/>
            <a:ext cx="4102100" cy="7089775"/>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67209" name="Picture 201">
            <a:extLst>
              <a:ext uri="{FF2B5EF4-FFF2-40B4-BE49-F238E27FC236}">
                <a16:creationId xmlns:a16="http://schemas.microsoft.com/office/drawing/2014/main" id="{228FFC38-B8D0-5F4D-A0E9-4B4E0B8311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0175" y="550863"/>
            <a:ext cx="1512888" cy="1133475"/>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67214" name="AutoShape 206">
            <a:extLst>
              <a:ext uri="{FF2B5EF4-FFF2-40B4-BE49-F238E27FC236}">
                <a16:creationId xmlns:a16="http://schemas.microsoft.com/office/drawing/2014/main" id="{651C6644-81E5-3E47-8D37-AA60EF44E348}"/>
              </a:ext>
            </a:extLst>
          </p:cNvPr>
          <p:cNvSpPr>
            <a:spLocks noChangeArrowheads="1"/>
          </p:cNvSpPr>
          <p:nvPr/>
        </p:nvSpPr>
        <p:spPr bwMode="auto">
          <a:xfrm>
            <a:off x="5622925" y="4833938"/>
            <a:ext cx="4025900" cy="2227262"/>
          </a:xfrm>
          <a:prstGeom prst="roundRect">
            <a:avLst>
              <a:gd name="adj" fmla="val 16667"/>
            </a:avLst>
          </a:prstGeom>
          <a:noFill/>
          <a:ln w="57150">
            <a:solidFill>
              <a:schemeClr val="bg1"/>
            </a:solidFill>
            <a:round/>
            <a:headEnd/>
            <a:tailEnd/>
          </a:ln>
          <a:effectLst>
            <a:outerShdw dist="99190" dir="301166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67222" name="Rectangle 214">
            <a:extLst>
              <a:ext uri="{FF2B5EF4-FFF2-40B4-BE49-F238E27FC236}">
                <a16:creationId xmlns:a16="http://schemas.microsoft.com/office/drawing/2014/main" id="{00ADD648-46EB-704F-AA6E-C82ABC421A9B}"/>
              </a:ext>
            </a:extLst>
          </p:cNvPr>
          <p:cNvSpPr>
            <a:spLocks noChangeArrowheads="1"/>
          </p:cNvSpPr>
          <p:nvPr/>
        </p:nvSpPr>
        <p:spPr bwMode="auto">
          <a:xfrm>
            <a:off x="0" y="157163"/>
            <a:ext cx="115888" cy="1974850"/>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067223" name="Text Box 215">
            <a:extLst>
              <a:ext uri="{FF2B5EF4-FFF2-40B4-BE49-F238E27FC236}">
                <a16:creationId xmlns:a16="http://schemas.microsoft.com/office/drawing/2014/main" id="{79106ADE-FDA9-F440-B532-459AE2F10D3D}"/>
              </a:ext>
            </a:extLst>
          </p:cNvPr>
          <p:cNvSpPr txBox="1">
            <a:spLocks noChangeArrowheads="1"/>
          </p:cNvSpPr>
          <p:nvPr/>
        </p:nvSpPr>
        <p:spPr bwMode="auto">
          <a:xfrm>
            <a:off x="6149975" y="5445125"/>
            <a:ext cx="3048000" cy="1554163"/>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3200" b="1">
                <a:solidFill>
                  <a:srgbClr val="EF1F1D"/>
                </a:solidFill>
                <a:latin typeface="Helvetica" pitchFamily="2" charset="0"/>
              </a:rPr>
              <a:t>“Anda                  Harus                     Yakin.” </a:t>
            </a:r>
          </a:p>
        </p:txBody>
      </p:sp>
      <p:sp>
        <p:nvSpPr>
          <p:cNvPr id="1067225" name="Rectangle 217">
            <a:extLst>
              <a:ext uri="{FF2B5EF4-FFF2-40B4-BE49-F238E27FC236}">
                <a16:creationId xmlns:a16="http://schemas.microsoft.com/office/drawing/2014/main" id="{1A9C7123-8356-AB48-A516-5937262EC6DD}"/>
              </a:ext>
            </a:extLst>
          </p:cNvPr>
          <p:cNvSpPr>
            <a:spLocks noChangeArrowheads="1"/>
          </p:cNvSpPr>
          <p:nvPr/>
        </p:nvSpPr>
        <p:spPr bwMode="auto">
          <a:xfrm>
            <a:off x="6689725" y="584200"/>
            <a:ext cx="3114675" cy="10937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000" b="1" i="1">
                <a:solidFill>
                  <a:schemeClr val="bg1"/>
                </a:solidFill>
                <a:latin typeface="Arial" panose="020B0604020202020204" pitchFamily="34" charset="0"/>
              </a:rPr>
              <a:t>Menset Kitab: Mengurutkan                          Perjanjian Lama   </a:t>
            </a:r>
            <a:endParaRPr lang="en-US" altLang="en-US" sz="2000" b="1" u="sng">
              <a:solidFill>
                <a:schemeClr val="bg1"/>
              </a:solidFill>
              <a:latin typeface="Arial" panose="020B0604020202020204" pitchFamily="34" charset="0"/>
            </a:endParaRPr>
          </a:p>
        </p:txBody>
      </p:sp>
      <p:sp>
        <p:nvSpPr>
          <p:cNvPr id="1067226" name="Text Box 218">
            <a:extLst>
              <a:ext uri="{FF2B5EF4-FFF2-40B4-BE49-F238E27FC236}">
                <a16:creationId xmlns:a16="http://schemas.microsoft.com/office/drawing/2014/main" id="{EEA9C09D-1172-A04D-A471-421C77D4CB5D}"/>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 </a:t>
            </a:r>
          </a:p>
        </p:txBody>
      </p:sp>
      <p:sp>
        <p:nvSpPr>
          <p:cNvPr id="1067227" name="Rectangle 219">
            <a:extLst>
              <a:ext uri="{FF2B5EF4-FFF2-40B4-BE49-F238E27FC236}">
                <a16:creationId xmlns:a16="http://schemas.microsoft.com/office/drawing/2014/main" id="{4B5FE207-0E53-1744-B1DB-666778377BA3}"/>
              </a:ext>
            </a:extLst>
          </p:cNvPr>
          <p:cNvSpPr>
            <a:spLocks noChangeArrowheads="1"/>
          </p:cNvSpPr>
          <p:nvPr/>
        </p:nvSpPr>
        <p:spPr bwMode="auto">
          <a:xfrm>
            <a:off x="1679575" y="4092575"/>
            <a:ext cx="901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Ratapan</a:t>
            </a:r>
            <a:endParaRPr lang="en-US" altLang="en-US">
              <a:latin typeface="Helvetica" pitchFamily="2" charset="0"/>
            </a:endParaRPr>
          </a:p>
        </p:txBody>
      </p:sp>
      <p:sp>
        <p:nvSpPr>
          <p:cNvPr id="1067228" name="Line 220">
            <a:extLst>
              <a:ext uri="{FF2B5EF4-FFF2-40B4-BE49-F238E27FC236}">
                <a16:creationId xmlns:a16="http://schemas.microsoft.com/office/drawing/2014/main" id="{0682C23A-FA71-7949-90BE-4D40282A30A3}"/>
              </a:ext>
            </a:extLst>
          </p:cNvPr>
          <p:cNvSpPr>
            <a:spLocks noChangeShapeType="1"/>
          </p:cNvSpPr>
          <p:nvPr/>
        </p:nvSpPr>
        <p:spPr bwMode="auto">
          <a:xfrm flipV="1">
            <a:off x="1527175" y="4368800"/>
            <a:ext cx="1249363"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067214"/>
                                        </p:tgtEl>
                                        <p:attrNameLst>
                                          <p:attrName>style.visibility</p:attrName>
                                        </p:attrNameLst>
                                      </p:cBhvr>
                                      <p:to>
                                        <p:strVal val="visible"/>
                                      </p:to>
                                    </p:set>
                                    <p:animEffect transition="in" filter="wipe(left)">
                                      <p:cBhvr>
                                        <p:cTn id="7" dur="500"/>
                                        <p:tgtEl>
                                          <p:spTgt spid="1067214"/>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iterate type="lt">
                                    <p:tmPct val="100000"/>
                                  </p:iterate>
                                  <p:childTnLst>
                                    <p:set>
                                      <p:cBhvr>
                                        <p:cTn id="10" dur="1" fill="hold">
                                          <p:stCondLst>
                                            <p:cond delay="0"/>
                                          </p:stCondLst>
                                        </p:cTn>
                                        <p:tgtEl>
                                          <p:spTgt spid="1067223">
                                            <p:txEl>
                                              <p:pRg st="0" end="0"/>
                                            </p:txEl>
                                          </p:spTgt>
                                        </p:tgtEl>
                                        <p:attrNameLst>
                                          <p:attrName>style.visibility</p:attrName>
                                        </p:attrNameLst>
                                      </p:cBhvr>
                                      <p:to>
                                        <p:strVal val="visible"/>
                                      </p:to>
                                    </p:set>
                                    <p:animEffect transition="in" filter="wipe(up)">
                                      <p:cBhvr>
                                        <p:cTn id="11" dur="75"/>
                                        <p:tgtEl>
                                          <p:spTgt spid="10672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7223" grpId="0" build="p" autoUpdateAnimBg="0" advAuto="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058" name="Text Box 2">
            <a:extLst>
              <a:ext uri="{FF2B5EF4-FFF2-40B4-BE49-F238E27FC236}">
                <a16:creationId xmlns:a16="http://schemas.microsoft.com/office/drawing/2014/main" id="{07BDF453-C3D3-6A46-9C1E-922F0ED6D38A}"/>
              </a:ext>
            </a:extLst>
          </p:cNvPr>
          <p:cNvSpPr txBox="1">
            <a:spLocks noChangeArrowheads="1"/>
          </p:cNvSpPr>
          <p:nvPr/>
        </p:nvSpPr>
        <p:spPr bwMode="auto">
          <a:xfrm rot="-5400000">
            <a:off x="1135857" y="3886993"/>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1069059" name="Line 3">
            <a:extLst>
              <a:ext uri="{FF2B5EF4-FFF2-40B4-BE49-F238E27FC236}">
                <a16:creationId xmlns:a16="http://schemas.microsoft.com/office/drawing/2014/main" id="{F7ED8602-9FB6-3148-B4C5-45D52AD15D02}"/>
              </a:ext>
            </a:extLst>
          </p:cNvPr>
          <p:cNvSpPr>
            <a:spLocks noChangeShapeType="1"/>
          </p:cNvSpPr>
          <p:nvPr/>
        </p:nvSpPr>
        <p:spPr bwMode="auto">
          <a:xfrm>
            <a:off x="1430338" y="795338"/>
            <a:ext cx="1435100" cy="1587"/>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060" name="Line 4">
            <a:extLst>
              <a:ext uri="{FF2B5EF4-FFF2-40B4-BE49-F238E27FC236}">
                <a16:creationId xmlns:a16="http://schemas.microsoft.com/office/drawing/2014/main" id="{D138B46E-3915-914D-A48A-BC87171AD5A0}"/>
              </a:ext>
            </a:extLst>
          </p:cNvPr>
          <p:cNvSpPr>
            <a:spLocks noChangeShapeType="1"/>
          </p:cNvSpPr>
          <p:nvPr/>
        </p:nvSpPr>
        <p:spPr bwMode="auto">
          <a:xfrm flipV="1">
            <a:off x="1558925" y="1492250"/>
            <a:ext cx="1239838" cy="12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061" name="Line 5">
            <a:extLst>
              <a:ext uri="{FF2B5EF4-FFF2-40B4-BE49-F238E27FC236}">
                <a16:creationId xmlns:a16="http://schemas.microsoft.com/office/drawing/2014/main" id="{C8417E3E-F2AC-EC41-BAEC-50E30D18C396}"/>
              </a:ext>
            </a:extLst>
          </p:cNvPr>
          <p:cNvSpPr>
            <a:spLocks noChangeShapeType="1"/>
          </p:cNvSpPr>
          <p:nvPr/>
        </p:nvSpPr>
        <p:spPr bwMode="auto">
          <a:xfrm>
            <a:off x="1576388" y="1824038"/>
            <a:ext cx="1239837"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062" name="Rectangle 6">
            <a:extLst>
              <a:ext uri="{FF2B5EF4-FFF2-40B4-BE49-F238E27FC236}">
                <a16:creationId xmlns:a16="http://schemas.microsoft.com/office/drawing/2014/main" id="{F5059B88-7A9A-6F41-A771-ED0310049424}"/>
              </a:ext>
            </a:extLst>
          </p:cNvPr>
          <p:cNvSpPr>
            <a:spLocks noChangeArrowheads="1"/>
          </p:cNvSpPr>
          <p:nvPr/>
        </p:nvSpPr>
        <p:spPr bwMode="auto">
          <a:xfrm>
            <a:off x="1814513" y="5256213"/>
            <a:ext cx="31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69063" name="Rectangle 7">
            <a:extLst>
              <a:ext uri="{FF2B5EF4-FFF2-40B4-BE49-F238E27FC236}">
                <a16:creationId xmlns:a16="http://schemas.microsoft.com/office/drawing/2014/main" id="{E3B9D6B2-BC1C-2245-80F3-605F15CFDEB9}"/>
              </a:ext>
            </a:extLst>
          </p:cNvPr>
          <p:cNvSpPr>
            <a:spLocks noChangeArrowheads="1"/>
          </p:cNvSpPr>
          <p:nvPr/>
        </p:nvSpPr>
        <p:spPr bwMode="auto">
          <a:xfrm>
            <a:off x="1849438" y="5256213"/>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 </a:t>
            </a:r>
            <a:endParaRPr lang="en-US" altLang="en-US" sz="1200">
              <a:latin typeface="Helvetica" pitchFamily="2" charset="0"/>
            </a:endParaRPr>
          </a:p>
        </p:txBody>
      </p:sp>
      <p:sp>
        <p:nvSpPr>
          <p:cNvPr id="1069064" name="Rectangle 8">
            <a:extLst>
              <a:ext uri="{FF2B5EF4-FFF2-40B4-BE49-F238E27FC236}">
                <a16:creationId xmlns:a16="http://schemas.microsoft.com/office/drawing/2014/main" id="{B17EDC3D-2693-6349-865E-336FAA54A76C}"/>
              </a:ext>
            </a:extLst>
          </p:cNvPr>
          <p:cNvSpPr>
            <a:spLocks noChangeArrowheads="1"/>
          </p:cNvSpPr>
          <p:nvPr/>
        </p:nvSpPr>
        <p:spPr bwMode="auto">
          <a:xfrm>
            <a:off x="2027238" y="5256213"/>
            <a:ext cx="4064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YUDAH</a:t>
            </a:r>
            <a:endParaRPr lang="en-US" altLang="en-US" sz="1200">
              <a:latin typeface="Helvetica" pitchFamily="2" charset="0"/>
            </a:endParaRPr>
          </a:p>
        </p:txBody>
      </p:sp>
      <p:sp>
        <p:nvSpPr>
          <p:cNvPr id="1069065" name="Rectangle 9">
            <a:extLst>
              <a:ext uri="{FF2B5EF4-FFF2-40B4-BE49-F238E27FC236}">
                <a16:creationId xmlns:a16="http://schemas.microsoft.com/office/drawing/2014/main" id="{531B5D20-A67B-9045-B51C-C3ABFC562ED1}"/>
              </a:ext>
            </a:extLst>
          </p:cNvPr>
          <p:cNvSpPr>
            <a:spLocks noChangeArrowheads="1"/>
          </p:cNvSpPr>
          <p:nvPr/>
        </p:nvSpPr>
        <p:spPr bwMode="auto">
          <a:xfrm>
            <a:off x="1814513" y="5397500"/>
            <a:ext cx="254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69066" name="Rectangle 10">
            <a:extLst>
              <a:ext uri="{FF2B5EF4-FFF2-40B4-BE49-F238E27FC236}">
                <a16:creationId xmlns:a16="http://schemas.microsoft.com/office/drawing/2014/main" id="{004F8378-009B-6E43-9AE0-1AC80DAE78B8}"/>
              </a:ext>
            </a:extLst>
          </p:cNvPr>
          <p:cNvSpPr>
            <a:spLocks noChangeArrowheads="1"/>
          </p:cNvSpPr>
          <p:nvPr/>
        </p:nvSpPr>
        <p:spPr bwMode="auto">
          <a:xfrm>
            <a:off x="2044700" y="5397500"/>
            <a:ext cx="901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PEMBUANGAN:</a:t>
            </a:r>
            <a:endParaRPr lang="en-US" altLang="en-US" sz="1200">
              <a:latin typeface="Helvetica" pitchFamily="2" charset="0"/>
            </a:endParaRPr>
          </a:p>
        </p:txBody>
      </p:sp>
      <p:sp>
        <p:nvSpPr>
          <p:cNvPr id="1069067" name="Rectangle 11">
            <a:extLst>
              <a:ext uri="{FF2B5EF4-FFF2-40B4-BE49-F238E27FC236}">
                <a16:creationId xmlns:a16="http://schemas.microsoft.com/office/drawing/2014/main" id="{9DF6C389-6ABF-0643-9B7F-B3F8D91B9EEA}"/>
              </a:ext>
            </a:extLst>
          </p:cNvPr>
          <p:cNvSpPr>
            <a:spLocks noChangeArrowheads="1"/>
          </p:cNvSpPr>
          <p:nvPr/>
        </p:nvSpPr>
        <p:spPr bwMode="auto">
          <a:xfrm>
            <a:off x="1450975" y="519113"/>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 </a:t>
            </a:r>
            <a:endParaRPr lang="en-US" altLang="en-US" sz="1200">
              <a:latin typeface="Helvetica" pitchFamily="2" charset="0"/>
            </a:endParaRPr>
          </a:p>
        </p:txBody>
      </p:sp>
      <p:sp>
        <p:nvSpPr>
          <p:cNvPr id="1069068" name="Rectangle 12">
            <a:extLst>
              <a:ext uri="{FF2B5EF4-FFF2-40B4-BE49-F238E27FC236}">
                <a16:creationId xmlns:a16="http://schemas.microsoft.com/office/drawing/2014/main" id="{9FB22765-0DDC-5B45-AB67-96E48FA9B70C}"/>
              </a:ext>
            </a:extLst>
          </p:cNvPr>
          <p:cNvSpPr>
            <a:spLocks noChangeArrowheads="1"/>
          </p:cNvSpPr>
          <p:nvPr/>
        </p:nvSpPr>
        <p:spPr bwMode="auto">
          <a:xfrm>
            <a:off x="1628775" y="519113"/>
            <a:ext cx="419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ISRAEL</a:t>
            </a:r>
            <a:endParaRPr lang="en-US" altLang="en-US" sz="1200">
              <a:latin typeface="Helvetica" pitchFamily="2" charset="0"/>
            </a:endParaRPr>
          </a:p>
        </p:txBody>
      </p:sp>
      <p:sp>
        <p:nvSpPr>
          <p:cNvPr id="1069069" name="Rectangle 13">
            <a:extLst>
              <a:ext uri="{FF2B5EF4-FFF2-40B4-BE49-F238E27FC236}">
                <a16:creationId xmlns:a16="http://schemas.microsoft.com/office/drawing/2014/main" id="{2F029C84-F28A-BA43-AA9C-9EECEE9ABB1D}"/>
              </a:ext>
            </a:extLst>
          </p:cNvPr>
          <p:cNvSpPr>
            <a:spLocks noChangeArrowheads="1"/>
          </p:cNvSpPr>
          <p:nvPr/>
        </p:nvSpPr>
        <p:spPr bwMode="auto">
          <a:xfrm>
            <a:off x="2033588" y="515938"/>
            <a:ext cx="8191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U.KERAJAAN</a:t>
            </a:r>
            <a:endParaRPr lang="en-US" altLang="en-US" sz="1200">
              <a:latin typeface="Helvetica" pitchFamily="2" charset="0"/>
            </a:endParaRPr>
          </a:p>
        </p:txBody>
      </p:sp>
      <p:sp>
        <p:nvSpPr>
          <p:cNvPr id="1069070" name="Rectangle 14">
            <a:extLst>
              <a:ext uri="{FF2B5EF4-FFF2-40B4-BE49-F238E27FC236}">
                <a16:creationId xmlns:a16="http://schemas.microsoft.com/office/drawing/2014/main" id="{2B1CBB9C-8BA1-C94E-B938-5D13ED8896A8}"/>
              </a:ext>
            </a:extLst>
          </p:cNvPr>
          <p:cNvSpPr>
            <a:spLocks noChangeArrowheads="1"/>
          </p:cNvSpPr>
          <p:nvPr/>
        </p:nvSpPr>
        <p:spPr bwMode="auto">
          <a:xfrm>
            <a:off x="1743075" y="2027238"/>
            <a:ext cx="952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69071" name="Rectangle 15">
            <a:extLst>
              <a:ext uri="{FF2B5EF4-FFF2-40B4-BE49-F238E27FC236}">
                <a16:creationId xmlns:a16="http://schemas.microsoft.com/office/drawing/2014/main" id="{5155B305-217A-B542-AA08-8B881A36EAC9}"/>
              </a:ext>
            </a:extLst>
          </p:cNvPr>
          <p:cNvSpPr>
            <a:spLocks noChangeArrowheads="1"/>
          </p:cNvSpPr>
          <p:nvPr/>
        </p:nvSpPr>
        <p:spPr bwMode="auto">
          <a:xfrm>
            <a:off x="1831975" y="2027238"/>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KPD</a:t>
            </a:r>
            <a:endParaRPr lang="en-US" altLang="en-US" sz="1200">
              <a:latin typeface="Helvetica" pitchFamily="2" charset="0"/>
            </a:endParaRPr>
          </a:p>
        </p:txBody>
      </p:sp>
      <p:sp>
        <p:nvSpPr>
          <p:cNvPr id="1069072" name="Rectangle 16">
            <a:extLst>
              <a:ext uri="{FF2B5EF4-FFF2-40B4-BE49-F238E27FC236}">
                <a16:creationId xmlns:a16="http://schemas.microsoft.com/office/drawing/2014/main" id="{46419020-ED98-3348-A530-ABCA09357B71}"/>
              </a:ext>
            </a:extLst>
          </p:cNvPr>
          <p:cNvSpPr>
            <a:spLocks noChangeArrowheads="1"/>
          </p:cNvSpPr>
          <p:nvPr/>
        </p:nvSpPr>
        <p:spPr bwMode="auto">
          <a:xfrm>
            <a:off x="2009775" y="2027238"/>
            <a:ext cx="4381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 YUDAH</a:t>
            </a:r>
            <a:endParaRPr lang="en-US" altLang="en-US" sz="1200">
              <a:latin typeface="Helvetica" pitchFamily="2" charset="0"/>
            </a:endParaRPr>
          </a:p>
        </p:txBody>
      </p:sp>
      <p:sp>
        <p:nvSpPr>
          <p:cNvPr id="1069073" name="Rectangle 17">
            <a:extLst>
              <a:ext uri="{FF2B5EF4-FFF2-40B4-BE49-F238E27FC236}">
                <a16:creationId xmlns:a16="http://schemas.microsoft.com/office/drawing/2014/main" id="{D719DAD0-AC74-7047-89D0-76619EA1C3D8}"/>
              </a:ext>
            </a:extLst>
          </p:cNvPr>
          <p:cNvSpPr>
            <a:spLocks noChangeArrowheads="1"/>
          </p:cNvSpPr>
          <p:nvPr/>
        </p:nvSpPr>
        <p:spPr bwMode="auto">
          <a:xfrm>
            <a:off x="1743075" y="2170113"/>
            <a:ext cx="254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69074" name="Rectangle 18">
            <a:extLst>
              <a:ext uri="{FF2B5EF4-FFF2-40B4-BE49-F238E27FC236}">
                <a16:creationId xmlns:a16="http://schemas.microsoft.com/office/drawing/2014/main" id="{79E05ACC-2E68-204E-ACE1-E542D621BD3F}"/>
              </a:ext>
            </a:extLst>
          </p:cNvPr>
          <p:cNvSpPr>
            <a:spLocks noChangeArrowheads="1"/>
          </p:cNvSpPr>
          <p:nvPr/>
        </p:nvSpPr>
        <p:spPr bwMode="auto">
          <a:xfrm>
            <a:off x="1973263" y="2170113"/>
            <a:ext cx="190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a:t>
            </a:r>
            <a:endParaRPr lang="en-US" altLang="en-US" sz="1200">
              <a:latin typeface="Helvetica" pitchFamily="2" charset="0"/>
            </a:endParaRPr>
          </a:p>
        </p:txBody>
      </p:sp>
      <p:sp>
        <p:nvSpPr>
          <p:cNvPr id="1069075" name="Rectangle 19">
            <a:extLst>
              <a:ext uri="{FF2B5EF4-FFF2-40B4-BE49-F238E27FC236}">
                <a16:creationId xmlns:a16="http://schemas.microsoft.com/office/drawing/2014/main" id="{100C0A6D-9F39-2149-92D8-3415B59DDF63}"/>
              </a:ext>
            </a:extLst>
          </p:cNvPr>
          <p:cNvSpPr>
            <a:spLocks noChangeArrowheads="1"/>
          </p:cNvSpPr>
          <p:nvPr/>
        </p:nvSpPr>
        <p:spPr bwMode="auto">
          <a:xfrm>
            <a:off x="2257425" y="2170113"/>
            <a:ext cx="6096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MEROSOT</a:t>
            </a:r>
            <a:endParaRPr lang="en-US" altLang="en-US" sz="1200">
              <a:latin typeface="Helvetica" pitchFamily="2" charset="0"/>
            </a:endParaRPr>
          </a:p>
        </p:txBody>
      </p:sp>
      <p:sp>
        <p:nvSpPr>
          <p:cNvPr id="1069076" name="Rectangle 20">
            <a:extLst>
              <a:ext uri="{FF2B5EF4-FFF2-40B4-BE49-F238E27FC236}">
                <a16:creationId xmlns:a16="http://schemas.microsoft.com/office/drawing/2014/main" id="{3F2E25A0-7BD1-E44D-995D-7670A3AE52C6}"/>
              </a:ext>
            </a:extLst>
          </p:cNvPr>
          <p:cNvSpPr>
            <a:spLocks noChangeArrowheads="1"/>
          </p:cNvSpPr>
          <p:nvPr/>
        </p:nvSpPr>
        <p:spPr bwMode="auto">
          <a:xfrm>
            <a:off x="2752725" y="2170113"/>
            <a:ext cx="38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a:t>
            </a:r>
            <a:endParaRPr lang="en-US" altLang="en-US" sz="1200">
              <a:latin typeface="Helvetica" pitchFamily="2" charset="0"/>
            </a:endParaRPr>
          </a:p>
        </p:txBody>
      </p:sp>
      <p:sp>
        <p:nvSpPr>
          <p:cNvPr id="1069077" name="Rectangle 21">
            <a:extLst>
              <a:ext uri="{FF2B5EF4-FFF2-40B4-BE49-F238E27FC236}">
                <a16:creationId xmlns:a16="http://schemas.microsoft.com/office/drawing/2014/main" id="{442DD52B-6D37-8541-BA75-12E121366DC7}"/>
              </a:ext>
            </a:extLst>
          </p:cNvPr>
          <p:cNvSpPr>
            <a:spLocks noChangeArrowheads="1"/>
          </p:cNvSpPr>
          <p:nvPr/>
        </p:nvSpPr>
        <p:spPr bwMode="auto">
          <a:xfrm>
            <a:off x="1636713" y="6230938"/>
            <a:ext cx="190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69078" name="Rectangle 22">
            <a:extLst>
              <a:ext uri="{FF2B5EF4-FFF2-40B4-BE49-F238E27FC236}">
                <a16:creationId xmlns:a16="http://schemas.microsoft.com/office/drawing/2014/main" id="{9659458D-221F-F444-AA36-43219938EE21}"/>
              </a:ext>
            </a:extLst>
          </p:cNvPr>
          <p:cNvSpPr>
            <a:spLocks noChangeArrowheads="1"/>
          </p:cNvSpPr>
          <p:nvPr/>
        </p:nvSpPr>
        <p:spPr bwMode="auto">
          <a:xfrm>
            <a:off x="1814513" y="6230938"/>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 </a:t>
            </a:r>
            <a:endParaRPr lang="en-US" altLang="en-US" sz="1200">
              <a:latin typeface="Helvetica" pitchFamily="2" charset="0"/>
            </a:endParaRPr>
          </a:p>
        </p:txBody>
      </p:sp>
      <p:sp>
        <p:nvSpPr>
          <p:cNvPr id="1069079" name="Rectangle 23">
            <a:extLst>
              <a:ext uri="{FF2B5EF4-FFF2-40B4-BE49-F238E27FC236}">
                <a16:creationId xmlns:a16="http://schemas.microsoft.com/office/drawing/2014/main" id="{0897CD62-E8D6-0943-804A-42E688BB4708}"/>
              </a:ext>
            </a:extLst>
          </p:cNvPr>
          <p:cNvSpPr>
            <a:spLocks noChangeArrowheads="1"/>
          </p:cNvSpPr>
          <p:nvPr/>
        </p:nvSpPr>
        <p:spPr bwMode="auto">
          <a:xfrm>
            <a:off x="1992313" y="6230938"/>
            <a:ext cx="4064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YUDAH</a:t>
            </a:r>
            <a:endParaRPr lang="en-US" altLang="en-US" sz="1200">
              <a:latin typeface="Helvetica" pitchFamily="2" charset="0"/>
            </a:endParaRPr>
          </a:p>
        </p:txBody>
      </p:sp>
      <p:sp>
        <p:nvSpPr>
          <p:cNvPr id="1069080" name="Rectangle 24">
            <a:extLst>
              <a:ext uri="{FF2B5EF4-FFF2-40B4-BE49-F238E27FC236}">
                <a16:creationId xmlns:a16="http://schemas.microsoft.com/office/drawing/2014/main" id="{70A37BBA-9CE8-674A-B509-385D249EF679}"/>
              </a:ext>
            </a:extLst>
          </p:cNvPr>
          <p:cNvSpPr>
            <a:spLocks noChangeArrowheads="1"/>
          </p:cNvSpPr>
          <p:nvPr/>
        </p:nvSpPr>
        <p:spPr bwMode="auto">
          <a:xfrm>
            <a:off x="1636713" y="6373813"/>
            <a:ext cx="254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69081" name="Rectangle 25">
            <a:extLst>
              <a:ext uri="{FF2B5EF4-FFF2-40B4-BE49-F238E27FC236}">
                <a16:creationId xmlns:a16="http://schemas.microsoft.com/office/drawing/2014/main" id="{064FD4CB-CA19-6948-BB96-3B9ED9F91504}"/>
              </a:ext>
            </a:extLst>
          </p:cNvPr>
          <p:cNvSpPr>
            <a:spLocks noChangeArrowheads="1"/>
          </p:cNvSpPr>
          <p:nvPr/>
        </p:nvSpPr>
        <p:spPr bwMode="auto">
          <a:xfrm>
            <a:off x="1866900" y="6373813"/>
            <a:ext cx="285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a:t>
            </a:r>
            <a:endParaRPr lang="en-US" altLang="en-US" sz="1200">
              <a:latin typeface="Helvetica" pitchFamily="2" charset="0"/>
            </a:endParaRPr>
          </a:p>
        </p:txBody>
      </p:sp>
      <p:sp>
        <p:nvSpPr>
          <p:cNvPr id="1069082" name="Rectangle 26">
            <a:extLst>
              <a:ext uri="{FF2B5EF4-FFF2-40B4-BE49-F238E27FC236}">
                <a16:creationId xmlns:a16="http://schemas.microsoft.com/office/drawing/2014/main" id="{2C824A16-9F86-1340-AFF3-9CD835CFFB45}"/>
              </a:ext>
            </a:extLst>
          </p:cNvPr>
          <p:cNvSpPr>
            <a:spLocks noChangeArrowheads="1"/>
          </p:cNvSpPr>
          <p:nvPr/>
        </p:nvSpPr>
        <p:spPr bwMode="auto">
          <a:xfrm>
            <a:off x="2239963" y="6373813"/>
            <a:ext cx="5524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KEMBALI</a:t>
            </a:r>
            <a:endParaRPr lang="en-US" altLang="en-US" sz="1200">
              <a:latin typeface="Helvetica" pitchFamily="2" charset="0"/>
            </a:endParaRPr>
          </a:p>
        </p:txBody>
      </p:sp>
      <p:sp>
        <p:nvSpPr>
          <p:cNvPr id="1069083" name="Rectangle 27">
            <a:extLst>
              <a:ext uri="{FF2B5EF4-FFF2-40B4-BE49-F238E27FC236}">
                <a16:creationId xmlns:a16="http://schemas.microsoft.com/office/drawing/2014/main" id="{2A542819-07D6-BB44-95F6-FA7B5E00A2E4}"/>
              </a:ext>
            </a:extLst>
          </p:cNvPr>
          <p:cNvSpPr>
            <a:spLocks noChangeArrowheads="1"/>
          </p:cNvSpPr>
          <p:nvPr/>
        </p:nvSpPr>
        <p:spPr bwMode="auto">
          <a:xfrm>
            <a:off x="2717800" y="6373813"/>
            <a:ext cx="38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a:t>
            </a:r>
            <a:endParaRPr lang="en-US" altLang="en-US" sz="1200">
              <a:latin typeface="Helvetica" pitchFamily="2" charset="0"/>
            </a:endParaRPr>
          </a:p>
        </p:txBody>
      </p:sp>
      <p:sp>
        <p:nvSpPr>
          <p:cNvPr id="1069084" name="Rectangle 28">
            <a:extLst>
              <a:ext uri="{FF2B5EF4-FFF2-40B4-BE49-F238E27FC236}">
                <a16:creationId xmlns:a16="http://schemas.microsoft.com/office/drawing/2014/main" id="{43EF5FB7-B151-4B44-A9F9-8D1E3BB95930}"/>
              </a:ext>
            </a:extLst>
          </p:cNvPr>
          <p:cNvSpPr>
            <a:spLocks noChangeArrowheads="1"/>
          </p:cNvSpPr>
          <p:nvPr/>
        </p:nvSpPr>
        <p:spPr bwMode="auto">
          <a:xfrm>
            <a:off x="1831975" y="3606800"/>
            <a:ext cx="31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69085" name="Rectangle 29">
            <a:extLst>
              <a:ext uri="{FF2B5EF4-FFF2-40B4-BE49-F238E27FC236}">
                <a16:creationId xmlns:a16="http://schemas.microsoft.com/office/drawing/2014/main" id="{9EEDA5DB-C3DF-8145-8EEF-6B8B8E052CD2}"/>
              </a:ext>
            </a:extLst>
          </p:cNvPr>
          <p:cNvSpPr>
            <a:spLocks noChangeArrowheads="1"/>
          </p:cNvSpPr>
          <p:nvPr/>
        </p:nvSpPr>
        <p:spPr bwMode="auto">
          <a:xfrm>
            <a:off x="1866900" y="3606800"/>
            <a:ext cx="2413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a:t>
            </a:r>
            <a:endParaRPr lang="en-US" altLang="en-US" sz="1200">
              <a:latin typeface="Helvetica" pitchFamily="2" charset="0"/>
            </a:endParaRPr>
          </a:p>
        </p:txBody>
      </p:sp>
      <p:sp>
        <p:nvSpPr>
          <p:cNvPr id="1069086" name="Rectangle 30">
            <a:extLst>
              <a:ext uri="{FF2B5EF4-FFF2-40B4-BE49-F238E27FC236}">
                <a16:creationId xmlns:a16="http://schemas.microsoft.com/office/drawing/2014/main" id="{FF0CCFA5-FD64-6340-900B-217EF65BDF14}"/>
              </a:ext>
            </a:extLst>
          </p:cNvPr>
          <p:cNvSpPr>
            <a:spLocks noChangeArrowheads="1"/>
          </p:cNvSpPr>
          <p:nvPr/>
        </p:nvSpPr>
        <p:spPr bwMode="auto">
          <a:xfrm>
            <a:off x="2009775" y="3606800"/>
            <a:ext cx="4381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 YUDAH</a:t>
            </a:r>
            <a:endParaRPr lang="en-US" altLang="en-US" sz="1200">
              <a:latin typeface="Helvetica" pitchFamily="2" charset="0"/>
            </a:endParaRPr>
          </a:p>
        </p:txBody>
      </p:sp>
      <p:sp>
        <p:nvSpPr>
          <p:cNvPr id="1069087" name="Rectangle 31">
            <a:extLst>
              <a:ext uri="{FF2B5EF4-FFF2-40B4-BE49-F238E27FC236}">
                <a16:creationId xmlns:a16="http://schemas.microsoft.com/office/drawing/2014/main" id="{33708249-8B8D-F241-AB6C-CB1897324C1D}"/>
              </a:ext>
            </a:extLst>
          </p:cNvPr>
          <p:cNvSpPr>
            <a:spLocks noChangeArrowheads="1"/>
          </p:cNvSpPr>
          <p:nvPr/>
        </p:nvSpPr>
        <p:spPr bwMode="auto">
          <a:xfrm>
            <a:off x="1831975" y="3730625"/>
            <a:ext cx="412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69088" name="Rectangle 32">
            <a:extLst>
              <a:ext uri="{FF2B5EF4-FFF2-40B4-BE49-F238E27FC236}">
                <a16:creationId xmlns:a16="http://schemas.microsoft.com/office/drawing/2014/main" id="{2259B266-1C47-554E-848C-3E5209AF464E}"/>
              </a:ext>
            </a:extLst>
          </p:cNvPr>
          <p:cNvSpPr>
            <a:spLocks noChangeArrowheads="1"/>
          </p:cNvSpPr>
          <p:nvPr/>
        </p:nvSpPr>
        <p:spPr bwMode="auto">
          <a:xfrm>
            <a:off x="2222500" y="3730625"/>
            <a:ext cx="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200">
              <a:latin typeface="Helvetica" pitchFamily="2" charset="0"/>
            </a:endParaRPr>
          </a:p>
        </p:txBody>
      </p:sp>
      <p:sp>
        <p:nvSpPr>
          <p:cNvPr id="1069089" name="Rectangle 33">
            <a:extLst>
              <a:ext uri="{FF2B5EF4-FFF2-40B4-BE49-F238E27FC236}">
                <a16:creationId xmlns:a16="http://schemas.microsoft.com/office/drawing/2014/main" id="{0B3844A2-F9F4-EE49-BF9B-6018DB1A1856}"/>
              </a:ext>
            </a:extLst>
          </p:cNvPr>
          <p:cNvSpPr>
            <a:spLocks noChangeArrowheads="1"/>
          </p:cNvSpPr>
          <p:nvPr/>
        </p:nvSpPr>
        <p:spPr bwMode="auto">
          <a:xfrm>
            <a:off x="2328863" y="3730625"/>
            <a:ext cx="412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KRISIS</a:t>
            </a:r>
            <a:endParaRPr lang="en-US" altLang="en-US" sz="1200">
              <a:latin typeface="Helvetica" pitchFamily="2" charset="0"/>
            </a:endParaRPr>
          </a:p>
        </p:txBody>
      </p:sp>
      <p:sp>
        <p:nvSpPr>
          <p:cNvPr id="1069090" name="Rectangle 34">
            <a:extLst>
              <a:ext uri="{FF2B5EF4-FFF2-40B4-BE49-F238E27FC236}">
                <a16:creationId xmlns:a16="http://schemas.microsoft.com/office/drawing/2014/main" id="{7093BA5A-51B3-DC4A-B2B7-F5708562E335}"/>
              </a:ext>
            </a:extLst>
          </p:cNvPr>
          <p:cNvSpPr>
            <a:spLocks noChangeArrowheads="1"/>
          </p:cNvSpPr>
          <p:nvPr/>
        </p:nvSpPr>
        <p:spPr bwMode="auto">
          <a:xfrm>
            <a:off x="2700338" y="3730625"/>
            <a:ext cx="38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a:t>
            </a:r>
            <a:endParaRPr lang="en-US" altLang="en-US" sz="1200">
              <a:latin typeface="Helvetica" pitchFamily="2" charset="0"/>
            </a:endParaRPr>
          </a:p>
        </p:txBody>
      </p:sp>
      <p:sp>
        <p:nvSpPr>
          <p:cNvPr id="1069091" name="Freeform 35">
            <a:extLst>
              <a:ext uri="{FF2B5EF4-FFF2-40B4-BE49-F238E27FC236}">
                <a16:creationId xmlns:a16="http://schemas.microsoft.com/office/drawing/2014/main" id="{CEDE8513-0BEA-A641-8676-86F1353482D5}"/>
              </a:ext>
            </a:extLst>
          </p:cNvPr>
          <p:cNvSpPr>
            <a:spLocks/>
          </p:cNvSpPr>
          <p:nvPr/>
        </p:nvSpPr>
        <p:spPr bwMode="auto">
          <a:xfrm>
            <a:off x="1558925" y="1912938"/>
            <a:ext cx="176213" cy="53975"/>
          </a:xfrm>
          <a:custGeom>
            <a:avLst/>
            <a:gdLst>
              <a:gd name="T0" fmla="*/ 0 w 111"/>
              <a:gd name="T1" fmla="*/ 0 h 34"/>
              <a:gd name="T2" fmla="*/ 111 w 111"/>
              <a:gd name="T3" fmla="*/ 0 h 34"/>
              <a:gd name="T4" fmla="*/ 111 w 111"/>
              <a:gd name="T5" fmla="*/ 23 h 34"/>
              <a:gd name="T6" fmla="*/ 111 w 111"/>
              <a:gd name="T7" fmla="*/ 34 h 34"/>
              <a:gd name="T8" fmla="*/ 0 w 111"/>
              <a:gd name="T9" fmla="*/ 34 h 34"/>
              <a:gd name="T10" fmla="*/ 0 w 111"/>
              <a:gd name="T11" fmla="*/ 23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23"/>
                </a:lnTo>
                <a:lnTo>
                  <a:pt x="111"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9092" name="Freeform 36">
            <a:extLst>
              <a:ext uri="{FF2B5EF4-FFF2-40B4-BE49-F238E27FC236}">
                <a16:creationId xmlns:a16="http://schemas.microsoft.com/office/drawing/2014/main" id="{122660B9-4F36-294D-8064-DAFDB768E84D}"/>
              </a:ext>
            </a:extLst>
          </p:cNvPr>
          <p:cNvSpPr>
            <a:spLocks/>
          </p:cNvSpPr>
          <p:nvPr/>
        </p:nvSpPr>
        <p:spPr bwMode="auto">
          <a:xfrm>
            <a:off x="1824038" y="1912938"/>
            <a:ext cx="177800" cy="53975"/>
          </a:xfrm>
          <a:custGeom>
            <a:avLst/>
            <a:gdLst>
              <a:gd name="T0" fmla="*/ 0 w 112"/>
              <a:gd name="T1" fmla="*/ 0 h 34"/>
              <a:gd name="T2" fmla="*/ 112 w 112"/>
              <a:gd name="T3" fmla="*/ 0 h 34"/>
              <a:gd name="T4" fmla="*/ 112 w 112"/>
              <a:gd name="T5" fmla="*/ 23 h 34"/>
              <a:gd name="T6" fmla="*/ 112 w 112"/>
              <a:gd name="T7" fmla="*/ 34 h 34"/>
              <a:gd name="T8" fmla="*/ 0 w 112"/>
              <a:gd name="T9" fmla="*/ 34 h 34"/>
              <a:gd name="T10" fmla="*/ 0 w 112"/>
              <a:gd name="T11" fmla="*/ 23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23"/>
                </a:lnTo>
                <a:lnTo>
                  <a:pt x="112"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9093" name="Freeform 37">
            <a:extLst>
              <a:ext uri="{FF2B5EF4-FFF2-40B4-BE49-F238E27FC236}">
                <a16:creationId xmlns:a16="http://schemas.microsoft.com/office/drawing/2014/main" id="{746BBA70-DCDC-DD4E-9816-3880D7816BA9}"/>
              </a:ext>
            </a:extLst>
          </p:cNvPr>
          <p:cNvSpPr>
            <a:spLocks/>
          </p:cNvSpPr>
          <p:nvPr/>
        </p:nvSpPr>
        <p:spPr bwMode="auto">
          <a:xfrm>
            <a:off x="2089150" y="1912938"/>
            <a:ext cx="177800" cy="53975"/>
          </a:xfrm>
          <a:custGeom>
            <a:avLst/>
            <a:gdLst>
              <a:gd name="T0" fmla="*/ 0 w 112"/>
              <a:gd name="T1" fmla="*/ 0 h 34"/>
              <a:gd name="T2" fmla="*/ 112 w 112"/>
              <a:gd name="T3" fmla="*/ 0 h 34"/>
              <a:gd name="T4" fmla="*/ 112 w 112"/>
              <a:gd name="T5" fmla="*/ 23 h 34"/>
              <a:gd name="T6" fmla="*/ 112 w 112"/>
              <a:gd name="T7" fmla="*/ 34 h 34"/>
              <a:gd name="T8" fmla="*/ 0 w 112"/>
              <a:gd name="T9" fmla="*/ 34 h 34"/>
              <a:gd name="T10" fmla="*/ 0 w 112"/>
              <a:gd name="T11" fmla="*/ 23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23"/>
                </a:lnTo>
                <a:lnTo>
                  <a:pt x="112"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9094" name="Freeform 38">
            <a:extLst>
              <a:ext uri="{FF2B5EF4-FFF2-40B4-BE49-F238E27FC236}">
                <a16:creationId xmlns:a16="http://schemas.microsoft.com/office/drawing/2014/main" id="{756C19C9-197F-5048-A79A-F6E7022FCC3A}"/>
              </a:ext>
            </a:extLst>
          </p:cNvPr>
          <p:cNvSpPr>
            <a:spLocks/>
          </p:cNvSpPr>
          <p:nvPr/>
        </p:nvSpPr>
        <p:spPr bwMode="auto">
          <a:xfrm>
            <a:off x="2338388" y="1912938"/>
            <a:ext cx="176212" cy="53975"/>
          </a:xfrm>
          <a:custGeom>
            <a:avLst/>
            <a:gdLst>
              <a:gd name="T0" fmla="*/ 0 w 111"/>
              <a:gd name="T1" fmla="*/ 0 h 34"/>
              <a:gd name="T2" fmla="*/ 111 w 111"/>
              <a:gd name="T3" fmla="*/ 0 h 34"/>
              <a:gd name="T4" fmla="*/ 111 w 111"/>
              <a:gd name="T5" fmla="*/ 23 h 34"/>
              <a:gd name="T6" fmla="*/ 111 w 111"/>
              <a:gd name="T7" fmla="*/ 34 h 34"/>
              <a:gd name="T8" fmla="*/ 0 w 111"/>
              <a:gd name="T9" fmla="*/ 34 h 34"/>
              <a:gd name="T10" fmla="*/ 0 w 111"/>
              <a:gd name="T11" fmla="*/ 23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23"/>
                </a:lnTo>
                <a:lnTo>
                  <a:pt x="111"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9095" name="Freeform 39">
            <a:extLst>
              <a:ext uri="{FF2B5EF4-FFF2-40B4-BE49-F238E27FC236}">
                <a16:creationId xmlns:a16="http://schemas.microsoft.com/office/drawing/2014/main" id="{92068252-7ECB-DB4E-87A3-AD919A2034BF}"/>
              </a:ext>
            </a:extLst>
          </p:cNvPr>
          <p:cNvSpPr>
            <a:spLocks/>
          </p:cNvSpPr>
          <p:nvPr/>
        </p:nvSpPr>
        <p:spPr bwMode="auto">
          <a:xfrm>
            <a:off x="2603500" y="1912938"/>
            <a:ext cx="177800" cy="53975"/>
          </a:xfrm>
          <a:custGeom>
            <a:avLst/>
            <a:gdLst>
              <a:gd name="T0" fmla="*/ 0 w 112"/>
              <a:gd name="T1" fmla="*/ 0 h 34"/>
              <a:gd name="T2" fmla="*/ 112 w 112"/>
              <a:gd name="T3" fmla="*/ 0 h 34"/>
              <a:gd name="T4" fmla="*/ 112 w 112"/>
              <a:gd name="T5" fmla="*/ 23 h 34"/>
              <a:gd name="T6" fmla="*/ 112 w 112"/>
              <a:gd name="T7" fmla="*/ 34 h 34"/>
              <a:gd name="T8" fmla="*/ 0 w 112"/>
              <a:gd name="T9" fmla="*/ 34 h 34"/>
              <a:gd name="T10" fmla="*/ 0 w 112"/>
              <a:gd name="T11" fmla="*/ 23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23"/>
                </a:lnTo>
                <a:lnTo>
                  <a:pt x="112"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9097" name="Line 41">
            <a:extLst>
              <a:ext uri="{FF2B5EF4-FFF2-40B4-BE49-F238E27FC236}">
                <a16:creationId xmlns:a16="http://schemas.microsoft.com/office/drawing/2014/main" id="{DC4D7175-0B2A-614D-B828-6E87187D630B}"/>
              </a:ext>
            </a:extLst>
          </p:cNvPr>
          <p:cNvSpPr>
            <a:spLocks noChangeShapeType="1"/>
          </p:cNvSpPr>
          <p:nvPr/>
        </p:nvSpPr>
        <p:spPr bwMode="auto">
          <a:xfrm>
            <a:off x="1558925" y="2481263"/>
            <a:ext cx="1239838"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098" name="Line 42">
            <a:extLst>
              <a:ext uri="{FF2B5EF4-FFF2-40B4-BE49-F238E27FC236}">
                <a16:creationId xmlns:a16="http://schemas.microsoft.com/office/drawing/2014/main" id="{0A871D7D-E0D5-F34E-BD50-756D330E49E6}"/>
              </a:ext>
            </a:extLst>
          </p:cNvPr>
          <p:cNvSpPr>
            <a:spLocks noChangeShapeType="1"/>
          </p:cNvSpPr>
          <p:nvPr/>
        </p:nvSpPr>
        <p:spPr bwMode="auto">
          <a:xfrm flipV="1">
            <a:off x="1539875" y="2779713"/>
            <a:ext cx="1246188" cy="3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099" name="Line 43">
            <a:extLst>
              <a:ext uri="{FF2B5EF4-FFF2-40B4-BE49-F238E27FC236}">
                <a16:creationId xmlns:a16="http://schemas.microsoft.com/office/drawing/2014/main" id="{1293EC2F-5706-284C-AEED-CE7EFBBB9AF8}"/>
              </a:ext>
            </a:extLst>
          </p:cNvPr>
          <p:cNvSpPr>
            <a:spLocks noChangeShapeType="1"/>
          </p:cNvSpPr>
          <p:nvPr/>
        </p:nvSpPr>
        <p:spPr bwMode="auto">
          <a:xfrm>
            <a:off x="1558925" y="3101975"/>
            <a:ext cx="1239838"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100" name="Line 44">
            <a:extLst>
              <a:ext uri="{FF2B5EF4-FFF2-40B4-BE49-F238E27FC236}">
                <a16:creationId xmlns:a16="http://schemas.microsoft.com/office/drawing/2014/main" id="{01BCA952-CB6A-F64B-8378-EC61E1819B3F}"/>
              </a:ext>
            </a:extLst>
          </p:cNvPr>
          <p:cNvSpPr>
            <a:spLocks noChangeShapeType="1"/>
          </p:cNvSpPr>
          <p:nvPr/>
        </p:nvSpPr>
        <p:spPr bwMode="auto">
          <a:xfrm>
            <a:off x="1539875" y="3438525"/>
            <a:ext cx="1223963"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101" name="Line 45">
            <a:extLst>
              <a:ext uri="{FF2B5EF4-FFF2-40B4-BE49-F238E27FC236}">
                <a16:creationId xmlns:a16="http://schemas.microsoft.com/office/drawing/2014/main" id="{0F16575F-5F00-6C4C-A8BC-B980CB4D97EC}"/>
              </a:ext>
            </a:extLst>
          </p:cNvPr>
          <p:cNvSpPr>
            <a:spLocks noChangeShapeType="1"/>
          </p:cNvSpPr>
          <p:nvPr/>
        </p:nvSpPr>
        <p:spPr bwMode="auto">
          <a:xfrm flipV="1">
            <a:off x="1522413" y="4046538"/>
            <a:ext cx="1284287" cy="12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102" name="Line 46">
            <a:extLst>
              <a:ext uri="{FF2B5EF4-FFF2-40B4-BE49-F238E27FC236}">
                <a16:creationId xmlns:a16="http://schemas.microsoft.com/office/drawing/2014/main" id="{009B7FAC-335D-414C-BED5-5111225B48C1}"/>
              </a:ext>
            </a:extLst>
          </p:cNvPr>
          <p:cNvSpPr>
            <a:spLocks noChangeShapeType="1"/>
          </p:cNvSpPr>
          <p:nvPr/>
        </p:nvSpPr>
        <p:spPr bwMode="auto">
          <a:xfrm flipV="1">
            <a:off x="1519238" y="4957763"/>
            <a:ext cx="1282700" cy="12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103" name="Line 47">
            <a:extLst>
              <a:ext uri="{FF2B5EF4-FFF2-40B4-BE49-F238E27FC236}">
                <a16:creationId xmlns:a16="http://schemas.microsoft.com/office/drawing/2014/main" id="{C5D64642-8A71-7A48-8395-208BB05B2648}"/>
              </a:ext>
            </a:extLst>
          </p:cNvPr>
          <p:cNvSpPr>
            <a:spLocks noChangeShapeType="1"/>
          </p:cNvSpPr>
          <p:nvPr/>
        </p:nvSpPr>
        <p:spPr bwMode="auto">
          <a:xfrm>
            <a:off x="1522413" y="5165725"/>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104" name="Line 48">
            <a:extLst>
              <a:ext uri="{FF2B5EF4-FFF2-40B4-BE49-F238E27FC236}">
                <a16:creationId xmlns:a16="http://schemas.microsoft.com/office/drawing/2014/main" id="{375E4238-1299-6E4F-BB92-6C6182C56662}"/>
              </a:ext>
            </a:extLst>
          </p:cNvPr>
          <p:cNvSpPr>
            <a:spLocks noChangeShapeType="1"/>
          </p:cNvSpPr>
          <p:nvPr/>
        </p:nvSpPr>
        <p:spPr bwMode="auto">
          <a:xfrm flipV="1">
            <a:off x="1539875" y="5688013"/>
            <a:ext cx="1241425" cy="3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105" name="Line 49">
            <a:extLst>
              <a:ext uri="{FF2B5EF4-FFF2-40B4-BE49-F238E27FC236}">
                <a16:creationId xmlns:a16="http://schemas.microsoft.com/office/drawing/2014/main" id="{CC332719-173B-754C-8EC0-C7BCDEBDB853}"/>
              </a:ext>
            </a:extLst>
          </p:cNvPr>
          <p:cNvSpPr>
            <a:spLocks noChangeShapeType="1"/>
          </p:cNvSpPr>
          <p:nvPr/>
        </p:nvSpPr>
        <p:spPr bwMode="auto">
          <a:xfrm>
            <a:off x="1539875" y="6027738"/>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106" name="Line 50">
            <a:extLst>
              <a:ext uri="{FF2B5EF4-FFF2-40B4-BE49-F238E27FC236}">
                <a16:creationId xmlns:a16="http://schemas.microsoft.com/office/drawing/2014/main" id="{4630C162-A0B2-9D47-BB1B-F547AFA0F8DA}"/>
              </a:ext>
            </a:extLst>
          </p:cNvPr>
          <p:cNvSpPr>
            <a:spLocks noChangeShapeType="1"/>
          </p:cNvSpPr>
          <p:nvPr/>
        </p:nvSpPr>
        <p:spPr bwMode="auto">
          <a:xfrm>
            <a:off x="1558925" y="6667500"/>
            <a:ext cx="1239838"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107" name="Line 51">
            <a:extLst>
              <a:ext uri="{FF2B5EF4-FFF2-40B4-BE49-F238E27FC236}">
                <a16:creationId xmlns:a16="http://schemas.microsoft.com/office/drawing/2014/main" id="{685B34A9-38F7-BC49-AD20-7EF37BDA45B3}"/>
              </a:ext>
            </a:extLst>
          </p:cNvPr>
          <p:cNvSpPr>
            <a:spLocks noChangeShapeType="1"/>
          </p:cNvSpPr>
          <p:nvPr/>
        </p:nvSpPr>
        <p:spPr bwMode="auto">
          <a:xfrm>
            <a:off x="1558925" y="7288213"/>
            <a:ext cx="1239838"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108" name="Rectangle 52">
            <a:extLst>
              <a:ext uri="{FF2B5EF4-FFF2-40B4-BE49-F238E27FC236}">
                <a16:creationId xmlns:a16="http://schemas.microsoft.com/office/drawing/2014/main" id="{DFF6634A-AF7D-C54C-96F9-47E3B5F8D398}"/>
              </a:ext>
            </a:extLst>
          </p:cNvPr>
          <p:cNvSpPr>
            <a:spLocks noChangeArrowheads="1"/>
          </p:cNvSpPr>
          <p:nvPr/>
        </p:nvSpPr>
        <p:spPr bwMode="auto">
          <a:xfrm>
            <a:off x="1520825" y="5365750"/>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600">
              <a:latin typeface="Helvetica" pitchFamily="2" charset="0"/>
            </a:endParaRPr>
          </a:p>
        </p:txBody>
      </p:sp>
      <p:sp>
        <p:nvSpPr>
          <p:cNvPr id="1069109" name="Rectangle 53">
            <a:extLst>
              <a:ext uri="{FF2B5EF4-FFF2-40B4-BE49-F238E27FC236}">
                <a16:creationId xmlns:a16="http://schemas.microsoft.com/office/drawing/2014/main" id="{63A55589-85E9-F346-83E6-AA434280700E}"/>
              </a:ext>
            </a:extLst>
          </p:cNvPr>
          <p:cNvSpPr>
            <a:spLocks noChangeArrowheads="1"/>
          </p:cNvSpPr>
          <p:nvPr/>
        </p:nvSpPr>
        <p:spPr bwMode="auto">
          <a:xfrm>
            <a:off x="1498600" y="3719513"/>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600">
              <a:latin typeface="Helvetica" pitchFamily="2" charset="0"/>
            </a:endParaRPr>
          </a:p>
        </p:txBody>
      </p:sp>
      <p:sp>
        <p:nvSpPr>
          <p:cNvPr id="1069110" name="Rectangle 54">
            <a:extLst>
              <a:ext uri="{FF2B5EF4-FFF2-40B4-BE49-F238E27FC236}">
                <a16:creationId xmlns:a16="http://schemas.microsoft.com/office/drawing/2014/main" id="{58584D3A-5B05-154E-8074-C6EAFD72840B}"/>
              </a:ext>
            </a:extLst>
          </p:cNvPr>
          <p:cNvSpPr>
            <a:spLocks noChangeArrowheads="1"/>
          </p:cNvSpPr>
          <p:nvPr/>
        </p:nvSpPr>
        <p:spPr bwMode="auto">
          <a:xfrm>
            <a:off x="1535113" y="2144713"/>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200">
              <a:latin typeface="Helvetica" pitchFamily="2" charset="0"/>
            </a:endParaRPr>
          </a:p>
        </p:txBody>
      </p:sp>
      <p:sp>
        <p:nvSpPr>
          <p:cNvPr id="1069111" name="Rectangle 55">
            <a:extLst>
              <a:ext uri="{FF2B5EF4-FFF2-40B4-BE49-F238E27FC236}">
                <a16:creationId xmlns:a16="http://schemas.microsoft.com/office/drawing/2014/main" id="{A95487BB-4E00-4043-B3F9-4F3DE986C47E}"/>
              </a:ext>
            </a:extLst>
          </p:cNvPr>
          <p:cNvSpPr>
            <a:spLocks noChangeArrowheads="1"/>
          </p:cNvSpPr>
          <p:nvPr/>
        </p:nvSpPr>
        <p:spPr bwMode="auto">
          <a:xfrm>
            <a:off x="1484313" y="4003675"/>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200">
              <a:latin typeface="Helvetica" pitchFamily="2" charset="0"/>
            </a:endParaRPr>
          </a:p>
        </p:txBody>
      </p:sp>
      <p:sp>
        <p:nvSpPr>
          <p:cNvPr id="1069112" name="Rectangle 56">
            <a:extLst>
              <a:ext uri="{FF2B5EF4-FFF2-40B4-BE49-F238E27FC236}">
                <a16:creationId xmlns:a16="http://schemas.microsoft.com/office/drawing/2014/main" id="{F0426D2B-7F07-C140-A2C5-54B2EB7DB450}"/>
              </a:ext>
            </a:extLst>
          </p:cNvPr>
          <p:cNvSpPr>
            <a:spLocks noChangeArrowheads="1"/>
          </p:cNvSpPr>
          <p:nvPr/>
        </p:nvSpPr>
        <p:spPr bwMode="auto">
          <a:xfrm>
            <a:off x="1504950" y="5661025"/>
            <a:ext cx="2762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b="1">
                <a:solidFill>
                  <a:srgbClr val="000000"/>
                </a:solidFill>
                <a:latin typeface="Helvetica" pitchFamily="2" charset="0"/>
              </a:rPr>
              <a:t>*</a:t>
            </a:r>
            <a:endParaRPr lang="en-US" altLang="en-US">
              <a:latin typeface="Helvetica" pitchFamily="2" charset="0"/>
            </a:endParaRPr>
          </a:p>
        </p:txBody>
      </p:sp>
      <p:sp>
        <p:nvSpPr>
          <p:cNvPr id="1069113" name="Rectangle 57">
            <a:extLst>
              <a:ext uri="{FF2B5EF4-FFF2-40B4-BE49-F238E27FC236}">
                <a16:creationId xmlns:a16="http://schemas.microsoft.com/office/drawing/2014/main" id="{55347365-ED27-9E4A-9648-B8F97E118895}"/>
              </a:ext>
            </a:extLst>
          </p:cNvPr>
          <p:cNvSpPr>
            <a:spLocks noChangeArrowheads="1"/>
          </p:cNvSpPr>
          <p:nvPr/>
        </p:nvSpPr>
        <p:spPr bwMode="auto">
          <a:xfrm>
            <a:off x="1636713" y="3270250"/>
            <a:ext cx="3857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Helvetica" pitchFamily="2" charset="0"/>
              </a:rPr>
              <a:t>         </a:t>
            </a:r>
            <a:endParaRPr lang="en-US" altLang="en-US" sz="1200">
              <a:latin typeface="Helvetica" pitchFamily="2" charset="0"/>
            </a:endParaRPr>
          </a:p>
        </p:txBody>
      </p:sp>
      <p:sp>
        <p:nvSpPr>
          <p:cNvPr id="1069114" name="Rectangle 58">
            <a:extLst>
              <a:ext uri="{FF2B5EF4-FFF2-40B4-BE49-F238E27FC236}">
                <a16:creationId xmlns:a16="http://schemas.microsoft.com/office/drawing/2014/main" id="{13E37362-E428-EE4C-90B9-F505BFFB10F7}"/>
              </a:ext>
            </a:extLst>
          </p:cNvPr>
          <p:cNvSpPr>
            <a:spLocks noChangeArrowheads="1"/>
          </p:cNvSpPr>
          <p:nvPr/>
        </p:nvSpPr>
        <p:spPr bwMode="auto">
          <a:xfrm>
            <a:off x="1443038" y="1690688"/>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        </a:t>
            </a:r>
            <a:endParaRPr lang="en-US" altLang="en-US" sz="1200">
              <a:latin typeface="Helvetica" pitchFamily="2" charset="0"/>
            </a:endParaRPr>
          </a:p>
        </p:txBody>
      </p:sp>
      <p:sp>
        <p:nvSpPr>
          <p:cNvPr id="1069115" name="Rectangle 59">
            <a:extLst>
              <a:ext uri="{FF2B5EF4-FFF2-40B4-BE49-F238E27FC236}">
                <a16:creationId xmlns:a16="http://schemas.microsoft.com/office/drawing/2014/main" id="{F0DB3000-A31B-894D-A807-C4CA9029EFB5}"/>
              </a:ext>
            </a:extLst>
          </p:cNvPr>
          <p:cNvSpPr>
            <a:spLocks noChangeArrowheads="1"/>
          </p:cNvSpPr>
          <p:nvPr/>
        </p:nvSpPr>
        <p:spPr bwMode="auto">
          <a:xfrm>
            <a:off x="119063" y="7415213"/>
            <a:ext cx="145415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endParaRPr lang="en-US" altLang="en-US" sz="1000">
              <a:latin typeface="Helvetica" pitchFamily="2" charset="0"/>
            </a:endParaRPr>
          </a:p>
        </p:txBody>
      </p:sp>
      <p:sp>
        <p:nvSpPr>
          <p:cNvPr id="1069116" name="Line 60">
            <a:extLst>
              <a:ext uri="{FF2B5EF4-FFF2-40B4-BE49-F238E27FC236}">
                <a16:creationId xmlns:a16="http://schemas.microsoft.com/office/drawing/2014/main" id="{77E735A8-75ED-A64A-9372-1EA081A156C3}"/>
              </a:ext>
            </a:extLst>
          </p:cNvPr>
          <p:cNvSpPr>
            <a:spLocks noChangeShapeType="1"/>
          </p:cNvSpPr>
          <p:nvPr/>
        </p:nvSpPr>
        <p:spPr bwMode="auto">
          <a:xfrm flipV="1">
            <a:off x="1009650" y="5421313"/>
            <a:ext cx="420688"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117" name="Line 61">
            <a:extLst>
              <a:ext uri="{FF2B5EF4-FFF2-40B4-BE49-F238E27FC236}">
                <a16:creationId xmlns:a16="http://schemas.microsoft.com/office/drawing/2014/main" id="{A80602C0-B9E1-B04A-B868-5C00D5DF9EF4}"/>
              </a:ext>
            </a:extLst>
          </p:cNvPr>
          <p:cNvSpPr>
            <a:spLocks noChangeShapeType="1"/>
          </p:cNvSpPr>
          <p:nvPr/>
        </p:nvSpPr>
        <p:spPr bwMode="auto">
          <a:xfrm>
            <a:off x="495300" y="3598863"/>
            <a:ext cx="957263"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118" name="Line 62">
            <a:extLst>
              <a:ext uri="{FF2B5EF4-FFF2-40B4-BE49-F238E27FC236}">
                <a16:creationId xmlns:a16="http://schemas.microsoft.com/office/drawing/2014/main" id="{C19E50DB-E9B9-EA42-A0C8-1F2C79CC17CC}"/>
              </a:ext>
            </a:extLst>
          </p:cNvPr>
          <p:cNvSpPr>
            <a:spLocks noChangeShapeType="1"/>
          </p:cNvSpPr>
          <p:nvPr/>
        </p:nvSpPr>
        <p:spPr bwMode="auto">
          <a:xfrm flipV="1">
            <a:off x="2887663" y="334963"/>
            <a:ext cx="0" cy="71374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9119" name="AutoShape 63">
            <a:extLst>
              <a:ext uri="{FF2B5EF4-FFF2-40B4-BE49-F238E27FC236}">
                <a16:creationId xmlns:a16="http://schemas.microsoft.com/office/drawing/2014/main" id="{6BD2448A-F237-464C-8CD6-A2F924411EE0}"/>
              </a:ext>
            </a:extLst>
          </p:cNvPr>
          <p:cNvSpPr>
            <a:spLocks noChangeArrowheads="1"/>
          </p:cNvSpPr>
          <p:nvPr/>
        </p:nvSpPr>
        <p:spPr bwMode="auto">
          <a:xfrm rot="5400000">
            <a:off x="1538288" y="1941513"/>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69120" name="AutoShape 64">
            <a:extLst>
              <a:ext uri="{FF2B5EF4-FFF2-40B4-BE49-F238E27FC236}">
                <a16:creationId xmlns:a16="http://schemas.microsoft.com/office/drawing/2014/main" id="{0CC1054C-1488-EE4A-99EC-77C9738DEA36}"/>
              </a:ext>
            </a:extLst>
          </p:cNvPr>
          <p:cNvSpPr>
            <a:spLocks noChangeArrowheads="1"/>
          </p:cNvSpPr>
          <p:nvPr/>
        </p:nvSpPr>
        <p:spPr bwMode="auto">
          <a:xfrm rot="5400000">
            <a:off x="1554163" y="3502025"/>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69121" name="AutoShape 65">
            <a:extLst>
              <a:ext uri="{FF2B5EF4-FFF2-40B4-BE49-F238E27FC236}">
                <a16:creationId xmlns:a16="http://schemas.microsoft.com/office/drawing/2014/main" id="{1D5B8093-E8B9-9241-86BA-2E75ECD7B49C}"/>
              </a:ext>
            </a:extLst>
          </p:cNvPr>
          <p:cNvSpPr>
            <a:spLocks noChangeArrowheads="1"/>
          </p:cNvSpPr>
          <p:nvPr/>
        </p:nvSpPr>
        <p:spPr bwMode="auto">
          <a:xfrm rot="5400000">
            <a:off x="1552575" y="5135563"/>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69122" name="AutoShape 66">
            <a:extLst>
              <a:ext uri="{FF2B5EF4-FFF2-40B4-BE49-F238E27FC236}">
                <a16:creationId xmlns:a16="http://schemas.microsoft.com/office/drawing/2014/main" id="{97036811-CC0C-3A4C-AA02-F77D770E3623}"/>
              </a:ext>
            </a:extLst>
          </p:cNvPr>
          <p:cNvSpPr>
            <a:spLocks noChangeArrowheads="1"/>
          </p:cNvSpPr>
          <p:nvPr/>
        </p:nvSpPr>
        <p:spPr bwMode="auto">
          <a:xfrm rot="5400000">
            <a:off x="1531938" y="6127750"/>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69123" name="Line 67">
            <a:extLst>
              <a:ext uri="{FF2B5EF4-FFF2-40B4-BE49-F238E27FC236}">
                <a16:creationId xmlns:a16="http://schemas.microsoft.com/office/drawing/2014/main" id="{36E2FE01-9321-B343-9F5D-F7E0939C076F}"/>
              </a:ext>
            </a:extLst>
          </p:cNvPr>
          <p:cNvSpPr>
            <a:spLocks noChangeShapeType="1"/>
          </p:cNvSpPr>
          <p:nvPr/>
        </p:nvSpPr>
        <p:spPr bwMode="auto">
          <a:xfrm flipV="1">
            <a:off x="1555750" y="1192213"/>
            <a:ext cx="1252538" cy="12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124" name="Line 68">
            <a:extLst>
              <a:ext uri="{FF2B5EF4-FFF2-40B4-BE49-F238E27FC236}">
                <a16:creationId xmlns:a16="http://schemas.microsoft.com/office/drawing/2014/main" id="{D70A8628-FBF3-2543-9181-F6F80681A1DA}"/>
              </a:ext>
            </a:extLst>
          </p:cNvPr>
          <p:cNvSpPr>
            <a:spLocks noChangeShapeType="1"/>
          </p:cNvSpPr>
          <p:nvPr/>
        </p:nvSpPr>
        <p:spPr bwMode="auto">
          <a:xfrm>
            <a:off x="3613150" y="121126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125" name="Line 69">
            <a:extLst>
              <a:ext uri="{FF2B5EF4-FFF2-40B4-BE49-F238E27FC236}">
                <a16:creationId xmlns:a16="http://schemas.microsoft.com/office/drawing/2014/main" id="{19793D72-40E4-8A45-837B-6D2E57349752}"/>
              </a:ext>
            </a:extLst>
          </p:cNvPr>
          <p:cNvSpPr>
            <a:spLocks noChangeShapeType="1"/>
          </p:cNvSpPr>
          <p:nvPr/>
        </p:nvSpPr>
        <p:spPr bwMode="auto">
          <a:xfrm>
            <a:off x="3613150" y="1500188"/>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126" name="Line 70">
            <a:extLst>
              <a:ext uri="{FF2B5EF4-FFF2-40B4-BE49-F238E27FC236}">
                <a16:creationId xmlns:a16="http://schemas.microsoft.com/office/drawing/2014/main" id="{D9B6C3FA-1124-A044-B874-563C0524AFB7}"/>
              </a:ext>
            </a:extLst>
          </p:cNvPr>
          <p:cNvSpPr>
            <a:spLocks noChangeShapeType="1"/>
          </p:cNvSpPr>
          <p:nvPr/>
        </p:nvSpPr>
        <p:spPr bwMode="auto">
          <a:xfrm>
            <a:off x="3613150" y="178911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127" name="Line 71">
            <a:extLst>
              <a:ext uri="{FF2B5EF4-FFF2-40B4-BE49-F238E27FC236}">
                <a16:creationId xmlns:a16="http://schemas.microsoft.com/office/drawing/2014/main" id="{5B2F6A69-AD93-E34B-A140-6B1DE8A49114}"/>
              </a:ext>
            </a:extLst>
          </p:cNvPr>
          <p:cNvSpPr>
            <a:spLocks noChangeShapeType="1"/>
          </p:cNvSpPr>
          <p:nvPr/>
        </p:nvSpPr>
        <p:spPr bwMode="auto">
          <a:xfrm>
            <a:off x="3613150" y="2463800"/>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128" name="Line 72">
            <a:extLst>
              <a:ext uri="{FF2B5EF4-FFF2-40B4-BE49-F238E27FC236}">
                <a16:creationId xmlns:a16="http://schemas.microsoft.com/office/drawing/2014/main" id="{BDC1DA6B-FCED-7F4A-9BCE-EADD5ADF922A}"/>
              </a:ext>
            </a:extLst>
          </p:cNvPr>
          <p:cNvSpPr>
            <a:spLocks noChangeShapeType="1"/>
          </p:cNvSpPr>
          <p:nvPr/>
        </p:nvSpPr>
        <p:spPr bwMode="auto">
          <a:xfrm>
            <a:off x="3630613" y="2765425"/>
            <a:ext cx="1223962"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129" name="Line 73">
            <a:extLst>
              <a:ext uri="{FF2B5EF4-FFF2-40B4-BE49-F238E27FC236}">
                <a16:creationId xmlns:a16="http://schemas.microsoft.com/office/drawing/2014/main" id="{A6C70AFE-8602-C742-8666-5C3C8EA470C0}"/>
              </a:ext>
            </a:extLst>
          </p:cNvPr>
          <p:cNvSpPr>
            <a:spLocks noChangeShapeType="1"/>
          </p:cNvSpPr>
          <p:nvPr/>
        </p:nvSpPr>
        <p:spPr bwMode="auto">
          <a:xfrm>
            <a:off x="3613150" y="308451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130" name="Line 74">
            <a:extLst>
              <a:ext uri="{FF2B5EF4-FFF2-40B4-BE49-F238E27FC236}">
                <a16:creationId xmlns:a16="http://schemas.microsoft.com/office/drawing/2014/main" id="{8B73BDB9-E1E5-0B4B-9985-FE9F6082F430}"/>
              </a:ext>
            </a:extLst>
          </p:cNvPr>
          <p:cNvSpPr>
            <a:spLocks noChangeShapeType="1"/>
          </p:cNvSpPr>
          <p:nvPr/>
        </p:nvSpPr>
        <p:spPr bwMode="auto">
          <a:xfrm>
            <a:off x="3613150" y="342106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140" name="Freeform 84">
            <a:extLst>
              <a:ext uri="{FF2B5EF4-FFF2-40B4-BE49-F238E27FC236}">
                <a16:creationId xmlns:a16="http://schemas.microsoft.com/office/drawing/2014/main" id="{81938EF1-9AAD-774C-ACB5-AA674229FC71}"/>
              </a:ext>
            </a:extLst>
          </p:cNvPr>
          <p:cNvSpPr>
            <a:spLocks/>
          </p:cNvSpPr>
          <p:nvPr/>
        </p:nvSpPr>
        <p:spPr bwMode="auto">
          <a:xfrm>
            <a:off x="3560763" y="1912938"/>
            <a:ext cx="176212" cy="53975"/>
          </a:xfrm>
          <a:custGeom>
            <a:avLst/>
            <a:gdLst>
              <a:gd name="T0" fmla="*/ 0 w 111"/>
              <a:gd name="T1" fmla="*/ 0 h 34"/>
              <a:gd name="T2" fmla="*/ 111 w 111"/>
              <a:gd name="T3" fmla="*/ 0 h 34"/>
              <a:gd name="T4" fmla="*/ 111 w 111"/>
              <a:gd name="T5" fmla="*/ 12 h 34"/>
              <a:gd name="T6" fmla="*/ 111 w 111"/>
              <a:gd name="T7" fmla="*/ 34 h 34"/>
              <a:gd name="T8" fmla="*/ 0 w 111"/>
              <a:gd name="T9" fmla="*/ 34 h 34"/>
              <a:gd name="T10" fmla="*/ 0 w 111"/>
              <a:gd name="T11" fmla="*/ 12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12"/>
                </a:lnTo>
                <a:lnTo>
                  <a:pt x="111"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9141" name="Freeform 85">
            <a:extLst>
              <a:ext uri="{FF2B5EF4-FFF2-40B4-BE49-F238E27FC236}">
                <a16:creationId xmlns:a16="http://schemas.microsoft.com/office/drawing/2014/main" id="{2883667E-5209-054A-83FF-6C1C165A5313}"/>
              </a:ext>
            </a:extLst>
          </p:cNvPr>
          <p:cNvSpPr>
            <a:spLocks/>
          </p:cNvSpPr>
          <p:nvPr/>
        </p:nvSpPr>
        <p:spPr bwMode="auto">
          <a:xfrm>
            <a:off x="3808413" y="1912938"/>
            <a:ext cx="177800" cy="53975"/>
          </a:xfrm>
          <a:custGeom>
            <a:avLst/>
            <a:gdLst>
              <a:gd name="T0" fmla="*/ 0 w 112"/>
              <a:gd name="T1" fmla="*/ 0 h 34"/>
              <a:gd name="T2" fmla="*/ 112 w 112"/>
              <a:gd name="T3" fmla="*/ 0 h 34"/>
              <a:gd name="T4" fmla="*/ 112 w 112"/>
              <a:gd name="T5" fmla="*/ 12 h 34"/>
              <a:gd name="T6" fmla="*/ 112 w 112"/>
              <a:gd name="T7" fmla="*/ 34 h 34"/>
              <a:gd name="T8" fmla="*/ 0 w 112"/>
              <a:gd name="T9" fmla="*/ 34 h 34"/>
              <a:gd name="T10" fmla="*/ 0 w 112"/>
              <a:gd name="T11" fmla="*/ 12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12"/>
                </a:lnTo>
                <a:lnTo>
                  <a:pt x="112"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9142" name="Freeform 86">
            <a:extLst>
              <a:ext uri="{FF2B5EF4-FFF2-40B4-BE49-F238E27FC236}">
                <a16:creationId xmlns:a16="http://schemas.microsoft.com/office/drawing/2014/main" id="{204BCB27-3E66-0D45-A7E9-21243FFB2A69}"/>
              </a:ext>
            </a:extLst>
          </p:cNvPr>
          <p:cNvSpPr>
            <a:spLocks/>
          </p:cNvSpPr>
          <p:nvPr/>
        </p:nvSpPr>
        <p:spPr bwMode="auto">
          <a:xfrm>
            <a:off x="4073525" y="1912938"/>
            <a:ext cx="177800" cy="53975"/>
          </a:xfrm>
          <a:custGeom>
            <a:avLst/>
            <a:gdLst>
              <a:gd name="T0" fmla="*/ 0 w 112"/>
              <a:gd name="T1" fmla="*/ 0 h 34"/>
              <a:gd name="T2" fmla="*/ 112 w 112"/>
              <a:gd name="T3" fmla="*/ 0 h 34"/>
              <a:gd name="T4" fmla="*/ 112 w 112"/>
              <a:gd name="T5" fmla="*/ 12 h 34"/>
              <a:gd name="T6" fmla="*/ 112 w 112"/>
              <a:gd name="T7" fmla="*/ 34 h 34"/>
              <a:gd name="T8" fmla="*/ 0 w 112"/>
              <a:gd name="T9" fmla="*/ 34 h 34"/>
              <a:gd name="T10" fmla="*/ 0 w 112"/>
              <a:gd name="T11" fmla="*/ 12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12"/>
                </a:lnTo>
                <a:lnTo>
                  <a:pt x="112"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9143" name="Freeform 87">
            <a:extLst>
              <a:ext uri="{FF2B5EF4-FFF2-40B4-BE49-F238E27FC236}">
                <a16:creationId xmlns:a16="http://schemas.microsoft.com/office/drawing/2014/main" id="{0A35B15E-E112-3D48-9CF5-7D87D1DC4BFA}"/>
              </a:ext>
            </a:extLst>
          </p:cNvPr>
          <p:cNvSpPr>
            <a:spLocks/>
          </p:cNvSpPr>
          <p:nvPr/>
        </p:nvSpPr>
        <p:spPr bwMode="auto">
          <a:xfrm>
            <a:off x="4340225" y="1912938"/>
            <a:ext cx="176213" cy="53975"/>
          </a:xfrm>
          <a:custGeom>
            <a:avLst/>
            <a:gdLst>
              <a:gd name="T0" fmla="*/ 0 w 111"/>
              <a:gd name="T1" fmla="*/ 0 h 34"/>
              <a:gd name="T2" fmla="*/ 111 w 111"/>
              <a:gd name="T3" fmla="*/ 0 h 34"/>
              <a:gd name="T4" fmla="*/ 111 w 111"/>
              <a:gd name="T5" fmla="*/ 12 h 34"/>
              <a:gd name="T6" fmla="*/ 111 w 111"/>
              <a:gd name="T7" fmla="*/ 34 h 34"/>
              <a:gd name="T8" fmla="*/ 0 w 111"/>
              <a:gd name="T9" fmla="*/ 34 h 34"/>
              <a:gd name="T10" fmla="*/ 0 w 111"/>
              <a:gd name="T11" fmla="*/ 12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12"/>
                </a:lnTo>
                <a:lnTo>
                  <a:pt x="111"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9144" name="Freeform 88">
            <a:extLst>
              <a:ext uri="{FF2B5EF4-FFF2-40B4-BE49-F238E27FC236}">
                <a16:creationId xmlns:a16="http://schemas.microsoft.com/office/drawing/2014/main" id="{2CD987A7-9B51-794A-B4DA-69C0E6415E15}"/>
              </a:ext>
            </a:extLst>
          </p:cNvPr>
          <p:cNvSpPr>
            <a:spLocks/>
          </p:cNvSpPr>
          <p:nvPr/>
        </p:nvSpPr>
        <p:spPr bwMode="auto">
          <a:xfrm>
            <a:off x="4605338" y="1912938"/>
            <a:ext cx="177800" cy="53975"/>
          </a:xfrm>
          <a:custGeom>
            <a:avLst/>
            <a:gdLst>
              <a:gd name="T0" fmla="*/ 0 w 112"/>
              <a:gd name="T1" fmla="*/ 0 h 34"/>
              <a:gd name="T2" fmla="*/ 112 w 112"/>
              <a:gd name="T3" fmla="*/ 0 h 34"/>
              <a:gd name="T4" fmla="*/ 112 w 112"/>
              <a:gd name="T5" fmla="*/ 12 h 34"/>
              <a:gd name="T6" fmla="*/ 112 w 112"/>
              <a:gd name="T7" fmla="*/ 34 h 34"/>
              <a:gd name="T8" fmla="*/ 0 w 112"/>
              <a:gd name="T9" fmla="*/ 34 h 34"/>
              <a:gd name="T10" fmla="*/ 0 w 112"/>
              <a:gd name="T11" fmla="*/ 12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12"/>
                </a:lnTo>
                <a:lnTo>
                  <a:pt x="112"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9145" name="Rectangle 89">
            <a:extLst>
              <a:ext uri="{FF2B5EF4-FFF2-40B4-BE49-F238E27FC236}">
                <a16:creationId xmlns:a16="http://schemas.microsoft.com/office/drawing/2014/main" id="{FED4CB90-9BD8-914A-96D1-7021EDBF2B24}"/>
              </a:ext>
            </a:extLst>
          </p:cNvPr>
          <p:cNvSpPr>
            <a:spLocks noChangeArrowheads="1"/>
          </p:cNvSpPr>
          <p:nvPr/>
        </p:nvSpPr>
        <p:spPr bwMode="auto">
          <a:xfrm>
            <a:off x="3619500" y="862013"/>
            <a:ext cx="220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A</a:t>
            </a:r>
            <a:endParaRPr lang="en-US" altLang="en-US" sz="1200">
              <a:latin typeface="Engravers MT" panose="02090707080505020304" pitchFamily="18" charset="77"/>
            </a:endParaRPr>
          </a:p>
        </p:txBody>
      </p:sp>
      <p:sp>
        <p:nvSpPr>
          <p:cNvPr id="1069146" name="Rectangle 90">
            <a:extLst>
              <a:ext uri="{FF2B5EF4-FFF2-40B4-BE49-F238E27FC236}">
                <a16:creationId xmlns:a16="http://schemas.microsoft.com/office/drawing/2014/main" id="{97409E53-5761-5443-9147-FF91EC649D30}"/>
              </a:ext>
            </a:extLst>
          </p:cNvPr>
          <p:cNvSpPr>
            <a:spLocks noChangeArrowheads="1"/>
          </p:cNvSpPr>
          <p:nvPr/>
        </p:nvSpPr>
        <p:spPr bwMode="auto">
          <a:xfrm>
            <a:off x="3597275" y="1168400"/>
            <a:ext cx="238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H</a:t>
            </a:r>
            <a:endParaRPr lang="en-US" altLang="en-US" sz="1200">
              <a:latin typeface="Engravers MT" panose="02090707080505020304" pitchFamily="18" charset="77"/>
            </a:endParaRPr>
          </a:p>
        </p:txBody>
      </p:sp>
      <p:sp>
        <p:nvSpPr>
          <p:cNvPr id="1069147" name="Rectangle 91">
            <a:extLst>
              <a:ext uri="{FF2B5EF4-FFF2-40B4-BE49-F238E27FC236}">
                <a16:creationId xmlns:a16="http://schemas.microsoft.com/office/drawing/2014/main" id="{CB1A30D7-D027-4E4C-BACA-D4126E722250}"/>
              </a:ext>
            </a:extLst>
          </p:cNvPr>
          <p:cNvSpPr>
            <a:spLocks noChangeArrowheads="1"/>
          </p:cNvSpPr>
          <p:nvPr/>
        </p:nvSpPr>
        <p:spPr bwMode="auto">
          <a:xfrm>
            <a:off x="3584575" y="1457325"/>
            <a:ext cx="220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Y</a:t>
            </a:r>
            <a:endParaRPr lang="en-US" altLang="en-US" sz="1200">
              <a:latin typeface="Engravers MT" panose="02090707080505020304" pitchFamily="18" charset="77"/>
            </a:endParaRPr>
          </a:p>
        </p:txBody>
      </p:sp>
      <p:sp>
        <p:nvSpPr>
          <p:cNvPr id="1069148" name="Rectangle 92">
            <a:extLst>
              <a:ext uri="{FF2B5EF4-FFF2-40B4-BE49-F238E27FC236}">
                <a16:creationId xmlns:a16="http://schemas.microsoft.com/office/drawing/2014/main" id="{4BEA2551-6EEA-1343-8C56-E8AE3BA783A7}"/>
              </a:ext>
            </a:extLst>
          </p:cNvPr>
          <p:cNvSpPr>
            <a:spLocks noChangeArrowheads="1"/>
          </p:cNvSpPr>
          <p:nvPr/>
        </p:nvSpPr>
        <p:spPr bwMode="auto">
          <a:xfrm>
            <a:off x="3567113" y="2125663"/>
            <a:ext cx="220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Y</a:t>
            </a:r>
            <a:endParaRPr lang="en-US" altLang="en-US" sz="1200">
              <a:latin typeface="Engravers MT" panose="02090707080505020304" pitchFamily="18" charset="77"/>
            </a:endParaRPr>
          </a:p>
        </p:txBody>
      </p:sp>
      <p:sp>
        <p:nvSpPr>
          <p:cNvPr id="1069149" name="Rectangle 93">
            <a:extLst>
              <a:ext uri="{FF2B5EF4-FFF2-40B4-BE49-F238E27FC236}">
                <a16:creationId xmlns:a16="http://schemas.microsoft.com/office/drawing/2014/main" id="{49C008C4-66D1-9445-8A96-A3EAB8B83FCD}"/>
              </a:ext>
            </a:extLst>
          </p:cNvPr>
          <p:cNvSpPr>
            <a:spLocks noChangeArrowheads="1"/>
          </p:cNvSpPr>
          <p:nvPr/>
        </p:nvSpPr>
        <p:spPr bwMode="auto">
          <a:xfrm>
            <a:off x="3602038" y="2433638"/>
            <a:ext cx="220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Y</a:t>
            </a:r>
            <a:endParaRPr lang="en-US" altLang="en-US" sz="1200">
              <a:latin typeface="Engravers MT" panose="02090707080505020304" pitchFamily="18" charset="77"/>
            </a:endParaRPr>
          </a:p>
        </p:txBody>
      </p:sp>
      <p:sp>
        <p:nvSpPr>
          <p:cNvPr id="1069150" name="Rectangle 94">
            <a:extLst>
              <a:ext uri="{FF2B5EF4-FFF2-40B4-BE49-F238E27FC236}">
                <a16:creationId xmlns:a16="http://schemas.microsoft.com/office/drawing/2014/main" id="{14B3A339-7610-5646-907A-2B8375F4C4E5}"/>
              </a:ext>
            </a:extLst>
          </p:cNvPr>
          <p:cNvSpPr>
            <a:spLocks noChangeArrowheads="1"/>
          </p:cNvSpPr>
          <p:nvPr/>
        </p:nvSpPr>
        <p:spPr bwMode="auto">
          <a:xfrm>
            <a:off x="3578225" y="2733675"/>
            <a:ext cx="274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M</a:t>
            </a:r>
            <a:endParaRPr lang="en-US" altLang="en-US" sz="1200">
              <a:latin typeface="Engravers MT" panose="02090707080505020304" pitchFamily="18" charset="77"/>
            </a:endParaRPr>
          </a:p>
        </p:txBody>
      </p:sp>
      <p:sp>
        <p:nvSpPr>
          <p:cNvPr id="1069151" name="Rectangle 95">
            <a:extLst>
              <a:ext uri="{FF2B5EF4-FFF2-40B4-BE49-F238E27FC236}">
                <a16:creationId xmlns:a16="http://schemas.microsoft.com/office/drawing/2014/main" id="{DABA8CE8-9309-D548-8CCD-171FBF6F1C11}"/>
              </a:ext>
            </a:extLst>
          </p:cNvPr>
          <p:cNvSpPr>
            <a:spLocks noChangeArrowheads="1"/>
          </p:cNvSpPr>
          <p:nvPr/>
        </p:nvSpPr>
        <p:spPr bwMode="auto">
          <a:xfrm>
            <a:off x="3600450" y="307181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O</a:t>
            </a:r>
            <a:endParaRPr lang="en-US" altLang="en-US" sz="1200">
              <a:latin typeface="Engravers MT" panose="02090707080505020304" pitchFamily="18" charset="77"/>
            </a:endParaRPr>
          </a:p>
        </p:txBody>
      </p:sp>
      <p:sp>
        <p:nvSpPr>
          <p:cNvPr id="1069158" name="Rectangle 102">
            <a:extLst>
              <a:ext uri="{FF2B5EF4-FFF2-40B4-BE49-F238E27FC236}">
                <a16:creationId xmlns:a16="http://schemas.microsoft.com/office/drawing/2014/main" id="{6CA7B4B0-BB4D-D244-A496-9895D51EAEA3}"/>
              </a:ext>
            </a:extLst>
          </p:cNvPr>
          <p:cNvSpPr>
            <a:spLocks noChangeArrowheads="1"/>
          </p:cNvSpPr>
          <p:nvPr/>
        </p:nvSpPr>
        <p:spPr bwMode="auto">
          <a:xfrm>
            <a:off x="3443288" y="376238"/>
            <a:ext cx="145573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b="1">
                <a:solidFill>
                  <a:srgbClr val="000000"/>
                </a:solidFill>
                <a:latin typeface="Helvetica" pitchFamily="2" charset="0"/>
              </a:rPr>
              <a:t>Menguraikan The</a:t>
            </a:r>
            <a:endParaRPr lang="en-US" altLang="en-US" sz="1200">
              <a:latin typeface="Engravers MT" panose="02090707080505020304" pitchFamily="18" charset="77"/>
            </a:endParaRPr>
          </a:p>
        </p:txBody>
      </p:sp>
      <p:sp>
        <p:nvSpPr>
          <p:cNvPr id="1069159" name="Rectangle 103">
            <a:extLst>
              <a:ext uri="{FF2B5EF4-FFF2-40B4-BE49-F238E27FC236}">
                <a16:creationId xmlns:a16="http://schemas.microsoft.com/office/drawing/2014/main" id="{C7EC063A-B877-D14B-A59A-F3B50CA3EEB7}"/>
              </a:ext>
            </a:extLst>
          </p:cNvPr>
          <p:cNvSpPr>
            <a:spLocks noChangeArrowheads="1"/>
          </p:cNvSpPr>
          <p:nvPr/>
        </p:nvSpPr>
        <p:spPr bwMode="auto">
          <a:xfrm>
            <a:off x="3289300" y="588963"/>
            <a:ext cx="13779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b="1">
                <a:solidFill>
                  <a:srgbClr val="000000"/>
                </a:solidFill>
                <a:latin typeface="Helvetica" pitchFamily="2" charset="0"/>
              </a:rPr>
              <a:t>Kitab Nabi-Nabi!</a:t>
            </a:r>
            <a:endParaRPr lang="en-US" altLang="en-US" sz="1200">
              <a:latin typeface="Engravers MT" panose="02090707080505020304" pitchFamily="18" charset="77"/>
            </a:endParaRPr>
          </a:p>
        </p:txBody>
      </p:sp>
      <p:sp>
        <p:nvSpPr>
          <p:cNvPr id="1069160" name="Rectangle 104">
            <a:extLst>
              <a:ext uri="{FF2B5EF4-FFF2-40B4-BE49-F238E27FC236}">
                <a16:creationId xmlns:a16="http://schemas.microsoft.com/office/drawing/2014/main" id="{B68955A9-151F-CE45-8571-DD23EFDFD78C}"/>
              </a:ext>
            </a:extLst>
          </p:cNvPr>
          <p:cNvSpPr>
            <a:spLocks noChangeArrowheads="1"/>
          </p:cNvSpPr>
          <p:nvPr/>
        </p:nvSpPr>
        <p:spPr bwMode="auto">
          <a:xfrm>
            <a:off x="3981450" y="862013"/>
            <a:ext cx="55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nda</a:t>
            </a:r>
            <a:endParaRPr lang="en-US" altLang="en-US" sz="1200" i="1">
              <a:latin typeface="Engravers MT" panose="02090707080505020304" pitchFamily="18" charset="77"/>
            </a:endParaRPr>
          </a:p>
        </p:txBody>
      </p:sp>
      <p:sp>
        <p:nvSpPr>
          <p:cNvPr id="1069161" name="Rectangle 105">
            <a:extLst>
              <a:ext uri="{FF2B5EF4-FFF2-40B4-BE49-F238E27FC236}">
                <a16:creationId xmlns:a16="http://schemas.microsoft.com/office/drawing/2014/main" id="{F7BBD48D-68CC-D14F-A735-651C47ED69FD}"/>
              </a:ext>
            </a:extLst>
          </p:cNvPr>
          <p:cNvSpPr>
            <a:spLocks noChangeArrowheads="1"/>
          </p:cNvSpPr>
          <p:nvPr/>
        </p:nvSpPr>
        <p:spPr bwMode="auto">
          <a:xfrm>
            <a:off x="3997325" y="1165225"/>
            <a:ext cx="642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arus</a:t>
            </a:r>
            <a:endParaRPr lang="en-US" altLang="en-US" sz="1200" i="1">
              <a:latin typeface="Engravers MT" panose="02090707080505020304" pitchFamily="18" charset="77"/>
            </a:endParaRPr>
          </a:p>
        </p:txBody>
      </p:sp>
      <p:sp>
        <p:nvSpPr>
          <p:cNvPr id="1069162" name="Rectangle 106">
            <a:extLst>
              <a:ext uri="{FF2B5EF4-FFF2-40B4-BE49-F238E27FC236}">
                <a16:creationId xmlns:a16="http://schemas.microsoft.com/office/drawing/2014/main" id="{BD48F55F-DF13-2F4D-BFD2-808CDD1968E8}"/>
              </a:ext>
            </a:extLst>
          </p:cNvPr>
          <p:cNvSpPr>
            <a:spLocks noChangeArrowheads="1"/>
          </p:cNvSpPr>
          <p:nvPr/>
        </p:nvSpPr>
        <p:spPr bwMode="auto">
          <a:xfrm>
            <a:off x="3990975" y="1452563"/>
            <a:ext cx="606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akin</a:t>
            </a:r>
            <a:endParaRPr lang="en-US" altLang="en-US" sz="1200" i="1">
              <a:latin typeface="Engravers MT" panose="02090707080505020304" pitchFamily="18" charset="77"/>
            </a:endParaRPr>
          </a:p>
        </p:txBody>
      </p:sp>
      <p:sp>
        <p:nvSpPr>
          <p:cNvPr id="1069163" name="Rectangle 107">
            <a:extLst>
              <a:ext uri="{FF2B5EF4-FFF2-40B4-BE49-F238E27FC236}">
                <a16:creationId xmlns:a16="http://schemas.microsoft.com/office/drawing/2014/main" id="{974C4BC7-1A17-FA48-9738-7AC93FCAA7D9}"/>
              </a:ext>
            </a:extLst>
          </p:cNvPr>
          <p:cNvSpPr>
            <a:spLocks noChangeArrowheads="1"/>
          </p:cNvSpPr>
          <p:nvPr/>
        </p:nvSpPr>
        <p:spPr bwMode="auto">
          <a:xfrm>
            <a:off x="4014788" y="2120900"/>
            <a:ext cx="698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esus</a:t>
            </a:r>
            <a:endParaRPr lang="en-US" altLang="en-US" sz="1200" i="1">
              <a:latin typeface="Engravers MT" panose="02090707080505020304" pitchFamily="18" charset="77"/>
            </a:endParaRPr>
          </a:p>
        </p:txBody>
      </p:sp>
      <p:sp>
        <p:nvSpPr>
          <p:cNvPr id="1069164" name="Rectangle 108">
            <a:extLst>
              <a:ext uri="{FF2B5EF4-FFF2-40B4-BE49-F238E27FC236}">
                <a16:creationId xmlns:a16="http://schemas.microsoft.com/office/drawing/2014/main" id="{2095F555-5194-F54F-8D90-847B231F89CC}"/>
              </a:ext>
            </a:extLst>
          </p:cNvPr>
          <p:cNvSpPr>
            <a:spLocks noChangeArrowheads="1"/>
          </p:cNvSpPr>
          <p:nvPr/>
        </p:nvSpPr>
        <p:spPr bwMode="auto">
          <a:xfrm>
            <a:off x="3898900" y="2439988"/>
            <a:ext cx="55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ang</a:t>
            </a:r>
            <a:endParaRPr lang="en-US" altLang="en-US" sz="1200" i="1">
              <a:latin typeface="Engravers MT" panose="02090707080505020304" pitchFamily="18" charset="77"/>
            </a:endParaRPr>
          </a:p>
        </p:txBody>
      </p:sp>
      <p:sp>
        <p:nvSpPr>
          <p:cNvPr id="1069165" name="Rectangle 109">
            <a:extLst>
              <a:ext uri="{FF2B5EF4-FFF2-40B4-BE49-F238E27FC236}">
                <a16:creationId xmlns:a16="http://schemas.microsoft.com/office/drawing/2014/main" id="{9A40F6ED-6EAE-E740-AD77-34C5B3BFD3AE}"/>
              </a:ext>
            </a:extLst>
          </p:cNvPr>
          <p:cNvSpPr>
            <a:spLocks noChangeArrowheads="1"/>
          </p:cNvSpPr>
          <p:nvPr/>
        </p:nvSpPr>
        <p:spPr bwMode="auto">
          <a:xfrm>
            <a:off x="3911600" y="2862263"/>
            <a:ext cx="11033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i="1">
                <a:solidFill>
                  <a:srgbClr val="000000"/>
                </a:solidFill>
                <a:latin typeface="Helvetica" pitchFamily="2" charset="0"/>
              </a:rPr>
              <a:t>enyelamatkan</a:t>
            </a:r>
            <a:endParaRPr lang="en-US" altLang="en-US" sz="1400" i="1">
              <a:latin typeface="Engravers MT" panose="02090707080505020304" pitchFamily="18" charset="77"/>
            </a:endParaRPr>
          </a:p>
        </p:txBody>
      </p:sp>
      <p:sp>
        <p:nvSpPr>
          <p:cNvPr id="1069166" name="Rectangle 110">
            <a:extLst>
              <a:ext uri="{FF2B5EF4-FFF2-40B4-BE49-F238E27FC236}">
                <a16:creationId xmlns:a16="http://schemas.microsoft.com/office/drawing/2014/main" id="{7B2C6FF1-1C02-C14C-B7E9-2952594BA70E}"/>
              </a:ext>
            </a:extLst>
          </p:cNvPr>
          <p:cNvSpPr>
            <a:spLocks noChangeArrowheads="1"/>
          </p:cNvSpPr>
          <p:nvPr/>
        </p:nvSpPr>
        <p:spPr bwMode="auto">
          <a:xfrm>
            <a:off x="3997325" y="3079750"/>
            <a:ext cx="661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rang</a:t>
            </a:r>
            <a:endParaRPr lang="en-US" altLang="en-US" sz="1200" i="1">
              <a:latin typeface="Engravers MT" panose="02090707080505020304" pitchFamily="18" charset="77"/>
            </a:endParaRPr>
          </a:p>
        </p:txBody>
      </p:sp>
      <p:sp>
        <p:nvSpPr>
          <p:cNvPr id="1069178" name="Rectangle 122">
            <a:extLst>
              <a:ext uri="{FF2B5EF4-FFF2-40B4-BE49-F238E27FC236}">
                <a16:creationId xmlns:a16="http://schemas.microsoft.com/office/drawing/2014/main" id="{EBA69EC4-1AAC-A845-8166-F372B63EBB92}"/>
              </a:ext>
            </a:extLst>
          </p:cNvPr>
          <p:cNvSpPr>
            <a:spLocks noChangeArrowheads="1"/>
          </p:cNvSpPr>
          <p:nvPr/>
        </p:nvSpPr>
        <p:spPr bwMode="auto">
          <a:xfrm>
            <a:off x="-73025" y="2462213"/>
            <a:ext cx="1385888" cy="5826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YEHUDA:</a:t>
            </a:r>
          </a:p>
          <a:p>
            <a:pPr>
              <a:lnSpc>
                <a:spcPct val="65000"/>
              </a:lnSpc>
              <a:spcBef>
                <a:spcPct val="50000"/>
              </a:spcBef>
            </a:pPr>
            <a:r>
              <a:rPr lang="en-US" altLang="en-US" b="1" i="1" u="sng">
                <a:solidFill>
                  <a:schemeClr val="bg1"/>
                </a:solidFill>
                <a:latin typeface="Helvetica" pitchFamily="2" charset="0"/>
              </a:rPr>
              <a:t>MEROSOT</a:t>
            </a:r>
          </a:p>
        </p:txBody>
      </p:sp>
      <p:sp>
        <p:nvSpPr>
          <p:cNvPr id="1069179" name="Rectangle 123">
            <a:extLst>
              <a:ext uri="{FF2B5EF4-FFF2-40B4-BE49-F238E27FC236}">
                <a16:creationId xmlns:a16="http://schemas.microsoft.com/office/drawing/2014/main" id="{913C1CDE-B050-AA48-948A-D73351A5FD27}"/>
              </a:ext>
            </a:extLst>
          </p:cNvPr>
          <p:cNvSpPr>
            <a:spLocks noChangeArrowheads="1"/>
          </p:cNvSpPr>
          <p:nvPr/>
        </p:nvSpPr>
        <p:spPr bwMode="auto">
          <a:xfrm>
            <a:off x="-82550" y="6505575"/>
            <a:ext cx="1385888" cy="582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YEHUDA:</a:t>
            </a:r>
          </a:p>
          <a:p>
            <a:pPr>
              <a:lnSpc>
                <a:spcPct val="65000"/>
              </a:lnSpc>
              <a:spcBef>
                <a:spcPct val="50000"/>
              </a:spcBef>
            </a:pPr>
            <a:r>
              <a:rPr lang="en-US" altLang="en-US" b="1" i="1" u="sng">
                <a:solidFill>
                  <a:schemeClr val="bg1"/>
                </a:solidFill>
                <a:latin typeface="Helvetica" pitchFamily="2" charset="0"/>
              </a:rPr>
              <a:t>KEMBALI</a:t>
            </a:r>
          </a:p>
        </p:txBody>
      </p:sp>
      <p:sp>
        <p:nvSpPr>
          <p:cNvPr id="1069180" name="Rectangle 124">
            <a:extLst>
              <a:ext uri="{FF2B5EF4-FFF2-40B4-BE49-F238E27FC236}">
                <a16:creationId xmlns:a16="http://schemas.microsoft.com/office/drawing/2014/main" id="{781FC72B-9E7A-A944-9A9A-EE7899D3FE0A}"/>
              </a:ext>
            </a:extLst>
          </p:cNvPr>
          <p:cNvSpPr>
            <a:spLocks noChangeArrowheads="1"/>
          </p:cNvSpPr>
          <p:nvPr/>
        </p:nvSpPr>
        <p:spPr bwMode="auto">
          <a:xfrm>
            <a:off x="-63500" y="1074738"/>
            <a:ext cx="1385888" cy="7604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ISRAEL:</a:t>
            </a:r>
          </a:p>
          <a:p>
            <a:pPr>
              <a:lnSpc>
                <a:spcPct val="65000"/>
              </a:lnSpc>
              <a:spcBef>
                <a:spcPct val="50000"/>
              </a:spcBef>
            </a:pPr>
            <a:r>
              <a:rPr lang="en-US" altLang="en-US" b="1">
                <a:solidFill>
                  <a:schemeClr val="bg1"/>
                </a:solidFill>
                <a:latin typeface="Helvetica" pitchFamily="2" charset="0"/>
              </a:rPr>
              <a:t>HANYA (Utara.)</a:t>
            </a:r>
            <a:endParaRPr lang="en-US" altLang="en-US" b="1" i="1" u="sng">
              <a:solidFill>
                <a:schemeClr val="bg1"/>
              </a:solidFill>
              <a:latin typeface="Helvetica" pitchFamily="2" charset="0"/>
            </a:endParaRPr>
          </a:p>
        </p:txBody>
      </p:sp>
      <p:sp>
        <p:nvSpPr>
          <p:cNvPr id="1069181" name="Freeform 125">
            <a:extLst>
              <a:ext uri="{FF2B5EF4-FFF2-40B4-BE49-F238E27FC236}">
                <a16:creationId xmlns:a16="http://schemas.microsoft.com/office/drawing/2014/main" id="{3FC6D2D3-AC87-0B4E-B80E-10EACC86ABD7}"/>
              </a:ext>
            </a:extLst>
          </p:cNvPr>
          <p:cNvSpPr>
            <a:spLocks/>
          </p:cNvSpPr>
          <p:nvPr/>
        </p:nvSpPr>
        <p:spPr bwMode="auto">
          <a:xfrm>
            <a:off x="514350" y="3611563"/>
            <a:ext cx="120650" cy="396875"/>
          </a:xfrm>
          <a:custGeom>
            <a:avLst/>
            <a:gdLst>
              <a:gd name="T0" fmla="*/ 45 w 357"/>
              <a:gd name="T1" fmla="*/ 0 h 1173"/>
              <a:gd name="T2" fmla="*/ 357 w 357"/>
              <a:gd name="T3" fmla="*/ 1162 h 1173"/>
              <a:gd name="T4" fmla="*/ 312 w 357"/>
              <a:gd name="T5" fmla="*/ 1173 h 1173"/>
              <a:gd name="T6" fmla="*/ 0 w 357"/>
              <a:gd name="T7" fmla="*/ 11 h 1173"/>
              <a:gd name="T8" fmla="*/ 45 w 357"/>
              <a:gd name="T9" fmla="*/ 0 h 1173"/>
            </a:gdLst>
            <a:ahLst/>
            <a:cxnLst>
              <a:cxn ang="0">
                <a:pos x="T0" y="T1"/>
              </a:cxn>
              <a:cxn ang="0">
                <a:pos x="T2" y="T3"/>
              </a:cxn>
              <a:cxn ang="0">
                <a:pos x="T4" y="T5"/>
              </a:cxn>
              <a:cxn ang="0">
                <a:pos x="T6" y="T7"/>
              </a:cxn>
              <a:cxn ang="0">
                <a:pos x="T8" y="T9"/>
              </a:cxn>
            </a:cxnLst>
            <a:rect l="0" t="0" r="r" b="b"/>
            <a:pathLst>
              <a:path w="357" h="1173">
                <a:moveTo>
                  <a:pt x="45" y="0"/>
                </a:moveTo>
                <a:lnTo>
                  <a:pt x="357" y="1162"/>
                </a:lnTo>
                <a:lnTo>
                  <a:pt x="312" y="1173"/>
                </a:lnTo>
                <a:lnTo>
                  <a:pt x="0" y="11"/>
                </a:lnTo>
                <a:lnTo>
                  <a:pt x="45" y="0"/>
                </a:lnTo>
                <a:close/>
              </a:path>
            </a:pathLst>
          </a:custGeom>
          <a:solidFill>
            <a:srgbClr val="000000"/>
          </a:solidFill>
          <a:ln w="57150" cmpd="sng">
            <a:solidFill>
              <a:srgbClr val="000000"/>
            </a:solidFill>
            <a:round/>
            <a:headEnd/>
            <a:tailEnd/>
          </a:ln>
        </p:spPr>
        <p:txBody>
          <a:bodyPr/>
          <a:lstStyle/>
          <a:p>
            <a:endParaRPr lang="en-US"/>
          </a:p>
        </p:txBody>
      </p:sp>
      <p:sp>
        <p:nvSpPr>
          <p:cNvPr id="1069182" name="Rectangle 126">
            <a:extLst>
              <a:ext uri="{FF2B5EF4-FFF2-40B4-BE49-F238E27FC236}">
                <a16:creationId xmlns:a16="http://schemas.microsoft.com/office/drawing/2014/main" id="{7F8F6EE2-93E9-A54E-B104-FC305F4087CF}"/>
              </a:ext>
            </a:extLst>
          </p:cNvPr>
          <p:cNvSpPr>
            <a:spLocks noChangeArrowheads="1"/>
          </p:cNvSpPr>
          <p:nvPr/>
        </p:nvSpPr>
        <p:spPr bwMode="auto">
          <a:xfrm>
            <a:off x="0" y="4241800"/>
            <a:ext cx="1385888" cy="582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YEHUDA:</a:t>
            </a:r>
          </a:p>
          <a:p>
            <a:pPr>
              <a:lnSpc>
                <a:spcPct val="65000"/>
              </a:lnSpc>
              <a:spcBef>
                <a:spcPct val="50000"/>
              </a:spcBef>
            </a:pPr>
            <a:r>
              <a:rPr lang="en-US" altLang="en-US" b="1" i="1" u="sng">
                <a:solidFill>
                  <a:schemeClr val="bg1"/>
                </a:solidFill>
                <a:latin typeface="Helvetica" pitchFamily="2" charset="0"/>
              </a:rPr>
              <a:t>KRISIS</a:t>
            </a:r>
          </a:p>
        </p:txBody>
      </p:sp>
      <p:sp>
        <p:nvSpPr>
          <p:cNvPr id="1069183" name="Freeform 127">
            <a:extLst>
              <a:ext uri="{FF2B5EF4-FFF2-40B4-BE49-F238E27FC236}">
                <a16:creationId xmlns:a16="http://schemas.microsoft.com/office/drawing/2014/main" id="{BFDCD724-50B8-D34B-ACA9-1665137A7399}"/>
              </a:ext>
            </a:extLst>
          </p:cNvPr>
          <p:cNvSpPr>
            <a:spLocks/>
          </p:cNvSpPr>
          <p:nvPr/>
        </p:nvSpPr>
        <p:spPr bwMode="auto">
          <a:xfrm>
            <a:off x="915988" y="4945063"/>
            <a:ext cx="117475" cy="481012"/>
          </a:xfrm>
          <a:custGeom>
            <a:avLst/>
            <a:gdLst>
              <a:gd name="T0" fmla="*/ 45 w 357"/>
              <a:gd name="T1" fmla="*/ 0 h 1173"/>
              <a:gd name="T2" fmla="*/ 357 w 357"/>
              <a:gd name="T3" fmla="*/ 1162 h 1173"/>
              <a:gd name="T4" fmla="*/ 312 w 357"/>
              <a:gd name="T5" fmla="*/ 1173 h 1173"/>
              <a:gd name="T6" fmla="*/ 0 w 357"/>
              <a:gd name="T7" fmla="*/ 11 h 1173"/>
              <a:gd name="T8" fmla="*/ 45 w 357"/>
              <a:gd name="T9" fmla="*/ 0 h 1173"/>
            </a:gdLst>
            <a:ahLst/>
            <a:cxnLst>
              <a:cxn ang="0">
                <a:pos x="T0" y="T1"/>
              </a:cxn>
              <a:cxn ang="0">
                <a:pos x="T2" y="T3"/>
              </a:cxn>
              <a:cxn ang="0">
                <a:pos x="T4" y="T5"/>
              </a:cxn>
              <a:cxn ang="0">
                <a:pos x="T6" y="T7"/>
              </a:cxn>
              <a:cxn ang="0">
                <a:pos x="T8" y="T9"/>
              </a:cxn>
            </a:cxnLst>
            <a:rect l="0" t="0" r="r" b="b"/>
            <a:pathLst>
              <a:path w="357" h="1173">
                <a:moveTo>
                  <a:pt x="45" y="0"/>
                </a:moveTo>
                <a:lnTo>
                  <a:pt x="357" y="1162"/>
                </a:lnTo>
                <a:lnTo>
                  <a:pt x="312" y="1173"/>
                </a:lnTo>
                <a:lnTo>
                  <a:pt x="0" y="11"/>
                </a:lnTo>
                <a:lnTo>
                  <a:pt x="45" y="0"/>
                </a:lnTo>
                <a:close/>
              </a:path>
            </a:pathLst>
          </a:custGeom>
          <a:solidFill>
            <a:srgbClr val="000000"/>
          </a:solidFill>
          <a:ln w="57150" cmpd="sng">
            <a:solidFill>
              <a:srgbClr val="000000"/>
            </a:solidFill>
            <a:round/>
            <a:headEnd/>
            <a:tailEnd/>
          </a:ln>
        </p:spPr>
        <p:txBody>
          <a:bodyPr/>
          <a:lstStyle/>
          <a:p>
            <a:endParaRPr lang="en-US"/>
          </a:p>
        </p:txBody>
      </p:sp>
      <p:sp>
        <p:nvSpPr>
          <p:cNvPr id="1069184" name="Rectangle 128">
            <a:extLst>
              <a:ext uri="{FF2B5EF4-FFF2-40B4-BE49-F238E27FC236}">
                <a16:creationId xmlns:a16="http://schemas.microsoft.com/office/drawing/2014/main" id="{EA3117A3-43B1-6944-AA94-2633281DBEB0}"/>
              </a:ext>
            </a:extLst>
          </p:cNvPr>
          <p:cNvSpPr>
            <a:spLocks noChangeArrowheads="1"/>
          </p:cNvSpPr>
          <p:nvPr/>
        </p:nvSpPr>
        <p:spPr bwMode="auto">
          <a:xfrm>
            <a:off x="0" y="5497513"/>
            <a:ext cx="1385888" cy="7604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YEHUDA:</a:t>
            </a:r>
          </a:p>
          <a:p>
            <a:pPr>
              <a:lnSpc>
                <a:spcPct val="65000"/>
              </a:lnSpc>
              <a:spcBef>
                <a:spcPct val="50000"/>
              </a:spcBef>
            </a:pPr>
            <a:r>
              <a:rPr lang="en-US" altLang="en-US" b="1" i="1" u="sng">
                <a:solidFill>
                  <a:schemeClr val="bg1"/>
                </a:solidFill>
                <a:latin typeface="Helvetica" pitchFamily="2" charset="0"/>
              </a:rPr>
              <a:t>PEMBUANGAN</a:t>
            </a:r>
          </a:p>
        </p:txBody>
      </p:sp>
      <p:sp>
        <p:nvSpPr>
          <p:cNvPr id="1069185" name="Rectangle 129">
            <a:extLst>
              <a:ext uri="{FF2B5EF4-FFF2-40B4-BE49-F238E27FC236}">
                <a16:creationId xmlns:a16="http://schemas.microsoft.com/office/drawing/2014/main" id="{5894AEA3-6CF5-FD44-8F7F-DABE99D7399E}"/>
              </a:ext>
            </a:extLst>
          </p:cNvPr>
          <p:cNvSpPr>
            <a:spLocks noChangeArrowheads="1"/>
          </p:cNvSpPr>
          <p:nvPr/>
        </p:nvSpPr>
        <p:spPr bwMode="auto">
          <a:xfrm>
            <a:off x="3430588" y="330200"/>
            <a:ext cx="1620837" cy="7135813"/>
          </a:xfrm>
          <a:prstGeom prst="rect">
            <a:avLst/>
          </a:prstGeom>
          <a:noFill/>
          <a:ln w="793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9186" name="Rectangle 130">
            <a:extLst>
              <a:ext uri="{FF2B5EF4-FFF2-40B4-BE49-F238E27FC236}">
                <a16:creationId xmlns:a16="http://schemas.microsoft.com/office/drawing/2014/main" id="{CC4CF5CB-BDC2-2B41-AC6E-E6BCECF385F0}"/>
              </a:ext>
            </a:extLst>
          </p:cNvPr>
          <p:cNvSpPr>
            <a:spLocks noChangeArrowheads="1"/>
          </p:cNvSpPr>
          <p:nvPr/>
        </p:nvSpPr>
        <p:spPr bwMode="auto">
          <a:xfrm>
            <a:off x="1493838" y="3309938"/>
            <a:ext cx="911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200" b="1">
                <a:solidFill>
                  <a:srgbClr val="000000"/>
                </a:solidFill>
                <a:latin typeface="Helvetica" pitchFamily="2" charset="0"/>
              </a:rPr>
              <a:t>         (Edom)</a:t>
            </a:r>
            <a:endParaRPr lang="en-US" altLang="en-US" sz="1200">
              <a:latin typeface="Helvetica" pitchFamily="2" charset="0"/>
            </a:endParaRPr>
          </a:p>
        </p:txBody>
      </p:sp>
      <p:sp>
        <p:nvSpPr>
          <p:cNvPr id="1069187" name="Text Box 131">
            <a:extLst>
              <a:ext uri="{FF2B5EF4-FFF2-40B4-BE49-F238E27FC236}">
                <a16:creationId xmlns:a16="http://schemas.microsoft.com/office/drawing/2014/main" id="{04ED3B61-0DBC-B34A-B5F5-71C22E5EFA1A}"/>
              </a:ext>
            </a:extLst>
          </p:cNvPr>
          <p:cNvSpPr txBox="1">
            <a:spLocks noChangeArrowheads="1"/>
          </p:cNvSpPr>
          <p:nvPr/>
        </p:nvSpPr>
        <p:spPr bwMode="auto">
          <a:xfrm>
            <a:off x="1835150" y="4738688"/>
            <a:ext cx="11303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200" b="1">
                <a:latin typeface="Helvetica" pitchFamily="2" charset="0"/>
              </a:rPr>
              <a:t>(Niveveh)</a:t>
            </a:r>
          </a:p>
        </p:txBody>
      </p:sp>
      <p:sp>
        <p:nvSpPr>
          <p:cNvPr id="1069188" name="Rectangle 132">
            <a:extLst>
              <a:ext uri="{FF2B5EF4-FFF2-40B4-BE49-F238E27FC236}">
                <a16:creationId xmlns:a16="http://schemas.microsoft.com/office/drawing/2014/main" id="{F32BEEDF-A753-AF4C-B458-899E3071609C}"/>
              </a:ext>
            </a:extLst>
          </p:cNvPr>
          <p:cNvSpPr>
            <a:spLocks noChangeArrowheads="1"/>
          </p:cNvSpPr>
          <p:nvPr/>
        </p:nvSpPr>
        <p:spPr bwMode="auto">
          <a:xfrm>
            <a:off x="1816100" y="1662113"/>
            <a:ext cx="593725" cy="182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200" b="1">
                <a:latin typeface="Arial" panose="020B0604020202020204" pitchFamily="34" charset="0"/>
              </a:rPr>
              <a:t>(Niniwe)</a:t>
            </a:r>
            <a:endParaRPr lang="en-US" altLang="en-US" sz="1200">
              <a:latin typeface="Arial" panose="020B0604020202020204" pitchFamily="34" charset="0"/>
            </a:endParaRPr>
          </a:p>
        </p:txBody>
      </p:sp>
      <p:sp>
        <p:nvSpPr>
          <p:cNvPr id="1069189" name="Rectangle 133">
            <a:extLst>
              <a:ext uri="{FF2B5EF4-FFF2-40B4-BE49-F238E27FC236}">
                <a16:creationId xmlns:a16="http://schemas.microsoft.com/office/drawing/2014/main" id="{3E8A304E-0504-3847-B943-C80AF5296A6B}"/>
              </a:ext>
            </a:extLst>
          </p:cNvPr>
          <p:cNvSpPr>
            <a:spLocks noChangeArrowheads="1"/>
          </p:cNvSpPr>
          <p:nvPr/>
        </p:nvSpPr>
        <p:spPr bwMode="auto">
          <a:xfrm>
            <a:off x="1685925" y="309403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Obaja</a:t>
            </a:r>
            <a:endParaRPr lang="en-US" altLang="en-US" sz="1600">
              <a:latin typeface="Helvetica" pitchFamily="2" charset="0"/>
            </a:endParaRPr>
          </a:p>
        </p:txBody>
      </p:sp>
      <p:sp>
        <p:nvSpPr>
          <p:cNvPr id="1069190" name="Rectangle 134">
            <a:extLst>
              <a:ext uri="{FF2B5EF4-FFF2-40B4-BE49-F238E27FC236}">
                <a16:creationId xmlns:a16="http://schemas.microsoft.com/office/drawing/2014/main" id="{148B014F-D9A1-7A49-AB00-6991FE640015}"/>
              </a:ext>
            </a:extLst>
          </p:cNvPr>
          <p:cNvSpPr>
            <a:spLocks noChangeArrowheads="1"/>
          </p:cNvSpPr>
          <p:nvPr/>
        </p:nvSpPr>
        <p:spPr bwMode="auto">
          <a:xfrm>
            <a:off x="1887538" y="2243138"/>
            <a:ext cx="78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Yesaya</a:t>
            </a:r>
            <a:endParaRPr lang="en-US" altLang="en-US">
              <a:latin typeface="Helvetica" pitchFamily="2" charset="0"/>
            </a:endParaRPr>
          </a:p>
        </p:txBody>
      </p:sp>
      <p:sp>
        <p:nvSpPr>
          <p:cNvPr id="1069191" name="Rectangle 135">
            <a:extLst>
              <a:ext uri="{FF2B5EF4-FFF2-40B4-BE49-F238E27FC236}">
                <a16:creationId xmlns:a16="http://schemas.microsoft.com/office/drawing/2014/main" id="{18FE68F8-1D83-4446-AA47-177690129E74}"/>
              </a:ext>
            </a:extLst>
          </p:cNvPr>
          <p:cNvSpPr>
            <a:spLocks noChangeArrowheads="1"/>
          </p:cNvSpPr>
          <p:nvPr/>
        </p:nvSpPr>
        <p:spPr bwMode="auto">
          <a:xfrm>
            <a:off x="1847850" y="2849563"/>
            <a:ext cx="647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Mikha</a:t>
            </a:r>
            <a:endParaRPr lang="en-US" altLang="en-US">
              <a:latin typeface="Helvetica" pitchFamily="2" charset="0"/>
            </a:endParaRPr>
          </a:p>
        </p:txBody>
      </p:sp>
      <p:sp>
        <p:nvSpPr>
          <p:cNvPr id="1069192" name="Rectangle 136">
            <a:extLst>
              <a:ext uri="{FF2B5EF4-FFF2-40B4-BE49-F238E27FC236}">
                <a16:creationId xmlns:a16="http://schemas.microsoft.com/office/drawing/2014/main" id="{EE00DC76-BE94-E141-AB20-075BE237CA52}"/>
              </a:ext>
            </a:extLst>
          </p:cNvPr>
          <p:cNvSpPr>
            <a:spLocks noChangeArrowheads="1"/>
          </p:cNvSpPr>
          <p:nvPr/>
        </p:nvSpPr>
        <p:spPr bwMode="auto">
          <a:xfrm>
            <a:off x="1958975" y="2530475"/>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Yoel</a:t>
            </a:r>
            <a:endParaRPr lang="en-US" altLang="en-US">
              <a:latin typeface="Helvetica" pitchFamily="2" charset="0"/>
            </a:endParaRPr>
          </a:p>
        </p:txBody>
      </p:sp>
      <p:sp>
        <p:nvSpPr>
          <p:cNvPr id="1069193" name="Rectangle 137">
            <a:extLst>
              <a:ext uri="{FF2B5EF4-FFF2-40B4-BE49-F238E27FC236}">
                <a16:creationId xmlns:a16="http://schemas.microsoft.com/office/drawing/2014/main" id="{3D3A80F7-ECA7-414A-AEB1-1FE0739BBEE5}"/>
              </a:ext>
            </a:extLst>
          </p:cNvPr>
          <p:cNvSpPr>
            <a:spLocks noChangeArrowheads="1"/>
          </p:cNvSpPr>
          <p:nvPr/>
        </p:nvSpPr>
        <p:spPr bwMode="auto">
          <a:xfrm>
            <a:off x="1736725" y="3857625"/>
            <a:ext cx="7429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500" b="1">
                <a:solidFill>
                  <a:srgbClr val="000000"/>
                </a:solidFill>
                <a:latin typeface="Helvetica" pitchFamily="2" charset="0"/>
              </a:rPr>
              <a:t>Yeremia</a:t>
            </a:r>
            <a:endParaRPr lang="en-US" altLang="en-US" sz="1400">
              <a:latin typeface="Helvetica" pitchFamily="2" charset="0"/>
            </a:endParaRPr>
          </a:p>
        </p:txBody>
      </p:sp>
      <p:sp>
        <p:nvSpPr>
          <p:cNvPr id="1069194" name="Rectangle 138">
            <a:extLst>
              <a:ext uri="{FF2B5EF4-FFF2-40B4-BE49-F238E27FC236}">
                <a16:creationId xmlns:a16="http://schemas.microsoft.com/office/drawing/2014/main" id="{1BE10C48-4D83-914A-92C8-3B6754F13E27}"/>
              </a:ext>
            </a:extLst>
          </p:cNvPr>
          <p:cNvSpPr>
            <a:spLocks noChangeArrowheads="1"/>
          </p:cNvSpPr>
          <p:nvPr/>
        </p:nvSpPr>
        <p:spPr bwMode="auto">
          <a:xfrm>
            <a:off x="1590675" y="4386263"/>
            <a:ext cx="952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Habakuk</a:t>
            </a:r>
            <a:endParaRPr lang="en-US" altLang="en-US">
              <a:latin typeface="Helvetica" pitchFamily="2" charset="0"/>
            </a:endParaRPr>
          </a:p>
        </p:txBody>
      </p:sp>
      <p:sp>
        <p:nvSpPr>
          <p:cNvPr id="1069195" name="Rectangle 139">
            <a:extLst>
              <a:ext uri="{FF2B5EF4-FFF2-40B4-BE49-F238E27FC236}">
                <a16:creationId xmlns:a16="http://schemas.microsoft.com/office/drawing/2014/main" id="{531F6386-E803-854C-AB3F-25AC2317C66E}"/>
              </a:ext>
            </a:extLst>
          </p:cNvPr>
          <p:cNvSpPr>
            <a:spLocks noChangeArrowheads="1"/>
          </p:cNvSpPr>
          <p:nvPr/>
        </p:nvSpPr>
        <p:spPr bwMode="auto">
          <a:xfrm>
            <a:off x="1246188" y="4570413"/>
            <a:ext cx="1385887"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Nahum</a:t>
            </a:r>
          </a:p>
        </p:txBody>
      </p:sp>
      <p:sp>
        <p:nvSpPr>
          <p:cNvPr id="1069196" name="Rectangle 140">
            <a:extLst>
              <a:ext uri="{FF2B5EF4-FFF2-40B4-BE49-F238E27FC236}">
                <a16:creationId xmlns:a16="http://schemas.microsoft.com/office/drawing/2014/main" id="{CCC4F006-FDC7-EE42-895A-10B111BE8342}"/>
              </a:ext>
            </a:extLst>
          </p:cNvPr>
          <p:cNvSpPr>
            <a:spLocks noChangeArrowheads="1"/>
          </p:cNvSpPr>
          <p:nvPr/>
        </p:nvSpPr>
        <p:spPr bwMode="auto">
          <a:xfrm>
            <a:off x="1828800" y="1463675"/>
            <a:ext cx="698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Yunus</a:t>
            </a:r>
            <a:endParaRPr lang="en-US" altLang="en-US">
              <a:latin typeface="Arial" panose="020B0604020202020204" pitchFamily="34" charset="0"/>
            </a:endParaRPr>
          </a:p>
        </p:txBody>
      </p:sp>
      <p:sp>
        <p:nvSpPr>
          <p:cNvPr id="1069197" name="Rectangle 141">
            <a:extLst>
              <a:ext uri="{FF2B5EF4-FFF2-40B4-BE49-F238E27FC236}">
                <a16:creationId xmlns:a16="http://schemas.microsoft.com/office/drawing/2014/main" id="{C1CD2B3E-4ED5-1F48-A2A3-98F283FDC976}"/>
              </a:ext>
            </a:extLst>
          </p:cNvPr>
          <p:cNvSpPr>
            <a:spLocks noChangeArrowheads="1"/>
          </p:cNvSpPr>
          <p:nvPr/>
        </p:nvSpPr>
        <p:spPr bwMode="auto">
          <a:xfrm>
            <a:off x="1831975" y="941388"/>
            <a:ext cx="6350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Amos</a:t>
            </a:r>
            <a:endParaRPr lang="en-US" altLang="en-US">
              <a:latin typeface="Arial" panose="020B0604020202020204" pitchFamily="34" charset="0"/>
            </a:endParaRPr>
          </a:p>
        </p:txBody>
      </p:sp>
      <p:sp>
        <p:nvSpPr>
          <p:cNvPr id="1069198" name="Rectangle 142">
            <a:extLst>
              <a:ext uri="{FF2B5EF4-FFF2-40B4-BE49-F238E27FC236}">
                <a16:creationId xmlns:a16="http://schemas.microsoft.com/office/drawing/2014/main" id="{408B4AC4-10A7-6742-AE35-B2901E8C12FF}"/>
              </a:ext>
            </a:extLst>
          </p:cNvPr>
          <p:cNvSpPr>
            <a:spLocks noChangeArrowheads="1"/>
          </p:cNvSpPr>
          <p:nvPr/>
        </p:nvSpPr>
        <p:spPr bwMode="auto">
          <a:xfrm>
            <a:off x="1814513" y="1246188"/>
            <a:ext cx="685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Hosea</a:t>
            </a:r>
            <a:endParaRPr lang="en-US" altLang="en-US">
              <a:latin typeface="Arial" panose="020B0604020202020204" pitchFamily="34" charset="0"/>
            </a:endParaRPr>
          </a:p>
        </p:txBody>
      </p:sp>
      <p:sp>
        <p:nvSpPr>
          <p:cNvPr id="1069199" name="Rectangle 143">
            <a:extLst>
              <a:ext uri="{FF2B5EF4-FFF2-40B4-BE49-F238E27FC236}">
                <a16:creationId xmlns:a16="http://schemas.microsoft.com/office/drawing/2014/main" id="{5A03B7FB-8576-5F44-B84E-04033B14A1B7}"/>
              </a:ext>
            </a:extLst>
          </p:cNvPr>
          <p:cNvSpPr>
            <a:spLocks noChangeArrowheads="1"/>
          </p:cNvSpPr>
          <p:nvPr/>
        </p:nvSpPr>
        <p:spPr bwMode="auto">
          <a:xfrm>
            <a:off x="1865313" y="5456238"/>
            <a:ext cx="1041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Yehezkiel</a:t>
            </a:r>
            <a:endParaRPr lang="en-US" altLang="en-US">
              <a:latin typeface="Helvetica" pitchFamily="2" charset="0"/>
            </a:endParaRPr>
          </a:p>
        </p:txBody>
      </p:sp>
      <p:sp>
        <p:nvSpPr>
          <p:cNvPr id="1069200" name="Rectangle 144">
            <a:extLst>
              <a:ext uri="{FF2B5EF4-FFF2-40B4-BE49-F238E27FC236}">
                <a16:creationId xmlns:a16="http://schemas.microsoft.com/office/drawing/2014/main" id="{ED9477D9-9E13-FF45-8CD9-378BE1B1784E}"/>
              </a:ext>
            </a:extLst>
          </p:cNvPr>
          <p:cNvSpPr>
            <a:spLocks noChangeArrowheads="1"/>
          </p:cNvSpPr>
          <p:nvPr/>
        </p:nvSpPr>
        <p:spPr bwMode="auto">
          <a:xfrm>
            <a:off x="1879600" y="5788025"/>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Daniel</a:t>
            </a:r>
            <a:endParaRPr lang="en-US" altLang="en-US">
              <a:latin typeface="Helvetica" pitchFamily="2" charset="0"/>
            </a:endParaRPr>
          </a:p>
        </p:txBody>
      </p:sp>
      <p:sp>
        <p:nvSpPr>
          <p:cNvPr id="1069201" name="Rectangle 145">
            <a:extLst>
              <a:ext uri="{FF2B5EF4-FFF2-40B4-BE49-F238E27FC236}">
                <a16:creationId xmlns:a16="http://schemas.microsoft.com/office/drawing/2014/main" id="{ADF9D83F-13F7-E249-81A2-020CEBD13F3F}"/>
              </a:ext>
            </a:extLst>
          </p:cNvPr>
          <p:cNvSpPr>
            <a:spLocks noChangeArrowheads="1"/>
          </p:cNvSpPr>
          <p:nvPr/>
        </p:nvSpPr>
        <p:spPr bwMode="auto">
          <a:xfrm>
            <a:off x="1773238" y="6427788"/>
            <a:ext cx="622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Hagai</a:t>
            </a:r>
            <a:endParaRPr lang="en-US" altLang="en-US">
              <a:latin typeface="Helvetica" pitchFamily="2" charset="0"/>
            </a:endParaRPr>
          </a:p>
        </p:txBody>
      </p:sp>
      <p:sp>
        <p:nvSpPr>
          <p:cNvPr id="1069202" name="Rectangle 146">
            <a:extLst>
              <a:ext uri="{FF2B5EF4-FFF2-40B4-BE49-F238E27FC236}">
                <a16:creationId xmlns:a16="http://schemas.microsoft.com/office/drawing/2014/main" id="{76EDBBEF-246C-0144-8B79-AE8596EBEF9C}"/>
              </a:ext>
            </a:extLst>
          </p:cNvPr>
          <p:cNvSpPr>
            <a:spLocks noChangeArrowheads="1"/>
          </p:cNvSpPr>
          <p:nvPr/>
        </p:nvSpPr>
        <p:spPr bwMode="auto">
          <a:xfrm>
            <a:off x="1620838" y="6731000"/>
            <a:ext cx="800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Zakaria</a:t>
            </a:r>
            <a:endParaRPr lang="en-US" altLang="en-US">
              <a:latin typeface="Helvetica" pitchFamily="2" charset="0"/>
            </a:endParaRPr>
          </a:p>
        </p:txBody>
      </p:sp>
      <p:sp>
        <p:nvSpPr>
          <p:cNvPr id="1069203" name="Rectangle 147">
            <a:extLst>
              <a:ext uri="{FF2B5EF4-FFF2-40B4-BE49-F238E27FC236}">
                <a16:creationId xmlns:a16="http://schemas.microsoft.com/office/drawing/2014/main" id="{D96D925A-81EA-A54C-BE9F-6B0C7108D2A9}"/>
              </a:ext>
            </a:extLst>
          </p:cNvPr>
          <p:cNvSpPr>
            <a:spLocks noChangeArrowheads="1"/>
          </p:cNvSpPr>
          <p:nvPr/>
        </p:nvSpPr>
        <p:spPr bwMode="auto">
          <a:xfrm>
            <a:off x="1695450" y="7048500"/>
            <a:ext cx="965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Maleakhi</a:t>
            </a:r>
            <a:endParaRPr lang="en-US" altLang="en-US">
              <a:latin typeface="Helvetica" pitchFamily="2" charset="0"/>
            </a:endParaRPr>
          </a:p>
        </p:txBody>
      </p:sp>
      <p:sp>
        <p:nvSpPr>
          <p:cNvPr id="1069204" name="Rectangle 148">
            <a:extLst>
              <a:ext uri="{FF2B5EF4-FFF2-40B4-BE49-F238E27FC236}">
                <a16:creationId xmlns:a16="http://schemas.microsoft.com/office/drawing/2014/main" id="{8913EF5D-7738-3A40-85C4-1D0C6BDF84A3}"/>
              </a:ext>
            </a:extLst>
          </p:cNvPr>
          <p:cNvSpPr>
            <a:spLocks noChangeArrowheads="1"/>
          </p:cNvSpPr>
          <p:nvPr/>
        </p:nvSpPr>
        <p:spPr bwMode="auto">
          <a:xfrm>
            <a:off x="1427163" y="4878388"/>
            <a:ext cx="149542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Zefanya</a:t>
            </a:r>
          </a:p>
        </p:txBody>
      </p:sp>
      <p:sp>
        <p:nvSpPr>
          <p:cNvPr id="1069205" name="Line 149">
            <a:extLst>
              <a:ext uri="{FF2B5EF4-FFF2-40B4-BE49-F238E27FC236}">
                <a16:creationId xmlns:a16="http://schemas.microsoft.com/office/drawing/2014/main" id="{F1C8BC7F-4AC9-744C-A248-E5D03508B6F1}"/>
              </a:ext>
            </a:extLst>
          </p:cNvPr>
          <p:cNvSpPr>
            <a:spLocks noChangeShapeType="1"/>
          </p:cNvSpPr>
          <p:nvPr/>
        </p:nvSpPr>
        <p:spPr bwMode="auto">
          <a:xfrm flipV="1">
            <a:off x="1517650" y="4646613"/>
            <a:ext cx="1249363"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206" name="Line 150">
            <a:extLst>
              <a:ext uri="{FF2B5EF4-FFF2-40B4-BE49-F238E27FC236}">
                <a16:creationId xmlns:a16="http://schemas.microsoft.com/office/drawing/2014/main" id="{2359ECF9-0768-9840-AEAF-00F6198BE846}"/>
              </a:ext>
            </a:extLst>
          </p:cNvPr>
          <p:cNvSpPr>
            <a:spLocks noChangeShapeType="1"/>
          </p:cNvSpPr>
          <p:nvPr/>
        </p:nvSpPr>
        <p:spPr bwMode="auto">
          <a:xfrm flipV="1">
            <a:off x="1550988" y="6969125"/>
            <a:ext cx="1252537"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208" name="Text Box 152">
            <a:extLst>
              <a:ext uri="{FF2B5EF4-FFF2-40B4-BE49-F238E27FC236}">
                <a16:creationId xmlns:a16="http://schemas.microsoft.com/office/drawing/2014/main" id="{59F51439-0D43-BE4F-8269-B6D97F4D3882}"/>
              </a:ext>
            </a:extLst>
          </p:cNvPr>
          <p:cNvSpPr txBox="1">
            <a:spLocks noChangeArrowheads="1"/>
          </p:cNvSpPr>
          <p:nvPr/>
        </p:nvSpPr>
        <p:spPr bwMode="auto">
          <a:xfrm>
            <a:off x="2344738" y="3811588"/>
            <a:ext cx="739775" cy="28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1200" i="1">
                <a:latin typeface="Kosher-Normal" charset="0"/>
              </a:rPr>
              <a:t>NC</a:t>
            </a:r>
            <a:endParaRPr lang="en-US" altLang="en-US" sz="1200" b="1" i="1">
              <a:solidFill>
                <a:srgbClr val="00DFCA"/>
              </a:solidFill>
              <a:latin typeface="Comic Sans MS" panose="030F0902030302020204" pitchFamily="66" charset="0"/>
            </a:endParaRPr>
          </a:p>
        </p:txBody>
      </p:sp>
      <p:grpSp>
        <p:nvGrpSpPr>
          <p:cNvPr id="1069209" name="Group 153">
            <a:extLst>
              <a:ext uri="{FF2B5EF4-FFF2-40B4-BE49-F238E27FC236}">
                <a16:creationId xmlns:a16="http://schemas.microsoft.com/office/drawing/2014/main" id="{7882F4C3-2C3C-A245-A35C-3902C518E663}"/>
              </a:ext>
            </a:extLst>
          </p:cNvPr>
          <p:cNvGrpSpPr>
            <a:grpSpLocks/>
          </p:cNvGrpSpPr>
          <p:nvPr/>
        </p:nvGrpSpPr>
        <p:grpSpPr bwMode="auto">
          <a:xfrm>
            <a:off x="2527300" y="3800475"/>
            <a:ext cx="415925" cy="382588"/>
            <a:chOff x="1084" y="711"/>
            <a:chExt cx="2950" cy="2769"/>
          </a:xfrm>
        </p:grpSpPr>
        <p:grpSp>
          <p:nvGrpSpPr>
            <p:cNvPr id="1069210" name="Group 154">
              <a:extLst>
                <a:ext uri="{FF2B5EF4-FFF2-40B4-BE49-F238E27FC236}">
                  <a16:creationId xmlns:a16="http://schemas.microsoft.com/office/drawing/2014/main" id="{EADEAA85-4F1B-2245-89CD-BD56948C5DC1}"/>
                </a:ext>
              </a:extLst>
            </p:cNvPr>
            <p:cNvGrpSpPr>
              <a:grpSpLocks/>
            </p:cNvGrpSpPr>
            <p:nvPr/>
          </p:nvGrpSpPr>
          <p:grpSpPr bwMode="auto">
            <a:xfrm>
              <a:off x="1084" y="711"/>
              <a:ext cx="2950" cy="2769"/>
              <a:chOff x="2707" y="548"/>
              <a:chExt cx="2950" cy="2769"/>
            </a:xfrm>
          </p:grpSpPr>
          <p:grpSp>
            <p:nvGrpSpPr>
              <p:cNvPr id="1069211" name="Group 155">
                <a:extLst>
                  <a:ext uri="{FF2B5EF4-FFF2-40B4-BE49-F238E27FC236}">
                    <a16:creationId xmlns:a16="http://schemas.microsoft.com/office/drawing/2014/main" id="{8040609A-1BAC-FD43-9EA1-A8F0DD342DCD}"/>
                  </a:ext>
                </a:extLst>
              </p:cNvPr>
              <p:cNvGrpSpPr>
                <a:grpSpLocks/>
              </p:cNvGrpSpPr>
              <p:nvPr/>
            </p:nvGrpSpPr>
            <p:grpSpPr bwMode="auto">
              <a:xfrm>
                <a:off x="3180" y="1046"/>
                <a:ext cx="2105" cy="1421"/>
                <a:chOff x="578" y="2316"/>
                <a:chExt cx="2105" cy="1421"/>
              </a:xfrm>
            </p:grpSpPr>
            <p:sp>
              <p:nvSpPr>
                <p:cNvPr id="1069212" name="Freeform 156" descr="Cork">
                  <a:extLst>
                    <a:ext uri="{FF2B5EF4-FFF2-40B4-BE49-F238E27FC236}">
                      <a16:creationId xmlns:a16="http://schemas.microsoft.com/office/drawing/2014/main" id="{23365BD5-B937-7849-9C24-E19ACF532E88}"/>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69213" name="Freeform 157" descr="Cork">
                  <a:extLst>
                    <a:ext uri="{FF2B5EF4-FFF2-40B4-BE49-F238E27FC236}">
                      <a16:creationId xmlns:a16="http://schemas.microsoft.com/office/drawing/2014/main" id="{5270EE22-A8A6-D34F-A1DF-C7ED57DA939F}"/>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1069214" name="Picture 158">
                <a:extLst>
                  <a:ext uri="{FF2B5EF4-FFF2-40B4-BE49-F238E27FC236}">
                    <a16:creationId xmlns:a16="http://schemas.microsoft.com/office/drawing/2014/main" id="{E669AD87-41C9-1E4B-92A8-B4A829A132D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69215" name="Freeform 159">
              <a:extLst>
                <a:ext uri="{FF2B5EF4-FFF2-40B4-BE49-F238E27FC236}">
                  <a16:creationId xmlns:a16="http://schemas.microsoft.com/office/drawing/2014/main" id="{DE1DC5F0-253C-0B44-B730-7CB1A5D75938}"/>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69216" name="Freeform 160">
              <a:extLst>
                <a:ext uri="{FF2B5EF4-FFF2-40B4-BE49-F238E27FC236}">
                  <a16:creationId xmlns:a16="http://schemas.microsoft.com/office/drawing/2014/main" id="{82344456-3650-514D-8884-76F33F42F858}"/>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69217" name="Freeform 161">
              <a:extLst>
                <a:ext uri="{FF2B5EF4-FFF2-40B4-BE49-F238E27FC236}">
                  <a16:creationId xmlns:a16="http://schemas.microsoft.com/office/drawing/2014/main" id="{04180397-E33F-314A-A157-47E6F438C2A6}"/>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69218" name="Freeform 162">
              <a:extLst>
                <a:ext uri="{FF2B5EF4-FFF2-40B4-BE49-F238E27FC236}">
                  <a16:creationId xmlns:a16="http://schemas.microsoft.com/office/drawing/2014/main" id="{F12DAD61-C63E-7B46-A330-9AB439301730}"/>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69219" name="Freeform 163">
              <a:extLst>
                <a:ext uri="{FF2B5EF4-FFF2-40B4-BE49-F238E27FC236}">
                  <a16:creationId xmlns:a16="http://schemas.microsoft.com/office/drawing/2014/main" id="{4BAD57C5-5FF6-E548-885A-AFD7E2D292E7}"/>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1069220" name="Line 164">
            <a:extLst>
              <a:ext uri="{FF2B5EF4-FFF2-40B4-BE49-F238E27FC236}">
                <a16:creationId xmlns:a16="http://schemas.microsoft.com/office/drawing/2014/main" id="{B2476775-7AD4-714A-8021-452FB60B75AE}"/>
              </a:ext>
            </a:extLst>
          </p:cNvPr>
          <p:cNvSpPr>
            <a:spLocks noChangeShapeType="1"/>
          </p:cNvSpPr>
          <p:nvPr/>
        </p:nvSpPr>
        <p:spPr bwMode="auto">
          <a:xfrm>
            <a:off x="1397000" y="296863"/>
            <a:ext cx="0" cy="331628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9221" name="Line 165">
            <a:extLst>
              <a:ext uri="{FF2B5EF4-FFF2-40B4-BE49-F238E27FC236}">
                <a16:creationId xmlns:a16="http://schemas.microsoft.com/office/drawing/2014/main" id="{2D5B97F0-3971-304F-ABE4-9FF794A5C754}"/>
              </a:ext>
            </a:extLst>
          </p:cNvPr>
          <p:cNvSpPr>
            <a:spLocks noChangeShapeType="1"/>
          </p:cNvSpPr>
          <p:nvPr/>
        </p:nvSpPr>
        <p:spPr bwMode="auto">
          <a:xfrm>
            <a:off x="1373188" y="328613"/>
            <a:ext cx="1235075"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9222" name="Line 166">
            <a:extLst>
              <a:ext uri="{FF2B5EF4-FFF2-40B4-BE49-F238E27FC236}">
                <a16:creationId xmlns:a16="http://schemas.microsoft.com/office/drawing/2014/main" id="{0108BA91-7FD0-7C4C-9E66-A9B3DAAC7EAA}"/>
              </a:ext>
            </a:extLst>
          </p:cNvPr>
          <p:cNvSpPr>
            <a:spLocks noChangeShapeType="1"/>
          </p:cNvSpPr>
          <p:nvPr/>
        </p:nvSpPr>
        <p:spPr bwMode="auto">
          <a:xfrm>
            <a:off x="1377950" y="7461250"/>
            <a:ext cx="1944688"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lstStyle/>
          <a:p>
            <a:endParaRPr lang="en-US"/>
          </a:p>
        </p:txBody>
      </p:sp>
      <p:sp>
        <p:nvSpPr>
          <p:cNvPr id="1069223" name="Line 167">
            <a:extLst>
              <a:ext uri="{FF2B5EF4-FFF2-40B4-BE49-F238E27FC236}">
                <a16:creationId xmlns:a16="http://schemas.microsoft.com/office/drawing/2014/main" id="{BBA02673-CE2B-9E44-92D7-BF8BF2876D42}"/>
              </a:ext>
            </a:extLst>
          </p:cNvPr>
          <p:cNvSpPr>
            <a:spLocks noChangeShapeType="1"/>
          </p:cNvSpPr>
          <p:nvPr/>
        </p:nvSpPr>
        <p:spPr bwMode="auto">
          <a:xfrm>
            <a:off x="3282950" y="319088"/>
            <a:ext cx="0" cy="715168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9224" name="Line 168">
            <a:extLst>
              <a:ext uri="{FF2B5EF4-FFF2-40B4-BE49-F238E27FC236}">
                <a16:creationId xmlns:a16="http://schemas.microsoft.com/office/drawing/2014/main" id="{38A2F365-6FAE-4549-846F-BDDCC358E522}"/>
              </a:ext>
            </a:extLst>
          </p:cNvPr>
          <p:cNvSpPr>
            <a:spLocks noChangeShapeType="1"/>
          </p:cNvSpPr>
          <p:nvPr/>
        </p:nvSpPr>
        <p:spPr bwMode="auto">
          <a:xfrm>
            <a:off x="1403350" y="5389563"/>
            <a:ext cx="0" cy="206692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9225" name="Line 169">
            <a:extLst>
              <a:ext uri="{FF2B5EF4-FFF2-40B4-BE49-F238E27FC236}">
                <a16:creationId xmlns:a16="http://schemas.microsoft.com/office/drawing/2014/main" id="{7DE90B76-501A-EA44-97C7-F7F4528CE3FD}"/>
              </a:ext>
            </a:extLst>
          </p:cNvPr>
          <p:cNvSpPr>
            <a:spLocks noChangeShapeType="1"/>
          </p:cNvSpPr>
          <p:nvPr/>
        </p:nvSpPr>
        <p:spPr bwMode="auto">
          <a:xfrm>
            <a:off x="2082800" y="323850"/>
            <a:ext cx="1235075"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9239" name="Rectangle 183">
            <a:extLst>
              <a:ext uri="{FF2B5EF4-FFF2-40B4-BE49-F238E27FC236}">
                <a16:creationId xmlns:a16="http://schemas.microsoft.com/office/drawing/2014/main" id="{FBDDFF98-4A8C-9E4E-811A-808FBDA7FBF2}"/>
              </a:ext>
            </a:extLst>
          </p:cNvPr>
          <p:cNvSpPr>
            <a:spLocks noChangeArrowheads="1"/>
          </p:cNvSpPr>
          <p:nvPr/>
        </p:nvSpPr>
        <p:spPr bwMode="auto">
          <a:xfrm>
            <a:off x="0" y="0"/>
            <a:ext cx="5640388" cy="1963738"/>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9240" name="Rectangle 184">
            <a:extLst>
              <a:ext uri="{FF2B5EF4-FFF2-40B4-BE49-F238E27FC236}">
                <a16:creationId xmlns:a16="http://schemas.microsoft.com/office/drawing/2014/main" id="{028C0640-D2AE-2A4A-86EC-1A86CB37E008}"/>
              </a:ext>
            </a:extLst>
          </p:cNvPr>
          <p:cNvSpPr>
            <a:spLocks noChangeArrowheads="1"/>
          </p:cNvSpPr>
          <p:nvPr/>
        </p:nvSpPr>
        <p:spPr bwMode="auto">
          <a:xfrm>
            <a:off x="3517900" y="766763"/>
            <a:ext cx="373063" cy="2765425"/>
          </a:xfrm>
          <a:prstGeom prst="rect">
            <a:avLst/>
          </a:prstGeom>
          <a:noFill/>
          <a:ln w="50800">
            <a:solidFill>
              <a:schemeClr val="hlink"/>
            </a:solidFill>
            <a:miter lim="800000"/>
            <a:headEnd/>
            <a:tailEnd/>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69254" name="Rectangle 198">
            <a:extLst>
              <a:ext uri="{FF2B5EF4-FFF2-40B4-BE49-F238E27FC236}">
                <a16:creationId xmlns:a16="http://schemas.microsoft.com/office/drawing/2014/main" id="{3287BBC9-6740-4544-9F94-D197D0E23912}"/>
              </a:ext>
            </a:extLst>
          </p:cNvPr>
          <p:cNvSpPr>
            <a:spLocks noChangeArrowheads="1"/>
          </p:cNvSpPr>
          <p:nvPr/>
        </p:nvSpPr>
        <p:spPr bwMode="auto">
          <a:xfrm>
            <a:off x="5629275" y="328613"/>
            <a:ext cx="4059238" cy="71151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69255" name="Picture 199">
            <a:extLst>
              <a:ext uri="{FF2B5EF4-FFF2-40B4-BE49-F238E27FC236}">
                <a16:creationId xmlns:a16="http://schemas.microsoft.com/office/drawing/2014/main" id="{BDCF11A2-046E-CA4F-A8B4-385E1F5D2C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832" r="44525"/>
          <a:stretch>
            <a:fillRect/>
          </a:stretch>
        </p:blipFill>
        <p:spPr bwMode="auto">
          <a:xfrm>
            <a:off x="5613400" y="336550"/>
            <a:ext cx="4081463" cy="710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pic>
      <p:sp>
        <p:nvSpPr>
          <p:cNvPr id="1069256" name="Rectangle 200">
            <a:extLst>
              <a:ext uri="{FF2B5EF4-FFF2-40B4-BE49-F238E27FC236}">
                <a16:creationId xmlns:a16="http://schemas.microsoft.com/office/drawing/2014/main" id="{205049E5-937B-5546-A7D7-1ED83C1EF920}"/>
              </a:ext>
            </a:extLst>
          </p:cNvPr>
          <p:cNvSpPr>
            <a:spLocks noChangeArrowheads="1"/>
          </p:cNvSpPr>
          <p:nvPr/>
        </p:nvSpPr>
        <p:spPr bwMode="auto">
          <a:xfrm>
            <a:off x="5605463" y="0"/>
            <a:ext cx="4452937" cy="7772400"/>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9259" name="Rectangle 203">
            <a:extLst>
              <a:ext uri="{FF2B5EF4-FFF2-40B4-BE49-F238E27FC236}">
                <a16:creationId xmlns:a16="http://schemas.microsoft.com/office/drawing/2014/main" id="{FC7DF052-E7D1-4E4E-BA5B-650C3302666F}"/>
              </a:ext>
            </a:extLst>
          </p:cNvPr>
          <p:cNvSpPr>
            <a:spLocks noChangeArrowheads="1"/>
          </p:cNvSpPr>
          <p:nvPr/>
        </p:nvSpPr>
        <p:spPr bwMode="auto">
          <a:xfrm>
            <a:off x="6827838" y="584200"/>
            <a:ext cx="2706687"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1069260" name="Text Box 204">
            <a:extLst>
              <a:ext uri="{FF2B5EF4-FFF2-40B4-BE49-F238E27FC236}">
                <a16:creationId xmlns:a16="http://schemas.microsoft.com/office/drawing/2014/main" id="{0AB40CB9-FF75-914C-9589-816DD55A0B26}"/>
              </a:ext>
            </a:extLst>
          </p:cNvPr>
          <p:cNvSpPr txBox="1">
            <a:spLocks noChangeArrowheads="1"/>
          </p:cNvSpPr>
          <p:nvPr/>
        </p:nvSpPr>
        <p:spPr bwMode="auto">
          <a:xfrm>
            <a:off x="5494338" y="4033838"/>
            <a:ext cx="4330700" cy="5588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5000"/>
              </a:lnSpc>
              <a:spcBef>
                <a:spcPct val="50000"/>
              </a:spcBef>
            </a:pPr>
            <a:r>
              <a:rPr lang="en-US" altLang="en-US" sz="3600" b="1">
                <a:solidFill>
                  <a:srgbClr val="FFEA18"/>
                </a:solidFill>
                <a:latin typeface="Helvetica" pitchFamily="2" charset="0"/>
              </a:rPr>
              <a:t>"Nabi-Nabi"</a:t>
            </a:r>
          </a:p>
        </p:txBody>
      </p:sp>
      <p:sp>
        <p:nvSpPr>
          <p:cNvPr id="1069261" name="Text Box 205">
            <a:extLst>
              <a:ext uri="{FF2B5EF4-FFF2-40B4-BE49-F238E27FC236}">
                <a16:creationId xmlns:a16="http://schemas.microsoft.com/office/drawing/2014/main" id="{870A8B05-49D8-A542-83ED-D2061EF8F69D}"/>
              </a:ext>
            </a:extLst>
          </p:cNvPr>
          <p:cNvSpPr txBox="1">
            <a:spLocks noChangeArrowheads="1"/>
          </p:cNvSpPr>
          <p:nvPr/>
        </p:nvSpPr>
        <p:spPr bwMode="auto">
          <a:xfrm>
            <a:off x="5838825" y="3490913"/>
            <a:ext cx="3621088" cy="57943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1">
                <a:solidFill>
                  <a:srgbClr val="FFEA18"/>
                </a:solidFill>
                <a:latin typeface="Helvetica" pitchFamily="2" charset="0"/>
              </a:rPr>
              <a:t>  </a:t>
            </a:r>
            <a:r>
              <a:rPr lang="en-US" altLang="en-US" sz="3200" b="1">
                <a:solidFill>
                  <a:srgbClr val="FFEA18"/>
                </a:solidFill>
                <a:latin typeface="Helvetica" pitchFamily="2" charset="0"/>
              </a:rPr>
              <a:t>16</a:t>
            </a:r>
            <a:r>
              <a:rPr lang="en-US" altLang="en-US" sz="2400" b="1">
                <a:solidFill>
                  <a:srgbClr val="FFEA18"/>
                </a:solidFill>
                <a:latin typeface="Helvetica" pitchFamily="2" charset="0"/>
              </a:rPr>
              <a:t>  KITAB</a:t>
            </a:r>
          </a:p>
        </p:txBody>
      </p:sp>
      <p:sp>
        <p:nvSpPr>
          <p:cNvPr id="1069265" name="Rectangle 209">
            <a:extLst>
              <a:ext uri="{FF2B5EF4-FFF2-40B4-BE49-F238E27FC236}">
                <a16:creationId xmlns:a16="http://schemas.microsoft.com/office/drawing/2014/main" id="{DE329E31-ED98-D540-A71C-72F12C872013}"/>
              </a:ext>
            </a:extLst>
          </p:cNvPr>
          <p:cNvSpPr>
            <a:spLocks noChangeArrowheads="1"/>
          </p:cNvSpPr>
          <p:nvPr/>
        </p:nvSpPr>
        <p:spPr bwMode="auto">
          <a:xfrm>
            <a:off x="5408613" y="2297113"/>
            <a:ext cx="4349750" cy="10033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000" b="1" i="1">
                <a:solidFill>
                  <a:schemeClr val="bg1"/>
                </a:solidFill>
                <a:latin typeface="Helvetica" pitchFamily="2" charset="0"/>
              </a:rPr>
              <a:t>MENSET</a:t>
            </a:r>
          </a:p>
          <a:p>
            <a:pPr algn="ctr">
              <a:lnSpc>
                <a:spcPct val="50000"/>
              </a:lnSpc>
              <a:spcBef>
                <a:spcPct val="50000"/>
              </a:spcBef>
            </a:pPr>
            <a:r>
              <a:rPr lang="en-US" altLang="en-US" sz="4000" b="1" i="1">
                <a:solidFill>
                  <a:schemeClr val="bg1"/>
                </a:solidFill>
                <a:latin typeface="Helvetica" pitchFamily="2" charset="0"/>
              </a:rPr>
              <a:t>KITAB</a:t>
            </a:r>
            <a:endParaRPr lang="en-US" altLang="en-US" b="1" u="sng">
              <a:solidFill>
                <a:schemeClr val="bg1"/>
              </a:solidFill>
              <a:latin typeface="Helvetica" pitchFamily="2" charset="0"/>
            </a:endParaRPr>
          </a:p>
        </p:txBody>
      </p:sp>
      <p:sp>
        <p:nvSpPr>
          <p:cNvPr id="1069268" name="Rectangle 212">
            <a:extLst>
              <a:ext uri="{FF2B5EF4-FFF2-40B4-BE49-F238E27FC236}">
                <a16:creationId xmlns:a16="http://schemas.microsoft.com/office/drawing/2014/main" id="{535D47B2-7997-F140-86CA-7C1EF5E6E8E8}"/>
              </a:ext>
            </a:extLst>
          </p:cNvPr>
          <p:cNvSpPr>
            <a:spLocks noChangeArrowheads="1"/>
          </p:cNvSpPr>
          <p:nvPr/>
        </p:nvSpPr>
        <p:spPr bwMode="auto">
          <a:xfrm>
            <a:off x="0" y="3565525"/>
            <a:ext cx="5654675" cy="4206875"/>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9269" name="Text Box 213">
            <a:extLst>
              <a:ext uri="{FF2B5EF4-FFF2-40B4-BE49-F238E27FC236}">
                <a16:creationId xmlns:a16="http://schemas.microsoft.com/office/drawing/2014/main" id="{1FD39D6F-CC2E-5440-AEBA-4C7FAEAB5896}"/>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78</a:t>
            </a:r>
          </a:p>
        </p:txBody>
      </p:sp>
      <p:sp>
        <p:nvSpPr>
          <p:cNvPr id="1069270" name="Rectangle 214">
            <a:extLst>
              <a:ext uri="{FF2B5EF4-FFF2-40B4-BE49-F238E27FC236}">
                <a16:creationId xmlns:a16="http://schemas.microsoft.com/office/drawing/2014/main" id="{9F8301E4-ECAF-7C47-B493-163609D447F2}"/>
              </a:ext>
            </a:extLst>
          </p:cNvPr>
          <p:cNvSpPr>
            <a:spLocks noChangeArrowheads="1"/>
          </p:cNvSpPr>
          <p:nvPr/>
        </p:nvSpPr>
        <p:spPr bwMode="auto">
          <a:xfrm>
            <a:off x="6657975"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1069271" name="Rectangle 215">
            <a:extLst>
              <a:ext uri="{FF2B5EF4-FFF2-40B4-BE49-F238E27FC236}">
                <a16:creationId xmlns:a16="http://schemas.microsoft.com/office/drawing/2014/main" id="{B087020E-8D28-3549-8993-4F427CF7444A}"/>
              </a:ext>
            </a:extLst>
          </p:cNvPr>
          <p:cNvSpPr>
            <a:spLocks noChangeArrowheads="1"/>
          </p:cNvSpPr>
          <p:nvPr/>
        </p:nvSpPr>
        <p:spPr bwMode="auto">
          <a:xfrm>
            <a:off x="5084763" y="1776413"/>
            <a:ext cx="546100" cy="1974850"/>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 </a:t>
            </a:r>
          </a:p>
        </p:txBody>
      </p:sp>
      <p:sp>
        <p:nvSpPr>
          <p:cNvPr id="1069257" name="Rectangle 201">
            <a:extLst>
              <a:ext uri="{FF2B5EF4-FFF2-40B4-BE49-F238E27FC236}">
                <a16:creationId xmlns:a16="http://schemas.microsoft.com/office/drawing/2014/main" id="{E5747EE1-997E-7A45-832D-DFB3A1BE5C74}"/>
              </a:ext>
            </a:extLst>
          </p:cNvPr>
          <p:cNvSpPr>
            <a:spLocks noChangeArrowheads="1"/>
          </p:cNvSpPr>
          <p:nvPr/>
        </p:nvSpPr>
        <p:spPr bwMode="auto">
          <a:xfrm>
            <a:off x="5589588" y="341313"/>
            <a:ext cx="4102100" cy="7089775"/>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69258" name="Picture 202">
            <a:extLst>
              <a:ext uri="{FF2B5EF4-FFF2-40B4-BE49-F238E27FC236}">
                <a16:creationId xmlns:a16="http://schemas.microsoft.com/office/drawing/2014/main" id="{48B85371-BA4C-5D4C-A896-2E9D1F216A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0175" y="550863"/>
            <a:ext cx="1512888" cy="1133475"/>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69272" name="Rectangle 216">
            <a:extLst>
              <a:ext uri="{FF2B5EF4-FFF2-40B4-BE49-F238E27FC236}">
                <a16:creationId xmlns:a16="http://schemas.microsoft.com/office/drawing/2014/main" id="{B38A2674-33CB-8547-886B-2415709ED6B8}"/>
              </a:ext>
            </a:extLst>
          </p:cNvPr>
          <p:cNvSpPr>
            <a:spLocks noChangeArrowheads="1"/>
          </p:cNvSpPr>
          <p:nvPr/>
        </p:nvSpPr>
        <p:spPr bwMode="auto">
          <a:xfrm>
            <a:off x="0" y="1800225"/>
            <a:ext cx="115888" cy="1974850"/>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069273" name="Rectangle 217">
            <a:extLst>
              <a:ext uri="{FF2B5EF4-FFF2-40B4-BE49-F238E27FC236}">
                <a16:creationId xmlns:a16="http://schemas.microsoft.com/office/drawing/2014/main" id="{65AAD445-9314-5D4F-8B0A-131A72487436}"/>
              </a:ext>
            </a:extLst>
          </p:cNvPr>
          <p:cNvSpPr>
            <a:spLocks noChangeArrowheads="1"/>
          </p:cNvSpPr>
          <p:nvPr/>
        </p:nvSpPr>
        <p:spPr bwMode="auto">
          <a:xfrm>
            <a:off x="5792788" y="4973638"/>
            <a:ext cx="3690937" cy="390525"/>
          </a:xfrm>
          <a:prstGeom prst="rect">
            <a:avLst/>
          </a:prstGeom>
          <a:noFill/>
          <a:ln>
            <a:noFill/>
          </a:ln>
          <a:effectLst>
            <a:outerShdw dist="81320" dir="2319588"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70000"/>
              </a:lnSpc>
              <a:spcBef>
                <a:spcPct val="50000"/>
              </a:spcBef>
            </a:pPr>
            <a:r>
              <a:rPr lang="en-US" altLang="en-US" sz="2800" b="1">
                <a:solidFill>
                  <a:srgbClr val="32F04D"/>
                </a:solidFill>
                <a:latin typeface="Helvetica" pitchFamily="2" charset="0"/>
              </a:rPr>
              <a:t>Alat bantu ingatan:</a:t>
            </a:r>
          </a:p>
        </p:txBody>
      </p:sp>
      <p:sp>
        <p:nvSpPr>
          <p:cNvPr id="1069274" name="Text Box 218">
            <a:extLst>
              <a:ext uri="{FF2B5EF4-FFF2-40B4-BE49-F238E27FC236}">
                <a16:creationId xmlns:a16="http://schemas.microsoft.com/office/drawing/2014/main" id="{CE8B9970-D894-3D45-93A9-ABC3CA702A3C}"/>
              </a:ext>
            </a:extLst>
          </p:cNvPr>
          <p:cNvSpPr txBox="1">
            <a:spLocks noChangeArrowheads="1"/>
          </p:cNvSpPr>
          <p:nvPr/>
        </p:nvSpPr>
        <p:spPr bwMode="auto">
          <a:xfrm>
            <a:off x="6149975" y="5292725"/>
            <a:ext cx="3048000" cy="1920875"/>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3000" b="1">
                <a:solidFill>
                  <a:srgbClr val="EF1F1D"/>
                </a:solidFill>
                <a:latin typeface="Helvetica" pitchFamily="2" charset="0"/>
              </a:rPr>
              <a:t>“Yesus                Yang             Menyelamatkan        Orang!.” </a:t>
            </a:r>
          </a:p>
        </p:txBody>
      </p:sp>
      <p:sp>
        <p:nvSpPr>
          <p:cNvPr id="1069275" name="AutoShape 219">
            <a:extLst>
              <a:ext uri="{FF2B5EF4-FFF2-40B4-BE49-F238E27FC236}">
                <a16:creationId xmlns:a16="http://schemas.microsoft.com/office/drawing/2014/main" id="{8E03BF24-8958-CD4D-B487-CD411F3D8975}"/>
              </a:ext>
            </a:extLst>
          </p:cNvPr>
          <p:cNvSpPr>
            <a:spLocks noChangeArrowheads="1"/>
          </p:cNvSpPr>
          <p:nvPr/>
        </p:nvSpPr>
        <p:spPr bwMode="auto">
          <a:xfrm>
            <a:off x="5622925" y="4833938"/>
            <a:ext cx="4025900" cy="2501900"/>
          </a:xfrm>
          <a:prstGeom prst="roundRect">
            <a:avLst>
              <a:gd name="adj" fmla="val 16667"/>
            </a:avLst>
          </a:prstGeom>
          <a:noFill/>
          <a:ln w="57150">
            <a:solidFill>
              <a:schemeClr val="bg1"/>
            </a:solidFill>
            <a:round/>
            <a:headEnd/>
            <a:tailEnd/>
          </a:ln>
          <a:effectLst>
            <a:outerShdw dist="99190" dir="301166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69276" name="Rectangle 220">
            <a:extLst>
              <a:ext uri="{FF2B5EF4-FFF2-40B4-BE49-F238E27FC236}">
                <a16:creationId xmlns:a16="http://schemas.microsoft.com/office/drawing/2014/main" id="{9935054B-15C2-1145-97D9-A1E27B9169AD}"/>
              </a:ext>
            </a:extLst>
          </p:cNvPr>
          <p:cNvSpPr>
            <a:spLocks noChangeArrowheads="1"/>
          </p:cNvSpPr>
          <p:nvPr/>
        </p:nvSpPr>
        <p:spPr bwMode="auto">
          <a:xfrm>
            <a:off x="6689725" y="584200"/>
            <a:ext cx="3114675" cy="10937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000" b="1" i="1">
                <a:solidFill>
                  <a:schemeClr val="bg1"/>
                </a:solidFill>
                <a:latin typeface="Arial" panose="020B0604020202020204" pitchFamily="34" charset="0"/>
              </a:rPr>
              <a:t>Menset Kitab: Mengurutkan                          Perjanjian Lama   </a:t>
            </a:r>
            <a:endParaRPr lang="en-US" altLang="en-US" sz="2000" b="1" u="sng">
              <a:solidFill>
                <a:schemeClr val="bg1"/>
              </a:solidFill>
              <a:latin typeface="Arial" panose="020B0604020202020204" pitchFamily="34" charset="0"/>
            </a:endParaRPr>
          </a:p>
        </p:txBody>
      </p:sp>
      <p:sp>
        <p:nvSpPr>
          <p:cNvPr id="1069277" name="Text Box 221">
            <a:extLst>
              <a:ext uri="{FF2B5EF4-FFF2-40B4-BE49-F238E27FC236}">
                <a16:creationId xmlns:a16="http://schemas.microsoft.com/office/drawing/2014/main" id="{0A25618C-D456-8F48-91B1-E789241FAE37}"/>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 </a:t>
            </a:r>
          </a:p>
        </p:txBody>
      </p:sp>
      <p:sp>
        <p:nvSpPr>
          <p:cNvPr id="1069278" name="Rectangle 222">
            <a:extLst>
              <a:ext uri="{FF2B5EF4-FFF2-40B4-BE49-F238E27FC236}">
                <a16:creationId xmlns:a16="http://schemas.microsoft.com/office/drawing/2014/main" id="{42EAA657-2810-984C-BF03-03525F54D1A2}"/>
              </a:ext>
            </a:extLst>
          </p:cNvPr>
          <p:cNvSpPr>
            <a:spLocks noChangeArrowheads="1"/>
          </p:cNvSpPr>
          <p:nvPr/>
        </p:nvSpPr>
        <p:spPr bwMode="auto">
          <a:xfrm>
            <a:off x="1716088" y="4103688"/>
            <a:ext cx="901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Ratapan</a:t>
            </a:r>
            <a:endParaRPr lang="en-US" altLang="en-US">
              <a:latin typeface="Helvetica" pitchFamily="2" charset="0"/>
            </a:endParaRPr>
          </a:p>
        </p:txBody>
      </p:sp>
      <p:sp>
        <p:nvSpPr>
          <p:cNvPr id="1069279" name="Line 223">
            <a:extLst>
              <a:ext uri="{FF2B5EF4-FFF2-40B4-BE49-F238E27FC236}">
                <a16:creationId xmlns:a16="http://schemas.microsoft.com/office/drawing/2014/main" id="{D0B2B4BA-B348-1840-B71D-9D57E44C64EE}"/>
              </a:ext>
            </a:extLst>
          </p:cNvPr>
          <p:cNvSpPr>
            <a:spLocks noChangeShapeType="1"/>
          </p:cNvSpPr>
          <p:nvPr/>
        </p:nvSpPr>
        <p:spPr bwMode="auto">
          <a:xfrm flipV="1">
            <a:off x="1527175" y="4386263"/>
            <a:ext cx="1249363"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iterate type="lt">
                                    <p:tmPct val="100000"/>
                                  </p:iterate>
                                  <p:childTnLst>
                                    <p:set>
                                      <p:cBhvr>
                                        <p:cTn id="6" dur="1" fill="hold">
                                          <p:stCondLst>
                                            <p:cond delay="0"/>
                                          </p:stCondLst>
                                        </p:cTn>
                                        <p:tgtEl>
                                          <p:spTgt spid="1069274">
                                            <p:txEl>
                                              <p:pRg st="0" end="0"/>
                                            </p:txEl>
                                          </p:spTgt>
                                        </p:tgtEl>
                                        <p:attrNameLst>
                                          <p:attrName>style.visibility</p:attrName>
                                        </p:attrNameLst>
                                      </p:cBhvr>
                                      <p:to>
                                        <p:strVal val="visible"/>
                                      </p:to>
                                    </p:set>
                                    <p:animEffect transition="in" filter="wipe(up)">
                                      <p:cBhvr>
                                        <p:cTn id="7" dur="75"/>
                                        <p:tgtEl>
                                          <p:spTgt spid="10692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9274" grpId="0" build="p" autoUpdateAnimBg="0"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Text Box 2">
            <a:extLst>
              <a:ext uri="{FF2B5EF4-FFF2-40B4-BE49-F238E27FC236}">
                <a16:creationId xmlns:a16="http://schemas.microsoft.com/office/drawing/2014/main" id="{8F3973ED-8693-0046-939E-E1CBF06B4E4A}"/>
              </a:ext>
            </a:extLst>
          </p:cNvPr>
          <p:cNvSpPr txBox="1">
            <a:spLocks noChangeArrowheads="1"/>
          </p:cNvSpPr>
          <p:nvPr/>
        </p:nvSpPr>
        <p:spPr bwMode="auto">
          <a:xfrm rot="-5400000">
            <a:off x="1135857" y="3886993"/>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1071107" name="Line 3">
            <a:extLst>
              <a:ext uri="{FF2B5EF4-FFF2-40B4-BE49-F238E27FC236}">
                <a16:creationId xmlns:a16="http://schemas.microsoft.com/office/drawing/2014/main" id="{717FAFF3-67D8-1B41-BB99-65B339582F95}"/>
              </a:ext>
            </a:extLst>
          </p:cNvPr>
          <p:cNvSpPr>
            <a:spLocks noChangeShapeType="1"/>
          </p:cNvSpPr>
          <p:nvPr/>
        </p:nvSpPr>
        <p:spPr bwMode="auto">
          <a:xfrm>
            <a:off x="1430338" y="795338"/>
            <a:ext cx="1435100" cy="1587"/>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08" name="Line 4">
            <a:extLst>
              <a:ext uri="{FF2B5EF4-FFF2-40B4-BE49-F238E27FC236}">
                <a16:creationId xmlns:a16="http://schemas.microsoft.com/office/drawing/2014/main" id="{ECBF5CEB-5E2A-5841-8D28-DB1DA7E1D60A}"/>
              </a:ext>
            </a:extLst>
          </p:cNvPr>
          <p:cNvSpPr>
            <a:spLocks noChangeShapeType="1"/>
          </p:cNvSpPr>
          <p:nvPr/>
        </p:nvSpPr>
        <p:spPr bwMode="auto">
          <a:xfrm flipV="1">
            <a:off x="1558925" y="1492250"/>
            <a:ext cx="1239838" cy="12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09" name="Line 5">
            <a:extLst>
              <a:ext uri="{FF2B5EF4-FFF2-40B4-BE49-F238E27FC236}">
                <a16:creationId xmlns:a16="http://schemas.microsoft.com/office/drawing/2014/main" id="{2FF4DDB9-CF37-AF4F-A793-F4BEEECCE142}"/>
              </a:ext>
            </a:extLst>
          </p:cNvPr>
          <p:cNvSpPr>
            <a:spLocks noChangeShapeType="1"/>
          </p:cNvSpPr>
          <p:nvPr/>
        </p:nvSpPr>
        <p:spPr bwMode="auto">
          <a:xfrm>
            <a:off x="1576388" y="1824038"/>
            <a:ext cx="1239837"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10" name="Rectangle 6">
            <a:extLst>
              <a:ext uri="{FF2B5EF4-FFF2-40B4-BE49-F238E27FC236}">
                <a16:creationId xmlns:a16="http://schemas.microsoft.com/office/drawing/2014/main" id="{11C80210-0E5C-874D-98BF-F19761CFF4BA}"/>
              </a:ext>
            </a:extLst>
          </p:cNvPr>
          <p:cNvSpPr>
            <a:spLocks noChangeArrowheads="1"/>
          </p:cNvSpPr>
          <p:nvPr/>
        </p:nvSpPr>
        <p:spPr bwMode="auto">
          <a:xfrm>
            <a:off x="1814513" y="5256213"/>
            <a:ext cx="31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1111" name="Rectangle 7">
            <a:extLst>
              <a:ext uri="{FF2B5EF4-FFF2-40B4-BE49-F238E27FC236}">
                <a16:creationId xmlns:a16="http://schemas.microsoft.com/office/drawing/2014/main" id="{4041A63C-63CF-034D-9E42-C865411DA1EC}"/>
              </a:ext>
            </a:extLst>
          </p:cNvPr>
          <p:cNvSpPr>
            <a:spLocks noChangeArrowheads="1"/>
          </p:cNvSpPr>
          <p:nvPr/>
        </p:nvSpPr>
        <p:spPr bwMode="auto">
          <a:xfrm>
            <a:off x="1849438" y="5256213"/>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 </a:t>
            </a:r>
            <a:endParaRPr lang="en-US" altLang="en-US" sz="1200">
              <a:latin typeface="Helvetica" pitchFamily="2" charset="0"/>
            </a:endParaRPr>
          </a:p>
        </p:txBody>
      </p:sp>
      <p:sp>
        <p:nvSpPr>
          <p:cNvPr id="1071112" name="Rectangle 8">
            <a:extLst>
              <a:ext uri="{FF2B5EF4-FFF2-40B4-BE49-F238E27FC236}">
                <a16:creationId xmlns:a16="http://schemas.microsoft.com/office/drawing/2014/main" id="{63641A0E-54FB-DE46-ADDE-82F13D659809}"/>
              </a:ext>
            </a:extLst>
          </p:cNvPr>
          <p:cNvSpPr>
            <a:spLocks noChangeArrowheads="1"/>
          </p:cNvSpPr>
          <p:nvPr/>
        </p:nvSpPr>
        <p:spPr bwMode="auto">
          <a:xfrm>
            <a:off x="2027238" y="5256213"/>
            <a:ext cx="4064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YUDAH</a:t>
            </a:r>
            <a:endParaRPr lang="en-US" altLang="en-US" sz="1200">
              <a:latin typeface="Helvetica" pitchFamily="2" charset="0"/>
            </a:endParaRPr>
          </a:p>
        </p:txBody>
      </p:sp>
      <p:sp>
        <p:nvSpPr>
          <p:cNvPr id="1071113" name="Rectangle 9">
            <a:extLst>
              <a:ext uri="{FF2B5EF4-FFF2-40B4-BE49-F238E27FC236}">
                <a16:creationId xmlns:a16="http://schemas.microsoft.com/office/drawing/2014/main" id="{5D937F6C-6FF0-D74C-8A8F-69B0686507B3}"/>
              </a:ext>
            </a:extLst>
          </p:cNvPr>
          <p:cNvSpPr>
            <a:spLocks noChangeArrowheads="1"/>
          </p:cNvSpPr>
          <p:nvPr/>
        </p:nvSpPr>
        <p:spPr bwMode="auto">
          <a:xfrm>
            <a:off x="1814513" y="5397500"/>
            <a:ext cx="254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1114" name="Rectangle 10">
            <a:extLst>
              <a:ext uri="{FF2B5EF4-FFF2-40B4-BE49-F238E27FC236}">
                <a16:creationId xmlns:a16="http://schemas.microsoft.com/office/drawing/2014/main" id="{11CE52B2-CAF5-B544-8EA0-918256BEAEA0}"/>
              </a:ext>
            </a:extLst>
          </p:cNvPr>
          <p:cNvSpPr>
            <a:spLocks noChangeArrowheads="1"/>
          </p:cNvSpPr>
          <p:nvPr/>
        </p:nvSpPr>
        <p:spPr bwMode="auto">
          <a:xfrm>
            <a:off x="2044700" y="5397500"/>
            <a:ext cx="901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PEMBUANGAN:</a:t>
            </a:r>
            <a:endParaRPr lang="en-US" altLang="en-US" sz="1200">
              <a:latin typeface="Helvetica" pitchFamily="2" charset="0"/>
            </a:endParaRPr>
          </a:p>
        </p:txBody>
      </p:sp>
      <p:sp>
        <p:nvSpPr>
          <p:cNvPr id="1071115" name="Rectangle 11">
            <a:extLst>
              <a:ext uri="{FF2B5EF4-FFF2-40B4-BE49-F238E27FC236}">
                <a16:creationId xmlns:a16="http://schemas.microsoft.com/office/drawing/2014/main" id="{EBB1E0CA-D9B8-514C-9B6F-4116725EF2F9}"/>
              </a:ext>
            </a:extLst>
          </p:cNvPr>
          <p:cNvSpPr>
            <a:spLocks noChangeArrowheads="1"/>
          </p:cNvSpPr>
          <p:nvPr/>
        </p:nvSpPr>
        <p:spPr bwMode="auto">
          <a:xfrm>
            <a:off x="1482725" y="820738"/>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 </a:t>
            </a:r>
            <a:endParaRPr lang="en-US" altLang="en-US" sz="1200">
              <a:latin typeface="Helvetica" pitchFamily="2" charset="0"/>
            </a:endParaRPr>
          </a:p>
        </p:txBody>
      </p:sp>
      <p:sp>
        <p:nvSpPr>
          <p:cNvPr id="1071116" name="Rectangle 12">
            <a:extLst>
              <a:ext uri="{FF2B5EF4-FFF2-40B4-BE49-F238E27FC236}">
                <a16:creationId xmlns:a16="http://schemas.microsoft.com/office/drawing/2014/main" id="{D3E97AAC-8881-6D43-9E4F-7ACD4B0F62E4}"/>
              </a:ext>
            </a:extLst>
          </p:cNvPr>
          <p:cNvSpPr>
            <a:spLocks noChangeArrowheads="1"/>
          </p:cNvSpPr>
          <p:nvPr/>
        </p:nvSpPr>
        <p:spPr bwMode="auto">
          <a:xfrm>
            <a:off x="1660525" y="820738"/>
            <a:ext cx="419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ISRAEL</a:t>
            </a:r>
            <a:endParaRPr lang="en-US" altLang="en-US" sz="1200">
              <a:latin typeface="Helvetica" pitchFamily="2" charset="0"/>
            </a:endParaRPr>
          </a:p>
        </p:txBody>
      </p:sp>
      <p:sp>
        <p:nvSpPr>
          <p:cNvPr id="1071117" name="Rectangle 13">
            <a:extLst>
              <a:ext uri="{FF2B5EF4-FFF2-40B4-BE49-F238E27FC236}">
                <a16:creationId xmlns:a16="http://schemas.microsoft.com/office/drawing/2014/main" id="{FB8E9F30-C989-224D-8934-B2ECD4EA3D6C}"/>
              </a:ext>
            </a:extLst>
          </p:cNvPr>
          <p:cNvSpPr>
            <a:spLocks noChangeArrowheads="1"/>
          </p:cNvSpPr>
          <p:nvPr/>
        </p:nvSpPr>
        <p:spPr bwMode="auto">
          <a:xfrm>
            <a:off x="2065338" y="817563"/>
            <a:ext cx="8191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U.KERAJAAN</a:t>
            </a:r>
            <a:endParaRPr lang="en-US" altLang="en-US" sz="1200">
              <a:latin typeface="Helvetica" pitchFamily="2" charset="0"/>
            </a:endParaRPr>
          </a:p>
        </p:txBody>
      </p:sp>
      <p:sp>
        <p:nvSpPr>
          <p:cNvPr id="1071118" name="Rectangle 14">
            <a:extLst>
              <a:ext uri="{FF2B5EF4-FFF2-40B4-BE49-F238E27FC236}">
                <a16:creationId xmlns:a16="http://schemas.microsoft.com/office/drawing/2014/main" id="{6F386412-321F-924B-9DA4-C0D82DCA3D2C}"/>
              </a:ext>
            </a:extLst>
          </p:cNvPr>
          <p:cNvSpPr>
            <a:spLocks noChangeArrowheads="1"/>
          </p:cNvSpPr>
          <p:nvPr/>
        </p:nvSpPr>
        <p:spPr bwMode="auto">
          <a:xfrm>
            <a:off x="1743075" y="2027238"/>
            <a:ext cx="952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1119" name="Rectangle 15">
            <a:extLst>
              <a:ext uri="{FF2B5EF4-FFF2-40B4-BE49-F238E27FC236}">
                <a16:creationId xmlns:a16="http://schemas.microsoft.com/office/drawing/2014/main" id="{3D3472C6-6430-C34E-886A-B4F536C76353}"/>
              </a:ext>
            </a:extLst>
          </p:cNvPr>
          <p:cNvSpPr>
            <a:spLocks noChangeArrowheads="1"/>
          </p:cNvSpPr>
          <p:nvPr/>
        </p:nvSpPr>
        <p:spPr bwMode="auto">
          <a:xfrm>
            <a:off x="1831975" y="2027238"/>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KPD</a:t>
            </a:r>
            <a:endParaRPr lang="en-US" altLang="en-US" sz="1200">
              <a:latin typeface="Helvetica" pitchFamily="2" charset="0"/>
            </a:endParaRPr>
          </a:p>
        </p:txBody>
      </p:sp>
      <p:sp>
        <p:nvSpPr>
          <p:cNvPr id="1071120" name="Rectangle 16">
            <a:extLst>
              <a:ext uri="{FF2B5EF4-FFF2-40B4-BE49-F238E27FC236}">
                <a16:creationId xmlns:a16="http://schemas.microsoft.com/office/drawing/2014/main" id="{A8FB245B-E96A-9C41-8EB9-FC3072903F07}"/>
              </a:ext>
            </a:extLst>
          </p:cNvPr>
          <p:cNvSpPr>
            <a:spLocks noChangeArrowheads="1"/>
          </p:cNvSpPr>
          <p:nvPr/>
        </p:nvSpPr>
        <p:spPr bwMode="auto">
          <a:xfrm>
            <a:off x="2009775" y="2027238"/>
            <a:ext cx="5143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 YEHUDA</a:t>
            </a:r>
            <a:endParaRPr lang="en-US" altLang="en-US" sz="1200">
              <a:latin typeface="Helvetica" pitchFamily="2" charset="0"/>
            </a:endParaRPr>
          </a:p>
        </p:txBody>
      </p:sp>
      <p:sp>
        <p:nvSpPr>
          <p:cNvPr id="1071121" name="Rectangle 17">
            <a:extLst>
              <a:ext uri="{FF2B5EF4-FFF2-40B4-BE49-F238E27FC236}">
                <a16:creationId xmlns:a16="http://schemas.microsoft.com/office/drawing/2014/main" id="{50A22165-38A5-B349-A6DF-C46B46E63EDB}"/>
              </a:ext>
            </a:extLst>
          </p:cNvPr>
          <p:cNvSpPr>
            <a:spLocks noChangeArrowheads="1"/>
          </p:cNvSpPr>
          <p:nvPr/>
        </p:nvSpPr>
        <p:spPr bwMode="auto">
          <a:xfrm>
            <a:off x="1743075" y="2170113"/>
            <a:ext cx="254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1122" name="Rectangle 18">
            <a:extLst>
              <a:ext uri="{FF2B5EF4-FFF2-40B4-BE49-F238E27FC236}">
                <a16:creationId xmlns:a16="http://schemas.microsoft.com/office/drawing/2014/main" id="{4E2A290E-F331-7A42-93B9-2B64BCE34B50}"/>
              </a:ext>
            </a:extLst>
          </p:cNvPr>
          <p:cNvSpPr>
            <a:spLocks noChangeArrowheads="1"/>
          </p:cNvSpPr>
          <p:nvPr/>
        </p:nvSpPr>
        <p:spPr bwMode="auto">
          <a:xfrm>
            <a:off x="1973263" y="2170113"/>
            <a:ext cx="190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a:t>
            </a:r>
            <a:endParaRPr lang="en-US" altLang="en-US" sz="1200">
              <a:latin typeface="Helvetica" pitchFamily="2" charset="0"/>
            </a:endParaRPr>
          </a:p>
        </p:txBody>
      </p:sp>
      <p:sp>
        <p:nvSpPr>
          <p:cNvPr id="1071123" name="Rectangle 19">
            <a:extLst>
              <a:ext uri="{FF2B5EF4-FFF2-40B4-BE49-F238E27FC236}">
                <a16:creationId xmlns:a16="http://schemas.microsoft.com/office/drawing/2014/main" id="{3A4646CA-A6FC-1F4E-987D-85F20FA4A68F}"/>
              </a:ext>
            </a:extLst>
          </p:cNvPr>
          <p:cNvSpPr>
            <a:spLocks noChangeArrowheads="1"/>
          </p:cNvSpPr>
          <p:nvPr/>
        </p:nvSpPr>
        <p:spPr bwMode="auto">
          <a:xfrm>
            <a:off x="2257425" y="2170113"/>
            <a:ext cx="6096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MEROSOT</a:t>
            </a:r>
            <a:endParaRPr lang="en-US" altLang="en-US" sz="1200">
              <a:latin typeface="Helvetica" pitchFamily="2" charset="0"/>
            </a:endParaRPr>
          </a:p>
        </p:txBody>
      </p:sp>
      <p:sp>
        <p:nvSpPr>
          <p:cNvPr id="1071124" name="Rectangle 20">
            <a:extLst>
              <a:ext uri="{FF2B5EF4-FFF2-40B4-BE49-F238E27FC236}">
                <a16:creationId xmlns:a16="http://schemas.microsoft.com/office/drawing/2014/main" id="{0813EC63-972B-3041-8840-8587715BB967}"/>
              </a:ext>
            </a:extLst>
          </p:cNvPr>
          <p:cNvSpPr>
            <a:spLocks noChangeArrowheads="1"/>
          </p:cNvSpPr>
          <p:nvPr/>
        </p:nvSpPr>
        <p:spPr bwMode="auto">
          <a:xfrm>
            <a:off x="2752725" y="2170113"/>
            <a:ext cx="38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a:t>
            </a:r>
            <a:endParaRPr lang="en-US" altLang="en-US" sz="1200">
              <a:latin typeface="Helvetica" pitchFamily="2" charset="0"/>
            </a:endParaRPr>
          </a:p>
        </p:txBody>
      </p:sp>
      <p:sp>
        <p:nvSpPr>
          <p:cNvPr id="1071125" name="Rectangle 21">
            <a:extLst>
              <a:ext uri="{FF2B5EF4-FFF2-40B4-BE49-F238E27FC236}">
                <a16:creationId xmlns:a16="http://schemas.microsoft.com/office/drawing/2014/main" id="{25CD4F7A-805E-DE41-B409-532026AE65E1}"/>
              </a:ext>
            </a:extLst>
          </p:cNvPr>
          <p:cNvSpPr>
            <a:spLocks noChangeArrowheads="1"/>
          </p:cNvSpPr>
          <p:nvPr/>
        </p:nvSpPr>
        <p:spPr bwMode="auto">
          <a:xfrm>
            <a:off x="1636713" y="6230938"/>
            <a:ext cx="190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1126" name="Rectangle 22">
            <a:extLst>
              <a:ext uri="{FF2B5EF4-FFF2-40B4-BE49-F238E27FC236}">
                <a16:creationId xmlns:a16="http://schemas.microsoft.com/office/drawing/2014/main" id="{5DBA8D7E-6141-1741-9D40-B1B527512D55}"/>
              </a:ext>
            </a:extLst>
          </p:cNvPr>
          <p:cNvSpPr>
            <a:spLocks noChangeArrowheads="1"/>
          </p:cNvSpPr>
          <p:nvPr/>
        </p:nvSpPr>
        <p:spPr bwMode="auto">
          <a:xfrm>
            <a:off x="1814513" y="6230938"/>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 </a:t>
            </a:r>
            <a:endParaRPr lang="en-US" altLang="en-US" sz="1200">
              <a:latin typeface="Helvetica" pitchFamily="2" charset="0"/>
            </a:endParaRPr>
          </a:p>
        </p:txBody>
      </p:sp>
      <p:sp>
        <p:nvSpPr>
          <p:cNvPr id="1071127" name="Rectangle 23">
            <a:extLst>
              <a:ext uri="{FF2B5EF4-FFF2-40B4-BE49-F238E27FC236}">
                <a16:creationId xmlns:a16="http://schemas.microsoft.com/office/drawing/2014/main" id="{3233D042-186C-274E-945F-CC95A9389EA8}"/>
              </a:ext>
            </a:extLst>
          </p:cNvPr>
          <p:cNvSpPr>
            <a:spLocks noChangeArrowheads="1"/>
          </p:cNvSpPr>
          <p:nvPr/>
        </p:nvSpPr>
        <p:spPr bwMode="auto">
          <a:xfrm>
            <a:off x="1992313" y="6230938"/>
            <a:ext cx="4826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YEHUDA</a:t>
            </a:r>
            <a:endParaRPr lang="en-US" altLang="en-US" sz="1200">
              <a:latin typeface="Helvetica" pitchFamily="2" charset="0"/>
            </a:endParaRPr>
          </a:p>
        </p:txBody>
      </p:sp>
      <p:sp>
        <p:nvSpPr>
          <p:cNvPr id="1071128" name="Rectangle 24">
            <a:extLst>
              <a:ext uri="{FF2B5EF4-FFF2-40B4-BE49-F238E27FC236}">
                <a16:creationId xmlns:a16="http://schemas.microsoft.com/office/drawing/2014/main" id="{BB6DFF40-EBB5-254D-AA06-CF57F21160D0}"/>
              </a:ext>
            </a:extLst>
          </p:cNvPr>
          <p:cNvSpPr>
            <a:spLocks noChangeArrowheads="1"/>
          </p:cNvSpPr>
          <p:nvPr/>
        </p:nvSpPr>
        <p:spPr bwMode="auto">
          <a:xfrm>
            <a:off x="1636713" y="6373813"/>
            <a:ext cx="254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1129" name="Rectangle 25">
            <a:extLst>
              <a:ext uri="{FF2B5EF4-FFF2-40B4-BE49-F238E27FC236}">
                <a16:creationId xmlns:a16="http://schemas.microsoft.com/office/drawing/2014/main" id="{DD939E54-3381-F145-82A7-4A152E14B15B}"/>
              </a:ext>
            </a:extLst>
          </p:cNvPr>
          <p:cNvSpPr>
            <a:spLocks noChangeArrowheads="1"/>
          </p:cNvSpPr>
          <p:nvPr/>
        </p:nvSpPr>
        <p:spPr bwMode="auto">
          <a:xfrm>
            <a:off x="1866900" y="6373813"/>
            <a:ext cx="285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a:t>
            </a:r>
            <a:endParaRPr lang="en-US" altLang="en-US" sz="1200">
              <a:latin typeface="Helvetica" pitchFamily="2" charset="0"/>
            </a:endParaRPr>
          </a:p>
        </p:txBody>
      </p:sp>
      <p:sp>
        <p:nvSpPr>
          <p:cNvPr id="1071130" name="Rectangle 26">
            <a:extLst>
              <a:ext uri="{FF2B5EF4-FFF2-40B4-BE49-F238E27FC236}">
                <a16:creationId xmlns:a16="http://schemas.microsoft.com/office/drawing/2014/main" id="{05E14A06-81E6-C94A-A5C4-EFA00BB56185}"/>
              </a:ext>
            </a:extLst>
          </p:cNvPr>
          <p:cNvSpPr>
            <a:spLocks noChangeArrowheads="1"/>
          </p:cNvSpPr>
          <p:nvPr/>
        </p:nvSpPr>
        <p:spPr bwMode="auto">
          <a:xfrm>
            <a:off x="2239963" y="6373813"/>
            <a:ext cx="5524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KEMBALI</a:t>
            </a:r>
            <a:endParaRPr lang="en-US" altLang="en-US" sz="1200">
              <a:latin typeface="Helvetica" pitchFamily="2" charset="0"/>
            </a:endParaRPr>
          </a:p>
        </p:txBody>
      </p:sp>
      <p:sp>
        <p:nvSpPr>
          <p:cNvPr id="1071131" name="Rectangle 27">
            <a:extLst>
              <a:ext uri="{FF2B5EF4-FFF2-40B4-BE49-F238E27FC236}">
                <a16:creationId xmlns:a16="http://schemas.microsoft.com/office/drawing/2014/main" id="{8E4AB593-FD00-214C-BFC1-3CB9D71537F7}"/>
              </a:ext>
            </a:extLst>
          </p:cNvPr>
          <p:cNvSpPr>
            <a:spLocks noChangeArrowheads="1"/>
          </p:cNvSpPr>
          <p:nvPr/>
        </p:nvSpPr>
        <p:spPr bwMode="auto">
          <a:xfrm>
            <a:off x="2717800" y="6373813"/>
            <a:ext cx="38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a:t>
            </a:r>
            <a:endParaRPr lang="en-US" altLang="en-US" sz="1200">
              <a:latin typeface="Helvetica" pitchFamily="2" charset="0"/>
            </a:endParaRPr>
          </a:p>
        </p:txBody>
      </p:sp>
      <p:sp>
        <p:nvSpPr>
          <p:cNvPr id="1071132" name="Rectangle 28">
            <a:extLst>
              <a:ext uri="{FF2B5EF4-FFF2-40B4-BE49-F238E27FC236}">
                <a16:creationId xmlns:a16="http://schemas.microsoft.com/office/drawing/2014/main" id="{084BCE33-FC0B-E247-BD01-497DC33D4513}"/>
              </a:ext>
            </a:extLst>
          </p:cNvPr>
          <p:cNvSpPr>
            <a:spLocks noChangeArrowheads="1"/>
          </p:cNvSpPr>
          <p:nvPr/>
        </p:nvSpPr>
        <p:spPr bwMode="auto">
          <a:xfrm>
            <a:off x="1831975" y="3606800"/>
            <a:ext cx="31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1133" name="Rectangle 29">
            <a:extLst>
              <a:ext uri="{FF2B5EF4-FFF2-40B4-BE49-F238E27FC236}">
                <a16:creationId xmlns:a16="http://schemas.microsoft.com/office/drawing/2014/main" id="{C99CAF83-71E2-6C45-A79E-E44D50630EDE}"/>
              </a:ext>
            </a:extLst>
          </p:cNvPr>
          <p:cNvSpPr>
            <a:spLocks noChangeArrowheads="1"/>
          </p:cNvSpPr>
          <p:nvPr/>
        </p:nvSpPr>
        <p:spPr bwMode="auto">
          <a:xfrm>
            <a:off x="1866900" y="3606800"/>
            <a:ext cx="2413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a:t>
            </a:r>
            <a:endParaRPr lang="en-US" altLang="en-US" sz="1200">
              <a:latin typeface="Helvetica" pitchFamily="2" charset="0"/>
            </a:endParaRPr>
          </a:p>
        </p:txBody>
      </p:sp>
      <p:sp>
        <p:nvSpPr>
          <p:cNvPr id="1071134" name="Rectangle 30">
            <a:extLst>
              <a:ext uri="{FF2B5EF4-FFF2-40B4-BE49-F238E27FC236}">
                <a16:creationId xmlns:a16="http://schemas.microsoft.com/office/drawing/2014/main" id="{09A26DDD-B8F9-134A-B97F-FA7646C540AB}"/>
              </a:ext>
            </a:extLst>
          </p:cNvPr>
          <p:cNvSpPr>
            <a:spLocks noChangeArrowheads="1"/>
          </p:cNvSpPr>
          <p:nvPr/>
        </p:nvSpPr>
        <p:spPr bwMode="auto">
          <a:xfrm>
            <a:off x="2009775" y="3606800"/>
            <a:ext cx="5143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 YEHUDA</a:t>
            </a:r>
            <a:endParaRPr lang="en-US" altLang="en-US" sz="1200">
              <a:latin typeface="Helvetica" pitchFamily="2" charset="0"/>
            </a:endParaRPr>
          </a:p>
        </p:txBody>
      </p:sp>
      <p:sp>
        <p:nvSpPr>
          <p:cNvPr id="1071135" name="Rectangle 31">
            <a:extLst>
              <a:ext uri="{FF2B5EF4-FFF2-40B4-BE49-F238E27FC236}">
                <a16:creationId xmlns:a16="http://schemas.microsoft.com/office/drawing/2014/main" id="{F34CF7BC-8F69-E445-B5CA-0D2F3F9807F8}"/>
              </a:ext>
            </a:extLst>
          </p:cNvPr>
          <p:cNvSpPr>
            <a:spLocks noChangeArrowheads="1"/>
          </p:cNvSpPr>
          <p:nvPr/>
        </p:nvSpPr>
        <p:spPr bwMode="auto">
          <a:xfrm>
            <a:off x="1831975" y="3730625"/>
            <a:ext cx="412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1136" name="Rectangle 32">
            <a:extLst>
              <a:ext uri="{FF2B5EF4-FFF2-40B4-BE49-F238E27FC236}">
                <a16:creationId xmlns:a16="http://schemas.microsoft.com/office/drawing/2014/main" id="{48AE852E-7607-DA47-B156-ABCF66DC0449}"/>
              </a:ext>
            </a:extLst>
          </p:cNvPr>
          <p:cNvSpPr>
            <a:spLocks noChangeArrowheads="1"/>
          </p:cNvSpPr>
          <p:nvPr/>
        </p:nvSpPr>
        <p:spPr bwMode="auto">
          <a:xfrm>
            <a:off x="2222500" y="3730625"/>
            <a:ext cx="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200">
              <a:latin typeface="Helvetica" pitchFamily="2" charset="0"/>
            </a:endParaRPr>
          </a:p>
        </p:txBody>
      </p:sp>
      <p:sp>
        <p:nvSpPr>
          <p:cNvPr id="1071137" name="Rectangle 33">
            <a:extLst>
              <a:ext uri="{FF2B5EF4-FFF2-40B4-BE49-F238E27FC236}">
                <a16:creationId xmlns:a16="http://schemas.microsoft.com/office/drawing/2014/main" id="{B0A50893-8A2F-404A-9560-4B73FD3F59A0}"/>
              </a:ext>
            </a:extLst>
          </p:cNvPr>
          <p:cNvSpPr>
            <a:spLocks noChangeArrowheads="1"/>
          </p:cNvSpPr>
          <p:nvPr/>
        </p:nvSpPr>
        <p:spPr bwMode="auto">
          <a:xfrm>
            <a:off x="2328863" y="3730625"/>
            <a:ext cx="412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KRISIS</a:t>
            </a:r>
            <a:endParaRPr lang="en-US" altLang="en-US" sz="1200">
              <a:latin typeface="Helvetica" pitchFamily="2" charset="0"/>
            </a:endParaRPr>
          </a:p>
        </p:txBody>
      </p:sp>
      <p:sp>
        <p:nvSpPr>
          <p:cNvPr id="1071138" name="Rectangle 34">
            <a:extLst>
              <a:ext uri="{FF2B5EF4-FFF2-40B4-BE49-F238E27FC236}">
                <a16:creationId xmlns:a16="http://schemas.microsoft.com/office/drawing/2014/main" id="{D0143266-FC3C-364E-AC4E-BD5FAF71A0C7}"/>
              </a:ext>
            </a:extLst>
          </p:cNvPr>
          <p:cNvSpPr>
            <a:spLocks noChangeArrowheads="1"/>
          </p:cNvSpPr>
          <p:nvPr/>
        </p:nvSpPr>
        <p:spPr bwMode="auto">
          <a:xfrm>
            <a:off x="2700338" y="3730625"/>
            <a:ext cx="38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a:t>
            </a:r>
            <a:endParaRPr lang="en-US" altLang="en-US" sz="1200">
              <a:latin typeface="Helvetica" pitchFamily="2" charset="0"/>
            </a:endParaRPr>
          </a:p>
        </p:txBody>
      </p:sp>
      <p:sp>
        <p:nvSpPr>
          <p:cNvPr id="1071139" name="Freeform 35">
            <a:extLst>
              <a:ext uri="{FF2B5EF4-FFF2-40B4-BE49-F238E27FC236}">
                <a16:creationId xmlns:a16="http://schemas.microsoft.com/office/drawing/2014/main" id="{7F857849-8A04-6643-B92C-1024E9ED99C6}"/>
              </a:ext>
            </a:extLst>
          </p:cNvPr>
          <p:cNvSpPr>
            <a:spLocks/>
          </p:cNvSpPr>
          <p:nvPr/>
        </p:nvSpPr>
        <p:spPr bwMode="auto">
          <a:xfrm>
            <a:off x="1558925" y="1912938"/>
            <a:ext cx="176213" cy="53975"/>
          </a:xfrm>
          <a:custGeom>
            <a:avLst/>
            <a:gdLst>
              <a:gd name="T0" fmla="*/ 0 w 111"/>
              <a:gd name="T1" fmla="*/ 0 h 34"/>
              <a:gd name="T2" fmla="*/ 111 w 111"/>
              <a:gd name="T3" fmla="*/ 0 h 34"/>
              <a:gd name="T4" fmla="*/ 111 w 111"/>
              <a:gd name="T5" fmla="*/ 23 h 34"/>
              <a:gd name="T6" fmla="*/ 111 w 111"/>
              <a:gd name="T7" fmla="*/ 34 h 34"/>
              <a:gd name="T8" fmla="*/ 0 w 111"/>
              <a:gd name="T9" fmla="*/ 34 h 34"/>
              <a:gd name="T10" fmla="*/ 0 w 111"/>
              <a:gd name="T11" fmla="*/ 23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23"/>
                </a:lnTo>
                <a:lnTo>
                  <a:pt x="111"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1140" name="Freeform 36">
            <a:extLst>
              <a:ext uri="{FF2B5EF4-FFF2-40B4-BE49-F238E27FC236}">
                <a16:creationId xmlns:a16="http://schemas.microsoft.com/office/drawing/2014/main" id="{00067101-3BBE-FD4C-9433-6BBB6C544943}"/>
              </a:ext>
            </a:extLst>
          </p:cNvPr>
          <p:cNvSpPr>
            <a:spLocks/>
          </p:cNvSpPr>
          <p:nvPr/>
        </p:nvSpPr>
        <p:spPr bwMode="auto">
          <a:xfrm>
            <a:off x="1824038" y="1912938"/>
            <a:ext cx="177800" cy="53975"/>
          </a:xfrm>
          <a:custGeom>
            <a:avLst/>
            <a:gdLst>
              <a:gd name="T0" fmla="*/ 0 w 112"/>
              <a:gd name="T1" fmla="*/ 0 h 34"/>
              <a:gd name="T2" fmla="*/ 112 w 112"/>
              <a:gd name="T3" fmla="*/ 0 h 34"/>
              <a:gd name="T4" fmla="*/ 112 w 112"/>
              <a:gd name="T5" fmla="*/ 23 h 34"/>
              <a:gd name="T6" fmla="*/ 112 w 112"/>
              <a:gd name="T7" fmla="*/ 34 h 34"/>
              <a:gd name="T8" fmla="*/ 0 w 112"/>
              <a:gd name="T9" fmla="*/ 34 h 34"/>
              <a:gd name="T10" fmla="*/ 0 w 112"/>
              <a:gd name="T11" fmla="*/ 23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23"/>
                </a:lnTo>
                <a:lnTo>
                  <a:pt x="112"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1141" name="Freeform 37">
            <a:extLst>
              <a:ext uri="{FF2B5EF4-FFF2-40B4-BE49-F238E27FC236}">
                <a16:creationId xmlns:a16="http://schemas.microsoft.com/office/drawing/2014/main" id="{671F7CB0-641E-404D-A6FE-4FE337247531}"/>
              </a:ext>
            </a:extLst>
          </p:cNvPr>
          <p:cNvSpPr>
            <a:spLocks/>
          </p:cNvSpPr>
          <p:nvPr/>
        </p:nvSpPr>
        <p:spPr bwMode="auto">
          <a:xfrm>
            <a:off x="2089150" y="1912938"/>
            <a:ext cx="177800" cy="53975"/>
          </a:xfrm>
          <a:custGeom>
            <a:avLst/>
            <a:gdLst>
              <a:gd name="T0" fmla="*/ 0 w 112"/>
              <a:gd name="T1" fmla="*/ 0 h 34"/>
              <a:gd name="T2" fmla="*/ 112 w 112"/>
              <a:gd name="T3" fmla="*/ 0 h 34"/>
              <a:gd name="T4" fmla="*/ 112 w 112"/>
              <a:gd name="T5" fmla="*/ 23 h 34"/>
              <a:gd name="T6" fmla="*/ 112 w 112"/>
              <a:gd name="T7" fmla="*/ 34 h 34"/>
              <a:gd name="T8" fmla="*/ 0 w 112"/>
              <a:gd name="T9" fmla="*/ 34 h 34"/>
              <a:gd name="T10" fmla="*/ 0 w 112"/>
              <a:gd name="T11" fmla="*/ 23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23"/>
                </a:lnTo>
                <a:lnTo>
                  <a:pt x="112"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1142" name="Freeform 38">
            <a:extLst>
              <a:ext uri="{FF2B5EF4-FFF2-40B4-BE49-F238E27FC236}">
                <a16:creationId xmlns:a16="http://schemas.microsoft.com/office/drawing/2014/main" id="{F9A5179E-7A00-D446-AD65-20CFE4DDE65A}"/>
              </a:ext>
            </a:extLst>
          </p:cNvPr>
          <p:cNvSpPr>
            <a:spLocks/>
          </p:cNvSpPr>
          <p:nvPr/>
        </p:nvSpPr>
        <p:spPr bwMode="auto">
          <a:xfrm>
            <a:off x="2338388" y="1912938"/>
            <a:ext cx="176212" cy="53975"/>
          </a:xfrm>
          <a:custGeom>
            <a:avLst/>
            <a:gdLst>
              <a:gd name="T0" fmla="*/ 0 w 111"/>
              <a:gd name="T1" fmla="*/ 0 h 34"/>
              <a:gd name="T2" fmla="*/ 111 w 111"/>
              <a:gd name="T3" fmla="*/ 0 h 34"/>
              <a:gd name="T4" fmla="*/ 111 w 111"/>
              <a:gd name="T5" fmla="*/ 23 h 34"/>
              <a:gd name="T6" fmla="*/ 111 w 111"/>
              <a:gd name="T7" fmla="*/ 34 h 34"/>
              <a:gd name="T8" fmla="*/ 0 w 111"/>
              <a:gd name="T9" fmla="*/ 34 h 34"/>
              <a:gd name="T10" fmla="*/ 0 w 111"/>
              <a:gd name="T11" fmla="*/ 23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23"/>
                </a:lnTo>
                <a:lnTo>
                  <a:pt x="111"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1143" name="Freeform 39">
            <a:extLst>
              <a:ext uri="{FF2B5EF4-FFF2-40B4-BE49-F238E27FC236}">
                <a16:creationId xmlns:a16="http://schemas.microsoft.com/office/drawing/2014/main" id="{E9DF4BD8-42FC-C94E-A9FB-650F955A916C}"/>
              </a:ext>
            </a:extLst>
          </p:cNvPr>
          <p:cNvSpPr>
            <a:spLocks/>
          </p:cNvSpPr>
          <p:nvPr/>
        </p:nvSpPr>
        <p:spPr bwMode="auto">
          <a:xfrm>
            <a:off x="2603500" y="1912938"/>
            <a:ext cx="177800" cy="53975"/>
          </a:xfrm>
          <a:custGeom>
            <a:avLst/>
            <a:gdLst>
              <a:gd name="T0" fmla="*/ 0 w 112"/>
              <a:gd name="T1" fmla="*/ 0 h 34"/>
              <a:gd name="T2" fmla="*/ 112 w 112"/>
              <a:gd name="T3" fmla="*/ 0 h 34"/>
              <a:gd name="T4" fmla="*/ 112 w 112"/>
              <a:gd name="T5" fmla="*/ 23 h 34"/>
              <a:gd name="T6" fmla="*/ 112 w 112"/>
              <a:gd name="T7" fmla="*/ 34 h 34"/>
              <a:gd name="T8" fmla="*/ 0 w 112"/>
              <a:gd name="T9" fmla="*/ 34 h 34"/>
              <a:gd name="T10" fmla="*/ 0 w 112"/>
              <a:gd name="T11" fmla="*/ 23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23"/>
                </a:lnTo>
                <a:lnTo>
                  <a:pt x="112"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1144" name="Rectangle 40">
            <a:extLst>
              <a:ext uri="{FF2B5EF4-FFF2-40B4-BE49-F238E27FC236}">
                <a16:creationId xmlns:a16="http://schemas.microsoft.com/office/drawing/2014/main" id="{8C4B734D-030B-484D-8689-3DB920F9D628}"/>
              </a:ext>
            </a:extLst>
          </p:cNvPr>
          <p:cNvSpPr>
            <a:spLocks noChangeArrowheads="1"/>
          </p:cNvSpPr>
          <p:nvPr/>
        </p:nvSpPr>
        <p:spPr bwMode="auto">
          <a:xfrm>
            <a:off x="1800225" y="492125"/>
            <a:ext cx="8683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400" b="1">
                <a:solidFill>
                  <a:srgbClr val="000000"/>
                </a:solidFill>
                <a:latin typeface="Helvetica" pitchFamily="2" charset="0"/>
              </a:rPr>
              <a:t>(SAMUEL)</a:t>
            </a:r>
            <a:endParaRPr lang="en-US" altLang="en-US" sz="1200" b="1">
              <a:latin typeface="Helvetica" pitchFamily="2" charset="0"/>
            </a:endParaRPr>
          </a:p>
        </p:txBody>
      </p:sp>
      <p:sp>
        <p:nvSpPr>
          <p:cNvPr id="1071145" name="Line 41">
            <a:extLst>
              <a:ext uri="{FF2B5EF4-FFF2-40B4-BE49-F238E27FC236}">
                <a16:creationId xmlns:a16="http://schemas.microsoft.com/office/drawing/2014/main" id="{8E0DD72B-78EB-F949-9F94-E5DB2800468A}"/>
              </a:ext>
            </a:extLst>
          </p:cNvPr>
          <p:cNvSpPr>
            <a:spLocks noChangeShapeType="1"/>
          </p:cNvSpPr>
          <p:nvPr/>
        </p:nvSpPr>
        <p:spPr bwMode="auto">
          <a:xfrm>
            <a:off x="1558925" y="2481263"/>
            <a:ext cx="1239838"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46" name="Line 42">
            <a:extLst>
              <a:ext uri="{FF2B5EF4-FFF2-40B4-BE49-F238E27FC236}">
                <a16:creationId xmlns:a16="http://schemas.microsoft.com/office/drawing/2014/main" id="{4F695378-AA95-364B-99F5-299E9357CD6C}"/>
              </a:ext>
            </a:extLst>
          </p:cNvPr>
          <p:cNvSpPr>
            <a:spLocks noChangeShapeType="1"/>
          </p:cNvSpPr>
          <p:nvPr/>
        </p:nvSpPr>
        <p:spPr bwMode="auto">
          <a:xfrm flipV="1">
            <a:off x="1539875" y="2779713"/>
            <a:ext cx="1246188" cy="3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47" name="Line 43">
            <a:extLst>
              <a:ext uri="{FF2B5EF4-FFF2-40B4-BE49-F238E27FC236}">
                <a16:creationId xmlns:a16="http://schemas.microsoft.com/office/drawing/2014/main" id="{92134F70-54BB-5641-8942-CA5CD1FF41D8}"/>
              </a:ext>
            </a:extLst>
          </p:cNvPr>
          <p:cNvSpPr>
            <a:spLocks noChangeShapeType="1"/>
          </p:cNvSpPr>
          <p:nvPr/>
        </p:nvSpPr>
        <p:spPr bwMode="auto">
          <a:xfrm>
            <a:off x="1558925" y="3101975"/>
            <a:ext cx="1239838"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48" name="Line 44">
            <a:extLst>
              <a:ext uri="{FF2B5EF4-FFF2-40B4-BE49-F238E27FC236}">
                <a16:creationId xmlns:a16="http://schemas.microsoft.com/office/drawing/2014/main" id="{0214AF60-7A8C-3C45-BAC2-DA6B3C8A6B23}"/>
              </a:ext>
            </a:extLst>
          </p:cNvPr>
          <p:cNvSpPr>
            <a:spLocks noChangeShapeType="1"/>
          </p:cNvSpPr>
          <p:nvPr/>
        </p:nvSpPr>
        <p:spPr bwMode="auto">
          <a:xfrm>
            <a:off x="1539875" y="3438525"/>
            <a:ext cx="1223963"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49" name="Line 45">
            <a:extLst>
              <a:ext uri="{FF2B5EF4-FFF2-40B4-BE49-F238E27FC236}">
                <a16:creationId xmlns:a16="http://schemas.microsoft.com/office/drawing/2014/main" id="{02BFA1FC-79AE-C24D-82A5-94F442AF11C1}"/>
              </a:ext>
            </a:extLst>
          </p:cNvPr>
          <p:cNvSpPr>
            <a:spLocks noChangeShapeType="1"/>
          </p:cNvSpPr>
          <p:nvPr/>
        </p:nvSpPr>
        <p:spPr bwMode="auto">
          <a:xfrm flipV="1">
            <a:off x="1522413" y="4046538"/>
            <a:ext cx="1284287" cy="12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50" name="Line 46">
            <a:extLst>
              <a:ext uri="{FF2B5EF4-FFF2-40B4-BE49-F238E27FC236}">
                <a16:creationId xmlns:a16="http://schemas.microsoft.com/office/drawing/2014/main" id="{D6CC9FC5-5C93-EE40-805A-EA2A16554292}"/>
              </a:ext>
            </a:extLst>
          </p:cNvPr>
          <p:cNvSpPr>
            <a:spLocks noChangeShapeType="1"/>
          </p:cNvSpPr>
          <p:nvPr/>
        </p:nvSpPr>
        <p:spPr bwMode="auto">
          <a:xfrm flipV="1">
            <a:off x="1519238" y="4941888"/>
            <a:ext cx="1282700" cy="12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51" name="Line 47">
            <a:extLst>
              <a:ext uri="{FF2B5EF4-FFF2-40B4-BE49-F238E27FC236}">
                <a16:creationId xmlns:a16="http://schemas.microsoft.com/office/drawing/2014/main" id="{A03D2AFD-69B3-1249-8815-89AEA5CC00C1}"/>
              </a:ext>
            </a:extLst>
          </p:cNvPr>
          <p:cNvSpPr>
            <a:spLocks noChangeShapeType="1"/>
          </p:cNvSpPr>
          <p:nvPr/>
        </p:nvSpPr>
        <p:spPr bwMode="auto">
          <a:xfrm>
            <a:off x="1522413" y="5181600"/>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52" name="Line 48">
            <a:extLst>
              <a:ext uri="{FF2B5EF4-FFF2-40B4-BE49-F238E27FC236}">
                <a16:creationId xmlns:a16="http://schemas.microsoft.com/office/drawing/2014/main" id="{010C277C-7761-F04D-BA4F-E3A00160A02C}"/>
              </a:ext>
            </a:extLst>
          </p:cNvPr>
          <p:cNvSpPr>
            <a:spLocks noChangeShapeType="1"/>
          </p:cNvSpPr>
          <p:nvPr/>
        </p:nvSpPr>
        <p:spPr bwMode="auto">
          <a:xfrm flipV="1">
            <a:off x="1539875" y="5688013"/>
            <a:ext cx="1241425" cy="3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53" name="Line 49">
            <a:extLst>
              <a:ext uri="{FF2B5EF4-FFF2-40B4-BE49-F238E27FC236}">
                <a16:creationId xmlns:a16="http://schemas.microsoft.com/office/drawing/2014/main" id="{87E2DD19-CF80-8B4F-9C96-0F390B1EA993}"/>
              </a:ext>
            </a:extLst>
          </p:cNvPr>
          <p:cNvSpPr>
            <a:spLocks noChangeShapeType="1"/>
          </p:cNvSpPr>
          <p:nvPr/>
        </p:nvSpPr>
        <p:spPr bwMode="auto">
          <a:xfrm>
            <a:off x="1539875" y="6027738"/>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54" name="Line 50">
            <a:extLst>
              <a:ext uri="{FF2B5EF4-FFF2-40B4-BE49-F238E27FC236}">
                <a16:creationId xmlns:a16="http://schemas.microsoft.com/office/drawing/2014/main" id="{9DDCD897-DF23-8040-942C-8057E565621E}"/>
              </a:ext>
            </a:extLst>
          </p:cNvPr>
          <p:cNvSpPr>
            <a:spLocks noChangeShapeType="1"/>
          </p:cNvSpPr>
          <p:nvPr/>
        </p:nvSpPr>
        <p:spPr bwMode="auto">
          <a:xfrm>
            <a:off x="1558925" y="6667500"/>
            <a:ext cx="1239838"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55" name="Line 51">
            <a:extLst>
              <a:ext uri="{FF2B5EF4-FFF2-40B4-BE49-F238E27FC236}">
                <a16:creationId xmlns:a16="http://schemas.microsoft.com/office/drawing/2014/main" id="{33CD0381-C4B5-2647-8A48-7C5812B6E656}"/>
              </a:ext>
            </a:extLst>
          </p:cNvPr>
          <p:cNvSpPr>
            <a:spLocks noChangeShapeType="1"/>
          </p:cNvSpPr>
          <p:nvPr/>
        </p:nvSpPr>
        <p:spPr bwMode="auto">
          <a:xfrm>
            <a:off x="1558925" y="7288213"/>
            <a:ext cx="1239838"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56" name="Rectangle 52">
            <a:extLst>
              <a:ext uri="{FF2B5EF4-FFF2-40B4-BE49-F238E27FC236}">
                <a16:creationId xmlns:a16="http://schemas.microsoft.com/office/drawing/2014/main" id="{2C169C87-3B8B-9D41-94D2-C397C024AC03}"/>
              </a:ext>
            </a:extLst>
          </p:cNvPr>
          <p:cNvSpPr>
            <a:spLocks noChangeArrowheads="1"/>
          </p:cNvSpPr>
          <p:nvPr/>
        </p:nvSpPr>
        <p:spPr bwMode="auto">
          <a:xfrm>
            <a:off x="1520825" y="5365750"/>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600">
              <a:latin typeface="Helvetica" pitchFamily="2" charset="0"/>
            </a:endParaRPr>
          </a:p>
        </p:txBody>
      </p:sp>
      <p:sp>
        <p:nvSpPr>
          <p:cNvPr id="1071157" name="Rectangle 53">
            <a:extLst>
              <a:ext uri="{FF2B5EF4-FFF2-40B4-BE49-F238E27FC236}">
                <a16:creationId xmlns:a16="http://schemas.microsoft.com/office/drawing/2014/main" id="{6E115016-7AF2-0241-BE34-B6C8646DAD94}"/>
              </a:ext>
            </a:extLst>
          </p:cNvPr>
          <p:cNvSpPr>
            <a:spLocks noChangeArrowheads="1"/>
          </p:cNvSpPr>
          <p:nvPr/>
        </p:nvSpPr>
        <p:spPr bwMode="auto">
          <a:xfrm>
            <a:off x="1498600" y="3719513"/>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600">
              <a:latin typeface="Helvetica" pitchFamily="2" charset="0"/>
            </a:endParaRPr>
          </a:p>
        </p:txBody>
      </p:sp>
      <p:sp>
        <p:nvSpPr>
          <p:cNvPr id="1071158" name="Rectangle 54">
            <a:extLst>
              <a:ext uri="{FF2B5EF4-FFF2-40B4-BE49-F238E27FC236}">
                <a16:creationId xmlns:a16="http://schemas.microsoft.com/office/drawing/2014/main" id="{29976C8D-21E9-0A45-B4E7-B3FAC8956D2E}"/>
              </a:ext>
            </a:extLst>
          </p:cNvPr>
          <p:cNvSpPr>
            <a:spLocks noChangeArrowheads="1"/>
          </p:cNvSpPr>
          <p:nvPr/>
        </p:nvSpPr>
        <p:spPr bwMode="auto">
          <a:xfrm>
            <a:off x="1535113" y="2144713"/>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200">
              <a:latin typeface="Helvetica" pitchFamily="2" charset="0"/>
            </a:endParaRPr>
          </a:p>
        </p:txBody>
      </p:sp>
      <p:sp>
        <p:nvSpPr>
          <p:cNvPr id="1071159" name="Rectangle 55">
            <a:extLst>
              <a:ext uri="{FF2B5EF4-FFF2-40B4-BE49-F238E27FC236}">
                <a16:creationId xmlns:a16="http://schemas.microsoft.com/office/drawing/2014/main" id="{B084F530-4F61-364B-BA18-23BB058A3988}"/>
              </a:ext>
            </a:extLst>
          </p:cNvPr>
          <p:cNvSpPr>
            <a:spLocks noChangeArrowheads="1"/>
          </p:cNvSpPr>
          <p:nvPr/>
        </p:nvSpPr>
        <p:spPr bwMode="auto">
          <a:xfrm>
            <a:off x="1516063" y="346075"/>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200">
              <a:latin typeface="Helvetica" pitchFamily="2" charset="0"/>
            </a:endParaRPr>
          </a:p>
        </p:txBody>
      </p:sp>
      <p:sp>
        <p:nvSpPr>
          <p:cNvPr id="1071160" name="Rectangle 56">
            <a:extLst>
              <a:ext uri="{FF2B5EF4-FFF2-40B4-BE49-F238E27FC236}">
                <a16:creationId xmlns:a16="http://schemas.microsoft.com/office/drawing/2014/main" id="{217297C9-A250-504F-853C-B6D891CD25DC}"/>
              </a:ext>
            </a:extLst>
          </p:cNvPr>
          <p:cNvSpPr>
            <a:spLocks noChangeArrowheads="1"/>
          </p:cNvSpPr>
          <p:nvPr/>
        </p:nvSpPr>
        <p:spPr bwMode="auto">
          <a:xfrm>
            <a:off x="1504950" y="5661025"/>
            <a:ext cx="2762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b="1">
                <a:solidFill>
                  <a:srgbClr val="000000"/>
                </a:solidFill>
                <a:latin typeface="Helvetica" pitchFamily="2" charset="0"/>
              </a:rPr>
              <a:t>*</a:t>
            </a:r>
            <a:endParaRPr lang="en-US" altLang="en-US">
              <a:latin typeface="Helvetica" pitchFamily="2" charset="0"/>
            </a:endParaRPr>
          </a:p>
        </p:txBody>
      </p:sp>
      <p:sp>
        <p:nvSpPr>
          <p:cNvPr id="1071161" name="Rectangle 57">
            <a:extLst>
              <a:ext uri="{FF2B5EF4-FFF2-40B4-BE49-F238E27FC236}">
                <a16:creationId xmlns:a16="http://schemas.microsoft.com/office/drawing/2014/main" id="{60350D45-8A86-7F41-96B3-29CEB130A3C5}"/>
              </a:ext>
            </a:extLst>
          </p:cNvPr>
          <p:cNvSpPr>
            <a:spLocks noChangeArrowheads="1"/>
          </p:cNvSpPr>
          <p:nvPr/>
        </p:nvSpPr>
        <p:spPr bwMode="auto">
          <a:xfrm>
            <a:off x="1636713" y="3270250"/>
            <a:ext cx="3857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Helvetica" pitchFamily="2" charset="0"/>
              </a:rPr>
              <a:t>         </a:t>
            </a:r>
            <a:endParaRPr lang="en-US" altLang="en-US" sz="1200">
              <a:latin typeface="Helvetica" pitchFamily="2" charset="0"/>
            </a:endParaRPr>
          </a:p>
        </p:txBody>
      </p:sp>
      <p:sp>
        <p:nvSpPr>
          <p:cNvPr id="1071162" name="Rectangle 58">
            <a:extLst>
              <a:ext uri="{FF2B5EF4-FFF2-40B4-BE49-F238E27FC236}">
                <a16:creationId xmlns:a16="http://schemas.microsoft.com/office/drawing/2014/main" id="{23728E13-5AE4-4F40-A84C-BE7E0A28EFA6}"/>
              </a:ext>
            </a:extLst>
          </p:cNvPr>
          <p:cNvSpPr>
            <a:spLocks noChangeArrowheads="1"/>
          </p:cNvSpPr>
          <p:nvPr/>
        </p:nvSpPr>
        <p:spPr bwMode="auto">
          <a:xfrm>
            <a:off x="1443038" y="1690688"/>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        </a:t>
            </a:r>
            <a:endParaRPr lang="en-US" altLang="en-US" sz="1200">
              <a:latin typeface="Helvetica" pitchFamily="2" charset="0"/>
            </a:endParaRPr>
          </a:p>
        </p:txBody>
      </p:sp>
      <p:sp>
        <p:nvSpPr>
          <p:cNvPr id="1071163" name="Rectangle 59">
            <a:extLst>
              <a:ext uri="{FF2B5EF4-FFF2-40B4-BE49-F238E27FC236}">
                <a16:creationId xmlns:a16="http://schemas.microsoft.com/office/drawing/2014/main" id="{2FE741EA-B404-8444-85F2-2D8FCC380414}"/>
              </a:ext>
            </a:extLst>
          </p:cNvPr>
          <p:cNvSpPr>
            <a:spLocks noChangeArrowheads="1"/>
          </p:cNvSpPr>
          <p:nvPr/>
        </p:nvSpPr>
        <p:spPr bwMode="auto">
          <a:xfrm>
            <a:off x="119063" y="7415213"/>
            <a:ext cx="145415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endParaRPr lang="en-US" altLang="en-US" sz="1000">
              <a:latin typeface="Helvetica" pitchFamily="2" charset="0"/>
            </a:endParaRPr>
          </a:p>
        </p:txBody>
      </p:sp>
      <p:sp>
        <p:nvSpPr>
          <p:cNvPr id="1071164" name="Line 60">
            <a:extLst>
              <a:ext uri="{FF2B5EF4-FFF2-40B4-BE49-F238E27FC236}">
                <a16:creationId xmlns:a16="http://schemas.microsoft.com/office/drawing/2014/main" id="{2C2D1760-14EB-A14C-995F-EDCD0539817F}"/>
              </a:ext>
            </a:extLst>
          </p:cNvPr>
          <p:cNvSpPr>
            <a:spLocks noChangeShapeType="1"/>
          </p:cNvSpPr>
          <p:nvPr/>
        </p:nvSpPr>
        <p:spPr bwMode="auto">
          <a:xfrm flipV="1">
            <a:off x="1009650" y="5421313"/>
            <a:ext cx="420688"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65" name="Line 61">
            <a:extLst>
              <a:ext uri="{FF2B5EF4-FFF2-40B4-BE49-F238E27FC236}">
                <a16:creationId xmlns:a16="http://schemas.microsoft.com/office/drawing/2014/main" id="{4F733F1B-9DF8-9B4A-8E77-2019702E4F13}"/>
              </a:ext>
            </a:extLst>
          </p:cNvPr>
          <p:cNvSpPr>
            <a:spLocks noChangeShapeType="1"/>
          </p:cNvSpPr>
          <p:nvPr/>
        </p:nvSpPr>
        <p:spPr bwMode="auto">
          <a:xfrm>
            <a:off x="495300" y="3598863"/>
            <a:ext cx="957263"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66" name="Line 62">
            <a:extLst>
              <a:ext uri="{FF2B5EF4-FFF2-40B4-BE49-F238E27FC236}">
                <a16:creationId xmlns:a16="http://schemas.microsoft.com/office/drawing/2014/main" id="{6A1A903E-4210-DB46-80AC-985F56C96E4A}"/>
              </a:ext>
            </a:extLst>
          </p:cNvPr>
          <p:cNvSpPr>
            <a:spLocks noChangeShapeType="1"/>
          </p:cNvSpPr>
          <p:nvPr/>
        </p:nvSpPr>
        <p:spPr bwMode="auto">
          <a:xfrm flipV="1">
            <a:off x="2887663" y="334963"/>
            <a:ext cx="0" cy="71374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1167" name="AutoShape 63">
            <a:extLst>
              <a:ext uri="{FF2B5EF4-FFF2-40B4-BE49-F238E27FC236}">
                <a16:creationId xmlns:a16="http://schemas.microsoft.com/office/drawing/2014/main" id="{94BC681C-64DC-364E-9FE7-8D03CD067AEE}"/>
              </a:ext>
            </a:extLst>
          </p:cNvPr>
          <p:cNvSpPr>
            <a:spLocks noChangeArrowheads="1"/>
          </p:cNvSpPr>
          <p:nvPr/>
        </p:nvSpPr>
        <p:spPr bwMode="auto">
          <a:xfrm rot="5400000">
            <a:off x="1538288" y="1941513"/>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71168" name="AutoShape 64">
            <a:extLst>
              <a:ext uri="{FF2B5EF4-FFF2-40B4-BE49-F238E27FC236}">
                <a16:creationId xmlns:a16="http://schemas.microsoft.com/office/drawing/2014/main" id="{AAE8E5BC-ACE3-F941-9B63-3F9E264F90B5}"/>
              </a:ext>
            </a:extLst>
          </p:cNvPr>
          <p:cNvSpPr>
            <a:spLocks noChangeArrowheads="1"/>
          </p:cNvSpPr>
          <p:nvPr/>
        </p:nvSpPr>
        <p:spPr bwMode="auto">
          <a:xfrm rot="5400000">
            <a:off x="1554163" y="3502025"/>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71169" name="AutoShape 65">
            <a:extLst>
              <a:ext uri="{FF2B5EF4-FFF2-40B4-BE49-F238E27FC236}">
                <a16:creationId xmlns:a16="http://schemas.microsoft.com/office/drawing/2014/main" id="{DEC09CC7-9C55-EB4D-923B-F454BD64CE24}"/>
              </a:ext>
            </a:extLst>
          </p:cNvPr>
          <p:cNvSpPr>
            <a:spLocks noChangeArrowheads="1"/>
          </p:cNvSpPr>
          <p:nvPr/>
        </p:nvSpPr>
        <p:spPr bwMode="auto">
          <a:xfrm rot="5400000">
            <a:off x="1552575" y="5135563"/>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71170" name="AutoShape 66">
            <a:extLst>
              <a:ext uri="{FF2B5EF4-FFF2-40B4-BE49-F238E27FC236}">
                <a16:creationId xmlns:a16="http://schemas.microsoft.com/office/drawing/2014/main" id="{F75FEB5E-DFD6-E44B-8EA6-9F8F9B7C984C}"/>
              </a:ext>
            </a:extLst>
          </p:cNvPr>
          <p:cNvSpPr>
            <a:spLocks noChangeArrowheads="1"/>
          </p:cNvSpPr>
          <p:nvPr/>
        </p:nvSpPr>
        <p:spPr bwMode="auto">
          <a:xfrm rot="5400000">
            <a:off x="1531938" y="6127750"/>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71171" name="Line 67">
            <a:extLst>
              <a:ext uri="{FF2B5EF4-FFF2-40B4-BE49-F238E27FC236}">
                <a16:creationId xmlns:a16="http://schemas.microsoft.com/office/drawing/2014/main" id="{58770D50-3A02-8D43-864E-24BE47DC2F7E}"/>
              </a:ext>
            </a:extLst>
          </p:cNvPr>
          <p:cNvSpPr>
            <a:spLocks noChangeShapeType="1"/>
          </p:cNvSpPr>
          <p:nvPr/>
        </p:nvSpPr>
        <p:spPr bwMode="auto">
          <a:xfrm flipV="1">
            <a:off x="1555750" y="1192213"/>
            <a:ext cx="1252538" cy="12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72" name="Line 68">
            <a:extLst>
              <a:ext uri="{FF2B5EF4-FFF2-40B4-BE49-F238E27FC236}">
                <a16:creationId xmlns:a16="http://schemas.microsoft.com/office/drawing/2014/main" id="{CEAB961F-E331-2D4B-BA80-AA3E0138EA09}"/>
              </a:ext>
            </a:extLst>
          </p:cNvPr>
          <p:cNvSpPr>
            <a:spLocks noChangeShapeType="1"/>
          </p:cNvSpPr>
          <p:nvPr/>
        </p:nvSpPr>
        <p:spPr bwMode="auto">
          <a:xfrm>
            <a:off x="3613150" y="121126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73" name="Line 69">
            <a:extLst>
              <a:ext uri="{FF2B5EF4-FFF2-40B4-BE49-F238E27FC236}">
                <a16:creationId xmlns:a16="http://schemas.microsoft.com/office/drawing/2014/main" id="{B256E090-3A78-A743-A655-E68F61920AF5}"/>
              </a:ext>
            </a:extLst>
          </p:cNvPr>
          <p:cNvSpPr>
            <a:spLocks noChangeShapeType="1"/>
          </p:cNvSpPr>
          <p:nvPr/>
        </p:nvSpPr>
        <p:spPr bwMode="auto">
          <a:xfrm>
            <a:off x="3613150" y="1500188"/>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74" name="Line 70">
            <a:extLst>
              <a:ext uri="{FF2B5EF4-FFF2-40B4-BE49-F238E27FC236}">
                <a16:creationId xmlns:a16="http://schemas.microsoft.com/office/drawing/2014/main" id="{C73BADEA-8F19-A04A-AF01-8E5AF51BB812}"/>
              </a:ext>
            </a:extLst>
          </p:cNvPr>
          <p:cNvSpPr>
            <a:spLocks noChangeShapeType="1"/>
          </p:cNvSpPr>
          <p:nvPr/>
        </p:nvSpPr>
        <p:spPr bwMode="auto">
          <a:xfrm>
            <a:off x="3613150" y="178911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75" name="Line 71">
            <a:extLst>
              <a:ext uri="{FF2B5EF4-FFF2-40B4-BE49-F238E27FC236}">
                <a16:creationId xmlns:a16="http://schemas.microsoft.com/office/drawing/2014/main" id="{96C6F098-6654-634D-A329-2FFDB71CFE2D}"/>
              </a:ext>
            </a:extLst>
          </p:cNvPr>
          <p:cNvSpPr>
            <a:spLocks noChangeShapeType="1"/>
          </p:cNvSpPr>
          <p:nvPr/>
        </p:nvSpPr>
        <p:spPr bwMode="auto">
          <a:xfrm>
            <a:off x="3613150" y="2463800"/>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76" name="Line 72">
            <a:extLst>
              <a:ext uri="{FF2B5EF4-FFF2-40B4-BE49-F238E27FC236}">
                <a16:creationId xmlns:a16="http://schemas.microsoft.com/office/drawing/2014/main" id="{4AE55D7A-5E7E-A940-AC0A-502879A5183B}"/>
              </a:ext>
            </a:extLst>
          </p:cNvPr>
          <p:cNvSpPr>
            <a:spLocks noChangeShapeType="1"/>
          </p:cNvSpPr>
          <p:nvPr/>
        </p:nvSpPr>
        <p:spPr bwMode="auto">
          <a:xfrm>
            <a:off x="3630613" y="2765425"/>
            <a:ext cx="1223962"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77" name="Line 73">
            <a:extLst>
              <a:ext uri="{FF2B5EF4-FFF2-40B4-BE49-F238E27FC236}">
                <a16:creationId xmlns:a16="http://schemas.microsoft.com/office/drawing/2014/main" id="{9840E88A-025F-994F-822D-D3044A416EA0}"/>
              </a:ext>
            </a:extLst>
          </p:cNvPr>
          <p:cNvSpPr>
            <a:spLocks noChangeShapeType="1"/>
          </p:cNvSpPr>
          <p:nvPr/>
        </p:nvSpPr>
        <p:spPr bwMode="auto">
          <a:xfrm>
            <a:off x="3613150" y="308451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78" name="Line 74">
            <a:extLst>
              <a:ext uri="{FF2B5EF4-FFF2-40B4-BE49-F238E27FC236}">
                <a16:creationId xmlns:a16="http://schemas.microsoft.com/office/drawing/2014/main" id="{EAA03D79-ADBE-4347-98A3-AED362883CBF}"/>
              </a:ext>
            </a:extLst>
          </p:cNvPr>
          <p:cNvSpPr>
            <a:spLocks noChangeShapeType="1"/>
          </p:cNvSpPr>
          <p:nvPr/>
        </p:nvSpPr>
        <p:spPr bwMode="auto">
          <a:xfrm>
            <a:off x="3613150" y="342106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79" name="Line 75">
            <a:extLst>
              <a:ext uri="{FF2B5EF4-FFF2-40B4-BE49-F238E27FC236}">
                <a16:creationId xmlns:a16="http://schemas.microsoft.com/office/drawing/2014/main" id="{79D82DED-5006-194E-B4B3-C7B284D899AE}"/>
              </a:ext>
            </a:extLst>
          </p:cNvPr>
          <p:cNvSpPr>
            <a:spLocks noChangeShapeType="1"/>
          </p:cNvSpPr>
          <p:nvPr/>
        </p:nvSpPr>
        <p:spPr bwMode="auto">
          <a:xfrm>
            <a:off x="3613150" y="4041775"/>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80" name="Line 76">
            <a:extLst>
              <a:ext uri="{FF2B5EF4-FFF2-40B4-BE49-F238E27FC236}">
                <a16:creationId xmlns:a16="http://schemas.microsoft.com/office/drawing/2014/main" id="{058665EC-B428-5B4E-BBAA-900421E98F29}"/>
              </a:ext>
            </a:extLst>
          </p:cNvPr>
          <p:cNvSpPr>
            <a:spLocks noChangeShapeType="1"/>
          </p:cNvSpPr>
          <p:nvPr/>
        </p:nvSpPr>
        <p:spPr bwMode="auto">
          <a:xfrm>
            <a:off x="3613150" y="4632325"/>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81" name="Line 77">
            <a:extLst>
              <a:ext uri="{FF2B5EF4-FFF2-40B4-BE49-F238E27FC236}">
                <a16:creationId xmlns:a16="http://schemas.microsoft.com/office/drawing/2014/main" id="{399B0A07-2FB5-FF43-8869-28B7EDEF4E04}"/>
              </a:ext>
            </a:extLst>
          </p:cNvPr>
          <p:cNvSpPr>
            <a:spLocks noChangeShapeType="1"/>
          </p:cNvSpPr>
          <p:nvPr/>
        </p:nvSpPr>
        <p:spPr bwMode="auto">
          <a:xfrm>
            <a:off x="3613150" y="4949825"/>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82" name="Line 78">
            <a:extLst>
              <a:ext uri="{FF2B5EF4-FFF2-40B4-BE49-F238E27FC236}">
                <a16:creationId xmlns:a16="http://schemas.microsoft.com/office/drawing/2014/main" id="{2E3ACE36-2256-2546-92A9-08A5E52C2702}"/>
              </a:ext>
            </a:extLst>
          </p:cNvPr>
          <p:cNvSpPr>
            <a:spLocks noChangeShapeType="1"/>
          </p:cNvSpPr>
          <p:nvPr/>
        </p:nvSpPr>
        <p:spPr bwMode="auto">
          <a:xfrm>
            <a:off x="3613150" y="5227638"/>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188" name="Freeform 84">
            <a:extLst>
              <a:ext uri="{FF2B5EF4-FFF2-40B4-BE49-F238E27FC236}">
                <a16:creationId xmlns:a16="http://schemas.microsoft.com/office/drawing/2014/main" id="{F34C8212-D49B-2945-9709-E7A20279FDB4}"/>
              </a:ext>
            </a:extLst>
          </p:cNvPr>
          <p:cNvSpPr>
            <a:spLocks/>
          </p:cNvSpPr>
          <p:nvPr/>
        </p:nvSpPr>
        <p:spPr bwMode="auto">
          <a:xfrm>
            <a:off x="3560763" y="1912938"/>
            <a:ext cx="176212" cy="53975"/>
          </a:xfrm>
          <a:custGeom>
            <a:avLst/>
            <a:gdLst>
              <a:gd name="T0" fmla="*/ 0 w 111"/>
              <a:gd name="T1" fmla="*/ 0 h 34"/>
              <a:gd name="T2" fmla="*/ 111 w 111"/>
              <a:gd name="T3" fmla="*/ 0 h 34"/>
              <a:gd name="T4" fmla="*/ 111 w 111"/>
              <a:gd name="T5" fmla="*/ 12 h 34"/>
              <a:gd name="T6" fmla="*/ 111 w 111"/>
              <a:gd name="T7" fmla="*/ 34 h 34"/>
              <a:gd name="T8" fmla="*/ 0 w 111"/>
              <a:gd name="T9" fmla="*/ 34 h 34"/>
              <a:gd name="T10" fmla="*/ 0 w 111"/>
              <a:gd name="T11" fmla="*/ 12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12"/>
                </a:lnTo>
                <a:lnTo>
                  <a:pt x="111"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1189" name="Freeform 85">
            <a:extLst>
              <a:ext uri="{FF2B5EF4-FFF2-40B4-BE49-F238E27FC236}">
                <a16:creationId xmlns:a16="http://schemas.microsoft.com/office/drawing/2014/main" id="{FBEC4152-8043-DA41-9693-12FB2D7016C0}"/>
              </a:ext>
            </a:extLst>
          </p:cNvPr>
          <p:cNvSpPr>
            <a:spLocks/>
          </p:cNvSpPr>
          <p:nvPr/>
        </p:nvSpPr>
        <p:spPr bwMode="auto">
          <a:xfrm>
            <a:off x="3808413" y="1912938"/>
            <a:ext cx="177800" cy="53975"/>
          </a:xfrm>
          <a:custGeom>
            <a:avLst/>
            <a:gdLst>
              <a:gd name="T0" fmla="*/ 0 w 112"/>
              <a:gd name="T1" fmla="*/ 0 h 34"/>
              <a:gd name="T2" fmla="*/ 112 w 112"/>
              <a:gd name="T3" fmla="*/ 0 h 34"/>
              <a:gd name="T4" fmla="*/ 112 w 112"/>
              <a:gd name="T5" fmla="*/ 12 h 34"/>
              <a:gd name="T6" fmla="*/ 112 w 112"/>
              <a:gd name="T7" fmla="*/ 34 h 34"/>
              <a:gd name="T8" fmla="*/ 0 w 112"/>
              <a:gd name="T9" fmla="*/ 34 h 34"/>
              <a:gd name="T10" fmla="*/ 0 w 112"/>
              <a:gd name="T11" fmla="*/ 12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12"/>
                </a:lnTo>
                <a:lnTo>
                  <a:pt x="112"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1190" name="Freeform 86">
            <a:extLst>
              <a:ext uri="{FF2B5EF4-FFF2-40B4-BE49-F238E27FC236}">
                <a16:creationId xmlns:a16="http://schemas.microsoft.com/office/drawing/2014/main" id="{6F3C8D80-B6BB-ED4B-AF55-EBD780266876}"/>
              </a:ext>
            </a:extLst>
          </p:cNvPr>
          <p:cNvSpPr>
            <a:spLocks/>
          </p:cNvSpPr>
          <p:nvPr/>
        </p:nvSpPr>
        <p:spPr bwMode="auto">
          <a:xfrm>
            <a:off x="4073525" y="1912938"/>
            <a:ext cx="177800" cy="53975"/>
          </a:xfrm>
          <a:custGeom>
            <a:avLst/>
            <a:gdLst>
              <a:gd name="T0" fmla="*/ 0 w 112"/>
              <a:gd name="T1" fmla="*/ 0 h 34"/>
              <a:gd name="T2" fmla="*/ 112 w 112"/>
              <a:gd name="T3" fmla="*/ 0 h 34"/>
              <a:gd name="T4" fmla="*/ 112 w 112"/>
              <a:gd name="T5" fmla="*/ 12 h 34"/>
              <a:gd name="T6" fmla="*/ 112 w 112"/>
              <a:gd name="T7" fmla="*/ 34 h 34"/>
              <a:gd name="T8" fmla="*/ 0 w 112"/>
              <a:gd name="T9" fmla="*/ 34 h 34"/>
              <a:gd name="T10" fmla="*/ 0 w 112"/>
              <a:gd name="T11" fmla="*/ 12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12"/>
                </a:lnTo>
                <a:lnTo>
                  <a:pt x="112"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1191" name="Freeform 87">
            <a:extLst>
              <a:ext uri="{FF2B5EF4-FFF2-40B4-BE49-F238E27FC236}">
                <a16:creationId xmlns:a16="http://schemas.microsoft.com/office/drawing/2014/main" id="{E89B41F6-C3AB-1A45-82C4-FF8DED89EB4C}"/>
              </a:ext>
            </a:extLst>
          </p:cNvPr>
          <p:cNvSpPr>
            <a:spLocks/>
          </p:cNvSpPr>
          <p:nvPr/>
        </p:nvSpPr>
        <p:spPr bwMode="auto">
          <a:xfrm>
            <a:off x="4340225" y="1912938"/>
            <a:ext cx="176213" cy="53975"/>
          </a:xfrm>
          <a:custGeom>
            <a:avLst/>
            <a:gdLst>
              <a:gd name="T0" fmla="*/ 0 w 111"/>
              <a:gd name="T1" fmla="*/ 0 h 34"/>
              <a:gd name="T2" fmla="*/ 111 w 111"/>
              <a:gd name="T3" fmla="*/ 0 h 34"/>
              <a:gd name="T4" fmla="*/ 111 w 111"/>
              <a:gd name="T5" fmla="*/ 12 h 34"/>
              <a:gd name="T6" fmla="*/ 111 w 111"/>
              <a:gd name="T7" fmla="*/ 34 h 34"/>
              <a:gd name="T8" fmla="*/ 0 w 111"/>
              <a:gd name="T9" fmla="*/ 34 h 34"/>
              <a:gd name="T10" fmla="*/ 0 w 111"/>
              <a:gd name="T11" fmla="*/ 12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12"/>
                </a:lnTo>
                <a:lnTo>
                  <a:pt x="111"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1192" name="Freeform 88">
            <a:extLst>
              <a:ext uri="{FF2B5EF4-FFF2-40B4-BE49-F238E27FC236}">
                <a16:creationId xmlns:a16="http://schemas.microsoft.com/office/drawing/2014/main" id="{E01049E5-C312-A940-8C08-2BF37DA49302}"/>
              </a:ext>
            </a:extLst>
          </p:cNvPr>
          <p:cNvSpPr>
            <a:spLocks/>
          </p:cNvSpPr>
          <p:nvPr/>
        </p:nvSpPr>
        <p:spPr bwMode="auto">
          <a:xfrm>
            <a:off x="4605338" y="1912938"/>
            <a:ext cx="177800" cy="53975"/>
          </a:xfrm>
          <a:custGeom>
            <a:avLst/>
            <a:gdLst>
              <a:gd name="T0" fmla="*/ 0 w 112"/>
              <a:gd name="T1" fmla="*/ 0 h 34"/>
              <a:gd name="T2" fmla="*/ 112 w 112"/>
              <a:gd name="T3" fmla="*/ 0 h 34"/>
              <a:gd name="T4" fmla="*/ 112 w 112"/>
              <a:gd name="T5" fmla="*/ 12 h 34"/>
              <a:gd name="T6" fmla="*/ 112 w 112"/>
              <a:gd name="T7" fmla="*/ 34 h 34"/>
              <a:gd name="T8" fmla="*/ 0 w 112"/>
              <a:gd name="T9" fmla="*/ 34 h 34"/>
              <a:gd name="T10" fmla="*/ 0 w 112"/>
              <a:gd name="T11" fmla="*/ 12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12"/>
                </a:lnTo>
                <a:lnTo>
                  <a:pt x="112"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1193" name="Rectangle 89">
            <a:extLst>
              <a:ext uri="{FF2B5EF4-FFF2-40B4-BE49-F238E27FC236}">
                <a16:creationId xmlns:a16="http://schemas.microsoft.com/office/drawing/2014/main" id="{3ACC80B1-F7C0-864B-88CE-24A212651AA8}"/>
              </a:ext>
            </a:extLst>
          </p:cNvPr>
          <p:cNvSpPr>
            <a:spLocks noChangeArrowheads="1"/>
          </p:cNvSpPr>
          <p:nvPr/>
        </p:nvSpPr>
        <p:spPr bwMode="auto">
          <a:xfrm>
            <a:off x="3619500" y="862013"/>
            <a:ext cx="220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A</a:t>
            </a:r>
            <a:endParaRPr lang="en-US" altLang="en-US" sz="1200">
              <a:latin typeface="Engravers MT" panose="02090707080505020304" pitchFamily="18" charset="77"/>
            </a:endParaRPr>
          </a:p>
        </p:txBody>
      </p:sp>
      <p:sp>
        <p:nvSpPr>
          <p:cNvPr id="1071194" name="Rectangle 90">
            <a:extLst>
              <a:ext uri="{FF2B5EF4-FFF2-40B4-BE49-F238E27FC236}">
                <a16:creationId xmlns:a16="http://schemas.microsoft.com/office/drawing/2014/main" id="{05284A2C-5EB7-8B4D-89A2-CED347071136}"/>
              </a:ext>
            </a:extLst>
          </p:cNvPr>
          <p:cNvSpPr>
            <a:spLocks noChangeArrowheads="1"/>
          </p:cNvSpPr>
          <p:nvPr/>
        </p:nvSpPr>
        <p:spPr bwMode="auto">
          <a:xfrm>
            <a:off x="3597275" y="1168400"/>
            <a:ext cx="238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H</a:t>
            </a:r>
            <a:endParaRPr lang="en-US" altLang="en-US" sz="1200">
              <a:latin typeface="Engravers MT" panose="02090707080505020304" pitchFamily="18" charset="77"/>
            </a:endParaRPr>
          </a:p>
        </p:txBody>
      </p:sp>
      <p:sp>
        <p:nvSpPr>
          <p:cNvPr id="1071195" name="Rectangle 91">
            <a:extLst>
              <a:ext uri="{FF2B5EF4-FFF2-40B4-BE49-F238E27FC236}">
                <a16:creationId xmlns:a16="http://schemas.microsoft.com/office/drawing/2014/main" id="{6F438679-7974-2D4B-96BD-A4C187D98C50}"/>
              </a:ext>
            </a:extLst>
          </p:cNvPr>
          <p:cNvSpPr>
            <a:spLocks noChangeArrowheads="1"/>
          </p:cNvSpPr>
          <p:nvPr/>
        </p:nvSpPr>
        <p:spPr bwMode="auto">
          <a:xfrm>
            <a:off x="3584575" y="1457325"/>
            <a:ext cx="220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Y</a:t>
            </a:r>
            <a:endParaRPr lang="en-US" altLang="en-US" sz="1200">
              <a:latin typeface="Engravers MT" panose="02090707080505020304" pitchFamily="18" charset="77"/>
            </a:endParaRPr>
          </a:p>
        </p:txBody>
      </p:sp>
      <p:sp>
        <p:nvSpPr>
          <p:cNvPr id="1071196" name="Rectangle 92">
            <a:extLst>
              <a:ext uri="{FF2B5EF4-FFF2-40B4-BE49-F238E27FC236}">
                <a16:creationId xmlns:a16="http://schemas.microsoft.com/office/drawing/2014/main" id="{3BC8D4D1-AAA9-3A42-BDEB-0F6302CEAD7C}"/>
              </a:ext>
            </a:extLst>
          </p:cNvPr>
          <p:cNvSpPr>
            <a:spLocks noChangeArrowheads="1"/>
          </p:cNvSpPr>
          <p:nvPr/>
        </p:nvSpPr>
        <p:spPr bwMode="auto">
          <a:xfrm>
            <a:off x="3567113" y="2125663"/>
            <a:ext cx="220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Y</a:t>
            </a:r>
            <a:endParaRPr lang="en-US" altLang="en-US" sz="1200">
              <a:latin typeface="Engravers MT" panose="02090707080505020304" pitchFamily="18" charset="77"/>
            </a:endParaRPr>
          </a:p>
        </p:txBody>
      </p:sp>
      <p:sp>
        <p:nvSpPr>
          <p:cNvPr id="1071197" name="Rectangle 93">
            <a:extLst>
              <a:ext uri="{FF2B5EF4-FFF2-40B4-BE49-F238E27FC236}">
                <a16:creationId xmlns:a16="http://schemas.microsoft.com/office/drawing/2014/main" id="{AEC58BF1-F462-9D4E-8C1B-B372A61ED9EA}"/>
              </a:ext>
            </a:extLst>
          </p:cNvPr>
          <p:cNvSpPr>
            <a:spLocks noChangeArrowheads="1"/>
          </p:cNvSpPr>
          <p:nvPr/>
        </p:nvSpPr>
        <p:spPr bwMode="auto">
          <a:xfrm>
            <a:off x="3602038" y="2433638"/>
            <a:ext cx="220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Y</a:t>
            </a:r>
            <a:endParaRPr lang="en-US" altLang="en-US" sz="1200">
              <a:latin typeface="Engravers MT" panose="02090707080505020304" pitchFamily="18" charset="77"/>
            </a:endParaRPr>
          </a:p>
        </p:txBody>
      </p:sp>
      <p:sp>
        <p:nvSpPr>
          <p:cNvPr id="1071198" name="Rectangle 94">
            <a:extLst>
              <a:ext uri="{FF2B5EF4-FFF2-40B4-BE49-F238E27FC236}">
                <a16:creationId xmlns:a16="http://schemas.microsoft.com/office/drawing/2014/main" id="{9058D947-AA96-F644-903F-8551F6442148}"/>
              </a:ext>
            </a:extLst>
          </p:cNvPr>
          <p:cNvSpPr>
            <a:spLocks noChangeArrowheads="1"/>
          </p:cNvSpPr>
          <p:nvPr/>
        </p:nvSpPr>
        <p:spPr bwMode="auto">
          <a:xfrm>
            <a:off x="3578225" y="2733675"/>
            <a:ext cx="274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M</a:t>
            </a:r>
            <a:endParaRPr lang="en-US" altLang="en-US" sz="1200">
              <a:latin typeface="Engravers MT" panose="02090707080505020304" pitchFamily="18" charset="77"/>
            </a:endParaRPr>
          </a:p>
        </p:txBody>
      </p:sp>
      <p:sp>
        <p:nvSpPr>
          <p:cNvPr id="1071199" name="Rectangle 95">
            <a:extLst>
              <a:ext uri="{FF2B5EF4-FFF2-40B4-BE49-F238E27FC236}">
                <a16:creationId xmlns:a16="http://schemas.microsoft.com/office/drawing/2014/main" id="{44EC9936-4E19-5942-9677-001511AA15F0}"/>
              </a:ext>
            </a:extLst>
          </p:cNvPr>
          <p:cNvSpPr>
            <a:spLocks noChangeArrowheads="1"/>
          </p:cNvSpPr>
          <p:nvPr/>
        </p:nvSpPr>
        <p:spPr bwMode="auto">
          <a:xfrm>
            <a:off x="3600450" y="307181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O</a:t>
            </a:r>
            <a:endParaRPr lang="en-US" altLang="en-US" sz="1200">
              <a:latin typeface="Engravers MT" panose="02090707080505020304" pitchFamily="18" charset="77"/>
            </a:endParaRPr>
          </a:p>
        </p:txBody>
      </p:sp>
      <p:sp>
        <p:nvSpPr>
          <p:cNvPr id="1071200" name="Rectangle 96">
            <a:extLst>
              <a:ext uri="{FF2B5EF4-FFF2-40B4-BE49-F238E27FC236}">
                <a16:creationId xmlns:a16="http://schemas.microsoft.com/office/drawing/2014/main" id="{FBA0648A-4D0D-8B43-AA6A-F744E893386C}"/>
              </a:ext>
            </a:extLst>
          </p:cNvPr>
          <p:cNvSpPr>
            <a:spLocks noChangeArrowheads="1"/>
          </p:cNvSpPr>
          <p:nvPr/>
        </p:nvSpPr>
        <p:spPr bwMode="auto">
          <a:xfrm>
            <a:off x="3633788" y="4286250"/>
            <a:ext cx="238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H</a:t>
            </a:r>
            <a:endParaRPr lang="en-US" altLang="en-US" sz="1200">
              <a:latin typeface="Engravers MT" panose="02090707080505020304" pitchFamily="18" charset="77"/>
            </a:endParaRPr>
          </a:p>
        </p:txBody>
      </p:sp>
      <p:sp>
        <p:nvSpPr>
          <p:cNvPr id="1071201" name="Rectangle 97">
            <a:extLst>
              <a:ext uri="{FF2B5EF4-FFF2-40B4-BE49-F238E27FC236}">
                <a16:creationId xmlns:a16="http://schemas.microsoft.com/office/drawing/2014/main" id="{E32EEEE3-52A1-E147-ADF6-A1AFB6EBC609}"/>
              </a:ext>
            </a:extLst>
          </p:cNvPr>
          <p:cNvSpPr>
            <a:spLocks noChangeArrowheads="1"/>
          </p:cNvSpPr>
          <p:nvPr/>
        </p:nvSpPr>
        <p:spPr bwMode="auto">
          <a:xfrm>
            <a:off x="3617913" y="4598988"/>
            <a:ext cx="238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N</a:t>
            </a:r>
            <a:endParaRPr lang="en-US" altLang="en-US" sz="1200">
              <a:latin typeface="Engravers MT" panose="02090707080505020304" pitchFamily="18" charset="77"/>
            </a:endParaRPr>
          </a:p>
        </p:txBody>
      </p:sp>
      <p:sp>
        <p:nvSpPr>
          <p:cNvPr id="1071202" name="Rectangle 98">
            <a:extLst>
              <a:ext uri="{FF2B5EF4-FFF2-40B4-BE49-F238E27FC236}">
                <a16:creationId xmlns:a16="http://schemas.microsoft.com/office/drawing/2014/main" id="{B8D90662-7432-F945-9D62-1F6868C29088}"/>
              </a:ext>
            </a:extLst>
          </p:cNvPr>
          <p:cNvSpPr>
            <a:spLocks noChangeArrowheads="1"/>
          </p:cNvSpPr>
          <p:nvPr/>
        </p:nvSpPr>
        <p:spPr bwMode="auto">
          <a:xfrm>
            <a:off x="3622675" y="4894263"/>
            <a:ext cx="201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Z</a:t>
            </a:r>
            <a:endParaRPr lang="en-US" altLang="en-US" sz="1200">
              <a:latin typeface="Engravers MT" panose="02090707080505020304" pitchFamily="18" charset="77"/>
            </a:endParaRPr>
          </a:p>
        </p:txBody>
      </p:sp>
      <p:sp>
        <p:nvSpPr>
          <p:cNvPr id="1071206" name="Rectangle 102">
            <a:extLst>
              <a:ext uri="{FF2B5EF4-FFF2-40B4-BE49-F238E27FC236}">
                <a16:creationId xmlns:a16="http://schemas.microsoft.com/office/drawing/2014/main" id="{4888DFC7-6331-0E42-B366-4E417D20DC6A}"/>
              </a:ext>
            </a:extLst>
          </p:cNvPr>
          <p:cNvSpPr>
            <a:spLocks noChangeArrowheads="1"/>
          </p:cNvSpPr>
          <p:nvPr/>
        </p:nvSpPr>
        <p:spPr bwMode="auto">
          <a:xfrm>
            <a:off x="3443288" y="376238"/>
            <a:ext cx="145573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b="1">
                <a:solidFill>
                  <a:srgbClr val="000000"/>
                </a:solidFill>
                <a:latin typeface="Helvetica" pitchFamily="2" charset="0"/>
              </a:rPr>
              <a:t>Menguraikan The</a:t>
            </a:r>
            <a:endParaRPr lang="en-US" altLang="en-US" sz="1200">
              <a:latin typeface="Engravers MT" panose="02090707080505020304" pitchFamily="18" charset="77"/>
            </a:endParaRPr>
          </a:p>
        </p:txBody>
      </p:sp>
      <p:sp>
        <p:nvSpPr>
          <p:cNvPr id="1071207" name="Rectangle 103">
            <a:extLst>
              <a:ext uri="{FF2B5EF4-FFF2-40B4-BE49-F238E27FC236}">
                <a16:creationId xmlns:a16="http://schemas.microsoft.com/office/drawing/2014/main" id="{C46C5624-2C08-D246-9124-9B8F623E543E}"/>
              </a:ext>
            </a:extLst>
          </p:cNvPr>
          <p:cNvSpPr>
            <a:spLocks noChangeArrowheads="1"/>
          </p:cNvSpPr>
          <p:nvPr/>
        </p:nvSpPr>
        <p:spPr bwMode="auto">
          <a:xfrm>
            <a:off x="3289300" y="588963"/>
            <a:ext cx="13779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b="1">
                <a:solidFill>
                  <a:srgbClr val="000000"/>
                </a:solidFill>
                <a:latin typeface="Helvetica" pitchFamily="2" charset="0"/>
              </a:rPr>
              <a:t>Kitab Nabi-Nabi!</a:t>
            </a:r>
            <a:endParaRPr lang="en-US" altLang="en-US" sz="1200">
              <a:latin typeface="Engravers MT" panose="02090707080505020304" pitchFamily="18" charset="77"/>
            </a:endParaRPr>
          </a:p>
        </p:txBody>
      </p:sp>
      <p:sp>
        <p:nvSpPr>
          <p:cNvPr id="1071208" name="Rectangle 104">
            <a:extLst>
              <a:ext uri="{FF2B5EF4-FFF2-40B4-BE49-F238E27FC236}">
                <a16:creationId xmlns:a16="http://schemas.microsoft.com/office/drawing/2014/main" id="{7D2CF8C3-D0CB-F24A-BC9E-98FB13FD2E8F}"/>
              </a:ext>
            </a:extLst>
          </p:cNvPr>
          <p:cNvSpPr>
            <a:spLocks noChangeArrowheads="1"/>
          </p:cNvSpPr>
          <p:nvPr/>
        </p:nvSpPr>
        <p:spPr bwMode="auto">
          <a:xfrm>
            <a:off x="4195763" y="862013"/>
            <a:ext cx="55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nda</a:t>
            </a:r>
            <a:endParaRPr lang="en-US" altLang="en-US" sz="1200" i="1">
              <a:latin typeface="Engravers MT" panose="02090707080505020304" pitchFamily="18" charset="77"/>
            </a:endParaRPr>
          </a:p>
        </p:txBody>
      </p:sp>
      <p:sp>
        <p:nvSpPr>
          <p:cNvPr id="1071209" name="Rectangle 105">
            <a:extLst>
              <a:ext uri="{FF2B5EF4-FFF2-40B4-BE49-F238E27FC236}">
                <a16:creationId xmlns:a16="http://schemas.microsoft.com/office/drawing/2014/main" id="{073E4865-A569-C74B-8F23-E0C6A3B24027}"/>
              </a:ext>
            </a:extLst>
          </p:cNvPr>
          <p:cNvSpPr>
            <a:spLocks noChangeArrowheads="1"/>
          </p:cNvSpPr>
          <p:nvPr/>
        </p:nvSpPr>
        <p:spPr bwMode="auto">
          <a:xfrm>
            <a:off x="3736975" y="1150938"/>
            <a:ext cx="642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arus</a:t>
            </a:r>
            <a:endParaRPr lang="en-US" altLang="en-US" sz="1200" i="1">
              <a:latin typeface="Engravers MT" panose="02090707080505020304" pitchFamily="18" charset="77"/>
            </a:endParaRPr>
          </a:p>
        </p:txBody>
      </p:sp>
      <p:sp>
        <p:nvSpPr>
          <p:cNvPr id="1071210" name="Rectangle 106">
            <a:extLst>
              <a:ext uri="{FF2B5EF4-FFF2-40B4-BE49-F238E27FC236}">
                <a16:creationId xmlns:a16="http://schemas.microsoft.com/office/drawing/2014/main" id="{2AF15605-1B50-7143-8A1B-4B017C084E9B}"/>
              </a:ext>
            </a:extLst>
          </p:cNvPr>
          <p:cNvSpPr>
            <a:spLocks noChangeArrowheads="1"/>
          </p:cNvSpPr>
          <p:nvPr/>
        </p:nvSpPr>
        <p:spPr bwMode="auto">
          <a:xfrm>
            <a:off x="4233863" y="1452563"/>
            <a:ext cx="606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akin</a:t>
            </a:r>
            <a:endParaRPr lang="en-US" altLang="en-US" sz="1200" i="1">
              <a:latin typeface="Engravers MT" panose="02090707080505020304" pitchFamily="18" charset="77"/>
            </a:endParaRPr>
          </a:p>
        </p:txBody>
      </p:sp>
      <p:sp>
        <p:nvSpPr>
          <p:cNvPr id="1071211" name="Rectangle 107">
            <a:extLst>
              <a:ext uri="{FF2B5EF4-FFF2-40B4-BE49-F238E27FC236}">
                <a16:creationId xmlns:a16="http://schemas.microsoft.com/office/drawing/2014/main" id="{2175E715-93F8-2340-92D3-E3E1A0A002AF}"/>
              </a:ext>
            </a:extLst>
          </p:cNvPr>
          <p:cNvSpPr>
            <a:spLocks noChangeArrowheads="1"/>
          </p:cNvSpPr>
          <p:nvPr/>
        </p:nvSpPr>
        <p:spPr bwMode="auto">
          <a:xfrm>
            <a:off x="4014788" y="2120900"/>
            <a:ext cx="698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esus</a:t>
            </a:r>
            <a:endParaRPr lang="en-US" altLang="en-US" sz="1200" i="1">
              <a:latin typeface="Engravers MT" panose="02090707080505020304" pitchFamily="18" charset="77"/>
            </a:endParaRPr>
          </a:p>
        </p:txBody>
      </p:sp>
      <p:sp>
        <p:nvSpPr>
          <p:cNvPr id="1071212" name="Rectangle 108">
            <a:extLst>
              <a:ext uri="{FF2B5EF4-FFF2-40B4-BE49-F238E27FC236}">
                <a16:creationId xmlns:a16="http://schemas.microsoft.com/office/drawing/2014/main" id="{CE25043D-7641-B140-ACC8-6AE8066E9E8D}"/>
              </a:ext>
            </a:extLst>
          </p:cNvPr>
          <p:cNvSpPr>
            <a:spLocks noChangeArrowheads="1"/>
          </p:cNvSpPr>
          <p:nvPr/>
        </p:nvSpPr>
        <p:spPr bwMode="auto">
          <a:xfrm>
            <a:off x="3898900" y="2439988"/>
            <a:ext cx="55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ang</a:t>
            </a:r>
            <a:endParaRPr lang="en-US" altLang="en-US" sz="1200" i="1">
              <a:latin typeface="Engravers MT" panose="02090707080505020304" pitchFamily="18" charset="77"/>
            </a:endParaRPr>
          </a:p>
        </p:txBody>
      </p:sp>
      <p:sp>
        <p:nvSpPr>
          <p:cNvPr id="1071213" name="Rectangle 109">
            <a:extLst>
              <a:ext uri="{FF2B5EF4-FFF2-40B4-BE49-F238E27FC236}">
                <a16:creationId xmlns:a16="http://schemas.microsoft.com/office/drawing/2014/main" id="{E78B4935-539F-F447-A530-08E2FE138007}"/>
              </a:ext>
            </a:extLst>
          </p:cNvPr>
          <p:cNvSpPr>
            <a:spLocks noChangeArrowheads="1"/>
          </p:cNvSpPr>
          <p:nvPr/>
        </p:nvSpPr>
        <p:spPr bwMode="auto">
          <a:xfrm>
            <a:off x="3927475" y="2863850"/>
            <a:ext cx="11033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i="1">
                <a:solidFill>
                  <a:srgbClr val="000000"/>
                </a:solidFill>
                <a:latin typeface="Helvetica" pitchFamily="2" charset="0"/>
              </a:rPr>
              <a:t>enyelamatkan</a:t>
            </a:r>
          </a:p>
        </p:txBody>
      </p:sp>
      <p:sp>
        <p:nvSpPr>
          <p:cNvPr id="1071214" name="Rectangle 110">
            <a:extLst>
              <a:ext uri="{FF2B5EF4-FFF2-40B4-BE49-F238E27FC236}">
                <a16:creationId xmlns:a16="http://schemas.microsoft.com/office/drawing/2014/main" id="{614E2745-0868-9740-9F26-E98B77D22479}"/>
              </a:ext>
            </a:extLst>
          </p:cNvPr>
          <p:cNvSpPr>
            <a:spLocks noChangeArrowheads="1"/>
          </p:cNvSpPr>
          <p:nvPr/>
        </p:nvSpPr>
        <p:spPr bwMode="auto">
          <a:xfrm>
            <a:off x="3905250" y="3079750"/>
            <a:ext cx="661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rang</a:t>
            </a:r>
            <a:endParaRPr lang="en-US" altLang="en-US" sz="1200" i="1">
              <a:latin typeface="Engravers MT" panose="02090707080505020304" pitchFamily="18" charset="77"/>
            </a:endParaRPr>
          </a:p>
        </p:txBody>
      </p:sp>
      <p:sp>
        <p:nvSpPr>
          <p:cNvPr id="1071215" name="Rectangle 111">
            <a:extLst>
              <a:ext uri="{FF2B5EF4-FFF2-40B4-BE49-F238E27FC236}">
                <a16:creationId xmlns:a16="http://schemas.microsoft.com/office/drawing/2014/main" id="{91F0091E-96F6-0749-A834-DD4661A8C2CD}"/>
              </a:ext>
            </a:extLst>
          </p:cNvPr>
          <p:cNvSpPr>
            <a:spLocks noChangeArrowheads="1"/>
          </p:cNvSpPr>
          <p:nvPr/>
        </p:nvSpPr>
        <p:spPr bwMode="auto">
          <a:xfrm>
            <a:off x="3954463" y="4911725"/>
            <a:ext cx="973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aliman</a:t>
            </a:r>
            <a:endParaRPr lang="en-US" altLang="en-US" sz="1200" i="1">
              <a:latin typeface="Engravers MT" panose="02090707080505020304" pitchFamily="18" charset="77"/>
            </a:endParaRPr>
          </a:p>
        </p:txBody>
      </p:sp>
      <p:sp>
        <p:nvSpPr>
          <p:cNvPr id="1071223" name="Rectangle 119">
            <a:extLst>
              <a:ext uri="{FF2B5EF4-FFF2-40B4-BE49-F238E27FC236}">
                <a16:creationId xmlns:a16="http://schemas.microsoft.com/office/drawing/2014/main" id="{8F840C63-22EB-1846-AF92-82E62391BC57}"/>
              </a:ext>
            </a:extLst>
          </p:cNvPr>
          <p:cNvSpPr>
            <a:spLocks noChangeArrowheads="1"/>
          </p:cNvSpPr>
          <p:nvPr/>
        </p:nvSpPr>
        <p:spPr bwMode="auto">
          <a:xfrm>
            <a:off x="3557588" y="3627438"/>
            <a:ext cx="1216025"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2800">
                <a:latin typeface="Helvetica" pitchFamily="2" charset="0"/>
              </a:rPr>
              <a:t>Y</a:t>
            </a:r>
          </a:p>
        </p:txBody>
      </p:sp>
      <p:sp>
        <p:nvSpPr>
          <p:cNvPr id="1071224" name="Rectangle 120">
            <a:extLst>
              <a:ext uri="{FF2B5EF4-FFF2-40B4-BE49-F238E27FC236}">
                <a16:creationId xmlns:a16="http://schemas.microsoft.com/office/drawing/2014/main" id="{FA2ABB95-27AB-794B-9BE6-EA4136ADB202}"/>
              </a:ext>
            </a:extLst>
          </p:cNvPr>
          <p:cNvSpPr>
            <a:spLocks noChangeArrowheads="1"/>
          </p:cNvSpPr>
          <p:nvPr/>
        </p:nvSpPr>
        <p:spPr bwMode="auto">
          <a:xfrm>
            <a:off x="3913188" y="4208463"/>
            <a:ext cx="10874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2800" i="1">
                <a:latin typeface="Helvetica" pitchFamily="2" charset="0"/>
              </a:rPr>
              <a:t>apus</a:t>
            </a:r>
          </a:p>
        </p:txBody>
      </p:sp>
      <p:sp>
        <p:nvSpPr>
          <p:cNvPr id="1071225" name="Rectangle 121">
            <a:extLst>
              <a:ext uri="{FF2B5EF4-FFF2-40B4-BE49-F238E27FC236}">
                <a16:creationId xmlns:a16="http://schemas.microsoft.com/office/drawing/2014/main" id="{772F6EF3-B81B-924E-8FB3-572C9A622B0D}"/>
              </a:ext>
            </a:extLst>
          </p:cNvPr>
          <p:cNvSpPr>
            <a:spLocks noChangeArrowheads="1"/>
          </p:cNvSpPr>
          <p:nvPr/>
        </p:nvSpPr>
        <p:spPr bwMode="auto">
          <a:xfrm>
            <a:off x="3922713" y="4594225"/>
            <a:ext cx="8604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2400" i="1">
                <a:latin typeface="Helvetica" pitchFamily="2" charset="0"/>
              </a:rPr>
              <a:t>ilai</a:t>
            </a:r>
          </a:p>
        </p:txBody>
      </p:sp>
      <p:sp>
        <p:nvSpPr>
          <p:cNvPr id="1071226" name="Rectangle 122">
            <a:extLst>
              <a:ext uri="{FF2B5EF4-FFF2-40B4-BE49-F238E27FC236}">
                <a16:creationId xmlns:a16="http://schemas.microsoft.com/office/drawing/2014/main" id="{2F84A5FB-9B3B-794A-BA1A-8CBF5CE8D873}"/>
              </a:ext>
            </a:extLst>
          </p:cNvPr>
          <p:cNvSpPr>
            <a:spLocks noChangeArrowheads="1"/>
          </p:cNvSpPr>
          <p:nvPr/>
        </p:nvSpPr>
        <p:spPr bwMode="auto">
          <a:xfrm>
            <a:off x="-73025" y="2462213"/>
            <a:ext cx="1385888" cy="5826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YEHUDA:</a:t>
            </a:r>
          </a:p>
          <a:p>
            <a:pPr>
              <a:lnSpc>
                <a:spcPct val="65000"/>
              </a:lnSpc>
              <a:spcBef>
                <a:spcPct val="50000"/>
              </a:spcBef>
            </a:pPr>
            <a:r>
              <a:rPr lang="en-US" altLang="en-US" b="1" i="1" u="sng">
                <a:solidFill>
                  <a:schemeClr val="bg1"/>
                </a:solidFill>
                <a:latin typeface="Helvetica" pitchFamily="2" charset="0"/>
              </a:rPr>
              <a:t>MEROSOT</a:t>
            </a:r>
          </a:p>
        </p:txBody>
      </p:sp>
      <p:sp>
        <p:nvSpPr>
          <p:cNvPr id="1071227" name="Rectangle 123">
            <a:extLst>
              <a:ext uri="{FF2B5EF4-FFF2-40B4-BE49-F238E27FC236}">
                <a16:creationId xmlns:a16="http://schemas.microsoft.com/office/drawing/2014/main" id="{4A11153C-80A5-DA4F-805A-00365839AD46}"/>
              </a:ext>
            </a:extLst>
          </p:cNvPr>
          <p:cNvSpPr>
            <a:spLocks noChangeArrowheads="1"/>
          </p:cNvSpPr>
          <p:nvPr/>
        </p:nvSpPr>
        <p:spPr bwMode="auto">
          <a:xfrm>
            <a:off x="-82550" y="6505575"/>
            <a:ext cx="1385888" cy="582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YEHUDA:</a:t>
            </a:r>
          </a:p>
          <a:p>
            <a:pPr>
              <a:lnSpc>
                <a:spcPct val="65000"/>
              </a:lnSpc>
              <a:spcBef>
                <a:spcPct val="50000"/>
              </a:spcBef>
            </a:pPr>
            <a:r>
              <a:rPr lang="en-US" altLang="en-US" b="1" i="1" u="sng">
                <a:solidFill>
                  <a:schemeClr val="bg1"/>
                </a:solidFill>
                <a:latin typeface="Helvetica" pitchFamily="2" charset="0"/>
              </a:rPr>
              <a:t>KEMBALI</a:t>
            </a:r>
          </a:p>
        </p:txBody>
      </p:sp>
      <p:sp>
        <p:nvSpPr>
          <p:cNvPr id="1071228" name="Rectangle 124">
            <a:extLst>
              <a:ext uri="{FF2B5EF4-FFF2-40B4-BE49-F238E27FC236}">
                <a16:creationId xmlns:a16="http://schemas.microsoft.com/office/drawing/2014/main" id="{5B45F094-1D52-C640-A52C-04C9FFD0B5B1}"/>
              </a:ext>
            </a:extLst>
          </p:cNvPr>
          <p:cNvSpPr>
            <a:spLocks noChangeArrowheads="1"/>
          </p:cNvSpPr>
          <p:nvPr/>
        </p:nvSpPr>
        <p:spPr bwMode="auto">
          <a:xfrm>
            <a:off x="-63500" y="1074738"/>
            <a:ext cx="1385888" cy="7604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ISRAEL:</a:t>
            </a:r>
          </a:p>
          <a:p>
            <a:pPr>
              <a:lnSpc>
                <a:spcPct val="65000"/>
              </a:lnSpc>
              <a:spcBef>
                <a:spcPct val="50000"/>
              </a:spcBef>
            </a:pPr>
            <a:r>
              <a:rPr lang="en-US" altLang="en-US" b="1">
                <a:solidFill>
                  <a:schemeClr val="bg1"/>
                </a:solidFill>
                <a:latin typeface="Helvetica" pitchFamily="2" charset="0"/>
              </a:rPr>
              <a:t>HANYA (Utara.)</a:t>
            </a:r>
            <a:endParaRPr lang="en-US" altLang="en-US" b="1" i="1" u="sng">
              <a:solidFill>
                <a:schemeClr val="bg1"/>
              </a:solidFill>
              <a:latin typeface="Helvetica" pitchFamily="2" charset="0"/>
            </a:endParaRPr>
          </a:p>
        </p:txBody>
      </p:sp>
      <p:sp>
        <p:nvSpPr>
          <p:cNvPr id="1071229" name="Freeform 125">
            <a:extLst>
              <a:ext uri="{FF2B5EF4-FFF2-40B4-BE49-F238E27FC236}">
                <a16:creationId xmlns:a16="http://schemas.microsoft.com/office/drawing/2014/main" id="{E6A0AE1C-90F1-9E44-BEA9-27752D44BB63}"/>
              </a:ext>
            </a:extLst>
          </p:cNvPr>
          <p:cNvSpPr>
            <a:spLocks/>
          </p:cNvSpPr>
          <p:nvPr/>
        </p:nvSpPr>
        <p:spPr bwMode="auto">
          <a:xfrm>
            <a:off x="514350" y="3611563"/>
            <a:ext cx="120650" cy="396875"/>
          </a:xfrm>
          <a:custGeom>
            <a:avLst/>
            <a:gdLst>
              <a:gd name="T0" fmla="*/ 45 w 357"/>
              <a:gd name="T1" fmla="*/ 0 h 1173"/>
              <a:gd name="T2" fmla="*/ 357 w 357"/>
              <a:gd name="T3" fmla="*/ 1162 h 1173"/>
              <a:gd name="T4" fmla="*/ 312 w 357"/>
              <a:gd name="T5" fmla="*/ 1173 h 1173"/>
              <a:gd name="T6" fmla="*/ 0 w 357"/>
              <a:gd name="T7" fmla="*/ 11 h 1173"/>
              <a:gd name="T8" fmla="*/ 45 w 357"/>
              <a:gd name="T9" fmla="*/ 0 h 1173"/>
            </a:gdLst>
            <a:ahLst/>
            <a:cxnLst>
              <a:cxn ang="0">
                <a:pos x="T0" y="T1"/>
              </a:cxn>
              <a:cxn ang="0">
                <a:pos x="T2" y="T3"/>
              </a:cxn>
              <a:cxn ang="0">
                <a:pos x="T4" y="T5"/>
              </a:cxn>
              <a:cxn ang="0">
                <a:pos x="T6" y="T7"/>
              </a:cxn>
              <a:cxn ang="0">
                <a:pos x="T8" y="T9"/>
              </a:cxn>
            </a:cxnLst>
            <a:rect l="0" t="0" r="r" b="b"/>
            <a:pathLst>
              <a:path w="357" h="1173">
                <a:moveTo>
                  <a:pt x="45" y="0"/>
                </a:moveTo>
                <a:lnTo>
                  <a:pt x="357" y="1162"/>
                </a:lnTo>
                <a:lnTo>
                  <a:pt x="312" y="1173"/>
                </a:lnTo>
                <a:lnTo>
                  <a:pt x="0" y="11"/>
                </a:lnTo>
                <a:lnTo>
                  <a:pt x="45" y="0"/>
                </a:lnTo>
                <a:close/>
              </a:path>
            </a:pathLst>
          </a:custGeom>
          <a:solidFill>
            <a:srgbClr val="000000"/>
          </a:solidFill>
          <a:ln w="57150" cmpd="sng">
            <a:solidFill>
              <a:srgbClr val="000000"/>
            </a:solidFill>
            <a:round/>
            <a:headEnd/>
            <a:tailEnd/>
          </a:ln>
        </p:spPr>
        <p:txBody>
          <a:bodyPr/>
          <a:lstStyle/>
          <a:p>
            <a:endParaRPr lang="en-US"/>
          </a:p>
        </p:txBody>
      </p:sp>
      <p:sp>
        <p:nvSpPr>
          <p:cNvPr id="1071230" name="Rectangle 126">
            <a:extLst>
              <a:ext uri="{FF2B5EF4-FFF2-40B4-BE49-F238E27FC236}">
                <a16:creationId xmlns:a16="http://schemas.microsoft.com/office/drawing/2014/main" id="{34BE19B2-4FDC-D54C-9595-2BEB63E68FC8}"/>
              </a:ext>
            </a:extLst>
          </p:cNvPr>
          <p:cNvSpPr>
            <a:spLocks noChangeArrowheads="1"/>
          </p:cNvSpPr>
          <p:nvPr/>
        </p:nvSpPr>
        <p:spPr bwMode="auto">
          <a:xfrm>
            <a:off x="0" y="4241800"/>
            <a:ext cx="1385888" cy="582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YEHUDA:</a:t>
            </a:r>
          </a:p>
          <a:p>
            <a:pPr>
              <a:lnSpc>
                <a:spcPct val="65000"/>
              </a:lnSpc>
              <a:spcBef>
                <a:spcPct val="50000"/>
              </a:spcBef>
            </a:pPr>
            <a:r>
              <a:rPr lang="en-US" altLang="en-US" b="1" i="1" u="sng">
                <a:solidFill>
                  <a:schemeClr val="bg1"/>
                </a:solidFill>
                <a:latin typeface="Helvetica" pitchFamily="2" charset="0"/>
              </a:rPr>
              <a:t>KRISIS</a:t>
            </a:r>
          </a:p>
        </p:txBody>
      </p:sp>
      <p:sp>
        <p:nvSpPr>
          <p:cNvPr id="1071231" name="Freeform 127">
            <a:extLst>
              <a:ext uri="{FF2B5EF4-FFF2-40B4-BE49-F238E27FC236}">
                <a16:creationId xmlns:a16="http://schemas.microsoft.com/office/drawing/2014/main" id="{8853ED7F-42F0-7349-ABBD-2A2EB4DD6ABA}"/>
              </a:ext>
            </a:extLst>
          </p:cNvPr>
          <p:cNvSpPr>
            <a:spLocks/>
          </p:cNvSpPr>
          <p:nvPr/>
        </p:nvSpPr>
        <p:spPr bwMode="auto">
          <a:xfrm>
            <a:off x="915988" y="4945063"/>
            <a:ext cx="117475" cy="481012"/>
          </a:xfrm>
          <a:custGeom>
            <a:avLst/>
            <a:gdLst>
              <a:gd name="T0" fmla="*/ 45 w 357"/>
              <a:gd name="T1" fmla="*/ 0 h 1173"/>
              <a:gd name="T2" fmla="*/ 357 w 357"/>
              <a:gd name="T3" fmla="*/ 1162 h 1173"/>
              <a:gd name="T4" fmla="*/ 312 w 357"/>
              <a:gd name="T5" fmla="*/ 1173 h 1173"/>
              <a:gd name="T6" fmla="*/ 0 w 357"/>
              <a:gd name="T7" fmla="*/ 11 h 1173"/>
              <a:gd name="T8" fmla="*/ 45 w 357"/>
              <a:gd name="T9" fmla="*/ 0 h 1173"/>
            </a:gdLst>
            <a:ahLst/>
            <a:cxnLst>
              <a:cxn ang="0">
                <a:pos x="T0" y="T1"/>
              </a:cxn>
              <a:cxn ang="0">
                <a:pos x="T2" y="T3"/>
              </a:cxn>
              <a:cxn ang="0">
                <a:pos x="T4" y="T5"/>
              </a:cxn>
              <a:cxn ang="0">
                <a:pos x="T6" y="T7"/>
              </a:cxn>
              <a:cxn ang="0">
                <a:pos x="T8" y="T9"/>
              </a:cxn>
            </a:cxnLst>
            <a:rect l="0" t="0" r="r" b="b"/>
            <a:pathLst>
              <a:path w="357" h="1173">
                <a:moveTo>
                  <a:pt x="45" y="0"/>
                </a:moveTo>
                <a:lnTo>
                  <a:pt x="357" y="1162"/>
                </a:lnTo>
                <a:lnTo>
                  <a:pt x="312" y="1173"/>
                </a:lnTo>
                <a:lnTo>
                  <a:pt x="0" y="11"/>
                </a:lnTo>
                <a:lnTo>
                  <a:pt x="45" y="0"/>
                </a:lnTo>
                <a:close/>
              </a:path>
            </a:pathLst>
          </a:custGeom>
          <a:solidFill>
            <a:srgbClr val="000000"/>
          </a:solidFill>
          <a:ln w="57150" cmpd="sng">
            <a:solidFill>
              <a:srgbClr val="000000"/>
            </a:solidFill>
            <a:round/>
            <a:headEnd/>
            <a:tailEnd/>
          </a:ln>
        </p:spPr>
        <p:txBody>
          <a:bodyPr/>
          <a:lstStyle/>
          <a:p>
            <a:endParaRPr lang="en-US"/>
          </a:p>
        </p:txBody>
      </p:sp>
      <p:sp>
        <p:nvSpPr>
          <p:cNvPr id="1071232" name="Rectangle 128">
            <a:extLst>
              <a:ext uri="{FF2B5EF4-FFF2-40B4-BE49-F238E27FC236}">
                <a16:creationId xmlns:a16="http://schemas.microsoft.com/office/drawing/2014/main" id="{DB552AE8-2DEA-BA47-8579-D8A0355157B5}"/>
              </a:ext>
            </a:extLst>
          </p:cNvPr>
          <p:cNvSpPr>
            <a:spLocks noChangeArrowheads="1"/>
          </p:cNvSpPr>
          <p:nvPr/>
        </p:nvSpPr>
        <p:spPr bwMode="auto">
          <a:xfrm>
            <a:off x="0" y="5497513"/>
            <a:ext cx="1385888" cy="7604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YEHUDA:</a:t>
            </a:r>
          </a:p>
          <a:p>
            <a:pPr>
              <a:lnSpc>
                <a:spcPct val="65000"/>
              </a:lnSpc>
              <a:spcBef>
                <a:spcPct val="50000"/>
              </a:spcBef>
            </a:pPr>
            <a:r>
              <a:rPr lang="en-US" altLang="en-US" b="1" i="1" u="sng">
                <a:solidFill>
                  <a:schemeClr val="bg1"/>
                </a:solidFill>
                <a:latin typeface="Helvetica" pitchFamily="2" charset="0"/>
              </a:rPr>
              <a:t>PEMBUANGAN</a:t>
            </a:r>
          </a:p>
        </p:txBody>
      </p:sp>
      <p:sp>
        <p:nvSpPr>
          <p:cNvPr id="1071233" name="Rectangle 129">
            <a:extLst>
              <a:ext uri="{FF2B5EF4-FFF2-40B4-BE49-F238E27FC236}">
                <a16:creationId xmlns:a16="http://schemas.microsoft.com/office/drawing/2014/main" id="{7EE650AA-A027-1843-9B1B-7741C20D4A01}"/>
              </a:ext>
            </a:extLst>
          </p:cNvPr>
          <p:cNvSpPr>
            <a:spLocks noChangeArrowheads="1"/>
          </p:cNvSpPr>
          <p:nvPr/>
        </p:nvSpPr>
        <p:spPr bwMode="auto">
          <a:xfrm>
            <a:off x="3430588" y="330200"/>
            <a:ext cx="1620837" cy="7135813"/>
          </a:xfrm>
          <a:prstGeom prst="rect">
            <a:avLst/>
          </a:prstGeom>
          <a:noFill/>
          <a:ln w="793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1234" name="Rectangle 130">
            <a:extLst>
              <a:ext uri="{FF2B5EF4-FFF2-40B4-BE49-F238E27FC236}">
                <a16:creationId xmlns:a16="http://schemas.microsoft.com/office/drawing/2014/main" id="{49A6ED41-0731-1F45-B71C-A0852166E51A}"/>
              </a:ext>
            </a:extLst>
          </p:cNvPr>
          <p:cNvSpPr>
            <a:spLocks noChangeArrowheads="1"/>
          </p:cNvSpPr>
          <p:nvPr/>
        </p:nvSpPr>
        <p:spPr bwMode="auto">
          <a:xfrm>
            <a:off x="1493838" y="3309938"/>
            <a:ext cx="911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200" b="1">
                <a:solidFill>
                  <a:srgbClr val="000000"/>
                </a:solidFill>
                <a:latin typeface="Helvetica" pitchFamily="2" charset="0"/>
              </a:rPr>
              <a:t>         (Edom)</a:t>
            </a:r>
            <a:endParaRPr lang="en-US" altLang="en-US" sz="1200">
              <a:latin typeface="Helvetica" pitchFamily="2" charset="0"/>
            </a:endParaRPr>
          </a:p>
        </p:txBody>
      </p:sp>
      <p:sp>
        <p:nvSpPr>
          <p:cNvPr id="1071235" name="Text Box 131">
            <a:extLst>
              <a:ext uri="{FF2B5EF4-FFF2-40B4-BE49-F238E27FC236}">
                <a16:creationId xmlns:a16="http://schemas.microsoft.com/office/drawing/2014/main" id="{712CFC73-EB20-2042-BF35-A6E79945398D}"/>
              </a:ext>
            </a:extLst>
          </p:cNvPr>
          <p:cNvSpPr txBox="1">
            <a:spLocks noChangeArrowheads="1"/>
          </p:cNvSpPr>
          <p:nvPr/>
        </p:nvSpPr>
        <p:spPr bwMode="auto">
          <a:xfrm>
            <a:off x="1851025" y="4706938"/>
            <a:ext cx="11303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200" b="1">
                <a:latin typeface="Helvetica" pitchFamily="2" charset="0"/>
              </a:rPr>
              <a:t>(Niveveh)</a:t>
            </a:r>
          </a:p>
        </p:txBody>
      </p:sp>
      <p:sp>
        <p:nvSpPr>
          <p:cNvPr id="1071236" name="Rectangle 132">
            <a:extLst>
              <a:ext uri="{FF2B5EF4-FFF2-40B4-BE49-F238E27FC236}">
                <a16:creationId xmlns:a16="http://schemas.microsoft.com/office/drawing/2014/main" id="{39B7D9F0-EF29-7443-98C1-2252FD0DC05B}"/>
              </a:ext>
            </a:extLst>
          </p:cNvPr>
          <p:cNvSpPr>
            <a:spLocks noChangeArrowheads="1"/>
          </p:cNvSpPr>
          <p:nvPr/>
        </p:nvSpPr>
        <p:spPr bwMode="auto">
          <a:xfrm>
            <a:off x="1816100" y="1662113"/>
            <a:ext cx="593725" cy="182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200" b="1">
                <a:latin typeface="Arial" panose="020B0604020202020204" pitchFamily="34" charset="0"/>
              </a:rPr>
              <a:t>(Niniwe)</a:t>
            </a:r>
            <a:endParaRPr lang="en-US" altLang="en-US" sz="1200">
              <a:latin typeface="Arial" panose="020B0604020202020204" pitchFamily="34" charset="0"/>
            </a:endParaRPr>
          </a:p>
        </p:txBody>
      </p:sp>
      <p:sp>
        <p:nvSpPr>
          <p:cNvPr id="1071237" name="Rectangle 133">
            <a:extLst>
              <a:ext uri="{FF2B5EF4-FFF2-40B4-BE49-F238E27FC236}">
                <a16:creationId xmlns:a16="http://schemas.microsoft.com/office/drawing/2014/main" id="{CB07C26D-A315-CB4D-925F-E50E2AC33CBB}"/>
              </a:ext>
            </a:extLst>
          </p:cNvPr>
          <p:cNvSpPr>
            <a:spLocks noChangeArrowheads="1"/>
          </p:cNvSpPr>
          <p:nvPr/>
        </p:nvSpPr>
        <p:spPr bwMode="auto">
          <a:xfrm>
            <a:off x="1685925" y="309403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Obaja</a:t>
            </a:r>
            <a:endParaRPr lang="en-US" altLang="en-US" sz="1600">
              <a:latin typeface="Helvetica" pitchFamily="2" charset="0"/>
            </a:endParaRPr>
          </a:p>
        </p:txBody>
      </p:sp>
      <p:sp>
        <p:nvSpPr>
          <p:cNvPr id="1071238" name="Rectangle 134">
            <a:extLst>
              <a:ext uri="{FF2B5EF4-FFF2-40B4-BE49-F238E27FC236}">
                <a16:creationId xmlns:a16="http://schemas.microsoft.com/office/drawing/2014/main" id="{99D9D97A-5D99-DA4E-BED1-9EE50EE55205}"/>
              </a:ext>
            </a:extLst>
          </p:cNvPr>
          <p:cNvSpPr>
            <a:spLocks noChangeArrowheads="1"/>
          </p:cNvSpPr>
          <p:nvPr/>
        </p:nvSpPr>
        <p:spPr bwMode="auto">
          <a:xfrm>
            <a:off x="1887538" y="2243138"/>
            <a:ext cx="78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Yesaya</a:t>
            </a:r>
            <a:endParaRPr lang="en-US" altLang="en-US">
              <a:latin typeface="Helvetica" pitchFamily="2" charset="0"/>
            </a:endParaRPr>
          </a:p>
        </p:txBody>
      </p:sp>
      <p:sp>
        <p:nvSpPr>
          <p:cNvPr id="1071239" name="Rectangle 135">
            <a:extLst>
              <a:ext uri="{FF2B5EF4-FFF2-40B4-BE49-F238E27FC236}">
                <a16:creationId xmlns:a16="http://schemas.microsoft.com/office/drawing/2014/main" id="{C5C9FEA1-A457-8E4C-8831-55F04C79C264}"/>
              </a:ext>
            </a:extLst>
          </p:cNvPr>
          <p:cNvSpPr>
            <a:spLocks noChangeArrowheads="1"/>
          </p:cNvSpPr>
          <p:nvPr/>
        </p:nvSpPr>
        <p:spPr bwMode="auto">
          <a:xfrm>
            <a:off x="1847850" y="2849563"/>
            <a:ext cx="647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Mikha</a:t>
            </a:r>
            <a:endParaRPr lang="en-US" altLang="en-US">
              <a:latin typeface="Helvetica" pitchFamily="2" charset="0"/>
            </a:endParaRPr>
          </a:p>
        </p:txBody>
      </p:sp>
      <p:sp>
        <p:nvSpPr>
          <p:cNvPr id="1071240" name="Rectangle 136">
            <a:extLst>
              <a:ext uri="{FF2B5EF4-FFF2-40B4-BE49-F238E27FC236}">
                <a16:creationId xmlns:a16="http://schemas.microsoft.com/office/drawing/2014/main" id="{DCF92284-CB72-434C-B5B9-07676D2EBE10}"/>
              </a:ext>
            </a:extLst>
          </p:cNvPr>
          <p:cNvSpPr>
            <a:spLocks noChangeArrowheads="1"/>
          </p:cNvSpPr>
          <p:nvPr/>
        </p:nvSpPr>
        <p:spPr bwMode="auto">
          <a:xfrm>
            <a:off x="1958975" y="2530475"/>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Yoel</a:t>
            </a:r>
            <a:endParaRPr lang="en-US" altLang="en-US">
              <a:latin typeface="Helvetica" pitchFamily="2" charset="0"/>
            </a:endParaRPr>
          </a:p>
        </p:txBody>
      </p:sp>
      <p:sp>
        <p:nvSpPr>
          <p:cNvPr id="1071241" name="Rectangle 137">
            <a:extLst>
              <a:ext uri="{FF2B5EF4-FFF2-40B4-BE49-F238E27FC236}">
                <a16:creationId xmlns:a16="http://schemas.microsoft.com/office/drawing/2014/main" id="{57403613-70AA-8C42-A3A5-7ABB8EFB0DFA}"/>
              </a:ext>
            </a:extLst>
          </p:cNvPr>
          <p:cNvSpPr>
            <a:spLocks noChangeArrowheads="1"/>
          </p:cNvSpPr>
          <p:nvPr/>
        </p:nvSpPr>
        <p:spPr bwMode="auto">
          <a:xfrm>
            <a:off x="1736725" y="3857625"/>
            <a:ext cx="7429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500" b="1">
                <a:solidFill>
                  <a:srgbClr val="000000"/>
                </a:solidFill>
                <a:latin typeface="Helvetica" pitchFamily="2" charset="0"/>
              </a:rPr>
              <a:t>Yeremia</a:t>
            </a:r>
            <a:endParaRPr lang="en-US" altLang="en-US" sz="1400">
              <a:latin typeface="Helvetica" pitchFamily="2" charset="0"/>
            </a:endParaRPr>
          </a:p>
        </p:txBody>
      </p:sp>
      <p:sp>
        <p:nvSpPr>
          <p:cNvPr id="1071242" name="Rectangle 138">
            <a:extLst>
              <a:ext uri="{FF2B5EF4-FFF2-40B4-BE49-F238E27FC236}">
                <a16:creationId xmlns:a16="http://schemas.microsoft.com/office/drawing/2014/main" id="{382A97B4-B949-D84F-98FD-536831A12DAD}"/>
              </a:ext>
            </a:extLst>
          </p:cNvPr>
          <p:cNvSpPr>
            <a:spLocks noChangeArrowheads="1"/>
          </p:cNvSpPr>
          <p:nvPr/>
        </p:nvSpPr>
        <p:spPr bwMode="auto">
          <a:xfrm>
            <a:off x="1590675" y="4338638"/>
            <a:ext cx="952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Habakuk</a:t>
            </a:r>
            <a:endParaRPr lang="en-US" altLang="en-US">
              <a:latin typeface="Helvetica" pitchFamily="2" charset="0"/>
            </a:endParaRPr>
          </a:p>
        </p:txBody>
      </p:sp>
      <p:sp>
        <p:nvSpPr>
          <p:cNvPr id="1071243" name="Rectangle 139">
            <a:extLst>
              <a:ext uri="{FF2B5EF4-FFF2-40B4-BE49-F238E27FC236}">
                <a16:creationId xmlns:a16="http://schemas.microsoft.com/office/drawing/2014/main" id="{447B614F-59B3-C149-820D-621BA12C165C}"/>
              </a:ext>
            </a:extLst>
          </p:cNvPr>
          <p:cNvSpPr>
            <a:spLocks noChangeArrowheads="1"/>
          </p:cNvSpPr>
          <p:nvPr/>
        </p:nvSpPr>
        <p:spPr bwMode="auto">
          <a:xfrm>
            <a:off x="1214438" y="4506913"/>
            <a:ext cx="1385887"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Nahum</a:t>
            </a:r>
          </a:p>
        </p:txBody>
      </p:sp>
      <p:sp>
        <p:nvSpPr>
          <p:cNvPr id="1071244" name="Rectangle 140">
            <a:extLst>
              <a:ext uri="{FF2B5EF4-FFF2-40B4-BE49-F238E27FC236}">
                <a16:creationId xmlns:a16="http://schemas.microsoft.com/office/drawing/2014/main" id="{60B3D872-FEE4-5941-9CE5-301F7B029447}"/>
              </a:ext>
            </a:extLst>
          </p:cNvPr>
          <p:cNvSpPr>
            <a:spLocks noChangeArrowheads="1"/>
          </p:cNvSpPr>
          <p:nvPr/>
        </p:nvSpPr>
        <p:spPr bwMode="auto">
          <a:xfrm>
            <a:off x="1828800" y="1463675"/>
            <a:ext cx="698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Yunus</a:t>
            </a:r>
            <a:endParaRPr lang="en-US" altLang="en-US">
              <a:latin typeface="Arial" panose="020B0604020202020204" pitchFamily="34" charset="0"/>
            </a:endParaRPr>
          </a:p>
        </p:txBody>
      </p:sp>
      <p:sp>
        <p:nvSpPr>
          <p:cNvPr id="1071245" name="Rectangle 141">
            <a:extLst>
              <a:ext uri="{FF2B5EF4-FFF2-40B4-BE49-F238E27FC236}">
                <a16:creationId xmlns:a16="http://schemas.microsoft.com/office/drawing/2014/main" id="{67539839-3D53-DC4C-B27B-F0D719017B65}"/>
              </a:ext>
            </a:extLst>
          </p:cNvPr>
          <p:cNvSpPr>
            <a:spLocks noChangeArrowheads="1"/>
          </p:cNvSpPr>
          <p:nvPr/>
        </p:nvSpPr>
        <p:spPr bwMode="auto">
          <a:xfrm>
            <a:off x="1831975" y="941388"/>
            <a:ext cx="6350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Amos</a:t>
            </a:r>
            <a:endParaRPr lang="en-US" altLang="en-US">
              <a:latin typeface="Arial" panose="020B0604020202020204" pitchFamily="34" charset="0"/>
            </a:endParaRPr>
          </a:p>
        </p:txBody>
      </p:sp>
      <p:sp>
        <p:nvSpPr>
          <p:cNvPr id="1071246" name="Rectangle 142">
            <a:extLst>
              <a:ext uri="{FF2B5EF4-FFF2-40B4-BE49-F238E27FC236}">
                <a16:creationId xmlns:a16="http://schemas.microsoft.com/office/drawing/2014/main" id="{7A4F0957-F546-4340-8ADD-D94E2D708D76}"/>
              </a:ext>
            </a:extLst>
          </p:cNvPr>
          <p:cNvSpPr>
            <a:spLocks noChangeArrowheads="1"/>
          </p:cNvSpPr>
          <p:nvPr/>
        </p:nvSpPr>
        <p:spPr bwMode="auto">
          <a:xfrm>
            <a:off x="1814513" y="1246188"/>
            <a:ext cx="685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Hosea</a:t>
            </a:r>
            <a:endParaRPr lang="en-US" altLang="en-US">
              <a:latin typeface="Arial" panose="020B0604020202020204" pitchFamily="34" charset="0"/>
            </a:endParaRPr>
          </a:p>
        </p:txBody>
      </p:sp>
      <p:sp>
        <p:nvSpPr>
          <p:cNvPr id="1071247" name="Rectangle 143">
            <a:extLst>
              <a:ext uri="{FF2B5EF4-FFF2-40B4-BE49-F238E27FC236}">
                <a16:creationId xmlns:a16="http://schemas.microsoft.com/office/drawing/2014/main" id="{3CC2AFC5-A511-6947-B15A-6E4AD0409D6B}"/>
              </a:ext>
            </a:extLst>
          </p:cNvPr>
          <p:cNvSpPr>
            <a:spLocks noChangeArrowheads="1"/>
          </p:cNvSpPr>
          <p:nvPr/>
        </p:nvSpPr>
        <p:spPr bwMode="auto">
          <a:xfrm>
            <a:off x="1865313" y="5456238"/>
            <a:ext cx="1041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Yehezkiel</a:t>
            </a:r>
            <a:endParaRPr lang="en-US" altLang="en-US">
              <a:latin typeface="Helvetica" pitchFamily="2" charset="0"/>
            </a:endParaRPr>
          </a:p>
        </p:txBody>
      </p:sp>
      <p:sp>
        <p:nvSpPr>
          <p:cNvPr id="1071248" name="Rectangle 144">
            <a:extLst>
              <a:ext uri="{FF2B5EF4-FFF2-40B4-BE49-F238E27FC236}">
                <a16:creationId xmlns:a16="http://schemas.microsoft.com/office/drawing/2014/main" id="{AE6EA33B-A5A3-2540-BCC7-03F9D600FC31}"/>
              </a:ext>
            </a:extLst>
          </p:cNvPr>
          <p:cNvSpPr>
            <a:spLocks noChangeArrowheads="1"/>
          </p:cNvSpPr>
          <p:nvPr/>
        </p:nvSpPr>
        <p:spPr bwMode="auto">
          <a:xfrm>
            <a:off x="1879600" y="5788025"/>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Daniel</a:t>
            </a:r>
            <a:endParaRPr lang="en-US" altLang="en-US">
              <a:latin typeface="Helvetica" pitchFamily="2" charset="0"/>
            </a:endParaRPr>
          </a:p>
        </p:txBody>
      </p:sp>
      <p:sp>
        <p:nvSpPr>
          <p:cNvPr id="1071249" name="Rectangle 145">
            <a:extLst>
              <a:ext uri="{FF2B5EF4-FFF2-40B4-BE49-F238E27FC236}">
                <a16:creationId xmlns:a16="http://schemas.microsoft.com/office/drawing/2014/main" id="{ED6B5C47-C855-954E-ABA0-2B487CCD8892}"/>
              </a:ext>
            </a:extLst>
          </p:cNvPr>
          <p:cNvSpPr>
            <a:spLocks noChangeArrowheads="1"/>
          </p:cNvSpPr>
          <p:nvPr/>
        </p:nvSpPr>
        <p:spPr bwMode="auto">
          <a:xfrm>
            <a:off x="1773238" y="6427788"/>
            <a:ext cx="622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Hagai</a:t>
            </a:r>
            <a:endParaRPr lang="en-US" altLang="en-US">
              <a:latin typeface="Helvetica" pitchFamily="2" charset="0"/>
            </a:endParaRPr>
          </a:p>
        </p:txBody>
      </p:sp>
      <p:sp>
        <p:nvSpPr>
          <p:cNvPr id="1071250" name="Rectangle 146">
            <a:extLst>
              <a:ext uri="{FF2B5EF4-FFF2-40B4-BE49-F238E27FC236}">
                <a16:creationId xmlns:a16="http://schemas.microsoft.com/office/drawing/2014/main" id="{1502DF7B-1B1A-9F40-87AC-CE70EE8EDE3D}"/>
              </a:ext>
            </a:extLst>
          </p:cNvPr>
          <p:cNvSpPr>
            <a:spLocks noChangeArrowheads="1"/>
          </p:cNvSpPr>
          <p:nvPr/>
        </p:nvSpPr>
        <p:spPr bwMode="auto">
          <a:xfrm>
            <a:off x="1620838" y="6731000"/>
            <a:ext cx="800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Zakaria</a:t>
            </a:r>
            <a:endParaRPr lang="en-US" altLang="en-US">
              <a:latin typeface="Helvetica" pitchFamily="2" charset="0"/>
            </a:endParaRPr>
          </a:p>
        </p:txBody>
      </p:sp>
      <p:sp>
        <p:nvSpPr>
          <p:cNvPr id="1071251" name="Rectangle 147">
            <a:extLst>
              <a:ext uri="{FF2B5EF4-FFF2-40B4-BE49-F238E27FC236}">
                <a16:creationId xmlns:a16="http://schemas.microsoft.com/office/drawing/2014/main" id="{1FC30B79-7D31-1243-BF10-74BDA3A5213E}"/>
              </a:ext>
            </a:extLst>
          </p:cNvPr>
          <p:cNvSpPr>
            <a:spLocks noChangeArrowheads="1"/>
          </p:cNvSpPr>
          <p:nvPr/>
        </p:nvSpPr>
        <p:spPr bwMode="auto">
          <a:xfrm>
            <a:off x="1695450" y="7048500"/>
            <a:ext cx="965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Maleakhi</a:t>
            </a:r>
            <a:endParaRPr lang="en-US" altLang="en-US">
              <a:latin typeface="Helvetica" pitchFamily="2" charset="0"/>
            </a:endParaRPr>
          </a:p>
        </p:txBody>
      </p:sp>
      <p:sp>
        <p:nvSpPr>
          <p:cNvPr id="1071252" name="Rectangle 148">
            <a:extLst>
              <a:ext uri="{FF2B5EF4-FFF2-40B4-BE49-F238E27FC236}">
                <a16:creationId xmlns:a16="http://schemas.microsoft.com/office/drawing/2014/main" id="{E602E5A7-B377-CD4C-8FE1-20E276771612}"/>
              </a:ext>
            </a:extLst>
          </p:cNvPr>
          <p:cNvSpPr>
            <a:spLocks noChangeArrowheads="1"/>
          </p:cNvSpPr>
          <p:nvPr/>
        </p:nvSpPr>
        <p:spPr bwMode="auto">
          <a:xfrm>
            <a:off x="1395413" y="4878388"/>
            <a:ext cx="149542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Zefanya</a:t>
            </a:r>
          </a:p>
        </p:txBody>
      </p:sp>
      <p:sp>
        <p:nvSpPr>
          <p:cNvPr id="1071253" name="Line 149">
            <a:extLst>
              <a:ext uri="{FF2B5EF4-FFF2-40B4-BE49-F238E27FC236}">
                <a16:creationId xmlns:a16="http://schemas.microsoft.com/office/drawing/2014/main" id="{E7FBD6F0-5BAC-1842-A85B-393A8E192245}"/>
              </a:ext>
            </a:extLst>
          </p:cNvPr>
          <p:cNvSpPr>
            <a:spLocks noChangeShapeType="1"/>
          </p:cNvSpPr>
          <p:nvPr/>
        </p:nvSpPr>
        <p:spPr bwMode="auto">
          <a:xfrm flipV="1">
            <a:off x="1517650" y="4583113"/>
            <a:ext cx="1249363"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254" name="Line 150">
            <a:extLst>
              <a:ext uri="{FF2B5EF4-FFF2-40B4-BE49-F238E27FC236}">
                <a16:creationId xmlns:a16="http://schemas.microsoft.com/office/drawing/2014/main" id="{BA7EDA89-3252-B74D-9F27-E1BE3B5CC2AD}"/>
              </a:ext>
            </a:extLst>
          </p:cNvPr>
          <p:cNvSpPr>
            <a:spLocks noChangeShapeType="1"/>
          </p:cNvSpPr>
          <p:nvPr/>
        </p:nvSpPr>
        <p:spPr bwMode="auto">
          <a:xfrm flipV="1">
            <a:off x="1550988" y="6969125"/>
            <a:ext cx="1252537"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255" name="Rectangle 151">
            <a:extLst>
              <a:ext uri="{FF2B5EF4-FFF2-40B4-BE49-F238E27FC236}">
                <a16:creationId xmlns:a16="http://schemas.microsoft.com/office/drawing/2014/main" id="{AD51B6D7-396E-F543-AA3E-27317A8FE577}"/>
              </a:ext>
            </a:extLst>
          </p:cNvPr>
          <p:cNvSpPr>
            <a:spLocks noChangeArrowheads="1"/>
          </p:cNvSpPr>
          <p:nvPr/>
        </p:nvSpPr>
        <p:spPr bwMode="auto">
          <a:xfrm>
            <a:off x="3881438" y="3622675"/>
            <a:ext cx="121602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2800" i="1">
                <a:latin typeface="Helvetica" pitchFamily="2" charset="0"/>
              </a:rPr>
              <a:t>esus</a:t>
            </a:r>
          </a:p>
        </p:txBody>
      </p:sp>
      <p:sp>
        <p:nvSpPr>
          <p:cNvPr id="1071256" name="Text Box 152">
            <a:extLst>
              <a:ext uri="{FF2B5EF4-FFF2-40B4-BE49-F238E27FC236}">
                <a16:creationId xmlns:a16="http://schemas.microsoft.com/office/drawing/2014/main" id="{436E50C9-821A-B445-A754-8607E3BF501F}"/>
              </a:ext>
            </a:extLst>
          </p:cNvPr>
          <p:cNvSpPr txBox="1">
            <a:spLocks noChangeArrowheads="1"/>
          </p:cNvSpPr>
          <p:nvPr/>
        </p:nvSpPr>
        <p:spPr bwMode="auto">
          <a:xfrm>
            <a:off x="2344738" y="3811588"/>
            <a:ext cx="739775" cy="28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1200" i="1">
                <a:latin typeface="Kosher-Normal" charset="0"/>
              </a:rPr>
              <a:t>NC</a:t>
            </a:r>
            <a:endParaRPr lang="en-US" altLang="en-US" sz="1200" b="1" i="1">
              <a:solidFill>
                <a:srgbClr val="00DFCA"/>
              </a:solidFill>
              <a:latin typeface="Comic Sans MS" panose="030F0902030302020204" pitchFamily="66" charset="0"/>
            </a:endParaRPr>
          </a:p>
        </p:txBody>
      </p:sp>
      <p:grpSp>
        <p:nvGrpSpPr>
          <p:cNvPr id="1071257" name="Group 153">
            <a:extLst>
              <a:ext uri="{FF2B5EF4-FFF2-40B4-BE49-F238E27FC236}">
                <a16:creationId xmlns:a16="http://schemas.microsoft.com/office/drawing/2014/main" id="{7CFD5B61-3F17-1F4D-8C92-B10793FCBE2B}"/>
              </a:ext>
            </a:extLst>
          </p:cNvPr>
          <p:cNvGrpSpPr>
            <a:grpSpLocks/>
          </p:cNvGrpSpPr>
          <p:nvPr/>
        </p:nvGrpSpPr>
        <p:grpSpPr bwMode="auto">
          <a:xfrm>
            <a:off x="2527300" y="3800475"/>
            <a:ext cx="415925" cy="382588"/>
            <a:chOff x="1084" y="711"/>
            <a:chExt cx="2950" cy="2769"/>
          </a:xfrm>
        </p:grpSpPr>
        <p:grpSp>
          <p:nvGrpSpPr>
            <p:cNvPr id="1071258" name="Group 154">
              <a:extLst>
                <a:ext uri="{FF2B5EF4-FFF2-40B4-BE49-F238E27FC236}">
                  <a16:creationId xmlns:a16="http://schemas.microsoft.com/office/drawing/2014/main" id="{E7666FCE-7E75-DF4C-9272-8C27A662E4B5}"/>
                </a:ext>
              </a:extLst>
            </p:cNvPr>
            <p:cNvGrpSpPr>
              <a:grpSpLocks/>
            </p:cNvGrpSpPr>
            <p:nvPr/>
          </p:nvGrpSpPr>
          <p:grpSpPr bwMode="auto">
            <a:xfrm>
              <a:off x="1084" y="711"/>
              <a:ext cx="2950" cy="2769"/>
              <a:chOff x="2707" y="548"/>
              <a:chExt cx="2950" cy="2769"/>
            </a:xfrm>
          </p:grpSpPr>
          <p:grpSp>
            <p:nvGrpSpPr>
              <p:cNvPr id="1071259" name="Group 155">
                <a:extLst>
                  <a:ext uri="{FF2B5EF4-FFF2-40B4-BE49-F238E27FC236}">
                    <a16:creationId xmlns:a16="http://schemas.microsoft.com/office/drawing/2014/main" id="{CC6E3579-0B02-9D4A-BB31-F06718D2A118}"/>
                  </a:ext>
                </a:extLst>
              </p:cNvPr>
              <p:cNvGrpSpPr>
                <a:grpSpLocks/>
              </p:cNvGrpSpPr>
              <p:nvPr/>
            </p:nvGrpSpPr>
            <p:grpSpPr bwMode="auto">
              <a:xfrm>
                <a:off x="3180" y="1046"/>
                <a:ext cx="2105" cy="1421"/>
                <a:chOff x="578" y="2316"/>
                <a:chExt cx="2105" cy="1421"/>
              </a:xfrm>
            </p:grpSpPr>
            <p:sp>
              <p:nvSpPr>
                <p:cNvPr id="1071260" name="Freeform 156" descr="Cork">
                  <a:extLst>
                    <a:ext uri="{FF2B5EF4-FFF2-40B4-BE49-F238E27FC236}">
                      <a16:creationId xmlns:a16="http://schemas.microsoft.com/office/drawing/2014/main" id="{BD6A94B2-6D3A-7846-A7CB-92625B9E34A3}"/>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71261" name="Freeform 157" descr="Cork">
                  <a:extLst>
                    <a:ext uri="{FF2B5EF4-FFF2-40B4-BE49-F238E27FC236}">
                      <a16:creationId xmlns:a16="http://schemas.microsoft.com/office/drawing/2014/main" id="{255D725F-D738-BA49-84DD-6EAF4949F078}"/>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1071262" name="Picture 158">
                <a:extLst>
                  <a:ext uri="{FF2B5EF4-FFF2-40B4-BE49-F238E27FC236}">
                    <a16:creationId xmlns:a16="http://schemas.microsoft.com/office/drawing/2014/main" id="{8F505870-AB49-3C4E-BF76-86470961779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71263" name="Freeform 159">
              <a:extLst>
                <a:ext uri="{FF2B5EF4-FFF2-40B4-BE49-F238E27FC236}">
                  <a16:creationId xmlns:a16="http://schemas.microsoft.com/office/drawing/2014/main" id="{B8863B74-9FA1-EC48-B10C-8A8288EC2D7E}"/>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71264" name="Freeform 160">
              <a:extLst>
                <a:ext uri="{FF2B5EF4-FFF2-40B4-BE49-F238E27FC236}">
                  <a16:creationId xmlns:a16="http://schemas.microsoft.com/office/drawing/2014/main" id="{CA8B6902-76B6-A849-95B7-146004B9B144}"/>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71265" name="Freeform 161">
              <a:extLst>
                <a:ext uri="{FF2B5EF4-FFF2-40B4-BE49-F238E27FC236}">
                  <a16:creationId xmlns:a16="http://schemas.microsoft.com/office/drawing/2014/main" id="{7B02A8E1-7B83-C143-A154-19441A6B06CA}"/>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71266" name="Freeform 162">
              <a:extLst>
                <a:ext uri="{FF2B5EF4-FFF2-40B4-BE49-F238E27FC236}">
                  <a16:creationId xmlns:a16="http://schemas.microsoft.com/office/drawing/2014/main" id="{0CE16EC2-A259-AB41-8102-A86B0170473C}"/>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71267" name="Freeform 163">
              <a:extLst>
                <a:ext uri="{FF2B5EF4-FFF2-40B4-BE49-F238E27FC236}">
                  <a16:creationId xmlns:a16="http://schemas.microsoft.com/office/drawing/2014/main" id="{8BC1E0D4-D076-F44D-8341-5F7EB68355FA}"/>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1071268" name="Line 164">
            <a:extLst>
              <a:ext uri="{FF2B5EF4-FFF2-40B4-BE49-F238E27FC236}">
                <a16:creationId xmlns:a16="http://schemas.microsoft.com/office/drawing/2014/main" id="{E18A1895-B547-3545-9D4D-643B9CF8DAAC}"/>
              </a:ext>
            </a:extLst>
          </p:cNvPr>
          <p:cNvSpPr>
            <a:spLocks noChangeShapeType="1"/>
          </p:cNvSpPr>
          <p:nvPr/>
        </p:nvSpPr>
        <p:spPr bwMode="auto">
          <a:xfrm>
            <a:off x="1397000" y="296863"/>
            <a:ext cx="0" cy="331628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1269" name="Line 165">
            <a:extLst>
              <a:ext uri="{FF2B5EF4-FFF2-40B4-BE49-F238E27FC236}">
                <a16:creationId xmlns:a16="http://schemas.microsoft.com/office/drawing/2014/main" id="{47DED751-4515-9A49-95D2-E94BBC012BD0}"/>
              </a:ext>
            </a:extLst>
          </p:cNvPr>
          <p:cNvSpPr>
            <a:spLocks noChangeShapeType="1"/>
          </p:cNvSpPr>
          <p:nvPr/>
        </p:nvSpPr>
        <p:spPr bwMode="auto">
          <a:xfrm>
            <a:off x="1373188" y="328613"/>
            <a:ext cx="1235075"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1270" name="Line 166">
            <a:extLst>
              <a:ext uri="{FF2B5EF4-FFF2-40B4-BE49-F238E27FC236}">
                <a16:creationId xmlns:a16="http://schemas.microsoft.com/office/drawing/2014/main" id="{C9949542-2063-3541-B516-1AAC9D9060B4}"/>
              </a:ext>
            </a:extLst>
          </p:cNvPr>
          <p:cNvSpPr>
            <a:spLocks noChangeShapeType="1"/>
          </p:cNvSpPr>
          <p:nvPr/>
        </p:nvSpPr>
        <p:spPr bwMode="auto">
          <a:xfrm>
            <a:off x="1377950" y="7461250"/>
            <a:ext cx="1944688"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lstStyle/>
          <a:p>
            <a:endParaRPr lang="en-US"/>
          </a:p>
        </p:txBody>
      </p:sp>
      <p:sp>
        <p:nvSpPr>
          <p:cNvPr id="1071271" name="Line 167">
            <a:extLst>
              <a:ext uri="{FF2B5EF4-FFF2-40B4-BE49-F238E27FC236}">
                <a16:creationId xmlns:a16="http://schemas.microsoft.com/office/drawing/2014/main" id="{59ED9745-7FB9-654B-840F-8246DF8E887A}"/>
              </a:ext>
            </a:extLst>
          </p:cNvPr>
          <p:cNvSpPr>
            <a:spLocks noChangeShapeType="1"/>
          </p:cNvSpPr>
          <p:nvPr/>
        </p:nvSpPr>
        <p:spPr bwMode="auto">
          <a:xfrm>
            <a:off x="3282950" y="319088"/>
            <a:ext cx="0" cy="715168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1272" name="Line 168">
            <a:extLst>
              <a:ext uri="{FF2B5EF4-FFF2-40B4-BE49-F238E27FC236}">
                <a16:creationId xmlns:a16="http://schemas.microsoft.com/office/drawing/2014/main" id="{048C3E38-5B1B-4347-A482-55989909FD3B}"/>
              </a:ext>
            </a:extLst>
          </p:cNvPr>
          <p:cNvSpPr>
            <a:spLocks noChangeShapeType="1"/>
          </p:cNvSpPr>
          <p:nvPr/>
        </p:nvSpPr>
        <p:spPr bwMode="auto">
          <a:xfrm>
            <a:off x="1403350" y="5389563"/>
            <a:ext cx="0" cy="206692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1273" name="Line 169">
            <a:extLst>
              <a:ext uri="{FF2B5EF4-FFF2-40B4-BE49-F238E27FC236}">
                <a16:creationId xmlns:a16="http://schemas.microsoft.com/office/drawing/2014/main" id="{4C0267B4-EDBE-4B43-9E15-1490268F4203}"/>
              </a:ext>
            </a:extLst>
          </p:cNvPr>
          <p:cNvSpPr>
            <a:spLocks noChangeShapeType="1"/>
          </p:cNvSpPr>
          <p:nvPr/>
        </p:nvSpPr>
        <p:spPr bwMode="auto">
          <a:xfrm>
            <a:off x="2082800" y="323850"/>
            <a:ext cx="1235075"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1287" name="Rectangle 183">
            <a:extLst>
              <a:ext uri="{FF2B5EF4-FFF2-40B4-BE49-F238E27FC236}">
                <a16:creationId xmlns:a16="http://schemas.microsoft.com/office/drawing/2014/main" id="{5BE13911-8C46-2543-A165-B666323FE9F9}"/>
              </a:ext>
            </a:extLst>
          </p:cNvPr>
          <p:cNvSpPr>
            <a:spLocks noChangeArrowheads="1"/>
          </p:cNvSpPr>
          <p:nvPr/>
        </p:nvSpPr>
        <p:spPr bwMode="auto">
          <a:xfrm>
            <a:off x="0" y="0"/>
            <a:ext cx="5654675" cy="3503613"/>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1288" name="Rectangle 184">
            <a:extLst>
              <a:ext uri="{FF2B5EF4-FFF2-40B4-BE49-F238E27FC236}">
                <a16:creationId xmlns:a16="http://schemas.microsoft.com/office/drawing/2014/main" id="{58D5A0F2-D0C9-7C46-AADF-36809EA2F477}"/>
              </a:ext>
            </a:extLst>
          </p:cNvPr>
          <p:cNvSpPr>
            <a:spLocks noChangeArrowheads="1"/>
          </p:cNvSpPr>
          <p:nvPr/>
        </p:nvSpPr>
        <p:spPr bwMode="auto">
          <a:xfrm>
            <a:off x="3517900" y="766763"/>
            <a:ext cx="373063" cy="4494212"/>
          </a:xfrm>
          <a:prstGeom prst="rect">
            <a:avLst/>
          </a:prstGeom>
          <a:noFill/>
          <a:ln w="50800">
            <a:solidFill>
              <a:schemeClr val="hlink"/>
            </a:solidFill>
            <a:miter lim="800000"/>
            <a:headEnd/>
            <a:tailEnd/>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71302" name="Rectangle 198">
            <a:extLst>
              <a:ext uri="{FF2B5EF4-FFF2-40B4-BE49-F238E27FC236}">
                <a16:creationId xmlns:a16="http://schemas.microsoft.com/office/drawing/2014/main" id="{853FF215-3676-4D49-9978-668FBD0B2420}"/>
              </a:ext>
            </a:extLst>
          </p:cNvPr>
          <p:cNvSpPr>
            <a:spLocks noChangeArrowheads="1"/>
          </p:cNvSpPr>
          <p:nvPr/>
        </p:nvSpPr>
        <p:spPr bwMode="auto">
          <a:xfrm>
            <a:off x="5629275" y="328613"/>
            <a:ext cx="4059238" cy="71151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71303" name="Picture 199">
            <a:extLst>
              <a:ext uri="{FF2B5EF4-FFF2-40B4-BE49-F238E27FC236}">
                <a16:creationId xmlns:a16="http://schemas.microsoft.com/office/drawing/2014/main" id="{563EC018-8A44-D042-96A1-A4E7E4AED2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832" r="44525"/>
          <a:stretch>
            <a:fillRect/>
          </a:stretch>
        </p:blipFill>
        <p:spPr bwMode="auto">
          <a:xfrm>
            <a:off x="5613400" y="336550"/>
            <a:ext cx="4081463" cy="710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pic>
      <p:sp>
        <p:nvSpPr>
          <p:cNvPr id="1071304" name="Rectangle 200">
            <a:extLst>
              <a:ext uri="{FF2B5EF4-FFF2-40B4-BE49-F238E27FC236}">
                <a16:creationId xmlns:a16="http://schemas.microsoft.com/office/drawing/2014/main" id="{AD70647E-9D97-C040-A12F-56C99F06D8FC}"/>
              </a:ext>
            </a:extLst>
          </p:cNvPr>
          <p:cNvSpPr>
            <a:spLocks noChangeArrowheads="1"/>
          </p:cNvSpPr>
          <p:nvPr/>
        </p:nvSpPr>
        <p:spPr bwMode="auto">
          <a:xfrm>
            <a:off x="5605463" y="0"/>
            <a:ext cx="4452937" cy="7772400"/>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1307" name="Rectangle 203">
            <a:extLst>
              <a:ext uri="{FF2B5EF4-FFF2-40B4-BE49-F238E27FC236}">
                <a16:creationId xmlns:a16="http://schemas.microsoft.com/office/drawing/2014/main" id="{9EA2062A-2E1F-2D45-ADFB-3EC414E864F6}"/>
              </a:ext>
            </a:extLst>
          </p:cNvPr>
          <p:cNvSpPr>
            <a:spLocks noChangeArrowheads="1"/>
          </p:cNvSpPr>
          <p:nvPr/>
        </p:nvSpPr>
        <p:spPr bwMode="auto">
          <a:xfrm>
            <a:off x="6827838" y="584200"/>
            <a:ext cx="2706687"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1071308" name="Text Box 204">
            <a:extLst>
              <a:ext uri="{FF2B5EF4-FFF2-40B4-BE49-F238E27FC236}">
                <a16:creationId xmlns:a16="http://schemas.microsoft.com/office/drawing/2014/main" id="{5ED96736-FB35-AB43-BDBB-F3B1E4117D31}"/>
              </a:ext>
            </a:extLst>
          </p:cNvPr>
          <p:cNvSpPr txBox="1">
            <a:spLocks noChangeArrowheads="1"/>
          </p:cNvSpPr>
          <p:nvPr/>
        </p:nvSpPr>
        <p:spPr bwMode="auto">
          <a:xfrm>
            <a:off x="5494338" y="4033838"/>
            <a:ext cx="4330700" cy="5588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5000"/>
              </a:lnSpc>
              <a:spcBef>
                <a:spcPct val="50000"/>
              </a:spcBef>
            </a:pPr>
            <a:r>
              <a:rPr lang="en-US" altLang="en-US" sz="3600" b="1">
                <a:solidFill>
                  <a:srgbClr val="FFEA18"/>
                </a:solidFill>
                <a:latin typeface="Helvetica" pitchFamily="2" charset="0"/>
              </a:rPr>
              <a:t>"Nabi-Nabi"</a:t>
            </a:r>
          </a:p>
        </p:txBody>
      </p:sp>
      <p:sp>
        <p:nvSpPr>
          <p:cNvPr id="1071309" name="Text Box 205">
            <a:extLst>
              <a:ext uri="{FF2B5EF4-FFF2-40B4-BE49-F238E27FC236}">
                <a16:creationId xmlns:a16="http://schemas.microsoft.com/office/drawing/2014/main" id="{9E6284D9-DAA3-2C4B-8DC5-A03D465DE73D}"/>
              </a:ext>
            </a:extLst>
          </p:cNvPr>
          <p:cNvSpPr txBox="1">
            <a:spLocks noChangeArrowheads="1"/>
          </p:cNvSpPr>
          <p:nvPr/>
        </p:nvSpPr>
        <p:spPr bwMode="auto">
          <a:xfrm>
            <a:off x="5838825" y="3490913"/>
            <a:ext cx="3621088" cy="57943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1">
                <a:solidFill>
                  <a:srgbClr val="FFEA18"/>
                </a:solidFill>
                <a:latin typeface="Helvetica" pitchFamily="2" charset="0"/>
              </a:rPr>
              <a:t>  </a:t>
            </a:r>
            <a:r>
              <a:rPr lang="en-US" altLang="en-US" sz="3200" b="1">
                <a:solidFill>
                  <a:srgbClr val="FFEA18"/>
                </a:solidFill>
                <a:latin typeface="Helvetica" pitchFamily="2" charset="0"/>
              </a:rPr>
              <a:t>16</a:t>
            </a:r>
            <a:r>
              <a:rPr lang="en-US" altLang="en-US" sz="2400" b="1">
                <a:solidFill>
                  <a:srgbClr val="FFEA18"/>
                </a:solidFill>
                <a:latin typeface="Helvetica" pitchFamily="2" charset="0"/>
              </a:rPr>
              <a:t>  KITAB</a:t>
            </a:r>
          </a:p>
        </p:txBody>
      </p:sp>
      <p:sp>
        <p:nvSpPr>
          <p:cNvPr id="1071313" name="Rectangle 209">
            <a:extLst>
              <a:ext uri="{FF2B5EF4-FFF2-40B4-BE49-F238E27FC236}">
                <a16:creationId xmlns:a16="http://schemas.microsoft.com/office/drawing/2014/main" id="{0B3F3E38-3301-1C4A-ABCD-F0F6F99EDEAA}"/>
              </a:ext>
            </a:extLst>
          </p:cNvPr>
          <p:cNvSpPr>
            <a:spLocks noChangeArrowheads="1"/>
          </p:cNvSpPr>
          <p:nvPr/>
        </p:nvSpPr>
        <p:spPr bwMode="auto">
          <a:xfrm>
            <a:off x="5408613" y="2297113"/>
            <a:ext cx="4349750" cy="10033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000" b="1" i="1">
                <a:solidFill>
                  <a:schemeClr val="bg1"/>
                </a:solidFill>
                <a:latin typeface="Helvetica" pitchFamily="2" charset="0"/>
              </a:rPr>
              <a:t>MENSET</a:t>
            </a:r>
          </a:p>
          <a:p>
            <a:pPr algn="ctr">
              <a:lnSpc>
                <a:spcPct val="50000"/>
              </a:lnSpc>
              <a:spcBef>
                <a:spcPct val="50000"/>
              </a:spcBef>
            </a:pPr>
            <a:r>
              <a:rPr lang="en-US" altLang="en-US" sz="4000" b="1" i="1">
                <a:solidFill>
                  <a:schemeClr val="bg1"/>
                </a:solidFill>
                <a:latin typeface="Helvetica" pitchFamily="2" charset="0"/>
              </a:rPr>
              <a:t>KITAB</a:t>
            </a:r>
            <a:endParaRPr lang="en-US" altLang="en-US" b="1" u="sng">
              <a:solidFill>
                <a:schemeClr val="bg1"/>
              </a:solidFill>
              <a:latin typeface="Helvetica" pitchFamily="2" charset="0"/>
            </a:endParaRPr>
          </a:p>
        </p:txBody>
      </p:sp>
      <p:sp>
        <p:nvSpPr>
          <p:cNvPr id="1071314" name="Rectangle 210">
            <a:extLst>
              <a:ext uri="{FF2B5EF4-FFF2-40B4-BE49-F238E27FC236}">
                <a16:creationId xmlns:a16="http://schemas.microsoft.com/office/drawing/2014/main" id="{2F66C332-6313-4C4F-BAD7-1CF3699FE981}"/>
              </a:ext>
            </a:extLst>
          </p:cNvPr>
          <p:cNvSpPr>
            <a:spLocks noChangeArrowheads="1"/>
          </p:cNvSpPr>
          <p:nvPr/>
        </p:nvSpPr>
        <p:spPr bwMode="auto">
          <a:xfrm>
            <a:off x="0" y="5272088"/>
            <a:ext cx="5654675" cy="2611437"/>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1315" name="Text Box 211">
            <a:extLst>
              <a:ext uri="{FF2B5EF4-FFF2-40B4-BE49-F238E27FC236}">
                <a16:creationId xmlns:a16="http://schemas.microsoft.com/office/drawing/2014/main" id="{E6C14958-DAA7-1847-9F62-9D5D1DCFBE07}"/>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79</a:t>
            </a:r>
          </a:p>
        </p:txBody>
      </p:sp>
      <p:sp>
        <p:nvSpPr>
          <p:cNvPr id="1071316" name="Rectangle 212">
            <a:extLst>
              <a:ext uri="{FF2B5EF4-FFF2-40B4-BE49-F238E27FC236}">
                <a16:creationId xmlns:a16="http://schemas.microsoft.com/office/drawing/2014/main" id="{40CD9664-D936-344F-853D-912D99C82258}"/>
              </a:ext>
            </a:extLst>
          </p:cNvPr>
          <p:cNvSpPr>
            <a:spLocks noChangeArrowheads="1"/>
          </p:cNvSpPr>
          <p:nvPr/>
        </p:nvSpPr>
        <p:spPr bwMode="auto">
          <a:xfrm>
            <a:off x="6657975"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1071317" name="Rectangle 213">
            <a:extLst>
              <a:ext uri="{FF2B5EF4-FFF2-40B4-BE49-F238E27FC236}">
                <a16:creationId xmlns:a16="http://schemas.microsoft.com/office/drawing/2014/main" id="{4E15A169-6806-3744-8A8A-C05FFBBCB3E0}"/>
              </a:ext>
            </a:extLst>
          </p:cNvPr>
          <p:cNvSpPr>
            <a:spLocks noChangeArrowheads="1"/>
          </p:cNvSpPr>
          <p:nvPr/>
        </p:nvSpPr>
        <p:spPr bwMode="auto">
          <a:xfrm>
            <a:off x="5064125" y="3327400"/>
            <a:ext cx="546100" cy="1974850"/>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 </a:t>
            </a:r>
          </a:p>
        </p:txBody>
      </p:sp>
      <p:sp>
        <p:nvSpPr>
          <p:cNvPr id="1071305" name="Rectangle 201">
            <a:extLst>
              <a:ext uri="{FF2B5EF4-FFF2-40B4-BE49-F238E27FC236}">
                <a16:creationId xmlns:a16="http://schemas.microsoft.com/office/drawing/2014/main" id="{67AA9CA5-6D47-694E-A327-768575621434}"/>
              </a:ext>
            </a:extLst>
          </p:cNvPr>
          <p:cNvSpPr>
            <a:spLocks noChangeArrowheads="1"/>
          </p:cNvSpPr>
          <p:nvPr/>
        </p:nvSpPr>
        <p:spPr bwMode="auto">
          <a:xfrm>
            <a:off x="5589588" y="341313"/>
            <a:ext cx="4102100" cy="7089775"/>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71306" name="Picture 202">
            <a:extLst>
              <a:ext uri="{FF2B5EF4-FFF2-40B4-BE49-F238E27FC236}">
                <a16:creationId xmlns:a16="http://schemas.microsoft.com/office/drawing/2014/main" id="{401B4341-903D-3242-89D6-140CAA3D5C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0175" y="550863"/>
            <a:ext cx="1512888" cy="1133475"/>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71311" name="AutoShape 207">
            <a:extLst>
              <a:ext uri="{FF2B5EF4-FFF2-40B4-BE49-F238E27FC236}">
                <a16:creationId xmlns:a16="http://schemas.microsoft.com/office/drawing/2014/main" id="{8E9E87A1-6736-A148-94B4-D9D2CAA26E6D}"/>
              </a:ext>
            </a:extLst>
          </p:cNvPr>
          <p:cNvSpPr>
            <a:spLocks noChangeArrowheads="1"/>
          </p:cNvSpPr>
          <p:nvPr/>
        </p:nvSpPr>
        <p:spPr bwMode="auto">
          <a:xfrm>
            <a:off x="5622925" y="4833938"/>
            <a:ext cx="4025900" cy="2501900"/>
          </a:xfrm>
          <a:prstGeom prst="roundRect">
            <a:avLst>
              <a:gd name="adj" fmla="val 16667"/>
            </a:avLst>
          </a:prstGeom>
          <a:noFill/>
          <a:ln w="57150">
            <a:solidFill>
              <a:schemeClr val="bg1"/>
            </a:solidFill>
            <a:round/>
            <a:headEnd/>
            <a:tailEnd/>
          </a:ln>
          <a:effectLst>
            <a:outerShdw dist="99190" dir="301166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71318" name="Rectangle 214">
            <a:extLst>
              <a:ext uri="{FF2B5EF4-FFF2-40B4-BE49-F238E27FC236}">
                <a16:creationId xmlns:a16="http://schemas.microsoft.com/office/drawing/2014/main" id="{8D81E8F7-28B9-844C-A8E1-915F5112540B}"/>
              </a:ext>
            </a:extLst>
          </p:cNvPr>
          <p:cNvSpPr>
            <a:spLocks noChangeArrowheads="1"/>
          </p:cNvSpPr>
          <p:nvPr/>
        </p:nvSpPr>
        <p:spPr bwMode="auto">
          <a:xfrm>
            <a:off x="0" y="3300413"/>
            <a:ext cx="234950" cy="1974850"/>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071319" name="Rectangle 215">
            <a:extLst>
              <a:ext uri="{FF2B5EF4-FFF2-40B4-BE49-F238E27FC236}">
                <a16:creationId xmlns:a16="http://schemas.microsoft.com/office/drawing/2014/main" id="{80E68B54-78C5-1640-A7C2-00B43C402B33}"/>
              </a:ext>
            </a:extLst>
          </p:cNvPr>
          <p:cNvSpPr>
            <a:spLocks noChangeArrowheads="1"/>
          </p:cNvSpPr>
          <p:nvPr/>
        </p:nvSpPr>
        <p:spPr bwMode="auto">
          <a:xfrm>
            <a:off x="5792788" y="4973638"/>
            <a:ext cx="3690937" cy="390525"/>
          </a:xfrm>
          <a:prstGeom prst="rect">
            <a:avLst/>
          </a:prstGeom>
          <a:noFill/>
          <a:ln>
            <a:noFill/>
          </a:ln>
          <a:effectLst>
            <a:outerShdw dist="81320" dir="2319588"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70000"/>
              </a:lnSpc>
              <a:spcBef>
                <a:spcPct val="50000"/>
              </a:spcBef>
            </a:pPr>
            <a:r>
              <a:rPr lang="en-US" altLang="en-US" sz="2800" b="1">
                <a:solidFill>
                  <a:srgbClr val="32F04D"/>
                </a:solidFill>
                <a:latin typeface="Helvetica" pitchFamily="2" charset="0"/>
              </a:rPr>
              <a:t>Alat bantu ingatan:</a:t>
            </a:r>
          </a:p>
        </p:txBody>
      </p:sp>
      <p:sp>
        <p:nvSpPr>
          <p:cNvPr id="1071320" name="Text Box 216">
            <a:extLst>
              <a:ext uri="{FF2B5EF4-FFF2-40B4-BE49-F238E27FC236}">
                <a16:creationId xmlns:a16="http://schemas.microsoft.com/office/drawing/2014/main" id="{C384B15C-78DB-7A4D-AA39-92B00A63C5D0}"/>
              </a:ext>
            </a:extLst>
          </p:cNvPr>
          <p:cNvSpPr txBox="1">
            <a:spLocks noChangeArrowheads="1"/>
          </p:cNvSpPr>
          <p:nvPr/>
        </p:nvSpPr>
        <p:spPr bwMode="auto">
          <a:xfrm>
            <a:off x="6149975" y="5445125"/>
            <a:ext cx="3048000" cy="1798638"/>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lnSpc>
                <a:spcPct val="70000"/>
              </a:lnSpc>
            </a:pPr>
            <a:r>
              <a:rPr lang="en-US" altLang="en-US" sz="3200" b="1">
                <a:solidFill>
                  <a:srgbClr val="EF1F1D"/>
                </a:solidFill>
                <a:latin typeface="Helvetica" pitchFamily="2" charset="0"/>
              </a:rPr>
              <a:t>“Yesus            </a:t>
            </a:r>
          </a:p>
          <a:p>
            <a:pPr algn="l">
              <a:lnSpc>
                <a:spcPct val="70000"/>
              </a:lnSpc>
            </a:pPr>
            <a:r>
              <a:rPr lang="en-US" altLang="en-US" sz="3200" b="1">
                <a:solidFill>
                  <a:srgbClr val="EF1F1D"/>
                </a:solidFill>
                <a:latin typeface="Helvetica" pitchFamily="2" charset="0"/>
              </a:rPr>
              <a:t>Rindu</a:t>
            </a:r>
          </a:p>
          <a:p>
            <a:pPr algn="l">
              <a:lnSpc>
                <a:spcPct val="70000"/>
              </a:lnSpc>
            </a:pPr>
            <a:r>
              <a:rPr lang="en-US" altLang="en-US" sz="3200" b="1">
                <a:solidFill>
                  <a:srgbClr val="EF1F1D"/>
                </a:solidFill>
                <a:latin typeface="Helvetica" pitchFamily="2" charset="0"/>
              </a:rPr>
              <a:t>Hapus               Nilai                 keZaliman.” </a:t>
            </a:r>
          </a:p>
        </p:txBody>
      </p:sp>
      <p:sp>
        <p:nvSpPr>
          <p:cNvPr id="1071321" name="Rectangle 217">
            <a:extLst>
              <a:ext uri="{FF2B5EF4-FFF2-40B4-BE49-F238E27FC236}">
                <a16:creationId xmlns:a16="http://schemas.microsoft.com/office/drawing/2014/main" id="{135DBAB3-DE7E-8842-A633-42113C561D4D}"/>
              </a:ext>
            </a:extLst>
          </p:cNvPr>
          <p:cNvSpPr>
            <a:spLocks noChangeArrowheads="1"/>
          </p:cNvSpPr>
          <p:nvPr/>
        </p:nvSpPr>
        <p:spPr bwMode="auto">
          <a:xfrm>
            <a:off x="6689725" y="584200"/>
            <a:ext cx="3114675" cy="10937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000" b="1" i="1">
                <a:solidFill>
                  <a:schemeClr val="bg1"/>
                </a:solidFill>
                <a:latin typeface="Arial" panose="020B0604020202020204" pitchFamily="34" charset="0"/>
              </a:rPr>
              <a:t>Menset Kitab: Mengurutkan                          Perjanjian Lama   </a:t>
            </a:r>
            <a:endParaRPr lang="en-US" altLang="en-US" sz="2000" b="1" u="sng">
              <a:solidFill>
                <a:schemeClr val="bg1"/>
              </a:solidFill>
              <a:latin typeface="Arial" panose="020B0604020202020204" pitchFamily="34" charset="0"/>
            </a:endParaRPr>
          </a:p>
        </p:txBody>
      </p:sp>
      <p:sp>
        <p:nvSpPr>
          <p:cNvPr id="1071322" name="Text Box 218">
            <a:extLst>
              <a:ext uri="{FF2B5EF4-FFF2-40B4-BE49-F238E27FC236}">
                <a16:creationId xmlns:a16="http://schemas.microsoft.com/office/drawing/2014/main" id="{73802E9C-D86F-0742-9188-567A07134B08}"/>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 </a:t>
            </a:r>
          </a:p>
        </p:txBody>
      </p:sp>
      <p:sp>
        <p:nvSpPr>
          <p:cNvPr id="1071323" name="Rectangle 219">
            <a:extLst>
              <a:ext uri="{FF2B5EF4-FFF2-40B4-BE49-F238E27FC236}">
                <a16:creationId xmlns:a16="http://schemas.microsoft.com/office/drawing/2014/main" id="{215B4220-5447-FA47-B130-4F2B173565C5}"/>
              </a:ext>
            </a:extLst>
          </p:cNvPr>
          <p:cNvSpPr>
            <a:spLocks noChangeArrowheads="1"/>
          </p:cNvSpPr>
          <p:nvPr/>
        </p:nvSpPr>
        <p:spPr bwMode="auto">
          <a:xfrm>
            <a:off x="1774825" y="4094163"/>
            <a:ext cx="901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Ratapan</a:t>
            </a:r>
            <a:endParaRPr lang="en-US" altLang="en-US">
              <a:latin typeface="Helvetica" pitchFamily="2" charset="0"/>
            </a:endParaRPr>
          </a:p>
        </p:txBody>
      </p:sp>
      <p:sp>
        <p:nvSpPr>
          <p:cNvPr id="1071324" name="Line 220">
            <a:extLst>
              <a:ext uri="{FF2B5EF4-FFF2-40B4-BE49-F238E27FC236}">
                <a16:creationId xmlns:a16="http://schemas.microsoft.com/office/drawing/2014/main" id="{38A4CDD3-1997-8044-83BA-E9E91856233B}"/>
              </a:ext>
            </a:extLst>
          </p:cNvPr>
          <p:cNvSpPr>
            <a:spLocks noChangeShapeType="1"/>
          </p:cNvSpPr>
          <p:nvPr/>
        </p:nvSpPr>
        <p:spPr bwMode="auto">
          <a:xfrm flipV="1">
            <a:off x="1511300" y="4354513"/>
            <a:ext cx="1249363"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325" name="Rectangle 221">
            <a:extLst>
              <a:ext uri="{FF2B5EF4-FFF2-40B4-BE49-F238E27FC236}">
                <a16:creationId xmlns:a16="http://schemas.microsoft.com/office/drawing/2014/main" id="{3E464CBD-B55F-9548-AE8B-B6D50237FBE5}"/>
              </a:ext>
            </a:extLst>
          </p:cNvPr>
          <p:cNvSpPr>
            <a:spLocks noChangeArrowheads="1"/>
          </p:cNvSpPr>
          <p:nvPr/>
        </p:nvSpPr>
        <p:spPr bwMode="auto">
          <a:xfrm>
            <a:off x="1508125" y="3951288"/>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600">
              <a:latin typeface="Helvetica" pitchFamily="2" charset="0"/>
            </a:endParaRPr>
          </a:p>
        </p:txBody>
      </p:sp>
      <p:sp>
        <p:nvSpPr>
          <p:cNvPr id="1071326" name="Rectangle 222">
            <a:extLst>
              <a:ext uri="{FF2B5EF4-FFF2-40B4-BE49-F238E27FC236}">
                <a16:creationId xmlns:a16="http://schemas.microsoft.com/office/drawing/2014/main" id="{A9346D94-0B18-7F41-AD82-3924660412EA}"/>
              </a:ext>
            </a:extLst>
          </p:cNvPr>
          <p:cNvSpPr>
            <a:spLocks noChangeArrowheads="1"/>
          </p:cNvSpPr>
          <p:nvPr/>
        </p:nvSpPr>
        <p:spPr bwMode="auto">
          <a:xfrm>
            <a:off x="3643313" y="3994150"/>
            <a:ext cx="238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R</a:t>
            </a:r>
            <a:endParaRPr lang="en-US" altLang="en-US" sz="1200">
              <a:latin typeface="Engravers MT" panose="02090707080505020304" pitchFamily="18" charset="77"/>
            </a:endParaRPr>
          </a:p>
        </p:txBody>
      </p:sp>
      <p:sp>
        <p:nvSpPr>
          <p:cNvPr id="1071327" name="Rectangle 223">
            <a:extLst>
              <a:ext uri="{FF2B5EF4-FFF2-40B4-BE49-F238E27FC236}">
                <a16:creationId xmlns:a16="http://schemas.microsoft.com/office/drawing/2014/main" id="{FF7E63A1-2196-F547-9581-D06A54F9DCD4}"/>
              </a:ext>
            </a:extLst>
          </p:cNvPr>
          <p:cNvSpPr>
            <a:spLocks noChangeArrowheads="1"/>
          </p:cNvSpPr>
          <p:nvPr/>
        </p:nvSpPr>
        <p:spPr bwMode="auto">
          <a:xfrm>
            <a:off x="3922713" y="3916363"/>
            <a:ext cx="10874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2800" i="1">
                <a:latin typeface="Helvetica" pitchFamily="2" charset="0"/>
              </a:rPr>
              <a:t>indu</a:t>
            </a:r>
          </a:p>
        </p:txBody>
      </p:sp>
      <p:sp>
        <p:nvSpPr>
          <p:cNvPr id="1071328" name="Line 224">
            <a:extLst>
              <a:ext uri="{FF2B5EF4-FFF2-40B4-BE49-F238E27FC236}">
                <a16:creationId xmlns:a16="http://schemas.microsoft.com/office/drawing/2014/main" id="{35FE23E1-CE26-384B-92B0-323DFE99FFA5}"/>
              </a:ext>
            </a:extLst>
          </p:cNvPr>
          <p:cNvSpPr>
            <a:spLocks noChangeShapeType="1"/>
          </p:cNvSpPr>
          <p:nvPr/>
        </p:nvSpPr>
        <p:spPr bwMode="auto">
          <a:xfrm flipV="1">
            <a:off x="3602038" y="4333875"/>
            <a:ext cx="1249362"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iterate type="lt">
                                    <p:tmPct val="100000"/>
                                  </p:iterate>
                                  <p:childTnLst>
                                    <p:set>
                                      <p:cBhvr>
                                        <p:cTn id="6" dur="1" fill="hold">
                                          <p:stCondLst>
                                            <p:cond delay="0"/>
                                          </p:stCondLst>
                                        </p:cTn>
                                        <p:tgtEl>
                                          <p:spTgt spid="1071320">
                                            <p:txEl>
                                              <p:pRg st="0" end="0"/>
                                            </p:txEl>
                                          </p:spTgt>
                                        </p:tgtEl>
                                        <p:attrNameLst>
                                          <p:attrName>style.visibility</p:attrName>
                                        </p:attrNameLst>
                                      </p:cBhvr>
                                      <p:to>
                                        <p:strVal val="visible"/>
                                      </p:to>
                                    </p:set>
                                    <p:animEffect transition="in" filter="wipe(up)">
                                      <p:cBhvr>
                                        <p:cTn id="7" dur="75"/>
                                        <p:tgtEl>
                                          <p:spTgt spid="1071320">
                                            <p:txEl>
                                              <p:pRg st="0" end="0"/>
                                            </p:txEl>
                                          </p:spTgt>
                                        </p:tgtEl>
                                      </p:cBhvr>
                                    </p:animEffect>
                                  </p:childTnLst>
                                </p:cTn>
                              </p:par>
                            </p:childTnLst>
                          </p:cTn>
                        </p:par>
                        <p:par>
                          <p:cTn id="8" fill="hold" nodeType="afterGroup">
                            <p:stCondLst>
                              <p:cond delay="450"/>
                            </p:stCondLst>
                            <p:childTnLst>
                              <p:par>
                                <p:cTn id="9" presetID="22" presetClass="entr" presetSubtype="1" fill="hold" grpId="0" nodeType="afterEffect">
                                  <p:stCondLst>
                                    <p:cond delay="0"/>
                                  </p:stCondLst>
                                  <p:iterate type="lt">
                                    <p:tmPct val="100000"/>
                                  </p:iterate>
                                  <p:childTnLst>
                                    <p:set>
                                      <p:cBhvr>
                                        <p:cTn id="10" dur="1" fill="hold">
                                          <p:stCondLst>
                                            <p:cond delay="0"/>
                                          </p:stCondLst>
                                        </p:cTn>
                                        <p:tgtEl>
                                          <p:spTgt spid="1071320">
                                            <p:txEl>
                                              <p:pRg st="1" end="1"/>
                                            </p:txEl>
                                          </p:spTgt>
                                        </p:tgtEl>
                                        <p:attrNameLst>
                                          <p:attrName>style.visibility</p:attrName>
                                        </p:attrNameLst>
                                      </p:cBhvr>
                                      <p:to>
                                        <p:strVal val="visible"/>
                                      </p:to>
                                    </p:set>
                                    <p:animEffect transition="in" filter="wipe(up)">
                                      <p:cBhvr>
                                        <p:cTn id="11" dur="75"/>
                                        <p:tgtEl>
                                          <p:spTgt spid="1071320">
                                            <p:txEl>
                                              <p:pRg st="1" end="1"/>
                                            </p:txEl>
                                          </p:spTgt>
                                        </p:tgtEl>
                                      </p:cBhvr>
                                    </p:animEffect>
                                  </p:childTnLst>
                                </p:cTn>
                              </p:par>
                            </p:childTnLst>
                          </p:cTn>
                        </p:par>
                        <p:par>
                          <p:cTn id="12" fill="hold" nodeType="afterGroup">
                            <p:stCondLst>
                              <p:cond delay="825"/>
                            </p:stCondLst>
                            <p:childTnLst>
                              <p:par>
                                <p:cTn id="13" presetID="22" presetClass="entr" presetSubtype="1" fill="hold" grpId="0" nodeType="afterEffect">
                                  <p:stCondLst>
                                    <p:cond delay="0"/>
                                  </p:stCondLst>
                                  <p:iterate type="lt">
                                    <p:tmPct val="100000"/>
                                  </p:iterate>
                                  <p:childTnLst>
                                    <p:set>
                                      <p:cBhvr>
                                        <p:cTn id="14" dur="1" fill="hold">
                                          <p:stCondLst>
                                            <p:cond delay="0"/>
                                          </p:stCondLst>
                                        </p:cTn>
                                        <p:tgtEl>
                                          <p:spTgt spid="1071320">
                                            <p:txEl>
                                              <p:pRg st="2" end="2"/>
                                            </p:txEl>
                                          </p:spTgt>
                                        </p:tgtEl>
                                        <p:attrNameLst>
                                          <p:attrName>style.visibility</p:attrName>
                                        </p:attrNameLst>
                                      </p:cBhvr>
                                      <p:to>
                                        <p:strVal val="visible"/>
                                      </p:to>
                                    </p:set>
                                    <p:animEffect transition="in" filter="wipe(up)">
                                      <p:cBhvr>
                                        <p:cTn id="15" dur="75"/>
                                        <p:tgtEl>
                                          <p:spTgt spid="10713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320" grpId="0" build="p" autoUpdateAnimBg="0"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290" name="Picture 2">
            <a:extLst>
              <a:ext uri="{FF2B5EF4-FFF2-40B4-BE49-F238E27FC236}">
                <a16:creationId xmlns:a16="http://schemas.microsoft.com/office/drawing/2014/main" id="{77A320D9-275D-F14B-9558-FE5259CA8D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8" y="492125"/>
            <a:ext cx="8996362" cy="6777038"/>
          </a:xfrm>
          <a:prstGeom prst="rect">
            <a:avLst/>
          </a:prstGeom>
          <a:noFill/>
          <a:ln w="76200">
            <a:solidFill>
              <a:srgbClr val="1822CD"/>
            </a:solidFill>
            <a:miter lim="800000"/>
            <a:headEnd/>
            <a:tailEnd/>
          </a:ln>
          <a:effectLst>
            <a:outerShdw dist="40161" dir="1106097"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36291" name="Text Box 3">
            <a:extLst>
              <a:ext uri="{FF2B5EF4-FFF2-40B4-BE49-F238E27FC236}">
                <a16:creationId xmlns:a16="http://schemas.microsoft.com/office/drawing/2014/main" id="{5D8ADAB0-4666-6945-B309-6717CEA79277}"/>
              </a:ext>
            </a:extLst>
          </p:cNvPr>
          <p:cNvSpPr txBox="1">
            <a:spLocks noChangeArrowheads="1"/>
          </p:cNvSpPr>
          <p:nvPr/>
        </p:nvSpPr>
        <p:spPr bwMode="auto">
          <a:xfrm>
            <a:off x="9653588"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a:solidFill>
                  <a:srgbClr val="FFA27C"/>
                </a:solidFill>
              </a:rPr>
              <a:t> </a:t>
            </a:r>
          </a:p>
        </p:txBody>
      </p:sp>
      <p:sp>
        <p:nvSpPr>
          <p:cNvPr id="1036293" name="Rectangle 5">
            <a:extLst>
              <a:ext uri="{FF2B5EF4-FFF2-40B4-BE49-F238E27FC236}">
                <a16:creationId xmlns:a16="http://schemas.microsoft.com/office/drawing/2014/main" id="{ED958961-5052-0649-96DD-182854336F95}"/>
              </a:ext>
            </a:extLst>
          </p:cNvPr>
          <p:cNvSpPr>
            <a:spLocks noChangeArrowheads="1"/>
          </p:cNvSpPr>
          <p:nvPr/>
        </p:nvSpPr>
        <p:spPr bwMode="auto">
          <a:xfrm>
            <a:off x="490538" y="476250"/>
            <a:ext cx="9021762" cy="6811963"/>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6294" name="Group 6">
            <a:extLst>
              <a:ext uri="{FF2B5EF4-FFF2-40B4-BE49-F238E27FC236}">
                <a16:creationId xmlns:a16="http://schemas.microsoft.com/office/drawing/2014/main" id="{940FB228-CA3C-2744-942A-146FCD675C80}"/>
              </a:ext>
            </a:extLst>
          </p:cNvPr>
          <p:cNvGrpSpPr>
            <a:grpSpLocks/>
          </p:cNvGrpSpPr>
          <p:nvPr/>
        </p:nvGrpSpPr>
        <p:grpSpPr bwMode="auto">
          <a:xfrm>
            <a:off x="1252538" y="1524000"/>
            <a:ext cx="3700462" cy="4927600"/>
            <a:chOff x="789" y="960"/>
            <a:chExt cx="2331" cy="3104"/>
          </a:xfrm>
        </p:grpSpPr>
        <p:grpSp>
          <p:nvGrpSpPr>
            <p:cNvPr id="1036295" name="Group 7">
              <a:extLst>
                <a:ext uri="{FF2B5EF4-FFF2-40B4-BE49-F238E27FC236}">
                  <a16:creationId xmlns:a16="http://schemas.microsoft.com/office/drawing/2014/main" id="{672B480B-EDBA-9542-883A-4172C87F23F6}"/>
                </a:ext>
              </a:extLst>
            </p:cNvPr>
            <p:cNvGrpSpPr>
              <a:grpSpLocks/>
            </p:cNvGrpSpPr>
            <p:nvPr/>
          </p:nvGrpSpPr>
          <p:grpSpPr bwMode="auto">
            <a:xfrm>
              <a:off x="789" y="960"/>
              <a:ext cx="2331" cy="3104"/>
              <a:chOff x="736" y="822"/>
              <a:chExt cx="2331" cy="3104"/>
            </a:xfrm>
          </p:grpSpPr>
          <p:pic>
            <p:nvPicPr>
              <p:cNvPr id="1036296" name="Picture 8">
                <a:extLst>
                  <a:ext uri="{FF2B5EF4-FFF2-40B4-BE49-F238E27FC236}">
                    <a16:creationId xmlns:a16="http://schemas.microsoft.com/office/drawing/2014/main" id="{2F8E502E-120F-C244-B3BA-438F1AC690E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 y="825"/>
                <a:ext cx="2296" cy="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6297" name="Rectangle 9">
                <a:extLst>
                  <a:ext uri="{FF2B5EF4-FFF2-40B4-BE49-F238E27FC236}">
                    <a16:creationId xmlns:a16="http://schemas.microsoft.com/office/drawing/2014/main" id="{717803DF-9DDE-1E49-8A3B-0506BD9FDE01}"/>
                  </a:ext>
                </a:extLst>
              </p:cNvPr>
              <p:cNvSpPr>
                <a:spLocks noChangeArrowheads="1"/>
              </p:cNvSpPr>
              <p:nvPr/>
            </p:nvSpPr>
            <p:spPr bwMode="auto">
              <a:xfrm>
                <a:off x="742" y="822"/>
                <a:ext cx="2325" cy="3104"/>
              </a:xfrm>
              <a:prstGeom prst="rect">
                <a:avLst/>
              </a:prstGeom>
              <a:noFill/>
              <a:ln w="50800">
                <a:solidFill>
                  <a:srgbClr val="00279F"/>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1036298" name="Group 10">
              <a:extLst>
                <a:ext uri="{FF2B5EF4-FFF2-40B4-BE49-F238E27FC236}">
                  <a16:creationId xmlns:a16="http://schemas.microsoft.com/office/drawing/2014/main" id="{129824FC-FAF5-044B-8821-36B3ED8E93BC}"/>
                </a:ext>
              </a:extLst>
            </p:cNvPr>
            <p:cNvGrpSpPr>
              <a:grpSpLocks/>
            </p:cNvGrpSpPr>
            <p:nvPr/>
          </p:nvGrpSpPr>
          <p:grpSpPr bwMode="auto">
            <a:xfrm>
              <a:off x="2139" y="3193"/>
              <a:ext cx="536" cy="213"/>
              <a:chOff x="2139" y="3193"/>
              <a:chExt cx="536" cy="213"/>
            </a:xfrm>
          </p:grpSpPr>
          <p:sp>
            <p:nvSpPr>
              <p:cNvPr id="1036299" name="Rectangle 11">
                <a:extLst>
                  <a:ext uri="{FF2B5EF4-FFF2-40B4-BE49-F238E27FC236}">
                    <a16:creationId xmlns:a16="http://schemas.microsoft.com/office/drawing/2014/main" id="{B5CA7700-0530-B048-BB88-211584FD8D41}"/>
                  </a:ext>
                </a:extLst>
              </p:cNvPr>
              <p:cNvSpPr>
                <a:spLocks noChangeArrowheads="1"/>
              </p:cNvSpPr>
              <p:nvPr/>
            </p:nvSpPr>
            <p:spPr bwMode="auto">
              <a:xfrm rot="-88947">
                <a:off x="2139" y="3193"/>
                <a:ext cx="29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500" b="1">
                    <a:solidFill>
                      <a:schemeClr val="bg1"/>
                    </a:solidFill>
                    <a:latin typeface="Helvetica" pitchFamily="2" charset="0"/>
                  </a:rPr>
                  <a:t>Nahum</a:t>
                </a:r>
              </a:p>
            </p:txBody>
          </p:sp>
          <p:sp>
            <p:nvSpPr>
              <p:cNvPr id="1036300" name="Text Box 12">
                <a:extLst>
                  <a:ext uri="{FF2B5EF4-FFF2-40B4-BE49-F238E27FC236}">
                    <a16:creationId xmlns:a16="http://schemas.microsoft.com/office/drawing/2014/main" id="{C9E5ECB5-B5B5-964B-BC77-48A542B4217C}"/>
                  </a:ext>
                </a:extLst>
              </p:cNvPr>
              <p:cNvSpPr txBox="1">
                <a:spLocks noChangeArrowheads="1"/>
              </p:cNvSpPr>
              <p:nvPr/>
            </p:nvSpPr>
            <p:spPr bwMode="auto">
              <a:xfrm>
                <a:off x="2173" y="3227"/>
                <a:ext cx="502"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500" b="1">
                    <a:solidFill>
                      <a:schemeClr val="bg1"/>
                    </a:solidFill>
                    <a:latin typeface="Helvetica" pitchFamily="2" charset="0"/>
                  </a:rPr>
                  <a:t>(Niveveh)</a:t>
                </a:r>
              </a:p>
            </p:txBody>
          </p:sp>
          <p:sp>
            <p:nvSpPr>
              <p:cNvPr id="1036301" name="Rectangle 13">
                <a:extLst>
                  <a:ext uri="{FF2B5EF4-FFF2-40B4-BE49-F238E27FC236}">
                    <a16:creationId xmlns:a16="http://schemas.microsoft.com/office/drawing/2014/main" id="{C011D545-B62E-0442-A5E8-DB9B6861C616}"/>
                  </a:ext>
                </a:extLst>
              </p:cNvPr>
              <p:cNvSpPr>
                <a:spLocks noChangeArrowheads="1"/>
              </p:cNvSpPr>
              <p:nvPr/>
            </p:nvSpPr>
            <p:spPr bwMode="auto">
              <a:xfrm>
                <a:off x="2143" y="3302"/>
                <a:ext cx="457"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500" b="1">
                    <a:solidFill>
                      <a:schemeClr val="bg1"/>
                    </a:solidFill>
                    <a:latin typeface="Helvetica" pitchFamily="2" charset="0"/>
                  </a:rPr>
                  <a:t>Zefanya</a:t>
                </a:r>
              </a:p>
            </p:txBody>
          </p:sp>
        </p:grpSp>
      </p:grpSp>
      <p:sp>
        <p:nvSpPr>
          <p:cNvPr id="1036302" name="Text Box 14">
            <a:extLst>
              <a:ext uri="{FF2B5EF4-FFF2-40B4-BE49-F238E27FC236}">
                <a16:creationId xmlns:a16="http://schemas.microsoft.com/office/drawing/2014/main" id="{82665A4D-55DF-D046-97EB-7ECA66EA5206}"/>
              </a:ext>
            </a:extLst>
          </p:cNvPr>
          <p:cNvSpPr txBox="1">
            <a:spLocks noChangeArrowheads="1"/>
          </p:cNvSpPr>
          <p:nvPr/>
        </p:nvSpPr>
        <p:spPr bwMode="auto">
          <a:xfrm>
            <a:off x="5181600" y="1790700"/>
            <a:ext cx="3683000" cy="116046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800" b="1">
                <a:solidFill>
                  <a:schemeClr val="bg1"/>
                </a:solidFill>
                <a:latin typeface="Helvetica" pitchFamily="2" charset="0"/>
              </a:rPr>
              <a:t>KRONOLOGI</a:t>
            </a:r>
          </a:p>
          <a:p>
            <a:pPr algn="l">
              <a:spcBef>
                <a:spcPct val="50000"/>
              </a:spcBef>
            </a:pPr>
            <a:endParaRPr lang="en-US" altLang="en-US" sz="2800" b="1">
              <a:solidFill>
                <a:schemeClr val="bg1"/>
              </a:solidFill>
              <a:latin typeface="Helvetica" pitchFamily="2" charset="0"/>
            </a:endParaRPr>
          </a:p>
        </p:txBody>
      </p:sp>
      <p:sp>
        <p:nvSpPr>
          <p:cNvPr id="1036303" name="Text Box 15">
            <a:extLst>
              <a:ext uri="{FF2B5EF4-FFF2-40B4-BE49-F238E27FC236}">
                <a16:creationId xmlns:a16="http://schemas.microsoft.com/office/drawing/2014/main" id="{91ACA524-2526-4142-8BE9-B3CCE6D8EE57}"/>
              </a:ext>
            </a:extLst>
          </p:cNvPr>
          <p:cNvSpPr txBox="1">
            <a:spLocks noChangeArrowheads="1"/>
          </p:cNvSpPr>
          <p:nvPr/>
        </p:nvSpPr>
        <p:spPr bwMode="auto">
          <a:xfrm>
            <a:off x="5156200" y="2882900"/>
            <a:ext cx="3619500" cy="94615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800" b="1">
                <a:solidFill>
                  <a:schemeClr val="bg1"/>
                </a:solidFill>
                <a:latin typeface="Helvetica" pitchFamily="2" charset="0"/>
                <a:ea typeface="Helvetica" pitchFamily="2" charset="0"/>
                <a:cs typeface="Helvetica" pitchFamily="2" charset="0"/>
              </a:rPr>
              <a:t>TAURAT DAN SEJARAH</a:t>
            </a:r>
          </a:p>
        </p:txBody>
      </p:sp>
      <p:sp>
        <p:nvSpPr>
          <p:cNvPr id="1036304" name="Text Box 16">
            <a:extLst>
              <a:ext uri="{FF2B5EF4-FFF2-40B4-BE49-F238E27FC236}">
                <a16:creationId xmlns:a16="http://schemas.microsoft.com/office/drawing/2014/main" id="{8E299FC2-4F90-EA45-8F50-BD2879B9EB2F}"/>
              </a:ext>
            </a:extLst>
          </p:cNvPr>
          <p:cNvSpPr txBox="1">
            <a:spLocks noChangeArrowheads="1"/>
          </p:cNvSpPr>
          <p:nvPr/>
        </p:nvSpPr>
        <p:spPr bwMode="auto">
          <a:xfrm>
            <a:off x="5156200" y="4165600"/>
            <a:ext cx="4406900" cy="51911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800" b="1">
                <a:solidFill>
                  <a:schemeClr val="bg1"/>
                </a:solidFill>
                <a:latin typeface="Helvetica" pitchFamily="2" charset="0"/>
                <a:ea typeface="Helvetica" pitchFamily="2" charset="0"/>
                <a:cs typeface="Helvetica" pitchFamily="2" charset="0"/>
              </a:rPr>
              <a:t>PUISI &amp; NABI-NABI</a:t>
            </a:r>
          </a:p>
        </p:txBody>
      </p:sp>
      <p:sp>
        <p:nvSpPr>
          <p:cNvPr id="1036305" name="Text Box 17">
            <a:extLst>
              <a:ext uri="{FF2B5EF4-FFF2-40B4-BE49-F238E27FC236}">
                <a16:creationId xmlns:a16="http://schemas.microsoft.com/office/drawing/2014/main" id="{C6807EF0-A92A-2E48-90BD-8E8E8EE7C837}"/>
              </a:ext>
            </a:extLst>
          </p:cNvPr>
          <p:cNvSpPr txBox="1">
            <a:spLocks noChangeArrowheads="1"/>
          </p:cNvSpPr>
          <p:nvPr/>
        </p:nvSpPr>
        <p:spPr bwMode="auto">
          <a:xfrm>
            <a:off x="5143500" y="5372100"/>
            <a:ext cx="4038600" cy="94615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800" b="1">
                <a:solidFill>
                  <a:schemeClr val="bg1"/>
                </a:solidFill>
                <a:latin typeface="Helvetica" pitchFamily="2" charset="0"/>
              </a:rPr>
              <a:t>ALAT BANTU INGATAN</a:t>
            </a:r>
          </a:p>
        </p:txBody>
      </p:sp>
      <p:sp>
        <p:nvSpPr>
          <p:cNvPr id="1036308" name="AutoShape 20">
            <a:extLst>
              <a:ext uri="{FF2B5EF4-FFF2-40B4-BE49-F238E27FC236}">
                <a16:creationId xmlns:a16="http://schemas.microsoft.com/office/drawing/2014/main" id="{82FE78CE-4DC1-D442-841D-BE24760193DA}"/>
              </a:ext>
            </a:extLst>
          </p:cNvPr>
          <p:cNvSpPr>
            <a:spLocks noChangeArrowheads="1"/>
          </p:cNvSpPr>
          <p:nvPr/>
        </p:nvSpPr>
        <p:spPr bwMode="auto">
          <a:xfrm>
            <a:off x="3135313" y="1941513"/>
            <a:ext cx="1090612" cy="4318000"/>
          </a:xfrm>
          <a:prstGeom prst="roundRect">
            <a:avLst>
              <a:gd name="adj" fmla="val 16667"/>
            </a:avLst>
          </a:prstGeom>
          <a:noFill/>
          <a:ln w="76200">
            <a:solidFill>
              <a:schemeClr val="hlink"/>
            </a:solidFill>
            <a:round/>
            <a:headEnd/>
            <a:tailEnd/>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36309" name="AutoShape 21">
            <a:extLst>
              <a:ext uri="{FF2B5EF4-FFF2-40B4-BE49-F238E27FC236}">
                <a16:creationId xmlns:a16="http://schemas.microsoft.com/office/drawing/2014/main" id="{19466531-2DC3-0747-9610-81DC1BE15520}"/>
              </a:ext>
            </a:extLst>
          </p:cNvPr>
          <p:cNvSpPr>
            <a:spLocks noChangeArrowheads="1"/>
          </p:cNvSpPr>
          <p:nvPr/>
        </p:nvSpPr>
        <p:spPr bwMode="auto">
          <a:xfrm>
            <a:off x="5018088" y="4024313"/>
            <a:ext cx="4518025" cy="706437"/>
          </a:xfrm>
          <a:prstGeom prst="roundRect">
            <a:avLst>
              <a:gd name="adj" fmla="val 16667"/>
            </a:avLst>
          </a:prstGeom>
          <a:noFill/>
          <a:ln w="76200">
            <a:solidFill>
              <a:schemeClr val="hlink"/>
            </a:solidFill>
            <a:round/>
            <a:headEnd/>
            <a:tailEnd/>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36310" name="Line 22">
            <a:extLst>
              <a:ext uri="{FF2B5EF4-FFF2-40B4-BE49-F238E27FC236}">
                <a16:creationId xmlns:a16="http://schemas.microsoft.com/office/drawing/2014/main" id="{F03DB062-50BD-7E48-B9DA-4C19D18FE610}"/>
              </a:ext>
            </a:extLst>
          </p:cNvPr>
          <p:cNvSpPr>
            <a:spLocks noChangeShapeType="1"/>
          </p:cNvSpPr>
          <p:nvPr/>
        </p:nvSpPr>
        <p:spPr bwMode="auto">
          <a:xfrm flipH="1" flipV="1">
            <a:off x="4219575" y="3929063"/>
            <a:ext cx="819150" cy="450850"/>
          </a:xfrm>
          <a:prstGeom prst="line">
            <a:avLst/>
          </a:prstGeom>
          <a:noFill/>
          <a:ln w="76200">
            <a:solidFill>
              <a:schemeClr val="hlink"/>
            </a:solidFill>
            <a:prstDash val="sysDot"/>
            <a:round/>
            <a:headEnd/>
            <a:tailEnd/>
          </a:ln>
          <a:effectLst>
            <a:outerShdw dist="45791" dir="3378596"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36311" name="Text Box 23">
            <a:extLst>
              <a:ext uri="{FF2B5EF4-FFF2-40B4-BE49-F238E27FC236}">
                <a16:creationId xmlns:a16="http://schemas.microsoft.com/office/drawing/2014/main" id="{A9081A8B-7A30-9349-A3A0-BA22F6FF7540}"/>
              </a:ext>
            </a:extLst>
          </p:cNvPr>
          <p:cNvSpPr txBox="1">
            <a:spLocks noChangeArrowheads="1"/>
          </p:cNvSpPr>
          <p:nvPr/>
        </p:nvSpPr>
        <p:spPr bwMode="auto">
          <a:xfrm>
            <a:off x="9010650" y="74834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08</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1036309"/>
                                        </p:tgtEl>
                                        <p:attrNameLst>
                                          <p:attrName>style.visibility</p:attrName>
                                        </p:attrNameLst>
                                      </p:cBhvr>
                                      <p:to>
                                        <p:strVal val="visible"/>
                                      </p:to>
                                    </p:set>
                                    <p:animEffect transition="in" filter="wipe(right)">
                                      <p:cBhvr>
                                        <p:cTn id="7" dur="500"/>
                                        <p:tgtEl>
                                          <p:spTgt spid="1036309"/>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036310"/>
                                        </p:tgtEl>
                                        <p:attrNameLst>
                                          <p:attrName>style.visibility</p:attrName>
                                        </p:attrNameLst>
                                      </p:cBhvr>
                                      <p:to>
                                        <p:strVal val="visible"/>
                                      </p:to>
                                    </p:set>
                                    <p:animEffect transition="in" filter="wipe(right)">
                                      <p:cBhvr>
                                        <p:cTn id="11" dur="500"/>
                                        <p:tgtEl>
                                          <p:spTgt spid="1036310"/>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1036308"/>
                                        </p:tgtEl>
                                        <p:attrNameLst>
                                          <p:attrName>style.visibility</p:attrName>
                                        </p:attrNameLst>
                                      </p:cBhvr>
                                      <p:to>
                                        <p:strVal val="visible"/>
                                      </p:to>
                                    </p:set>
                                    <p:animEffect transition="in" filter="wipe(up)">
                                      <p:cBhvr>
                                        <p:cTn id="15" dur="500"/>
                                        <p:tgtEl>
                                          <p:spTgt spid="1036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4" name="Text Box 2">
            <a:extLst>
              <a:ext uri="{FF2B5EF4-FFF2-40B4-BE49-F238E27FC236}">
                <a16:creationId xmlns:a16="http://schemas.microsoft.com/office/drawing/2014/main" id="{9C1D0D37-CC07-C540-9086-C53A1644A5A3}"/>
              </a:ext>
            </a:extLst>
          </p:cNvPr>
          <p:cNvSpPr txBox="1">
            <a:spLocks noChangeArrowheads="1"/>
          </p:cNvSpPr>
          <p:nvPr/>
        </p:nvSpPr>
        <p:spPr bwMode="auto">
          <a:xfrm rot="-5400000">
            <a:off x="1135857" y="3886993"/>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1073155" name="Line 3">
            <a:extLst>
              <a:ext uri="{FF2B5EF4-FFF2-40B4-BE49-F238E27FC236}">
                <a16:creationId xmlns:a16="http://schemas.microsoft.com/office/drawing/2014/main" id="{0659698A-6B55-C642-B452-C6F727F483CE}"/>
              </a:ext>
            </a:extLst>
          </p:cNvPr>
          <p:cNvSpPr>
            <a:spLocks noChangeShapeType="1"/>
          </p:cNvSpPr>
          <p:nvPr/>
        </p:nvSpPr>
        <p:spPr bwMode="auto">
          <a:xfrm>
            <a:off x="1430338" y="795338"/>
            <a:ext cx="1435100" cy="1587"/>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156" name="Line 4">
            <a:extLst>
              <a:ext uri="{FF2B5EF4-FFF2-40B4-BE49-F238E27FC236}">
                <a16:creationId xmlns:a16="http://schemas.microsoft.com/office/drawing/2014/main" id="{A42E31FA-E234-CE47-8884-4DD7BE464A1B}"/>
              </a:ext>
            </a:extLst>
          </p:cNvPr>
          <p:cNvSpPr>
            <a:spLocks noChangeShapeType="1"/>
          </p:cNvSpPr>
          <p:nvPr/>
        </p:nvSpPr>
        <p:spPr bwMode="auto">
          <a:xfrm flipV="1">
            <a:off x="1558925" y="1492250"/>
            <a:ext cx="1239838" cy="12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157" name="Line 5">
            <a:extLst>
              <a:ext uri="{FF2B5EF4-FFF2-40B4-BE49-F238E27FC236}">
                <a16:creationId xmlns:a16="http://schemas.microsoft.com/office/drawing/2014/main" id="{C1F7864C-929B-0447-BB45-8D2D54771CA2}"/>
              </a:ext>
            </a:extLst>
          </p:cNvPr>
          <p:cNvSpPr>
            <a:spLocks noChangeShapeType="1"/>
          </p:cNvSpPr>
          <p:nvPr/>
        </p:nvSpPr>
        <p:spPr bwMode="auto">
          <a:xfrm>
            <a:off x="1576388" y="1824038"/>
            <a:ext cx="1239837"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158" name="Rectangle 6">
            <a:extLst>
              <a:ext uri="{FF2B5EF4-FFF2-40B4-BE49-F238E27FC236}">
                <a16:creationId xmlns:a16="http://schemas.microsoft.com/office/drawing/2014/main" id="{2DE6F277-B605-1B42-91CC-8455D14BE8A8}"/>
              </a:ext>
            </a:extLst>
          </p:cNvPr>
          <p:cNvSpPr>
            <a:spLocks noChangeArrowheads="1"/>
          </p:cNvSpPr>
          <p:nvPr/>
        </p:nvSpPr>
        <p:spPr bwMode="auto">
          <a:xfrm>
            <a:off x="1814513" y="5256213"/>
            <a:ext cx="31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3159" name="Rectangle 7">
            <a:extLst>
              <a:ext uri="{FF2B5EF4-FFF2-40B4-BE49-F238E27FC236}">
                <a16:creationId xmlns:a16="http://schemas.microsoft.com/office/drawing/2014/main" id="{19A1EE20-6B7F-3347-A4E9-BD204FB0D661}"/>
              </a:ext>
            </a:extLst>
          </p:cNvPr>
          <p:cNvSpPr>
            <a:spLocks noChangeArrowheads="1"/>
          </p:cNvSpPr>
          <p:nvPr/>
        </p:nvSpPr>
        <p:spPr bwMode="auto">
          <a:xfrm>
            <a:off x="1849438" y="5256213"/>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 </a:t>
            </a:r>
            <a:endParaRPr lang="en-US" altLang="en-US" sz="1200">
              <a:latin typeface="Helvetica" pitchFamily="2" charset="0"/>
            </a:endParaRPr>
          </a:p>
        </p:txBody>
      </p:sp>
      <p:sp>
        <p:nvSpPr>
          <p:cNvPr id="1073160" name="Rectangle 8">
            <a:extLst>
              <a:ext uri="{FF2B5EF4-FFF2-40B4-BE49-F238E27FC236}">
                <a16:creationId xmlns:a16="http://schemas.microsoft.com/office/drawing/2014/main" id="{F421ACA7-D855-1646-BFB5-66E535DBFB67}"/>
              </a:ext>
            </a:extLst>
          </p:cNvPr>
          <p:cNvSpPr>
            <a:spLocks noChangeArrowheads="1"/>
          </p:cNvSpPr>
          <p:nvPr/>
        </p:nvSpPr>
        <p:spPr bwMode="auto">
          <a:xfrm>
            <a:off x="2027238" y="5256213"/>
            <a:ext cx="4064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YUDAH</a:t>
            </a:r>
            <a:endParaRPr lang="en-US" altLang="en-US" sz="1200">
              <a:latin typeface="Helvetica" pitchFamily="2" charset="0"/>
            </a:endParaRPr>
          </a:p>
        </p:txBody>
      </p:sp>
      <p:sp>
        <p:nvSpPr>
          <p:cNvPr id="1073161" name="Rectangle 9">
            <a:extLst>
              <a:ext uri="{FF2B5EF4-FFF2-40B4-BE49-F238E27FC236}">
                <a16:creationId xmlns:a16="http://schemas.microsoft.com/office/drawing/2014/main" id="{9D35BC1E-0005-7443-81E1-698AF3634D52}"/>
              </a:ext>
            </a:extLst>
          </p:cNvPr>
          <p:cNvSpPr>
            <a:spLocks noChangeArrowheads="1"/>
          </p:cNvSpPr>
          <p:nvPr/>
        </p:nvSpPr>
        <p:spPr bwMode="auto">
          <a:xfrm>
            <a:off x="1814513" y="5397500"/>
            <a:ext cx="254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3162" name="Rectangle 10">
            <a:extLst>
              <a:ext uri="{FF2B5EF4-FFF2-40B4-BE49-F238E27FC236}">
                <a16:creationId xmlns:a16="http://schemas.microsoft.com/office/drawing/2014/main" id="{91428E04-1303-2A44-BC3E-675C897D0645}"/>
              </a:ext>
            </a:extLst>
          </p:cNvPr>
          <p:cNvSpPr>
            <a:spLocks noChangeArrowheads="1"/>
          </p:cNvSpPr>
          <p:nvPr/>
        </p:nvSpPr>
        <p:spPr bwMode="auto">
          <a:xfrm>
            <a:off x="2044700" y="5397500"/>
            <a:ext cx="901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PEMBUANGAN:</a:t>
            </a:r>
            <a:endParaRPr lang="en-US" altLang="en-US" sz="1200">
              <a:latin typeface="Helvetica" pitchFamily="2" charset="0"/>
            </a:endParaRPr>
          </a:p>
        </p:txBody>
      </p:sp>
      <p:sp>
        <p:nvSpPr>
          <p:cNvPr id="1073163" name="Rectangle 11">
            <a:extLst>
              <a:ext uri="{FF2B5EF4-FFF2-40B4-BE49-F238E27FC236}">
                <a16:creationId xmlns:a16="http://schemas.microsoft.com/office/drawing/2014/main" id="{CA90BCFB-538F-9B4C-8392-F681FD46B765}"/>
              </a:ext>
            </a:extLst>
          </p:cNvPr>
          <p:cNvSpPr>
            <a:spLocks noChangeArrowheads="1"/>
          </p:cNvSpPr>
          <p:nvPr/>
        </p:nvSpPr>
        <p:spPr bwMode="auto">
          <a:xfrm>
            <a:off x="1419225" y="503238"/>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 </a:t>
            </a:r>
            <a:endParaRPr lang="en-US" altLang="en-US" sz="1200">
              <a:latin typeface="Helvetica" pitchFamily="2" charset="0"/>
            </a:endParaRPr>
          </a:p>
        </p:txBody>
      </p:sp>
      <p:sp>
        <p:nvSpPr>
          <p:cNvPr id="1073164" name="Rectangle 12">
            <a:extLst>
              <a:ext uri="{FF2B5EF4-FFF2-40B4-BE49-F238E27FC236}">
                <a16:creationId xmlns:a16="http://schemas.microsoft.com/office/drawing/2014/main" id="{2A9FBFCD-C93E-F34E-BBD2-906876857869}"/>
              </a:ext>
            </a:extLst>
          </p:cNvPr>
          <p:cNvSpPr>
            <a:spLocks noChangeArrowheads="1"/>
          </p:cNvSpPr>
          <p:nvPr/>
        </p:nvSpPr>
        <p:spPr bwMode="auto">
          <a:xfrm>
            <a:off x="1597025" y="503238"/>
            <a:ext cx="419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ISRAEL</a:t>
            </a:r>
            <a:endParaRPr lang="en-US" altLang="en-US" sz="1200">
              <a:latin typeface="Helvetica" pitchFamily="2" charset="0"/>
            </a:endParaRPr>
          </a:p>
        </p:txBody>
      </p:sp>
      <p:sp>
        <p:nvSpPr>
          <p:cNvPr id="1073165" name="Rectangle 13">
            <a:extLst>
              <a:ext uri="{FF2B5EF4-FFF2-40B4-BE49-F238E27FC236}">
                <a16:creationId xmlns:a16="http://schemas.microsoft.com/office/drawing/2014/main" id="{3CB933E6-F4F9-6F4A-8A65-0AD416DA77BC}"/>
              </a:ext>
            </a:extLst>
          </p:cNvPr>
          <p:cNvSpPr>
            <a:spLocks noChangeArrowheads="1"/>
          </p:cNvSpPr>
          <p:nvPr/>
        </p:nvSpPr>
        <p:spPr bwMode="auto">
          <a:xfrm>
            <a:off x="2001838" y="500063"/>
            <a:ext cx="8191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U.KERAJAAN</a:t>
            </a:r>
            <a:endParaRPr lang="en-US" altLang="en-US" sz="1200">
              <a:latin typeface="Helvetica" pitchFamily="2" charset="0"/>
            </a:endParaRPr>
          </a:p>
        </p:txBody>
      </p:sp>
      <p:sp>
        <p:nvSpPr>
          <p:cNvPr id="1073166" name="Rectangle 14">
            <a:extLst>
              <a:ext uri="{FF2B5EF4-FFF2-40B4-BE49-F238E27FC236}">
                <a16:creationId xmlns:a16="http://schemas.microsoft.com/office/drawing/2014/main" id="{1AE40DCF-6E04-7A49-BD5F-7A105DE9A176}"/>
              </a:ext>
            </a:extLst>
          </p:cNvPr>
          <p:cNvSpPr>
            <a:spLocks noChangeArrowheads="1"/>
          </p:cNvSpPr>
          <p:nvPr/>
        </p:nvSpPr>
        <p:spPr bwMode="auto">
          <a:xfrm>
            <a:off x="1743075" y="2027238"/>
            <a:ext cx="952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3167" name="Rectangle 15">
            <a:extLst>
              <a:ext uri="{FF2B5EF4-FFF2-40B4-BE49-F238E27FC236}">
                <a16:creationId xmlns:a16="http://schemas.microsoft.com/office/drawing/2014/main" id="{C524845A-D94D-C34A-A47B-A771701F2B5F}"/>
              </a:ext>
            </a:extLst>
          </p:cNvPr>
          <p:cNvSpPr>
            <a:spLocks noChangeArrowheads="1"/>
          </p:cNvSpPr>
          <p:nvPr/>
        </p:nvSpPr>
        <p:spPr bwMode="auto">
          <a:xfrm>
            <a:off x="1831975" y="2027238"/>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KPD</a:t>
            </a:r>
            <a:endParaRPr lang="en-US" altLang="en-US" sz="1200">
              <a:latin typeface="Helvetica" pitchFamily="2" charset="0"/>
            </a:endParaRPr>
          </a:p>
        </p:txBody>
      </p:sp>
      <p:sp>
        <p:nvSpPr>
          <p:cNvPr id="1073168" name="Rectangle 16">
            <a:extLst>
              <a:ext uri="{FF2B5EF4-FFF2-40B4-BE49-F238E27FC236}">
                <a16:creationId xmlns:a16="http://schemas.microsoft.com/office/drawing/2014/main" id="{78504302-D0AB-6D47-B1E4-77F24E1CCCBC}"/>
              </a:ext>
            </a:extLst>
          </p:cNvPr>
          <p:cNvSpPr>
            <a:spLocks noChangeArrowheads="1"/>
          </p:cNvSpPr>
          <p:nvPr/>
        </p:nvSpPr>
        <p:spPr bwMode="auto">
          <a:xfrm>
            <a:off x="2009775" y="2027238"/>
            <a:ext cx="4381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 YUDAH</a:t>
            </a:r>
            <a:endParaRPr lang="en-US" altLang="en-US" sz="1200">
              <a:latin typeface="Helvetica" pitchFamily="2" charset="0"/>
            </a:endParaRPr>
          </a:p>
        </p:txBody>
      </p:sp>
      <p:sp>
        <p:nvSpPr>
          <p:cNvPr id="1073169" name="Rectangle 17">
            <a:extLst>
              <a:ext uri="{FF2B5EF4-FFF2-40B4-BE49-F238E27FC236}">
                <a16:creationId xmlns:a16="http://schemas.microsoft.com/office/drawing/2014/main" id="{30C2D122-EAC3-1B4B-9678-0A597C64B1E2}"/>
              </a:ext>
            </a:extLst>
          </p:cNvPr>
          <p:cNvSpPr>
            <a:spLocks noChangeArrowheads="1"/>
          </p:cNvSpPr>
          <p:nvPr/>
        </p:nvSpPr>
        <p:spPr bwMode="auto">
          <a:xfrm>
            <a:off x="1743075" y="2170113"/>
            <a:ext cx="254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3170" name="Rectangle 18">
            <a:extLst>
              <a:ext uri="{FF2B5EF4-FFF2-40B4-BE49-F238E27FC236}">
                <a16:creationId xmlns:a16="http://schemas.microsoft.com/office/drawing/2014/main" id="{6930F2F5-19D1-4640-81BD-9289F3D55817}"/>
              </a:ext>
            </a:extLst>
          </p:cNvPr>
          <p:cNvSpPr>
            <a:spLocks noChangeArrowheads="1"/>
          </p:cNvSpPr>
          <p:nvPr/>
        </p:nvSpPr>
        <p:spPr bwMode="auto">
          <a:xfrm>
            <a:off x="1973263" y="2170113"/>
            <a:ext cx="190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a:t>
            </a:r>
            <a:endParaRPr lang="en-US" altLang="en-US" sz="1200">
              <a:latin typeface="Helvetica" pitchFamily="2" charset="0"/>
            </a:endParaRPr>
          </a:p>
        </p:txBody>
      </p:sp>
      <p:sp>
        <p:nvSpPr>
          <p:cNvPr id="1073171" name="Rectangle 19">
            <a:extLst>
              <a:ext uri="{FF2B5EF4-FFF2-40B4-BE49-F238E27FC236}">
                <a16:creationId xmlns:a16="http://schemas.microsoft.com/office/drawing/2014/main" id="{FDA84C7E-0E02-B04B-B92B-EF73538AC77C}"/>
              </a:ext>
            </a:extLst>
          </p:cNvPr>
          <p:cNvSpPr>
            <a:spLocks noChangeArrowheads="1"/>
          </p:cNvSpPr>
          <p:nvPr/>
        </p:nvSpPr>
        <p:spPr bwMode="auto">
          <a:xfrm>
            <a:off x="2257425" y="2170113"/>
            <a:ext cx="6096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MEROSOT</a:t>
            </a:r>
            <a:endParaRPr lang="en-US" altLang="en-US" sz="1200">
              <a:latin typeface="Helvetica" pitchFamily="2" charset="0"/>
            </a:endParaRPr>
          </a:p>
        </p:txBody>
      </p:sp>
      <p:sp>
        <p:nvSpPr>
          <p:cNvPr id="1073172" name="Rectangle 20">
            <a:extLst>
              <a:ext uri="{FF2B5EF4-FFF2-40B4-BE49-F238E27FC236}">
                <a16:creationId xmlns:a16="http://schemas.microsoft.com/office/drawing/2014/main" id="{160A2446-59B9-BB43-BB63-5A1B59F005C7}"/>
              </a:ext>
            </a:extLst>
          </p:cNvPr>
          <p:cNvSpPr>
            <a:spLocks noChangeArrowheads="1"/>
          </p:cNvSpPr>
          <p:nvPr/>
        </p:nvSpPr>
        <p:spPr bwMode="auto">
          <a:xfrm>
            <a:off x="2752725" y="2170113"/>
            <a:ext cx="38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a:t>
            </a:r>
            <a:endParaRPr lang="en-US" altLang="en-US" sz="1200">
              <a:latin typeface="Helvetica" pitchFamily="2" charset="0"/>
            </a:endParaRPr>
          </a:p>
        </p:txBody>
      </p:sp>
      <p:sp>
        <p:nvSpPr>
          <p:cNvPr id="1073173" name="Rectangle 21">
            <a:extLst>
              <a:ext uri="{FF2B5EF4-FFF2-40B4-BE49-F238E27FC236}">
                <a16:creationId xmlns:a16="http://schemas.microsoft.com/office/drawing/2014/main" id="{FC1A2C0B-58B4-174F-ABC4-E7E880823EC1}"/>
              </a:ext>
            </a:extLst>
          </p:cNvPr>
          <p:cNvSpPr>
            <a:spLocks noChangeArrowheads="1"/>
          </p:cNvSpPr>
          <p:nvPr/>
        </p:nvSpPr>
        <p:spPr bwMode="auto">
          <a:xfrm>
            <a:off x="1636713" y="6230938"/>
            <a:ext cx="190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3174" name="Rectangle 22">
            <a:extLst>
              <a:ext uri="{FF2B5EF4-FFF2-40B4-BE49-F238E27FC236}">
                <a16:creationId xmlns:a16="http://schemas.microsoft.com/office/drawing/2014/main" id="{42766AD3-3B6F-CC40-AC69-A4B796D25872}"/>
              </a:ext>
            </a:extLst>
          </p:cNvPr>
          <p:cNvSpPr>
            <a:spLocks noChangeArrowheads="1"/>
          </p:cNvSpPr>
          <p:nvPr/>
        </p:nvSpPr>
        <p:spPr bwMode="auto">
          <a:xfrm>
            <a:off x="1814513" y="6230938"/>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 </a:t>
            </a:r>
            <a:endParaRPr lang="en-US" altLang="en-US" sz="1200">
              <a:latin typeface="Helvetica" pitchFamily="2" charset="0"/>
            </a:endParaRPr>
          </a:p>
        </p:txBody>
      </p:sp>
      <p:sp>
        <p:nvSpPr>
          <p:cNvPr id="1073175" name="Rectangle 23">
            <a:extLst>
              <a:ext uri="{FF2B5EF4-FFF2-40B4-BE49-F238E27FC236}">
                <a16:creationId xmlns:a16="http://schemas.microsoft.com/office/drawing/2014/main" id="{06DA37D8-8C25-6844-80E5-0487DDAF3A5C}"/>
              </a:ext>
            </a:extLst>
          </p:cNvPr>
          <p:cNvSpPr>
            <a:spLocks noChangeArrowheads="1"/>
          </p:cNvSpPr>
          <p:nvPr/>
        </p:nvSpPr>
        <p:spPr bwMode="auto">
          <a:xfrm>
            <a:off x="1992313" y="6230938"/>
            <a:ext cx="4826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YEHUDA</a:t>
            </a:r>
            <a:endParaRPr lang="en-US" altLang="en-US" sz="1200">
              <a:latin typeface="Helvetica" pitchFamily="2" charset="0"/>
            </a:endParaRPr>
          </a:p>
        </p:txBody>
      </p:sp>
      <p:sp>
        <p:nvSpPr>
          <p:cNvPr id="1073176" name="Rectangle 24">
            <a:extLst>
              <a:ext uri="{FF2B5EF4-FFF2-40B4-BE49-F238E27FC236}">
                <a16:creationId xmlns:a16="http://schemas.microsoft.com/office/drawing/2014/main" id="{51E6F2C6-DC44-6247-9871-318134488CF9}"/>
              </a:ext>
            </a:extLst>
          </p:cNvPr>
          <p:cNvSpPr>
            <a:spLocks noChangeArrowheads="1"/>
          </p:cNvSpPr>
          <p:nvPr/>
        </p:nvSpPr>
        <p:spPr bwMode="auto">
          <a:xfrm>
            <a:off x="1636713" y="6373813"/>
            <a:ext cx="254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3177" name="Rectangle 25">
            <a:extLst>
              <a:ext uri="{FF2B5EF4-FFF2-40B4-BE49-F238E27FC236}">
                <a16:creationId xmlns:a16="http://schemas.microsoft.com/office/drawing/2014/main" id="{78295213-66A8-0545-A6A6-D0E79D706CD6}"/>
              </a:ext>
            </a:extLst>
          </p:cNvPr>
          <p:cNvSpPr>
            <a:spLocks noChangeArrowheads="1"/>
          </p:cNvSpPr>
          <p:nvPr/>
        </p:nvSpPr>
        <p:spPr bwMode="auto">
          <a:xfrm>
            <a:off x="1866900" y="6373813"/>
            <a:ext cx="285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a:t>
            </a:r>
            <a:endParaRPr lang="en-US" altLang="en-US" sz="1200">
              <a:latin typeface="Helvetica" pitchFamily="2" charset="0"/>
            </a:endParaRPr>
          </a:p>
        </p:txBody>
      </p:sp>
      <p:sp>
        <p:nvSpPr>
          <p:cNvPr id="1073178" name="Rectangle 26">
            <a:extLst>
              <a:ext uri="{FF2B5EF4-FFF2-40B4-BE49-F238E27FC236}">
                <a16:creationId xmlns:a16="http://schemas.microsoft.com/office/drawing/2014/main" id="{79893355-5CA3-FB45-A2E1-2A178CEF5278}"/>
              </a:ext>
            </a:extLst>
          </p:cNvPr>
          <p:cNvSpPr>
            <a:spLocks noChangeArrowheads="1"/>
          </p:cNvSpPr>
          <p:nvPr/>
        </p:nvSpPr>
        <p:spPr bwMode="auto">
          <a:xfrm>
            <a:off x="2239963" y="6373813"/>
            <a:ext cx="5524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KEMBALI</a:t>
            </a:r>
            <a:endParaRPr lang="en-US" altLang="en-US" sz="1200">
              <a:latin typeface="Helvetica" pitchFamily="2" charset="0"/>
            </a:endParaRPr>
          </a:p>
        </p:txBody>
      </p:sp>
      <p:sp>
        <p:nvSpPr>
          <p:cNvPr id="1073179" name="Rectangle 27">
            <a:extLst>
              <a:ext uri="{FF2B5EF4-FFF2-40B4-BE49-F238E27FC236}">
                <a16:creationId xmlns:a16="http://schemas.microsoft.com/office/drawing/2014/main" id="{73647DF3-1554-744B-9238-E53CD17D4BC8}"/>
              </a:ext>
            </a:extLst>
          </p:cNvPr>
          <p:cNvSpPr>
            <a:spLocks noChangeArrowheads="1"/>
          </p:cNvSpPr>
          <p:nvPr/>
        </p:nvSpPr>
        <p:spPr bwMode="auto">
          <a:xfrm>
            <a:off x="2717800" y="6373813"/>
            <a:ext cx="38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a:t>
            </a:r>
            <a:endParaRPr lang="en-US" altLang="en-US" sz="1200">
              <a:latin typeface="Helvetica" pitchFamily="2" charset="0"/>
            </a:endParaRPr>
          </a:p>
        </p:txBody>
      </p:sp>
      <p:sp>
        <p:nvSpPr>
          <p:cNvPr id="1073180" name="Rectangle 28">
            <a:extLst>
              <a:ext uri="{FF2B5EF4-FFF2-40B4-BE49-F238E27FC236}">
                <a16:creationId xmlns:a16="http://schemas.microsoft.com/office/drawing/2014/main" id="{6051367E-247E-794F-94BB-7B9A7F1554AA}"/>
              </a:ext>
            </a:extLst>
          </p:cNvPr>
          <p:cNvSpPr>
            <a:spLocks noChangeArrowheads="1"/>
          </p:cNvSpPr>
          <p:nvPr/>
        </p:nvSpPr>
        <p:spPr bwMode="auto">
          <a:xfrm>
            <a:off x="1831975" y="3606800"/>
            <a:ext cx="31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3181" name="Rectangle 29">
            <a:extLst>
              <a:ext uri="{FF2B5EF4-FFF2-40B4-BE49-F238E27FC236}">
                <a16:creationId xmlns:a16="http://schemas.microsoft.com/office/drawing/2014/main" id="{E73BA0E2-2CFF-B54D-8FD5-312DF4C2A1BE}"/>
              </a:ext>
            </a:extLst>
          </p:cNvPr>
          <p:cNvSpPr>
            <a:spLocks noChangeArrowheads="1"/>
          </p:cNvSpPr>
          <p:nvPr/>
        </p:nvSpPr>
        <p:spPr bwMode="auto">
          <a:xfrm>
            <a:off x="1866900" y="3606800"/>
            <a:ext cx="2413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a:t>
            </a:r>
            <a:endParaRPr lang="en-US" altLang="en-US" sz="1200">
              <a:latin typeface="Helvetica" pitchFamily="2" charset="0"/>
            </a:endParaRPr>
          </a:p>
        </p:txBody>
      </p:sp>
      <p:sp>
        <p:nvSpPr>
          <p:cNvPr id="1073182" name="Rectangle 30">
            <a:extLst>
              <a:ext uri="{FF2B5EF4-FFF2-40B4-BE49-F238E27FC236}">
                <a16:creationId xmlns:a16="http://schemas.microsoft.com/office/drawing/2014/main" id="{2E2187A2-AB8F-1D46-9207-014332901A6B}"/>
              </a:ext>
            </a:extLst>
          </p:cNvPr>
          <p:cNvSpPr>
            <a:spLocks noChangeArrowheads="1"/>
          </p:cNvSpPr>
          <p:nvPr/>
        </p:nvSpPr>
        <p:spPr bwMode="auto">
          <a:xfrm>
            <a:off x="2009775" y="3606800"/>
            <a:ext cx="4381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 YUDAH</a:t>
            </a:r>
            <a:endParaRPr lang="en-US" altLang="en-US" sz="1200">
              <a:latin typeface="Helvetica" pitchFamily="2" charset="0"/>
            </a:endParaRPr>
          </a:p>
        </p:txBody>
      </p:sp>
      <p:sp>
        <p:nvSpPr>
          <p:cNvPr id="1073183" name="Rectangle 31">
            <a:extLst>
              <a:ext uri="{FF2B5EF4-FFF2-40B4-BE49-F238E27FC236}">
                <a16:creationId xmlns:a16="http://schemas.microsoft.com/office/drawing/2014/main" id="{3945C9E0-678D-9A4E-BA80-2A98841F2B04}"/>
              </a:ext>
            </a:extLst>
          </p:cNvPr>
          <p:cNvSpPr>
            <a:spLocks noChangeArrowheads="1"/>
          </p:cNvSpPr>
          <p:nvPr/>
        </p:nvSpPr>
        <p:spPr bwMode="auto">
          <a:xfrm>
            <a:off x="1831975" y="3730625"/>
            <a:ext cx="412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3184" name="Rectangle 32">
            <a:extLst>
              <a:ext uri="{FF2B5EF4-FFF2-40B4-BE49-F238E27FC236}">
                <a16:creationId xmlns:a16="http://schemas.microsoft.com/office/drawing/2014/main" id="{2A9FF4A3-989B-7844-BDCA-7B95D44F84AE}"/>
              </a:ext>
            </a:extLst>
          </p:cNvPr>
          <p:cNvSpPr>
            <a:spLocks noChangeArrowheads="1"/>
          </p:cNvSpPr>
          <p:nvPr/>
        </p:nvSpPr>
        <p:spPr bwMode="auto">
          <a:xfrm>
            <a:off x="2222500" y="3730625"/>
            <a:ext cx="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200">
              <a:latin typeface="Helvetica" pitchFamily="2" charset="0"/>
            </a:endParaRPr>
          </a:p>
        </p:txBody>
      </p:sp>
      <p:sp>
        <p:nvSpPr>
          <p:cNvPr id="1073185" name="Rectangle 33">
            <a:extLst>
              <a:ext uri="{FF2B5EF4-FFF2-40B4-BE49-F238E27FC236}">
                <a16:creationId xmlns:a16="http://schemas.microsoft.com/office/drawing/2014/main" id="{632C532E-ECAD-4D46-B7F6-493ED2F7E16A}"/>
              </a:ext>
            </a:extLst>
          </p:cNvPr>
          <p:cNvSpPr>
            <a:spLocks noChangeArrowheads="1"/>
          </p:cNvSpPr>
          <p:nvPr/>
        </p:nvSpPr>
        <p:spPr bwMode="auto">
          <a:xfrm>
            <a:off x="2328863" y="3730625"/>
            <a:ext cx="412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KRISIS</a:t>
            </a:r>
            <a:endParaRPr lang="en-US" altLang="en-US" sz="1200">
              <a:latin typeface="Helvetica" pitchFamily="2" charset="0"/>
            </a:endParaRPr>
          </a:p>
        </p:txBody>
      </p:sp>
      <p:sp>
        <p:nvSpPr>
          <p:cNvPr id="1073186" name="Rectangle 34">
            <a:extLst>
              <a:ext uri="{FF2B5EF4-FFF2-40B4-BE49-F238E27FC236}">
                <a16:creationId xmlns:a16="http://schemas.microsoft.com/office/drawing/2014/main" id="{E26AC0BB-9683-0E41-B68B-56FFC209E37F}"/>
              </a:ext>
            </a:extLst>
          </p:cNvPr>
          <p:cNvSpPr>
            <a:spLocks noChangeArrowheads="1"/>
          </p:cNvSpPr>
          <p:nvPr/>
        </p:nvSpPr>
        <p:spPr bwMode="auto">
          <a:xfrm>
            <a:off x="2700338" y="3730625"/>
            <a:ext cx="38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a:t>
            </a:r>
            <a:endParaRPr lang="en-US" altLang="en-US" sz="1200">
              <a:latin typeface="Helvetica" pitchFamily="2" charset="0"/>
            </a:endParaRPr>
          </a:p>
        </p:txBody>
      </p:sp>
      <p:sp>
        <p:nvSpPr>
          <p:cNvPr id="1073187" name="Freeform 35">
            <a:extLst>
              <a:ext uri="{FF2B5EF4-FFF2-40B4-BE49-F238E27FC236}">
                <a16:creationId xmlns:a16="http://schemas.microsoft.com/office/drawing/2014/main" id="{62B8A1A5-000E-E843-8831-FD16816C18D6}"/>
              </a:ext>
            </a:extLst>
          </p:cNvPr>
          <p:cNvSpPr>
            <a:spLocks/>
          </p:cNvSpPr>
          <p:nvPr/>
        </p:nvSpPr>
        <p:spPr bwMode="auto">
          <a:xfrm>
            <a:off x="1558925" y="1912938"/>
            <a:ext cx="176213" cy="53975"/>
          </a:xfrm>
          <a:custGeom>
            <a:avLst/>
            <a:gdLst>
              <a:gd name="T0" fmla="*/ 0 w 111"/>
              <a:gd name="T1" fmla="*/ 0 h 34"/>
              <a:gd name="T2" fmla="*/ 111 w 111"/>
              <a:gd name="T3" fmla="*/ 0 h 34"/>
              <a:gd name="T4" fmla="*/ 111 w 111"/>
              <a:gd name="T5" fmla="*/ 23 h 34"/>
              <a:gd name="T6" fmla="*/ 111 w 111"/>
              <a:gd name="T7" fmla="*/ 34 h 34"/>
              <a:gd name="T8" fmla="*/ 0 w 111"/>
              <a:gd name="T9" fmla="*/ 34 h 34"/>
              <a:gd name="T10" fmla="*/ 0 w 111"/>
              <a:gd name="T11" fmla="*/ 23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23"/>
                </a:lnTo>
                <a:lnTo>
                  <a:pt x="111"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3188" name="Freeform 36">
            <a:extLst>
              <a:ext uri="{FF2B5EF4-FFF2-40B4-BE49-F238E27FC236}">
                <a16:creationId xmlns:a16="http://schemas.microsoft.com/office/drawing/2014/main" id="{D831F108-D267-E641-AA7B-4C46EC93C71F}"/>
              </a:ext>
            </a:extLst>
          </p:cNvPr>
          <p:cNvSpPr>
            <a:spLocks/>
          </p:cNvSpPr>
          <p:nvPr/>
        </p:nvSpPr>
        <p:spPr bwMode="auto">
          <a:xfrm>
            <a:off x="1824038" y="1912938"/>
            <a:ext cx="177800" cy="53975"/>
          </a:xfrm>
          <a:custGeom>
            <a:avLst/>
            <a:gdLst>
              <a:gd name="T0" fmla="*/ 0 w 112"/>
              <a:gd name="T1" fmla="*/ 0 h 34"/>
              <a:gd name="T2" fmla="*/ 112 w 112"/>
              <a:gd name="T3" fmla="*/ 0 h 34"/>
              <a:gd name="T4" fmla="*/ 112 w 112"/>
              <a:gd name="T5" fmla="*/ 23 h 34"/>
              <a:gd name="T6" fmla="*/ 112 w 112"/>
              <a:gd name="T7" fmla="*/ 34 h 34"/>
              <a:gd name="T8" fmla="*/ 0 w 112"/>
              <a:gd name="T9" fmla="*/ 34 h 34"/>
              <a:gd name="T10" fmla="*/ 0 w 112"/>
              <a:gd name="T11" fmla="*/ 23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23"/>
                </a:lnTo>
                <a:lnTo>
                  <a:pt x="112"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3189" name="Freeform 37">
            <a:extLst>
              <a:ext uri="{FF2B5EF4-FFF2-40B4-BE49-F238E27FC236}">
                <a16:creationId xmlns:a16="http://schemas.microsoft.com/office/drawing/2014/main" id="{B56C14AD-0FC2-EF49-A934-8437270A5A4D}"/>
              </a:ext>
            </a:extLst>
          </p:cNvPr>
          <p:cNvSpPr>
            <a:spLocks/>
          </p:cNvSpPr>
          <p:nvPr/>
        </p:nvSpPr>
        <p:spPr bwMode="auto">
          <a:xfrm>
            <a:off x="2089150" y="1912938"/>
            <a:ext cx="177800" cy="53975"/>
          </a:xfrm>
          <a:custGeom>
            <a:avLst/>
            <a:gdLst>
              <a:gd name="T0" fmla="*/ 0 w 112"/>
              <a:gd name="T1" fmla="*/ 0 h 34"/>
              <a:gd name="T2" fmla="*/ 112 w 112"/>
              <a:gd name="T3" fmla="*/ 0 h 34"/>
              <a:gd name="T4" fmla="*/ 112 w 112"/>
              <a:gd name="T5" fmla="*/ 23 h 34"/>
              <a:gd name="T6" fmla="*/ 112 w 112"/>
              <a:gd name="T7" fmla="*/ 34 h 34"/>
              <a:gd name="T8" fmla="*/ 0 w 112"/>
              <a:gd name="T9" fmla="*/ 34 h 34"/>
              <a:gd name="T10" fmla="*/ 0 w 112"/>
              <a:gd name="T11" fmla="*/ 23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23"/>
                </a:lnTo>
                <a:lnTo>
                  <a:pt x="112"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3190" name="Freeform 38">
            <a:extLst>
              <a:ext uri="{FF2B5EF4-FFF2-40B4-BE49-F238E27FC236}">
                <a16:creationId xmlns:a16="http://schemas.microsoft.com/office/drawing/2014/main" id="{78CC8C43-E705-3B41-92EE-EE474DC5F755}"/>
              </a:ext>
            </a:extLst>
          </p:cNvPr>
          <p:cNvSpPr>
            <a:spLocks/>
          </p:cNvSpPr>
          <p:nvPr/>
        </p:nvSpPr>
        <p:spPr bwMode="auto">
          <a:xfrm>
            <a:off x="2338388" y="1912938"/>
            <a:ext cx="176212" cy="53975"/>
          </a:xfrm>
          <a:custGeom>
            <a:avLst/>
            <a:gdLst>
              <a:gd name="T0" fmla="*/ 0 w 111"/>
              <a:gd name="T1" fmla="*/ 0 h 34"/>
              <a:gd name="T2" fmla="*/ 111 w 111"/>
              <a:gd name="T3" fmla="*/ 0 h 34"/>
              <a:gd name="T4" fmla="*/ 111 w 111"/>
              <a:gd name="T5" fmla="*/ 23 h 34"/>
              <a:gd name="T6" fmla="*/ 111 w 111"/>
              <a:gd name="T7" fmla="*/ 34 h 34"/>
              <a:gd name="T8" fmla="*/ 0 w 111"/>
              <a:gd name="T9" fmla="*/ 34 h 34"/>
              <a:gd name="T10" fmla="*/ 0 w 111"/>
              <a:gd name="T11" fmla="*/ 23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23"/>
                </a:lnTo>
                <a:lnTo>
                  <a:pt x="111"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3191" name="Freeform 39">
            <a:extLst>
              <a:ext uri="{FF2B5EF4-FFF2-40B4-BE49-F238E27FC236}">
                <a16:creationId xmlns:a16="http://schemas.microsoft.com/office/drawing/2014/main" id="{447D56EE-E98F-CC40-8D34-2A62E1B9A6EA}"/>
              </a:ext>
            </a:extLst>
          </p:cNvPr>
          <p:cNvSpPr>
            <a:spLocks/>
          </p:cNvSpPr>
          <p:nvPr/>
        </p:nvSpPr>
        <p:spPr bwMode="auto">
          <a:xfrm>
            <a:off x="2603500" y="1912938"/>
            <a:ext cx="177800" cy="53975"/>
          </a:xfrm>
          <a:custGeom>
            <a:avLst/>
            <a:gdLst>
              <a:gd name="T0" fmla="*/ 0 w 112"/>
              <a:gd name="T1" fmla="*/ 0 h 34"/>
              <a:gd name="T2" fmla="*/ 112 w 112"/>
              <a:gd name="T3" fmla="*/ 0 h 34"/>
              <a:gd name="T4" fmla="*/ 112 w 112"/>
              <a:gd name="T5" fmla="*/ 23 h 34"/>
              <a:gd name="T6" fmla="*/ 112 w 112"/>
              <a:gd name="T7" fmla="*/ 34 h 34"/>
              <a:gd name="T8" fmla="*/ 0 w 112"/>
              <a:gd name="T9" fmla="*/ 34 h 34"/>
              <a:gd name="T10" fmla="*/ 0 w 112"/>
              <a:gd name="T11" fmla="*/ 23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23"/>
                </a:lnTo>
                <a:lnTo>
                  <a:pt x="112"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3193" name="Line 41">
            <a:extLst>
              <a:ext uri="{FF2B5EF4-FFF2-40B4-BE49-F238E27FC236}">
                <a16:creationId xmlns:a16="http://schemas.microsoft.com/office/drawing/2014/main" id="{19D6050B-C9FE-E545-BE4B-EAFEB1807E82}"/>
              </a:ext>
            </a:extLst>
          </p:cNvPr>
          <p:cNvSpPr>
            <a:spLocks noChangeShapeType="1"/>
          </p:cNvSpPr>
          <p:nvPr/>
        </p:nvSpPr>
        <p:spPr bwMode="auto">
          <a:xfrm>
            <a:off x="1558925" y="2481263"/>
            <a:ext cx="1239838"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194" name="Line 42">
            <a:extLst>
              <a:ext uri="{FF2B5EF4-FFF2-40B4-BE49-F238E27FC236}">
                <a16:creationId xmlns:a16="http://schemas.microsoft.com/office/drawing/2014/main" id="{2AD08B44-F074-B343-A87E-1E14D2186643}"/>
              </a:ext>
            </a:extLst>
          </p:cNvPr>
          <p:cNvSpPr>
            <a:spLocks noChangeShapeType="1"/>
          </p:cNvSpPr>
          <p:nvPr/>
        </p:nvSpPr>
        <p:spPr bwMode="auto">
          <a:xfrm flipV="1">
            <a:off x="1539875" y="2779713"/>
            <a:ext cx="1246188" cy="3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195" name="Line 43">
            <a:extLst>
              <a:ext uri="{FF2B5EF4-FFF2-40B4-BE49-F238E27FC236}">
                <a16:creationId xmlns:a16="http://schemas.microsoft.com/office/drawing/2014/main" id="{1B07315D-B78B-BB45-98B1-53DFF94FE9A9}"/>
              </a:ext>
            </a:extLst>
          </p:cNvPr>
          <p:cNvSpPr>
            <a:spLocks noChangeShapeType="1"/>
          </p:cNvSpPr>
          <p:nvPr/>
        </p:nvSpPr>
        <p:spPr bwMode="auto">
          <a:xfrm>
            <a:off x="1558925" y="3101975"/>
            <a:ext cx="1239838"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196" name="Line 44">
            <a:extLst>
              <a:ext uri="{FF2B5EF4-FFF2-40B4-BE49-F238E27FC236}">
                <a16:creationId xmlns:a16="http://schemas.microsoft.com/office/drawing/2014/main" id="{080BAFE2-556C-2142-AD26-FB1233F02E84}"/>
              </a:ext>
            </a:extLst>
          </p:cNvPr>
          <p:cNvSpPr>
            <a:spLocks noChangeShapeType="1"/>
          </p:cNvSpPr>
          <p:nvPr/>
        </p:nvSpPr>
        <p:spPr bwMode="auto">
          <a:xfrm>
            <a:off x="1539875" y="3438525"/>
            <a:ext cx="1223963"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197" name="Line 45">
            <a:extLst>
              <a:ext uri="{FF2B5EF4-FFF2-40B4-BE49-F238E27FC236}">
                <a16:creationId xmlns:a16="http://schemas.microsoft.com/office/drawing/2014/main" id="{49B08792-AF86-3D42-9BB4-5001CDE37C2D}"/>
              </a:ext>
            </a:extLst>
          </p:cNvPr>
          <p:cNvSpPr>
            <a:spLocks noChangeShapeType="1"/>
          </p:cNvSpPr>
          <p:nvPr/>
        </p:nvSpPr>
        <p:spPr bwMode="auto">
          <a:xfrm flipV="1">
            <a:off x="1522413" y="4046538"/>
            <a:ext cx="1284287" cy="12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198" name="Line 46">
            <a:extLst>
              <a:ext uri="{FF2B5EF4-FFF2-40B4-BE49-F238E27FC236}">
                <a16:creationId xmlns:a16="http://schemas.microsoft.com/office/drawing/2014/main" id="{44E4FAB4-411D-0E45-916D-1183255185E1}"/>
              </a:ext>
            </a:extLst>
          </p:cNvPr>
          <p:cNvSpPr>
            <a:spLocks noChangeShapeType="1"/>
          </p:cNvSpPr>
          <p:nvPr/>
        </p:nvSpPr>
        <p:spPr bwMode="auto">
          <a:xfrm flipV="1">
            <a:off x="1519238" y="4941888"/>
            <a:ext cx="1282700" cy="12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199" name="Line 47">
            <a:extLst>
              <a:ext uri="{FF2B5EF4-FFF2-40B4-BE49-F238E27FC236}">
                <a16:creationId xmlns:a16="http://schemas.microsoft.com/office/drawing/2014/main" id="{AFF0E51B-C747-B547-9865-52D936D656A5}"/>
              </a:ext>
            </a:extLst>
          </p:cNvPr>
          <p:cNvSpPr>
            <a:spLocks noChangeShapeType="1"/>
          </p:cNvSpPr>
          <p:nvPr/>
        </p:nvSpPr>
        <p:spPr bwMode="auto">
          <a:xfrm>
            <a:off x="1522413" y="5213350"/>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200" name="Line 48">
            <a:extLst>
              <a:ext uri="{FF2B5EF4-FFF2-40B4-BE49-F238E27FC236}">
                <a16:creationId xmlns:a16="http://schemas.microsoft.com/office/drawing/2014/main" id="{A9B89AE0-F714-0140-A4C3-3B7F2758FD6A}"/>
              </a:ext>
            </a:extLst>
          </p:cNvPr>
          <p:cNvSpPr>
            <a:spLocks noChangeShapeType="1"/>
          </p:cNvSpPr>
          <p:nvPr/>
        </p:nvSpPr>
        <p:spPr bwMode="auto">
          <a:xfrm flipV="1">
            <a:off x="1539875" y="5688013"/>
            <a:ext cx="1241425" cy="3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201" name="Line 49">
            <a:extLst>
              <a:ext uri="{FF2B5EF4-FFF2-40B4-BE49-F238E27FC236}">
                <a16:creationId xmlns:a16="http://schemas.microsoft.com/office/drawing/2014/main" id="{1FA869E9-96AA-164B-9DBF-E4B7DA91CAD8}"/>
              </a:ext>
            </a:extLst>
          </p:cNvPr>
          <p:cNvSpPr>
            <a:spLocks noChangeShapeType="1"/>
          </p:cNvSpPr>
          <p:nvPr/>
        </p:nvSpPr>
        <p:spPr bwMode="auto">
          <a:xfrm>
            <a:off x="1539875" y="6027738"/>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202" name="Line 50">
            <a:extLst>
              <a:ext uri="{FF2B5EF4-FFF2-40B4-BE49-F238E27FC236}">
                <a16:creationId xmlns:a16="http://schemas.microsoft.com/office/drawing/2014/main" id="{76F33D5D-4403-A246-9226-25B0FEDA7A32}"/>
              </a:ext>
            </a:extLst>
          </p:cNvPr>
          <p:cNvSpPr>
            <a:spLocks noChangeShapeType="1"/>
          </p:cNvSpPr>
          <p:nvPr/>
        </p:nvSpPr>
        <p:spPr bwMode="auto">
          <a:xfrm>
            <a:off x="1558925" y="6667500"/>
            <a:ext cx="1239838"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203" name="Line 51">
            <a:extLst>
              <a:ext uri="{FF2B5EF4-FFF2-40B4-BE49-F238E27FC236}">
                <a16:creationId xmlns:a16="http://schemas.microsoft.com/office/drawing/2014/main" id="{81E21C6F-9775-CA44-B343-C1911A223329}"/>
              </a:ext>
            </a:extLst>
          </p:cNvPr>
          <p:cNvSpPr>
            <a:spLocks noChangeShapeType="1"/>
          </p:cNvSpPr>
          <p:nvPr/>
        </p:nvSpPr>
        <p:spPr bwMode="auto">
          <a:xfrm>
            <a:off x="1558925" y="7288213"/>
            <a:ext cx="1239838"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204" name="Rectangle 52">
            <a:extLst>
              <a:ext uri="{FF2B5EF4-FFF2-40B4-BE49-F238E27FC236}">
                <a16:creationId xmlns:a16="http://schemas.microsoft.com/office/drawing/2014/main" id="{290C8932-32C8-E441-B17A-E2BFCA5BC1A0}"/>
              </a:ext>
            </a:extLst>
          </p:cNvPr>
          <p:cNvSpPr>
            <a:spLocks noChangeArrowheads="1"/>
          </p:cNvSpPr>
          <p:nvPr/>
        </p:nvSpPr>
        <p:spPr bwMode="auto">
          <a:xfrm>
            <a:off x="1520825" y="5365750"/>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600">
              <a:latin typeface="Helvetica" pitchFamily="2" charset="0"/>
            </a:endParaRPr>
          </a:p>
        </p:txBody>
      </p:sp>
      <p:sp>
        <p:nvSpPr>
          <p:cNvPr id="1073205" name="Rectangle 53">
            <a:extLst>
              <a:ext uri="{FF2B5EF4-FFF2-40B4-BE49-F238E27FC236}">
                <a16:creationId xmlns:a16="http://schemas.microsoft.com/office/drawing/2014/main" id="{BCBBBE93-5D98-3147-892F-5D755A1FC319}"/>
              </a:ext>
            </a:extLst>
          </p:cNvPr>
          <p:cNvSpPr>
            <a:spLocks noChangeArrowheads="1"/>
          </p:cNvSpPr>
          <p:nvPr/>
        </p:nvSpPr>
        <p:spPr bwMode="auto">
          <a:xfrm>
            <a:off x="1498600" y="3719513"/>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600">
              <a:latin typeface="Helvetica" pitchFamily="2" charset="0"/>
            </a:endParaRPr>
          </a:p>
        </p:txBody>
      </p:sp>
      <p:sp>
        <p:nvSpPr>
          <p:cNvPr id="1073206" name="Rectangle 54">
            <a:extLst>
              <a:ext uri="{FF2B5EF4-FFF2-40B4-BE49-F238E27FC236}">
                <a16:creationId xmlns:a16="http://schemas.microsoft.com/office/drawing/2014/main" id="{F1D7EB5F-FBE1-204F-AA80-378ACE9C044B}"/>
              </a:ext>
            </a:extLst>
          </p:cNvPr>
          <p:cNvSpPr>
            <a:spLocks noChangeArrowheads="1"/>
          </p:cNvSpPr>
          <p:nvPr/>
        </p:nvSpPr>
        <p:spPr bwMode="auto">
          <a:xfrm>
            <a:off x="1535113" y="2144713"/>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200">
              <a:latin typeface="Helvetica" pitchFamily="2" charset="0"/>
            </a:endParaRPr>
          </a:p>
        </p:txBody>
      </p:sp>
      <p:sp>
        <p:nvSpPr>
          <p:cNvPr id="1073207" name="Rectangle 55">
            <a:extLst>
              <a:ext uri="{FF2B5EF4-FFF2-40B4-BE49-F238E27FC236}">
                <a16:creationId xmlns:a16="http://schemas.microsoft.com/office/drawing/2014/main" id="{87A7DCAA-00FA-2548-8B35-724F5852A1B0}"/>
              </a:ext>
            </a:extLst>
          </p:cNvPr>
          <p:cNvSpPr>
            <a:spLocks noChangeArrowheads="1"/>
          </p:cNvSpPr>
          <p:nvPr/>
        </p:nvSpPr>
        <p:spPr bwMode="auto">
          <a:xfrm>
            <a:off x="1500188" y="3924300"/>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200">
              <a:latin typeface="Helvetica" pitchFamily="2" charset="0"/>
            </a:endParaRPr>
          </a:p>
        </p:txBody>
      </p:sp>
      <p:sp>
        <p:nvSpPr>
          <p:cNvPr id="1073208" name="Rectangle 56">
            <a:extLst>
              <a:ext uri="{FF2B5EF4-FFF2-40B4-BE49-F238E27FC236}">
                <a16:creationId xmlns:a16="http://schemas.microsoft.com/office/drawing/2014/main" id="{81F6DDD1-C85A-2F42-8220-67D2F3CB9B7B}"/>
              </a:ext>
            </a:extLst>
          </p:cNvPr>
          <p:cNvSpPr>
            <a:spLocks noChangeArrowheads="1"/>
          </p:cNvSpPr>
          <p:nvPr/>
        </p:nvSpPr>
        <p:spPr bwMode="auto">
          <a:xfrm>
            <a:off x="1504950" y="5661025"/>
            <a:ext cx="2762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b="1">
                <a:solidFill>
                  <a:srgbClr val="000000"/>
                </a:solidFill>
                <a:latin typeface="Helvetica" pitchFamily="2" charset="0"/>
              </a:rPr>
              <a:t>*</a:t>
            </a:r>
            <a:endParaRPr lang="en-US" altLang="en-US">
              <a:latin typeface="Helvetica" pitchFamily="2" charset="0"/>
            </a:endParaRPr>
          </a:p>
        </p:txBody>
      </p:sp>
      <p:sp>
        <p:nvSpPr>
          <p:cNvPr id="1073209" name="Rectangle 57">
            <a:extLst>
              <a:ext uri="{FF2B5EF4-FFF2-40B4-BE49-F238E27FC236}">
                <a16:creationId xmlns:a16="http://schemas.microsoft.com/office/drawing/2014/main" id="{A9FCC10A-5BF6-E540-8640-BBF8343F759C}"/>
              </a:ext>
            </a:extLst>
          </p:cNvPr>
          <p:cNvSpPr>
            <a:spLocks noChangeArrowheads="1"/>
          </p:cNvSpPr>
          <p:nvPr/>
        </p:nvSpPr>
        <p:spPr bwMode="auto">
          <a:xfrm>
            <a:off x="1636713" y="3270250"/>
            <a:ext cx="3857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Helvetica" pitchFamily="2" charset="0"/>
              </a:rPr>
              <a:t>         </a:t>
            </a:r>
            <a:endParaRPr lang="en-US" altLang="en-US" sz="1200">
              <a:latin typeface="Helvetica" pitchFamily="2" charset="0"/>
            </a:endParaRPr>
          </a:p>
        </p:txBody>
      </p:sp>
      <p:sp>
        <p:nvSpPr>
          <p:cNvPr id="1073210" name="Rectangle 58">
            <a:extLst>
              <a:ext uri="{FF2B5EF4-FFF2-40B4-BE49-F238E27FC236}">
                <a16:creationId xmlns:a16="http://schemas.microsoft.com/office/drawing/2014/main" id="{29B4351F-F25E-4A4A-BD73-1182D8484BEC}"/>
              </a:ext>
            </a:extLst>
          </p:cNvPr>
          <p:cNvSpPr>
            <a:spLocks noChangeArrowheads="1"/>
          </p:cNvSpPr>
          <p:nvPr/>
        </p:nvSpPr>
        <p:spPr bwMode="auto">
          <a:xfrm>
            <a:off x="1443038" y="1690688"/>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        </a:t>
            </a:r>
            <a:endParaRPr lang="en-US" altLang="en-US" sz="1200">
              <a:latin typeface="Helvetica" pitchFamily="2" charset="0"/>
            </a:endParaRPr>
          </a:p>
        </p:txBody>
      </p:sp>
      <p:sp>
        <p:nvSpPr>
          <p:cNvPr id="1073211" name="Rectangle 59">
            <a:extLst>
              <a:ext uri="{FF2B5EF4-FFF2-40B4-BE49-F238E27FC236}">
                <a16:creationId xmlns:a16="http://schemas.microsoft.com/office/drawing/2014/main" id="{E0847EB7-F00C-A94C-834D-97E403B51E31}"/>
              </a:ext>
            </a:extLst>
          </p:cNvPr>
          <p:cNvSpPr>
            <a:spLocks noChangeArrowheads="1"/>
          </p:cNvSpPr>
          <p:nvPr/>
        </p:nvSpPr>
        <p:spPr bwMode="auto">
          <a:xfrm>
            <a:off x="119063" y="7415213"/>
            <a:ext cx="145415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endParaRPr lang="en-US" altLang="en-US" sz="1000">
              <a:latin typeface="Helvetica" pitchFamily="2" charset="0"/>
            </a:endParaRPr>
          </a:p>
        </p:txBody>
      </p:sp>
      <p:sp>
        <p:nvSpPr>
          <p:cNvPr id="1073212" name="Line 60">
            <a:extLst>
              <a:ext uri="{FF2B5EF4-FFF2-40B4-BE49-F238E27FC236}">
                <a16:creationId xmlns:a16="http://schemas.microsoft.com/office/drawing/2014/main" id="{58BDADA7-50DB-484B-8C53-712F417335AD}"/>
              </a:ext>
            </a:extLst>
          </p:cNvPr>
          <p:cNvSpPr>
            <a:spLocks noChangeShapeType="1"/>
          </p:cNvSpPr>
          <p:nvPr/>
        </p:nvSpPr>
        <p:spPr bwMode="auto">
          <a:xfrm flipV="1">
            <a:off x="1009650" y="5421313"/>
            <a:ext cx="420688"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213" name="Line 61">
            <a:extLst>
              <a:ext uri="{FF2B5EF4-FFF2-40B4-BE49-F238E27FC236}">
                <a16:creationId xmlns:a16="http://schemas.microsoft.com/office/drawing/2014/main" id="{F4DDD241-69EE-654E-9D76-8D21570A0DC8}"/>
              </a:ext>
            </a:extLst>
          </p:cNvPr>
          <p:cNvSpPr>
            <a:spLocks noChangeShapeType="1"/>
          </p:cNvSpPr>
          <p:nvPr/>
        </p:nvSpPr>
        <p:spPr bwMode="auto">
          <a:xfrm>
            <a:off x="495300" y="3598863"/>
            <a:ext cx="957263"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214" name="Line 62">
            <a:extLst>
              <a:ext uri="{FF2B5EF4-FFF2-40B4-BE49-F238E27FC236}">
                <a16:creationId xmlns:a16="http://schemas.microsoft.com/office/drawing/2014/main" id="{B54DA1DB-3C20-1945-BB89-5AC2E3F4B538}"/>
              </a:ext>
            </a:extLst>
          </p:cNvPr>
          <p:cNvSpPr>
            <a:spLocks noChangeShapeType="1"/>
          </p:cNvSpPr>
          <p:nvPr/>
        </p:nvSpPr>
        <p:spPr bwMode="auto">
          <a:xfrm flipV="1">
            <a:off x="2887663" y="334963"/>
            <a:ext cx="0" cy="71374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3215" name="AutoShape 63">
            <a:extLst>
              <a:ext uri="{FF2B5EF4-FFF2-40B4-BE49-F238E27FC236}">
                <a16:creationId xmlns:a16="http://schemas.microsoft.com/office/drawing/2014/main" id="{18FBD649-91AF-9D45-87BF-B590C8D9C264}"/>
              </a:ext>
            </a:extLst>
          </p:cNvPr>
          <p:cNvSpPr>
            <a:spLocks noChangeArrowheads="1"/>
          </p:cNvSpPr>
          <p:nvPr/>
        </p:nvSpPr>
        <p:spPr bwMode="auto">
          <a:xfrm rot="5400000">
            <a:off x="1538288" y="1941513"/>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73216" name="AutoShape 64">
            <a:extLst>
              <a:ext uri="{FF2B5EF4-FFF2-40B4-BE49-F238E27FC236}">
                <a16:creationId xmlns:a16="http://schemas.microsoft.com/office/drawing/2014/main" id="{53F24AAD-778B-934E-8E75-A54031F5189B}"/>
              </a:ext>
            </a:extLst>
          </p:cNvPr>
          <p:cNvSpPr>
            <a:spLocks noChangeArrowheads="1"/>
          </p:cNvSpPr>
          <p:nvPr/>
        </p:nvSpPr>
        <p:spPr bwMode="auto">
          <a:xfrm rot="5400000">
            <a:off x="1554163" y="3502025"/>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73217" name="AutoShape 65">
            <a:extLst>
              <a:ext uri="{FF2B5EF4-FFF2-40B4-BE49-F238E27FC236}">
                <a16:creationId xmlns:a16="http://schemas.microsoft.com/office/drawing/2014/main" id="{4811A7AB-6D37-D642-95AC-3A7FE0C5276C}"/>
              </a:ext>
            </a:extLst>
          </p:cNvPr>
          <p:cNvSpPr>
            <a:spLocks noChangeArrowheads="1"/>
          </p:cNvSpPr>
          <p:nvPr/>
        </p:nvSpPr>
        <p:spPr bwMode="auto">
          <a:xfrm rot="5400000">
            <a:off x="1552575" y="5135563"/>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73218" name="AutoShape 66">
            <a:extLst>
              <a:ext uri="{FF2B5EF4-FFF2-40B4-BE49-F238E27FC236}">
                <a16:creationId xmlns:a16="http://schemas.microsoft.com/office/drawing/2014/main" id="{BB192595-75EA-1D4A-8C79-076C2187A095}"/>
              </a:ext>
            </a:extLst>
          </p:cNvPr>
          <p:cNvSpPr>
            <a:spLocks noChangeArrowheads="1"/>
          </p:cNvSpPr>
          <p:nvPr/>
        </p:nvSpPr>
        <p:spPr bwMode="auto">
          <a:xfrm rot="5400000">
            <a:off x="1531938" y="6127750"/>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73219" name="Line 67">
            <a:extLst>
              <a:ext uri="{FF2B5EF4-FFF2-40B4-BE49-F238E27FC236}">
                <a16:creationId xmlns:a16="http://schemas.microsoft.com/office/drawing/2014/main" id="{ACC22B57-195D-014E-AB0B-33ED20491230}"/>
              </a:ext>
            </a:extLst>
          </p:cNvPr>
          <p:cNvSpPr>
            <a:spLocks noChangeShapeType="1"/>
          </p:cNvSpPr>
          <p:nvPr/>
        </p:nvSpPr>
        <p:spPr bwMode="auto">
          <a:xfrm flipV="1">
            <a:off x="1555750" y="1192213"/>
            <a:ext cx="1252538" cy="12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220" name="Line 68">
            <a:extLst>
              <a:ext uri="{FF2B5EF4-FFF2-40B4-BE49-F238E27FC236}">
                <a16:creationId xmlns:a16="http://schemas.microsoft.com/office/drawing/2014/main" id="{4E028D56-33BA-5242-B14C-005880F9F03C}"/>
              </a:ext>
            </a:extLst>
          </p:cNvPr>
          <p:cNvSpPr>
            <a:spLocks noChangeShapeType="1"/>
          </p:cNvSpPr>
          <p:nvPr/>
        </p:nvSpPr>
        <p:spPr bwMode="auto">
          <a:xfrm>
            <a:off x="3613150" y="121126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221" name="Line 69">
            <a:extLst>
              <a:ext uri="{FF2B5EF4-FFF2-40B4-BE49-F238E27FC236}">
                <a16:creationId xmlns:a16="http://schemas.microsoft.com/office/drawing/2014/main" id="{3A54E09E-F0A1-C745-82AC-4DC54847C81B}"/>
              </a:ext>
            </a:extLst>
          </p:cNvPr>
          <p:cNvSpPr>
            <a:spLocks noChangeShapeType="1"/>
          </p:cNvSpPr>
          <p:nvPr/>
        </p:nvSpPr>
        <p:spPr bwMode="auto">
          <a:xfrm>
            <a:off x="3613150" y="1500188"/>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222" name="Line 70">
            <a:extLst>
              <a:ext uri="{FF2B5EF4-FFF2-40B4-BE49-F238E27FC236}">
                <a16:creationId xmlns:a16="http://schemas.microsoft.com/office/drawing/2014/main" id="{F498E572-6458-D347-8E0E-8335654D4E3C}"/>
              </a:ext>
            </a:extLst>
          </p:cNvPr>
          <p:cNvSpPr>
            <a:spLocks noChangeShapeType="1"/>
          </p:cNvSpPr>
          <p:nvPr/>
        </p:nvSpPr>
        <p:spPr bwMode="auto">
          <a:xfrm>
            <a:off x="3613150" y="178911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223" name="Line 71">
            <a:extLst>
              <a:ext uri="{FF2B5EF4-FFF2-40B4-BE49-F238E27FC236}">
                <a16:creationId xmlns:a16="http://schemas.microsoft.com/office/drawing/2014/main" id="{76975DD9-1500-414B-BC1D-196F1C2AC401}"/>
              </a:ext>
            </a:extLst>
          </p:cNvPr>
          <p:cNvSpPr>
            <a:spLocks noChangeShapeType="1"/>
          </p:cNvSpPr>
          <p:nvPr/>
        </p:nvSpPr>
        <p:spPr bwMode="auto">
          <a:xfrm>
            <a:off x="3613150" y="2463800"/>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224" name="Line 72">
            <a:extLst>
              <a:ext uri="{FF2B5EF4-FFF2-40B4-BE49-F238E27FC236}">
                <a16:creationId xmlns:a16="http://schemas.microsoft.com/office/drawing/2014/main" id="{7D23F832-F316-644E-842D-226678C8502C}"/>
              </a:ext>
            </a:extLst>
          </p:cNvPr>
          <p:cNvSpPr>
            <a:spLocks noChangeShapeType="1"/>
          </p:cNvSpPr>
          <p:nvPr/>
        </p:nvSpPr>
        <p:spPr bwMode="auto">
          <a:xfrm>
            <a:off x="3630613" y="2765425"/>
            <a:ext cx="1223962"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225" name="Line 73">
            <a:extLst>
              <a:ext uri="{FF2B5EF4-FFF2-40B4-BE49-F238E27FC236}">
                <a16:creationId xmlns:a16="http://schemas.microsoft.com/office/drawing/2014/main" id="{858A860C-D583-6E4E-ADCB-58103524F410}"/>
              </a:ext>
            </a:extLst>
          </p:cNvPr>
          <p:cNvSpPr>
            <a:spLocks noChangeShapeType="1"/>
          </p:cNvSpPr>
          <p:nvPr/>
        </p:nvSpPr>
        <p:spPr bwMode="auto">
          <a:xfrm>
            <a:off x="3613150" y="308451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226" name="Line 74">
            <a:extLst>
              <a:ext uri="{FF2B5EF4-FFF2-40B4-BE49-F238E27FC236}">
                <a16:creationId xmlns:a16="http://schemas.microsoft.com/office/drawing/2014/main" id="{B6DA91BF-700C-E749-890B-A5FF4ABD685C}"/>
              </a:ext>
            </a:extLst>
          </p:cNvPr>
          <p:cNvSpPr>
            <a:spLocks noChangeShapeType="1"/>
          </p:cNvSpPr>
          <p:nvPr/>
        </p:nvSpPr>
        <p:spPr bwMode="auto">
          <a:xfrm>
            <a:off x="3613150" y="342106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227" name="Line 75">
            <a:extLst>
              <a:ext uri="{FF2B5EF4-FFF2-40B4-BE49-F238E27FC236}">
                <a16:creationId xmlns:a16="http://schemas.microsoft.com/office/drawing/2014/main" id="{7C9099E2-28BC-EE4E-9570-ED5FCF1C9401}"/>
              </a:ext>
            </a:extLst>
          </p:cNvPr>
          <p:cNvSpPr>
            <a:spLocks noChangeShapeType="1"/>
          </p:cNvSpPr>
          <p:nvPr/>
        </p:nvSpPr>
        <p:spPr bwMode="auto">
          <a:xfrm>
            <a:off x="3613150" y="4041775"/>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228" name="Line 76">
            <a:extLst>
              <a:ext uri="{FF2B5EF4-FFF2-40B4-BE49-F238E27FC236}">
                <a16:creationId xmlns:a16="http://schemas.microsoft.com/office/drawing/2014/main" id="{1B2138CF-D704-764E-8E7A-E96A8155B25F}"/>
              </a:ext>
            </a:extLst>
          </p:cNvPr>
          <p:cNvSpPr>
            <a:spLocks noChangeShapeType="1"/>
          </p:cNvSpPr>
          <p:nvPr/>
        </p:nvSpPr>
        <p:spPr bwMode="auto">
          <a:xfrm>
            <a:off x="3613150" y="4616450"/>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229" name="Line 77">
            <a:extLst>
              <a:ext uri="{FF2B5EF4-FFF2-40B4-BE49-F238E27FC236}">
                <a16:creationId xmlns:a16="http://schemas.microsoft.com/office/drawing/2014/main" id="{0FB6C716-601E-054B-B261-90ECA8094B58}"/>
              </a:ext>
            </a:extLst>
          </p:cNvPr>
          <p:cNvSpPr>
            <a:spLocks noChangeShapeType="1"/>
          </p:cNvSpPr>
          <p:nvPr/>
        </p:nvSpPr>
        <p:spPr bwMode="auto">
          <a:xfrm>
            <a:off x="3613150" y="4933950"/>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230" name="Line 78">
            <a:extLst>
              <a:ext uri="{FF2B5EF4-FFF2-40B4-BE49-F238E27FC236}">
                <a16:creationId xmlns:a16="http://schemas.microsoft.com/office/drawing/2014/main" id="{5368222A-5720-7440-A96D-6B6CA96DBD4E}"/>
              </a:ext>
            </a:extLst>
          </p:cNvPr>
          <p:cNvSpPr>
            <a:spLocks noChangeShapeType="1"/>
          </p:cNvSpPr>
          <p:nvPr/>
        </p:nvSpPr>
        <p:spPr bwMode="auto">
          <a:xfrm>
            <a:off x="3613150" y="5259388"/>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231" name="Line 79">
            <a:extLst>
              <a:ext uri="{FF2B5EF4-FFF2-40B4-BE49-F238E27FC236}">
                <a16:creationId xmlns:a16="http://schemas.microsoft.com/office/drawing/2014/main" id="{A3E4CA25-1C6E-D748-8DAD-B605137DD978}"/>
              </a:ext>
            </a:extLst>
          </p:cNvPr>
          <p:cNvSpPr>
            <a:spLocks noChangeShapeType="1"/>
          </p:cNvSpPr>
          <p:nvPr/>
        </p:nvSpPr>
        <p:spPr bwMode="auto">
          <a:xfrm>
            <a:off x="3595688" y="5673725"/>
            <a:ext cx="122237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232" name="Line 80">
            <a:extLst>
              <a:ext uri="{FF2B5EF4-FFF2-40B4-BE49-F238E27FC236}">
                <a16:creationId xmlns:a16="http://schemas.microsoft.com/office/drawing/2014/main" id="{478DB8DE-E076-3F41-8C46-BFDB373543B0}"/>
              </a:ext>
            </a:extLst>
          </p:cNvPr>
          <p:cNvSpPr>
            <a:spLocks noChangeShapeType="1"/>
          </p:cNvSpPr>
          <p:nvPr/>
        </p:nvSpPr>
        <p:spPr bwMode="auto">
          <a:xfrm>
            <a:off x="3578225" y="6010275"/>
            <a:ext cx="1239838"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236" name="Freeform 84">
            <a:extLst>
              <a:ext uri="{FF2B5EF4-FFF2-40B4-BE49-F238E27FC236}">
                <a16:creationId xmlns:a16="http://schemas.microsoft.com/office/drawing/2014/main" id="{0FC973E6-3664-F041-88B1-9AC70CCA1C55}"/>
              </a:ext>
            </a:extLst>
          </p:cNvPr>
          <p:cNvSpPr>
            <a:spLocks/>
          </p:cNvSpPr>
          <p:nvPr/>
        </p:nvSpPr>
        <p:spPr bwMode="auto">
          <a:xfrm>
            <a:off x="3560763" y="1912938"/>
            <a:ext cx="176212" cy="53975"/>
          </a:xfrm>
          <a:custGeom>
            <a:avLst/>
            <a:gdLst>
              <a:gd name="T0" fmla="*/ 0 w 111"/>
              <a:gd name="T1" fmla="*/ 0 h 34"/>
              <a:gd name="T2" fmla="*/ 111 w 111"/>
              <a:gd name="T3" fmla="*/ 0 h 34"/>
              <a:gd name="T4" fmla="*/ 111 w 111"/>
              <a:gd name="T5" fmla="*/ 12 h 34"/>
              <a:gd name="T6" fmla="*/ 111 w 111"/>
              <a:gd name="T7" fmla="*/ 34 h 34"/>
              <a:gd name="T8" fmla="*/ 0 w 111"/>
              <a:gd name="T9" fmla="*/ 34 h 34"/>
              <a:gd name="T10" fmla="*/ 0 w 111"/>
              <a:gd name="T11" fmla="*/ 12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12"/>
                </a:lnTo>
                <a:lnTo>
                  <a:pt x="111"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3237" name="Freeform 85">
            <a:extLst>
              <a:ext uri="{FF2B5EF4-FFF2-40B4-BE49-F238E27FC236}">
                <a16:creationId xmlns:a16="http://schemas.microsoft.com/office/drawing/2014/main" id="{D63FD596-7DCF-3243-86FC-A863EAB9C950}"/>
              </a:ext>
            </a:extLst>
          </p:cNvPr>
          <p:cNvSpPr>
            <a:spLocks/>
          </p:cNvSpPr>
          <p:nvPr/>
        </p:nvSpPr>
        <p:spPr bwMode="auto">
          <a:xfrm>
            <a:off x="3808413" y="1912938"/>
            <a:ext cx="177800" cy="53975"/>
          </a:xfrm>
          <a:custGeom>
            <a:avLst/>
            <a:gdLst>
              <a:gd name="T0" fmla="*/ 0 w 112"/>
              <a:gd name="T1" fmla="*/ 0 h 34"/>
              <a:gd name="T2" fmla="*/ 112 w 112"/>
              <a:gd name="T3" fmla="*/ 0 h 34"/>
              <a:gd name="T4" fmla="*/ 112 w 112"/>
              <a:gd name="T5" fmla="*/ 12 h 34"/>
              <a:gd name="T6" fmla="*/ 112 w 112"/>
              <a:gd name="T7" fmla="*/ 34 h 34"/>
              <a:gd name="T8" fmla="*/ 0 w 112"/>
              <a:gd name="T9" fmla="*/ 34 h 34"/>
              <a:gd name="T10" fmla="*/ 0 w 112"/>
              <a:gd name="T11" fmla="*/ 12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12"/>
                </a:lnTo>
                <a:lnTo>
                  <a:pt x="112"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3238" name="Freeform 86">
            <a:extLst>
              <a:ext uri="{FF2B5EF4-FFF2-40B4-BE49-F238E27FC236}">
                <a16:creationId xmlns:a16="http://schemas.microsoft.com/office/drawing/2014/main" id="{06C37DF5-EC94-E245-A7CB-624BF2D1A757}"/>
              </a:ext>
            </a:extLst>
          </p:cNvPr>
          <p:cNvSpPr>
            <a:spLocks/>
          </p:cNvSpPr>
          <p:nvPr/>
        </p:nvSpPr>
        <p:spPr bwMode="auto">
          <a:xfrm>
            <a:off x="4073525" y="1912938"/>
            <a:ext cx="177800" cy="53975"/>
          </a:xfrm>
          <a:custGeom>
            <a:avLst/>
            <a:gdLst>
              <a:gd name="T0" fmla="*/ 0 w 112"/>
              <a:gd name="T1" fmla="*/ 0 h 34"/>
              <a:gd name="T2" fmla="*/ 112 w 112"/>
              <a:gd name="T3" fmla="*/ 0 h 34"/>
              <a:gd name="T4" fmla="*/ 112 w 112"/>
              <a:gd name="T5" fmla="*/ 12 h 34"/>
              <a:gd name="T6" fmla="*/ 112 w 112"/>
              <a:gd name="T7" fmla="*/ 34 h 34"/>
              <a:gd name="T8" fmla="*/ 0 w 112"/>
              <a:gd name="T9" fmla="*/ 34 h 34"/>
              <a:gd name="T10" fmla="*/ 0 w 112"/>
              <a:gd name="T11" fmla="*/ 12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12"/>
                </a:lnTo>
                <a:lnTo>
                  <a:pt x="112"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3239" name="Freeform 87">
            <a:extLst>
              <a:ext uri="{FF2B5EF4-FFF2-40B4-BE49-F238E27FC236}">
                <a16:creationId xmlns:a16="http://schemas.microsoft.com/office/drawing/2014/main" id="{C585F408-A1DD-0540-923A-29424EC8A4B5}"/>
              </a:ext>
            </a:extLst>
          </p:cNvPr>
          <p:cNvSpPr>
            <a:spLocks/>
          </p:cNvSpPr>
          <p:nvPr/>
        </p:nvSpPr>
        <p:spPr bwMode="auto">
          <a:xfrm>
            <a:off x="4340225" y="1912938"/>
            <a:ext cx="176213" cy="53975"/>
          </a:xfrm>
          <a:custGeom>
            <a:avLst/>
            <a:gdLst>
              <a:gd name="T0" fmla="*/ 0 w 111"/>
              <a:gd name="T1" fmla="*/ 0 h 34"/>
              <a:gd name="T2" fmla="*/ 111 w 111"/>
              <a:gd name="T3" fmla="*/ 0 h 34"/>
              <a:gd name="T4" fmla="*/ 111 w 111"/>
              <a:gd name="T5" fmla="*/ 12 h 34"/>
              <a:gd name="T6" fmla="*/ 111 w 111"/>
              <a:gd name="T7" fmla="*/ 34 h 34"/>
              <a:gd name="T8" fmla="*/ 0 w 111"/>
              <a:gd name="T9" fmla="*/ 34 h 34"/>
              <a:gd name="T10" fmla="*/ 0 w 111"/>
              <a:gd name="T11" fmla="*/ 12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12"/>
                </a:lnTo>
                <a:lnTo>
                  <a:pt x="111"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3240" name="Freeform 88">
            <a:extLst>
              <a:ext uri="{FF2B5EF4-FFF2-40B4-BE49-F238E27FC236}">
                <a16:creationId xmlns:a16="http://schemas.microsoft.com/office/drawing/2014/main" id="{FD2C2DB2-7394-2A47-A08E-5B32273C36FE}"/>
              </a:ext>
            </a:extLst>
          </p:cNvPr>
          <p:cNvSpPr>
            <a:spLocks/>
          </p:cNvSpPr>
          <p:nvPr/>
        </p:nvSpPr>
        <p:spPr bwMode="auto">
          <a:xfrm>
            <a:off x="4605338" y="1912938"/>
            <a:ext cx="177800" cy="53975"/>
          </a:xfrm>
          <a:custGeom>
            <a:avLst/>
            <a:gdLst>
              <a:gd name="T0" fmla="*/ 0 w 112"/>
              <a:gd name="T1" fmla="*/ 0 h 34"/>
              <a:gd name="T2" fmla="*/ 112 w 112"/>
              <a:gd name="T3" fmla="*/ 0 h 34"/>
              <a:gd name="T4" fmla="*/ 112 w 112"/>
              <a:gd name="T5" fmla="*/ 12 h 34"/>
              <a:gd name="T6" fmla="*/ 112 w 112"/>
              <a:gd name="T7" fmla="*/ 34 h 34"/>
              <a:gd name="T8" fmla="*/ 0 w 112"/>
              <a:gd name="T9" fmla="*/ 34 h 34"/>
              <a:gd name="T10" fmla="*/ 0 w 112"/>
              <a:gd name="T11" fmla="*/ 12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12"/>
                </a:lnTo>
                <a:lnTo>
                  <a:pt x="112"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3241" name="Rectangle 89">
            <a:extLst>
              <a:ext uri="{FF2B5EF4-FFF2-40B4-BE49-F238E27FC236}">
                <a16:creationId xmlns:a16="http://schemas.microsoft.com/office/drawing/2014/main" id="{6C379B68-F3AF-084E-A3F5-80F2B31FD862}"/>
              </a:ext>
            </a:extLst>
          </p:cNvPr>
          <p:cNvSpPr>
            <a:spLocks noChangeArrowheads="1"/>
          </p:cNvSpPr>
          <p:nvPr/>
        </p:nvSpPr>
        <p:spPr bwMode="auto">
          <a:xfrm>
            <a:off x="3619500" y="862013"/>
            <a:ext cx="220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A</a:t>
            </a:r>
            <a:endParaRPr lang="en-US" altLang="en-US" sz="1200">
              <a:latin typeface="Engravers MT" panose="02090707080505020304" pitchFamily="18" charset="77"/>
            </a:endParaRPr>
          </a:p>
        </p:txBody>
      </p:sp>
      <p:sp>
        <p:nvSpPr>
          <p:cNvPr id="1073242" name="Rectangle 90">
            <a:extLst>
              <a:ext uri="{FF2B5EF4-FFF2-40B4-BE49-F238E27FC236}">
                <a16:creationId xmlns:a16="http://schemas.microsoft.com/office/drawing/2014/main" id="{3698C108-507E-054C-B8BD-4DA89EF3A5E9}"/>
              </a:ext>
            </a:extLst>
          </p:cNvPr>
          <p:cNvSpPr>
            <a:spLocks noChangeArrowheads="1"/>
          </p:cNvSpPr>
          <p:nvPr/>
        </p:nvSpPr>
        <p:spPr bwMode="auto">
          <a:xfrm>
            <a:off x="3597275" y="1168400"/>
            <a:ext cx="238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H</a:t>
            </a:r>
            <a:endParaRPr lang="en-US" altLang="en-US" sz="1200">
              <a:latin typeface="Engravers MT" panose="02090707080505020304" pitchFamily="18" charset="77"/>
            </a:endParaRPr>
          </a:p>
        </p:txBody>
      </p:sp>
      <p:sp>
        <p:nvSpPr>
          <p:cNvPr id="1073243" name="Rectangle 91">
            <a:extLst>
              <a:ext uri="{FF2B5EF4-FFF2-40B4-BE49-F238E27FC236}">
                <a16:creationId xmlns:a16="http://schemas.microsoft.com/office/drawing/2014/main" id="{B5C60E3A-3EFC-2D43-85AE-F748EC110B93}"/>
              </a:ext>
            </a:extLst>
          </p:cNvPr>
          <p:cNvSpPr>
            <a:spLocks noChangeArrowheads="1"/>
          </p:cNvSpPr>
          <p:nvPr/>
        </p:nvSpPr>
        <p:spPr bwMode="auto">
          <a:xfrm>
            <a:off x="3584575" y="1457325"/>
            <a:ext cx="220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Y</a:t>
            </a:r>
            <a:endParaRPr lang="en-US" altLang="en-US" sz="1200">
              <a:latin typeface="Engravers MT" panose="02090707080505020304" pitchFamily="18" charset="77"/>
            </a:endParaRPr>
          </a:p>
        </p:txBody>
      </p:sp>
      <p:sp>
        <p:nvSpPr>
          <p:cNvPr id="1073244" name="Rectangle 92">
            <a:extLst>
              <a:ext uri="{FF2B5EF4-FFF2-40B4-BE49-F238E27FC236}">
                <a16:creationId xmlns:a16="http://schemas.microsoft.com/office/drawing/2014/main" id="{2D1E0238-D7EA-644A-A595-D4AAEB4963D0}"/>
              </a:ext>
            </a:extLst>
          </p:cNvPr>
          <p:cNvSpPr>
            <a:spLocks noChangeArrowheads="1"/>
          </p:cNvSpPr>
          <p:nvPr/>
        </p:nvSpPr>
        <p:spPr bwMode="auto">
          <a:xfrm>
            <a:off x="3567113" y="2125663"/>
            <a:ext cx="220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Y</a:t>
            </a:r>
            <a:endParaRPr lang="en-US" altLang="en-US" sz="1200">
              <a:latin typeface="Engravers MT" panose="02090707080505020304" pitchFamily="18" charset="77"/>
            </a:endParaRPr>
          </a:p>
        </p:txBody>
      </p:sp>
      <p:sp>
        <p:nvSpPr>
          <p:cNvPr id="1073245" name="Rectangle 93">
            <a:extLst>
              <a:ext uri="{FF2B5EF4-FFF2-40B4-BE49-F238E27FC236}">
                <a16:creationId xmlns:a16="http://schemas.microsoft.com/office/drawing/2014/main" id="{8A47153D-1345-6A47-971D-B2EF18822916}"/>
              </a:ext>
            </a:extLst>
          </p:cNvPr>
          <p:cNvSpPr>
            <a:spLocks noChangeArrowheads="1"/>
          </p:cNvSpPr>
          <p:nvPr/>
        </p:nvSpPr>
        <p:spPr bwMode="auto">
          <a:xfrm>
            <a:off x="3602038" y="2433638"/>
            <a:ext cx="220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Y</a:t>
            </a:r>
            <a:endParaRPr lang="en-US" altLang="en-US" sz="1200">
              <a:latin typeface="Engravers MT" panose="02090707080505020304" pitchFamily="18" charset="77"/>
            </a:endParaRPr>
          </a:p>
        </p:txBody>
      </p:sp>
      <p:sp>
        <p:nvSpPr>
          <p:cNvPr id="1073246" name="Rectangle 94">
            <a:extLst>
              <a:ext uri="{FF2B5EF4-FFF2-40B4-BE49-F238E27FC236}">
                <a16:creationId xmlns:a16="http://schemas.microsoft.com/office/drawing/2014/main" id="{BFDF6002-B848-4F42-9935-C840694E5C8A}"/>
              </a:ext>
            </a:extLst>
          </p:cNvPr>
          <p:cNvSpPr>
            <a:spLocks noChangeArrowheads="1"/>
          </p:cNvSpPr>
          <p:nvPr/>
        </p:nvSpPr>
        <p:spPr bwMode="auto">
          <a:xfrm>
            <a:off x="3578225" y="2733675"/>
            <a:ext cx="274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M</a:t>
            </a:r>
            <a:endParaRPr lang="en-US" altLang="en-US" sz="1200">
              <a:latin typeface="Engravers MT" panose="02090707080505020304" pitchFamily="18" charset="77"/>
            </a:endParaRPr>
          </a:p>
        </p:txBody>
      </p:sp>
      <p:sp>
        <p:nvSpPr>
          <p:cNvPr id="1073247" name="Rectangle 95">
            <a:extLst>
              <a:ext uri="{FF2B5EF4-FFF2-40B4-BE49-F238E27FC236}">
                <a16:creationId xmlns:a16="http://schemas.microsoft.com/office/drawing/2014/main" id="{CDAF627D-7ECB-8442-BC93-9C44667B7846}"/>
              </a:ext>
            </a:extLst>
          </p:cNvPr>
          <p:cNvSpPr>
            <a:spLocks noChangeArrowheads="1"/>
          </p:cNvSpPr>
          <p:nvPr/>
        </p:nvSpPr>
        <p:spPr bwMode="auto">
          <a:xfrm>
            <a:off x="3600450" y="307181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O</a:t>
            </a:r>
            <a:endParaRPr lang="en-US" altLang="en-US" sz="1200">
              <a:latin typeface="Engravers MT" panose="02090707080505020304" pitchFamily="18" charset="77"/>
            </a:endParaRPr>
          </a:p>
        </p:txBody>
      </p:sp>
      <p:sp>
        <p:nvSpPr>
          <p:cNvPr id="1073248" name="Rectangle 96">
            <a:extLst>
              <a:ext uri="{FF2B5EF4-FFF2-40B4-BE49-F238E27FC236}">
                <a16:creationId xmlns:a16="http://schemas.microsoft.com/office/drawing/2014/main" id="{038BB090-0D1F-8A4C-8234-FBB85B579C42}"/>
              </a:ext>
            </a:extLst>
          </p:cNvPr>
          <p:cNvSpPr>
            <a:spLocks noChangeArrowheads="1"/>
          </p:cNvSpPr>
          <p:nvPr/>
        </p:nvSpPr>
        <p:spPr bwMode="auto">
          <a:xfrm>
            <a:off x="3602038" y="4270375"/>
            <a:ext cx="238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H</a:t>
            </a:r>
            <a:endParaRPr lang="en-US" altLang="en-US" sz="1200">
              <a:latin typeface="Engravers MT" panose="02090707080505020304" pitchFamily="18" charset="77"/>
            </a:endParaRPr>
          </a:p>
        </p:txBody>
      </p:sp>
      <p:sp>
        <p:nvSpPr>
          <p:cNvPr id="1073249" name="Rectangle 97">
            <a:extLst>
              <a:ext uri="{FF2B5EF4-FFF2-40B4-BE49-F238E27FC236}">
                <a16:creationId xmlns:a16="http://schemas.microsoft.com/office/drawing/2014/main" id="{9D74766E-1162-EC47-98C7-74317581B268}"/>
              </a:ext>
            </a:extLst>
          </p:cNvPr>
          <p:cNvSpPr>
            <a:spLocks noChangeArrowheads="1"/>
          </p:cNvSpPr>
          <p:nvPr/>
        </p:nvSpPr>
        <p:spPr bwMode="auto">
          <a:xfrm>
            <a:off x="3602038" y="4583113"/>
            <a:ext cx="238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N</a:t>
            </a:r>
            <a:endParaRPr lang="en-US" altLang="en-US" sz="1200">
              <a:latin typeface="Engravers MT" panose="02090707080505020304" pitchFamily="18" charset="77"/>
            </a:endParaRPr>
          </a:p>
        </p:txBody>
      </p:sp>
      <p:sp>
        <p:nvSpPr>
          <p:cNvPr id="1073250" name="Rectangle 98">
            <a:extLst>
              <a:ext uri="{FF2B5EF4-FFF2-40B4-BE49-F238E27FC236}">
                <a16:creationId xmlns:a16="http://schemas.microsoft.com/office/drawing/2014/main" id="{1C2AC5B0-4A68-6B4C-9897-518225A2D795}"/>
              </a:ext>
            </a:extLst>
          </p:cNvPr>
          <p:cNvSpPr>
            <a:spLocks noChangeArrowheads="1"/>
          </p:cNvSpPr>
          <p:nvPr/>
        </p:nvSpPr>
        <p:spPr bwMode="auto">
          <a:xfrm>
            <a:off x="3622675" y="4910138"/>
            <a:ext cx="201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Z</a:t>
            </a:r>
            <a:endParaRPr lang="en-US" altLang="en-US" sz="1200">
              <a:latin typeface="Engravers MT" panose="02090707080505020304" pitchFamily="18" charset="77"/>
            </a:endParaRPr>
          </a:p>
        </p:txBody>
      </p:sp>
      <p:sp>
        <p:nvSpPr>
          <p:cNvPr id="1073251" name="Rectangle 99">
            <a:extLst>
              <a:ext uri="{FF2B5EF4-FFF2-40B4-BE49-F238E27FC236}">
                <a16:creationId xmlns:a16="http://schemas.microsoft.com/office/drawing/2014/main" id="{76AADBF0-5E2A-B347-8F83-0F3E831E0A83}"/>
              </a:ext>
            </a:extLst>
          </p:cNvPr>
          <p:cNvSpPr>
            <a:spLocks noChangeArrowheads="1"/>
          </p:cNvSpPr>
          <p:nvPr/>
        </p:nvSpPr>
        <p:spPr bwMode="auto">
          <a:xfrm>
            <a:off x="3602038" y="5337175"/>
            <a:ext cx="220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Y</a:t>
            </a:r>
            <a:endParaRPr lang="en-US" altLang="en-US" sz="1200">
              <a:latin typeface="Engravers MT" panose="02090707080505020304" pitchFamily="18" charset="77"/>
            </a:endParaRPr>
          </a:p>
        </p:txBody>
      </p:sp>
      <p:sp>
        <p:nvSpPr>
          <p:cNvPr id="1073252" name="Rectangle 100">
            <a:extLst>
              <a:ext uri="{FF2B5EF4-FFF2-40B4-BE49-F238E27FC236}">
                <a16:creationId xmlns:a16="http://schemas.microsoft.com/office/drawing/2014/main" id="{E2D68ED3-3A44-D746-9FA1-F1F464063FB5}"/>
              </a:ext>
            </a:extLst>
          </p:cNvPr>
          <p:cNvSpPr>
            <a:spLocks noChangeArrowheads="1"/>
          </p:cNvSpPr>
          <p:nvPr/>
        </p:nvSpPr>
        <p:spPr bwMode="auto">
          <a:xfrm>
            <a:off x="3602038" y="5678488"/>
            <a:ext cx="238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D</a:t>
            </a:r>
            <a:endParaRPr lang="en-US" altLang="en-US" sz="1200">
              <a:latin typeface="Engravers MT" panose="02090707080505020304" pitchFamily="18" charset="77"/>
            </a:endParaRPr>
          </a:p>
        </p:txBody>
      </p:sp>
      <p:sp>
        <p:nvSpPr>
          <p:cNvPr id="1073254" name="Rectangle 102">
            <a:extLst>
              <a:ext uri="{FF2B5EF4-FFF2-40B4-BE49-F238E27FC236}">
                <a16:creationId xmlns:a16="http://schemas.microsoft.com/office/drawing/2014/main" id="{36D5A2AA-C773-4F41-9AFE-EF0270FA5CBC}"/>
              </a:ext>
            </a:extLst>
          </p:cNvPr>
          <p:cNvSpPr>
            <a:spLocks noChangeArrowheads="1"/>
          </p:cNvSpPr>
          <p:nvPr/>
        </p:nvSpPr>
        <p:spPr bwMode="auto">
          <a:xfrm>
            <a:off x="3497263" y="376238"/>
            <a:ext cx="14017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l"/>
            <a:r>
              <a:rPr lang="en-US" altLang="en-US" sz="1400" b="1">
                <a:solidFill>
                  <a:srgbClr val="000000"/>
                </a:solidFill>
                <a:latin typeface="Helvetica" pitchFamily="2" charset="0"/>
              </a:rPr>
              <a:t> Menguraikan</a:t>
            </a:r>
            <a:endParaRPr lang="en-US" altLang="en-US" sz="1200">
              <a:latin typeface="Engravers MT" panose="02090707080505020304" pitchFamily="18" charset="77"/>
            </a:endParaRPr>
          </a:p>
        </p:txBody>
      </p:sp>
      <p:sp>
        <p:nvSpPr>
          <p:cNvPr id="1073255" name="Rectangle 103">
            <a:extLst>
              <a:ext uri="{FF2B5EF4-FFF2-40B4-BE49-F238E27FC236}">
                <a16:creationId xmlns:a16="http://schemas.microsoft.com/office/drawing/2014/main" id="{57C185CE-7C25-4B48-AE05-E2F89DAB98A5}"/>
              </a:ext>
            </a:extLst>
          </p:cNvPr>
          <p:cNvSpPr>
            <a:spLocks noChangeArrowheads="1"/>
          </p:cNvSpPr>
          <p:nvPr/>
        </p:nvSpPr>
        <p:spPr bwMode="auto">
          <a:xfrm>
            <a:off x="3559175" y="588963"/>
            <a:ext cx="13779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b="1">
                <a:solidFill>
                  <a:srgbClr val="000000"/>
                </a:solidFill>
                <a:latin typeface="Helvetica" pitchFamily="2" charset="0"/>
              </a:rPr>
              <a:t>Kitab Nabi-Nabi!</a:t>
            </a:r>
            <a:endParaRPr lang="en-US" altLang="en-US" sz="1200">
              <a:latin typeface="Engravers MT" panose="02090707080505020304" pitchFamily="18" charset="77"/>
            </a:endParaRPr>
          </a:p>
        </p:txBody>
      </p:sp>
      <p:sp>
        <p:nvSpPr>
          <p:cNvPr id="1073256" name="Rectangle 104">
            <a:extLst>
              <a:ext uri="{FF2B5EF4-FFF2-40B4-BE49-F238E27FC236}">
                <a16:creationId xmlns:a16="http://schemas.microsoft.com/office/drawing/2014/main" id="{C646BE3B-A003-8345-9EE6-811D116C1E29}"/>
              </a:ext>
            </a:extLst>
          </p:cNvPr>
          <p:cNvSpPr>
            <a:spLocks noChangeArrowheads="1"/>
          </p:cNvSpPr>
          <p:nvPr/>
        </p:nvSpPr>
        <p:spPr bwMode="auto">
          <a:xfrm>
            <a:off x="4195763" y="862013"/>
            <a:ext cx="55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nda</a:t>
            </a:r>
            <a:endParaRPr lang="en-US" altLang="en-US" sz="1200" i="1">
              <a:latin typeface="Engravers MT" panose="02090707080505020304" pitchFamily="18" charset="77"/>
            </a:endParaRPr>
          </a:p>
        </p:txBody>
      </p:sp>
      <p:sp>
        <p:nvSpPr>
          <p:cNvPr id="1073257" name="Rectangle 105">
            <a:extLst>
              <a:ext uri="{FF2B5EF4-FFF2-40B4-BE49-F238E27FC236}">
                <a16:creationId xmlns:a16="http://schemas.microsoft.com/office/drawing/2014/main" id="{B20C2FCB-B1A2-B944-9C00-1C32A8CB4713}"/>
              </a:ext>
            </a:extLst>
          </p:cNvPr>
          <p:cNvSpPr>
            <a:spLocks noChangeArrowheads="1"/>
          </p:cNvSpPr>
          <p:nvPr/>
        </p:nvSpPr>
        <p:spPr bwMode="auto">
          <a:xfrm>
            <a:off x="3736975" y="1150938"/>
            <a:ext cx="642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arus</a:t>
            </a:r>
            <a:endParaRPr lang="en-US" altLang="en-US" sz="1200" i="1">
              <a:latin typeface="Engravers MT" panose="02090707080505020304" pitchFamily="18" charset="77"/>
            </a:endParaRPr>
          </a:p>
        </p:txBody>
      </p:sp>
      <p:sp>
        <p:nvSpPr>
          <p:cNvPr id="1073258" name="Rectangle 106">
            <a:extLst>
              <a:ext uri="{FF2B5EF4-FFF2-40B4-BE49-F238E27FC236}">
                <a16:creationId xmlns:a16="http://schemas.microsoft.com/office/drawing/2014/main" id="{59F30218-E760-AA44-A6A3-F8C4941150A9}"/>
              </a:ext>
            </a:extLst>
          </p:cNvPr>
          <p:cNvSpPr>
            <a:spLocks noChangeArrowheads="1"/>
          </p:cNvSpPr>
          <p:nvPr/>
        </p:nvSpPr>
        <p:spPr bwMode="auto">
          <a:xfrm>
            <a:off x="4233863" y="1452563"/>
            <a:ext cx="606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akin</a:t>
            </a:r>
            <a:endParaRPr lang="en-US" altLang="en-US" sz="1200" i="1">
              <a:latin typeface="Engravers MT" panose="02090707080505020304" pitchFamily="18" charset="77"/>
            </a:endParaRPr>
          </a:p>
        </p:txBody>
      </p:sp>
      <p:sp>
        <p:nvSpPr>
          <p:cNvPr id="1073259" name="Rectangle 107">
            <a:extLst>
              <a:ext uri="{FF2B5EF4-FFF2-40B4-BE49-F238E27FC236}">
                <a16:creationId xmlns:a16="http://schemas.microsoft.com/office/drawing/2014/main" id="{CD75194E-655D-3A4D-85D1-6EE90C6764CB}"/>
              </a:ext>
            </a:extLst>
          </p:cNvPr>
          <p:cNvSpPr>
            <a:spLocks noChangeArrowheads="1"/>
          </p:cNvSpPr>
          <p:nvPr/>
        </p:nvSpPr>
        <p:spPr bwMode="auto">
          <a:xfrm>
            <a:off x="4014788" y="2120900"/>
            <a:ext cx="698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esus</a:t>
            </a:r>
            <a:endParaRPr lang="en-US" altLang="en-US" sz="1200" i="1">
              <a:latin typeface="Engravers MT" panose="02090707080505020304" pitchFamily="18" charset="77"/>
            </a:endParaRPr>
          </a:p>
        </p:txBody>
      </p:sp>
      <p:sp>
        <p:nvSpPr>
          <p:cNvPr id="1073260" name="Rectangle 108">
            <a:extLst>
              <a:ext uri="{FF2B5EF4-FFF2-40B4-BE49-F238E27FC236}">
                <a16:creationId xmlns:a16="http://schemas.microsoft.com/office/drawing/2014/main" id="{08CC40F8-E625-9A43-B96C-44355D25DC62}"/>
              </a:ext>
            </a:extLst>
          </p:cNvPr>
          <p:cNvSpPr>
            <a:spLocks noChangeArrowheads="1"/>
          </p:cNvSpPr>
          <p:nvPr/>
        </p:nvSpPr>
        <p:spPr bwMode="auto">
          <a:xfrm>
            <a:off x="3898900" y="2439988"/>
            <a:ext cx="55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ang</a:t>
            </a:r>
            <a:endParaRPr lang="en-US" altLang="en-US" sz="1200" i="1">
              <a:latin typeface="Engravers MT" panose="02090707080505020304" pitchFamily="18" charset="77"/>
            </a:endParaRPr>
          </a:p>
        </p:txBody>
      </p:sp>
      <p:sp>
        <p:nvSpPr>
          <p:cNvPr id="1073261" name="Rectangle 109">
            <a:extLst>
              <a:ext uri="{FF2B5EF4-FFF2-40B4-BE49-F238E27FC236}">
                <a16:creationId xmlns:a16="http://schemas.microsoft.com/office/drawing/2014/main" id="{F1E69D8A-1B2A-8E45-A470-5966F319275F}"/>
              </a:ext>
            </a:extLst>
          </p:cNvPr>
          <p:cNvSpPr>
            <a:spLocks noChangeArrowheads="1"/>
          </p:cNvSpPr>
          <p:nvPr/>
        </p:nvSpPr>
        <p:spPr bwMode="auto">
          <a:xfrm>
            <a:off x="3927475" y="2847975"/>
            <a:ext cx="11033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i="1">
                <a:solidFill>
                  <a:srgbClr val="000000"/>
                </a:solidFill>
                <a:latin typeface="Helvetica" pitchFamily="2" charset="0"/>
              </a:rPr>
              <a:t>enyelamatkan</a:t>
            </a:r>
          </a:p>
        </p:txBody>
      </p:sp>
      <p:sp>
        <p:nvSpPr>
          <p:cNvPr id="1073262" name="Rectangle 110">
            <a:extLst>
              <a:ext uri="{FF2B5EF4-FFF2-40B4-BE49-F238E27FC236}">
                <a16:creationId xmlns:a16="http://schemas.microsoft.com/office/drawing/2014/main" id="{16E74938-CBE6-E14A-A437-E03554F15ADD}"/>
              </a:ext>
            </a:extLst>
          </p:cNvPr>
          <p:cNvSpPr>
            <a:spLocks noChangeArrowheads="1"/>
          </p:cNvSpPr>
          <p:nvPr/>
        </p:nvSpPr>
        <p:spPr bwMode="auto">
          <a:xfrm>
            <a:off x="3905250" y="3079750"/>
            <a:ext cx="661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rang</a:t>
            </a:r>
            <a:endParaRPr lang="en-US" altLang="en-US" sz="1200" i="1">
              <a:latin typeface="Engravers MT" panose="02090707080505020304" pitchFamily="18" charset="77"/>
            </a:endParaRPr>
          </a:p>
        </p:txBody>
      </p:sp>
      <p:sp>
        <p:nvSpPr>
          <p:cNvPr id="1073263" name="Rectangle 111">
            <a:extLst>
              <a:ext uri="{FF2B5EF4-FFF2-40B4-BE49-F238E27FC236}">
                <a16:creationId xmlns:a16="http://schemas.microsoft.com/office/drawing/2014/main" id="{F9216E24-03A5-5A4E-B751-6A2EA05056D7}"/>
              </a:ext>
            </a:extLst>
          </p:cNvPr>
          <p:cNvSpPr>
            <a:spLocks noChangeArrowheads="1"/>
          </p:cNvSpPr>
          <p:nvPr/>
        </p:nvSpPr>
        <p:spPr bwMode="auto">
          <a:xfrm>
            <a:off x="3954463" y="4910138"/>
            <a:ext cx="973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aliman</a:t>
            </a:r>
            <a:endParaRPr lang="en-US" altLang="en-US" sz="1200" i="1">
              <a:latin typeface="Engravers MT" panose="02090707080505020304" pitchFamily="18" charset="77"/>
            </a:endParaRPr>
          </a:p>
        </p:txBody>
      </p:sp>
      <p:sp>
        <p:nvSpPr>
          <p:cNvPr id="1073264" name="Rectangle 112">
            <a:extLst>
              <a:ext uri="{FF2B5EF4-FFF2-40B4-BE49-F238E27FC236}">
                <a16:creationId xmlns:a16="http://schemas.microsoft.com/office/drawing/2014/main" id="{AA2F9D11-4ECA-3B45-96BB-A55B913935EE}"/>
              </a:ext>
            </a:extLst>
          </p:cNvPr>
          <p:cNvSpPr>
            <a:spLocks noChangeArrowheads="1"/>
          </p:cNvSpPr>
          <p:nvPr/>
        </p:nvSpPr>
        <p:spPr bwMode="auto">
          <a:xfrm>
            <a:off x="4073525" y="5324475"/>
            <a:ext cx="55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ang</a:t>
            </a:r>
            <a:endParaRPr lang="en-US" altLang="en-US" sz="1200" i="1">
              <a:latin typeface="Engravers MT" panose="02090707080505020304" pitchFamily="18" charset="77"/>
            </a:endParaRPr>
          </a:p>
        </p:txBody>
      </p:sp>
      <p:sp>
        <p:nvSpPr>
          <p:cNvPr id="1073265" name="Rectangle 113">
            <a:extLst>
              <a:ext uri="{FF2B5EF4-FFF2-40B4-BE49-F238E27FC236}">
                <a16:creationId xmlns:a16="http://schemas.microsoft.com/office/drawing/2014/main" id="{62C936A4-84C3-A84E-A1A9-B85F8DC18F48}"/>
              </a:ext>
            </a:extLst>
          </p:cNvPr>
          <p:cNvSpPr>
            <a:spLocks noChangeArrowheads="1"/>
          </p:cNvSpPr>
          <p:nvPr/>
        </p:nvSpPr>
        <p:spPr bwMode="auto">
          <a:xfrm>
            <a:off x="4057650" y="5673725"/>
            <a:ext cx="717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ianut</a:t>
            </a:r>
            <a:endParaRPr lang="en-US" altLang="en-US" sz="1200" i="1">
              <a:latin typeface="Engravers MT" panose="02090707080505020304" pitchFamily="18" charset="77"/>
            </a:endParaRPr>
          </a:p>
        </p:txBody>
      </p:sp>
      <p:sp>
        <p:nvSpPr>
          <p:cNvPr id="1073271" name="Rectangle 119">
            <a:extLst>
              <a:ext uri="{FF2B5EF4-FFF2-40B4-BE49-F238E27FC236}">
                <a16:creationId xmlns:a16="http://schemas.microsoft.com/office/drawing/2014/main" id="{E0C6E370-DEEC-094C-9907-74CE06512073}"/>
              </a:ext>
            </a:extLst>
          </p:cNvPr>
          <p:cNvSpPr>
            <a:spLocks noChangeArrowheads="1"/>
          </p:cNvSpPr>
          <p:nvPr/>
        </p:nvSpPr>
        <p:spPr bwMode="auto">
          <a:xfrm>
            <a:off x="3557588" y="3627438"/>
            <a:ext cx="1216025"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2800">
                <a:latin typeface="Helvetica" pitchFamily="2" charset="0"/>
              </a:rPr>
              <a:t>Y</a:t>
            </a:r>
          </a:p>
        </p:txBody>
      </p:sp>
      <p:sp>
        <p:nvSpPr>
          <p:cNvPr id="1073272" name="Rectangle 120">
            <a:extLst>
              <a:ext uri="{FF2B5EF4-FFF2-40B4-BE49-F238E27FC236}">
                <a16:creationId xmlns:a16="http://schemas.microsoft.com/office/drawing/2014/main" id="{541D7811-35C5-234E-A63F-D6736C382DD6}"/>
              </a:ext>
            </a:extLst>
          </p:cNvPr>
          <p:cNvSpPr>
            <a:spLocks noChangeArrowheads="1"/>
          </p:cNvSpPr>
          <p:nvPr/>
        </p:nvSpPr>
        <p:spPr bwMode="auto">
          <a:xfrm>
            <a:off x="3913188" y="4208463"/>
            <a:ext cx="1209675"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2800" i="1">
                <a:latin typeface="Helvetica" pitchFamily="2" charset="0"/>
              </a:rPr>
              <a:t>apus</a:t>
            </a:r>
          </a:p>
        </p:txBody>
      </p:sp>
      <p:sp>
        <p:nvSpPr>
          <p:cNvPr id="1073273" name="Rectangle 121">
            <a:extLst>
              <a:ext uri="{FF2B5EF4-FFF2-40B4-BE49-F238E27FC236}">
                <a16:creationId xmlns:a16="http://schemas.microsoft.com/office/drawing/2014/main" id="{BF75CF71-8AB0-4047-AA8D-597A519D550D}"/>
              </a:ext>
            </a:extLst>
          </p:cNvPr>
          <p:cNvSpPr>
            <a:spLocks noChangeArrowheads="1"/>
          </p:cNvSpPr>
          <p:nvPr/>
        </p:nvSpPr>
        <p:spPr bwMode="auto">
          <a:xfrm>
            <a:off x="3922713" y="4546600"/>
            <a:ext cx="8604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2400" i="1">
                <a:latin typeface="Helvetica" pitchFamily="2" charset="0"/>
              </a:rPr>
              <a:t>ilai</a:t>
            </a:r>
          </a:p>
        </p:txBody>
      </p:sp>
      <p:sp>
        <p:nvSpPr>
          <p:cNvPr id="1073274" name="Rectangle 122">
            <a:extLst>
              <a:ext uri="{FF2B5EF4-FFF2-40B4-BE49-F238E27FC236}">
                <a16:creationId xmlns:a16="http://schemas.microsoft.com/office/drawing/2014/main" id="{DEAFD5B4-A7E4-A745-AD49-CCE3FD96B7D4}"/>
              </a:ext>
            </a:extLst>
          </p:cNvPr>
          <p:cNvSpPr>
            <a:spLocks noChangeArrowheads="1"/>
          </p:cNvSpPr>
          <p:nvPr/>
        </p:nvSpPr>
        <p:spPr bwMode="auto">
          <a:xfrm>
            <a:off x="-73025" y="2462213"/>
            <a:ext cx="1385888" cy="5826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YEHUDA:</a:t>
            </a:r>
          </a:p>
          <a:p>
            <a:pPr>
              <a:lnSpc>
                <a:spcPct val="65000"/>
              </a:lnSpc>
              <a:spcBef>
                <a:spcPct val="50000"/>
              </a:spcBef>
            </a:pPr>
            <a:r>
              <a:rPr lang="en-US" altLang="en-US" b="1" i="1" u="sng">
                <a:solidFill>
                  <a:schemeClr val="bg1"/>
                </a:solidFill>
                <a:latin typeface="Helvetica" pitchFamily="2" charset="0"/>
              </a:rPr>
              <a:t>MEROSOT</a:t>
            </a:r>
          </a:p>
        </p:txBody>
      </p:sp>
      <p:sp>
        <p:nvSpPr>
          <p:cNvPr id="1073275" name="Rectangle 123">
            <a:extLst>
              <a:ext uri="{FF2B5EF4-FFF2-40B4-BE49-F238E27FC236}">
                <a16:creationId xmlns:a16="http://schemas.microsoft.com/office/drawing/2014/main" id="{F94D2A73-59B7-AE4C-B0FD-AB13B33CC866}"/>
              </a:ext>
            </a:extLst>
          </p:cNvPr>
          <p:cNvSpPr>
            <a:spLocks noChangeArrowheads="1"/>
          </p:cNvSpPr>
          <p:nvPr/>
        </p:nvSpPr>
        <p:spPr bwMode="auto">
          <a:xfrm>
            <a:off x="-82550" y="6505575"/>
            <a:ext cx="1385888" cy="582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YEHUDA:</a:t>
            </a:r>
          </a:p>
          <a:p>
            <a:pPr>
              <a:lnSpc>
                <a:spcPct val="65000"/>
              </a:lnSpc>
              <a:spcBef>
                <a:spcPct val="50000"/>
              </a:spcBef>
            </a:pPr>
            <a:r>
              <a:rPr lang="en-US" altLang="en-US" b="1" i="1" u="sng">
                <a:solidFill>
                  <a:schemeClr val="bg1"/>
                </a:solidFill>
                <a:latin typeface="Helvetica" pitchFamily="2" charset="0"/>
              </a:rPr>
              <a:t>KEMBALI</a:t>
            </a:r>
          </a:p>
        </p:txBody>
      </p:sp>
      <p:sp>
        <p:nvSpPr>
          <p:cNvPr id="1073276" name="Rectangle 124">
            <a:extLst>
              <a:ext uri="{FF2B5EF4-FFF2-40B4-BE49-F238E27FC236}">
                <a16:creationId xmlns:a16="http://schemas.microsoft.com/office/drawing/2014/main" id="{71870034-2D56-5F4C-80BB-084E2EBCCBEB}"/>
              </a:ext>
            </a:extLst>
          </p:cNvPr>
          <p:cNvSpPr>
            <a:spLocks noChangeArrowheads="1"/>
          </p:cNvSpPr>
          <p:nvPr/>
        </p:nvSpPr>
        <p:spPr bwMode="auto">
          <a:xfrm>
            <a:off x="-63500" y="1074738"/>
            <a:ext cx="1385888" cy="7604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ISRAEL:</a:t>
            </a:r>
          </a:p>
          <a:p>
            <a:pPr>
              <a:lnSpc>
                <a:spcPct val="65000"/>
              </a:lnSpc>
              <a:spcBef>
                <a:spcPct val="50000"/>
              </a:spcBef>
            </a:pPr>
            <a:r>
              <a:rPr lang="en-US" altLang="en-US" b="1">
                <a:solidFill>
                  <a:schemeClr val="bg1"/>
                </a:solidFill>
                <a:latin typeface="Helvetica" pitchFamily="2" charset="0"/>
              </a:rPr>
              <a:t>HANYA (Utara.)</a:t>
            </a:r>
            <a:endParaRPr lang="en-US" altLang="en-US" b="1" i="1" u="sng">
              <a:solidFill>
                <a:schemeClr val="bg1"/>
              </a:solidFill>
              <a:latin typeface="Helvetica" pitchFamily="2" charset="0"/>
            </a:endParaRPr>
          </a:p>
        </p:txBody>
      </p:sp>
      <p:sp>
        <p:nvSpPr>
          <p:cNvPr id="1073277" name="Freeform 125">
            <a:extLst>
              <a:ext uri="{FF2B5EF4-FFF2-40B4-BE49-F238E27FC236}">
                <a16:creationId xmlns:a16="http://schemas.microsoft.com/office/drawing/2014/main" id="{3CE5621D-74E2-964C-A17C-9093B6BAE36E}"/>
              </a:ext>
            </a:extLst>
          </p:cNvPr>
          <p:cNvSpPr>
            <a:spLocks/>
          </p:cNvSpPr>
          <p:nvPr/>
        </p:nvSpPr>
        <p:spPr bwMode="auto">
          <a:xfrm>
            <a:off x="514350" y="3611563"/>
            <a:ext cx="120650" cy="396875"/>
          </a:xfrm>
          <a:custGeom>
            <a:avLst/>
            <a:gdLst>
              <a:gd name="T0" fmla="*/ 45 w 357"/>
              <a:gd name="T1" fmla="*/ 0 h 1173"/>
              <a:gd name="T2" fmla="*/ 357 w 357"/>
              <a:gd name="T3" fmla="*/ 1162 h 1173"/>
              <a:gd name="T4" fmla="*/ 312 w 357"/>
              <a:gd name="T5" fmla="*/ 1173 h 1173"/>
              <a:gd name="T6" fmla="*/ 0 w 357"/>
              <a:gd name="T7" fmla="*/ 11 h 1173"/>
              <a:gd name="T8" fmla="*/ 45 w 357"/>
              <a:gd name="T9" fmla="*/ 0 h 1173"/>
            </a:gdLst>
            <a:ahLst/>
            <a:cxnLst>
              <a:cxn ang="0">
                <a:pos x="T0" y="T1"/>
              </a:cxn>
              <a:cxn ang="0">
                <a:pos x="T2" y="T3"/>
              </a:cxn>
              <a:cxn ang="0">
                <a:pos x="T4" y="T5"/>
              </a:cxn>
              <a:cxn ang="0">
                <a:pos x="T6" y="T7"/>
              </a:cxn>
              <a:cxn ang="0">
                <a:pos x="T8" y="T9"/>
              </a:cxn>
            </a:cxnLst>
            <a:rect l="0" t="0" r="r" b="b"/>
            <a:pathLst>
              <a:path w="357" h="1173">
                <a:moveTo>
                  <a:pt x="45" y="0"/>
                </a:moveTo>
                <a:lnTo>
                  <a:pt x="357" y="1162"/>
                </a:lnTo>
                <a:lnTo>
                  <a:pt x="312" y="1173"/>
                </a:lnTo>
                <a:lnTo>
                  <a:pt x="0" y="11"/>
                </a:lnTo>
                <a:lnTo>
                  <a:pt x="45" y="0"/>
                </a:lnTo>
                <a:close/>
              </a:path>
            </a:pathLst>
          </a:custGeom>
          <a:solidFill>
            <a:srgbClr val="000000"/>
          </a:solidFill>
          <a:ln w="57150" cmpd="sng">
            <a:solidFill>
              <a:srgbClr val="000000"/>
            </a:solidFill>
            <a:round/>
            <a:headEnd/>
            <a:tailEnd/>
          </a:ln>
        </p:spPr>
        <p:txBody>
          <a:bodyPr/>
          <a:lstStyle/>
          <a:p>
            <a:endParaRPr lang="en-US"/>
          </a:p>
        </p:txBody>
      </p:sp>
      <p:sp>
        <p:nvSpPr>
          <p:cNvPr id="1073278" name="Rectangle 126">
            <a:extLst>
              <a:ext uri="{FF2B5EF4-FFF2-40B4-BE49-F238E27FC236}">
                <a16:creationId xmlns:a16="http://schemas.microsoft.com/office/drawing/2014/main" id="{53929F2A-E9DC-294D-A5DB-7A6A0EB09D14}"/>
              </a:ext>
            </a:extLst>
          </p:cNvPr>
          <p:cNvSpPr>
            <a:spLocks noChangeArrowheads="1"/>
          </p:cNvSpPr>
          <p:nvPr/>
        </p:nvSpPr>
        <p:spPr bwMode="auto">
          <a:xfrm>
            <a:off x="0" y="4241800"/>
            <a:ext cx="1385888" cy="582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YEHUDA:</a:t>
            </a:r>
          </a:p>
          <a:p>
            <a:pPr>
              <a:lnSpc>
                <a:spcPct val="65000"/>
              </a:lnSpc>
              <a:spcBef>
                <a:spcPct val="50000"/>
              </a:spcBef>
            </a:pPr>
            <a:r>
              <a:rPr lang="en-US" altLang="en-US" b="1" i="1" u="sng">
                <a:solidFill>
                  <a:schemeClr val="bg1"/>
                </a:solidFill>
                <a:latin typeface="Helvetica" pitchFamily="2" charset="0"/>
              </a:rPr>
              <a:t>KRISIS</a:t>
            </a:r>
          </a:p>
        </p:txBody>
      </p:sp>
      <p:sp>
        <p:nvSpPr>
          <p:cNvPr id="1073279" name="Freeform 127">
            <a:extLst>
              <a:ext uri="{FF2B5EF4-FFF2-40B4-BE49-F238E27FC236}">
                <a16:creationId xmlns:a16="http://schemas.microsoft.com/office/drawing/2014/main" id="{A5AF4DA0-EF39-0441-B2FC-296EC6941E77}"/>
              </a:ext>
            </a:extLst>
          </p:cNvPr>
          <p:cNvSpPr>
            <a:spLocks/>
          </p:cNvSpPr>
          <p:nvPr/>
        </p:nvSpPr>
        <p:spPr bwMode="auto">
          <a:xfrm>
            <a:off x="915988" y="4945063"/>
            <a:ext cx="117475" cy="481012"/>
          </a:xfrm>
          <a:custGeom>
            <a:avLst/>
            <a:gdLst>
              <a:gd name="T0" fmla="*/ 45 w 357"/>
              <a:gd name="T1" fmla="*/ 0 h 1173"/>
              <a:gd name="T2" fmla="*/ 357 w 357"/>
              <a:gd name="T3" fmla="*/ 1162 h 1173"/>
              <a:gd name="T4" fmla="*/ 312 w 357"/>
              <a:gd name="T5" fmla="*/ 1173 h 1173"/>
              <a:gd name="T6" fmla="*/ 0 w 357"/>
              <a:gd name="T7" fmla="*/ 11 h 1173"/>
              <a:gd name="T8" fmla="*/ 45 w 357"/>
              <a:gd name="T9" fmla="*/ 0 h 1173"/>
            </a:gdLst>
            <a:ahLst/>
            <a:cxnLst>
              <a:cxn ang="0">
                <a:pos x="T0" y="T1"/>
              </a:cxn>
              <a:cxn ang="0">
                <a:pos x="T2" y="T3"/>
              </a:cxn>
              <a:cxn ang="0">
                <a:pos x="T4" y="T5"/>
              </a:cxn>
              <a:cxn ang="0">
                <a:pos x="T6" y="T7"/>
              </a:cxn>
              <a:cxn ang="0">
                <a:pos x="T8" y="T9"/>
              </a:cxn>
            </a:cxnLst>
            <a:rect l="0" t="0" r="r" b="b"/>
            <a:pathLst>
              <a:path w="357" h="1173">
                <a:moveTo>
                  <a:pt x="45" y="0"/>
                </a:moveTo>
                <a:lnTo>
                  <a:pt x="357" y="1162"/>
                </a:lnTo>
                <a:lnTo>
                  <a:pt x="312" y="1173"/>
                </a:lnTo>
                <a:lnTo>
                  <a:pt x="0" y="11"/>
                </a:lnTo>
                <a:lnTo>
                  <a:pt x="45" y="0"/>
                </a:lnTo>
                <a:close/>
              </a:path>
            </a:pathLst>
          </a:custGeom>
          <a:solidFill>
            <a:srgbClr val="000000"/>
          </a:solidFill>
          <a:ln w="57150" cmpd="sng">
            <a:solidFill>
              <a:srgbClr val="000000"/>
            </a:solidFill>
            <a:round/>
            <a:headEnd/>
            <a:tailEnd/>
          </a:ln>
        </p:spPr>
        <p:txBody>
          <a:bodyPr/>
          <a:lstStyle/>
          <a:p>
            <a:endParaRPr lang="en-US"/>
          </a:p>
        </p:txBody>
      </p:sp>
      <p:sp>
        <p:nvSpPr>
          <p:cNvPr id="1073280" name="Rectangle 128">
            <a:extLst>
              <a:ext uri="{FF2B5EF4-FFF2-40B4-BE49-F238E27FC236}">
                <a16:creationId xmlns:a16="http://schemas.microsoft.com/office/drawing/2014/main" id="{5BDA1D5F-D269-B84C-9E6F-1528A956E5D4}"/>
              </a:ext>
            </a:extLst>
          </p:cNvPr>
          <p:cNvSpPr>
            <a:spLocks noChangeArrowheads="1"/>
          </p:cNvSpPr>
          <p:nvPr/>
        </p:nvSpPr>
        <p:spPr bwMode="auto">
          <a:xfrm>
            <a:off x="-79375" y="5257800"/>
            <a:ext cx="1317625" cy="9540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lnSpc>
                <a:spcPct val="65000"/>
              </a:lnSpc>
              <a:spcBef>
                <a:spcPct val="50000"/>
              </a:spcBef>
            </a:pPr>
            <a:r>
              <a:rPr lang="en-US" altLang="en-US" b="1">
                <a:solidFill>
                  <a:schemeClr val="bg1"/>
                </a:solidFill>
                <a:latin typeface="Helvetica" pitchFamily="2" charset="0"/>
              </a:rPr>
              <a:t>YEHUDA:</a:t>
            </a:r>
          </a:p>
          <a:p>
            <a:pPr algn="l">
              <a:spcBef>
                <a:spcPct val="50000"/>
              </a:spcBef>
            </a:pPr>
            <a:r>
              <a:rPr lang="en-US" altLang="en-US" b="1" i="1" u="sng">
                <a:solidFill>
                  <a:schemeClr val="bg1"/>
                </a:solidFill>
                <a:latin typeface="Helvetica" pitchFamily="2" charset="0"/>
              </a:rPr>
              <a:t>PEMBUANGAN</a:t>
            </a:r>
          </a:p>
        </p:txBody>
      </p:sp>
      <p:sp>
        <p:nvSpPr>
          <p:cNvPr id="1073281" name="Rectangle 129">
            <a:extLst>
              <a:ext uri="{FF2B5EF4-FFF2-40B4-BE49-F238E27FC236}">
                <a16:creationId xmlns:a16="http://schemas.microsoft.com/office/drawing/2014/main" id="{66346E26-0C69-AC46-8E3A-F933786FBEEB}"/>
              </a:ext>
            </a:extLst>
          </p:cNvPr>
          <p:cNvSpPr>
            <a:spLocks noChangeArrowheads="1"/>
          </p:cNvSpPr>
          <p:nvPr/>
        </p:nvSpPr>
        <p:spPr bwMode="auto">
          <a:xfrm>
            <a:off x="3430588" y="330200"/>
            <a:ext cx="1620837" cy="7135813"/>
          </a:xfrm>
          <a:prstGeom prst="rect">
            <a:avLst/>
          </a:prstGeom>
          <a:noFill/>
          <a:ln w="793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3282" name="Rectangle 130">
            <a:extLst>
              <a:ext uri="{FF2B5EF4-FFF2-40B4-BE49-F238E27FC236}">
                <a16:creationId xmlns:a16="http://schemas.microsoft.com/office/drawing/2014/main" id="{A3907972-2A92-6B44-8F48-998DF3DF468B}"/>
              </a:ext>
            </a:extLst>
          </p:cNvPr>
          <p:cNvSpPr>
            <a:spLocks noChangeArrowheads="1"/>
          </p:cNvSpPr>
          <p:nvPr/>
        </p:nvSpPr>
        <p:spPr bwMode="auto">
          <a:xfrm>
            <a:off x="1493838" y="3309938"/>
            <a:ext cx="911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200" b="1">
                <a:solidFill>
                  <a:srgbClr val="000000"/>
                </a:solidFill>
                <a:latin typeface="Helvetica" pitchFamily="2" charset="0"/>
              </a:rPr>
              <a:t>         (Edom)</a:t>
            </a:r>
            <a:endParaRPr lang="en-US" altLang="en-US" sz="1200">
              <a:latin typeface="Helvetica" pitchFamily="2" charset="0"/>
            </a:endParaRPr>
          </a:p>
        </p:txBody>
      </p:sp>
      <p:sp>
        <p:nvSpPr>
          <p:cNvPr id="1073283" name="Text Box 131">
            <a:extLst>
              <a:ext uri="{FF2B5EF4-FFF2-40B4-BE49-F238E27FC236}">
                <a16:creationId xmlns:a16="http://schemas.microsoft.com/office/drawing/2014/main" id="{7958F53A-D120-7B4C-A622-A0A1885110E0}"/>
              </a:ext>
            </a:extLst>
          </p:cNvPr>
          <p:cNvSpPr txBox="1">
            <a:spLocks noChangeArrowheads="1"/>
          </p:cNvSpPr>
          <p:nvPr/>
        </p:nvSpPr>
        <p:spPr bwMode="auto">
          <a:xfrm>
            <a:off x="1936750" y="4695825"/>
            <a:ext cx="1130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200" b="1">
                <a:latin typeface="Helvetica" pitchFamily="2" charset="0"/>
              </a:rPr>
              <a:t>(Niveveh)</a:t>
            </a:r>
          </a:p>
        </p:txBody>
      </p:sp>
      <p:sp>
        <p:nvSpPr>
          <p:cNvPr id="1073284" name="Rectangle 132">
            <a:extLst>
              <a:ext uri="{FF2B5EF4-FFF2-40B4-BE49-F238E27FC236}">
                <a16:creationId xmlns:a16="http://schemas.microsoft.com/office/drawing/2014/main" id="{D5B9DE54-BF1F-5344-AF3F-A88FC38C151B}"/>
              </a:ext>
            </a:extLst>
          </p:cNvPr>
          <p:cNvSpPr>
            <a:spLocks noChangeArrowheads="1"/>
          </p:cNvSpPr>
          <p:nvPr/>
        </p:nvSpPr>
        <p:spPr bwMode="auto">
          <a:xfrm>
            <a:off x="1816100" y="1662113"/>
            <a:ext cx="593725" cy="182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200" b="1">
                <a:latin typeface="Arial" panose="020B0604020202020204" pitchFamily="34" charset="0"/>
              </a:rPr>
              <a:t>(Niniwe)</a:t>
            </a:r>
            <a:endParaRPr lang="en-US" altLang="en-US" sz="1200">
              <a:latin typeface="Arial" panose="020B0604020202020204" pitchFamily="34" charset="0"/>
            </a:endParaRPr>
          </a:p>
        </p:txBody>
      </p:sp>
      <p:sp>
        <p:nvSpPr>
          <p:cNvPr id="1073285" name="Rectangle 133">
            <a:extLst>
              <a:ext uri="{FF2B5EF4-FFF2-40B4-BE49-F238E27FC236}">
                <a16:creationId xmlns:a16="http://schemas.microsoft.com/office/drawing/2014/main" id="{89B4C792-E41A-0E46-9A3C-E11F5E963E32}"/>
              </a:ext>
            </a:extLst>
          </p:cNvPr>
          <p:cNvSpPr>
            <a:spLocks noChangeArrowheads="1"/>
          </p:cNvSpPr>
          <p:nvPr/>
        </p:nvSpPr>
        <p:spPr bwMode="auto">
          <a:xfrm>
            <a:off x="1685925" y="309403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Obaja</a:t>
            </a:r>
            <a:endParaRPr lang="en-US" altLang="en-US" sz="1600">
              <a:latin typeface="Helvetica" pitchFamily="2" charset="0"/>
            </a:endParaRPr>
          </a:p>
        </p:txBody>
      </p:sp>
      <p:sp>
        <p:nvSpPr>
          <p:cNvPr id="1073286" name="Rectangle 134">
            <a:extLst>
              <a:ext uri="{FF2B5EF4-FFF2-40B4-BE49-F238E27FC236}">
                <a16:creationId xmlns:a16="http://schemas.microsoft.com/office/drawing/2014/main" id="{3C49B29E-E678-F441-8CF8-88791E5858DB}"/>
              </a:ext>
            </a:extLst>
          </p:cNvPr>
          <p:cNvSpPr>
            <a:spLocks noChangeArrowheads="1"/>
          </p:cNvSpPr>
          <p:nvPr/>
        </p:nvSpPr>
        <p:spPr bwMode="auto">
          <a:xfrm>
            <a:off x="1887538" y="2243138"/>
            <a:ext cx="78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Yesaya</a:t>
            </a:r>
            <a:endParaRPr lang="en-US" altLang="en-US">
              <a:latin typeface="Helvetica" pitchFamily="2" charset="0"/>
            </a:endParaRPr>
          </a:p>
        </p:txBody>
      </p:sp>
      <p:sp>
        <p:nvSpPr>
          <p:cNvPr id="1073287" name="Rectangle 135">
            <a:extLst>
              <a:ext uri="{FF2B5EF4-FFF2-40B4-BE49-F238E27FC236}">
                <a16:creationId xmlns:a16="http://schemas.microsoft.com/office/drawing/2014/main" id="{13D152C9-8B8D-C54C-852C-C0F9397DB74E}"/>
              </a:ext>
            </a:extLst>
          </p:cNvPr>
          <p:cNvSpPr>
            <a:spLocks noChangeArrowheads="1"/>
          </p:cNvSpPr>
          <p:nvPr/>
        </p:nvSpPr>
        <p:spPr bwMode="auto">
          <a:xfrm>
            <a:off x="1847850" y="2849563"/>
            <a:ext cx="647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Mikha</a:t>
            </a:r>
            <a:endParaRPr lang="en-US" altLang="en-US">
              <a:latin typeface="Helvetica" pitchFamily="2" charset="0"/>
            </a:endParaRPr>
          </a:p>
        </p:txBody>
      </p:sp>
      <p:sp>
        <p:nvSpPr>
          <p:cNvPr id="1073288" name="Rectangle 136">
            <a:extLst>
              <a:ext uri="{FF2B5EF4-FFF2-40B4-BE49-F238E27FC236}">
                <a16:creationId xmlns:a16="http://schemas.microsoft.com/office/drawing/2014/main" id="{6B04E169-5060-3646-AAC7-4DDECEA4FD62}"/>
              </a:ext>
            </a:extLst>
          </p:cNvPr>
          <p:cNvSpPr>
            <a:spLocks noChangeArrowheads="1"/>
          </p:cNvSpPr>
          <p:nvPr/>
        </p:nvSpPr>
        <p:spPr bwMode="auto">
          <a:xfrm>
            <a:off x="1958975" y="2530475"/>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Yoel</a:t>
            </a:r>
            <a:endParaRPr lang="en-US" altLang="en-US">
              <a:latin typeface="Helvetica" pitchFamily="2" charset="0"/>
            </a:endParaRPr>
          </a:p>
        </p:txBody>
      </p:sp>
      <p:sp>
        <p:nvSpPr>
          <p:cNvPr id="1073289" name="Rectangle 137">
            <a:extLst>
              <a:ext uri="{FF2B5EF4-FFF2-40B4-BE49-F238E27FC236}">
                <a16:creationId xmlns:a16="http://schemas.microsoft.com/office/drawing/2014/main" id="{1CBE4871-B973-7A4B-B92A-5A92B458F151}"/>
              </a:ext>
            </a:extLst>
          </p:cNvPr>
          <p:cNvSpPr>
            <a:spLocks noChangeArrowheads="1"/>
          </p:cNvSpPr>
          <p:nvPr/>
        </p:nvSpPr>
        <p:spPr bwMode="auto">
          <a:xfrm>
            <a:off x="1736725" y="3857625"/>
            <a:ext cx="7429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500" b="1">
                <a:solidFill>
                  <a:srgbClr val="000000"/>
                </a:solidFill>
                <a:latin typeface="Helvetica" pitchFamily="2" charset="0"/>
              </a:rPr>
              <a:t>Yeremia</a:t>
            </a:r>
            <a:endParaRPr lang="en-US" altLang="en-US" sz="1400">
              <a:latin typeface="Helvetica" pitchFamily="2" charset="0"/>
            </a:endParaRPr>
          </a:p>
        </p:txBody>
      </p:sp>
      <p:sp>
        <p:nvSpPr>
          <p:cNvPr id="1073290" name="Rectangle 138">
            <a:extLst>
              <a:ext uri="{FF2B5EF4-FFF2-40B4-BE49-F238E27FC236}">
                <a16:creationId xmlns:a16="http://schemas.microsoft.com/office/drawing/2014/main" id="{A5807049-8957-ED4F-9EF2-2C8EA169257F}"/>
              </a:ext>
            </a:extLst>
          </p:cNvPr>
          <p:cNvSpPr>
            <a:spLocks noChangeArrowheads="1"/>
          </p:cNvSpPr>
          <p:nvPr/>
        </p:nvSpPr>
        <p:spPr bwMode="auto">
          <a:xfrm>
            <a:off x="1701800" y="4313238"/>
            <a:ext cx="952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Habakuk</a:t>
            </a:r>
            <a:endParaRPr lang="en-US" altLang="en-US">
              <a:latin typeface="Helvetica" pitchFamily="2" charset="0"/>
            </a:endParaRPr>
          </a:p>
        </p:txBody>
      </p:sp>
      <p:sp>
        <p:nvSpPr>
          <p:cNvPr id="1073291" name="Rectangle 139">
            <a:extLst>
              <a:ext uri="{FF2B5EF4-FFF2-40B4-BE49-F238E27FC236}">
                <a16:creationId xmlns:a16="http://schemas.microsoft.com/office/drawing/2014/main" id="{87708999-2859-864E-A09A-757E9B1DE43E}"/>
              </a:ext>
            </a:extLst>
          </p:cNvPr>
          <p:cNvSpPr>
            <a:spLocks noChangeArrowheads="1"/>
          </p:cNvSpPr>
          <p:nvPr/>
        </p:nvSpPr>
        <p:spPr bwMode="auto">
          <a:xfrm>
            <a:off x="1227138" y="4519613"/>
            <a:ext cx="1385887"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Nahum</a:t>
            </a:r>
          </a:p>
        </p:txBody>
      </p:sp>
      <p:sp>
        <p:nvSpPr>
          <p:cNvPr id="1073292" name="Rectangle 140">
            <a:extLst>
              <a:ext uri="{FF2B5EF4-FFF2-40B4-BE49-F238E27FC236}">
                <a16:creationId xmlns:a16="http://schemas.microsoft.com/office/drawing/2014/main" id="{BC44862C-24DD-6D4F-AF45-ACE2C2222F0E}"/>
              </a:ext>
            </a:extLst>
          </p:cNvPr>
          <p:cNvSpPr>
            <a:spLocks noChangeArrowheads="1"/>
          </p:cNvSpPr>
          <p:nvPr/>
        </p:nvSpPr>
        <p:spPr bwMode="auto">
          <a:xfrm>
            <a:off x="1828800" y="1463675"/>
            <a:ext cx="698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Yunus</a:t>
            </a:r>
            <a:endParaRPr lang="en-US" altLang="en-US">
              <a:latin typeface="Arial" panose="020B0604020202020204" pitchFamily="34" charset="0"/>
            </a:endParaRPr>
          </a:p>
        </p:txBody>
      </p:sp>
      <p:sp>
        <p:nvSpPr>
          <p:cNvPr id="1073293" name="Rectangle 141">
            <a:extLst>
              <a:ext uri="{FF2B5EF4-FFF2-40B4-BE49-F238E27FC236}">
                <a16:creationId xmlns:a16="http://schemas.microsoft.com/office/drawing/2014/main" id="{63B416B5-1622-2748-8222-0290F6A03010}"/>
              </a:ext>
            </a:extLst>
          </p:cNvPr>
          <p:cNvSpPr>
            <a:spLocks noChangeArrowheads="1"/>
          </p:cNvSpPr>
          <p:nvPr/>
        </p:nvSpPr>
        <p:spPr bwMode="auto">
          <a:xfrm>
            <a:off x="1831975" y="941388"/>
            <a:ext cx="6350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Amos</a:t>
            </a:r>
            <a:endParaRPr lang="en-US" altLang="en-US">
              <a:latin typeface="Arial" panose="020B0604020202020204" pitchFamily="34" charset="0"/>
            </a:endParaRPr>
          </a:p>
        </p:txBody>
      </p:sp>
      <p:sp>
        <p:nvSpPr>
          <p:cNvPr id="1073294" name="Rectangle 142">
            <a:extLst>
              <a:ext uri="{FF2B5EF4-FFF2-40B4-BE49-F238E27FC236}">
                <a16:creationId xmlns:a16="http://schemas.microsoft.com/office/drawing/2014/main" id="{92CE5238-46E5-E442-81E0-53D28934848A}"/>
              </a:ext>
            </a:extLst>
          </p:cNvPr>
          <p:cNvSpPr>
            <a:spLocks noChangeArrowheads="1"/>
          </p:cNvSpPr>
          <p:nvPr/>
        </p:nvSpPr>
        <p:spPr bwMode="auto">
          <a:xfrm>
            <a:off x="1814513" y="1246188"/>
            <a:ext cx="685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Hosea</a:t>
            </a:r>
            <a:endParaRPr lang="en-US" altLang="en-US">
              <a:latin typeface="Arial" panose="020B0604020202020204" pitchFamily="34" charset="0"/>
            </a:endParaRPr>
          </a:p>
        </p:txBody>
      </p:sp>
      <p:sp>
        <p:nvSpPr>
          <p:cNvPr id="1073295" name="Rectangle 143">
            <a:extLst>
              <a:ext uri="{FF2B5EF4-FFF2-40B4-BE49-F238E27FC236}">
                <a16:creationId xmlns:a16="http://schemas.microsoft.com/office/drawing/2014/main" id="{8249F003-3DA6-E24D-8088-2BE5CDE19C35}"/>
              </a:ext>
            </a:extLst>
          </p:cNvPr>
          <p:cNvSpPr>
            <a:spLocks noChangeArrowheads="1"/>
          </p:cNvSpPr>
          <p:nvPr/>
        </p:nvSpPr>
        <p:spPr bwMode="auto">
          <a:xfrm>
            <a:off x="1865313" y="5456238"/>
            <a:ext cx="1041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Yehezkiel</a:t>
            </a:r>
            <a:endParaRPr lang="en-US" altLang="en-US">
              <a:latin typeface="Helvetica" pitchFamily="2" charset="0"/>
            </a:endParaRPr>
          </a:p>
        </p:txBody>
      </p:sp>
      <p:sp>
        <p:nvSpPr>
          <p:cNvPr id="1073296" name="Rectangle 144">
            <a:extLst>
              <a:ext uri="{FF2B5EF4-FFF2-40B4-BE49-F238E27FC236}">
                <a16:creationId xmlns:a16="http://schemas.microsoft.com/office/drawing/2014/main" id="{D9746BB7-2EC2-2E45-8116-27014CC2E13F}"/>
              </a:ext>
            </a:extLst>
          </p:cNvPr>
          <p:cNvSpPr>
            <a:spLocks noChangeArrowheads="1"/>
          </p:cNvSpPr>
          <p:nvPr/>
        </p:nvSpPr>
        <p:spPr bwMode="auto">
          <a:xfrm>
            <a:off x="1879600" y="5788025"/>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Daniel</a:t>
            </a:r>
            <a:endParaRPr lang="en-US" altLang="en-US">
              <a:latin typeface="Helvetica" pitchFamily="2" charset="0"/>
            </a:endParaRPr>
          </a:p>
        </p:txBody>
      </p:sp>
      <p:sp>
        <p:nvSpPr>
          <p:cNvPr id="1073297" name="Rectangle 145">
            <a:extLst>
              <a:ext uri="{FF2B5EF4-FFF2-40B4-BE49-F238E27FC236}">
                <a16:creationId xmlns:a16="http://schemas.microsoft.com/office/drawing/2014/main" id="{D51B91DB-41F4-4847-AC53-044A83481804}"/>
              </a:ext>
            </a:extLst>
          </p:cNvPr>
          <p:cNvSpPr>
            <a:spLocks noChangeArrowheads="1"/>
          </p:cNvSpPr>
          <p:nvPr/>
        </p:nvSpPr>
        <p:spPr bwMode="auto">
          <a:xfrm>
            <a:off x="1773238" y="6427788"/>
            <a:ext cx="622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Hagai</a:t>
            </a:r>
            <a:endParaRPr lang="en-US" altLang="en-US">
              <a:latin typeface="Helvetica" pitchFamily="2" charset="0"/>
            </a:endParaRPr>
          </a:p>
        </p:txBody>
      </p:sp>
      <p:sp>
        <p:nvSpPr>
          <p:cNvPr id="1073298" name="Rectangle 146">
            <a:extLst>
              <a:ext uri="{FF2B5EF4-FFF2-40B4-BE49-F238E27FC236}">
                <a16:creationId xmlns:a16="http://schemas.microsoft.com/office/drawing/2014/main" id="{378EAB51-AD0F-4145-8C46-E952D1542D9F}"/>
              </a:ext>
            </a:extLst>
          </p:cNvPr>
          <p:cNvSpPr>
            <a:spLocks noChangeArrowheads="1"/>
          </p:cNvSpPr>
          <p:nvPr/>
        </p:nvSpPr>
        <p:spPr bwMode="auto">
          <a:xfrm>
            <a:off x="1620838" y="6731000"/>
            <a:ext cx="800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Zakaria</a:t>
            </a:r>
            <a:endParaRPr lang="en-US" altLang="en-US">
              <a:latin typeface="Helvetica" pitchFamily="2" charset="0"/>
            </a:endParaRPr>
          </a:p>
        </p:txBody>
      </p:sp>
      <p:sp>
        <p:nvSpPr>
          <p:cNvPr id="1073299" name="Rectangle 147">
            <a:extLst>
              <a:ext uri="{FF2B5EF4-FFF2-40B4-BE49-F238E27FC236}">
                <a16:creationId xmlns:a16="http://schemas.microsoft.com/office/drawing/2014/main" id="{6673BF11-4156-CF42-91BD-6597381BDD1A}"/>
              </a:ext>
            </a:extLst>
          </p:cNvPr>
          <p:cNvSpPr>
            <a:spLocks noChangeArrowheads="1"/>
          </p:cNvSpPr>
          <p:nvPr/>
        </p:nvSpPr>
        <p:spPr bwMode="auto">
          <a:xfrm>
            <a:off x="1695450" y="7048500"/>
            <a:ext cx="965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Maleakhi</a:t>
            </a:r>
            <a:endParaRPr lang="en-US" altLang="en-US">
              <a:latin typeface="Helvetica" pitchFamily="2" charset="0"/>
            </a:endParaRPr>
          </a:p>
        </p:txBody>
      </p:sp>
      <p:sp>
        <p:nvSpPr>
          <p:cNvPr id="1073300" name="Rectangle 148">
            <a:extLst>
              <a:ext uri="{FF2B5EF4-FFF2-40B4-BE49-F238E27FC236}">
                <a16:creationId xmlns:a16="http://schemas.microsoft.com/office/drawing/2014/main" id="{6FEC453E-A436-824C-8C22-DB8126415DA2}"/>
              </a:ext>
            </a:extLst>
          </p:cNvPr>
          <p:cNvSpPr>
            <a:spLocks noChangeArrowheads="1"/>
          </p:cNvSpPr>
          <p:nvPr/>
        </p:nvSpPr>
        <p:spPr bwMode="auto">
          <a:xfrm>
            <a:off x="1395413" y="4926013"/>
            <a:ext cx="149542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Zefanya</a:t>
            </a:r>
          </a:p>
        </p:txBody>
      </p:sp>
      <p:sp>
        <p:nvSpPr>
          <p:cNvPr id="1073301" name="Line 149">
            <a:extLst>
              <a:ext uri="{FF2B5EF4-FFF2-40B4-BE49-F238E27FC236}">
                <a16:creationId xmlns:a16="http://schemas.microsoft.com/office/drawing/2014/main" id="{A6346AFB-4454-964E-B01C-F6FCF9B3043E}"/>
              </a:ext>
            </a:extLst>
          </p:cNvPr>
          <p:cNvSpPr>
            <a:spLocks noChangeShapeType="1"/>
          </p:cNvSpPr>
          <p:nvPr/>
        </p:nvSpPr>
        <p:spPr bwMode="auto">
          <a:xfrm flipV="1">
            <a:off x="1517650" y="4583113"/>
            <a:ext cx="1249363"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302" name="Line 150">
            <a:extLst>
              <a:ext uri="{FF2B5EF4-FFF2-40B4-BE49-F238E27FC236}">
                <a16:creationId xmlns:a16="http://schemas.microsoft.com/office/drawing/2014/main" id="{57D02D1F-97B6-1C4D-B7B2-8BE13B36D55C}"/>
              </a:ext>
            </a:extLst>
          </p:cNvPr>
          <p:cNvSpPr>
            <a:spLocks noChangeShapeType="1"/>
          </p:cNvSpPr>
          <p:nvPr/>
        </p:nvSpPr>
        <p:spPr bwMode="auto">
          <a:xfrm flipV="1">
            <a:off x="1550988" y="6969125"/>
            <a:ext cx="1252537"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303" name="Rectangle 151">
            <a:extLst>
              <a:ext uri="{FF2B5EF4-FFF2-40B4-BE49-F238E27FC236}">
                <a16:creationId xmlns:a16="http://schemas.microsoft.com/office/drawing/2014/main" id="{2FE36FEC-8DD2-064B-94D7-3FAE18DD1B75}"/>
              </a:ext>
            </a:extLst>
          </p:cNvPr>
          <p:cNvSpPr>
            <a:spLocks noChangeArrowheads="1"/>
          </p:cNvSpPr>
          <p:nvPr/>
        </p:nvSpPr>
        <p:spPr bwMode="auto">
          <a:xfrm>
            <a:off x="3881438" y="3622675"/>
            <a:ext cx="121602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2800" i="1">
                <a:latin typeface="Helvetica" pitchFamily="2" charset="0"/>
              </a:rPr>
              <a:t>esus</a:t>
            </a:r>
          </a:p>
        </p:txBody>
      </p:sp>
      <p:sp>
        <p:nvSpPr>
          <p:cNvPr id="1073304" name="Text Box 152">
            <a:extLst>
              <a:ext uri="{FF2B5EF4-FFF2-40B4-BE49-F238E27FC236}">
                <a16:creationId xmlns:a16="http://schemas.microsoft.com/office/drawing/2014/main" id="{DADA125D-E755-444F-9F38-0E5C557D3EB9}"/>
              </a:ext>
            </a:extLst>
          </p:cNvPr>
          <p:cNvSpPr txBox="1">
            <a:spLocks noChangeArrowheads="1"/>
          </p:cNvSpPr>
          <p:nvPr/>
        </p:nvSpPr>
        <p:spPr bwMode="auto">
          <a:xfrm>
            <a:off x="2344738" y="3811588"/>
            <a:ext cx="739775" cy="28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1200" i="1">
                <a:latin typeface="Kosher-Normal" charset="0"/>
              </a:rPr>
              <a:t>NC</a:t>
            </a:r>
            <a:endParaRPr lang="en-US" altLang="en-US" sz="1200" b="1" i="1">
              <a:solidFill>
                <a:srgbClr val="00DFCA"/>
              </a:solidFill>
              <a:latin typeface="Comic Sans MS" panose="030F0902030302020204" pitchFamily="66" charset="0"/>
            </a:endParaRPr>
          </a:p>
        </p:txBody>
      </p:sp>
      <p:grpSp>
        <p:nvGrpSpPr>
          <p:cNvPr id="1073305" name="Group 153">
            <a:extLst>
              <a:ext uri="{FF2B5EF4-FFF2-40B4-BE49-F238E27FC236}">
                <a16:creationId xmlns:a16="http://schemas.microsoft.com/office/drawing/2014/main" id="{84709D5B-50B7-A140-A63C-23614F177104}"/>
              </a:ext>
            </a:extLst>
          </p:cNvPr>
          <p:cNvGrpSpPr>
            <a:grpSpLocks/>
          </p:cNvGrpSpPr>
          <p:nvPr/>
        </p:nvGrpSpPr>
        <p:grpSpPr bwMode="auto">
          <a:xfrm>
            <a:off x="2527300" y="3800475"/>
            <a:ext cx="415925" cy="382588"/>
            <a:chOff x="1084" y="711"/>
            <a:chExt cx="2950" cy="2769"/>
          </a:xfrm>
        </p:grpSpPr>
        <p:grpSp>
          <p:nvGrpSpPr>
            <p:cNvPr id="1073306" name="Group 154">
              <a:extLst>
                <a:ext uri="{FF2B5EF4-FFF2-40B4-BE49-F238E27FC236}">
                  <a16:creationId xmlns:a16="http://schemas.microsoft.com/office/drawing/2014/main" id="{5E841A28-C883-6E42-B354-CEB8A765368A}"/>
                </a:ext>
              </a:extLst>
            </p:cNvPr>
            <p:cNvGrpSpPr>
              <a:grpSpLocks/>
            </p:cNvGrpSpPr>
            <p:nvPr/>
          </p:nvGrpSpPr>
          <p:grpSpPr bwMode="auto">
            <a:xfrm>
              <a:off x="1084" y="711"/>
              <a:ext cx="2950" cy="2769"/>
              <a:chOff x="2707" y="548"/>
              <a:chExt cx="2950" cy="2769"/>
            </a:xfrm>
          </p:grpSpPr>
          <p:grpSp>
            <p:nvGrpSpPr>
              <p:cNvPr id="1073307" name="Group 155">
                <a:extLst>
                  <a:ext uri="{FF2B5EF4-FFF2-40B4-BE49-F238E27FC236}">
                    <a16:creationId xmlns:a16="http://schemas.microsoft.com/office/drawing/2014/main" id="{2A905F7C-4E71-C64F-B241-56421C844B09}"/>
                  </a:ext>
                </a:extLst>
              </p:cNvPr>
              <p:cNvGrpSpPr>
                <a:grpSpLocks/>
              </p:cNvGrpSpPr>
              <p:nvPr/>
            </p:nvGrpSpPr>
            <p:grpSpPr bwMode="auto">
              <a:xfrm>
                <a:off x="3180" y="1046"/>
                <a:ext cx="2105" cy="1421"/>
                <a:chOff x="578" y="2316"/>
                <a:chExt cx="2105" cy="1421"/>
              </a:xfrm>
            </p:grpSpPr>
            <p:sp>
              <p:nvSpPr>
                <p:cNvPr id="1073308" name="Freeform 156" descr="Cork">
                  <a:extLst>
                    <a:ext uri="{FF2B5EF4-FFF2-40B4-BE49-F238E27FC236}">
                      <a16:creationId xmlns:a16="http://schemas.microsoft.com/office/drawing/2014/main" id="{D763FF74-B166-A740-AE61-989E341609B9}"/>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73309" name="Freeform 157" descr="Cork">
                  <a:extLst>
                    <a:ext uri="{FF2B5EF4-FFF2-40B4-BE49-F238E27FC236}">
                      <a16:creationId xmlns:a16="http://schemas.microsoft.com/office/drawing/2014/main" id="{3F176583-9708-E445-BC93-91F31B18DDC9}"/>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1073310" name="Picture 158">
                <a:extLst>
                  <a:ext uri="{FF2B5EF4-FFF2-40B4-BE49-F238E27FC236}">
                    <a16:creationId xmlns:a16="http://schemas.microsoft.com/office/drawing/2014/main" id="{6AF84752-3747-6E40-A843-11527AD9BD0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73311" name="Freeform 159">
              <a:extLst>
                <a:ext uri="{FF2B5EF4-FFF2-40B4-BE49-F238E27FC236}">
                  <a16:creationId xmlns:a16="http://schemas.microsoft.com/office/drawing/2014/main" id="{CCCD8F01-399D-634D-9E4C-121ADB9C9904}"/>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73312" name="Freeform 160">
              <a:extLst>
                <a:ext uri="{FF2B5EF4-FFF2-40B4-BE49-F238E27FC236}">
                  <a16:creationId xmlns:a16="http://schemas.microsoft.com/office/drawing/2014/main" id="{9B1942C4-22D0-FA4C-9B87-C7422E6FB93B}"/>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73313" name="Freeform 161">
              <a:extLst>
                <a:ext uri="{FF2B5EF4-FFF2-40B4-BE49-F238E27FC236}">
                  <a16:creationId xmlns:a16="http://schemas.microsoft.com/office/drawing/2014/main" id="{61442FB4-0266-9949-B787-C1D21EA02DD6}"/>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73314" name="Freeform 162">
              <a:extLst>
                <a:ext uri="{FF2B5EF4-FFF2-40B4-BE49-F238E27FC236}">
                  <a16:creationId xmlns:a16="http://schemas.microsoft.com/office/drawing/2014/main" id="{D1CAF320-6479-C24F-A6D8-C3A187DAF491}"/>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73315" name="Freeform 163">
              <a:extLst>
                <a:ext uri="{FF2B5EF4-FFF2-40B4-BE49-F238E27FC236}">
                  <a16:creationId xmlns:a16="http://schemas.microsoft.com/office/drawing/2014/main" id="{C3A62471-CE0D-5A4E-81B9-2CA693D31FAD}"/>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1073316" name="Line 164">
            <a:extLst>
              <a:ext uri="{FF2B5EF4-FFF2-40B4-BE49-F238E27FC236}">
                <a16:creationId xmlns:a16="http://schemas.microsoft.com/office/drawing/2014/main" id="{EE3032A0-9043-0144-855C-BA9230273029}"/>
              </a:ext>
            </a:extLst>
          </p:cNvPr>
          <p:cNvSpPr>
            <a:spLocks noChangeShapeType="1"/>
          </p:cNvSpPr>
          <p:nvPr/>
        </p:nvSpPr>
        <p:spPr bwMode="auto">
          <a:xfrm>
            <a:off x="1397000" y="296863"/>
            <a:ext cx="0" cy="331628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3317" name="Line 165">
            <a:extLst>
              <a:ext uri="{FF2B5EF4-FFF2-40B4-BE49-F238E27FC236}">
                <a16:creationId xmlns:a16="http://schemas.microsoft.com/office/drawing/2014/main" id="{B7FCF0B8-D359-834C-A473-130B272BFCB2}"/>
              </a:ext>
            </a:extLst>
          </p:cNvPr>
          <p:cNvSpPr>
            <a:spLocks noChangeShapeType="1"/>
          </p:cNvSpPr>
          <p:nvPr/>
        </p:nvSpPr>
        <p:spPr bwMode="auto">
          <a:xfrm>
            <a:off x="1373188" y="328613"/>
            <a:ext cx="1235075"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3318" name="Line 166">
            <a:extLst>
              <a:ext uri="{FF2B5EF4-FFF2-40B4-BE49-F238E27FC236}">
                <a16:creationId xmlns:a16="http://schemas.microsoft.com/office/drawing/2014/main" id="{07DA884B-43CA-9241-A053-EAB320D5FA63}"/>
              </a:ext>
            </a:extLst>
          </p:cNvPr>
          <p:cNvSpPr>
            <a:spLocks noChangeShapeType="1"/>
          </p:cNvSpPr>
          <p:nvPr/>
        </p:nvSpPr>
        <p:spPr bwMode="auto">
          <a:xfrm>
            <a:off x="1377950" y="7461250"/>
            <a:ext cx="1944688"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lstStyle/>
          <a:p>
            <a:endParaRPr lang="en-US"/>
          </a:p>
        </p:txBody>
      </p:sp>
      <p:sp>
        <p:nvSpPr>
          <p:cNvPr id="1073319" name="Line 167">
            <a:extLst>
              <a:ext uri="{FF2B5EF4-FFF2-40B4-BE49-F238E27FC236}">
                <a16:creationId xmlns:a16="http://schemas.microsoft.com/office/drawing/2014/main" id="{388FC191-BA85-004B-851E-9D9F62D0FEB5}"/>
              </a:ext>
            </a:extLst>
          </p:cNvPr>
          <p:cNvSpPr>
            <a:spLocks noChangeShapeType="1"/>
          </p:cNvSpPr>
          <p:nvPr/>
        </p:nvSpPr>
        <p:spPr bwMode="auto">
          <a:xfrm>
            <a:off x="3282950" y="319088"/>
            <a:ext cx="0" cy="715168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3320" name="Line 168">
            <a:extLst>
              <a:ext uri="{FF2B5EF4-FFF2-40B4-BE49-F238E27FC236}">
                <a16:creationId xmlns:a16="http://schemas.microsoft.com/office/drawing/2014/main" id="{621073D1-8618-C543-AFD3-A9BC031C1D12}"/>
              </a:ext>
            </a:extLst>
          </p:cNvPr>
          <p:cNvSpPr>
            <a:spLocks noChangeShapeType="1"/>
          </p:cNvSpPr>
          <p:nvPr/>
        </p:nvSpPr>
        <p:spPr bwMode="auto">
          <a:xfrm>
            <a:off x="1403350" y="5389563"/>
            <a:ext cx="0" cy="206692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3321" name="Line 169">
            <a:extLst>
              <a:ext uri="{FF2B5EF4-FFF2-40B4-BE49-F238E27FC236}">
                <a16:creationId xmlns:a16="http://schemas.microsoft.com/office/drawing/2014/main" id="{BE119418-4EA9-5548-8B4E-28E4C01B7CCA}"/>
              </a:ext>
            </a:extLst>
          </p:cNvPr>
          <p:cNvSpPr>
            <a:spLocks noChangeShapeType="1"/>
          </p:cNvSpPr>
          <p:nvPr/>
        </p:nvSpPr>
        <p:spPr bwMode="auto">
          <a:xfrm>
            <a:off x="2082800" y="323850"/>
            <a:ext cx="1235075"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3335" name="Rectangle 183">
            <a:extLst>
              <a:ext uri="{FF2B5EF4-FFF2-40B4-BE49-F238E27FC236}">
                <a16:creationId xmlns:a16="http://schemas.microsoft.com/office/drawing/2014/main" id="{6A49FF94-C776-494D-9F46-938B8B979BE3}"/>
              </a:ext>
            </a:extLst>
          </p:cNvPr>
          <p:cNvSpPr>
            <a:spLocks noChangeArrowheads="1"/>
          </p:cNvSpPr>
          <p:nvPr/>
        </p:nvSpPr>
        <p:spPr bwMode="auto">
          <a:xfrm>
            <a:off x="0" y="15875"/>
            <a:ext cx="5740400" cy="5311775"/>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3336" name="Rectangle 184">
            <a:extLst>
              <a:ext uri="{FF2B5EF4-FFF2-40B4-BE49-F238E27FC236}">
                <a16:creationId xmlns:a16="http://schemas.microsoft.com/office/drawing/2014/main" id="{7342567C-C341-9345-AE13-1B60DBCD9124}"/>
              </a:ext>
            </a:extLst>
          </p:cNvPr>
          <p:cNvSpPr>
            <a:spLocks noChangeArrowheads="1"/>
          </p:cNvSpPr>
          <p:nvPr/>
        </p:nvSpPr>
        <p:spPr bwMode="auto">
          <a:xfrm>
            <a:off x="3517900" y="766763"/>
            <a:ext cx="373063" cy="5335587"/>
          </a:xfrm>
          <a:prstGeom prst="rect">
            <a:avLst/>
          </a:prstGeom>
          <a:noFill/>
          <a:ln w="50800">
            <a:solidFill>
              <a:schemeClr val="hlink"/>
            </a:solidFill>
            <a:miter lim="800000"/>
            <a:headEnd/>
            <a:tailEnd/>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73350" name="Rectangle 198">
            <a:extLst>
              <a:ext uri="{FF2B5EF4-FFF2-40B4-BE49-F238E27FC236}">
                <a16:creationId xmlns:a16="http://schemas.microsoft.com/office/drawing/2014/main" id="{18FC447C-01E6-0044-B194-471E8BF1A379}"/>
              </a:ext>
            </a:extLst>
          </p:cNvPr>
          <p:cNvSpPr>
            <a:spLocks noChangeArrowheads="1"/>
          </p:cNvSpPr>
          <p:nvPr/>
        </p:nvSpPr>
        <p:spPr bwMode="auto">
          <a:xfrm>
            <a:off x="5629275" y="328613"/>
            <a:ext cx="4059238" cy="71151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73351" name="Picture 199">
            <a:extLst>
              <a:ext uri="{FF2B5EF4-FFF2-40B4-BE49-F238E27FC236}">
                <a16:creationId xmlns:a16="http://schemas.microsoft.com/office/drawing/2014/main" id="{C61D0EA1-1653-BE4B-9437-065CB63BD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832" r="44525"/>
          <a:stretch>
            <a:fillRect/>
          </a:stretch>
        </p:blipFill>
        <p:spPr bwMode="auto">
          <a:xfrm>
            <a:off x="5613400" y="336550"/>
            <a:ext cx="4081463" cy="710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pic>
      <p:sp>
        <p:nvSpPr>
          <p:cNvPr id="1073352" name="Rectangle 200">
            <a:extLst>
              <a:ext uri="{FF2B5EF4-FFF2-40B4-BE49-F238E27FC236}">
                <a16:creationId xmlns:a16="http://schemas.microsoft.com/office/drawing/2014/main" id="{C1C0533E-1B2B-1642-81A9-618B1FFB6656}"/>
              </a:ext>
            </a:extLst>
          </p:cNvPr>
          <p:cNvSpPr>
            <a:spLocks noChangeArrowheads="1"/>
          </p:cNvSpPr>
          <p:nvPr/>
        </p:nvSpPr>
        <p:spPr bwMode="auto">
          <a:xfrm>
            <a:off x="5605463" y="0"/>
            <a:ext cx="4452937" cy="7772400"/>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3355" name="Rectangle 203">
            <a:extLst>
              <a:ext uri="{FF2B5EF4-FFF2-40B4-BE49-F238E27FC236}">
                <a16:creationId xmlns:a16="http://schemas.microsoft.com/office/drawing/2014/main" id="{56DBCB13-1EDB-D144-ACDD-7FDD475AEE62}"/>
              </a:ext>
            </a:extLst>
          </p:cNvPr>
          <p:cNvSpPr>
            <a:spLocks noChangeArrowheads="1"/>
          </p:cNvSpPr>
          <p:nvPr/>
        </p:nvSpPr>
        <p:spPr bwMode="auto">
          <a:xfrm>
            <a:off x="6827838" y="584200"/>
            <a:ext cx="2706687"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1073356" name="Text Box 204">
            <a:extLst>
              <a:ext uri="{FF2B5EF4-FFF2-40B4-BE49-F238E27FC236}">
                <a16:creationId xmlns:a16="http://schemas.microsoft.com/office/drawing/2014/main" id="{9968E506-F0B1-B645-985C-C19483D133A0}"/>
              </a:ext>
            </a:extLst>
          </p:cNvPr>
          <p:cNvSpPr txBox="1">
            <a:spLocks noChangeArrowheads="1"/>
          </p:cNvSpPr>
          <p:nvPr/>
        </p:nvSpPr>
        <p:spPr bwMode="auto">
          <a:xfrm>
            <a:off x="5494338" y="4033838"/>
            <a:ext cx="4330700" cy="5588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5000"/>
              </a:lnSpc>
              <a:spcBef>
                <a:spcPct val="50000"/>
              </a:spcBef>
            </a:pPr>
            <a:r>
              <a:rPr lang="en-US" altLang="en-US" sz="3600" b="1">
                <a:solidFill>
                  <a:srgbClr val="FFEA18"/>
                </a:solidFill>
                <a:latin typeface="Helvetica" pitchFamily="2" charset="0"/>
              </a:rPr>
              <a:t>"Nabi-Nabi"</a:t>
            </a:r>
          </a:p>
        </p:txBody>
      </p:sp>
      <p:sp>
        <p:nvSpPr>
          <p:cNvPr id="1073357" name="Text Box 205">
            <a:extLst>
              <a:ext uri="{FF2B5EF4-FFF2-40B4-BE49-F238E27FC236}">
                <a16:creationId xmlns:a16="http://schemas.microsoft.com/office/drawing/2014/main" id="{0EF75353-FFB2-F04F-9B87-28BF9589A618}"/>
              </a:ext>
            </a:extLst>
          </p:cNvPr>
          <p:cNvSpPr txBox="1">
            <a:spLocks noChangeArrowheads="1"/>
          </p:cNvSpPr>
          <p:nvPr/>
        </p:nvSpPr>
        <p:spPr bwMode="auto">
          <a:xfrm>
            <a:off x="5838825" y="3490913"/>
            <a:ext cx="3621088" cy="57943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1">
                <a:solidFill>
                  <a:srgbClr val="FFEA18"/>
                </a:solidFill>
                <a:latin typeface="Helvetica" pitchFamily="2" charset="0"/>
              </a:rPr>
              <a:t>  </a:t>
            </a:r>
            <a:r>
              <a:rPr lang="en-US" altLang="en-US" sz="3200" b="1">
                <a:solidFill>
                  <a:srgbClr val="FFEA18"/>
                </a:solidFill>
                <a:latin typeface="Helvetica" pitchFamily="2" charset="0"/>
              </a:rPr>
              <a:t>16</a:t>
            </a:r>
            <a:r>
              <a:rPr lang="en-US" altLang="en-US" sz="2400" b="1">
                <a:solidFill>
                  <a:srgbClr val="FFEA18"/>
                </a:solidFill>
                <a:latin typeface="Helvetica" pitchFamily="2" charset="0"/>
              </a:rPr>
              <a:t>  KITAB</a:t>
            </a:r>
          </a:p>
        </p:txBody>
      </p:sp>
      <p:sp>
        <p:nvSpPr>
          <p:cNvPr id="1073361" name="Rectangle 209">
            <a:extLst>
              <a:ext uri="{FF2B5EF4-FFF2-40B4-BE49-F238E27FC236}">
                <a16:creationId xmlns:a16="http://schemas.microsoft.com/office/drawing/2014/main" id="{EC3F7E70-6F3A-A141-B0C6-C5AFAB55144F}"/>
              </a:ext>
            </a:extLst>
          </p:cNvPr>
          <p:cNvSpPr>
            <a:spLocks noChangeArrowheads="1"/>
          </p:cNvSpPr>
          <p:nvPr/>
        </p:nvSpPr>
        <p:spPr bwMode="auto">
          <a:xfrm>
            <a:off x="5408613" y="2297113"/>
            <a:ext cx="4349750" cy="10033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000" b="1" i="1">
                <a:solidFill>
                  <a:schemeClr val="bg1"/>
                </a:solidFill>
                <a:latin typeface="Helvetica" pitchFamily="2" charset="0"/>
              </a:rPr>
              <a:t>MENSET</a:t>
            </a:r>
          </a:p>
          <a:p>
            <a:pPr algn="ctr">
              <a:lnSpc>
                <a:spcPct val="50000"/>
              </a:lnSpc>
              <a:spcBef>
                <a:spcPct val="50000"/>
              </a:spcBef>
            </a:pPr>
            <a:r>
              <a:rPr lang="en-US" altLang="en-US" sz="4000" b="1" i="1">
                <a:solidFill>
                  <a:schemeClr val="bg1"/>
                </a:solidFill>
                <a:latin typeface="Helvetica" pitchFamily="2" charset="0"/>
              </a:rPr>
              <a:t>KITAB</a:t>
            </a:r>
            <a:endParaRPr lang="en-US" altLang="en-US" b="1" u="sng">
              <a:solidFill>
                <a:schemeClr val="bg1"/>
              </a:solidFill>
              <a:latin typeface="Helvetica" pitchFamily="2" charset="0"/>
            </a:endParaRPr>
          </a:p>
        </p:txBody>
      </p:sp>
      <p:sp>
        <p:nvSpPr>
          <p:cNvPr id="1073363" name="Rectangle 211">
            <a:extLst>
              <a:ext uri="{FF2B5EF4-FFF2-40B4-BE49-F238E27FC236}">
                <a16:creationId xmlns:a16="http://schemas.microsoft.com/office/drawing/2014/main" id="{4817700C-5253-0241-80B3-25254A63FA7B}"/>
              </a:ext>
            </a:extLst>
          </p:cNvPr>
          <p:cNvSpPr>
            <a:spLocks noChangeArrowheads="1"/>
          </p:cNvSpPr>
          <p:nvPr/>
        </p:nvSpPr>
        <p:spPr bwMode="auto">
          <a:xfrm>
            <a:off x="0" y="6153150"/>
            <a:ext cx="5654675" cy="1619250"/>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3364" name="Text Box 212">
            <a:extLst>
              <a:ext uri="{FF2B5EF4-FFF2-40B4-BE49-F238E27FC236}">
                <a16:creationId xmlns:a16="http://schemas.microsoft.com/office/drawing/2014/main" id="{744A0155-0C74-1244-904D-AA0C626E9645}"/>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80</a:t>
            </a:r>
          </a:p>
        </p:txBody>
      </p:sp>
      <p:sp>
        <p:nvSpPr>
          <p:cNvPr id="1073365" name="Rectangle 213">
            <a:extLst>
              <a:ext uri="{FF2B5EF4-FFF2-40B4-BE49-F238E27FC236}">
                <a16:creationId xmlns:a16="http://schemas.microsoft.com/office/drawing/2014/main" id="{3C78DF92-4B3F-2F41-BC8F-DADC996827B2}"/>
              </a:ext>
            </a:extLst>
          </p:cNvPr>
          <p:cNvSpPr>
            <a:spLocks noChangeArrowheads="1"/>
          </p:cNvSpPr>
          <p:nvPr/>
        </p:nvSpPr>
        <p:spPr bwMode="auto">
          <a:xfrm>
            <a:off x="6657975"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1073366" name="Rectangle 214">
            <a:extLst>
              <a:ext uri="{FF2B5EF4-FFF2-40B4-BE49-F238E27FC236}">
                <a16:creationId xmlns:a16="http://schemas.microsoft.com/office/drawing/2014/main" id="{E5D91B03-217D-D84F-A0FA-74D8D4E737F3}"/>
              </a:ext>
            </a:extLst>
          </p:cNvPr>
          <p:cNvSpPr>
            <a:spLocks noChangeArrowheads="1"/>
          </p:cNvSpPr>
          <p:nvPr/>
        </p:nvSpPr>
        <p:spPr bwMode="auto">
          <a:xfrm>
            <a:off x="5084763" y="4760913"/>
            <a:ext cx="546100" cy="1974850"/>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 </a:t>
            </a:r>
          </a:p>
        </p:txBody>
      </p:sp>
      <p:sp>
        <p:nvSpPr>
          <p:cNvPr id="1073353" name="Rectangle 201">
            <a:extLst>
              <a:ext uri="{FF2B5EF4-FFF2-40B4-BE49-F238E27FC236}">
                <a16:creationId xmlns:a16="http://schemas.microsoft.com/office/drawing/2014/main" id="{09ED442D-7797-DA46-950F-16C172EE4602}"/>
              </a:ext>
            </a:extLst>
          </p:cNvPr>
          <p:cNvSpPr>
            <a:spLocks noChangeArrowheads="1"/>
          </p:cNvSpPr>
          <p:nvPr/>
        </p:nvSpPr>
        <p:spPr bwMode="auto">
          <a:xfrm>
            <a:off x="5589588" y="341313"/>
            <a:ext cx="4102100" cy="7089775"/>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73354" name="Picture 202">
            <a:extLst>
              <a:ext uri="{FF2B5EF4-FFF2-40B4-BE49-F238E27FC236}">
                <a16:creationId xmlns:a16="http://schemas.microsoft.com/office/drawing/2014/main" id="{9519B78D-9EEE-2542-AACF-7802CB29F8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0175" y="550863"/>
            <a:ext cx="1512888" cy="1133475"/>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73359" name="AutoShape 207">
            <a:extLst>
              <a:ext uri="{FF2B5EF4-FFF2-40B4-BE49-F238E27FC236}">
                <a16:creationId xmlns:a16="http://schemas.microsoft.com/office/drawing/2014/main" id="{755D86DF-449D-464B-A5C6-099D5145E52D}"/>
              </a:ext>
            </a:extLst>
          </p:cNvPr>
          <p:cNvSpPr>
            <a:spLocks noChangeArrowheads="1"/>
          </p:cNvSpPr>
          <p:nvPr/>
        </p:nvSpPr>
        <p:spPr bwMode="auto">
          <a:xfrm>
            <a:off x="5622925" y="4833938"/>
            <a:ext cx="4025900" cy="2227262"/>
          </a:xfrm>
          <a:prstGeom prst="roundRect">
            <a:avLst>
              <a:gd name="adj" fmla="val 16667"/>
            </a:avLst>
          </a:prstGeom>
          <a:noFill/>
          <a:ln w="57150">
            <a:solidFill>
              <a:schemeClr val="bg1"/>
            </a:solidFill>
            <a:round/>
            <a:headEnd/>
            <a:tailEnd/>
          </a:ln>
          <a:effectLst>
            <a:outerShdw dist="99190" dir="301166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73367" name="Rectangle 215">
            <a:extLst>
              <a:ext uri="{FF2B5EF4-FFF2-40B4-BE49-F238E27FC236}">
                <a16:creationId xmlns:a16="http://schemas.microsoft.com/office/drawing/2014/main" id="{2E418176-D6F3-9848-8F52-030A5782E605}"/>
              </a:ext>
            </a:extLst>
          </p:cNvPr>
          <p:cNvSpPr>
            <a:spLocks noChangeArrowheads="1"/>
          </p:cNvSpPr>
          <p:nvPr/>
        </p:nvSpPr>
        <p:spPr bwMode="auto">
          <a:xfrm>
            <a:off x="0" y="4629150"/>
            <a:ext cx="234950" cy="1974850"/>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073368" name="Rectangle 216">
            <a:extLst>
              <a:ext uri="{FF2B5EF4-FFF2-40B4-BE49-F238E27FC236}">
                <a16:creationId xmlns:a16="http://schemas.microsoft.com/office/drawing/2014/main" id="{AEFD7C62-06C7-814A-B844-CB35C413DB20}"/>
              </a:ext>
            </a:extLst>
          </p:cNvPr>
          <p:cNvSpPr>
            <a:spLocks noChangeArrowheads="1"/>
          </p:cNvSpPr>
          <p:nvPr/>
        </p:nvSpPr>
        <p:spPr bwMode="auto">
          <a:xfrm>
            <a:off x="5792788" y="4973638"/>
            <a:ext cx="3690937" cy="390525"/>
          </a:xfrm>
          <a:prstGeom prst="rect">
            <a:avLst/>
          </a:prstGeom>
          <a:noFill/>
          <a:ln>
            <a:noFill/>
          </a:ln>
          <a:effectLst>
            <a:outerShdw dist="81320" dir="2319588"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70000"/>
              </a:lnSpc>
              <a:spcBef>
                <a:spcPct val="50000"/>
              </a:spcBef>
            </a:pPr>
            <a:r>
              <a:rPr lang="en-US" altLang="en-US" sz="2800" b="1">
                <a:solidFill>
                  <a:srgbClr val="32F04D"/>
                </a:solidFill>
                <a:latin typeface="Helvetica" pitchFamily="2" charset="0"/>
              </a:rPr>
              <a:t>Alat bantu ingatan:</a:t>
            </a:r>
          </a:p>
        </p:txBody>
      </p:sp>
      <p:sp>
        <p:nvSpPr>
          <p:cNvPr id="1073369" name="Text Box 217">
            <a:extLst>
              <a:ext uri="{FF2B5EF4-FFF2-40B4-BE49-F238E27FC236}">
                <a16:creationId xmlns:a16="http://schemas.microsoft.com/office/drawing/2014/main" id="{CAEF40EA-9420-8D4C-8DA9-5FB9CED6031E}"/>
              </a:ext>
            </a:extLst>
          </p:cNvPr>
          <p:cNvSpPr txBox="1">
            <a:spLocks noChangeArrowheads="1"/>
          </p:cNvSpPr>
          <p:nvPr/>
        </p:nvSpPr>
        <p:spPr bwMode="auto">
          <a:xfrm>
            <a:off x="6124575" y="5495925"/>
            <a:ext cx="3048000" cy="1260475"/>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lnSpc>
                <a:spcPct val="120000"/>
              </a:lnSpc>
              <a:spcBef>
                <a:spcPct val="50000"/>
              </a:spcBef>
            </a:pPr>
            <a:r>
              <a:rPr lang="en-US" altLang="en-US" sz="3200" b="1">
                <a:solidFill>
                  <a:srgbClr val="EF1F1D"/>
                </a:solidFill>
                <a:latin typeface="Helvetica" pitchFamily="2" charset="0"/>
              </a:rPr>
              <a:t>“Yang Dianut!” </a:t>
            </a:r>
          </a:p>
        </p:txBody>
      </p:sp>
      <p:sp>
        <p:nvSpPr>
          <p:cNvPr id="1073370" name="Rectangle 218">
            <a:extLst>
              <a:ext uri="{FF2B5EF4-FFF2-40B4-BE49-F238E27FC236}">
                <a16:creationId xmlns:a16="http://schemas.microsoft.com/office/drawing/2014/main" id="{8EF890E2-B524-5F46-89FD-30C99482D7BE}"/>
              </a:ext>
            </a:extLst>
          </p:cNvPr>
          <p:cNvSpPr>
            <a:spLocks noChangeArrowheads="1"/>
          </p:cNvSpPr>
          <p:nvPr/>
        </p:nvSpPr>
        <p:spPr bwMode="auto">
          <a:xfrm>
            <a:off x="6689725" y="584200"/>
            <a:ext cx="3114675" cy="10937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000" b="1" i="1">
                <a:solidFill>
                  <a:schemeClr val="bg1"/>
                </a:solidFill>
                <a:latin typeface="Arial" panose="020B0604020202020204" pitchFamily="34" charset="0"/>
              </a:rPr>
              <a:t>Menset Kitab: Mengurutkan                          Perjanjian Lama   </a:t>
            </a:r>
            <a:endParaRPr lang="en-US" altLang="en-US" sz="2000" b="1" u="sng">
              <a:solidFill>
                <a:schemeClr val="bg1"/>
              </a:solidFill>
              <a:latin typeface="Arial" panose="020B0604020202020204" pitchFamily="34" charset="0"/>
            </a:endParaRPr>
          </a:p>
        </p:txBody>
      </p:sp>
      <p:sp>
        <p:nvSpPr>
          <p:cNvPr id="1073371" name="Text Box 219">
            <a:extLst>
              <a:ext uri="{FF2B5EF4-FFF2-40B4-BE49-F238E27FC236}">
                <a16:creationId xmlns:a16="http://schemas.microsoft.com/office/drawing/2014/main" id="{87AFEB1B-B9A6-EB4D-A849-22B06712098B}"/>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 </a:t>
            </a:r>
          </a:p>
        </p:txBody>
      </p:sp>
      <p:sp>
        <p:nvSpPr>
          <p:cNvPr id="1073372" name="Rectangle 220">
            <a:extLst>
              <a:ext uri="{FF2B5EF4-FFF2-40B4-BE49-F238E27FC236}">
                <a16:creationId xmlns:a16="http://schemas.microsoft.com/office/drawing/2014/main" id="{5DA36095-54E6-CD43-A45A-3235C2FE7A89}"/>
              </a:ext>
            </a:extLst>
          </p:cNvPr>
          <p:cNvSpPr>
            <a:spLocks noChangeArrowheads="1"/>
          </p:cNvSpPr>
          <p:nvPr/>
        </p:nvSpPr>
        <p:spPr bwMode="auto">
          <a:xfrm>
            <a:off x="1474788" y="4019550"/>
            <a:ext cx="1385887"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Ratapan</a:t>
            </a:r>
          </a:p>
        </p:txBody>
      </p:sp>
      <p:sp>
        <p:nvSpPr>
          <p:cNvPr id="1073373" name="Line 221">
            <a:extLst>
              <a:ext uri="{FF2B5EF4-FFF2-40B4-BE49-F238E27FC236}">
                <a16:creationId xmlns:a16="http://schemas.microsoft.com/office/drawing/2014/main" id="{3149D1FA-4ECC-6043-8F47-A5B6B9DDADD1}"/>
              </a:ext>
            </a:extLst>
          </p:cNvPr>
          <p:cNvSpPr>
            <a:spLocks noChangeShapeType="1"/>
          </p:cNvSpPr>
          <p:nvPr/>
        </p:nvSpPr>
        <p:spPr bwMode="auto">
          <a:xfrm flipV="1">
            <a:off x="1590675" y="4338638"/>
            <a:ext cx="1249363"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374" name="Rectangle 222">
            <a:extLst>
              <a:ext uri="{FF2B5EF4-FFF2-40B4-BE49-F238E27FC236}">
                <a16:creationId xmlns:a16="http://schemas.microsoft.com/office/drawing/2014/main" id="{BFEBB929-BC1C-C742-A13B-B26B134F3BF2}"/>
              </a:ext>
            </a:extLst>
          </p:cNvPr>
          <p:cNvSpPr>
            <a:spLocks noChangeArrowheads="1"/>
          </p:cNvSpPr>
          <p:nvPr/>
        </p:nvSpPr>
        <p:spPr bwMode="auto">
          <a:xfrm>
            <a:off x="3535363" y="3954463"/>
            <a:ext cx="1216025"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2800">
                <a:latin typeface="Helvetica" pitchFamily="2" charset="0"/>
              </a:rPr>
              <a:t>R</a:t>
            </a:r>
          </a:p>
        </p:txBody>
      </p:sp>
      <p:sp>
        <p:nvSpPr>
          <p:cNvPr id="1073375" name="Rectangle 223">
            <a:extLst>
              <a:ext uri="{FF2B5EF4-FFF2-40B4-BE49-F238E27FC236}">
                <a16:creationId xmlns:a16="http://schemas.microsoft.com/office/drawing/2014/main" id="{2121D86A-3DF5-C24F-B35F-A62E7E072217}"/>
              </a:ext>
            </a:extLst>
          </p:cNvPr>
          <p:cNvSpPr>
            <a:spLocks noChangeArrowheads="1"/>
          </p:cNvSpPr>
          <p:nvPr/>
        </p:nvSpPr>
        <p:spPr bwMode="auto">
          <a:xfrm>
            <a:off x="3859213" y="3949700"/>
            <a:ext cx="121602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2800" i="1">
                <a:latin typeface="Helvetica" pitchFamily="2" charset="0"/>
              </a:rPr>
              <a:t>indu</a:t>
            </a:r>
          </a:p>
        </p:txBody>
      </p:sp>
      <p:sp>
        <p:nvSpPr>
          <p:cNvPr id="1073376" name="Line 224">
            <a:extLst>
              <a:ext uri="{FF2B5EF4-FFF2-40B4-BE49-F238E27FC236}">
                <a16:creationId xmlns:a16="http://schemas.microsoft.com/office/drawing/2014/main" id="{1E1C5BEF-0373-D848-A5D9-1DB77DC2F2CA}"/>
              </a:ext>
            </a:extLst>
          </p:cNvPr>
          <p:cNvSpPr>
            <a:spLocks noChangeShapeType="1"/>
          </p:cNvSpPr>
          <p:nvPr/>
        </p:nvSpPr>
        <p:spPr bwMode="auto">
          <a:xfrm flipV="1">
            <a:off x="3616325" y="4348163"/>
            <a:ext cx="1249363"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iterate type="lt">
                                    <p:tmPct val="100000"/>
                                  </p:iterate>
                                  <p:childTnLst>
                                    <p:set>
                                      <p:cBhvr>
                                        <p:cTn id="6" dur="1" fill="hold">
                                          <p:stCondLst>
                                            <p:cond delay="0"/>
                                          </p:stCondLst>
                                        </p:cTn>
                                        <p:tgtEl>
                                          <p:spTgt spid="1073369">
                                            <p:txEl>
                                              <p:pRg st="0" end="0"/>
                                            </p:txEl>
                                          </p:spTgt>
                                        </p:tgtEl>
                                        <p:attrNameLst>
                                          <p:attrName>style.visibility</p:attrName>
                                        </p:attrNameLst>
                                      </p:cBhvr>
                                      <p:to>
                                        <p:strVal val="visible"/>
                                      </p:to>
                                    </p:set>
                                    <p:animEffect transition="in" filter="wipe(up)">
                                      <p:cBhvr>
                                        <p:cTn id="7" dur="75"/>
                                        <p:tgtEl>
                                          <p:spTgt spid="10733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3369" grpId="0" build="p" autoUpdateAnimBg="0" advAuto="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02" name="Text Box 2">
            <a:extLst>
              <a:ext uri="{FF2B5EF4-FFF2-40B4-BE49-F238E27FC236}">
                <a16:creationId xmlns:a16="http://schemas.microsoft.com/office/drawing/2014/main" id="{ACF7D446-A2E5-2A48-83A9-83B21CFF5B8B}"/>
              </a:ext>
            </a:extLst>
          </p:cNvPr>
          <p:cNvSpPr txBox="1">
            <a:spLocks noChangeArrowheads="1"/>
          </p:cNvSpPr>
          <p:nvPr/>
        </p:nvSpPr>
        <p:spPr bwMode="auto">
          <a:xfrm rot="-5400000">
            <a:off x="1135857" y="3886993"/>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KITAB NABI-NABI(16)</a:t>
            </a:r>
            <a:endParaRPr lang="en-US" altLang="en-US" sz="900">
              <a:latin typeface="Arial Black" panose="020B0604020202020204" pitchFamily="34" charset="0"/>
            </a:endParaRPr>
          </a:p>
        </p:txBody>
      </p:sp>
      <p:sp>
        <p:nvSpPr>
          <p:cNvPr id="1075203" name="Line 3">
            <a:extLst>
              <a:ext uri="{FF2B5EF4-FFF2-40B4-BE49-F238E27FC236}">
                <a16:creationId xmlns:a16="http://schemas.microsoft.com/office/drawing/2014/main" id="{EF569BBF-60BE-0346-BC78-3A9532C99E89}"/>
              </a:ext>
            </a:extLst>
          </p:cNvPr>
          <p:cNvSpPr>
            <a:spLocks noChangeShapeType="1"/>
          </p:cNvSpPr>
          <p:nvPr/>
        </p:nvSpPr>
        <p:spPr bwMode="auto">
          <a:xfrm>
            <a:off x="1430338" y="795338"/>
            <a:ext cx="1435100" cy="1587"/>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04" name="Line 4">
            <a:extLst>
              <a:ext uri="{FF2B5EF4-FFF2-40B4-BE49-F238E27FC236}">
                <a16:creationId xmlns:a16="http://schemas.microsoft.com/office/drawing/2014/main" id="{0614FC8A-09DD-744F-BC68-ED83253EE9B4}"/>
              </a:ext>
            </a:extLst>
          </p:cNvPr>
          <p:cNvSpPr>
            <a:spLocks noChangeShapeType="1"/>
          </p:cNvSpPr>
          <p:nvPr/>
        </p:nvSpPr>
        <p:spPr bwMode="auto">
          <a:xfrm flipV="1">
            <a:off x="1558925" y="1492250"/>
            <a:ext cx="1239838" cy="12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05" name="Line 5">
            <a:extLst>
              <a:ext uri="{FF2B5EF4-FFF2-40B4-BE49-F238E27FC236}">
                <a16:creationId xmlns:a16="http://schemas.microsoft.com/office/drawing/2014/main" id="{79D67740-A391-9F4D-9437-E7ABA70A204D}"/>
              </a:ext>
            </a:extLst>
          </p:cNvPr>
          <p:cNvSpPr>
            <a:spLocks noChangeShapeType="1"/>
          </p:cNvSpPr>
          <p:nvPr/>
        </p:nvSpPr>
        <p:spPr bwMode="auto">
          <a:xfrm>
            <a:off x="1576388" y="1824038"/>
            <a:ext cx="1239837"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06" name="Rectangle 6">
            <a:extLst>
              <a:ext uri="{FF2B5EF4-FFF2-40B4-BE49-F238E27FC236}">
                <a16:creationId xmlns:a16="http://schemas.microsoft.com/office/drawing/2014/main" id="{69BCF567-ABB9-8A4B-9B94-CA1C0882F4A9}"/>
              </a:ext>
            </a:extLst>
          </p:cNvPr>
          <p:cNvSpPr>
            <a:spLocks noChangeArrowheads="1"/>
          </p:cNvSpPr>
          <p:nvPr/>
        </p:nvSpPr>
        <p:spPr bwMode="auto">
          <a:xfrm>
            <a:off x="1814513" y="5256213"/>
            <a:ext cx="31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5207" name="Rectangle 7">
            <a:extLst>
              <a:ext uri="{FF2B5EF4-FFF2-40B4-BE49-F238E27FC236}">
                <a16:creationId xmlns:a16="http://schemas.microsoft.com/office/drawing/2014/main" id="{8011F53D-5E45-8C47-A310-A6019FE7E6AA}"/>
              </a:ext>
            </a:extLst>
          </p:cNvPr>
          <p:cNvSpPr>
            <a:spLocks noChangeArrowheads="1"/>
          </p:cNvSpPr>
          <p:nvPr/>
        </p:nvSpPr>
        <p:spPr bwMode="auto">
          <a:xfrm>
            <a:off x="1849438" y="5256213"/>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 </a:t>
            </a:r>
            <a:endParaRPr lang="en-US" altLang="en-US" sz="1200">
              <a:latin typeface="Helvetica" pitchFamily="2" charset="0"/>
            </a:endParaRPr>
          </a:p>
        </p:txBody>
      </p:sp>
      <p:sp>
        <p:nvSpPr>
          <p:cNvPr id="1075208" name="Rectangle 8">
            <a:extLst>
              <a:ext uri="{FF2B5EF4-FFF2-40B4-BE49-F238E27FC236}">
                <a16:creationId xmlns:a16="http://schemas.microsoft.com/office/drawing/2014/main" id="{CF8DE868-52AC-BA4C-8325-D108994E41C1}"/>
              </a:ext>
            </a:extLst>
          </p:cNvPr>
          <p:cNvSpPr>
            <a:spLocks noChangeArrowheads="1"/>
          </p:cNvSpPr>
          <p:nvPr/>
        </p:nvSpPr>
        <p:spPr bwMode="auto">
          <a:xfrm>
            <a:off x="2027238" y="5256213"/>
            <a:ext cx="4064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YUDAH</a:t>
            </a:r>
            <a:endParaRPr lang="en-US" altLang="en-US" sz="1200">
              <a:latin typeface="Helvetica" pitchFamily="2" charset="0"/>
            </a:endParaRPr>
          </a:p>
        </p:txBody>
      </p:sp>
      <p:sp>
        <p:nvSpPr>
          <p:cNvPr id="1075209" name="Rectangle 9">
            <a:extLst>
              <a:ext uri="{FF2B5EF4-FFF2-40B4-BE49-F238E27FC236}">
                <a16:creationId xmlns:a16="http://schemas.microsoft.com/office/drawing/2014/main" id="{9B896A45-14FD-F64A-890B-FCA2A67FEE80}"/>
              </a:ext>
            </a:extLst>
          </p:cNvPr>
          <p:cNvSpPr>
            <a:spLocks noChangeArrowheads="1"/>
          </p:cNvSpPr>
          <p:nvPr/>
        </p:nvSpPr>
        <p:spPr bwMode="auto">
          <a:xfrm>
            <a:off x="1814513" y="5397500"/>
            <a:ext cx="254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5210" name="Rectangle 10">
            <a:extLst>
              <a:ext uri="{FF2B5EF4-FFF2-40B4-BE49-F238E27FC236}">
                <a16:creationId xmlns:a16="http://schemas.microsoft.com/office/drawing/2014/main" id="{403F0D3C-470C-6E43-B387-92F79E009798}"/>
              </a:ext>
            </a:extLst>
          </p:cNvPr>
          <p:cNvSpPr>
            <a:spLocks noChangeArrowheads="1"/>
          </p:cNvSpPr>
          <p:nvPr/>
        </p:nvSpPr>
        <p:spPr bwMode="auto">
          <a:xfrm>
            <a:off x="2044700" y="5397500"/>
            <a:ext cx="901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PEMBUANGAN:</a:t>
            </a:r>
            <a:endParaRPr lang="en-US" altLang="en-US" sz="1200">
              <a:latin typeface="Helvetica" pitchFamily="2" charset="0"/>
            </a:endParaRPr>
          </a:p>
        </p:txBody>
      </p:sp>
      <p:sp>
        <p:nvSpPr>
          <p:cNvPr id="1075211" name="Rectangle 11">
            <a:extLst>
              <a:ext uri="{FF2B5EF4-FFF2-40B4-BE49-F238E27FC236}">
                <a16:creationId xmlns:a16="http://schemas.microsoft.com/office/drawing/2014/main" id="{2E2A30D2-D83F-FD40-A521-27E835CECB04}"/>
              </a:ext>
            </a:extLst>
          </p:cNvPr>
          <p:cNvSpPr>
            <a:spLocks noChangeArrowheads="1"/>
          </p:cNvSpPr>
          <p:nvPr/>
        </p:nvSpPr>
        <p:spPr bwMode="auto">
          <a:xfrm>
            <a:off x="1403350" y="487363"/>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 </a:t>
            </a:r>
            <a:endParaRPr lang="en-US" altLang="en-US" sz="1200">
              <a:latin typeface="Helvetica" pitchFamily="2" charset="0"/>
            </a:endParaRPr>
          </a:p>
        </p:txBody>
      </p:sp>
      <p:sp>
        <p:nvSpPr>
          <p:cNvPr id="1075212" name="Rectangle 12">
            <a:extLst>
              <a:ext uri="{FF2B5EF4-FFF2-40B4-BE49-F238E27FC236}">
                <a16:creationId xmlns:a16="http://schemas.microsoft.com/office/drawing/2014/main" id="{6CBC8A02-6D0A-3A4C-BF36-D48F7246CE02}"/>
              </a:ext>
            </a:extLst>
          </p:cNvPr>
          <p:cNvSpPr>
            <a:spLocks noChangeArrowheads="1"/>
          </p:cNvSpPr>
          <p:nvPr/>
        </p:nvSpPr>
        <p:spPr bwMode="auto">
          <a:xfrm>
            <a:off x="1581150" y="487363"/>
            <a:ext cx="419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ISRAEL</a:t>
            </a:r>
            <a:endParaRPr lang="en-US" altLang="en-US" sz="1200">
              <a:latin typeface="Helvetica" pitchFamily="2" charset="0"/>
            </a:endParaRPr>
          </a:p>
        </p:txBody>
      </p:sp>
      <p:sp>
        <p:nvSpPr>
          <p:cNvPr id="1075213" name="Rectangle 13">
            <a:extLst>
              <a:ext uri="{FF2B5EF4-FFF2-40B4-BE49-F238E27FC236}">
                <a16:creationId xmlns:a16="http://schemas.microsoft.com/office/drawing/2014/main" id="{3C2EAEF4-E3C9-FF4E-8EFD-8F4B45134DE2}"/>
              </a:ext>
            </a:extLst>
          </p:cNvPr>
          <p:cNvSpPr>
            <a:spLocks noChangeArrowheads="1"/>
          </p:cNvSpPr>
          <p:nvPr/>
        </p:nvSpPr>
        <p:spPr bwMode="auto">
          <a:xfrm>
            <a:off x="1985963" y="484188"/>
            <a:ext cx="8191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U.KERAJAAN</a:t>
            </a:r>
            <a:endParaRPr lang="en-US" altLang="en-US" sz="1200">
              <a:latin typeface="Helvetica" pitchFamily="2" charset="0"/>
            </a:endParaRPr>
          </a:p>
        </p:txBody>
      </p:sp>
      <p:sp>
        <p:nvSpPr>
          <p:cNvPr id="1075214" name="Rectangle 14">
            <a:extLst>
              <a:ext uri="{FF2B5EF4-FFF2-40B4-BE49-F238E27FC236}">
                <a16:creationId xmlns:a16="http://schemas.microsoft.com/office/drawing/2014/main" id="{8E99B32B-3451-614D-AED8-895DA4169755}"/>
              </a:ext>
            </a:extLst>
          </p:cNvPr>
          <p:cNvSpPr>
            <a:spLocks noChangeArrowheads="1"/>
          </p:cNvSpPr>
          <p:nvPr/>
        </p:nvSpPr>
        <p:spPr bwMode="auto">
          <a:xfrm>
            <a:off x="1743075" y="2027238"/>
            <a:ext cx="952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5215" name="Rectangle 15">
            <a:extLst>
              <a:ext uri="{FF2B5EF4-FFF2-40B4-BE49-F238E27FC236}">
                <a16:creationId xmlns:a16="http://schemas.microsoft.com/office/drawing/2014/main" id="{6B5C7D00-8353-3340-85E2-4A1366A3D594}"/>
              </a:ext>
            </a:extLst>
          </p:cNvPr>
          <p:cNvSpPr>
            <a:spLocks noChangeArrowheads="1"/>
          </p:cNvSpPr>
          <p:nvPr/>
        </p:nvSpPr>
        <p:spPr bwMode="auto">
          <a:xfrm>
            <a:off x="1831975" y="2027238"/>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KPD</a:t>
            </a:r>
            <a:endParaRPr lang="en-US" altLang="en-US" sz="1200">
              <a:latin typeface="Helvetica" pitchFamily="2" charset="0"/>
            </a:endParaRPr>
          </a:p>
        </p:txBody>
      </p:sp>
      <p:sp>
        <p:nvSpPr>
          <p:cNvPr id="1075216" name="Rectangle 16">
            <a:extLst>
              <a:ext uri="{FF2B5EF4-FFF2-40B4-BE49-F238E27FC236}">
                <a16:creationId xmlns:a16="http://schemas.microsoft.com/office/drawing/2014/main" id="{F09936B7-2A1C-304B-AA36-7EC48EE9ECA1}"/>
              </a:ext>
            </a:extLst>
          </p:cNvPr>
          <p:cNvSpPr>
            <a:spLocks noChangeArrowheads="1"/>
          </p:cNvSpPr>
          <p:nvPr/>
        </p:nvSpPr>
        <p:spPr bwMode="auto">
          <a:xfrm>
            <a:off x="2009775" y="2027238"/>
            <a:ext cx="4381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 YUDAH</a:t>
            </a:r>
            <a:endParaRPr lang="en-US" altLang="en-US" sz="1200">
              <a:latin typeface="Helvetica" pitchFamily="2" charset="0"/>
            </a:endParaRPr>
          </a:p>
        </p:txBody>
      </p:sp>
      <p:sp>
        <p:nvSpPr>
          <p:cNvPr id="1075217" name="Rectangle 17">
            <a:extLst>
              <a:ext uri="{FF2B5EF4-FFF2-40B4-BE49-F238E27FC236}">
                <a16:creationId xmlns:a16="http://schemas.microsoft.com/office/drawing/2014/main" id="{0DD360D1-8B6C-E947-BDE9-69986395A99D}"/>
              </a:ext>
            </a:extLst>
          </p:cNvPr>
          <p:cNvSpPr>
            <a:spLocks noChangeArrowheads="1"/>
          </p:cNvSpPr>
          <p:nvPr/>
        </p:nvSpPr>
        <p:spPr bwMode="auto">
          <a:xfrm>
            <a:off x="1743075" y="2170113"/>
            <a:ext cx="254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5218" name="Rectangle 18">
            <a:extLst>
              <a:ext uri="{FF2B5EF4-FFF2-40B4-BE49-F238E27FC236}">
                <a16:creationId xmlns:a16="http://schemas.microsoft.com/office/drawing/2014/main" id="{66ADE7F8-DC1D-EC45-A534-C61276AA3877}"/>
              </a:ext>
            </a:extLst>
          </p:cNvPr>
          <p:cNvSpPr>
            <a:spLocks noChangeArrowheads="1"/>
          </p:cNvSpPr>
          <p:nvPr/>
        </p:nvSpPr>
        <p:spPr bwMode="auto">
          <a:xfrm>
            <a:off x="1973263" y="2170113"/>
            <a:ext cx="190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a:t>
            </a:r>
            <a:endParaRPr lang="en-US" altLang="en-US" sz="1200">
              <a:latin typeface="Helvetica" pitchFamily="2" charset="0"/>
            </a:endParaRPr>
          </a:p>
        </p:txBody>
      </p:sp>
      <p:sp>
        <p:nvSpPr>
          <p:cNvPr id="1075219" name="Rectangle 19">
            <a:extLst>
              <a:ext uri="{FF2B5EF4-FFF2-40B4-BE49-F238E27FC236}">
                <a16:creationId xmlns:a16="http://schemas.microsoft.com/office/drawing/2014/main" id="{84557BA5-08FF-2045-9640-DEACA640FAD4}"/>
              </a:ext>
            </a:extLst>
          </p:cNvPr>
          <p:cNvSpPr>
            <a:spLocks noChangeArrowheads="1"/>
          </p:cNvSpPr>
          <p:nvPr/>
        </p:nvSpPr>
        <p:spPr bwMode="auto">
          <a:xfrm>
            <a:off x="2257425" y="2170113"/>
            <a:ext cx="6096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MEROSOT</a:t>
            </a:r>
            <a:endParaRPr lang="en-US" altLang="en-US" sz="1200">
              <a:latin typeface="Helvetica" pitchFamily="2" charset="0"/>
            </a:endParaRPr>
          </a:p>
        </p:txBody>
      </p:sp>
      <p:sp>
        <p:nvSpPr>
          <p:cNvPr id="1075220" name="Rectangle 20">
            <a:extLst>
              <a:ext uri="{FF2B5EF4-FFF2-40B4-BE49-F238E27FC236}">
                <a16:creationId xmlns:a16="http://schemas.microsoft.com/office/drawing/2014/main" id="{290871C9-256A-E346-9993-B7023BAD3156}"/>
              </a:ext>
            </a:extLst>
          </p:cNvPr>
          <p:cNvSpPr>
            <a:spLocks noChangeArrowheads="1"/>
          </p:cNvSpPr>
          <p:nvPr/>
        </p:nvSpPr>
        <p:spPr bwMode="auto">
          <a:xfrm>
            <a:off x="2752725" y="2170113"/>
            <a:ext cx="38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a:t>
            </a:r>
            <a:endParaRPr lang="en-US" altLang="en-US" sz="1200">
              <a:latin typeface="Helvetica" pitchFamily="2" charset="0"/>
            </a:endParaRPr>
          </a:p>
        </p:txBody>
      </p:sp>
      <p:sp>
        <p:nvSpPr>
          <p:cNvPr id="1075221" name="Rectangle 21">
            <a:extLst>
              <a:ext uri="{FF2B5EF4-FFF2-40B4-BE49-F238E27FC236}">
                <a16:creationId xmlns:a16="http://schemas.microsoft.com/office/drawing/2014/main" id="{01CD48D3-475D-8340-91EA-499E2F98446E}"/>
              </a:ext>
            </a:extLst>
          </p:cNvPr>
          <p:cNvSpPr>
            <a:spLocks noChangeArrowheads="1"/>
          </p:cNvSpPr>
          <p:nvPr/>
        </p:nvSpPr>
        <p:spPr bwMode="auto">
          <a:xfrm>
            <a:off x="1636713" y="6230938"/>
            <a:ext cx="190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5222" name="Rectangle 22">
            <a:extLst>
              <a:ext uri="{FF2B5EF4-FFF2-40B4-BE49-F238E27FC236}">
                <a16:creationId xmlns:a16="http://schemas.microsoft.com/office/drawing/2014/main" id="{73C4706C-1928-D141-AC58-71A23EBD9A3B}"/>
              </a:ext>
            </a:extLst>
          </p:cNvPr>
          <p:cNvSpPr>
            <a:spLocks noChangeArrowheads="1"/>
          </p:cNvSpPr>
          <p:nvPr/>
        </p:nvSpPr>
        <p:spPr bwMode="auto">
          <a:xfrm>
            <a:off x="1814513" y="6230938"/>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 </a:t>
            </a:r>
            <a:endParaRPr lang="en-US" altLang="en-US" sz="1200">
              <a:latin typeface="Helvetica" pitchFamily="2" charset="0"/>
            </a:endParaRPr>
          </a:p>
        </p:txBody>
      </p:sp>
      <p:sp>
        <p:nvSpPr>
          <p:cNvPr id="1075223" name="Rectangle 23">
            <a:extLst>
              <a:ext uri="{FF2B5EF4-FFF2-40B4-BE49-F238E27FC236}">
                <a16:creationId xmlns:a16="http://schemas.microsoft.com/office/drawing/2014/main" id="{558483B4-3BB3-3848-BD64-BB81A7DE16DC}"/>
              </a:ext>
            </a:extLst>
          </p:cNvPr>
          <p:cNvSpPr>
            <a:spLocks noChangeArrowheads="1"/>
          </p:cNvSpPr>
          <p:nvPr/>
        </p:nvSpPr>
        <p:spPr bwMode="auto">
          <a:xfrm>
            <a:off x="1992313" y="6230938"/>
            <a:ext cx="4064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YUDAH</a:t>
            </a:r>
            <a:endParaRPr lang="en-US" altLang="en-US" sz="1200">
              <a:latin typeface="Helvetica" pitchFamily="2" charset="0"/>
            </a:endParaRPr>
          </a:p>
        </p:txBody>
      </p:sp>
      <p:sp>
        <p:nvSpPr>
          <p:cNvPr id="1075224" name="Rectangle 24">
            <a:extLst>
              <a:ext uri="{FF2B5EF4-FFF2-40B4-BE49-F238E27FC236}">
                <a16:creationId xmlns:a16="http://schemas.microsoft.com/office/drawing/2014/main" id="{FADFCC64-D09E-D047-B2D0-2D083B1F485B}"/>
              </a:ext>
            </a:extLst>
          </p:cNvPr>
          <p:cNvSpPr>
            <a:spLocks noChangeArrowheads="1"/>
          </p:cNvSpPr>
          <p:nvPr/>
        </p:nvSpPr>
        <p:spPr bwMode="auto">
          <a:xfrm>
            <a:off x="1636713" y="6373813"/>
            <a:ext cx="254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5225" name="Rectangle 25">
            <a:extLst>
              <a:ext uri="{FF2B5EF4-FFF2-40B4-BE49-F238E27FC236}">
                <a16:creationId xmlns:a16="http://schemas.microsoft.com/office/drawing/2014/main" id="{847C320F-7EFF-6343-B660-E545274A1C6E}"/>
              </a:ext>
            </a:extLst>
          </p:cNvPr>
          <p:cNvSpPr>
            <a:spLocks noChangeArrowheads="1"/>
          </p:cNvSpPr>
          <p:nvPr/>
        </p:nvSpPr>
        <p:spPr bwMode="auto">
          <a:xfrm>
            <a:off x="1866900" y="6373813"/>
            <a:ext cx="285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a:t>
            </a:r>
            <a:endParaRPr lang="en-US" altLang="en-US" sz="1200">
              <a:latin typeface="Helvetica" pitchFamily="2" charset="0"/>
            </a:endParaRPr>
          </a:p>
        </p:txBody>
      </p:sp>
      <p:sp>
        <p:nvSpPr>
          <p:cNvPr id="1075226" name="Rectangle 26">
            <a:extLst>
              <a:ext uri="{FF2B5EF4-FFF2-40B4-BE49-F238E27FC236}">
                <a16:creationId xmlns:a16="http://schemas.microsoft.com/office/drawing/2014/main" id="{96CB4C19-4F45-5F41-B40F-C96BC6E34410}"/>
              </a:ext>
            </a:extLst>
          </p:cNvPr>
          <p:cNvSpPr>
            <a:spLocks noChangeArrowheads="1"/>
          </p:cNvSpPr>
          <p:nvPr/>
        </p:nvSpPr>
        <p:spPr bwMode="auto">
          <a:xfrm>
            <a:off x="2239963" y="6373813"/>
            <a:ext cx="5524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KEMBALI</a:t>
            </a:r>
            <a:endParaRPr lang="en-US" altLang="en-US" sz="1200">
              <a:latin typeface="Helvetica" pitchFamily="2" charset="0"/>
            </a:endParaRPr>
          </a:p>
        </p:txBody>
      </p:sp>
      <p:sp>
        <p:nvSpPr>
          <p:cNvPr id="1075227" name="Rectangle 27">
            <a:extLst>
              <a:ext uri="{FF2B5EF4-FFF2-40B4-BE49-F238E27FC236}">
                <a16:creationId xmlns:a16="http://schemas.microsoft.com/office/drawing/2014/main" id="{6AB395FD-FB77-754B-B5E1-239DEF68DBE4}"/>
              </a:ext>
            </a:extLst>
          </p:cNvPr>
          <p:cNvSpPr>
            <a:spLocks noChangeArrowheads="1"/>
          </p:cNvSpPr>
          <p:nvPr/>
        </p:nvSpPr>
        <p:spPr bwMode="auto">
          <a:xfrm>
            <a:off x="2717800" y="6373813"/>
            <a:ext cx="38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a:t>
            </a:r>
            <a:endParaRPr lang="en-US" altLang="en-US" sz="1200">
              <a:latin typeface="Helvetica" pitchFamily="2" charset="0"/>
            </a:endParaRPr>
          </a:p>
        </p:txBody>
      </p:sp>
      <p:sp>
        <p:nvSpPr>
          <p:cNvPr id="1075228" name="Rectangle 28">
            <a:extLst>
              <a:ext uri="{FF2B5EF4-FFF2-40B4-BE49-F238E27FC236}">
                <a16:creationId xmlns:a16="http://schemas.microsoft.com/office/drawing/2014/main" id="{356A377A-50F3-5E43-81AE-1188772D49EC}"/>
              </a:ext>
            </a:extLst>
          </p:cNvPr>
          <p:cNvSpPr>
            <a:spLocks noChangeArrowheads="1"/>
          </p:cNvSpPr>
          <p:nvPr/>
        </p:nvSpPr>
        <p:spPr bwMode="auto">
          <a:xfrm>
            <a:off x="1831975" y="3606800"/>
            <a:ext cx="31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5229" name="Rectangle 29">
            <a:extLst>
              <a:ext uri="{FF2B5EF4-FFF2-40B4-BE49-F238E27FC236}">
                <a16:creationId xmlns:a16="http://schemas.microsoft.com/office/drawing/2014/main" id="{568F8285-EB40-424B-9F74-C9217B7B1AEB}"/>
              </a:ext>
            </a:extLst>
          </p:cNvPr>
          <p:cNvSpPr>
            <a:spLocks noChangeArrowheads="1"/>
          </p:cNvSpPr>
          <p:nvPr/>
        </p:nvSpPr>
        <p:spPr bwMode="auto">
          <a:xfrm>
            <a:off x="1866900" y="3606800"/>
            <a:ext cx="2413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a:t>
            </a:r>
            <a:endParaRPr lang="en-US" altLang="en-US" sz="1200">
              <a:latin typeface="Helvetica" pitchFamily="2" charset="0"/>
            </a:endParaRPr>
          </a:p>
        </p:txBody>
      </p:sp>
      <p:sp>
        <p:nvSpPr>
          <p:cNvPr id="1075230" name="Rectangle 30">
            <a:extLst>
              <a:ext uri="{FF2B5EF4-FFF2-40B4-BE49-F238E27FC236}">
                <a16:creationId xmlns:a16="http://schemas.microsoft.com/office/drawing/2014/main" id="{4D69EF5A-D3E2-3C41-AEAD-BDA152F48A7E}"/>
              </a:ext>
            </a:extLst>
          </p:cNvPr>
          <p:cNvSpPr>
            <a:spLocks noChangeArrowheads="1"/>
          </p:cNvSpPr>
          <p:nvPr/>
        </p:nvSpPr>
        <p:spPr bwMode="auto">
          <a:xfrm>
            <a:off x="2009775" y="3606800"/>
            <a:ext cx="4381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 YUDAH</a:t>
            </a:r>
            <a:endParaRPr lang="en-US" altLang="en-US" sz="1200">
              <a:latin typeface="Helvetica" pitchFamily="2" charset="0"/>
            </a:endParaRPr>
          </a:p>
        </p:txBody>
      </p:sp>
      <p:sp>
        <p:nvSpPr>
          <p:cNvPr id="1075231" name="Rectangle 31">
            <a:extLst>
              <a:ext uri="{FF2B5EF4-FFF2-40B4-BE49-F238E27FC236}">
                <a16:creationId xmlns:a16="http://schemas.microsoft.com/office/drawing/2014/main" id="{D8E6C9FD-CD0C-D441-8565-04C578A4BB25}"/>
              </a:ext>
            </a:extLst>
          </p:cNvPr>
          <p:cNvSpPr>
            <a:spLocks noChangeArrowheads="1"/>
          </p:cNvSpPr>
          <p:nvPr/>
        </p:nvSpPr>
        <p:spPr bwMode="auto">
          <a:xfrm>
            <a:off x="1831975" y="3730625"/>
            <a:ext cx="412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5232" name="Rectangle 32">
            <a:extLst>
              <a:ext uri="{FF2B5EF4-FFF2-40B4-BE49-F238E27FC236}">
                <a16:creationId xmlns:a16="http://schemas.microsoft.com/office/drawing/2014/main" id="{BE87136B-CC30-5549-9DA4-47989EC186C4}"/>
              </a:ext>
            </a:extLst>
          </p:cNvPr>
          <p:cNvSpPr>
            <a:spLocks noChangeArrowheads="1"/>
          </p:cNvSpPr>
          <p:nvPr/>
        </p:nvSpPr>
        <p:spPr bwMode="auto">
          <a:xfrm>
            <a:off x="2222500" y="3730625"/>
            <a:ext cx="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200">
              <a:latin typeface="Helvetica" pitchFamily="2" charset="0"/>
            </a:endParaRPr>
          </a:p>
        </p:txBody>
      </p:sp>
      <p:sp>
        <p:nvSpPr>
          <p:cNvPr id="1075233" name="Rectangle 33">
            <a:extLst>
              <a:ext uri="{FF2B5EF4-FFF2-40B4-BE49-F238E27FC236}">
                <a16:creationId xmlns:a16="http://schemas.microsoft.com/office/drawing/2014/main" id="{90C23B8F-A7D3-B547-B5E9-14F9565FF06D}"/>
              </a:ext>
            </a:extLst>
          </p:cNvPr>
          <p:cNvSpPr>
            <a:spLocks noChangeArrowheads="1"/>
          </p:cNvSpPr>
          <p:nvPr/>
        </p:nvSpPr>
        <p:spPr bwMode="auto">
          <a:xfrm>
            <a:off x="2328863" y="3730625"/>
            <a:ext cx="412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KRISIS</a:t>
            </a:r>
            <a:endParaRPr lang="en-US" altLang="en-US" sz="1200">
              <a:latin typeface="Helvetica" pitchFamily="2" charset="0"/>
            </a:endParaRPr>
          </a:p>
        </p:txBody>
      </p:sp>
      <p:sp>
        <p:nvSpPr>
          <p:cNvPr id="1075234" name="Rectangle 34">
            <a:extLst>
              <a:ext uri="{FF2B5EF4-FFF2-40B4-BE49-F238E27FC236}">
                <a16:creationId xmlns:a16="http://schemas.microsoft.com/office/drawing/2014/main" id="{DC6E8AC3-9C65-8344-B339-193B215DBA27}"/>
              </a:ext>
            </a:extLst>
          </p:cNvPr>
          <p:cNvSpPr>
            <a:spLocks noChangeArrowheads="1"/>
          </p:cNvSpPr>
          <p:nvPr/>
        </p:nvSpPr>
        <p:spPr bwMode="auto">
          <a:xfrm>
            <a:off x="2700338" y="3730625"/>
            <a:ext cx="38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a:t>
            </a:r>
            <a:endParaRPr lang="en-US" altLang="en-US" sz="1200">
              <a:latin typeface="Helvetica" pitchFamily="2" charset="0"/>
            </a:endParaRPr>
          </a:p>
        </p:txBody>
      </p:sp>
      <p:sp>
        <p:nvSpPr>
          <p:cNvPr id="1075235" name="Freeform 35">
            <a:extLst>
              <a:ext uri="{FF2B5EF4-FFF2-40B4-BE49-F238E27FC236}">
                <a16:creationId xmlns:a16="http://schemas.microsoft.com/office/drawing/2014/main" id="{93E3715D-19F4-F44D-8E5F-B5865AE76A0F}"/>
              </a:ext>
            </a:extLst>
          </p:cNvPr>
          <p:cNvSpPr>
            <a:spLocks/>
          </p:cNvSpPr>
          <p:nvPr/>
        </p:nvSpPr>
        <p:spPr bwMode="auto">
          <a:xfrm>
            <a:off x="1558925" y="1912938"/>
            <a:ext cx="176213" cy="53975"/>
          </a:xfrm>
          <a:custGeom>
            <a:avLst/>
            <a:gdLst>
              <a:gd name="T0" fmla="*/ 0 w 111"/>
              <a:gd name="T1" fmla="*/ 0 h 34"/>
              <a:gd name="T2" fmla="*/ 111 w 111"/>
              <a:gd name="T3" fmla="*/ 0 h 34"/>
              <a:gd name="T4" fmla="*/ 111 w 111"/>
              <a:gd name="T5" fmla="*/ 23 h 34"/>
              <a:gd name="T6" fmla="*/ 111 w 111"/>
              <a:gd name="T7" fmla="*/ 34 h 34"/>
              <a:gd name="T8" fmla="*/ 0 w 111"/>
              <a:gd name="T9" fmla="*/ 34 h 34"/>
              <a:gd name="T10" fmla="*/ 0 w 111"/>
              <a:gd name="T11" fmla="*/ 23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23"/>
                </a:lnTo>
                <a:lnTo>
                  <a:pt x="111"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236" name="Freeform 36">
            <a:extLst>
              <a:ext uri="{FF2B5EF4-FFF2-40B4-BE49-F238E27FC236}">
                <a16:creationId xmlns:a16="http://schemas.microsoft.com/office/drawing/2014/main" id="{64B7C91D-040F-A843-9E1F-45205E1015C3}"/>
              </a:ext>
            </a:extLst>
          </p:cNvPr>
          <p:cNvSpPr>
            <a:spLocks/>
          </p:cNvSpPr>
          <p:nvPr/>
        </p:nvSpPr>
        <p:spPr bwMode="auto">
          <a:xfrm>
            <a:off x="1824038" y="1912938"/>
            <a:ext cx="177800" cy="53975"/>
          </a:xfrm>
          <a:custGeom>
            <a:avLst/>
            <a:gdLst>
              <a:gd name="T0" fmla="*/ 0 w 112"/>
              <a:gd name="T1" fmla="*/ 0 h 34"/>
              <a:gd name="T2" fmla="*/ 112 w 112"/>
              <a:gd name="T3" fmla="*/ 0 h 34"/>
              <a:gd name="T4" fmla="*/ 112 w 112"/>
              <a:gd name="T5" fmla="*/ 23 h 34"/>
              <a:gd name="T6" fmla="*/ 112 w 112"/>
              <a:gd name="T7" fmla="*/ 34 h 34"/>
              <a:gd name="T8" fmla="*/ 0 w 112"/>
              <a:gd name="T9" fmla="*/ 34 h 34"/>
              <a:gd name="T10" fmla="*/ 0 w 112"/>
              <a:gd name="T11" fmla="*/ 23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23"/>
                </a:lnTo>
                <a:lnTo>
                  <a:pt x="112"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237" name="Freeform 37">
            <a:extLst>
              <a:ext uri="{FF2B5EF4-FFF2-40B4-BE49-F238E27FC236}">
                <a16:creationId xmlns:a16="http://schemas.microsoft.com/office/drawing/2014/main" id="{1877F687-820A-1E4B-8B62-11D534F513B8}"/>
              </a:ext>
            </a:extLst>
          </p:cNvPr>
          <p:cNvSpPr>
            <a:spLocks/>
          </p:cNvSpPr>
          <p:nvPr/>
        </p:nvSpPr>
        <p:spPr bwMode="auto">
          <a:xfrm>
            <a:off x="2089150" y="1912938"/>
            <a:ext cx="177800" cy="53975"/>
          </a:xfrm>
          <a:custGeom>
            <a:avLst/>
            <a:gdLst>
              <a:gd name="T0" fmla="*/ 0 w 112"/>
              <a:gd name="T1" fmla="*/ 0 h 34"/>
              <a:gd name="T2" fmla="*/ 112 w 112"/>
              <a:gd name="T3" fmla="*/ 0 h 34"/>
              <a:gd name="T4" fmla="*/ 112 w 112"/>
              <a:gd name="T5" fmla="*/ 23 h 34"/>
              <a:gd name="T6" fmla="*/ 112 w 112"/>
              <a:gd name="T7" fmla="*/ 34 h 34"/>
              <a:gd name="T8" fmla="*/ 0 w 112"/>
              <a:gd name="T9" fmla="*/ 34 h 34"/>
              <a:gd name="T10" fmla="*/ 0 w 112"/>
              <a:gd name="T11" fmla="*/ 23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23"/>
                </a:lnTo>
                <a:lnTo>
                  <a:pt x="112"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238" name="Freeform 38">
            <a:extLst>
              <a:ext uri="{FF2B5EF4-FFF2-40B4-BE49-F238E27FC236}">
                <a16:creationId xmlns:a16="http://schemas.microsoft.com/office/drawing/2014/main" id="{989C534E-3D29-5444-B4F9-57056EBF0173}"/>
              </a:ext>
            </a:extLst>
          </p:cNvPr>
          <p:cNvSpPr>
            <a:spLocks/>
          </p:cNvSpPr>
          <p:nvPr/>
        </p:nvSpPr>
        <p:spPr bwMode="auto">
          <a:xfrm>
            <a:off x="2338388" y="1912938"/>
            <a:ext cx="176212" cy="53975"/>
          </a:xfrm>
          <a:custGeom>
            <a:avLst/>
            <a:gdLst>
              <a:gd name="T0" fmla="*/ 0 w 111"/>
              <a:gd name="T1" fmla="*/ 0 h 34"/>
              <a:gd name="T2" fmla="*/ 111 w 111"/>
              <a:gd name="T3" fmla="*/ 0 h 34"/>
              <a:gd name="T4" fmla="*/ 111 w 111"/>
              <a:gd name="T5" fmla="*/ 23 h 34"/>
              <a:gd name="T6" fmla="*/ 111 w 111"/>
              <a:gd name="T7" fmla="*/ 34 h 34"/>
              <a:gd name="T8" fmla="*/ 0 w 111"/>
              <a:gd name="T9" fmla="*/ 34 h 34"/>
              <a:gd name="T10" fmla="*/ 0 w 111"/>
              <a:gd name="T11" fmla="*/ 23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23"/>
                </a:lnTo>
                <a:lnTo>
                  <a:pt x="111"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239" name="Freeform 39">
            <a:extLst>
              <a:ext uri="{FF2B5EF4-FFF2-40B4-BE49-F238E27FC236}">
                <a16:creationId xmlns:a16="http://schemas.microsoft.com/office/drawing/2014/main" id="{04A5C1AB-B6CA-D14B-BED9-1486C40A3270}"/>
              </a:ext>
            </a:extLst>
          </p:cNvPr>
          <p:cNvSpPr>
            <a:spLocks/>
          </p:cNvSpPr>
          <p:nvPr/>
        </p:nvSpPr>
        <p:spPr bwMode="auto">
          <a:xfrm>
            <a:off x="2603500" y="1912938"/>
            <a:ext cx="177800" cy="53975"/>
          </a:xfrm>
          <a:custGeom>
            <a:avLst/>
            <a:gdLst>
              <a:gd name="T0" fmla="*/ 0 w 112"/>
              <a:gd name="T1" fmla="*/ 0 h 34"/>
              <a:gd name="T2" fmla="*/ 112 w 112"/>
              <a:gd name="T3" fmla="*/ 0 h 34"/>
              <a:gd name="T4" fmla="*/ 112 w 112"/>
              <a:gd name="T5" fmla="*/ 23 h 34"/>
              <a:gd name="T6" fmla="*/ 112 w 112"/>
              <a:gd name="T7" fmla="*/ 34 h 34"/>
              <a:gd name="T8" fmla="*/ 0 w 112"/>
              <a:gd name="T9" fmla="*/ 34 h 34"/>
              <a:gd name="T10" fmla="*/ 0 w 112"/>
              <a:gd name="T11" fmla="*/ 23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23"/>
                </a:lnTo>
                <a:lnTo>
                  <a:pt x="112"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241" name="Line 41">
            <a:extLst>
              <a:ext uri="{FF2B5EF4-FFF2-40B4-BE49-F238E27FC236}">
                <a16:creationId xmlns:a16="http://schemas.microsoft.com/office/drawing/2014/main" id="{E734757E-E93A-B243-B48E-42BAB4E4DAC8}"/>
              </a:ext>
            </a:extLst>
          </p:cNvPr>
          <p:cNvSpPr>
            <a:spLocks noChangeShapeType="1"/>
          </p:cNvSpPr>
          <p:nvPr/>
        </p:nvSpPr>
        <p:spPr bwMode="auto">
          <a:xfrm>
            <a:off x="1558925" y="2481263"/>
            <a:ext cx="1239838"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42" name="Line 42">
            <a:extLst>
              <a:ext uri="{FF2B5EF4-FFF2-40B4-BE49-F238E27FC236}">
                <a16:creationId xmlns:a16="http://schemas.microsoft.com/office/drawing/2014/main" id="{57237DEC-BFF0-DD4B-B1D7-FAE8FCE8E89A}"/>
              </a:ext>
            </a:extLst>
          </p:cNvPr>
          <p:cNvSpPr>
            <a:spLocks noChangeShapeType="1"/>
          </p:cNvSpPr>
          <p:nvPr/>
        </p:nvSpPr>
        <p:spPr bwMode="auto">
          <a:xfrm flipV="1">
            <a:off x="1539875" y="2779713"/>
            <a:ext cx="1246188" cy="3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43" name="Line 43">
            <a:extLst>
              <a:ext uri="{FF2B5EF4-FFF2-40B4-BE49-F238E27FC236}">
                <a16:creationId xmlns:a16="http://schemas.microsoft.com/office/drawing/2014/main" id="{1F11D067-14AF-6948-BAC7-A0BAE8BC981D}"/>
              </a:ext>
            </a:extLst>
          </p:cNvPr>
          <p:cNvSpPr>
            <a:spLocks noChangeShapeType="1"/>
          </p:cNvSpPr>
          <p:nvPr/>
        </p:nvSpPr>
        <p:spPr bwMode="auto">
          <a:xfrm>
            <a:off x="1558925" y="3101975"/>
            <a:ext cx="1239838"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44" name="Line 44">
            <a:extLst>
              <a:ext uri="{FF2B5EF4-FFF2-40B4-BE49-F238E27FC236}">
                <a16:creationId xmlns:a16="http://schemas.microsoft.com/office/drawing/2014/main" id="{C27DDCAB-CB53-C040-9251-79541D19C779}"/>
              </a:ext>
            </a:extLst>
          </p:cNvPr>
          <p:cNvSpPr>
            <a:spLocks noChangeShapeType="1"/>
          </p:cNvSpPr>
          <p:nvPr/>
        </p:nvSpPr>
        <p:spPr bwMode="auto">
          <a:xfrm>
            <a:off x="1539875" y="3438525"/>
            <a:ext cx="1223963"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45" name="Line 45">
            <a:extLst>
              <a:ext uri="{FF2B5EF4-FFF2-40B4-BE49-F238E27FC236}">
                <a16:creationId xmlns:a16="http://schemas.microsoft.com/office/drawing/2014/main" id="{DF58037D-7915-E042-84AB-3B5575BA9F49}"/>
              </a:ext>
            </a:extLst>
          </p:cNvPr>
          <p:cNvSpPr>
            <a:spLocks noChangeShapeType="1"/>
          </p:cNvSpPr>
          <p:nvPr/>
        </p:nvSpPr>
        <p:spPr bwMode="auto">
          <a:xfrm flipV="1">
            <a:off x="1522413" y="4046538"/>
            <a:ext cx="1284287" cy="12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46" name="Line 46">
            <a:extLst>
              <a:ext uri="{FF2B5EF4-FFF2-40B4-BE49-F238E27FC236}">
                <a16:creationId xmlns:a16="http://schemas.microsoft.com/office/drawing/2014/main" id="{D06A5C57-B5AD-154D-8FCA-06D93E2CE4A1}"/>
              </a:ext>
            </a:extLst>
          </p:cNvPr>
          <p:cNvSpPr>
            <a:spLocks noChangeShapeType="1"/>
          </p:cNvSpPr>
          <p:nvPr/>
        </p:nvSpPr>
        <p:spPr bwMode="auto">
          <a:xfrm flipV="1">
            <a:off x="1519238" y="4926013"/>
            <a:ext cx="1282700" cy="12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47" name="Line 47">
            <a:extLst>
              <a:ext uri="{FF2B5EF4-FFF2-40B4-BE49-F238E27FC236}">
                <a16:creationId xmlns:a16="http://schemas.microsoft.com/office/drawing/2014/main" id="{C052CD63-AB92-9646-AADD-D63869101898}"/>
              </a:ext>
            </a:extLst>
          </p:cNvPr>
          <p:cNvSpPr>
            <a:spLocks noChangeShapeType="1"/>
          </p:cNvSpPr>
          <p:nvPr/>
        </p:nvSpPr>
        <p:spPr bwMode="auto">
          <a:xfrm>
            <a:off x="1522413" y="5149850"/>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48" name="Line 48">
            <a:extLst>
              <a:ext uri="{FF2B5EF4-FFF2-40B4-BE49-F238E27FC236}">
                <a16:creationId xmlns:a16="http://schemas.microsoft.com/office/drawing/2014/main" id="{3F76B962-D15F-E048-BF20-C0EDC318E1A1}"/>
              </a:ext>
            </a:extLst>
          </p:cNvPr>
          <p:cNvSpPr>
            <a:spLocks noChangeShapeType="1"/>
          </p:cNvSpPr>
          <p:nvPr/>
        </p:nvSpPr>
        <p:spPr bwMode="auto">
          <a:xfrm flipV="1">
            <a:off x="1539875" y="5688013"/>
            <a:ext cx="1241425" cy="3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49" name="Line 49">
            <a:extLst>
              <a:ext uri="{FF2B5EF4-FFF2-40B4-BE49-F238E27FC236}">
                <a16:creationId xmlns:a16="http://schemas.microsoft.com/office/drawing/2014/main" id="{45C85C49-44A4-1C47-86FB-6F7ECAF695AA}"/>
              </a:ext>
            </a:extLst>
          </p:cNvPr>
          <p:cNvSpPr>
            <a:spLocks noChangeShapeType="1"/>
          </p:cNvSpPr>
          <p:nvPr/>
        </p:nvSpPr>
        <p:spPr bwMode="auto">
          <a:xfrm>
            <a:off x="1539875" y="6027738"/>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50" name="Line 50">
            <a:extLst>
              <a:ext uri="{FF2B5EF4-FFF2-40B4-BE49-F238E27FC236}">
                <a16:creationId xmlns:a16="http://schemas.microsoft.com/office/drawing/2014/main" id="{9F30E6EA-1B0B-D247-9DAD-6ECA81243190}"/>
              </a:ext>
            </a:extLst>
          </p:cNvPr>
          <p:cNvSpPr>
            <a:spLocks noChangeShapeType="1"/>
          </p:cNvSpPr>
          <p:nvPr/>
        </p:nvSpPr>
        <p:spPr bwMode="auto">
          <a:xfrm>
            <a:off x="1558925" y="6667500"/>
            <a:ext cx="1239838"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51" name="Line 51">
            <a:extLst>
              <a:ext uri="{FF2B5EF4-FFF2-40B4-BE49-F238E27FC236}">
                <a16:creationId xmlns:a16="http://schemas.microsoft.com/office/drawing/2014/main" id="{D10889E9-3AED-4143-9165-92D2A8B1D609}"/>
              </a:ext>
            </a:extLst>
          </p:cNvPr>
          <p:cNvSpPr>
            <a:spLocks noChangeShapeType="1"/>
          </p:cNvSpPr>
          <p:nvPr/>
        </p:nvSpPr>
        <p:spPr bwMode="auto">
          <a:xfrm>
            <a:off x="1558925" y="7288213"/>
            <a:ext cx="1239838"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52" name="Rectangle 52">
            <a:extLst>
              <a:ext uri="{FF2B5EF4-FFF2-40B4-BE49-F238E27FC236}">
                <a16:creationId xmlns:a16="http://schemas.microsoft.com/office/drawing/2014/main" id="{4D0852F9-FDE7-444A-A5EE-263A7A7905FE}"/>
              </a:ext>
            </a:extLst>
          </p:cNvPr>
          <p:cNvSpPr>
            <a:spLocks noChangeArrowheads="1"/>
          </p:cNvSpPr>
          <p:nvPr/>
        </p:nvSpPr>
        <p:spPr bwMode="auto">
          <a:xfrm>
            <a:off x="1520825" y="5365750"/>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600">
              <a:latin typeface="Helvetica" pitchFamily="2" charset="0"/>
            </a:endParaRPr>
          </a:p>
        </p:txBody>
      </p:sp>
      <p:sp>
        <p:nvSpPr>
          <p:cNvPr id="1075253" name="Rectangle 53">
            <a:extLst>
              <a:ext uri="{FF2B5EF4-FFF2-40B4-BE49-F238E27FC236}">
                <a16:creationId xmlns:a16="http://schemas.microsoft.com/office/drawing/2014/main" id="{05F66560-622B-924F-9E40-232510BB2927}"/>
              </a:ext>
            </a:extLst>
          </p:cNvPr>
          <p:cNvSpPr>
            <a:spLocks noChangeArrowheads="1"/>
          </p:cNvSpPr>
          <p:nvPr/>
        </p:nvSpPr>
        <p:spPr bwMode="auto">
          <a:xfrm>
            <a:off x="1498600" y="3719513"/>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600">
              <a:latin typeface="Helvetica" pitchFamily="2" charset="0"/>
            </a:endParaRPr>
          </a:p>
        </p:txBody>
      </p:sp>
      <p:sp>
        <p:nvSpPr>
          <p:cNvPr id="1075254" name="Rectangle 54">
            <a:extLst>
              <a:ext uri="{FF2B5EF4-FFF2-40B4-BE49-F238E27FC236}">
                <a16:creationId xmlns:a16="http://schemas.microsoft.com/office/drawing/2014/main" id="{7338E74A-5C70-944B-9D37-190C0BA495D0}"/>
              </a:ext>
            </a:extLst>
          </p:cNvPr>
          <p:cNvSpPr>
            <a:spLocks noChangeArrowheads="1"/>
          </p:cNvSpPr>
          <p:nvPr/>
        </p:nvSpPr>
        <p:spPr bwMode="auto">
          <a:xfrm>
            <a:off x="1535113" y="2144713"/>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200">
              <a:latin typeface="Helvetica" pitchFamily="2" charset="0"/>
            </a:endParaRPr>
          </a:p>
        </p:txBody>
      </p:sp>
      <p:sp>
        <p:nvSpPr>
          <p:cNvPr id="1075255" name="Rectangle 55">
            <a:extLst>
              <a:ext uri="{FF2B5EF4-FFF2-40B4-BE49-F238E27FC236}">
                <a16:creationId xmlns:a16="http://schemas.microsoft.com/office/drawing/2014/main" id="{D884F16D-1DAF-2E46-9B8D-012ADC0B93E6}"/>
              </a:ext>
            </a:extLst>
          </p:cNvPr>
          <p:cNvSpPr>
            <a:spLocks noChangeArrowheads="1"/>
          </p:cNvSpPr>
          <p:nvPr/>
        </p:nvSpPr>
        <p:spPr bwMode="auto">
          <a:xfrm>
            <a:off x="1500188" y="3990975"/>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200">
              <a:latin typeface="Helvetica" pitchFamily="2" charset="0"/>
            </a:endParaRPr>
          </a:p>
        </p:txBody>
      </p:sp>
      <p:sp>
        <p:nvSpPr>
          <p:cNvPr id="1075256" name="Rectangle 56">
            <a:extLst>
              <a:ext uri="{FF2B5EF4-FFF2-40B4-BE49-F238E27FC236}">
                <a16:creationId xmlns:a16="http://schemas.microsoft.com/office/drawing/2014/main" id="{EB565601-BD1E-DB4A-861F-9BB0560BD963}"/>
              </a:ext>
            </a:extLst>
          </p:cNvPr>
          <p:cNvSpPr>
            <a:spLocks noChangeArrowheads="1"/>
          </p:cNvSpPr>
          <p:nvPr/>
        </p:nvSpPr>
        <p:spPr bwMode="auto">
          <a:xfrm>
            <a:off x="1504950" y="5661025"/>
            <a:ext cx="2762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b="1">
                <a:solidFill>
                  <a:srgbClr val="000000"/>
                </a:solidFill>
                <a:latin typeface="Helvetica" pitchFamily="2" charset="0"/>
              </a:rPr>
              <a:t>*</a:t>
            </a:r>
            <a:endParaRPr lang="en-US" altLang="en-US">
              <a:latin typeface="Helvetica" pitchFamily="2" charset="0"/>
            </a:endParaRPr>
          </a:p>
        </p:txBody>
      </p:sp>
      <p:sp>
        <p:nvSpPr>
          <p:cNvPr id="1075257" name="Rectangle 57">
            <a:extLst>
              <a:ext uri="{FF2B5EF4-FFF2-40B4-BE49-F238E27FC236}">
                <a16:creationId xmlns:a16="http://schemas.microsoft.com/office/drawing/2014/main" id="{A8F2E2AD-1660-FE45-9A3B-F5A38AE092F9}"/>
              </a:ext>
            </a:extLst>
          </p:cNvPr>
          <p:cNvSpPr>
            <a:spLocks noChangeArrowheads="1"/>
          </p:cNvSpPr>
          <p:nvPr/>
        </p:nvSpPr>
        <p:spPr bwMode="auto">
          <a:xfrm>
            <a:off x="1636713" y="3270250"/>
            <a:ext cx="3857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Helvetica" pitchFamily="2" charset="0"/>
              </a:rPr>
              <a:t>         </a:t>
            </a:r>
            <a:endParaRPr lang="en-US" altLang="en-US" sz="1200">
              <a:latin typeface="Helvetica" pitchFamily="2" charset="0"/>
            </a:endParaRPr>
          </a:p>
        </p:txBody>
      </p:sp>
      <p:sp>
        <p:nvSpPr>
          <p:cNvPr id="1075258" name="Rectangle 58">
            <a:extLst>
              <a:ext uri="{FF2B5EF4-FFF2-40B4-BE49-F238E27FC236}">
                <a16:creationId xmlns:a16="http://schemas.microsoft.com/office/drawing/2014/main" id="{C9BEF13F-CCCA-0A4A-AE94-4275CC5647C4}"/>
              </a:ext>
            </a:extLst>
          </p:cNvPr>
          <p:cNvSpPr>
            <a:spLocks noChangeArrowheads="1"/>
          </p:cNvSpPr>
          <p:nvPr/>
        </p:nvSpPr>
        <p:spPr bwMode="auto">
          <a:xfrm>
            <a:off x="1443038" y="1690688"/>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        </a:t>
            </a:r>
            <a:endParaRPr lang="en-US" altLang="en-US" sz="1200">
              <a:latin typeface="Helvetica" pitchFamily="2" charset="0"/>
            </a:endParaRPr>
          </a:p>
        </p:txBody>
      </p:sp>
      <p:sp>
        <p:nvSpPr>
          <p:cNvPr id="1075259" name="Rectangle 59">
            <a:extLst>
              <a:ext uri="{FF2B5EF4-FFF2-40B4-BE49-F238E27FC236}">
                <a16:creationId xmlns:a16="http://schemas.microsoft.com/office/drawing/2014/main" id="{836BD0D2-4B3F-2A46-8B8A-BC210C880A2F}"/>
              </a:ext>
            </a:extLst>
          </p:cNvPr>
          <p:cNvSpPr>
            <a:spLocks noChangeArrowheads="1"/>
          </p:cNvSpPr>
          <p:nvPr/>
        </p:nvSpPr>
        <p:spPr bwMode="auto">
          <a:xfrm>
            <a:off x="119063" y="7415213"/>
            <a:ext cx="145415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endParaRPr lang="en-US" altLang="en-US" sz="1000">
              <a:latin typeface="Helvetica" pitchFamily="2" charset="0"/>
            </a:endParaRPr>
          </a:p>
        </p:txBody>
      </p:sp>
      <p:sp>
        <p:nvSpPr>
          <p:cNvPr id="1075260" name="Line 60">
            <a:extLst>
              <a:ext uri="{FF2B5EF4-FFF2-40B4-BE49-F238E27FC236}">
                <a16:creationId xmlns:a16="http://schemas.microsoft.com/office/drawing/2014/main" id="{23EEAC74-3599-C548-B8AC-FFE0C9A543BF}"/>
              </a:ext>
            </a:extLst>
          </p:cNvPr>
          <p:cNvSpPr>
            <a:spLocks noChangeShapeType="1"/>
          </p:cNvSpPr>
          <p:nvPr/>
        </p:nvSpPr>
        <p:spPr bwMode="auto">
          <a:xfrm flipV="1">
            <a:off x="1009650" y="5421313"/>
            <a:ext cx="420688"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61" name="Line 61">
            <a:extLst>
              <a:ext uri="{FF2B5EF4-FFF2-40B4-BE49-F238E27FC236}">
                <a16:creationId xmlns:a16="http://schemas.microsoft.com/office/drawing/2014/main" id="{8E969C94-CCDD-3149-B7DA-C2DC42D85DA0}"/>
              </a:ext>
            </a:extLst>
          </p:cNvPr>
          <p:cNvSpPr>
            <a:spLocks noChangeShapeType="1"/>
          </p:cNvSpPr>
          <p:nvPr/>
        </p:nvSpPr>
        <p:spPr bwMode="auto">
          <a:xfrm>
            <a:off x="495300" y="3598863"/>
            <a:ext cx="957263"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62" name="Line 62">
            <a:extLst>
              <a:ext uri="{FF2B5EF4-FFF2-40B4-BE49-F238E27FC236}">
                <a16:creationId xmlns:a16="http://schemas.microsoft.com/office/drawing/2014/main" id="{4855E1F8-0F0E-B54D-B0F2-99B72A320D89}"/>
              </a:ext>
            </a:extLst>
          </p:cNvPr>
          <p:cNvSpPr>
            <a:spLocks noChangeShapeType="1"/>
          </p:cNvSpPr>
          <p:nvPr/>
        </p:nvSpPr>
        <p:spPr bwMode="auto">
          <a:xfrm flipV="1">
            <a:off x="2887663" y="334963"/>
            <a:ext cx="0" cy="71374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63" name="AutoShape 63">
            <a:extLst>
              <a:ext uri="{FF2B5EF4-FFF2-40B4-BE49-F238E27FC236}">
                <a16:creationId xmlns:a16="http://schemas.microsoft.com/office/drawing/2014/main" id="{5D9FDC0D-43EA-8444-B18E-4399762F6F90}"/>
              </a:ext>
            </a:extLst>
          </p:cNvPr>
          <p:cNvSpPr>
            <a:spLocks noChangeArrowheads="1"/>
          </p:cNvSpPr>
          <p:nvPr/>
        </p:nvSpPr>
        <p:spPr bwMode="auto">
          <a:xfrm rot="5400000">
            <a:off x="1538288" y="1941513"/>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75264" name="AutoShape 64">
            <a:extLst>
              <a:ext uri="{FF2B5EF4-FFF2-40B4-BE49-F238E27FC236}">
                <a16:creationId xmlns:a16="http://schemas.microsoft.com/office/drawing/2014/main" id="{E549A3A6-46C2-6B4A-A3CA-73405704CF02}"/>
              </a:ext>
            </a:extLst>
          </p:cNvPr>
          <p:cNvSpPr>
            <a:spLocks noChangeArrowheads="1"/>
          </p:cNvSpPr>
          <p:nvPr/>
        </p:nvSpPr>
        <p:spPr bwMode="auto">
          <a:xfrm rot="5400000">
            <a:off x="1554163" y="3502025"/>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75265" name="AutoShape 65">
            <a:extLst>
              <a:ext uri="{FF2B5EF4-FFF2-40B4-BE49-F238E27FC236}">
                <a16:creationId xmlns:a16="http://schemas.microsoft.com/office/drawing/2014/main" id="{AC03C86F-E35B-8043-8829-2B9AA2FECB41}"/>
              </a:ext>
            </a:extLst>
          </p:cNvPr>
          <p:cNvSpPr>
            <a:spLocks noChangeArrowheads="1"/>
          </p:cNvSpPr>
          <p:nvPr/>
        </p:nvSpPr>
        <p:spPr bwMode="auto">
          <a:xfrm rot="5400000">
            <a:off x="1552575" y="5135563"/>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75266" name="AutoShape 66">
            <a:extLst>
              <a:ext uri="{FF2B5EF4-FFF2-40B4-BE49-F238E27FC236}">
                <a16:creationId xmlns:a16="http://schemas.microsoft.com/office/drawing/2014/main" id="{A1FE95F7-4779-394B-B000-675E8FFE9806}"/>
              </a:ext>
            </a:extLst>
          </p:cNvPr>
          <p:cNvSpPr>
            <a:spLocks noChangeArrowheads="1"/>
          </p:cNvSpPr>
          <p:nvPr/>
        </p:nvSpPr>
        <p:spPr bwMode="auto">
          <a:xfrm rot="5400000">
            <a:off x="1531938" y="6127750"/>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75267" name="Line 67">
            <a:extLst>
              <a:ext uri="{FF2B5EF4-FFF2-40B4-BE49-F238E27FC236}">
                <a16:creationId xmlns:a16="http://schemas.microsoft.com/office/drawing/2014/main" id="{885F2253-638E-D947-8498-291BAD283697}"/>
              </a:ext>
            </a:extLst>
          </p:cNvPr>
          <p:cNvSpPr>
            <a:spLocks noChangeShapeType="1"/>
          </p:cNvSpPr>
          <p:nvPr/>
        </p:nvSpPr>
        <p:spPr bwMode="auto">
          <a:xfrm flipV="1">
            <a:off x="1555750" y="1192213"/>
            <a:ext cx="1252538" cy="12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68" name="Line 68">
            <a:extLst>
              <a:ext uri="{FF2B5EF4-FFF2-40B4-BE49-F238E27FC236}">
                <a16:creationId xmlns:a16="http://schemas.microsoft.com/office/drawing/2014/main" id="{651DBFEA-AB0E-AA40-A69F-5BAAE9F29BCB}"/>
              </a:ext>
            </a:extLst>
          </p:cNvPr>
          <p:cNvSpPr>
            <a:spLocks noChangeShapeType="1"/>
          </p:cNvSpPr>
          <p:nvPr/>
        </p:nvSpPr>
        <p:spPr bwMode="auto">
          <a:xfrm>
            <a:off x="3613150" y="121126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69" name="Line 69">
            <a:extLst>
              <a:ext uri="{FF2B5EF4-FFF2-40B4-BE49-F238E27FC236}">
                <a16:creationId xmlns:a16="http://schemas.microsoft.com/office/drawing/2014/main" id="{15702FBF-6449-4C40-966A-AB2B9397660E}"/>
              </a:ext>
            </a:extLst>
          </p:cNvPr>
          <p:cNvSpPr>
            <a:spLocks noChangeShapeType="1"/>
          </p:cNvSpPr>
          <p:nvPr/>
        </p:nvSpPr>
        <p:spPr bwMode="auto">
          <a:xfrm>
            <a:off x="3613150" y="1500188"/>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70" name="Line 70">
            <a:extLst>
              <a:ext uri="{FF2B5EF4-FFF2-40B4-BE49-F238E27FC236}">
                <a16:creationId xmlns:a16="http://schemas.microsoft.com/office/drawing/2014/main" id="{1C1E3AEE-E582-3443-AF4E-CDD07C3BB6AC}"/>
              </a:ext>
            </a:extLst>
          </p:cNvPr>
          <p:cNvSpPr>
            <a:spLocks noChangeShapeType="1"/>
          </p:cNvSpPr>
          <p:nvPr/>
        </p:nvSpPr>
        <p:spPr bwMode="auto">
          <a:xfrm>
            <a:off x="3613150" y="178911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71" name="Line 71">
            <a:extLst>
              <a:ext uri="{FF2B5EF4-FFF2-40B4-BE49-F238E27FC236}">
                <a16:creationId xmlns:a16="http://schemas.microsoft.com/office/drawing/2014/main" id="{EF17D576-DA4B-AD47-A4C7-139E8EF4672C}"/>
              </a:ext>
            </a:extLst>
          </p:cNvPr>
          <p:cNvSpPr>
            <a:spLocks noChangeShapeType="1"/>
          </p:cNvSpPr>
          <p:nvPr/>
        </p:nvSpPr>
        <p:spPr bwMode="auto">
          <a:xfrm>
            <a:off x="3613150" y="2463800"/>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72" name="Line 72">
            <a:extLst>
              <a:ext uri="{FF2B5EF4-FFF2-40B4-BE49-F238E27FC236}">
                <a16:creationId xmlns:a16="http://schemas.microsoft.com/office/drawing/2014/main" id="{36D1027E-3FFC-4F4B-8FE2-873B3C4D689E}"/>
              </a:ext>
            </a:extLst>
          </p:cNvPr>
          <p:cNvSpPr>
            <a:spLocks noChangeShapeType="1"/>
          </p:cNvSpPr>
          <p:nvPr/>
        </p:nvSpPr>
        <p:spPr bwMode="auto">
          <a:xfrm>
            <a:off x="3630613" y="2765425"/>
            <a:ext cx="1223962"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73" name="Line 73">
            <a:extLst>
              <a:ext uri="{FF2B5EF4-FFF2-40B4-BE49-F238E27FC236}">
                <a16:creationId xmlns:a16="http://schemas.microsoft.com/office/drawing/2014/main" id="{DB412573-A62E-D849-B9B5-76CF31D42336}"/>
              </a:ext>
            </a:extLst>
          </p:cNvPr>
          <p:cNvSpPr>
            <a:spLocks noChangeShapeType="1"/>
          </p:cNvSpPr>
          <p:nvPr/>
        </p:nvSpPr>
        <p:spPr bwMode="auto">
          <a:xfrm>
            <a:off x="3613150" y="308451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74" name="Line 74">
            <a:extLst>
              <a:ext uri="{FF2B5EF4-FFF2-40B4-BE49-F238E27FC236}">
                <a16:creationId xmlns:a16="http://schemas.microsoft.com/office/drawing/2014/main" id="{4A1DB373-95B4-CF40-97C7-BC67D86E88B9}"/>
              </a:ext>
            </a:extLst>
          </p:cNvPr>
          <p:cNvSpPr>
            <a:spLocks noChangeShapeType="1"/>
          </p:cNvSpPr>
          <p:nvPr/>
        </p:nvSpPr>
        <p:spPr bwMode="auto">
          <a:xfrm>
            <a:off x="3613150" y="342106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75" name="Line 75">
            <a:extLst>
              <a:ext uri="{FF2B5EF4-FFF2-40B4-BE49-F238E27FC236}">
                <a16:creationId xmlns:a16="http://schemas.microsoft.com/office/drawing/2014/main" id="{EC736EF2-91DF-264D-A22F-50A241B9A224}"/>
              </a:ext>
            </a:extLst>
          </p:cNvPr>
          <p:cNvSpPr>
            <a:spLocks noChangeShapeType="1"/>
          </p:cNvSpPr>
          <p:nvPr/>
        </p:nvSpPr>
        <p:spPr bwMode="auto">
          <a:xfrm>
            <a:off x="3613150" y="4041775"/>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76" name="Line 76">
            <a:extLst>
              <a:ext uri="{FF2B5EF4-FFF2-40B4-BE49-F238E27FC236}">
                <a16:creationId xmlns:a16="http://schemas.microsoft.com/office/drawing/2014/main" id="{0DB3DA0E-23B2-0944-B5F5-0DF6CF53FFD2}"/>
              </a:ext>
            </a:extLst>
          </p:cNvPr>
          <p:cNvSpPr>
            <a:spLocks noChangeShapeType="1"/>
          </p:cNvSpPr>
          <p:nvPr/>
        </p:nvSpPr>
        <p:spPr bwMode="auto">
          <a:xfrm>
            <a:off x="3613150" y="4632325"/>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77" name="Line 77">
            <a:extLst>
              <a:ext uri="{FF2B5EF4-FFF2-40B4-BE49-F238E27FC236}">
                <a16:creationId xmlns:a16="http://schemas.microsoft.com/office/drawing/2014/main" id="{B7372D69-02A5-AA4E-B57A-5785C8950183}"/>
              </a:ext>
            </a:extLst>
          </p:cNvPr>
          <p:cNvSpPr>
            <a:spLocks noChangeShapeType="1"/>
          </p:cNvSpPr>
          <p:nvPr/>
        </p:nvSpPr>
        <p:spPr bwMode="auto">
          <a:xfrm>
            <a:off x="3613150" y="4886325"/>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78" name="Line 78">
            <a:extLst>
              <a:ext uri="{FF2B5EF4-FFF2-40B4-BE49-F238E27FC236}">
                <a16:creationId xmlns:a16="http://schemas.microsoft.com/office/drawing/2014/main" id="{A75F819A-3CE6-614A-9534-1F1F6632570D}"/>
              </a:ext>
            </a:extLst>
          </p:cNvPr>
          <p:cNvSpPr>
            <a:spLocks noChangeShapeType="1"/>
          </p:cNvSpPr>
          <p:nvPr/>
        </p:nvSpPr>
        <p:spPr bwMode="auto">
          <a:xfrm>
            <a:off x="3613150" y="5227638"/>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79" name="Line 79">
            <a:extLst>
              <a:ext uri="{FF2B5EF4-FFF2-40B4-BE49-F238E27FC236}">
                <a16:creationId xmlns:a16="http://schemas.microsoft.com/office/drawing/2014/main" id="{49D7E230-1141-0B42-AE7A-E9BA81E0E2E3}"/>
              </a:ext>
            </a:extLst>
          </p:cNvPr>
          <p:cNvSpPr>
            <a:spLocks noChangeShapeType="1"/>
          </p:cNvSpPr>
          <p:nvPr/>
        </p:nvSpPr>
        <p:spPr bwMode="auto">
          <a:xfrm>
            <a:off x="3595688" y="5673725"/>
            <a:ext cx="122237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80" name="Line 80">
            <a:extLst>
              <a:ext uri="{FF2B5EF4-FFF2-40B4-BE49-F238E27FC236}">
                <a16:creationId xmlns:a16="http://schemas.microsoft.com/office/drawing/2014/main" id="{C60BDB14-A3AC-A449-B7B3-F936D308A81C}"/>
              </a:ext>
            </a:extLst>
          </p:cNvPr>
          <p:cNvSpPr>
            <a:spLocks noChangeShapeType="1"/>
          </p:cNvSpPr>
          <p:nvPr/>
        </p:nvSpPr>
        <p:spPr bwMode="auto">
          <a:xfrm>
            <a:off x="3578225" y="6010275"/>
            <a:ext cx="1239838"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81" name="Line 81">
            <a:extLst>
              <a:ext uri="{FF2B5EF4-FFF2-40B4-BE49-F238E27FC236}">
                <a16:creationId xmlns:a16="http://schemas.microsoft.com/office/drawing/2014/main" id="{1A1760B7-6F7F-344C-941A-54871D887944}"/>
              </a:ext>
            </a:extLst>
          </p:cNvPr>
          <p:cNvSpPr>
            <a:spLocks noChangeShapeType="1"/>
          </p:cNvSpPr>
          <p:nvPr/>
        </p:nvSpPr>
        <p:spPr bwMode="auto">
          <a:xfrm>
            <a:off x="3595688" y="6648450"/>
            <a:ext cx="1239837"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82" name="Line 82">
            <a:extLst>
              <a:ext uri="{FF2B5EF4-FFF2-40B4-BE49-F238E27FC236}">
                <a16:creationId xmlns:a16="http://schemas.microsoft.com/office/drawing/2014/main" id="{EFA8FD8B-B127-D547-8798-ADB76BF006DD}"/>
              </a:ext>
            </a:extLst>
          </p:cNvPr>
          <p:cNvSpPr>
            <a:spLocks noChangeShapeType="1"/>
          </p:cNvSpPr>
          <p:nvPr/>
        </p:nvSpPr>
        <p:spPr bwMode="auto">
          <a:xfrm>
            <a:off x="3578225" y="6950075"/>
            <a:ext cx="1239838"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83" name="Line 83">
            <a:extLst>
              <a:ext uri="{FF2B5EF4-FFF2-40B4-BE49-F238E27FC236}">
                <a16:creationId xmlns:a16="http://schemas.microsoft.com/office/drawing/2014/main" id="{F78DA131-9677-444D-B8E2-4665E5B09C99}"/>
              </a:ext>
            </a:extLst>
          </p:cNvPr>
          <p:cNvSpPr>
            <a:spLocks noChangeShapeType="1"/>
          </p:cNvSpPr>
          <p:nvPr/>
        </p:nvSpPr>
        <p:spPr bwMode="auto">
          <a:xfrm>
            <a:off x="3595688" y="7289800"/>
            <a:ext cx="1239837"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84" name="Freeform 84">
            <a:extLst>
              <a:ext uri="{FF2B5EF4-FFF2-40B4-BE49-F238E27FC236}">
                <a16:creationId xmlns:a16="http://schemas.microsoft.com/office/drawing/2014/main" id="{79293C12-B906-5F4B-9D21-52BFC89C5F41}"/>
              </a:ext>
            </a:extLst>
          </p:cNvPr>
          <p:cNvSpPr>
            <a:spLocks/>
          </p:cNvSpPr>
          <p:nvPr/>
        </p:nvSpPr>
        <p:spPr bwMode="auto">
          <a:xfrm>
            <a:off x="3560763" y="1912938"/>
            <a:ext cx="176212" cy="53975"/>
          </a:xfrm>
          <a:custGeom>
            <a:avLst/>
            <a:gdLst>
              <a:gd name="T0" fmla="*/ 0 w 111"/>
              <a:gd name="T1" fmla="*/ 0 h 34"/>
              <a:gd name="T2" fmla="*/ 111 w 111"/>
              <a:gd name="T3" fmla="*/ 0 h 34"/>
              <a:gd name="T4" fmla="*/ 111 w 111"/>
              <a:gd name="T5" fmla="*/ 12 h 34"/>
              <a:gd name="T6" fmla="*/ 111 w 111"/>
              <a:gd name="T7" fmla="*/ 34 h 34"/>
              <a:gd name="T8" fmla="*/ 0 w 111"/>
              <a:gd name="T9" fmla="*/ 34 h 34"/>
              <a:gd name="T10" fmla="*/ 0 w 111"/>
              <a:gd name="T11" fmla="*/ 12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12"/>
                </a:lnTo>
                <a:lnTo>
                  <a:pt x="111"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285" name="Freeform 85">
            <a:extLst>
              <a:ext uri="{FF2B5EF4-FFF2-40B4-BE49-F238E27FC236}">
                <a16:creationId xmlns:a16="http://schemas.microsoft.com/office/drawing/2014/main" id="{20D5C357-21F8-8240-98D0-969420B986E0}"/>
              </a:ext>
            </a:extLst>
          </p:cNvPr>
          <p:cNvSpPr>
            <a:spLocks/>
          </p:cNvSpPr>
          <p:nvPr/>
        </p:nvSpPr>
        <p:spPr bwMode="auto">
          <a:xfrm>
            <a:off x="3808413" y="1912938"/>
            <a:ext cx="177800" cy="53975"/>
          </a:xfrm>
          <a:custGeom>
            <a:avLst/>
            <a:gdLst>
              <a:gd name="T0" fmla="*/ 0 w 112"/>
              <a:gd name="T1" fmla="*/ 0 h 34"/>
              <a:gd name="T2" fmla="*/ 112 w 112"/>
              <a:gd name="T3" fmla="*/ 0 h 34"/>
              <a:gd name="T4" fmla="*/ 112 w 112"/>
              <a:gd name="T5" fmla="*/ 12 h 34"/>
              <a:gd name="T6" fmla="*/ 112 w 112"/>
              <a:gd name="T7" fmla="*/ 34 h 34"/>
              <a:gd name="T8" fmla="*/ 0 w 112"/>
              <a:gd name="T9" fmla="*/ 34 h 34"/>
              <a:gd name="T10" fmla="*/ 0 w 112"/>
              <a:gd name="T11" fmla="*/ 12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12"/>
                </a:lnTo>
                <a:lnTo>
                  <a:pt x="112"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286" name="Freeform 86">
            <a:extLst>
              <a:ext uri="{FF2B5EF4-FFF2-40B4-BE49-F238E27FC236}">
                <a16:creationId xmlns:a16="http://schemas.microsoft.com/office/drawing/2014/main" id="{52EBEB52-3A2E-6B4F-9EF8-D5DA48FE33CA}"/>
              </a:ext>
            </a:extLst>
          </p:cNvPr>
          <p:cNvSpPr>
            <a:spLocks/>
          </p:cNvSpPr>
          <p:nvPr/>
        </p:nvSpPr>
        <p:spPr bwMode="auto">
          <a:xfrm>
            <a:off x="4073525" y="1912938"/>
            <a:ext cx="177800" cy="53975"/>
          </a:xfrm>
          <a:custGeom>
            <a:avLst/>
            <a:gdLst>
              <a:gd name="T0" fmla="*/ 0 w 112"/>
              <a:gd name="T1" fmla="*/ 0 h 34"/>
              <a:gd name="T2" fmla="*/ 112 w 112"/>
              <a:gd name="T3" fmla="*/ 0 h 34"/>
              <a:gd name="T4" fmla="*/ 112 w 112"/>
              <a:gd name="T5" fmla="*/ 12 h 34"/>
              <a:gd name="T6" fmla="*/ 112 w 112"/>
              <a:gd name="T7" fmla="*/ 34 h 34"/>
              <a:gd name="T8" fmla="*/ 0 w 112"/>
              <a:gd name="T9" fmla="*/ 34 h 34"/>
              <a:gd name="T10" fmla="*/ 0 w 112"/>
              <a:gd name="T11" fmla="*/ 12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12"/>
                </a:lnTo>
                <a:lnTo>
                  <a:pt x="112"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287" name="Freeform 87">
            <a:extLst>
              <a:ext uri="{FF2B5EF4-FFF2-40B4-BE49-F238E27FC236}">
                <a16:creationId xmlns:a16="http://schemas.microsoft.com/office/drawing/2014/main" id="{18AD3F6B-D76C-F74A-B9AD-888498BCE6FC}"/>
              </a:ext>
            </a:extLst>
          </p:cNvPr>
          <p:cNvSpPr>
            <a:spLocks/>
          </p:cNvSpPr>
          <p:nvPr/>
        </p:nvSpPr>
        <p:spPr bwMode="auto">
          <a:xfrm>
            <a:off x="4340225" y="1912938"/>
            <a:ext cx="176213" cy="53975"/>
          </a:xfrm>
          <a:custGeom>
            <a:avLst/>
            <a:gdLst>
              <a:gd name="T0" fmla="*/ 0 w 111"/>
              <a:gd name="T1" fmla="*/ 0 h 34"/>
              <a:gd name="T2" fmla="*/ 111 w 111"/>
              <a:gd name="T3" fmla="*/ 0 h 34"/>
              <a:gd name="T4" fmla="*/ 111 w 111"/>
              <a:gd name="T5" fmla="*/ 12 h 34"/>
              <a:gd name="T6" fmla="*/ 111 w 111"/>
              <a:gd name="T7" fmla="*/ 34 h 34"/>
              <a:gd name="T8" fmla="*/ 0 w 111"/>
              <a:gd name="T9" fmla="*/ 34 h 34"/>
              <a:gd name="T10" fmla="*/ 0 w 111"/>
              <a:gd name="T11" fmla="*/ 12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12"/>
                </a:lnTo>
                <a:lnTo>
                  <a:pt x="111"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288" name="Freeform 88">
            <a:extLst>
              <a:ext uri="{FF2B5EF4-FFF2-40B4-BE49-F238E27FC236}">
                <a16:creationId xmlns:a16="http://schemas.microsoft.com/office/drawing/2014/main" id="{F1D7B542-6B26-D64D-957B-E01F34EDEC21}"/>
              </a:ext>
            </a:extLst>
          </p:cNvPr>
          <p:cNvSpPr>
            <a:spLocks/>
          </p:cNvSpPr>
          <p:nvPr/>
        </p:nvSpPr>
        <p:spPr bwMode="auto">
          <a:xfrm>
            <a:off x="4605338" y="1912938"/>
            <a:ext cx="177800" cy="53975"/>
          </a:xfrm>
          <a:custGeom>
            <a:avLst/>
            <a:gdLst>
              <a:gd name="T0" fmla="*/ 0 w 112"/>
              <a:gd name="T1" fmla="*/ 0 h 34"/>
              <a:gd name="T2" fmla="*/ 112 w 112"/>
              <a:gd name="T3" fmla="*/ 0 h 34"/>
              <a:gd name="T4" fmla="*/ 112 w 112"/>
              <a:gd name="T5" fmla="*/ 12 h 34"/>
              <a:gd name="T6" fmla="*/ 112 w 112"/>
              <a:gd name="T7" fmla="*/ 34 h 34"/>
              <a:gd name="T8" fmla="*/ 0 w 112"/>
              <a:gd name="T9" fmla="*/ 34 h 34"/>
              <a:gd name="T10" fmla="*/ 0 w 112"/>
              <a:gd name="T11" fmla="*/ 12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12"/>
                </a:lnTo>
                <a:lnTo>
                  <a:pt x="112"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289" name="Rectangle 89">
            <a:extLst>
              <a:ext uri="{FF2B5EF4-FFF2-40B4-BE49-F238E27FC236}">
                <a16:creationId xmlns:a16="http://schemas.microsoft.com/office/drawing/2014/main" id="{35611020-4A5E-6140-BC62-CAA732499536}"/>
              </a:ext>
            </a:extLst>
          </p:cNvPr>
          <p:cNvSpPr>
            <a:spLocks noChangeArrowheads="1"/>
          </p:cNvSpPr>
          <p:nvPr/>
        </p:nvSpPr>
        <p:spPr bwMode="auto">
          <a:xfrm>
            <a:off x="3619500" y="862013"/>
            <a:ext cx="220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A</a:t>
            </a:r>
            <a:endParaRPr lang="en-US" altLang="en-US" sz="1200">
              <a:latin typeface="Engravers MT" panose="02090707080505020304" pitchFamily="18" charset="77"/>
            </a:endParaRPr>
          </a:p>
        </p:txBody>
      </p:sp>
      <p:sp>
        <p:nvSpPr>
          <p:cNvPr id="1075290" name="Rectangle 90">
            <a:extLst>
              <a:ext uri="{FF2B5EF4-FFF2-40B4-BE49-F238E27FC236}">
                <a16:creationId xmlns:a16="http://schemas.microsoft.com/office/drawing/2014/main" id="{E9A034C2-BB36-BF45-936B-86A9DC2FE7D5}"/>
              </a:ext>
            </a:extLst>
          </p:cNvPr>
          <p:cNvSpPr>
            <a:spLocks noChangeArrowheads="1"/>
          </p:cNvSpPr>
          <p:nvPr/>
        </p:nvSpPr>
        <p:spPr bwMode="auto">
          <a:xfrm>
            <a:off x="3597275" y="1168400"/>
            <a:ext cx="238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H</a:t>
            </a:r>
            <a:endParaRPr lang="en-US" altLang="en-US" sz="1200">
              <a:latin typeface="Engravers MT" panose="02090707080505020304" pitchFamily="18" charset="77"/>
            </a:endParaRPr>
          </a:p>
        </p:txBody>
      </p:sp>
      <p:sp>
        <p:nvSpPr>
          <p:cNvPr id="1075291" name="Rectangle 91">
            <a:extLst>
              <a:ext uri="{FF2B5EF4-FFF2-40B4-BE49-F238E27FC236}">
                <a16:creationId xmlns:a16="http://schemas.microsoft.com/office/drawing/2014/main" id="{7A39B1F0-002D-2B46-B177-C6A4BBC5B46C}"/>
              </a:ext>
            </a:extLst>
          </p:cNvPr>
          <p:cNvSpPr>
            <a:spLocks noChangeArrowheads="1"/>
          </p:cNvSpPr>
          <p:nvPr/>
        </p:nvSpPr>
        <p:spPr bwMode="auto">
          <a:xfrm>
            <a:off x="3584575" y="1457325"/>
            <a:ext cx="220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Y</a:t>
            </a:r>
            <a:endParaRPr lang="en-US" altLang="en-US" sz="1200">
              <a:latin typeface="Engravers MT" panose="02090707080505020304" pitchFamily="18" charset="77"/>
            </a:endParaRPr>
          </a:p>
        </p:txBody>
      </p:sp>
      <p:sp>
        <p:nvSpPr>
          <p:cNvPr id="1075292" name="Rectangle 92">
            <a:extLst>
              <a:ext uri="{FF2B5EF4-FFF2-40B4-BE49-F238E27FC236}">
                <a16:creationId xmlns:a16="http://schemas.microsoft.com/office/drawing/2014/main" id="{28F81547-A4C9-694C-B4D7-5B1E8510FF48}"/>
              </a:ext>
            </a:extLst>
          </p:cNvPr>
          <p:cNvSpPr>
            <a:spLocks noChangeArrowheads="1"/>
          </p:cNvSpPr>
          <p:nvPr/>
        </p:nvSpPr>
        <p:spPr bwMode="auto">
          <a:xfrm>
            <a:off x="3567113" y="2125663"/>
            <a:ext cx="220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Y</a:t>
            </a:r>
            <a:endParaRPr lang="en-US" altLang="en-US" sz="1200">
              <a:latin typeface="Engravers MT" panose="02090707080505020304" pitchFamily="18" charset="77"/>
            </a:endParaRPr>
          </a:p>
        </p:txBody>
      </p:sp>
      <p:sp>
        <p:nvSpPr>
          <p:cNvPr id="1075293" name="Rectangle 93">
            <a:extLst>
              <a:ext uri="{FF2B5EF4-FFF2-40B4-BE49-F238E27FC236}">
                <a16:creationId xmlns:a16="http://schemas.microsoft.com/office/drawing/2014/main" id="{C9AD4A83-8596-834D-A87D-14524959D6EB}"/>
              </a:ext>
            </a:extLst>
          </p:cNvPr>
          <p:cNvSpPr>
            <a:spLocks noChangeArrowheads="1"/>
          </p:cNvSpPr>
          <p:nvPr/>
        </p:nvSpPr>
        <p:spPr bwMode="auto">
          <a:xfrm>
            <a:off x="3602038" y="2433638"/>
            <a:ext cx="220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Y</a:t>
            </a:r>
            <a:endParaRPr lang="en-US" altLang="en-US" sz="1200">
              <a:latin typeface="Engravers MT" panose="02090707080505020304" pitchFamily="18" charset="77"/>
            </a:endParaRPr>
          </a:p>
        </p:txBody>
      </p:sp>
      <p:sp>
        <p:nvSpPr>
          <p:cNvPr id="1075294" name="Rectangle 94">
            <a:extLst>
              <a:ext uri="{FF2B5EF4-FFF2-40B4-BE49-F238E27FC236}">
                <a16:creationId xmlns:a16="http://schemas.microsoft.com/office/drawing/2014/main" id="{A1BED765-E752-3F46-9DFA-411D2F963094}"/>
              </a:ext>
            </a:extLst>
          </p:cNvPr>
          <p:cNvSpPr>
            <a:spLocks noChangeArrowheads="1"/>
          </p:cNvSpPr>
          <p:nvPr/>
        </p:nvSpPr>
        <p:spPr bwMode="auto">
          <a:xfrm>
            <a:off x="3578225" y="2733675"/>
            <a:ext cx="274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M</a:t>
            </a:r>
            <a:endParaRPr lang="en-US" altLang="en-US" sz="1200">
              <a:latin typeface="Engravers MT" panose="02090707080505020304" pitchFamily="18" charset="77"/>
            </a:endParaRPr>
          </a:p>
        </p:txBody>
      </p:sp>
      <p:sp>
        <p:nvSpPr>
          <p:cNvPr id="1075295" name="Rectangle 95">
            <a:extLst>
              <a:ext uri="{FF2B5EF4-FFF2-40B4-BE49-F238E27FC236}">
                <a16:creationId xmlns:a16="http://schemas.microsoft.com/office/drawing/2014/main" id="{20F233CD-7826-9344-9C38-0C9F589CE571}"/>
              </a:ext>
            </a:extLst>
          </p:cNvPr>
          <p:cNvSpPr>
            <a:spLocks noChangeArrowheads="1"/>
          </p:cNvSpPr>
          <p:nvPr/>
        </p:nvSpPr>
        <p:spPr bwMode="auto">
          <a:xfrm>
            <a:off x="3600450" y="307181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O</a:t>
            </a:r>
            <a:endParaRPr lang="en-US" altLang="en-US" sz="1200">
              <a:latin typeface="Engravers MT" panose="02090707080505020304" pitchFamily="18" charset="77"/>
            </a:endParaRPr>
          </a:p>
        </p:txBody>
      </p:sp>
      <p:sp>
        <p:nvSpPr>
          <p:cNvPr id="1075296" name="Rectangle 96">
            <a:extLst>
              <a:ext uri="{FF2B5EF4-FFF2-40B4-BE49-F238E27FC236}">
                <a16:creationId xmlns:a16="http://schemas.microsoft.com/office/drawing/2014/main" id="{771D5143-7C18-6C44-B1EB-74F2B8F96070}"/>
              </a:ext>
            </a:extLst>
          </p:cNvPr>
          <p:cNvSpPr>
            <a:spLocks noChangeArrowheads="1"/>
          </p:cNvSpPr>
          <p:nvPr/>
        </p:nvSpPr>
        <p:spPr bwMode="auto">
          <a:xfrm>
            <a:off x="3602038" y="4286250"/>
            <a:ext cx="238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H</a:t>
            </a:r>
            <a:endParaRPr lang="en-US" altLang="en-US" sz="1200">
              <a:latin typeface="Engravers MT" panose="02090707080505020304" pitchFamily="18" charset="77"/>
            </a:endParaRPr>
          </a:p>
        </p:txBody>
      </p:sp>
      <p:sp>
        <p:nvSpPr>
          <p:cNvPr id="1075297" name="Rectangle 97">
            <a:extLst>
              <a:ext uri="{FF2B5EF4-FFF2-40B4-BE49-F238E27FC236}">
                <a16:creationId xmlns:a16="http://schemas.microsoft.com/office/drawing/2014/main" id="{3162DD6B-1FD4-864B-9241-5D520E96BD92}"/>
              </a:ext>
            </a:extLst>
          </p:cNvPr>
          <p:cNvSpPr>
            <a:spLocks noChangeArrowheads="1"/>
          </p:cNvSpPr>
          <p:nvPr/>
        </p:nvSpPr>
        <p:spPr bwMode="auto">
          <a:xfrm>
            <a:off x="3602038" y="4567238"/>
            <a:ext cx="238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N</a:t>
            </a:r>
            <a:endParaRPr lang="en-US" altLang="en-US" sz="1200">
              <a:latin typeface="Engravers MT" panose="02090707080505020304" pitchFamily="18" charset="77"/>
            </a:endParaRPr>
          </a:p>
        </p:txBody>
      </p:sp>
      <p:sp>
        <p:nvSpPr>
          <p:cNvPr id="1075298" name="Rectangle 98">
            <a:extLst>
              <a:ext uri="{FF2B5EF4-FFF2-40B4-BE49-F238E27FC236}">
                <a16:creationId xmlns:a16="http://schemas.microsoft.com/office/drawing/2014/main" id="{78A55542-21E1-4540-80D5-C5D0FDA49CE5}"/>
              </a:ext>
            </a:extLst>
          </p:cNvPr>
          <p:cNvSpPr>
            <a:spLocks noChangeArrowheads="1"/>
          </p:cNvSpPr>
          <p:nvPr/>
        </p:nvSpPr>
        <p:spPr bwMode="auto">
          <a:xfrm>
            <a:off x="3622675" y="4862513"/>
            <a:ext cx="201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Z</a:t>
            </a:r>
            <a:endParaRPr lang="en-US" altLang="en-US" sz="1200">
              <a:latin typeface="Engravers MT" panose="02090707080505020304" pitchFamily="18" charset="77"/>
            </a:endParaRPr>
          </a:p>
        </p:txBody>
      </p:sp>
      <p:sp>
        <p:nvSpPr>
          <p:cNvPr id="1075299" name="Rectangle 99">
            <a:extLst>
              <a:ext uri="{FF2B5EF4-FFF2-40B4-BE49-F238E27FC236}">
                <a16:creationId xmlns:a16="http://schemas.microsoft.com/office/drawing/2014/main" id="{9894E4DA-AA9D-BD4A-B85A-DBB9B0998064}"/>
              </a:ext>
            </a:extLst>
          </p:cNvPr>
          <p:cNvSpPr>
            <a:spLocks noChangeArrowheads="1"/>
          </p:cNvSpPr>
          <p:nvPr/>
        </p:nvSpPr>
        <p:spPr bwMode="auto">
          <a:xfrm>
            <a:off x="3602038" y="5337175"/>
            <a:ext cx="220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Y</a:t>
            </a:r>
            <a:endParaRPr lang="en-US" altLang="en-US" sz="1200">
              <a:latin typeface="Engravers MT" panose="02090707080505020304" pitchFamily="18" charset="77"/>
            </a:endParaRPr>
          </a:p>
        </p:txBody>
      </p:sp>
      <p:sp>
        <p:nvSpPr>
          <p:cNvPr id="1075300" name="Rectangle 100">
            <a:extLst>
              <a:ext uri="{FF2B5EF4-FFF2-40B4-BE49-F238E27FC236}">
                <a16:creationId xmlns:a16="http://schemas.microsoft.com/office/drawing/2014/main" id="{C94E8FDB-8B0A-5E49-9A0C-729C6A7BD2E9}"/>
              </a:ext>
            </a:extLst>
          </p:cNvPr>
          <p:cNvSpPr>
            <a:spLocks noChangeArrowheads="1"/>
          </p:cNvSpPr>
          <p:nvPr/>
        </p:nvSpPr>
        <p:spPr bwMode="auto">
          <a:xfrm>
            <a:off x="3602038" y="5678488"/>
            <a:ext cx="238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D</a:t>
            </a:r>
            <a:endParaRPr lang="en-US" altLang="en-US" sz="1200">
              <a:latin typeface="Engravers MT" panose="02090707080505020304" pitchFamily="18" charset="77"/>
            </a:endParaRPr>
          </a:p>
        </p:txBody>
      </p:sp>
      <p:sp>
        <p:nvSpPr>
          <p:cNvPr id="1075301" name="Rectangle 101">
            <a:extLst>
              <a:ext uri="{FF2B5EF4-FFF2-40B4-BE49-F238E27FC236}">
                <a16:creationId xmlns:a16="http://schemas.microsoft.com/office/drawing/2014/main" id="{2C8D8704-100E-3B47-A25B-501D11EC616D}"/>
              </a:ext>
            </a:extLst>
          </p:cNvPr>
          <p:cNvSpPr>
            <a:spLocks noChangeArrowheads="1"/>
          </p:cNvSpPr>
          <p:nvPr/>
        </p:nvSpPr>
        <p:spPr bwMode="auto">
          <a:xfrm>
            <a:off x="3603625" y="6613525"/>
            <a:ext cx="20161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sz="2600">
                <a:latin typeface="Helvetica" pitchFamily="2" charset="0"/>
              </a:rPr>
              <a:t>Z</a:t>
            </a:r>
            <a:endParaRPr lang="en-US" altLang="en-US" sz="1200">
              <a:latin typeface="Engravers MT" panose="02090707080505020304" pitchFamily="18" charset="77"/>
            </a:endParaRPr>
          </a:p>
        </p:txBody>
      </p:sp>
      <p:sp>
        <p:nvSpPr>
          <p:cNvPr id="1075302" name="Rectangle 102">
            <a:extLst>
              <a:ext uri="{FF2B5EF4-FFF2-40B4-BE49-F238E27FC236}">
                <a16:creationId xmlns:a16="http://schemas.microsoft.com/office/drawing/2014/main" id="{E6FC67B3-9E9A-E643-A355-2AC115C92DCF}"/>
              </a:ext>
            </a:extLst>
          </p:cNvPr>
          <p:cNvSpPr>
            <a:spLocks noChangeArrowheads="1"/>
          </p:cNvSpPr>
          <p:nvPr/>
        </p:nvSpPr>
        <p:spPr bwMode="auto">
          <a:xfrm>
            <a:off x="3443288" y="376238"/>
            <a:ext cx="145573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b="1">
                <a:solidFill>
                  <a:srgbClr val="000000"/>
                </a:solidFill>
                <a:latin typeface="Helvetica" pitchFamily="2" charset="0"/>
              </a:rPr>
              <a:t>Menguraikan The</a:t>
            </a:r>
            <a:endParaRPr lang="en-US" altLang="en-US" sz="1200">
              <a:latin typeface="Engravers MT" panose="02090707080505020304" pitchFamily="18" charset="77"/>
            </a:endParaRPr>
          </a:p>
        </p:txBody>
      </p:sp>
      <p:sp>
        <p:nvSpPr>
          <p:cNvPr id="1075303" name="Rectangle 103">
            <a:extLst>
              <a:ext uri="{FF2B5EF4-FFF2-40B4-BE49-F238E27FC236}">
                <a16:creationId xmlns:a16="http://schemas.microsoft.com/office/drawing/2014/main" id="{CCABD2E1-7F68-7347-B29E-E073D08A2A0F}"/>
              </a:ext>
            </a:extLst>
          </p:cNvPr>
          <p:cNvSpPr>
            <a:spLocks noChangeArrowheads="1"/>
          </p:cNvSpPr>
          <p:nvPr/>
        </p:nvSpPr>
        <p:spPr bwMode="auto">
          <a:xfrm>
            <a:off x="3289300" y="588963"/>
            <a:ext cx="13779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b="1">
                <a:solidFill>
                  <a:srgbClr val="000000"/>
                </a:solidFill>
                <a:latin typeface="Helvetica" pitchFamily="2" charset="0"/>
              </a:rPr>
              <a:t>Kitab Nabi-Nabi!</a:t>
            </a:r>
            <a:endParaRPr lang="en-US" altLang="en-US" sz="1200">
              <a:latin typeface="Engravers MT" panose="02090707080505020304" pitchFamily="18" charset="77"/>
            </a:endParaRPr>
          </a:p>
        </p:txBody>
      </p:sp>
      <p:sp>
        <p:nvSpPr>
          <p:cNvPr id="1075304" name="Rectangle 104">
            <a:extLst>
              <a:ext uri="{FF2B5EF4-FFF2-40B4-BE49-F238E27FC236}">
                <a16:creationId xmlns:a16="http://schemas.microsoft.com/office/drawing/2014/main" id="{E042D4DD-A318-924A-A858-80162DB2E40B}"/>
              </a:ext>
            </a:extLst>
          </p:cNvPr>
          <p:cNvSpPr>
            <a:spLocks noChangeArrowheads="1"/>
          </p:cNvSpPr>
          <p:nvPr/>
        </p:nvSpPr>
        <p:spPr bwMode="auto">
          <a:xfrm>
            <a:off x="4195763" y="862013"/>
            <a:ext cx="55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nda</a:t>
            </a:r>
            <a:endParaRPr lang="en-US" altLang="en-US" sz="1200" i="1">
              <a:latin typeface="Engravers MT" panose="02090707080505020304" pitchFamily="18" charset="77"/>
            </a:endParaRPr>
          </a:p>
        </p:txBody>
      </p:sp>
      <p:sp>
        <p:nvSpPr>
          <p:cNvPr id="1075305" name="Rectangle 105">
            <a:extLst>
              <a:ext uri="{FF2B5EF4-FFF2-40B4-BE49-F238E27FC236}">
                <a16:creationId xmlns:a16="http://schemas.microsoft.com/office/drawing/2014/main" id="{10975BEB-6D4C-474F-80EE-E4D0BD7FEA1C}"/>
              </a:ext>
            </a:extLst>
          </p:cNvPr>
          <p:cNvSpPr>
            <a:spLocks noChangeArrowheads="1"/>
          </p:cNvSpPr>
          <p:nvPr/>
        </p:nvSpPr>
        <p:spPr bwMode="auto">
          <a:xfrm>
            <a:off x="3736975" y="1150938"/>
            <a:ext cx="642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arus</a:t>
            </a:r>
            <a:endParaRPr lang="en-US" altLang="en-US" sz="1200" i="1">
              <a:latin typeface="Engravers MT" panose="02090707080505020304" pitchFamily="18" charset="77"/>
            </a:endParaRPr>
          </a:p>
        </p:txBody>
      </p:sp>
      <p:sp>
        <p:nvSpPr>
          <p:cNvPr id="1075306" name="Rectangle 106">
            <a:extLst>
              <a:ext uri="{FF2B5EF4-FFF2-40B4-BE49-F238E27FC236}">
                <a16:creationId xmlns:a16="http://schemas.microsoft.com/office/drawing/2014/main" id="{C9E72191-237F-1049-A310-424D6AE2D80B}"/>
              </a:ext>
            </a:extLst>
          </p:cNvPr>
          <p:cNvSpPr>
            <a:spLocks noChangeArrowheads="1"/>
          </p:cNvSpPr>
          <p:nvPr/>
        </p:nvSpPr>
        <p:spPr bwMode="auto">
          <a:xfrm>
            <a:off x="4233863" y="1452563"/>
            <a:ext cx="606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akin</a:t>
            </a:r>
            <a:endParaRPr lang="en-US" altLang="en-US" sz="1200" i="1">
              <a:latin typeface="Engravers MT" panose="02090707080505020304" pitchFamily="18" charset="77"/>
            </a:endParaRPr>
          </a:p>
        </p:txBody>
      </p:sp>
      <p:sp>
        <p:nvSpPr>
          <p:cNvPr id="1075307" name="Rectangle 107">
            <a:extLst>
              <a:ext uri="{FF2B5EF4-FFF2-40B4-BE49-F238E27FC236}">
                <a16:creationId xmlns:a16="http://schemas.microsoft.com/office/drawing/2014/main" id="{B8021618-4D30-E34B-89F4-246233DF0F33}"/>
              </a:ext>
            </a:extLst>
          </p:cNvPr>
          <p:cNvSpPr>
            <a:spLocks noChangeArrowheads="1"/>
          </p:cNvSpPr>
          <p:nvPr/>
        </p:nvSpPr>
        <p:spPr bwMode="auto">
          <a:xfrm>
            <a:off x="4014788" y="2120900"/>
            <a:ext cx="698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esus</a:t>
            </a:r>
            <a:endParaRPr lang="en-US" altLang="en-US" sz="1200" i="1">
              <a:latin typeface="Engravers MT" panose="02090707080505020304" pitchFamily="18" charset="77"/>
            </a:endParaRPr>
          </a:p>
        </p:txBody>
      </p:sp>
      <p:sp>
        <p:nvSpPr>
          <p:cNvPr id="1075308" name="Rectangle 108">
            <a:extLst>
              <a:ext uri="{FF2B5EF4-FFF2-40B4-BE49-F238E27FC236}">
                <a16:creationId xmlns:a16="http://schemas.microsoft.com/office/drawing/2014/main" id="{AFB697B7-F5E2-784D-9277-06ABC8366A1C}"/>
              </a:ext>
            </a:extLst>
          </p:cNvPr>
          <p:cNvSpPr>
            <a:spLocks noChangeArrowheads="1"/>
          </p:cNvSpPr>
          <p:nvPr/>
        </p:nvSpPr>
        <p:spPr bwMode="auto">
          <a:xfrm>
            <a:off x="3898900" y="2439988"/>
            <a:ext cx="55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ang</a:t>
            </a:r>
            <a:endParaRPr lang="en-US" altLang="en-US" sz="1200" i="1">
              <a:latin typeface="Engravers MT" panose="02090707080505020304" pitchFamily="18" charset="77"/>
            </a:endParaRPr>
          </a:p>
        </p:txBody>
      </p:sp>
      <p:sp>
        <p:nvSpPr>
          <p:cNvPr id="1075309" name="Rectangle 109">
            <a:extLst>
              <a:ext uri="{FF2B5EF4-FFF2-40B4-BE49-F238E27FC236}">
                <a16:creationId xmlns:a16="http://schemas.microsoft.com/office/drawing/2014/main" id="{0BBACD53-0E96-EB4C-A783-CA4EBDDC7F8B}"/>
              </a:ext>
            </a:extLst>
          </p:cNvPr>
          <p:cNvSpPr>
            <a:spLocks noChangeArrowheads="1"/>
          </p:cNvSpPr>
          <p:nvPr/>
        </p:nvSpPr>
        <p:spPr bwMode="auto">
          <a:xfrm>
            <a:off x="3865563" y="2863850"/>
            <a:ext cx="11033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i="1">
                <a:solidFill>
                  <a:srgbClr val="000000"/>
                </a:solidFill>
                <a:latin typeface="Helvetica" pitchFamily="2" charset="0"/>
              </a:rPr>
              <a:t>enyelamatkan</a:t>
            </a:r>
          </a:p>
        </p:txBody>
      </p:sp>
      <p:sp>
        <p:nvSpPr>
          <p:cNvPr id="1075310" name="Rectangle 110">
            <a:extLst>
              <a:ext uri="{FF2B5EF4-FFF2-40B4-BE49-F238E27FC236}">
                <a16:creationId xmlns:a16="http://schemas.microsoft.com/office/drawing/2014/main" id="{9E15975C-B078-1B49-A82F-3599567814A8}"/>
              </a:ext>
            </a:extLst>
          </p:cNvPr>
          <p:cNvSpPr>
            <a:spLocks noChangeArrowheads="1"/>
          </p:cNvSpPr>
          <p:nvPr/>
        </p:nvSpPr>
        <p:spPr bwMode="auto">
          <a:xfrm>
            <a:off x="3905250" y="3079750"/>
            <a:ext cx="661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rang</a:t>
            </a:r>
            <a:endParaRPr lang="en-US" altLang="en-US" sz="1200" i="1">
              <a:latin typeface="Engravers MT" panose="02090707080505020304" pitchFamily="18" charset="77"/>
            </a:endParaRPr>
          </a:p>
        </p:txBody>
      </p:sp>
      <p:sp>
        <p:nvSpPr>
          <p:cNvPr id="1075311" name="Rectangle 111">
            <a:extLst>
              <a:ext uri="{FF2B5EF4-FFF2-40B4-BE49-F238E27FC236}">
                <a16:creationId xmlns:a16="http://schemas.microsoft.com/office/drawing/2014/main" id="{EFFBCBA1-6258-EE43-BE48-47E7DB55A510}"/>
              </a:ext>
            </a:extLst>
          </p:cNvPr>
          <p:cNvSpPr>
            <a:spLocks noChangeArrowheads="1"/>
          </p:cNvSpPr>
          <p:nvPr/>
        </p:nvSpPr>
        <p:spPr bwMode="auto">
          <a:xfrm>
            <a:off x="4030663" y="4864100"/>
            <a:ext cx="973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aliman</a:t>
            </a:r>
            <a:endParaRPr lang="en-US" altLang="en-US" sz="1200" i="1">
              <a:latin typeface="Engravers MT" panose="02090707080505020304" pitchFamily="18" charset="77"/>
            </a:endParaRPr>
          </a:p>
        </p:txBody>
      </p:sp>
      <p:sp>
        <p:nvSpPr>
          <p:cNvPr id="1075312" name="Rectangle 112">
            <a:extLst>
              <a:ext uri="{FF2B5EF4-FFF2-40B4-BE49-F238E27FC236}">
                <a16:creationId xmlns:a16="http://schemas.microsoft.com/office/drawing/2014/main" id="{5F407908-A83B-CE42-B375-0FB39EE9FB7B}"/>
              </a:ext>
            </a:extLst>
          </p:cNvPr>
          <p:cNvSpPr>
            <a:spLocks noChangeArrowheads="1"/>
          </p:cNvSpPr>
          <p:nvPr/>
        </p:nvSpPr>
        <p:spPr bwMode="auto">
          <a:xfrm>
            <a:off x="3967163" y="5310188"/>
            <a:ext cx="55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ang</a:t>
            </a:r>
            <a:endParaRPr lang="en-US" altLang="en-US" sz="1200" i="1">
              <a:latin typeface="Engravers MT" panose="02090707080505020304" pitchFamily="18" charset="77"/>
            </a:endParaRPr>
          </a:p>
        </p:txBody>
      </p:sp>
      <p:sp>
        <p:nvSpPr>
          <p:cNvPr id="1075313" name="Rectangle 113">
            <a:extLst>
              <a:ext uri="{FF2B5EF4-FFF2-40B4-BE49-F238E27FC236}">
                <a16:creationId xmlns:a16="http://schemas.microsoft.com/office/drawing/2014/main" id="{4810F9C7-CFA8-C340-A260-BAA34D6A4516}"/>
              </a:ext>
            </a:extLst>
          </p:cNvPr>
          <p:cNvSpPr>
            <a:spLocks noChangeArrowheads="1"/>
          </p:cNvSpPr>
          <p:nvPr/>
        </p:nvSpPr>
        <p:spPr bwMode="auto">
          <a:xfrm>
            <a:off x="4041775" y="5657850"/>
            <a:ext cx="717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ianut</a:t>
            </a:r>
            <a:endParaRPr lang="en-US" altLang="en-US" sz="1200" i="1">
              <a:latin typeface="Engravers MT" panose="02090707080505020304" pitchFamily="18" charset="77"/>
            </a:endParaRPr>
          </a:p>
        </p:txBody>
      </p:sp>
      <p:sp>
        <p:nvSpPr>
          <p:cNvPr id="1075314" name="Rectangle 114">
            <a:extLst>
              <a:ext uri="{FF2B5EF4-FFF2-40B4-BE49-F238E27FC236}">
                <a16:creationId xmlns:a16="http://schemas.microsoft.com/office/drawing/2014/main" id="{8724EB47-D868-F444-8585-3AEB728900FB}"/>
              </a:ext>
            </a:extLst>
          </p:cNvPr>
          <p:cNvSpPr>
            <a:spLocks noChangeArrowheads="1"/>
          </p:cNvSpPr>
          <p:nvPr/>
        </p:nvSpPr>
        <p:spPr bwMode="auto">
          <a:xfrm>
            <a:off x="3578225" y="6948488"/>
            <a:ext cx="27463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sz="2600">
                <a:latin typeface="Helvetica" pitchFamily="2" charset="0"/>
              </a:rPr>
              <a:t>M</a:t>
            </a:r>
            <a:endParaRPr lang="en-US" altLang="en-US" sz="1200">
              <a:latin typeface="Engravers MT" panose="02090707080505020304" pitchFamily="18" charset="77"/>
            </a:endParaRPr>
          </a:p>
        </p:txBody>
      </p:sp>
      <p:sp>
        <p:nvSpPr>
          <p:cNvPr id="1075315" name="Rectangle 115">
            <a:extLst>
              <a:ext uri="{FF2B5EF4-FFF2-40B4-BE49-F238E27FC236}">
                <a16:creationId xmlns:a16="http://schemas.microsoft.com/office/drawing/2014/main" id="{7B065848-9F38-4947-9CA7-B4B0C7E1376A}"/>
              </a:ext>
            </a:extLst>
          </p:cNvPr>
          <p:cNvSpPr>
            <a:spLocks noChangeArrowheads="1"/>
          </p:cNvSpPr>
          <p:nvPr/>
        </p:nvSpPr>
        <p:spPr bwMode="auto">
          <a:xfrm>
            <a:off x="3598863" y="6311900"/>
            <a:ext cx="2381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sz="2600">
                <a:latin typeface="Helvetica" pitchFamily="2" charset="0"/>
              </a:rPr>
              <a:t>H</a:t>
            </a:r>
            <a:endParaRPr lang="en-US" altLang="en-US" sz="1200">
              <a:latin typeface="Engravers MT" panose="02090707080505020304" pitchFamily="18" charset="77"/>
            </a:endParaRPr>
          </a:p>
        </p:txBody>
      </p:sp>
      <p:sp>
        <p:nvSpPr>
          <p:cNvPr id="1075316" name="Rectangle 116">
            <a:extLst>
              <a:ext uri="{FF2B5EF4-FFF2-40B4-BE49-F238E27FC236}">
                <a16:creationId xmlns:a16="http://schemas.microsoft.com/office/drawing/2014/main" id="{FC5C08F2-2AE9-E74E-B910-B127331A5C88}"/>
              </a:ext>
            </a:extLst>
          </p:cNvPr>
          <p:cNvSpPr>
            <a:spLocks noChangeArrowheads="1"/>
          </p:cNvSpPr>
          <p:nvPr/>
        </p:nvSpPr>
        <p:spPr bwMode="auto">
          <a:xfrm>
            <a:off x="3071813" y="6249988"/>
            <a:ext cx="16065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r>
              <a:rPr lang="en-US" altLang="en-US" sz="2600" i="1">
                <a:latin typeface="Helvetica" pitchFamily="2" charset="0"/>
              </a:rPr>
              <a:t>akim</a:t>
            </a:r>
            <a:endParaRPr lang="en-US" altLang="en-US" sz="1200" i="1">
              <a:latin typeface="Engravers MT" panose="02090707080505020304" pitchFamily="18" charset="77"/>
            </a:endParaRPr>
          </a:p>
        </p:txBody>
      </p:sp>
      <p:sp>
        <p:nvSpPr>
          <p:cNvPr id="1075317" name="Rectangle 117">
            <a:extLst>
              <a:ext uri="{FF2B5EF4-FFF2-40B4-BE49-F238E27FC236}">
                <a16:creationId xmlns:a16="http://schemas.microsoft.com/office/drawing/2014/main" id="{C604F628-7AB9-1747-BBAF-B171105F0B74}"/>
              </a:ext>
            </a:extLst>
          </p:cNvPr>
          <p:cNvSpPr>
            <a:spLocks noChangeArrowheads="1"/>
          </p:cNvSpPr>
          <p:nvPr/>
        </p:nvSpPr>
        <p:spPr bwMode="auto">
          <a:xfrm>
            <a:off x="3968750" y="6599238"/>
            <a:ext cx="82708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sz="2600" i="1">
                <a:latin typeface="Helvetica" pitchFamily="2" charset="0"/>
              </a:rPr>
              <a:t>aman</a:t>
            </a:r>
            <a:endParaRPr lang="en-US" altLang="en-US" sz="1200" i="1">
              <a:latin typeface="Engravers MT" panose="02090707080505020304" pitchFamily="18" charset="77"/>
            </a:endParaRPr>
          </a:p>
        </p:txBody>
      </p:sp>
      <p:sp>
        <p:nvSpPr>
          <p:cNvPr id="1075318" name="Rectangle 118">
            <a:extLst>
              <a:ext uri="{FF2B5EF4-FFF2-40B4-BE49-F238E27FC236}">
                <a16:creationId xmlns:a16="http://schemas.microsoft.com/office/drawing/2014/main" id="{501F55EB-0325-1047-A4EF-3C80B93261C7}"/>
              </a:ext>
            </a:extLst>
          </p:cNvPr>
          <p:cNvSpPr>
            <a:spLocks noChangeArrowheads="1"/>
          </p:cNvSpPr>
          <p:nvPr/>
        </p:nvSpPr>
        <p:spPr bwMode="auto">
          <a:xfrm>
            <a:off x="3976688" y="6940550"/>
            <a:ext cx="846137"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sz="2600" i="1">
                <a:latin typeface="Helvetica" pitchFamily="2" charset="0"/>
              </a:rPr>
              <a:t>odern</a:t>
            </a:r>
            <a:endParaRPr lang="en-US" altLang="en-US" sz="1200" i="1">
              <a:latin typeface="Engravers MT" panose="02090707080505020304" pitchFamily="18" charset="77"/>
            </a:endParaRPr>
          </a:p>
        </p:txBody>
      </p:sp>
      <p:sp>
        <p:nvSpPr>
          <p:cNvPr id="1075319" name="Rectangle 119">
            <a:extLst>
              <a:ext uri="{FF2B5EF4-FFF2-40B4-BE49-F238E27FC236}">
                <a16:creationId xmlns:a16="http://schemas.microsoft.com/office/drawing/2014/main" id="{4BECE653-4203-CB47-9B51-F72BCFE3BB10}"/>
              </a:ext>
            </a:extLst>
          </p:cNvPr>
          <p:cNvSpPr>
            <a:spLocks noChangeArrowheads="1"/>
          </p:cNvSpPr>
          <p:nvPr/>
        </p:nvSpPr>
        <p:spPr bwMode="auto">
          <a:xfrm>
            <a:off x="3557588" y="3627438"/>
            <a:ext cx="1216025"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2800">
                <a:latin typeface="Helvetica" pitchFamily="2" charset="0"/>
              </a:rPr>
              <a:t>Y</a:t>
            </a:r>
          </a:p>
        </p:txBody>
      </p:sp>
      <p:sp>
        <p:nvSpPr>
          <p:cNvPr id="1075320" name="Rectangle 120">
            <a:extLst>
              <a:ext uri="{FF2B5EF4-FFF2-40B4-BE49-F238E27FC236}">
                <a16:creationId xmlns:a16="http://schemas.microsoft.com/office/drawing/2014/main" id="{2E0E1B06-17C3-3347-A48E-E3F3D4E78896}"/>
              </a:ext>
            </a:extLst>
          </p:cNvPr>
          <p:cNvSpPr>
            <a:spLocks noChangeArrowheads="1"/>
          </p:cNvSpPr>
          <p:nvPr/>
        </p:nvSpPr>
        <p:spPr bwMode="auto">
          <a:xfrm>
            <a:off x="3913188" y="4224338"/>
            <a:ext cx="1225550"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2800" i="1">
                <a:latin typeface="Helvetica" pitchFamily="2" charset="0"/>
              </a:rPr>
              <a:t>apus</a:t>
            </a:r>
          </a:p>
        </p:txBody>
      </p:sp>
      <p:sp>
        <p:nvSpPr>
          <p:cNvPr id="1075321" name="Rectangle 121">
            <a:extLst>
              <a:ext uri="{FF2B5EF4-FFF2-40B4-BE49-F238E27FC236}">
                <a16:creationId xmlns:a16="http://schemas.microsoft.com/office/drawing/2014/main" id="{CEA1AF28-348C-234D-BC6C-174A4217DA65}"/>
              </a:ext>
            </a:extLst>
          </p:cNvPr>
          <p:cNvSpPr>
            <a:spLocks noChangeArrowheads="1"/>
          </p:cNvSpPr>
          <p:nvPr/>
        </p:nvSpPr>
        <p:spPr bwMode="auto">
          <a:xfrm>
            <a:off x="3922713" y="4530725"/>
            <a:ext cx="8604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2400" i="1">
                <a:latin typeface="Helvetica" pitchFamily="2" charset="0"/>
              </a:rPr>
              <a:t>ilai</a:t>
            </a:r>
          </a:p>
        </p:txBody>
      </p:sp>
      <p:sp>
        <p:nvSpPr>
          <p:cNvPr id="1075322" name="Rectangle 122">
            <a:extLst>
              <a:ext uri="{FF2B5EF4-FFF2-40B4-BE49-F238E27FC236}">
                <a16:creationId xmlns:a16="http://schemas.microsoft.com/office/drawing/2014/main" id="{B3E31C19-6A7C-9445-BC84-BF587F29F242}"/>
              </a:ext>
            </a:extLst>
          </p:cNvPr>
          <p:cNvSpPr>
            <a:spLocks noChangeArrowheads="1"/>
          </p:cNvSpPr>
          <p:nvPr/>
        </p:nvSpPr>
        <p:spPr bwMode="auto">
          <a:xfrm>
            <a:off x="-73025" y="2462213"/>
            <a:ext cx="1385888" cy="5826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YEHUDA:</a:t>
            </a:r>
          </a:p>
          <a:p>
            <a:pPr>
              <a:lnSpc>
                <a:spcPct val="65000"/>
              </a:lnSpc>
              <a:spcBef>
                <a:spcPct val="50000"/>
              </a:spcBef>
            </a:pPr>
            <a:r>
              <a:rPr lang="en-US" altLang="en-US" b="1" i="1" u="sng">
                <a:solidFill>
                  <a:schemeClr val="bg1"/>
                </a:solidFill>
                <a:latin typeface="Helvetica" pitchFamily="2" charset="0"/>
              </a:rPr>
              <a:t>MEROSOT</a:t>
            </a:r>
          </a:p>
        </p:txBody>
      </p:sp>
      <p:sp>
        <p:nvSpPr>
          <p:cNvPr id="1075323" name="Rectangle 123">
            <a:extLst>
              <a:ext uri="{FF2B5EF4-FFF2-40B4-BE49-F238E27FC236}">
                <a16:creationId xmlns:a16="http://schemas.microsoft.com/office/drawing/2014/main" id="{2A0DEE9F-9562-4047-AC61-B29DB7037D87}"/>
              </a:ext>
            </a:extLst>
          </p:cNvPr>
          <p:cNvSpPr>
            <a:spLocks noChangeArrowheads="1"/>
          </p:cNvSpPr>
          <p:nvPr/>
        </p:nvSpPr>
        <p:spPr bwMode="auto">
          <a:xfrm>
            <a:off x="-82550" y="6505575"/>
            <a:ext cx="1385888" cy="582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YEHUDA:</a:t>
            </a:r>
          </a:p>
          <a:p>
            <a:pPr>
              <a:lnSpc>
                <a:spcPct val="65000"/>
              </a:lnSpc>
              <a:spcBef>
                <a:spcPct val="50000"/>
              </a:spcBef>
            </a:pPr>
            <a:r>
              <a:rPr lang="en-US" altLang="en-US" b="1" i="1" u="sng">
                <a:solidFill>
                  <a:schemeClr val="bg1"/>
                </a:solidFill>
                <a:latin typeface="Helvetica" pitchFamily="2" charset="0"/>
              </a:rPr>
              <a:t>KEMBALI</a:t>
            </a:r>
          </a:p>
        </p:txBody>
      </p:sp>
      <p:sp>
        <p:nvSpPr>
          <p:cNvPr id="1075324" name="Rectangle 124">
            <a:extLst>
              <a:ext uri="{FF2B5EF4-FFF2-40B4-BE49-F238E27FC236}">
                <a16:creationId xmlns:a16="http://schemas.microsoft.com/office/drawing/2014/main" id="{E0459825-EC59-1B4C-8E63-221B84FEE122}"/>
              </a:ext>
            </a:extLst>
          </p:cNvPr>
          <p:cNvSpPr>
            <a:spLocks noChangeArrowheads="1"/>
          </p:cNvSpPr>
          <p:nvPr/>
        </p:nvSpPr>
        <p:spPr bwMode="auto">
          <a:xfrm>
            <a:off x="-63500" y="1074738"/>
            <a:ext cx="1385888" cy="7604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ISRAEL:</a:t>
            </a:r>
          </a:p>
          <a:p>
            <a:pPr>
              <a:lnSpc>
                <a:spcPct val="65000"/>
              </a:lnSpc>
              <a:spcBef>
                <a:spcPct val="50000"/>
              </a:spcBef>
            </a:pPr>
            <a:r>
              <a:rPr lang="en-US" altLang="en-US" b="1">
                <a:solidFill>
                  <a:schemeClr val="bg1"/>
                </a:solidFill>
                <a:latin typeface="Helvetica" pitchFamily="2" charset="0"/>
              </a:rPr>
              <a:t>HANYA (Utara.)</a:t>
            </a:r>
            <a:endParaRPr lang="en-US" altLang="en-US" b="1" i="1" u="sng">
              <a:solidFill>
                <a:schemeClr val="bg1"/>
              </a:solidFill>
              <a:latin typeface="Helvetica" pitchFamily="2" charset="0"/>
            </a:endParaRPr>
          </a:p>
        </p:txBody>
      </p:sp>
      <p:sp>
        <p:nvSpPr>
          <p:cNvPr id="1075325" name="Freeform 125">
            <a:extLst>
              <a:ext uri="{FF2B5EF4-FFF2-40B4-BE49-F238E27FC236}">
                <a16:creationId xmlns:a16="http://schemas.microsoft.com/office/drawing/2014/main" id="{4B124292-3E0F-C246-A635-E9144632B2CB}"/>
              </a:ext>
            </a:extLst>
          </p:cNvPr>
          <p:cNvSpPr>
            <a:spLocks/>
          </p:cNvSpPr>
          <p:nvPr/>
        </p:nvSpPr>
        <p:spPr bwMode="auto">
          <a:xfrm>
            <a:off x="514350" y="3611563"/>
            <a:ext cx="120650" cy="396875"/>
          </a:xfrm>
          <a:custGeom>
            <a:avLst/>
            <a:gdLst>
              <a:gd name="T0" fmla="*/ 45 w 357"/>
              <a:gd name="T1" fmla="*/ 0 h 1173"/>
              <a:gd name="T2" fmla="*/ 357 w 357"/>
              <a:gd name="T3" fmla="*/ 1162 h 1173"/>
              <a:gd name="T4" fmla="*/ 312 w 357"/>
              <a:gd name="T5" fmla="*/ 1173 h 1173"/>
              <a:gd name="T6" fmla="*/ 0 w 357"/>
              <a:gd name="T7" fmla="*/ 11 h 1173"/>
              <a:gd name="T8" fmla="*/ 45 w 357"/>
              <a:gd name="T9" fmla="*/ 0 h 1173"/>
            </a:gdLst>
            <a:ahLst/>
            <a:cxnLst>
              <a:cxn ang="0">
                <a:pos x="T0" y="T1"/>
              </a:cxn>
              <a:cxn ang="0">
                <a:pos x="T2" y="T3"/>
              </a:cxn>
              <a:cxn ang="0">
                <a:pos x="T4" y="T5"/>
              </a:cxn>
              <a:cxn ang="0">
                <a:pos x="T6" y="T7"/>
              </a:cxn>
              <a:cxn ang="0">
                <a:pos x="T8" y="T9"/>
              </a:cxn>
            </a:cxnLst>
            <a:rect l="0" t="0" r="r" b="b"/>
            <a:pathLst>
              <a:path w="357" h="1173">
                <a:moveTo>
                  <a:pt x="45" y="0"/>
                </a:moveTo>
                <a:lnTo>
                  <a:pt x="357" y="1162"/>
                </a:lnTo>
                <a:lnTo>
                  <a:pt x="312" y="1173"/>
                </a:lnTo>
                <a:lnTo>
                  <a:pt x="0" y="11"/>
                </a:lnTo>
                <a:lnTo>
                  <a:pt x="45" y="0"/>
                </a:lnTo>
                <a:close/>
              </a:path>
            </a:pathLst>
          </a:custGeom>
          <a:solidFill>
            <a:srgbClr val="000000"/>
          </a:solidFill>
          <a:ln w="57150" cmpd="sng">
            <a:solidFill>
              <a:srgbClr val="000000"/>
            </a:solidFill>
            <a:round/>
            <a:headEnd/>
            <a:tailEnd/>
          </a:ln>
        </p:spPr>
        <p:txBody>
          <a:bodyPr/>
          <a:lstStyle/>
          <a:p>
            <a:endParaRPr lang="en-US"/>
          </a:p>
        </p:txBody>
      </p:sp>
      <p:sp>
        <p:nvSpPr>
          <p:cNvPr id="1075326" name="Rectangle 126">
            <a:extLst>
              <a:ext uri="{FF2B5EF4-FFF2-40B4-BE49-F238E27FC236}">
                <a16:creationId xmlns:a16="http://schemas.microsoft.com/office/drawing/2014/main" id="{028D8D94-214E-3640-8E45-BC9518C2415B}"/>
              </a:ext>
            </a:extLst>
          </p:cNvPr>
          <p:cNvSpPr>
            <a:spLocks noChangeArrowheads="1"/>
          </p:cNvSpPr>
          <p:nvPr/>
        </p:nvSpPr>
        <p:spPr bwMode="auto">
          <a:xfrm>
            <a:off x="0" y="4241800"/>
            <a:ext cx="1385888" cy="582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YEHUDA:</a:t>
            </a:r>
          </a:p>
          <a:p>
            <a:pPr>
              <a:lnSpc>
                <a:spcPct val="65000"/>
              </a:lnSpc>
              <a:spcBef>
                <a:spcPct val="50000"/>
              </a:spcBef>
            </a:pPr>
            <a:r>
              <a:rPr lang="en-US" altLang="en-US" b="1" i="1" u="sng">
                <a:solidFill>
                  <a:schemeClr val="bg1"/>
                </a:solidFill>
                <a:latin typeface="Helvetica" pitchFamily="2" charset="0"/>
              </a:rPr>
              <a:t>KRISIS</a:t>
            </a:r>
          </a:p>
        </p:txBody>
      </p:sp>
      <p:sp>
        <p:nvSpPr>
          <p:cNvPr id="1075327" name="Freeform 127">
            <a:extLst>
              <a:ext uri="{FF2B5EF4-FFF2-40B4-BE49-F238E27FC236}">
                <a16:creationId xmlns:a16="http://schemas.microsoft.com/office/drawing/2014/main" id="{86DD8365-1472-7847-AFFB-F083545BF606}"/>
              </a:ext>
            </a:extLst>
          </p:cNvPr>
          <p:cNvSpPr>
            <a:spLocks/>
          </p:cNvSpPr>
          <p:nvPr/>
        </p:nvSpPr>
        <p:spPr bwMode="auto">
          <a:xfrm>
            <a:off x="915988" y="4945063"/>
            <a:ext cx="117475" cy="481012"/>
          </a:xfrm>
          <a:custGeom>
            <a:avLst/>
            <a:gdLst>
              <a:gd name="T0" fmla="*/ 45 w 357"/>
              <a:gd name="T1" fmla="*/ 0 h 1173"/>
              <a:gd name="T2" fmla="*/ 357 w 357"/>
              <a:gd name="T3" fmla="*/ 1162 h 1173"/>
              <a:gd name="T4" fmla="*/ 312 w 357"/>
              <a:gd name="T5" fmla="*/ 1173 h 1173"/>
              <a:gd name="T6" fmla="*/ 0 w 357"/>
              <a:gd name="T7" fmla="*/ 11 h 1173"/>
              <a:gd name="T8" fmla="*/ 45 w 357"/>
              <a:gd name="T9" fmla="*/ 0 h 1173"/>
            </a:gdLst>
            <a:ahLst/>
            <a:cxnLst>
              <a:cxn ang="0">
                <a:pos x="T0" y="T1"/>
              </a:cxn>
              <a:cxn ang="0">
                <a:pos x="T2" y="T3"/>
              </a:cxn>
              <a:cxn ang="0">
                <a:pos x="T4" y="T5"/>
              </a:cxn>
              <a:cxn ang="0">
                <a:pos x="T6" y="T7"/>
              </a:cxn>
              <a:cxn ang="0">
                <a:pos x="T8" y="T9"/>
              </a:cxn>
            </a:cxnLst>
            <a:rect l="0" t="0" r="r" b="b"/>
            <a:pathLst>
              <a:path w="357" h="1173">
                <a:moveTo>
                  <a:pt x="45" y="0"/>
                </a:moveTo>
                <a:lnTo>
                  <a:pt x="357" y="1162"/>
                </a:lnTo>
                <a:lnTo>
                  <a:pt x="312" y="1173"/>
                </a:lnTo>
                <a:lnTo>
                  <a:pt x="0" y="11"/>
                </a:lnTo>
                <a:lnTo>
                  <a:pt x="45" y="0"/>
                </a:lnTo>
                <a:close/>
              </a:path>
            </a:pathLst>
          </a:custGeom>
          <a:solidFill>
            <a:srgbClr val="000000"/>
          </a:solidFill>
          <a:ln w="57150" cmpd="sng">
            <a:solidFill>
              <a:srgbClr val="000000"/>
            </a:solidFill>
            <a:round/>
            <a:headEnd/>
            <a:tailEnd/>
          </a:ln>
        </p:spPr>
        <p:txBody>
          <a:bodyPr/>
          <a:lstStyle/>
          <a:p>
            <a:endParaRPr lang="en-US"/>
          </a:p>
        </p:txBody>
      </p:sp>
      <p:sp>
        <p:nvSpPr>
          <p:cNvPr id="1075328" name="Rectangle 128">
            <a:extLst>
              <a:ext uri="{FF2B5EF4-FFF2-40B4-BE49-F238E27FC236}">
                <a16:creationId xmlns:a16="http://schemas.microsoft.com/office/drawing/2014/main" id="{9141FD6C-7170-E549-8409-606798EF7B07}"/>
              </a:ext>
            </a:extLst>
          </p:cNvPr>
          <p:cNvSpPr>
            <a:spLocks noChangeArrowheads="1"/>
          </p:cNvSpPr>
          <p:nvPr/>
        </p:nvSpPr>
        <p:spPr bwMode="auto">
          <a:xfrm>
            <a:off x="0" y="5497513"/>
            <a:ext cx="1385888" cy="7604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YEHUDA:</a:t>
            </a:r>
          </a:p>
          <a:p>
            <a:pPr>
              <a:lnSpc>
                <a:spcPct val="65000"/>
              </a:lnSpc>
              <a:spcBef>
                <a:spcPct val="50000"/>
              </a:spcBef>
            </a:pPr>
            <a:r>
              <a:rPr lang="en-US" altLang="en-US" b="1" i="1" u="sng">
                <a:solidFill>
                  <a:schemeClr val="bg1"/>
                </a:solidFill>
                <a:latin typeface="Helvetica" pitchFamily="2" charset="0"/>
              </a:rPr>
              <a:t>PEMBUANGAN</a:t>
            </a:r>
          </a:p>
        </p:txBody>
      </p:sp>
      <p:sp>
        <p:nvSpPr>
          <p:cNvPr id="1075329" name="Rectangle 129">
            <a:extLst>
              <a:ext uri="{FF2B5EF4-FFF2-40B4-BE49-F238E27FC236}">
                <a16:creationId xmlns:a16="http://schemas.microsoft.com/office/drawing/2014/main" id="{D7C5FABE-4338-1B4F-9974-68EADC00AAA5}"/>
              </a:ext>
            </a:extLst>
          </p:cNvPr>
          <p:cNvSpPr>
            <a:spLocks noChangeArrowheads="1"/>
          </p:cNvSpPr>
          <p:nvPr/>
        </p:nvSpPr>
        <p:spPr bwMode="auto">
          <a:xfrm>
            <a:off x="3430588" y="330200"/>
            <a:ext cx="1620837" cy="7135813"/>
          </a:xfrm>
          <a:prstGeom prst="rect">
            <a:avLst/>
          </a:prstGeom>
          <a:noFill/>
          <a:ln w="793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330" name="Rectangle 130">
            <a:extLst>
              <a:ext uri="{FF2B5EF4-FFF2-40B4-BE49-F238E27FC236}">
                <a16:creationId xmlns:a16="http://schemas.microsoft.com/office/drawing/2014/main" id="{79944F90-CEA3-0F43-BDF8-079E94ADD1B6}"/>
              </a:ext>
            </a:extLst>
          </p:cNvPr>
          <p:cNvSpPr>
            <a:spLocks noChangeArrowheads="1"/>
          </p:cNvSpPr>
          <p:nvPr/>
        </p:nvSpPr>
        <p:spPr bwMode="auto">
          <a:xfrm>
            <a:off x="1493838" y="3309938"/>
            <a:ext cx="911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200" b="1">
                <a:solidFill>
                  <a:srgbClr val="000000"/>
                </a:solidFill>
                <a:latin typeface="Helvetica" pitchFamily="2" charset="0"/>
              </a:rPr>
              <a:t>         (Edom)</a:t>
            </a:r>
            <a:endParaRPr lang="en-US" altLang="en-US" sz="1200">
              <a:latin typeface="Helvetica" pitchFamily="2" charset="0"/>
            </a:endParaRPr>
          </a:p>
        </p:txBody>
      </p:sp>
      <p:sp>
        <p:nvSpPr>
          <p:cNvPr id="1075331" name="Text Box 131">
            <a:extLst>
              <a:ext uri="{FF2B5EF4-FFF2-40B4-BE49-F238E27FC236}">
                <a16:creationId xmlns:a16="http://schemas.microsoft.com/office/drawing/2014/main" id="{71FDDEBB-74B4-8D4E-A4DE-983D31E731B0}"/>
              </a:ext>
            </a:extLst>
          </p:cNvPr>
          <p:cNvSpPr txBox="1">
            <a:spLocks noChangeArrowheads="1"/>
          </p:cNvSpPr>
          <p:nvPr/>
        </p:nvSpPr>
        <p:spPr bwMode="auto">
          <a:xfrm>
            <a:off x="1866900" y="4738688"/>
            <a:ext cx="11303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200" b="1">
                <a:latin typeface="Helvetica" pitchFamily="2" charset="0"/>
              </a:rPr>
              <a:t>(Niveveh)</a:t>
            </a:r>
          </a:p>
        </p:txBody>
      </p:sp>
      <p:sp>
        <p:nvSpPr>
          <p:cNvPr id="1075332" name="Rectangle 132">
            <a:extLst>
              <a:ext uri="{FF2B5EF4-FFF2-40B4-BE49-F238E27FC236}">
                <a16:creationId xmlns:a16="http://schemas.microsoft.com/office/drawing/2014/main" id="{26EEA4A9-AB27-A54B-8FA0-07CB2A96629B}"/>
              </a:ext>
            </a:extLst>
          </p:cNvPr>
          <p:cNvSpPr>
            <a:spLocks noChangeArrowheads="1"/>
          </p:cNvSpPr>
          <p:nvPr/>
        </p:nvSpPr>
        <p:spPr bwMode="auto">
          <a:xfrm>
            <a:off x="1816100" y="1662113"/>
            <a:ext cx="593725" cy="182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200" b="1">
                <a:latin typeface="Arial" panose="020B0604020202020204" pitchFamily="34" charset="0"/>
              </a:rPr>
              <a:t>(Niniwe)</a:t>
            </a:r>
            <a:endParaRPr lang="en-US" altLang="en-US" sz="1200">
              <a:latin typeface="Arial" panose="020B0604020202020204" pitchFamily="34" charset="0"/>
            </a:endParaRPr>
          </a:p>
        </p:txBody>
      </p:sp>
      <p:sp>
        <p:nvSpPr>
          <p:cNvPr id="1075333" name="Rectangle 133">
            <a:extLst>
              <a:ext uri="{FF2B5EF4-FFF2-40B4-BE49-F238E27FC236}">
                <a16:creationId xmlns:a16="http://schemas.microsoft.com/office/drawing/2014/main" id="{484A1DA9-089A-D248-8C04-ED129035A84B}"/>
              </a:ext>
            </a:extLst>
          </p:cNvPr>
          <p:cNvSpPr>
            <a:spLocks noChangeArrowheads="1"/>
          </p:cNvSpPr>
          <p:nvPr/>
        </p:nvSpPr>
        <p:spPr bwMode="auto">
          <a:xfrm>
            <a:off x="1685925" y="309403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Obaja</a:t>
            </a:r>
            <a:endParaRPr lang="en-US" altLang="en-US" sz="1600">
              <a:latin typeface="Helvetica" pitchFamily="2" charset="0"/>
            </a:endParaRPr>
          </a:p>
        </p:txBody>
      </p:sp>
      <p:sp>
        <p:nvSpPr>
          <p:cNvPr id="1075334" name="Rectangle 134">
            <a:extLst>
              <a:ext uri="{FF2B5EF4-FFF2-40B4-BE49-F238E27FC236}">
                <a16:creationId xmlns:a16="http://schemas.microsoft.com/office/drawing/2014/main" id="{59811A71-62F9-744A-8101-51D1F8ABC272}"/>
              </a:ext>
            </a:extLst>
          </p:cNvPr>
          <p:cNvSpPr>
            <a:spLocks noChangeArrowheads="1"/>
          </p:cNvSpPr>
          <p:nvPr/>
        </p:nvSpPr>
        <p:spPr bwMode="auto">
          <a:xfrm>
            <a:off x="1887538" y="2243138"/>
            <a:ext cx="78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Yesaya</a:t>
            </a:r>
            <a:endParaRPr lang="en-US" altLang="en-US">
              <a:latin typeface="Helvetica" pitchFamily="2" charset="0"/>
            </a:endParaRPr>
          </a:p>
        </p:txBody>
      </p:sp>
      <p:sp>
        <p:nvSpPr>
          <p:cNvPr id="1075335" name="Rectangle 135">
            <a:extLst>
              <a:ext uri="{FF2B5EF4-FFF2-40B4-BE49-F238E27FC236}">
                <a16:creationId xmlns:a16="http://schemas.microsoft.com/office/drawing/2014/main" id="{80074EFE-E194-B348-A6A9-AC5041FDB032}"/>
              </a:ext>
            </a:extLst>
          </p:cNvPr>
          <p:cNvSpPr>
            <a:spLocks noChangeArrowheads="1"/>
          </p:cNvSpPr>
          <p:nvPr/>
        </p:nvSpPr>
        <p:spPr bwMode="auto">
          <a:xfrm>
            <a:off x="1847850" y="2849563"/>
            <a:ext cx="647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Mikha</a:t>
            </a:r>
            <a:endParaRPr lang="en-US" altLang="en-US">
              <a:latin typeface="Helvetica" pitchFamily="2" charset="0"/>
            </a:endParaRPr>
          </a:p>
        </p:txBody>
      </p:sp>
      <p:sp>
        <p:nvSpPr>
          <p:cNvPr id="1075336" name="Rectangle 136">
            <a:extLst>
              <a:ext uri="{FF2B5EF4-FFF2-40B4-BE49-F238E27FC236}">
                <a16:creationId xmlns:a16="http://schemas.microsoft.com/office/drawing/2014/main" id="{B3935774-CE46-134D-9DD3-F1743BC475AA}"/>
              </a:ext>
            </a:extLst>
          </p:cNvPr>
          <p:cNvSpPr>
            <a:spLocks noChangeArrowheads="1"/>
          </p:cNvSpPr>
          <p:nvPr/>
        </p:nvSpPr>
        <p:spPr bwMode="auto">
          <a:xfrm>
            <a:off x="1958975" y="2530475"/>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Yoel</a:t>
            </a:r>
            <a:endParaRPr lang="en-US" altLang="en-US">
              <a:latin typeface="Helvetica" pitchFamily="2" charset="0"/>
            </a:endParaRPr>
          </a:p>
        </p:txBody>
      </p:sp>
      <p:sp>
        <p:nvSpPr>
          <p:cNvPr id="1075337" name="Rectangle 137">
            <a:extLst>
              <a:ext uri="{FF2B5EF4-FFF2-40B4-BE49-F238E27FC236}">
                <a16:creationId xmlns:a16="http://schemas.microsoft.com/office/drawing/2014/main" id="{C0B68128-DB6F-F64C-9FC6-F5A90E494EE8}"/>
              </a:ext>
            </a:extLst>
          </p:cNvPr>
          <p:cNvSpPr>
            <a:spLocks noChangeArrowheads="1"/>
          </p:cNvSpPr>
          <p:nvPr/>
        </p:nvSpPr>
        <p:spPr bwMode="auto">
          <a:xfrm>
            <a:off x="1736725" y="3857625"/>
            <a:ext cx="7429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500" b="1">
                <a:solidFill>
                  <a:srgbClr val="000000"/>
                </a:solidFill>
                <a:latin typeface="Helvetica" pitchFamily="2" charset="0"/>
              </a:rPr>
              <a:t>Yeremia</a:t>
            </a:r>
            <a:endParaRPr lang="en-US" altLang="en-US" sz="1400">
              <a:latin typeface="Helvetica" pitchFamily="2" charset="0"/>
            </a:endParaRPr>
          </a:p>
        </p:txBody>
      </p:sp>
      <p:sp>
        <p:nvSpPr>
          <p:cNvPr id="1075338" name="Rectangle 138">
            <a:extLst>
              <a:ext uri="{FF2B5EF4-FFF2-40B4-BE49-F238E27FC236}">
                <a16:creationId xmlns:a16="http://schemas.microsoft.com/office/drawing/2014/main" id="{91694470-6793-3F44-BBDF-926EE6B5E1A3}"/>
              </a:ext>
            </a:extLst>
          </p:cNvPr>
          <p:cNvSpPr>
            <a:spLocks noChangeArrowheads="1"/>
          </p:cNvSpPr>
          <p:nvPr/>
        </p:nvSpPr>
        <p:spPr bwMode="auto">
          <a:xfrm>
            <a:off x="1782763" y="4106863"/>
            <a:ext cx="901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Ratapan</a:t>
            </a:r>
            <a:endParaRPr lang="en-US" altLang="en-US">
              <a:latin typeface="Helvetica" pitchFamily="2" charset="0"/>
            </a:endParaRPr>
          </a:p>
        </p:txBody>
      </p:sp>
      <p:sp>
        <p:nvSpPr>
          <p:cNvPr id="1075339" name="Rectangle 139">
            <a:extLst>
              <a:ext uri="{FF2B5EF4-FFF2-40B4-BE49-F238E27FC236}">
                <a16:creationId xmlns:a16="http://schemas.microsoft.com/office/drawing/2014/main" id="{3B3A3F2E-47D3-8F4C-BF9B-C3C7FD8EF3D1}"/>
              </a:ext>
            </a:extLst>
          </p:cNvPr>
          <p:cNvSpPr>
            <a:spLocks noChangeArrowheads="1"/>
          </p:cNvSpPr>
          <p:nvPr/>
        </p:nvSpPr>
        <p:spPr bwMode="auto">
          <a:xfrm>
            <a:off x="1246188" y="4538663"/>
            <a:ext cx="1385887"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Nahum</a:t>
            </a:r>
          </a:p>
        </p:txBody>
      </p:sp>
      <p:sp>
        <p:nvSpPr>
          <p:cNvPr id="1075340" name="Rectangle 140">
            <a:extLst>
              <a:ext uri="{FF2B5EF4-FFF2-40B4-BE49-F238E27FC236}">
                <a16:creationId xmlns:a16="http://schemas.microsoft.com/office/drawing/2014/main" id="{A4AFA778-122D-634A-8B5C-CD9A29F476F5}"/>
              </a:ext>
            </a:extLst>
          </p:cNvPr>
          <p:cNvSpPr>
            <a:spLocks noChangeArrowheads="1"/>
          </p:cNvSpPr>
          <p:nvPr/>
        </p:nvSpPr>
        <p:spPr bwMode="auto">
          <a:xfrm>
            <a:off x="1828800" y="1463675"/>
            <a:ext cx="698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Yunus</a:t>
            </a:r>
            <a:endParaRPr lang="en-US" altLang="en-US">
              <a:latin typeface="Arial" panose="020B0604020202020204" pitchFamily="34" charset="0"/>
            </a:endParaRPr>
          </a:p>
        </p:txBody>
      </p:sp>
      <p:sp>
        <p:nvSpPr>
          <p:cNvPr id="1075341" name="Rectangle 141">
            <a:extLst>
              <a:ext uri="{FF2B5EF4-FFF2-40B4-BE49-F238E27FC236}">
                <a16:creationId xmlns:a16="http://schemas.microsoft.com/office/drawing/2014/main" id="{DDABEB20-6C0E-7443-B1FE-6F3431ECFDFB}"/>
              </a:ext>
            </a:extLst>
          </p:cNvPr>
          <p:cNvSpPr>
            <a:spLocks noChangeArrowheads="1"/>
          </p:cNvSpPr>
          <p:nvPr/>
        </p:nvSpPr>
        <p:spPr bwMode="auto">
          <a:xfrm>
            <a:off x="1831975" y="941388"/>
            <a:ext cx="6350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Amos</a:t>
            </a:r>
            <a:endParaRPr lang="en-US" altLang="en-US">
              <a:latin typeface="Arial" panose="020B0604020202020204" pitchFamily="34" charset="0"/>
            </a:endParaRPr>
          </a:p>
        </p:txBody>
      </p:sp>
      <p:sp>
        <p:nvSpPr>
          <p:cNvPr id="1075342" name="Rectangle 142">
            <a:extLst>
              <a:ext uri="{FF2B5EF4-FFF2-40B4-BE49-F238E27FC236}">
                <a16:creationId xmlns:a16="http://schemas.microsoft.com/office/drawing/2014/main" id="{76E9C125-83E3-774C-B6C9-EC8DCEBFAEE0}"/>
              </a:ext>
            </a:extLst>
          </p:cNvPr>
          <p:cNvSpPr>
            <a:spLocks noChangeArrowheads="1"/>
          </p:cNvSpPr>
          <p:nvPr/>
        </p:nvSpPr>
        <p:spPr bwMode="auto">
          <a:xfrm>
            <a:off x="1814513" y="1246188"/>
            <a:ext cx="685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Hosea</a:t>
            </a:r>
            <a:endParaRPr lang="en-US" altLang="en-US">
              <a:latin typeface="Arial" panose="020B0604020202020204" pitchFamily="34" charset="0"/>
            </a:endParaRPr>
          </a:p>
        </p:txBody>
      </p:sp>
      <p:sp>
        <p:nvSpPr>
          <p:cNvPr id="1075343" name="Rectangle 143">
            <a:extLst>
              <a:ext uri="{FF2B5EF4-FFF2-40B4-BE49-F238E27FC236}">
                <a16:creationId xmlns:a16="http://schemas.microsoft.com/office/drawing/2014/main" id="{3FCFB0F9-401E-494E-B5AA-00A76A49977D}"/>
              </a:ext>
            </a:extLst>
          </p:cNvPr>
          <p:cNvSpPr>
            <a:spLocks noChangeArrowheads="1"/>
          </p:cNvSpPr>
          <p:nvPr/>
        </p:nvSpPr>
        <p:spPr bwMode="auto">
          <a:xfrm>
            <a:off x="1865313" y="5456238"/>
            <a:ext cx="1041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Yehezkiel</a:t>
            </a:r>
            <a:endParaRPr lang="en-US" altLang="en-US">
              <a:latin typeface="Helvetica" pitchFamily="2" charset="0"/>
            </a:endParaRPr>
          </a:p>
        </p:txBody>
      </p:sp>
      <p:sp>
        <p:nvSpPr>
          <p:cNvPr id="1075344" name="Rectangle 144">
            <a:extLst>
              <a:ext uri="{FF2B5EF4-FFF2-40B4-BE49-F238E27FC236}">
                <a16:creationId xmlns:a16="http://schemas.microsoft.com/office/drawing/2014/main" id="{932185AC-C84F-8448-A952-86F9B08F07A0}"/>
              </a:ext>
            </a:extLst>
          </p:cNvPr>
          <p:cNvSpPr>
            <a:spLocks noChangeArrowheads="1"/>
          </p:cNvSpPr>
          <p:nvPr/>
        </p:nvSpPr>
        <p:spPr bwMode="auto">
          <a:xfrm>
            <a:off x="1879600" y="5788025"/>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Daniel</a:t>
            </a:r>
            <a:endParaRPr lang="en-US" altLang="en-US">
              <a:latin typeface="Helvetica" pitchFamily="2" charset="0"/>
            </a:endParaRPr>
          </a:p>
        </p:txBody>
      </p:sp>
      <p:sp>
        <p:nvSpPr>
          <p:cNvPr id="1075345" name="Rectangle 145">
            <a:extLst>
              <a:ext uri="{FF2B5EF4-FFF2-40B4-BE49-F238E27FC236}">
                <a16:creationId xmlns:a16="http://schemas.microsoft.com/office/drawing/2014/main" id="{57119A2E-5814-7C46-A3A2-53766AE31CB9}"/>
              </a:ext>
            </a:extLst>
          </p:cNvPr>
          <p:cNvSpPr>
            <a:spLocks noChangeArrowheads="1"/>
          </p:cNvSpPr>
          <p:nvPr/>
        </p:nvSpPr>
        <p:spPr bwMode="auto">
          <a:xfrm>
            <a:off x="1773238" y="6427788"/>
            <a:ext cx="622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Hagai</a:t>
            </a:r>
            <a:endParaRPr lang="en-US" altLang="en-US">
              <a:latin typeface="Helvetica" pitchFamily="2" charset="0"/>
            </a:endParaRPr>
          </a:p>
        </p:txBody>
      </p:sp>
      <p:sp>
        <p:nvSpPr>
          <p:cNvPr id="1075346" name="Rectangle 146">
            <a:extLst>
              <a:ext uri="{FF2B5EF4-FFF2-40B4-BE49-F238E27FC236}">
                <a16:creationId xmlns:a16="http://schemas.microsoft.com/office/drawing/2014/main" id="{B74898A8-DE77-554E-96C0-89CA369EC058}"/>
              </a:ext>
            </a:extLst>
          </p:cNvPr>
          <p:cNvSpPr>
            <a:spLocks noChangeArrowheads="1"/>
          </p:cNvSpPr>
          <p:nvPr/>
        </p:nvSpPr>
        <p:spPr bwMode="auto">
          <a:xfrm>
            <a:off x="1620838" y="6731000"/>
            <a:ext cx="800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Zakaria</a:t>
            </a:r>
            <a:endParaRPr lang="en-US" altLang="en-US">
              <a:latin typeface="Helvetica" pitchFamily="2" charset="0"/>
            </a:endParaRPr>
          </a:p>
        </p:txBody>
      </p:sp>
      <p:sp>
        <p:nvSpPr>
          <p:cNvPr id="1075347" name="Rectangle 147">
            <a:extLst>
              <a:ext uri="{FF2B5EF4-FFF2-40B4-BE49-F238E27FC236}">
                <a16:creationId xmlns:a16="http://schemas.microsoft.com/office/drawing/2014/main" id="{9BA6BA93-9F6D-BC43-9026-170DE2480C6E}"/>
              </a:ext>
            </a:extLst>
          </p:cNvPr>
          <p:cNvSpPr>
            <a:spLocks noChangeArrowheads="1"/>
          </p:cNvSpPr>
          <p:nvPr/>
        </p:nvSpPr>
        <p:spPr bwMode="auto">
          <a:xfrm>
            <a:off x="1695450" y="7048500"/>
            <a:ext cx="965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Maleakhi</a:t>
            </a:r>
            <a:endParaRPr lang="en-US" altLang="en-US">
              <a:latin typeface="Helvetica" pitchFamily="2" charset="0"/>
            </a:endParaRPr>
          </a:p>
        </p:txBody>
      </p:sp>
      <p:sp>
        <p:nvSpPr>
          <p:cNvPr id="1075348" name="Rectangle 148">
            <a:extLst>
              <a:ext uri="{FF2B5EF4-FFF2-40B4-BE49-F238E27FC236}">
                <a16:creationId xmlns:a16="http://schemas.microsoft.com/office/drawing/2014/main" id="{5CEA96FD-51C7-0D49-AC3F-9F7B51CD4B29}"/>
              </a:ext>
            </a:extLst>
          </p:cNvPr>
          <p:cNvSpPr>
            <a:spLocks noChangeArrowheads="1"/>
          </p:cNvSpPr>
          <p:nvPr/>
        </p:nvSpPr>
        <p:spPr bwMode="auto">
          <a:xfrm>
            <a:off x="1395413" y="4862513"/>
            <a:ext cx="149542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Zefanya</a:t>
            </a:r>
          </a:p>
        </p:txBody>
      </p:sp>
      <p:sp>
        <p:nvSpPr>
          <p:cNvPr id="1075349" name="Line 149">
            <a:extLst>
              <a:ext uri="{FF2B5EF4-FFF2-40B4-BE49-F238E27FC236}">
                <a16:creationId xmlns:a16="http://schemas.microsoft.com/office/drawing/2014/main" id="{B043015B-E791-E545-85E6-F8BAE263D31C}"/>
              </a:ext>
            </a:extLst>
          </p:cNvPr>
          <p:cNvSpPr>
            <a:spLocks noChangeShapeType="1"/>
          </p:cNvSpPr>
          <p:nvPr/>
        </p:nvSpPr>
        <p:spPr bwMode="auto">
          <a:xfrm flipV="1">
            <a:off x="1517650" y="4630738"/>
            <a:ext cx="1249363"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350" name="Line 150">
            <a:extLst>
              <a:ext uri="{FF2B5EF4-FFF2-40B4-BE49-F238E27FC236}">
                <a16:creationId xmlns:a16="http://schemas.microsoft.com/office/drawing/2014/main" id="{778B2031-A394-2F49-A586-AC2D1CD66790}"/>
              </a:ext>
            </a:extLst>
          </p:cNvPr>
          <p:cNvSpPr>
            <a:spLocks noChangeShapeType="1"/>
          </p:cNvSpPr>
          <p:nvPr/>
        </p:nvSpPr>
        <p:spPr bwMode="auto">
          <a:xfrm flipV="1">
            <a:off x="1550988" y="6969125"/>
            <a:ext cx="1252537"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351" name="Rectangle 151">
            <a:extLst>
              <a:ext uri="{FF2B5EF4-FFF2-40B4-BE49-F238E27FC236}">
                <a16:creationId xmlns:a16="http://schemas.microsoft.com/office/drawing/2014/main" id="{ACF5556C-968C-E24B-A448-366225D39C5B}"/>
              </a:ext>
            </a:extLst>
          </p:cNvPr>
          <p:cNvSpPr>
            <a:spLocks noChangeArrowheads="1"/>
          </p:cNvSpPr>
          <p:nvPr/>
        </p:nvSpPr>
        <p:spPr bwMode="auto">
          <a:xfrm>
            <a:off x="3881438" y="3622675"/>
            <a:ext cx="121602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2800" i="1">
                <a:latin typeface="Helvetica" pitchFamily="2" charset="0"/>
              </a:rPr>
              <a:t>esus</a:t>
            </a:r>
          </a:p>
        </p:txBody>
      </p:sp>
      <p:sp>
        <p:nvSpPr>
          <p:cNvPr id="1075352" name="Text Box 152">
            <a:extLst>
              <a:ext uri="{FF2B5EF4-FFF2-40B4-BE49-F238E27FC236}">
                <a16:creationId xmlns:a16="http://schemas.microsoft.com/office/drawing/2014/main" id="{D3414901-D477-3C45-BB85-0D4F7140EBCF}"/>
              </a:ext>
            </a:extLst>
          </p:cNvPr>
          <p:cNvSpPr txBox="1">
            <a:spLocks noChangeArrowheads="1"/>
          </p:cNvSpPr>
          <p:nvPr/>
        </p:nvSpPr>
        <p:spPr bwMode="auto">
          <a:xfrm>
            <a:off x="2344738" y="3811588"/>
            <a:ext cx="739775" cy="28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1200" i="1">
                <a:latin typeface="Kosher-Normal" charset="0"/>
              </a:rPr>
              <a:t>NC</a:t>
            </a:r>
            <a:endParaRPr lang="en-US" altLang="en-US" sz="1200" b="1" i="1">
              <a:solidFill>
                <a:srgbClr val="00DFCA"/>
              </a:solidFill>
              <a:latin typeface="Comic Sans MS" panose="030F0902030302020204" pitchFamily="66" charset="0"/>
            </a:endParaRPr>
          </a:p>
        </p:txBody>
      </p:sp>
      <p:grpSp>
        <p:nvGrpSpPr>
          <p:cNvPr id="1075353" name="Group 153">
            <a:extLst>
              <a:ext uri="{FF2B5EF4-FFF2-40B4-BE49-F238E27FC236}">
                <a16:creationId xmlns:a16="http://schemas.microsoft.com/office/drawing/2014/main" id="{30918214-5B75-6447-9914-9FFD18E17EDD}"/>
              </a:ext>
            </a:extLst>
          </p:cNvPr>
          <p:cNvGrpSpPr>
            <a:grpSpLocks/>
          </p:cNvGrpSpPr>
          <p:nvPr/>
        </p:nvGrpSpPr>
        <p:grpSpPr bwMode="auto">
          <a:xfrm>
            <a:off x="2527300" y="3800475"/>
            <a:ext cx="415925" cy="382588"/>
            <a:chOff x="1084" y="711"/>
            <a:chExt cx="2950" cy="2769"/>
          </a:xfrm>
        </p:grpSpPr>
        <p:grpSp>
          <p:nvGrpSpPr>
            <p:cNvPr id="1075354" name="Group 154">
              <a:extLst>
                <a:ext uri="{FF2B5EF4-FFF2-40B4-BE49-F238E27FC236}">
                  <a16:creationId xmlns:a16="http://schemas.microsoft.com/office/drawing/2014/main" id="{7C4EFD98-3F12-AB44-A4F0-EE7720BACC75}"/>
                </a:ext>
              </a:extLst>
            </p:cNvPr>
            <p:cNvGrpSpPr>
              <a:grpSpLocks/>
            </p:cNvGrpSpPr>
            <p:nvPr/>
          </p:nvGrpSpPr>
          <p:grpSpPr bwMode="auto">
            <a:xfrm>
              <a:off x="1084" y="711"/>
              <a:ext cx="2950" cy="2769"/>
              <a:chOff x="2707" y="548"/>
              <a:chExt cx="2950" cy="2769"/>
            </a:xfrm>
          </p:grpSpPr>
          <p:grpSp>
            <p:nvGrpSpPr>
              <p:cNvPr id="1075355" name="Group 155">
                <a:extLst>
                  <a:ext uri="{FF2B5EF4-FFF2-40B4-BE49-F238E27FC236}">
                    <a16:creationId xmlns:a16="http://schemas.microsoft.com/office/drawing/2014/main" id="{0206BB92-3CFD-AF48-8750-0BB4862EFBDC}"/>
                  </a:ext>
                </a:extLst>
              </p:cNvPr>
              <p:cNvGrpSpPr>
                <a:grpSpLocks/>
              </p:cNvGrpSpPr>
              <p:nvPr/>
            </p:nvGrpSpPr>
            <p:grpSpPr bwMode="auto">
              <a:xfrm>
                <a:off x="3180" y="1046"/>
                <a:ext cx="2105" cy="1421"/>
                <a:chOff x="578" y="2316"/>
                <a:chExt cx="2105" cy="1421"/>
              </a:xfrm>
            </p:grpSpPr>
            <p:sp>
              <p:nvSpPr>
                <p:cNvPr id="1075356" name="Freeform 156" descr="Cork">
                  <a:extLst>
                    <a:ext uri="{FF2B5EF4-FFF2-40B4-BE49-F238E27FC236}">
                      <a16:creationId xmlns:a16="http://schemas.microsoft.com/office/drawing/2014/main" id="{F7D2D0DA-6D27-6743-89FB-EFC9A3AE1CC0}"/>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75357" name="Freeform 157" descr="Cork">
                  <a:extLst>
                    <a:ext uri="{FF2B5EF4-FFF2-40B4-BE49-F238E27FC236}">
                      <a16:creationId xmlns:a16="http://schemas.microsoft.com/office/drawing/2014/main" id="{A9436B95-275D-2441-A6A4-DEE62E424459}"/>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1075358" name="Picture 158">
                <a:extLst>
                  <a:ext uri="{FF2B5EF4-FFF2-40B4-BE49-F238E27FC236}">
                    <a16:creationId xmlns:a16="http://schemas.microsoft.com/office/drawing/2014/main" id="{BA72F2BF-7C2E-A34B-8615-82705CDC57E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75359" name="Freeform 159">
              <a:extLst>
                <a:ext uri="{FF2B5EF4-FFF2-40B4-BE49-F238E27FC236}">
                  <a16:creationId xmlns:a16="http://schemas.microsoft.com/office/drawing/2014/main" id="{061E2900-EFCD-FE49-97DF-A33EFD824B33}"/>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75360" name="Freeform 160">
              <a:extLst>
                <a:ext uri="{FF2B5EF4-FFF2-40B4-BE49-F238E27FC236}">
                  <a16:creationId xmlns:a16="http://schemas.microsoft.com/office/drawing/2014/main" id="{1C3B1B27-CE5D-794A-943C-13431214A863}"/>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75361" name="Freeform 161">
              <a:extLst>
                <a:ext uri="{FF2B5EF4-FFF2-40B4-BE49-F238E27FC236}">
                  <a16:creationId xmlns:a16="http://schemas.microsoft.com/office/drawing/2014/main" id="{232836A2-4745-C849-8794-D2D0AB0294FE}"/>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75362" name="Freeform 162">
              <a:extLst>
                <a:ext uri="{FF2B5EF4-FFF2-40B4-BE49-F238E27FC236}">
                  <a16:creationId xmlns:a16="http://schemas.microsoft.com/office/drawing/2014/main" id="{268B12E6-4142-814E-8E1F-28339A2756CD}"/>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75363" name="Freeform 163">
              <a:extLst>
                <a:ext uri="{FF2B5EF4-FFF2-40B4-BE49-F238E27FC236}">
                  <a16:creationId xmlns:a16="http://schemas.microsoft.com/office/drawing/2014/main" id="{0A5B8AD2-67B6-3A41-89FD-DF189D41E075}"/>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1075364" name="Line 164">
            <a:extLst>
              <a:ext uri="{FF2B5EF4-FFF2-40B4-BE49-F238E27FC236}">
                <a16:creationId xmlns:a16="http://schemas.microsoft.com/office/drawing/2014/main" id="{2AEA5E7E-8E3E-904C-A9CB-2820C0B06D90}"/>
              </a:ext>
            </a:extLst>
          </p:cNvPr>
          <p:cNvSpPr>
            <a:spLocks noChangeShapeType="1"/>
          </p:cNvSpPr>
          <p:nvPr/>
        </p:nvSpPr>
        <p:spPr bwMode="auto">
          <a:xfrm>
            <a:off x="1397000" y="296863"/>
            <a:ext cx="0" cy="331628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65" name="Line 165">
            <a:extLst>
              <a:ext uri="{FF2B5EF4-FFF2-40B4-BE49-F238E27FC236}">
                <a16:creationId xmlns:a16="http://schemas.microsoft.com/office/drawing/2014/main" id="{4D5F757F-68D3-CB44-BA21-40FD877C0C13}"/>
              </a:ext>
            </a:extLst>
          </p:cNvPr>
          <p:cNvSpPr>
            <a:spLocks noChangeShapeType="1"/>
          </p:cNvSpPr>
          <p:nvPr/>
        </p:nvSpPr>
        <p:spPr bwMode="auto">
          <a:xfrm>
            <a:off x="1373188" y="328613"/>
            <a:ext cx="1235075"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66" name="Line 166">
            <a:extLst>
              <a:ext uri="{FF2B5EF4-FFF2-40B4-BE49-F238E27FC236}">
                <a16:creationId xmlns:a16="http://schemas.microsoft.com/office/drawing/2014/main" id="{629BB289-6272-A944-8FA4-FF7552303A61}"/>
              </a:ext>
            </a:extLst>
          </p:cNvPr>
          <p:cNvSpPr>
            <a:spLocks noChangeShapeType="1"/>
          </p:cNvSpPr>
          <p:nvPr/>
        </p:nvSpPr>
        <p:spPr bwMode="auto">
          <a:xfrm>
            <a:off x="1377950" y="7461250"/>
            <a:ext cx="1944688"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lstStyle/>
          <a:p>
            <a:endParaRPr lang="en-US"/>
          </a:p>
        </p:txBody>
      </p:sp>
      <p:sp>
        <p:nvSpPr>
          <p:cNvPr id="1075367" name="Line 167">
            <a:extLst>
              <a:ext uri="{FF2B5EF4-FFF2-40B4-BE49-F238E27FC236}">
                <a16:creationId xmlns:a16="http://schemas.microsoft.com/office/drawing/2014/main" id="{35276209-042B-3141-AE14-2C593911D169}"/>
              </a:ext>
            </a:extLst>
          </p:cNvPr>
          <p:cNvSpPr>
            <a:spLocks noChangeShapeType="1"/>
          </p:cNvSpPr>
          <p:nvPr/>
        </p:nvSpPr>
        <p:spPr bwMode="auto">
          <a:xfrm>
            <a:off x="3282950" y="319088"/>
            <a:ext cx="0" cy="715168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68" name="Line 168">
            <a:extLst>
              <a:ext uri="{FF2B5EF4-FFF2-40B4-BE49-F238E27FC236}">
                <a16:creationId xmlns:a16="http://schemas.microsoft.com/office/drawing/2014/main" id="{A9B50722-D048-1A44-83F5-84BDD2ED4A14}"/>
              </a:ext>
            </a:extLst>
          </p:cNvPr>
          <p:cNvSpPr>
            <a:spLocks noChangeShapeType="1"/>
          </p:cNvSpPr>
          <p:nvPr/>
        </p:nvSpPr>
        <p:spPr bwMode="auto">
          <a:xfrm>
            <a:off x="1403350" y="5389563"/>
            <a:ext cx="0" cy="206692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69" name="Line 169">
            <a:extLst>
              <a:ext uri="{FF2B5EF4-FFF2-40B4-BE49-F238E27FC236}">
                <a16:creationId xmlns:a16="http://schemas.microsoft.com/office/drawing/2014/main" id="{04404A59-3835-BA44-A0A4-8A7E759EE91A}"/>
              </a:ext>
            </a:extLst>
          </p:cNvPr>
          <p:cNvSpPr>
            <a:spLocks noChangeShapeType="1"/>
          </p:cNvSpPr>
          <p:nvPr/>
        </p:nvSpPr>
        <p:spPr bwMode="auto">
          <a:xfrm>
            <a:off x="2082800" y="323850"/>
            <a:ext cx="1235075"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82" name="Rectangle 182">
            <a:extLst>
              <a:ext uri="{FF2B5EF4-FFF2-40B4-BE49-F238E27FC236}">
                <a16:creationId xmlns:a16="http://schemas.microsoft.com/office/drawing/2014/main" id="{92696E8F-4506-BB48-B92A-07256BAFD862}"/>
              </a:ext>
            </a:extLst>
          </p:cNvPr>
          <p:cNvSpPr>
            <a:spLocks noChangeArrowheads="1"/>
          </p:cNvSpPr>
          <p:nvPr/>
        </p:nvSpPr>
        <p:spPr bwMode="auto">
          <a:xfrm>
            <a:off x="0" y="7364413"/>
            <a:ext cx="5711825" cy="407987"/>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83" name="Rectangle 183">
            <a:extLst>
              <a:ext uri="{FF2B5EF4-FFF2-40B4-BE49-F238E27FC236}">
                <a16:creationId xmlns:a16="http://schemas.microsoft.com/office/drawing/2014/main" id="{809B6E8C-2190-5345-942D-C6A8FAE599BB}"/>
              </a:ext>
            </a:extLst>
          </p:cNvPr>
          <p:cNvSpPr>
            <a:spLocks noChangeArrowheads="1"/>
          </p:cNvSpPr>
          <p:nvPr/>
        </p:nvSpPr>
        <p:spPr bwMode="auto">
          <a:xfrm>
            <a:off x="0" y="0"/>
            <a:ext cx="5711825" cy="6307138"/>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84" name="Rectangle 184">
            <a:extLst>
              <a:ext uri="{FF2B5EF4-FFF2-40B4-BE49-F238E27FC236}">
                <a16:creationId xmlns:a16="http://schemas.microsoft.com/office/drawing/2014/main" id="{F3742C87-C61E-004A-9BFD-AF7B7C5062DD}"/>
              </a:ext>
            </a:extLst>
          </p:cNvPr>
          <p:cNvSpPr>
            <a:spLocks noChangeArrowheads="1"/>
          </p:cNvSpPr>
          <p:nvPr/>
        </p:nvSpPr>
        <p:spPr bwMode="auto">
          <a:xfrm>
            <a:off x="3517900" y="766763"/>
            <a:ext cx="373063" cy="6562725"/>
          </a:xfrm>
          <a:prstGeom prst="rect">
            <a:avLst/>
          </a:prstGeom>
          <a:noFill/>
          <a:ln w="50800">
            <a:solidFill>
              <a:schemeClr val="hlink"/>
            </a:solidFill>
            <a:miter lim="800000"/>
            <a:headEnd/>
            <a:tailEnd/>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75398" name="Rectangle 198">
            <a:extLst>
              <a:ext uri="{FF2B5EF4-FFF2-40B4-BE49-F238E27FC236}">
                <a16:creationId xmlns:a16="http://schemas.microsoft.com/office/drawing/2014/main" id="{8C0DAD55-299F-6B42-B6A4-71397E63E667}"/>
              </a:ext>
            </a:extLst>
          </p:cNvPr>
          <p:cNvSpPr>
            <a:spLocks noChangeArrowheads="1"/>
          </p:cNvSpPr>
          <p:nvPr/>
        </p:nvSpPr>
        <p:spPr bwMode="auto">
          <a:xfrm>
            <a:off x="5629275" y="328613"/>
            <a:ext cx="4059238" cy="71151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75399" name="Picture 199">
            <a:extLst>
              <a:ext uri="{FF2B5EF4-FFF2-40B4-BE49-F238E27FC236}">
                <a16:creationId xmlns:a16="http://schemas.microsoft.com/office/drawing/2014/main" id="{6D2A069E-BE4E-674A-914E-3E65E09AA0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832" r="44525"/>
          <a:stretch>
            <a:fillRect/>
          </a:stretch>
        </p:blipFill>
        <p:spPr bwMode="auto">
          <a:xfrm>
            <a:off x="5613400" y="336550"/>
            <a:ext cx="4081463" cy="710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pic>
      <p:sp>
        <p:nvSpPr>
          <p:cNvPr id="1075400" name="Rectangle 200">
            <a:extLst>
              <a:ext uri="{FF2B5EF4-FFF2-40B4-BE49-F238E27FC236}">
                <a16:creationId xmlns:a16="http://schemas.microsoft.com/office/drawing/2014/main" id="{6ABA2A04-986D-C14D-B05B-9A180ACD5B7C}"/>
              </a:ext>
            </a:extLst>
          </p:cNvPr>
          <p:cNvSpPr>
            <a:spLocks noChangeArrowheads="1"/>
          </p:cNvSpPr>
          <p:nvPr/>
        </p:nvSpPr>
        <p:spPr bwMode="auto">
          <a:xfrm>
            <a:off x="5605463" y="0"/>
            <a:ext cx="4452937" cy="7772400"/>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403" name="Rectangle 203">
            <a:extLst>
              <a:ext uri="{FF2B5EF4-FFF2-40B4-BE49-F238E27FC236}">
                <a16:creationId xmlns:a16="http://schemas.microsoft.com/office/drawing/2014/main" id="{3F574D86-FB39-1C47-9832-0BEECFD08420}"/>
              </a:ext>
            </a:extLst>
          </p:cNvPr>
          <p:cNvSpPr>
            <a:spLocks noChangeArrowheads="1"/>
          </p:cNvSpPr>
          <p:nvPr/>
        </p:nvSpPr>
        <p:spPr bwMode="auto">
          <a:xfrm>
            <a:off x="6827838" y="584200"/>
            <a:ext cx="2706687"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1075404" name="Text Box 204">
            <a:extLst>
              <a:ext uri="{FF2B5EF4-FFF2-40B4-BE49-F238E27FC236}">
                <a16:creationId xmlns:a16="http://schemas.microsoft.com/office/drawing/2014/main" id="{72FAA251-5931-044C-8B2E-6531572A90C3}"/>
              </a:ext>
            </a:extLst>
          </p:cNvPr>
          <p:cNvSpPr txBox="1">
            <a:spLocks noChangeArrowheads="1"/>
          </p:cNvSpPr>
          <p:nvPr/>
        </p:nvSpPr>
        <p:spPr bwMode="auto">
          <a:xfrm>
            <a:off x="5494338" y="4033838"/>
            <a:ext cx="4330700" cy="5588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5000"/>
              </a:lnSpc>
              <a:spcBef>
                <a:spcPct val="50000"/>
              </a:spcBef>
            </a:pPr>
            <a:r>
              <a:rPr lang="en-US" altLang="en-US" sz="3600" b="1">
                <a:solidFill>
                  <a:srgbClr val="FFEA18"/>
                </a:solidFill>
                <a:latin typeface="Helvetica" pitchFamily="2" charset="0"/>
              </a:rPr>
              <a:t>"Nabi-Nabi"</a:t>
            </a:r>
          </a:p>
        </p:txBody>
      </p:sp>
      <p:sp>
        <p:nvSpPr>
          <p:cNvPr id="1075405" name="Text Box 205">
            <a:extLst>
              <a:ext uri="{FF2B5EF4-FFF2-40B4-BE49-F238E27FC236}">
                <a16:creationId xmlns:a16="http://schemas.microsoft.com/office/drawing/2014/main" id="{73125A97-CDD8-6E45-B8E6-243BF25F82EB}"/>
              </a:ext>
            </a:extLst>
          </p:cNvPr>
          <p:cNvSpPr txBox="1">
            <a:spLocks noChangeArrowheads="1"/>
          </p:cNvSpPr>
          <p:nvPr/>
        </p:nvSpPr>
        <p:spPr bwMode="auto">
          <a:xfrm>
            <a:off x="5838825" y="3490913"/>
            <a:ext cx="3621088" cy="57943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1">
                <a:solidFill>
                  <a:srgbClr val="FFEA18"/>
                </a:solidFill>
                <a:latin typeface="Helvetica" pitchFamily="2" charset="0"/>
              </a:rPr>
              <a:t>  </a:t>
            </a:r>
            <a:r>
              <a:rPr lang="en-US" altLang="en-US" sz="3200" b="1">
                <a:solidFill>
                  <a:srgbClr val="FFEA18"/>
                </a:solidFill>
                <a:latin typeface="Helvetica" pitchFamily="2" charset="0"/>
              </a:rPr>
              <a:t>16</a:t>
            </a:r>
            <a:r>
              <a:rPr lang="en-US" altLang="en-US" sz="2400" b="1">
                <a:solidFill>
                  <a:srgbClr val="FFEA18"/>
                </a:solidFill>
                <a:latin typeface="Helvetica" pitchFamily="2" charset="0"/>
              </a:rPr>
              <a:t>  KITAB</a:t>
            </a:r>
          </a:p>
        </p:txBody>
      </p:sp>
      <p:sp>
        <p:nvSpPr>
          <p:cNvPr id="1075409" name="Rectangle 209">
            <a:extLst>
              <a:ext uri="{FF2B5EF4-FFF2-40B4-BE49-F238E27FC236}">
                <a16:creationId xmlns:a16="http://schemas.microsoft.com/office/drawing/2014/main" id="{CD629E18-C2AC-9841-8391-2A48BB3EB941}"/>
              </a:ext>
            </a:extLst>
          </p:cNvPr>
          <p:cNvSpPr>
            <a:spLocks noChangeArrowheads="1"/>
          </p:cNvSpPr>
          <p:nvPr/>
        </p:nvSpPr>
        <p:spPr bwMode="auto">
          <a:xfrm>
            <a:off x="5408613" y="2297113"/>
            <a:ext cx="4349750" cy="10033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000" b="1" i="1">
                <a:solidFill>
                  <a:schemeClr val="bg1"/>
                </a:solidFill>
                <a:latin typeface="Helvetica" pitchFamily="2" charset="0"/>
              </a:rPr>
              <a:t>MENSET</a:t>
            </a:r>
          </a:p>
          <a:p>
            <a:pPr algn="ctr">
              <a:lnSpc>
                <a:spcPct val="50000"/>
              </a:lnSpc>
              <a:spcBef>
                <a:spcPct val="50000"/>
              </a:spcBef>
            </a:pPr>
            <a:r>
              <a:rPr lang="en-US" altLang="en-US" sz="4000" b="1" i="1">
                <a:solidFill>
                  <a:schemeClr val="bg1"/>
                </a:solidFill>
                <a:latin typeface="Helvetica" pitchFamily="2" charset="0"/>
              </a:rPr>
              <a:t>KITAB</a:t>
            </a:r>
            <a:endParaRPr lang="en-US" altLang="en-US" b="1" u="sng">
              <a:solidFill>
                <a:schemeClr val="bg1"/>
              </a:solidFill>
              <a:latin typeface="Helvetica" pitchFamily="2" charset="0"/>
            </a:endParaRPr>
          </a:p>
        </p:txBody>
      </p:sp>
      <p:sp>
        <p:nvSpPr>
          <p:cNvPr id="1075410" name="Text Box 210">
            <a:extLst>
              <a:ext uri="{FF2B5EF4-FFF2-40B4-BE49-F238E27FC236}">
                <a16:creationId xmlns:a16="http://schemas.microsoft.com/office/drawing/2014/main" id="{D1A0DCE2-7F57-9642-860D-209B6FD7BF04}"/>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81</a:t>
            </a:r>
          </a:p>
        </p:txBody>
      </p:sp>
      <p:sp>
        <p:nvSpPr>
          <p:cNvPr id="1075411" name="Rectangle 211">
            <a:extLst>
              <a:ext uri="{FF2B5EF4-FFF2-40B4-BE49-F238E27FC236}">
                <a16:creationId xmlns:a16="http://schemas.microsoft.com/office/drawing/2014/main" id="{5C3005EF-DD5A-4649-A14D-6971EC00B8E2}"/>
              </a:ext>
            </a:extLst>
          </p:cNvPr>
          <p:cNvSpPr>
            <a:spLocks noChangeArrowheads="1"/>
          </p:cNvSpPr>
          <p:nvPr/>
        </p:nvSpPr>
        <p:spPr bwMode="auto">
          <a:xfrm>
            <a:off x="6657975"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1075412" name="Rectangle 212">
            <a:extLst>
              <a:ext uri="{FF2B5EF4-FFF2-40B4-BE49-F238E27FC236}">
                <a16:creationId xmlns:a16="http://schemas.microsoft.com/office/drawing/2014/main" id="{CDFFC3FA-F5B9-2949-90AB-1D7FD8DFD25A}"/>
              </a:ext>
            </a:extLst>
          </p:cNvPr>
          <p:cNvSpPr>
            <a:spLocks noChangeArrowheads="1"/>
          </p:cNvSpPr>
          <p:nvPr/>
        </p:nvSpPr>
        <p:spPr bwMode="auto">
          <a:xfrm>
            <a:off x="5084763" y="5668963"/>
            <a:ext cx="546100" cy="1974850"/>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075401" name="Rectangle 201">
            <a:extLst>
              <a:ext uri="{FF2B5EF4-FFF2-40B4-BE49-F238E27FC236}">
                <a16:creationId xmlns:a16="http://schemas.microsoft.com/office/drawing/2014/main" id="{EEBD905F-254F-3D46-8DF5-2240178FE468}"/>
              </a:ext>
            </a:extLst>
          </p:cNvPr>
          <p:cNvSpPr>
            <a:spLocks noChangeArrowheads="1"/>
          </p:cNvSpPr>
          <p:nvPr/>
        </p:nvSpPr>
        <p:spPr bwMode="auto">
          <a:xfrm>
            <a:off x="5589588" y="341313"/>
            <a:ext cx="4102100" cy="7089775"/>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75402" name="Picture 202">
            <a:extLst>
              <a:ext uri="{FF2B5EF4-FFF2-40B4-BE49-F238E27FC236}">
                <a16:creationId xmlns:a16="http://schemas.microsoft.com/office/drawing/2014/main" id="{C8956E8D-EAA0-2A4A-993C-89734E66B0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0175" y="550863"/>
            <a:ext cx="1512888" cy="1133475"/>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75407" name="AutoShape 207">
            <a:extLst>
              <a:ext uri="{FF2B5EF4-FFF2-40B4-BE49-F238E27FC236}">
                <a16:creationId xmlns:a16="http://schemas.microsoft.com/office/drawing/2014/main" id="{1D8D8623-56E3-A247-931B-C77CCCBE24DF}"/>
              </a:ext>
            </a:extLst>
          </p:cNvPr>
          <p:cNvSpPr>
            <a:spLocks noChangeArrowheads="1"/>
          </p:cNvSpPr>
          <p:nvPr/>
        </p:nvSpPr>
        <p:spPr bwMode="auto">
          <a:xfrm>
            <a:off x="5622925" y="4833938"/>
            <a:ext cx="4025900" cy="2227262"/>
          </a:xfrm>
          <a:prstGeom prst="roundRect">
            <a:avLst>
              <a:gd name="adj" fmla="val 16667"/>
            </a:avLst>
          </a:prstGeom>
          <a:noFill/>
          <a:ln w="57150">
            <a:solidFill>
              <a:schemeClr val="bg1"/>
            </a:solidFill>
            <a:round/>
            <a:headEnd/>
            <a:tailEnd/>
          </a:ln>
          <a:effectLst>
            <a:outerShdw dist="99190" dir="301166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75413" name="Rectangle 213">
            <a:extLst>
              <a:ext uri="{FF2B5EF4-FFF2-40B4-BE49-F238E27FC236}">
                <a16:creationId xmlns:a16="http://schemas.microsoft.com/office/drawing/2014/main" id="{D80A4F97-7A0B-7A44-B54A-2C52AACF21F6}"/>
              </a:ext>
            </a:extLst>
          </p:cNvPr>
          <p:cNvSpPr>
            <a:spLocks noChangeArrowheads="1"/>
          </p:cNvSpPr>
          <p:nvPr/>
        </p:nvSpPr>
        <p:spPr bwMode="auto">
          <a:xfrm>
            <a:off x="0" y="5572125"/>
            <a:ext cx="234950" cy="1974850"/>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075414" name="Rectangle 214">
            <a:extLst>
              <a:ext uri="{FF2B5EF4-FFF2-40B4-BE49-F238E27FC236}">
                <a16:creationId xmlns:a16="http://schemas.microsoft.com/office/drawing/2014/main" id="{9BA79243-4543-E34B-A2C3-49E413B7C395}"/>
              </a:ext>
            </a:extLst>
          </p:cNvPr>
          <p:cNvSpPr>
            <a:spLocks noChangeArrowheads="1"/>
          </p:cNvSpPr>
          <p:nvPr/>
        </p:nvSpPr>
        <p:spPr bwMode="auto">
          <a:xfrm>
            <a:off x="5792788" y="4973638"/>
            <a:ext cx="3690937" cy="390525"/>
          </a:xfrm>
          <a:prstGeom prst="rect">
            <a:avLst/>
          </a:prstGeom>
          <a:noFill/>
          <a:ln>
            <a:noFill/>
          </a:ln>
          <a:effectLst>
            <a:outerShdw dist="81320" dir="2319588"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70000"/>
              </a:lnSpc>
              <a:spcBef>
                <a:spcPct val="50000"/>
              </a:spcBef>
            </a:pPr>
            <a:r>
              <a:rPr lang="en-US" altLang="en-US" sz="2800" b="1">
                <a:solidFill>
                  <a:srgbClr val="32F04D"/>
                </a:solidFill>
                <a:latin typeface="Helvetica" pitchFamily="2" charset="0"/>
              </a:rPr>
              <a:t>Alat bantu ingatan:</a:t>
            </a:r>
            <a:endParaRPr lang="en-US" altLang="en-US" sz="4000" b="1">
              <a:solidFill>
                <a:srgbClr val="32F04D"/>
              </a:solidFill>
              <a:latin typeface="Helvetica" pitchFamily="2" charset="0"/>
            </a:endParaRPr>
          </a:p>
        </p:txBody>
      </p:sp>
      <p:sp>
        <p:nvSpPr>
          <p:cNvPr id="1075415" name="Text Box 215">
            <a:extLst>
              <a:ext uri="{FF2B5EF4-FFF2-40B4-BE49-F238E27FC236}">
                <a16:creationId xmlns:a16="http://schemas.microsoft.com/office/drawing/2014/main" id="{05328BFF-8DD0-5E4B-AFFD-A1667BE3EFD4}"/>
              </a:ext>
            </a:extLst>
          </p:cNvPr>
          <p:cNvSpPr txBox="1">
            <a:spLocks noChangeArrowheads="1"/>
          </p:cNvSpPr>
          <p:nvPr/>
        </p:nvSpPr>
        <p:spPr bwMode="auto">
          <a:xfrm>
            <a:off x="6149975" y="5292725"/>
            <a:ext cx="3048000" cy="1701800"/>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lnSpc>
                <a:spcPct val="110000"/>
              </a:lnSpc>
              <a:spcBef>
                <a:spcPct val="50000"/>
              </a:spcBef>
            </a:pPr>
            <a:r>
              <a:rPr lang="en-US" altLang="en-US" sz="3200" b="1">
                <a:solidFill>
                  <a:srgbClr val="EF1F1D"/>
                </a:solidFill>
                <a:latin typeface="Helvetica" pitchFamily="2" charset="0"/>
              </a:rPr>
              <a:t>“Hakim  Zaman Modern” </a:t>
            </a:r>
          </a:p>
        </p:txBody>
      </p:sp>
      <p:sp>
        <p:nvSpPr>
          <p:cNvPr id="1075416" name="Rectangle 216">
            <a:extLst>
              <a:ext uri="{FF2B5EF4-FFF2-40B4-BE49-F238E27FC236}">
                <a16:creationId xmlns:a16="http://schemas.microsoft.com/office/drawing/2014/main" id="{DC59117D-823B-B543-ABDA-39F67D08AC49}"/>
              </a:ext>
            </a:extLst>
          </p:cNvPr>
          <p:cNvSpPr>
            <a:spLocks noChangeArrowheads="1"/>
          </p:cNvSpPr>
          <p:nvPr/>
        </p:nvSpPr>
        <p:spPr bwMode="auto">
          <a:xfrm>
            <a:off x="6689725" y="584200"/>
            <a:ext cx="3114675" cy="10937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000" b="1" i="1">
                <a:solidFill>
                  <a:schemeClr val="bg1"/>
                </a:solidFill>
                <a:latin typeface="Arial" panose="020B0604020202020204" pitchFamily="34" charset="0"/>
              </a:rPr>
              <a:t>Menset Kitab: Mengurutkan                          Perjanjian Lama   </a:t>
            </a:r>
            <a:endParaRPr lang="en-US" altLang="en-US" sz="2000" b="1" u="sng">
              <a:solidFill>
                <a:schemeClr val="bg1"/>
              </a:solidFill>
              <a:latin typeface="Arial" panose="020B0604020202020204" pitchFamily="34" charset="0"/>
            </a:endParaRPr>
          </a:p>
        </p:txBody>
      </p:sp>
      <p:sp>
        <p:nvSpPr>
          <p:cNvPr id="1075417" name="Text Box 217">
            <a:extLst>
              <a:ext uri="{FF2B5EF4-FFF2-40B4-BE49-F238E27FC236}">
                <a16:creationId xmlns:a16="http://schemas.microsoft.com/office/drawing/2014/main" id="{566BE0C4-79D7-F046-B4EA-48987AA38E25}"/>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 </a:t>
            </a:r>
          </a:p>
        </p:txBody>
      </p:sp>
      <p:sp>
        <p:nvSpPr>
          <p:cNvPr id="1075418" name="Rectangle 218">
            <a:extLst>
              <a:ext uri="{FF2B5EF4-FFF2-40B4-BE49-F238E27FC236}">
                <a16:creationId xmlns:a16="http://schemas.microsoft.com/office/drawing/2014/main" id="{9F2AB7B2-0356-9F46-ACB9-235BFFDEA40C}"/>
              </a:ext>
            </a:extLst>
          </p:cNvPr>
          <p:cNvSpPr>
            <a:spLocks noChangeArrowheads="1"/>
          </p:cNvSpPr>
          <p:nvPr/>
        </p:nvSpPr>
        <p:spPr bwMode="auto">
          <a:xfrm>
            <a:off x="3627438" y="4025900"/>
            <a:ext cx="238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R</a:t>
            </a:r>
            <a:endParaRPr lang="en-US" altLang="en-US" sz="1200">
              <a:latin typeface="Engravers MT" panose="02090707080505020304" pitchFamily="18" charset="77"/>
            </a:endParaRPr>
          </a:p>
        </p:txBody>
      </p:sp>
      <p:sp>
        <p:nvSpPr>
          <p:cNvPr id="1075419" name="Rectangle 219">
            <a:extLst>
              <a:ext uri="{FF2B5EF4-FFF2-40B4-BE49-F238E27FC236}">
                <a16:creationId xmlns:a16="http://schemas.microsoft.com/office/drawing/2014/main" id="{B18C9909-652E-934C-BC44-3157F49A1C86}"/>
              </a:ext>
            </a:extLst>
          </p:cNvPr>
          <p:cNvSpPr>
            <a:spLocks noChangeArrowheads="1"/>
          </p:cNvSpPr>
          <p:nvPr/>
        </p:nvSpPr>
        <p:spPr bwMode="auto">
          <a:xfrm>
            <a:off x="3938588" y="3963988"/>
            <a:ext cx="1225550"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2800" i="1">
                <a:latin typeface="Helvetica" pitchFamily="2" charset="0"/>
              </a:rPr>
              <a:t>indu</a:t>
            </a:r>
          </a:p>
        </p:txBody>
      </p:sp>
      <p:sp>
        <p:nvSpPr>
          <p:cNvPr id="1075420" name="Line 220">
            <a:extLst>
              <a:ext uri="{FF2B5EF4-FFF2-40B4-BE49-F238E27FC236}">
                <a16:creationId xmlns:a16="http://schemas.microsoft.com/office/drawing/2014/main" id="{486CC431-6E12-C847-A2B2-9272E665CA1A}"/>
              </a:ext>
            </a:extLst>
          </p:cNvPr>
          <p:cNvSpPr>
            <a:spLocks noChangeShapeType="1"/>
          </p:cNvSpPr>
          <p:nvPr/>
        </p:nvSpPr>
        <p:spPr bwMode="auto">
          <a:xfrm flipV="1">
            <a:off x="1543050" y="4354513"/>
            <a:ext cx="1249363"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421" name="Line 221">
            <a:extLst>
              <a:ext uri="{FF2B5EF4-FFF2-40B4-BE49-F238E27FC236}">
                <a16:creationId xmlns:a16="http://schemas.microsoft.com/office/drawing/2014/main" id="{0A524344-434E-734F-B212-AE658319E439}"/>
              </a:ext>
            </a:extLst>
          </p:cNvPr>
          <p:cNvSpPr>
            <a:spLocks noChangeShapeType="1"/>
          </p:cNvSpPr>
          <p:nvPr/>
        </p:nvSpPr>
        <p:spPr bwMode="auto">
          <a:xfrm flipV="1">
            <a:off x="3632200" y="4348163"/>
            <a:ext cx="1249363"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422" name="Rectangle 222">
            <a:extLst>
              <a:ext uri="{FF2B5EF4-FFF2-40B4-BE49-F238E27FC236}">
                <a16:creationId xmlns:a16="http://schemas.microsoft.com/office/drawing/2014/main" id="{AC6D0BF5-6021-104A-8178-AD6FD4D18DB9}"/>
              </a:ext>
            </a:extLst>
          </p:cNvPr>
          <p:cNvSpPr>
            <a:spLocks noChangeArrowheads="1"/>
          </p:cNvSpPr>
          <p:nvPr/>
        </p:nvSpPr>
        <p:spPr bwMode="auto">
          <a:xfrm>
            <a:off x="1792288" y="4354513"/>
            <a:ext cx="952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latin typeface="Helvetica" pitchFamily="2" charset="0"/>
              </a:rPr>
              <a:t>Habakuk</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iterate type="lt">
                                    <p:tmPct val="100000"/>
                                  </p:iterate>
                                  <p:childTnLst>
                                    <p:set>
                                      <p:cBhvr>
                                        <p:cTn id="6" dur="1" fill="hold">
                                          <p:stCondLst>
                                            <p:cond delay="0"/>
                                          </p:stCondLst>
                                        </p:cTn>
                                        <p:tgtEl>
                                          <p:spTgt spid="1075415">
                                            <p:txEl>
                                              <p:pRg st="0" end="0"/>
                                            </p:txEl>
                                          </p:spTgt>
                                        </p:tgtEl>
                                        <p:attrNameLst>
                                          <p:attrName>style.visibility</p:attrName>
                                        </p:attrNameLst>
                                      </p:cBhvr>
                                      <p:to>
                                        <p:strVal val="visible"/>
                                      </p:to>
                                    </p:set>
                                    <p:animEffect transition="in" filter="wipe(up)">
                                      <p:cBhvr>
                                        <p:cTn id="7" dur="75"/>
                                        <p:tgtEl>
                                          <p:spTgt spid="10754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415" grpId="0" build="p" autoUpdateAnimBg="0" advAuto="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250" name="Text Box 2">
            <a:extLst>
              <a:ext uri="{FF2B5EF4-FFF2-40B4-BE49-F238E27FC236}">
                <a16:creationId xmlns:a16="http://schemas.microsoft.com/office/drawing/2014/main" id="{6E259D2D-CA72-9842-A5E6-3D76C148C631}"/>
              </a:ext>
            </a:extLst>
          </p:cNvPr>
          <p:cNvSpPr txBox="1">
            <a:spLocks noChangeArrowheads="1"/>
          </p:cNvSpPr>
          <p:nvPr/>
        </p:nvSpPr>
        <p:spPr bwMode="auto">
          <a:xfrm rot="-5400000">
            <a:off x="1135857" y="3886993"/>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NABI-NABI(16)</a:t>
            </a:r>
            <a:endParaRPr lang="en-US" altLang="en-US" sz="900">
              <a:latin typeface="Arial Black" panose="020B0604020202020204" pitchFamily="34" charset="0"/>
            </a:endParaRPr>
          </a:p>
        </p:txBody>
      </p:sp>
      <p:sp>
        <p:nvSpPr>
          <p:cNvPr id="1077251" name="Line 3">
            <a:extLst>
              <a:ext uri="{FF2B5EF4-FFF2-40B4-BE49-F238E27FC236}">
                <a16:creationId xmlns:a16="http://schemas.microsoft.com/office/drawing/2014/main" id="{3E3527CF-A53B-9741-8739-74E73CE59A63}"/>
              </a:ext>
            </a:extLst>
          </p:cNvPr>
          <p:cNvSpPr>
            <a:spLocks noChangeShapeType="1"/>
          </p:cNvSpPr>
          <p:nvPr/>
        </p:nvSpPr>
        <p:spPr bwMode="auto">
          <a:xfrm>
            <a:off x="1430338" y="795338"/>
            <a:ext cx="1435100" cy="1587"/>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252" name="Line 4">
            <a:extLst>
              <a:ext uri="{FF2B5EF4-FFF2-40B4-BE49-F238E27FC236}">
                <a16:creationId xmlns:a16="http://schemas.microsoft.com/office/drawing/2014/main" id="{17A10228-9DC5-8E4B-97F0-B5E06461098B}"/>
              </a:ext>
            </a:extLst>
          </p:cNvPr>
          <p:cNvSpPr>
            <a:spLocks noChangeShapeType="1"/>
          </p:cNvSpPr>
          <p:nvPr/>
        </p:nvSpPr>
        <p:spPr bwMode="auto">
          <a:xfrm flipV="1">
            <a:off x="1558925" y="1492250"/>
            <a:ext cx="1239838" cy="12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253" name="Line 5">
            <a:extLst>
              <a:ext uri="{FF2B5EF4-FFF2-40B4-BE49-F238E27FC236}">
                <a16:creationId xmlns:a16="http://schemas.microsoft.com/office/drawing/2014/main" id="{E6E22D42-FEEF-7C45-8EAC-00DE2A3591A1}"/>
              </a:ext>
            </a:extLst>
          </p:cNvPr>
          <p:cNvSpPr>
            <a:spLocks noChangeShapeType="1"/>
          </p:cNvSpPr>
          <p:nvPr/>
        </p:nvSpPr>
        <p:spPr bwMode="auto">
          <a:xfrm>
            <a:off x="1576388" y="1824038"/>
            <a:ext cx="1239837"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254" name="Rectangle 6">
            <a:extLst>
              <a:ext uri="{FF2B5EF4-FFF2-40B4-BE49-F238E27FC236}">
                <a16:creationId xmlns:a16="http://schemas.microsoft.com/office/drawing/2014/main" id="{E63D9E19-9B68-9E40-970E-C97CA720B198}"/>
              </a:ext>
            </a:extLst>
          </p:cNvPr>
          <p:cNvSpPr>
            <a:spLocks noChangeArrowheads="1"/>
          </p:cNvSpPr>
          <p:nvPr/>
        </p:nvSpPr>
        <p:spPr bwMode="auto">
          <a:xfrm>
            <a:off x="1814513" y="5256213"/>
            <a:ext cx="31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7255" name="Rectangle 7">
            <a:extLst>
              <a:ext uri="{FF2B5EF4-FFF2-40B4-BE49-F238E27FC236}">
                <a16:creationId xmlns:a16="http://schemas.microsoft.com/office/drawing/2014/main" id="{0D688BBF-ED79-6A44-92FC-6A56D2029328}"/>
              </a:ext>
            </a:extLst>
          </p:cNvPr>
          <p:cNvSpPr>
            <a:spLocks noChangeArrowheads="1"/>
          </p:cNvSpPr>
          <p:nvPr/>
        </p:nvSpPr>
        <p:spPr bwMode="auto">
          <a:xfrm>
            <a:off x="1849438" y="5256213"/>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 </a:t>
            </a:r>
            <a:endParaRPr lang="en-US" altLang="en-US" sz="1200">
              <a:latin typeface="Helvetica" pitchFamily="2" charset="0"/>
            </a:endParaRPr>
          </a:p>
        </p:txBody>
      </p:sp>
      <p:sp>
        <p:nvSpPr>
          <p:cNvPr id="1077256" name="Rectangle 8">
            <a:extLst>
              <a:ext uri="{FF2B5EF4-FFF2-40B4-BE49-F238E27FC236}">
                <a16:creationId xmlns:a16="http://schemas.microsoft.com/office/drawing/2014/main" id="{FD76BF56-EAD6-FF4B-AAC0-E99CAAE39913}"/>
              </a:ext>
            </a:extLst>
          </p:cNvPr>
          <p:cNvSpPr>
            <a:spLocks noChangeArrowheads="1"/>
          </p:cNvSpPr>
          <p:nvPr/>
        </p:nvSpPr>
        <p:spPr bwMode="auto">
          <a:xfrm>
            <a:off x="2027238" y="5256213"/>
            <a:ext cx="4064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YUDAH</a:t>
            </a:r>
            <a:endParaRPr lang="en-US" altLang="en-US" sz="1200">
              <a:latin typeface="Helvetica" pitchFamily="2" charset="0"/>
            </a:endParaRPr>
          </a:p>
        </p:txBody>
      </p:sp>
      <p:sp>
        <p:nvSpPr>
          <p:cNvPr id="1077257" name="Rectangle 9">
            <a:extLst>
              <a:ext uri="{FF2B5EF4-FFF2-40B4-BE49-F238E27FC236}">
                <a16:creationId xmlns:a16="http://schemas.microsoft.com/office/drawing/2014/main" id="{928BA909-AAB4-0840-B44D-7F37E19780EF}"/>
              </a:ext>
            </a:extLst>
          </p:cNvPr>
          <p:cNvSpPr>
            <a:spLocks noChangeArrowheads="1"/>
          </p:cNvSpPr>
          <p:nvPr/>
        </p:nvSpPr>
        <p:spPr bwMode="auto">
          <a:xfrm>
            <a:off x="1814513" y="5397500"/>
            <a:ext cx="254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7258" name="Rectangle 10">
            <a:extLst>
              <a:ext uri="{FF2B5EF4-FFF2-40B4-BE49-F238E27FC236}">
                <a16:creationId xmlns:a16="http://schemas.microsoft.com/office/drawing/2014/main" id="{4058705C-B400-1D42-91E8-BC70B0EBA761}"/>
              </a:ext>
            </a:extLst>
          </p:cNvPr>
          <p:cNvSpPr>
            <a:spLocks noChangeArrowheads="1"/>
          </p:cNvSpPr>
          <p:nvPr/>
        </p:nvSpPr>
        <p:spPr bwMode="auto">
          <a:xfrm>
            <a:off x="2044700" y="5397500"/>
            <a:ext cx="901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PEMBUANGAN:</a:t>
            </a:r>
            <a:endParaRPr lang="en-US" altLang="en-US" sz="1200">
              <a:latin typeface="Helvetica" pitchFamily="2" charset="0"/>
            </a:endParaRPr>
          </a:p>
        </p:txBody>
      </p:sp>
      <p:sp>
        <p:nvSpPr>
          <p:cNvPr id="1077259" name="Rectangle 11">
            <a:extLst>
              <a:ext uri="{FF2B5EF4-FFF2-40B4-BE49-F238E27FC236}">
                <a16:creationId xmlns:a16="http://schemas.microsoft.com/office/drawing/2014/main" id="{33679113-0276-0B4F-9678-FE4BF758F703}"/>
              </a:ext>
            </a:extLst>
          </p:cNvPr>
          <p:cNvSpPr>
            <a:spLocks noChangeArrowheads="1"/>
          </p:cNvSpPr>
          <p:nvPr/>
        </p:nvSpPr>
        <p:spPr bwMode="auto">
          <a:xfrm>
            <a:off x="1450975" y="503238"/>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 </a:t>
            </a:r>
            <a:endParaRPr lang="en-US" altLang="en-US" sz="1200">
              <a:latin typeface="Helvetica" pitchFamily="2" charset="0"/>
            </a:endParaRPr>
          </a:p>
        </p:txBody>
      </p:sp>
      <p:sp>
        <p:nvSpPr>
          <p:cNvPr id="1077260" name="Rectangle 12">
            <a:extLst>
              <a:ext uri="{FF2B5EF4-FFF2-40B4-BE49-F238E27FC236}">
                <a16:creationId xmlns:a16="http://schemas.microsoft.com/office/drawing/2014/main" id="{32073E07-73C3-644F-81F2-E64162A87AD8}"/>
              </a:ext>
            </a:extLst>
          </p:cNvPr>
          <p:cNvSpPr>
            <a:spLocks noChangeArrowheads="1"/>
          </p:cNvSpPr>
          <p:nvPr/>
        </p:nvSpPr>
        <p:spPr bwMode="auto">
          <a:xfrm>
            <a:off x="1628775" y="503238"/>
            <a:ext cx="419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ISRAEL</a:t>
            </a:r>
            <a:endParaRPr lang="en-US" altLang="en-US" sz="1200">
              <a:latin typeface="Helvetica" pitchFamily="2" charset="0"/>
            </a:endParaRPr>
          </a:p>
        </p:txBody>
      </p:sp>
      <p:sp>
        <p:nvSpPr>
          <p:cNvPr id="1077261" name="Rectangle 13">
            <a:extLst>
              <a:ext uri="{FF2B5EF4-FFF2-40B4-BE49-F238E27FC236}">
                <a16:creationId xmlns:a16="http://schemas.microsoft.com/office/drawing/2014/main" id="{F2081B64-349C-2140-998B-D28CF59E7398}"/>
              </a:ext>
            </a:extLst>
          </p:cNvPr>
          <p:cNvSpPr>
            <a:spLocks noChangeArrowheads="1"/>
          </p:cNvSpPr>
          <p:nvPr/>
        </p:nvSpPr>
        <p:spPr bwMode="auto">
          <a:xfrm>
            <a:off x="2033588" y="500063"/>
            <a:ext cx="8191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U.KERAJAAN</a:t>
            </a:r>
            <a:endParaRPr lang="en-US" altLang="en-US" sz="1200">
              <a:latin typeface="Helvetica" pitchFamily="2" charset="0"/>
            </a:endParaRPr>
          </a:p>
        </p:txBody>
      </p:sp>
      <p:sp>
        <p:nvSpPr>
          <p:cNvPr id="1077262" name="Rectangle 14">
            <a:extLst>
              <a:ext uri="{FF2B5EF4-FFF2-40B4-BE49-F238E27FC236}">
                <a16:creationId xmlns:a16="http://schemas.microsoft.com/office/drawing/2014/main" id="{CDC2D746-44D7-6548-8804-49037E5B7330}"/>
              </a:ext>
            </a:extLst>
          </p:cNvPr>
          <p:cNvSpPr>
            <a:spLocks noChangeArrowheads="1"/>
          </p:cNvSpPr>
          <p:nvPr/>
        </p:nvSpPr>
        <p:spPr bwMode="auto">
          <a:xfrm>
            <a:off x="1743075" y="2027238"/>
            <a:ext cx="952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7263" name="Rectangle 15">
            <a:extLst>
              <a:ext uri="{FF2B5EF4-FFF2-40B4-BE49-F238E27FC236}">
                <a16:creationId xmlns:a16="http://schemas.microsoft.com/office/drawing/2014/main" id="{44334D8C-6C80-5945-8FE7-38D21F8D6CBD}"/>
              </a:ext>
            </a:extLst>
          </p:cNvPr>
          <p:cNvSpPr>
            <a:spLocks noChangeArrowheads="1"/>
          </p:cNvSpPr>
          <p:nvPr/>
        </p:nvSpPr>
        <p:spPr bwMode="auto">
          <a:xfrm>
            <a:off x="1831975" y="2027238"/>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KPD</a:t>
            </a:r>
            <a:endParaRPr lang="en-US" altLang="en-US" sz="1200">
              <a:latin typeface="Helvetica" pitchFamily="2" charset="0"/>
            </a:endParaRPr>
          </a:p>
        </p:txBody>
      </p:sp>
      <p:sp>
        <p:nvSpPr>
          <p:cNvPr id="1077264" name="Rectangle 16">
            <a:extLst>
              <a:ext uri="{FF2B5EF4-FFF2-40B4-BE49-F238E27FC236}">
                <a16:creationId xmlns:a16="http://schemas.microsoft.com/office/drawing/2014/main" id="{F18BB5E5-146E-1043-86D9-88B3001BA4C4}"/>
              </a:ext>
            </a:extLst>
          </p:cNvPr>
          <p:cNvSpPr>
            <a:spLocks noChangeArrowheads="1"/>
          </p:cNvSpPr>
          <p:nvPr/>
        </p:nvSpPr>
        <p:spPr bwMode="auto">
          <a:xfrm>
            <a:off x="2009775" y="2027238"/>
            <a:ext cx="4381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 YUDAH</a:t>
            </a:r>
            <a:endParaRPr lang="en-US" altLang="en-US" sz="1200">
              <a:latin typeface="Helvetica" pitchFamily="2" charset="0"/>
            </a:endParaRPr>
          </a:p>
        </p:txBody>
      </p:sp>
      <p:sp>
        <p:nvSpPr>
          <p:cNvPr id="1077265" name="Rectangle 17">
            <a:extLst>
              <a:ext uri="{FF2B5EF4-FFF2-40B4-BE49-F238E27FC236}">
                <a16:creationId xmlns:a16="http://schemas.microsoft.com/office/drawing/2014/main" id="{BFD84EEC-2032-E040-85C3-1BC59CA740AB}"/>
              </a:ext>
            </a:extLst>
          </p:cNvPr>
          <p:cNvSpPr>
            <a:spLocks noChangeArrowheads="1"/>
          </p:cNvSpPr>
          <p:nvPr/>
        </p:nvSpPr>
        <p:spPr bwMode="auto">
          <a:xfrm>
            <a:off x="1743075" y="2170113"/>
            <a:ext cx="254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7266" name="Rectangle 18">
            <a:extLst>
              <a:ext uri="{FF2B5EF4-FFF2-40B4-BE49-F238E27FC236}">
                <a16:creationId xmlns:a16="http://schemas.microsoft.com/office/drawing/2014/main" id="{C1910FEF-B1EA-0A49-BFCF-1DFD920DC265}"/>
              </a:ext>
            </a:extLst>
          </p:cNvPr>
          <p:cNvSpPr>
            <a:spLocks noChangeArrowheads="1"/>
          </p:cNvSpPr>
          <p:nvPr/>
        </p:nvSpPr>
        <p:spPr bwMode="auto">
          <a:xfrm>
            <a:off x="1973263" y="2170113"/>
            <a:ext cx="190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a:t>
            </a:r>
            <a:endParaRPr lang="en-US" altLang="en-US" sz="1200">
              <a:latin typeface="Helvetica" pitchFamily="2" charset="0"/>
            </a:endParaRPr>
          </a:p>
        </p:txBody>
      </p:sp>
      <p:sp>
        <p:nvSpPr>
          <p:cNvPr id="1077267" name="Rectangle 19">
            <a:extLst>
              <a:ext uri="{FF2B5EF4-FFF2-40B4-BE49-F238E27FC236}">
                <a16:creationId xmlns:a16="http://schemas.microsoft.com/office/drawing/2014/main" id="{8017C04F-BC89-8042-BF8A-07C549273ED1}"/>
              </a:ext>
            </a:extLst>
          </p:cNvPr>
          <p:cNvSpPr>
            <a:spLocks noChangeArrowheads="1"/>
          </p:cNvSpPr>
          <p:nvPr/>
        </p:nvSpPr>
        <p:spPr bwMode="auto">
          <a:xfrm>
            <a:off x="2257425" y="2170113"/>
            <a:ext cx="6096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MEROSOT</a:t>
            </a:r>
            <a:endParaRPr lang="en-US" altLang="en-US" sz="1200">
              <a:latin typeface="Helvetica" pitchFamily="2" charset="0"/>
            </a:endParaRPr>
          </a:p>
        </p:txBody>
      </p:sp>
      <p:sp>
        <p:nvSpPr>
          <p:cNvPr id="1077268" name="Rectangle 20">
            <a:extLst>
              <a:ext uri="{FF2B5EF4-FFF2-40B4-BE49-F238E27FC236}">
                <a16:creationId xmlns:a16="http://schemas.microsoft.com/office/drawing/2014/main" id="{18CCB52F-59DF-714E-97A1-7C1496561791}"/>
              </a:ext>
            </a:extLst>
          </p:cNvPr>
          <p:cNvSpPr>
            <a:spLocks noChangeArrowheads="1"/>
          </p:cNvSpPr>
          <p:nvPr/>
        </p:nvSpPr>
        <p:spPr bwMode="auto">
          <a:xfrm>
            <a:off x="2752725" y="2170113"/>
            <a:ext cx="38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a:t>
            </a:r>
            <a:endParaRPr lang="en-US" altLang="en-US" sz="1200">
              <a:latin typeface="Helvetica" pitchFamily="2" charset="0"/>
            </a:endParaRPr>
          </a:p>
        </p:txBody>
      </p:sp>
      <p:sp>
        <p:nvSpPr>
          <p:cNvPr id="1077269" name="Rectangle 21">
            <a:extLst>
              <a:ext uri="{FF2B5EF4-FFF2-40B4-BE49-F238E27FC236}">
                <a16:creationId xmlns:a16="http://schemas.microsoft.com/office/drawing/2014/main" id="{5980D975-88AB-8144-B4A7-BDE44A0C8956}"/>
              </a:ext>
            </a:extLst>
          </p:cNvPr>
          <p:cNvSpPr>
            <a:spLocks noChangeArrowheads="1"/>
          </p:cNvSpPr>
          <p:nvPr/>
        </p:nvSpPr>
        <p:spPr bwMode="auto">
          <a:xfrm>
            <a:off x="1636713" y="6230938"/>
            <a:ext cx="190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7270" name="Rectangle 22">
            <a:extLst>
              <a:ext uri="{FF2B5EF4-FFF2-40B4-BE49-F238E27FC236}">
                <a16:creationId xmlns:a16="http://schemas.microsoft.com/office/drawing/2014/main" id="{06F1EF2F-5E6C-D241-9D85-E28329BC43C1}"/>
              </a:ext>
            </a:extLst>
          </p:cNvPr>
          <p:cNvSpPr>
            <a:spLocks noChangeArrowheads="1"/>
          </p:cNvSpPr>
          <p:nvPr/>
        </p:nvSpPr>
        <p:spPr bwMode="auto">
          <a:xfrm>
            <a:off x="1814513" y="6230938"/>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 </a:t>
            </a:r>
            <a:endParaRPr lang="en-US" altLang="en-US" sz="1200">
              <a:latin typeface="Helvetica" pitchFamily="2" charset="0"/>
            </a:endParaRPr>
          </a:p>
        </p:txBody>
      </p:sp>
      <p:sp>
        <p:nvSpPr>
          <p:cNvPr id="1077271" name="Rectangle 23">
            <a:extLst>
              <a:ext uri="{FF2B5EF4-FFF2-40B4-BE49-F238E27FC236}">
                <a16:creationId xmlns:a16="http://schemas.microsoft.com/office/drawing/2014/main" id="{8F925BAC-D001-074F-AF3A-1E9B7683ECC8}"/>
              </a:ext>
            </a:extLst>
          </p:cNvPr>
          <p:cNvSpPr>
            <a:spLocks noChangeArrowheads="1"/>
          </p:cNvSpPr>
          <p:nvPr/>
        </p:nvSpPr>
        <p:spPr bwMode="auto">
          <a:xfrm>
            <a:off x="1992313" y="6230938"/>
            <a:ext cx="4064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YUDAH</a:t>
            </a:r>
            <a:endParaRPr lang="en-US" altLang="en-US" sz="1200">
              <a:latin typeface="Helvetica" pitchFamily="2" charset="0"/>
            </a:endParaRPr>
          </a:p>
        </p:txBody>
      </p:sp>
      <p:sp>
        <p:nvSpPr>
          <p:cNvPr id="1077272" name="Rectangle 24">
            <a:extLst>
              <a:ext uri="{FF2B5EF4-FFF2-40B4-BE49-F238E27FC236}">
                <a16:creationId xmlns:a16="http://schemas.microsoft.com/office/drawing/2014/main" id="{FAF701F1-C289-C847-8156-062A2C706C88}"/>
              </a:ext>
            </a:extLst>
          </p:cNvPr>
          <p:cNvSpPr>
            <a:spLocks noChangeArrowheads="1"/>
          </p:cNvSpPr>
          <p:nvPr/>
        </p:nvSpPr>
        <p:spPr bwMode="auto">
          <a:xfrm>
            <a:off x="1636713" y="6373813"/>
            <a:ext cx="254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7273" name="Rectangle 25">
            <a:extLst>
              <a:ext uri="{FF2B5EF4-FFF2-40B4-BE49-F238E27FC236}">
                <a16:creationId xmlns:a16="http://schemas.microsoft.com/office/drawing/2014/main" id="{3CB78FCC-2B9D-ED4A-AE43-DD10E43368FF}"/>
              </a:ext>
            </a:extLst>
          </p:cNvPr>
          <p:cNvSpPr>
            <a:spLocks noChangeArrowheads="1"/>
          </p:cNvSpPr>
          <p:nvPr/>
        </p:nvSpPr>
        <p:spPr bwMode="auto">
          <a:xfrm>
            <a:off x="1866900" y="6373813"/>
            <a:ext cx="285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         </a:t>
            </a:r>
            <a:endParaRPr lang="en-US" altLang="en-US" sz="1200">
              <a:latin typeface="Helvetica" pitchFamily="2" charset="0"/>
            </a:endParaRPr>
          </a:p>
        </p:txBody>
      </p:sp>
      <p:sp>
        <p:nvSpPr>
          <p:cNvPr id="1077274" name="Rectangle 26">
            <a:extLst>
              <a:ext uri="{FF2B5EF4-FFF2-40B4-BE49-F238E27FC236}">
                <a16:creationId xmlns:a16="http://schemas.microsoft.com/office/drawing/2014/main" id="{885F9220-2133-4645-96CE-C9B193DFDB6A}"/>
              </a:ext>
            </a:extLst>
          </p:cNvPr>
          <p:cNvSpPr>
            <a:spLocks noChangeArrowheads="1"/>
          </p:cNvSpPr>
          <p:nvPr/>
        </p:nvSpPr>
        <p:spPr bwMode="auto">
          <a:xfrm>
            <a:off x="2239963" y="6373813"/>
            <a:ext cx="5524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KEMBALI</a:t>
            </a:r>
            <a:endParaRPr lang="en-US" altLang="en-US" sz="1200">
              <a:latin typeface="Helvetica" pitchFamily="2" charset="0"/>
            </a:endParaRPr>
          </a:p>
        </p:txBody>
      </p:sp>
      <p:sp>
        <p:nvSpPr>
          <p:cNvPr id="1077275" name="Rectangle 27">
            <a:extLst>
              <a:ext uri="{FF2B5EF4-FFF2-40B4-BE49-F238E27FC236}">
                <a16:creationId xmlns:a16="http://schemas.microsoft.com/office/drawing/2014/main" id="{1BFD7848-64C1-C740-8645-1E32EBFFE763}"/>
              </a:ext>
            </a:extLst>
          </p:cNvPr>
          <p:cNvSpPr>
            <a:spLocks noChangeArrowheads="1"/>
          </p:cNvSpPr>
          <p:nvPr/>
        </p:nvSpPr>
        <p:spPr bwMode="auto">
          <a:xfrm>
            <a:off x="2717800" y="6373813"/>
            <a:ext cx="38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a:t>
            </a:r>
            <a:endParaRPr lang="en-US" altLang="en-US" sz="1200">
              <a:latin typeface="Helvetica" pitchFamily="2" charset="0"/>
            </a:endParaRPr>
          </a:p>
        </p:txBody>
      </p:sp>
      <p:sp>
        <p:nvSpPr>
          <p:cNvPr id="1077276" name="Rectangle 28">
            <a:extLst>
              <a:ext uri="{FF2B5EF4-FFF2-40B4-BE49-F238E27FC236}">
                <a16:creationId xmlns:a16="http://schemas.microsoft.com/office/drawing/2014/main" id="{112DEB59-A486-8742-91A9-98F5819157C0}"/>
              </a:ext>
            </a:extLst>
          </p:cNvPr>
          <p:cNvSpPr>
            <a:spLocks noChangeArrowheads="1"/>
          </p:cNvSpPr>
          <p:nvPr/>
        </p:nvSpPr>
        <p:spPr bwMode="auto">
          <a:xfrm>
            <a:off x="1831975" y="3606800"/>
            <a:ext cx="31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7277" name="Rectangle 29">
            <a:extLst>
              <a:ext uri="{FF2B5EF4-FFF2-40B4-BE49-F238E27FC236}">
                <a16:creationId xmlns:a16="http://schemas.microsoft.com/office/drawing/2014/main" id="{E4A24DFF-B378-ED4E-81A9-B69C84C8D98C}"/>
              </a:ext>
            </a:extLst>
          </p:cNvPr>
          <p:cNvSpPr>
            <a:spLocks noChangeArrowheads="1"/>
          </p:cNvSpPr>
          <p:nvPr/>
        </p:nvSpPr>
        <p:spPr bwMode="auto">
          <a:xfrm>
            <a:off x="1866900" y="3606800"/>
            <a:ext cx="2413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KPD</a:t>
            </a:r>
            <a:endParaRPr lang="en-US" altLang="en-US" sz="1200">
              <a:latin typeface="Helvetica" pitchFamily="2" charset="0"/>
            </a:endParaRPr>
          </a:p>
        </p:txBody>
      </p:sp>
      <p:sp>
        <p:nvSpPr>
          <p:cNvPr id="1077278" name="Rectangle 30">
            <a:extLst>
              <a:ext uri="{FF2B5EF4-FFF2-40B4-BE49-F238E27FC236}">
                <a16:creationId xmlns:a16="http://schemas.microsoft.com/office/drawing/2014/main" id="{E2FA21A9-8F0C-A441-95E2-F714C94E45F8}"/>
              </a:ext>
            </a:extLst>
          </p:cNvPr>
          <p:cNvSpPr>
            <a:spLocks noChangeArrowheads="1"/>
          </p:cNvSpPr>
          <p:nvPr/>
        </p:nvSpPr>
        <p:spPr bwMode="auto">
          <a:xfrm>
            <a:off x="2009775" y="3606800"/>
            <a:ext cx="4381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i="1">
                <a:solidFill>
                  <a:srgbClr val="000000"/>
                </a:solidFill>
                <a:latin typeface="Helvetica" pitchFamily="2" charset="0"/>
              </a:rPr>
              <a:t> YUDAH</a:t>
            </a:r>
            <a:endParaRPr lang="en-US" altLang="en-US" sz="1200">
              <a:latin typeface="Helvetica" pitchFamily="2" charset="0"/>
            </a:endParaRPr>
          </a:p>
        </p:txBody>
      </p:sp>
      <p:sp>
        <p:nvSpPr>
          <p:cNvPr id="1077279" name="Rectangle 31">
            <a:extLst>
              <a:ext uri="{FF2B5EF4-FFF2-40B4-BE49-F238E27FC236}">
                <a16:creationId xmlns:a16="http://schemas.microsoft.com/office/drawing/2014/main" id="{2F0EA165-1DEC-BB41-8D30-FCAD1E45780D}"/>
              </a:ext>
            </a:extLst>
          </p:cNvPr>
          <p:cNvSpPr>
            <a:spLocks noChangeArrowheads="1"/>
          </p:cNvSpPr>
          <p:nvPr/>
        </p:nvSpPr>
        <p:spPr bwMode="auto">
          <a:xfrm>
            <a:off x="1831975" y="3730625"/>
            <a:ext cx="412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a:solidFill>
                  <a:srgbClr val="000000"/>
                </a:solidFill>
                <a:latin typeface="Helvetica" pitchFamily="2" charset="0"/>
              </a:rPr>
              <a:t>             </a:t>
            </a:r>
            <a:endParaRPr lang="en-US" altLang="en-US" sz="1200">
              <a:latin typeface="Helvetica" pitchFamily="2" charset="0"/>
            </a:endParaRPr>
          </a:p>
        </p:txBody>
      </p:sp>
      <p:sp>
        <p:nvSpPr>
          <p:cNvPr id="1077280" name="Rectangle 32">
            <a:extLst>
              <a:ext uri="{FF2B5EF4-FFF2-40B4-BE49-F238E27FC236}">
                <a16:creationId xmlns:a16="http://schemas.microsoft.com/office/drawing/2014/main" id="{91FB1916-BA07-064D-BA6E-F9096C5412BF}"/>
              </a:ext>
            </a:extLst>
          </p:cNvPr>
          <p:cNvSpPr>
            <a:spLocks noChangeArrowheads="1"/>
          </p:cNvSpPr>
          <p:nvPr/>
        </p:nvSpPr>
        <p:spPr bwMode="auto">
          <a:xfrm>
            <a:off x="2222500" y="3730625"/>
            <a:ext cx="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200">
              <a:latin typeface="Helvetica" pitchFamily="2" charset="0"/>
            </a:endParaRPr>
          </a:p>
        </p:txBody>
      </p:sp>
      <p:sp>
        <p:nvSpPr>
          <p:cNvPr id="1077281" name="Rectangle 33">
            <a:extLst>
              <a:ext uri="{FF2B5EF4-FFF2-40B4-BE49-F238E27FC236}">
                <a16:creationId xmlns:a16="http://schemas.microsoft.com/office/drawing/2014/main" id="{FE11F888-D95A-B94A-AC6C-46970C3FBFC0}"/>
              </a:ext>
            </a:extLst>
          </p:cNvPr>
          <p:cNvSpPr>
            <a:spLocks noChangeArrowheads="1"/>
          </p:cNvSpPr>
          <p:nvPr/>
        </p:nvSpPr>
        <p:spPr bwMode="auto">
          <a:xfrm>
            <a:off x="2328863" y="3730625"/>
            <a:ext cx="412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u="sng">
                <a:solidFill>
                  <a:srgbClr val="000000"/>
                </a:solidFill>
                <a:latin typeface="Helvetica" pitchFamily="2" charset="0"/>
              </a:rPr>
              <a:t> KRISIS</a:t>
            </a:r>
            <a:endParaRPr lang="en-US" altLang="en-US" sz="1200">
              <a:latin typeface="Helvetica" pitchFamily="2" charset="0"/>
            </a:endParaRPr>
          </a:p>
        </p:txBody>
      </p:sp>
      <p:sp>
        <p:nvSpPr>
          <p:cNvPr id="1077282" name="Rectangle 34">
            <a:extLst>
              <a:ext uri="{FF2B5EF4-FFF2-40B4-BE49-F238E27FC236}">
                <a16:creationId xmlns:a16="http://schemas.microsoft.com/office/drawing/2014/main" id="{CE5065B7-89E8-8644-B378-20D0AF42977B}"/>
              </a:ext>
            </a:extLst>
          </p:cNvPr>
          <p:cNvSpPr>
            <a:spLocks noChangeArrowheads="1"/>
          </p:cNvSpPr>
          <p:nvPr/>
        </p:nvSpPr>
        <p:spPr bwMode="auto">
          <a:xfrm>
            <a:off x="2700338" y="3730625"/>
            <a:ext cx="38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900" b="1">
                <a:solidFill>
                  <a:srgbClr val="000000"/>
                </a:solidFill>
                <a:latin typeface="Helvetica" pitchFamily="2" charset="0"/>
              </a:rPr>
              <a:t>:</a:t>
            </a:r>
            <a:endParaRPr lang="en-US" altLang="en-US" sz="1200">
              <a:latin typeface="Helvetica" pitchFamily="2" charset="0"/>
            </a:endParaRPr>
          </a:p>
        </p:txBody>
      </p:sp>
      <p:sp>
        <p:nvSpPr>
          <p:cNvPr id="1077283" name="Freeform 35">
            <a:extLst>
              <a:ext uri="{FF2B5EF4-FFF2-40B4-BE49-F238E27FC236}">
                <a16:creationId xmlns:a16="http://schemas.microsoft.com/office/drawing/2014/main" id="{F302D537-7683-DE4E-BC54-0AC00104B749}"/>
              </a:ext>
            </a:extLst>
          </p:cNvPr>
          <p:cNvSpPr>
            <a:spLocks/>
          </p:cNvSpPr>
          <p:nvPr/>
        </p:nvSpPr>
        <p:spPr bwMode="auto">
          <a:xfrm>
            <a:off x="1558925" y="1912938"/>
            <a:ext cx="176213" cy="53975"/>
          </a:xfrm>
          <a:custGeom>
            <a:avLst/>
            <a:gdLst>
              <a:gd name="T0" fmla="*/ 0 w 111"/>
              <a:gd name="T1" fmla="*/ 0 h 34"/>
              <a:gd name="T2" fmla="*/ 111 w 111"/>
              <a:gd name="T3" fmla="*/ 0 h 34"/>
              <a:gd name="T4" fmla="*/ 111 w 111"/>
              <a:gd name="T5" fmla="*/ 23 h 34"/>
              <a:gd name="T6" fmla="*/ 111 w 111"/>
              <a:gd name="T7" fmla="*/ 34 h 34"/>
              <a:gd name="T8" fmla="*/ 0 w 111"/>
              <a:gd name="T9" fmla="*/ 34 h 34"/>
              <a:gd name="T10" fmla="*/ 0 w 111"/>
              <a:gd name="T11" fmla="*/ 23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23"/>
                </a:lnTo>
                <a:lnTo>
                  <a:pt x="111"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7284" name="Freeform 36">
            <a:extLst>
              <a:ext uri="{FF2B5EF4-FFF2-40B4-BE49-F238E27FC236}">
                <a16:creationId xmlns:a16="http://schemas.microsoft.com/office/drawing/2014/main" id="{335BC418-00B1-7540-9876-9BB0D64194E1}"/>
              </a:ext>
            </a:extLst>
          </p:cNvPr>
          <p:cNvSpPr>
            <a:spLocks/>
          </p:cNvSpPr>
          <p:nvPr/>
        </p:nvSpPr>
        <p:spPr bwMode="auto">
          <a:xfrm>
            <a:off x="1824038" y="1912938"/>
            <a:ext cx="177800" cy="53975"/>
          </a:xfrm>
          <a:custGeom>
            <a:avLst/>
            <a:gdLst>
              <a:gd name="T0" fmla="*/ 0 w 112"/>
              <a:gd name="T1" fmla="*/ 0 h 34"/>
              <a:gd name="T2" fmla="*/ 112 w 112"/>
              <a:gd name="T3" fmla="*/ 0 h 34"/>
              <a:gd name="T4" fmla="*/ 112 w 112"/>
              <a:gd name="T5" fmla="*/ 23 h 34"/>
              <a:gd name="T6" fmla="*/ 112 w 112"/>
              <a:gd name="T7" fmla="*/ 34 h 34"/>
              <a:gd name="T8" fmla="*/ 0 w 112"/>
              <a:gd name="T9" fmla="*/ 34 h 34"/>
              <a:gd name="T10" fmla="*/ 0 w 112"/>
              <a:gd name="T11" fmla="*/ 23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23"/>
                </a:lnTo>
                <a:lnTo>
                  <a:pt x="112"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7285" name="Freeform 37">
            <a:extLst>
              <a:ext uri="{FF2B5EF4-FFF2-40B4-BE49-F238E27FC236}">
                <a16:creationId xmlns:a16="http://schemas.microsoft.com/office/drawing/2014/main" id="{E07C99E7-366E-9A4B-8FDF-72EBD9EEB11D}"/>
              </a:ext>
            </a:extLst>
          </p:cNvPr>
          <p:cNvSpPr>
            <a:spLocks/>
          </p:cNvSpPr>
          <p:nvPr/>
        </p:nvSpPr>
        <p:spPr bwMode="auto">
          <a:xfrm>
            <a:off x="2089150" y="1912938"/>
            <a:ext cx="177800" cy="53975"/>
          </a:xfrm>
          <a:custGeom>
            <a:avLst/>
            <a:gdLst>
              <a:gd name="T0" fmla="*/ 0 w 112"/>
              <a:gd name="T1" fmla="*/ 0 h 34"/>
              <a:gd name="T2" fmla="*/ 112 w 112"/>
              <a:gd name="T3" fmla="*/ 0 h 34"/>
              <a:gd name="T4" fmla="*/ 112 w 112"/>
              <a:gd name="T5" fmla="*/ 23 h 34"/>
              <a:gd name="T6" fmla="*/ 112 w 112"/>
              <a:gd name="T7" fmla="*/ 34 h 34"/>
              <a:gd name="T8" fmla="*/ 0 w 112"/>
              <a:gd name="T9" fmla="*/ 34 h 34"/>
              <a:gd name="T10" fmla="*/ 0 w 112"/>
              <a:gd name="T11" fmla="*/ 23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23"/>
                </a:lnTo>
                <a:lnTo>
                  <a:pt x="112"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7286" name="Freeform 38">
            <a:extLst>
              <a:ext uri="{FF2B5EF4-FFF2-40B4-BE49-F238E27FC236}">
                <a16:creationId xmlns:a16="http://schemas.microsoft.com/office/drawing/2014/main" id="{B766CD28-B87A-414B-AB08-62F8F0D7445C}"/>
              </a:ext>
            </a:extLst>
          </p:cNvPr>
          <p:cNvSpPr>
            <a:spLocks/>
          </p:cNvSpPr>
          <p:nvPr/>
        </p:nvSpPr>
        <p:spPr bwMode="auto">
          <a:xfrm>
            <a:off x="2338388" y="1912938"/>
            <a:ext cx="176212" cy="53975"/>
          </a:xfrm>
          <a:custGeom>
            <a:avLst/>
            <a:gdLst>
              <a:gd name="T0" fmla="*/ 0 w 111"/>
              <a:gd name="T1" fmla="*/ 0 h 34"/>
              <a:gd name="T2" fmla="*/ 111 w 111"/>
              <a:gd name="T3" fmla="*/ 0 h 34"/>
              <a:gd name="T4" fmla="*/ 111 w 111"/>
              <a:gd name="T5" fmla="*/ 23 h 34"/>
              <a:gd name="T6" fmla="*/ 111 w 111"/>
              <a:gd name="T7" fmla="*/ 34 h 34"/>
              <a:gd name="T8" fmla="*/ 0 w 111"/>
              <a:gd name="T9" fmla="*/ 34 h 34"/>
              <a:gd name="T10" fmla="*/ 0 w 111"/>
              <a:gd name="T11" fmla="*/ 23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23"/>
                </a:lnTo>
                <a:lnTo>
                  <a:pt x="111"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7287" name="Freeform 39">
            <a:extLst>
              <a:ext uri="{FF2B5EF4-FFF2-40B4-BE49-F238E27FC236}">
                <a16:creationId xmlns:a16="http://schemas.microsoft.com/office/drawing/2014/main" id="{0BF212BB-11B4-C649-BB76-CC4CC39C0A6C}"/>
              </a:ext>
            </a:extLst>
          </p:cNvPr>
          <p:cNvSpPr>
            <a:spLocks/>
          </p:cNvSpPr>
          <p:nvPr/>
        </p:nvSpPr>
        <p:spPr bwMode="auto">
          <a:xfrm>
            <a:off x="2603500" y="1912938"/>
            <a:ext cx="177800" cy="53975"/>
          </a:xfrm>
          <a:custGeom>
            <a:avLst/>
            <a:gdLst>
              <a:gd name="T0" fmla="*/ 0 w 112"/>
              <a:gd name="T1" fmla="*/ 0 h 34"/>
              <a:gd name="T2" fmla="*/ 112 w 112"/>
              <a:gd name="T3" fmla="*/ 0 h 34"/>
              <a:gd name="T4" fmla="*/ 112 w 112"/>
              <a:gd name="T5" fmla="*/ 23 h 34"/>
              <a:gd name="T6" fmla="*/ 112 w 112"/>
              <a:gd name="T7" fmla="*/ 34 h 34"/>
              <a:gd name="T8" fmla="*/ 0 w 112"/>
              <a:gd name="T9" fmla="*/ 34 h 34"/>
              <a:gd name="T10" fmla="*/ 0 w 112"/>
              <a:gd name="T11" fmla="*/ 23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23"/>
                </a:lnTo>
                <a:lnTo>
                  <a:pt x="112" y="34"/>
                </a:lnTo>
                <a:lnTo>
                  <a:pt x="0" y="34"/>
                </a:lnTo>
                <a:lnTo>
                  <a:pt x="0"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7289" name="Line 41">
            <a:extLst>
              <a:ext uri="{FF2B5EF4-FFF2-40B4-BE49-F238E27FC236}">
                <a16:creationId xmlns:a16="http://schemas.microsoft.com/office/drawing/2014/main" id="{4BFE94A9-F487-BA48-8583-CDC3C02A05E2}"/>
              </a:ext>
            </a:extLst>
          </p:cNvPr>
          <p:cNvSpPr>
            <a:spLocks noChangeShapeType="1"/>
          </p:cNvSpPr>
          <p:nvPr/>
        </p:nvSpPr>
        <p:spPr bwMode="auto">
          <a:xfrm>
            <a:off x="1558925" y="2481263"/>
            <a:ext cx="1239838"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290" name="Line 42">
            <a:extLst>
              <a:ext uri="{FF2B5EF4-FFF2-40B4-BE49-F238E27FC236}">
                <a16:creationId xmlns:a16="http://schemas.microsoft.com/office/drawing/2014/main" id="{F8F986B2-2DED-A74C-A024-8604FEDDCA4A}"/>
              </a:ext>
            </a:extLst>
          </p:cNvPr>
          <p:cNvSpPr>
            <a:spLocks noChangeShapeType="1"/>
          </p:cNvSpPr>
          <p:nvPr/>
        </p:nvSpPr>
        <p:spPr bwMode="auto">
          <a:xfrm flipV="1">
            <a:off x="1539875" y="2779713"/>
            <a:ext cx="1246188" cy="3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291" name="Line 43">
            <a:extLst>
              <a:ext uri="{FF2B5EF4-FFF2-40B4-BE49-F238E27FC236}">
                <a16:creationId xmlns:a16="http://schemas.microsoft.com/office/drawing/2014/main" id="{4AA337B3-4CD3-1E44-A3A7-ECF0B697F7E7}"/>
              </a:ext>
            </a:extLst>
          </p:cNvPr>
          <p:cNvSpPr>
            <a:spLocks noChangeShapeType="1"/>
          </p:cNvSpPr>
          <p:nvPr/>
        </p:nvSpPr>
        <p:spPr bwMode="auto">
          <a:xfrm>
            <a:off x="1558925" y="3101975"/>
            <a:ext cx="1239838"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292" name="Line 44">
            <a:extLst>
              <a:ext uri="{FF2B5EF4-FFF2-40B4-BE49-F238E27FC236}">
                <a16:creationId xmlns:a16="http://schemas.microsoft.com/office/drawing/2014/main" id="{B7D5D698-CF5E-494E-A74F-2359DF23A59F}"/>
              </a:ext>
            </a:extLst>
          </p:cNvPr>
          <p:cNvSpPr>
            <a:spLocks noChangeShapeType="1"/>
          </p:cNvSpPr>
          <p:nvPr/>
        </p:nvSpPr>
        <p:spPr bwMode="auto">
          <a:xfrm>
            <a:off x="1539875" y="3438525"/>
            <a:ext cx="1223963"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293" name="Line 45">
            <a:extLst>
              <a:ext uri="{FF2B5EF4-FFF2-40B4-BE49-F238E27FC236}">
                <a16:creationId xmlns:a16="http://schemas.microsoft.com/office/drawing/2014/main" id="{B0C8C2E6-8425-174C-9566-0F15CA32B020}"/>
              </a:ext>
            </a:extLst>
          </p:cNvPr>
          <p:cNvSpPr>
            <a:spLocks noChangeShapeType="1"/>
          </p:cNvSpPr>
          <p:nvPr/>
        </p:nvSpPr>
        <p:spPr bwMode="auto">
          <a:xfrm flipV="1">
            <a:off x="1522413" y="4046538"/>
            <a:ext cx="1284287" cy="12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294" name="Line 46">
            <a:extLst>
              <a:ext uri="{FF2B5EF4-FFF2-40B4-BE49-F238E27FC236}">
                <a16:creationId xmlns:a16="http://schemas.microsoft.com/office/drawing/2014/main" id="{D3D5E368-4A1B-2E41-81A6-7A6221395FED}"/>
              </a:ext>
            </a:extLst>
          </p:cNvPr>
          <p:cNvSpPr>
            <a:spLocks noChangeShapeType="1"/>
          </p:cNvSpPr>
          <p:nvPr/>
        </p:nvSpPr>
        <p:spPr bwMode="auto">
          <a:xfrm flipV="1">
            <a:off x="1487488" y="4957763"/>
            <a:ext cx="1282700" cy="12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295" name="Line 47">
            <a:extLst>
              <a:ext uri="{FF2B5EF4-FFF2-40B4-BE49-F238E27FC236}">
                <a16:creationId xmlns:a16="http://schemas.microsoft.com/office/drawing/2014/main" id="{34CD93B4-80A8-4F4E-947B-91C777DAB806}"/>
              </a:ext>
            </a:extLst>
          </p:cNvPr>
          <p:cNvSpPr>
            <a:spLocks noChangeShapeType="1"/>
          </p:cNvSpPr>
          <p:nvPr/>
        </p:nvSpPr>
        <p:spPr bwMode="auto">
          <a:xfrm>
            <a:off x="1522413" y="5181600"/>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296" name="Line 48">
            <a:extLst>
              <a:ext uri="{FF2B5EF4-FFF2-40B4-BE49-F238E27FC236}">
                <a16:creationId xmlns:a16="http://schemas.microsoft.com/office/drawing/2014/main" id="{BA1C47C6-BCBF-2348-B823-55F07829234B}"/>
              </a:ext>
            </a:extLst>
          </p:cNvPr>
          <p:cNvSpPr>
            <a:spLocks noChangeShapeType="1"/>
          </p:cNvSpPr>
          <p:nvPr/>
        </p:nvSpPr>
        <p:spPr bwMode="auto">
          <a:xfrm flipV="1">
            <a:off x="1539875" y="5688013"/>
            <a:ext cx="1241425" cy="3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297" name="Line 49">
            <a:extLst>
              <a:ext uri="{FF2B5EF4-FFF2-40B4-BE49-F238E27FC236}">
                <a16:creationId xmlns:a16="http://schemas.microsoft.com/office/drawing/2014/main" id="{D7D1E330-8DC0-3F46-9B5E-4608CDC8B3D4}"/>
              </a:ext>
            </a:extLst>
          </p:cNvPr>
          <p:cNvSpPr>
            <a:spLocks noChangeShapeType="1"/>
          </p:cNvSpPr>
          <p:nvPr/>
        </p:nvSpPr>
        <p:spPr bwMode="auto">
          <a:xfrm>
            <a:off x="1539875" y="6027738"/>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298" name="Line 50">
            <a:extLst>
              <a:ext uri="{FF2B5EF4-FFF2-40B4-BE49-F238E27FC236}">
                <a16:creationId xmlns:a16="http://schemas.microsoft.com/office/drawing/2014/main" id="{33CD9AB5-182B-DA47-8E2F-EDAF4A04C07A}"/>
              </a:ext>
            </a:extLst>
          </p:cNvPr>
          <p:cNvSpPr>
            <a:spLocks noChangeShapeType="1"/>
          </p:cNvSpPr>
          <p:nvPr/>
        </p:nvSpPr>
        <p:spPr bwMode="auto">
          <a:xfrm>
            <a:off x="1558925" y="6667500"/>
            <a:ext cx="1239838"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299" name="Line 51">
            <a:extLst>
              <a:ext uri="{FF2B5EF4-FFF2-40B4-BE49-F238E27FC236}">
                <a16:creationId xmlns:a16="http://schemas.microsoft.com/office/drawing/2014/main" id="{6C851FAA-2D00-D048-89DC-7D23CEFCA886}"/>
              </a:ext>
            </a:extLst>
          </p:cNvPr>
          <p:cNvSpPr>
            <a:spLocks noChangeShapeType="1"/>
          </p:cNvSpPr>
          <p:nvPr/>
        </p:nvSpPr>
        <p:spPr bwMode="auto">
          <a:xfrm>
            <a:off x="1558925" y="7288213"/>
            <a:ext cx="1239838"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300" name="Rectangle 52">
            <a:extLst>
              <a:ext uri="{FF2B5EF4-FFF2-40B4-BE49-F238E27FC236}">
                <a16:creationId xmlns:a16="http://schemas.microsoft.com/office/drawing/2014/main" id="{4A3AACC3-405C-024E-B4D7-4414CC1547AC}"/>
              </a:ext>
            </a:extLst>
          </p:cNvPr>
          <p:cNvSpPr>
            <a:spLocks noChangeArrowheads="1"/>
          </p:cNvSpPr>
          <p:nvPr/>
        </p:nvSpPr>
        <p:spPr bwMode="auto">
          <a:xfrm>
            <a:off x="1520825" y="5365750"/>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600">
              <a:latin typeface="Helvetica" pitchFamily="2" charset="0"/>
            </a:endParaRPr>
          </a:p>
        </p:txBody>
      </p:sp>
      <p:sp>
        <p:nvSpPr>
          <p:cNvPr id="1077301" name="Rectangle 53">
            <a:extLst>
              <a:ext uri="{FF2B5EF4-FFF2-40B4-BE49-F238E27FC236}">
                <a16:creationId xmlns:a16="http://schemas.microsoft.com/office/drawing/2014/main" id="{87464881-6190-8042-A755-0C97ED5A3334}"/>
              </a:ext>
            </a:extLst>
          </p:cNvPr>
          <p:cNvSpPr>
            <a:spLocks noChangeArrowheads="1"/>
          </p:cNvSpPr>
          <p:nvPr/>
        </p:nvSpPr>
        <p:spPr bwMode="auto">
          <a:xfrm>
            <a:off x="1498600" y="3719513"/>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600">
              <a:latin typeface="Helvetica" pitchFamily="2" charset="0"/>
            </a:endParaRPr>
          </a:p>
        </p:txBody>
      </p:sp>
      <p:sp>
        <p:nvSpPr>
          <p:cNvPr id="1077302" name="Rectangle 54">
            <a:extLst>
              <a:ext uri="{FF2B5EF4-FFF2-40B4-BE49-F238E27FC236}">
                <a16:creationId xmlns:a16="http://schemas.microsoft.com/office/drawing/2014/main" id="{AC4B7903-2BEA-CD4B-B276-C47C116BA0AE}"/>
              </a:ext>
            </a:extLst>
          </p:cNvPr>
          <p:cNvSpPr>
            <a:spLocks noChangeArrowheads="1"/>
          </p:cNvSpPr>
          <p:nvPr/>
        </p:nvSpPr>
        <p:spPr bwMode="auto">
          <a:xfrm>
            <a:off x="1535113" y="2144713"/>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200">
              <a:latin typeface="Helvetica" pitchFamily="2" charset="0"/>
            </a:endParaRPr>
          </a:p>
        </p:txBody>
      </p:sp>
      <p:sp>
        <p:nvSpPr>
          <p:cNvPr id="1077303" name="Rectangle 55">
            <a:extLst>
              <a:ext uri="{FF2B5EF4-FFF2-40B4-BE49-F238E27FC236}">
                <a16:creationId xmlns:a16="http://schemas.microsoft.com/office/drawing/2014/main" id="{EC6BEF3F-6A40-ED45-B588-DE7804046D7E}"/>
              </a:ext>
            </a:extLst>
          </p:cNvPr>
          <p:cNvSpPr>
            <a:spLocks noChangeArrowheads="1"/>
          </p:cNvSpPr>
          <p:nvPr/>
        </p:nvSpPr>
        <p:spPr bwMode="auto">
          <a:xfrm>
            <a:off x="1500188" y="4019550"/>
            <a:ext cx="24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b="1">
                <a:solidFill>
                  <a:srgbClr val="000000"/>
                </a:solidFill>
                <a:latin typeface="Helvetica" pitchFamily="2" charset="0"/>
              </a:rPr>
              <a:t>*</a:t>
            </a:r>
            <a:endParaRPr lang="en-US" altLang="en-US" sz="1200">
              <a:latin typeface="Helvetica" pitchFamily="2" charset="0"/>
            </a:endParaRPr>
          </a:p>
        </p:txBody>
      </p:sp>
      <p:sp>
        <p:nvSpPr>
          <p:cNvPr id="1077304" name="Rectangle 56">
            <a:extLst>
              <a:ext uri="{FF2B5EF4-FFF2-40B4-BE49-F238E27FC236}">
                <a16:creationId xmlns:a16="http://schemas.microsoft.com/office/drawing/2014/main" id="{12D0CF37-675E-D741-97D3-5B8B4A7DB5E7}"/>
              </a:ext>
            </a:extLst>
          </p:cNvPr>
          <p:cNvSpPr>
            <a:spLocks noChangeArrowheads="1"/>
          </p:cNvSpPr>
          <p:nvPr/>
        </p:nvSpPr>
        <p:spPr bwMode="auto">
          <a:xfrm>
            <a:off x="1504950" y="5661025"/>
            <a:ext cx="2762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600" b="1">
                <a:solidFill>
                  <a:srgbClr val="000000"/>
                </a:solidFill>
                <a:latin typeface="Helvetica" pitchFamily="2" charset="0"/>
              </a:rPr>
              <a:t>*</a:t>
            </a:r>
            <a:endParaRPr lang="en-US" altLang="en-US">
              <a:latin typeface="Helvetica" pitchFamily="2" charset="0"/>
            </a:endParaRPr>
          </a:p>
        </p:txBody>
      </p:sp>
      <p:sp>
        <p:nvSpPr>
          <p:cNvPr id="1077305" name="Rectangle 57">
            <a:extLst>
              <a:ext uri="{FF2B5EF4-FFF2-40B4-BE49-F238E27FC236}">
                <a16:creationId xmlns:a16="http://schemas.microsoft.com/office/drawing/2014/main" id="{7F28CF1B-4B8A-2545-9350-6C8E83FA88A6}"/>
              </a:ext>
            </a:extLst>
          </p:cNvPr>
          <p:cNvSpPr>
            <a:spLocks noChangeArrowheads="1"/>
          </p:cNvSpPr>
          <p:nvPr/>
        </p:nvSpPr>
        <p:spPr bwMode="auto">
          <a:xfrm>
            <a:off x="1636713" y="3270250"/>
            <a:ext cx="3857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Helvetica" pitchFamily="2" charset="0"/>
              </a:rPr>
              <a:t>         </a:t>
            </a:r>
            <a:endParaRPr lang="en-US" altLang="en-US" sz="1200">
              <a:latin typeface="Helvetica" pitchFamily="2" charset="0"/>
            </a:endParaRPr>
          </a:p>
        </p:txBody>
      </p:sp>
      <p:sp>
        <p:nvSpPr>
          <p:cNvPr id="1077306" name="Rectangle 58">
            <a:extLst>
              <a:ext uri="{FF2B5EF4-FFF2-40B4-BE49-F238E27FC236}">
                <a16:creationId xmlns:a16="http://schemas.microsoft.com/office/drawing/2014/main" id="{8DDE9705-C3F5-A346-A44A-0664D4E92955}"/>
              </a:ext>
            </a:extLst>
          </p:cNvPr>
          <p:cNvSpPr>
            <a:spLocks noChangeArrowheads="1"/>
          </p:cNvSpPr>
          <p:nvPr/>
        </p:nvSpPr>
        <p:spPr bwMode="auto">
          <a:xfrm>
            <a:off x="1443038" y="1690688"/>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00"/>
                </a:solidFill>
                <a:latin typeface="Helvetica" pitchFamily="2" charset="0"/>
              </a:rPr>
              <a:t>        </a:t>
            </a:r>
            <a:endParaRPr lang="en-US" altLang="en-US" sz="1200">
              <a:latin typeface="Helvetica" pitchFamily="2" charset="0"/>
            </a:endParaRPr>
          </a:p>
        </p:txBody>
      </p:sp>
      <p:sp>
        <p:nvSpPr>
          <p:cNvPr id="1077307" name="Rectangle 59">
            <a:extLst>
              <a:ext uri="{FF2B5EF4-FFF2-40B4-BE49-F238E27FC236}">
                <a16:creationId xmlns:a16="http://schemas.microsoft.com/office/drawing/2014/main" id="{E4064B08-AFCB-D046-992B-455E5ECBE88A}"/>
              </a:ext>
            </a:extLst>
          </p:cNvPr>
          <p:cNvSpPr>
            <a:spLocks noChangeArrowheads="1"/>
          </p:cNvSpPr>
          <p:nvPr/>
        </p:nvSpPr>
        <p:spPr bwMode="auto">
          <a:xfrm>
            <a:off x="119063" y="7415213"/>
            <a:ext cx="145415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endParaRPr lang="en-US" altLang="en-US" sz="1000">
              <a:latin typeface="Helvetica" pitchFamily="2" charset="0"/>
            </a:endParaRPr>
          </a:p>
        </p:txBody>
      </p:sp>
      <p:sp>
        <p:nvSpPr>
          <p:cNvPr id="1077308" name="Line 60">
            <a:extLst>
              <a:ext uri="{FF2B5EF4-FFF2-40B4-BE49-F238E27FC236}">
                <a16:creationId xmlns:a16="http://schemas.microsoft.com/office/drawing/2014/main" id="{69600890-805E-0941-9DAC-D5ED88B36253}"/>
              </a:ext>
            </a:extLst>
          </p:cNvPr>
          <p:cNvSpPr>
            <a:spLocks noChangeShapeType="1"/>
          </p:cNvSpPr>
          <p:nvPr/>
        </p:nvSpPr>
        <p:spPr bwMode="auto">
          <a:xfrm flipV="1">
            <a:off x="1009650" y="5421313"/>
            <a:ext cx="420688"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309" name="Line 61">
            <a:extLst>
              <a:ext uri="{FF2B5EF4-FFF2-40B4-BE49-F238E27FC236}">
                <a16:creationId xmlns:a16="http://schemas.microsoft.com/office/drawing/2014/main" id="{496968AC-E6E4-554F-A4B4-D3AE138AA2F7}"/>
              </a:ext>
            </a:extLst>
          </p:cNvPr>
          <p:cNvSpPr>
            <a:spLocks noChangeShapeType="1"/>
          </p:cNvSpPr>
          <p:nvPr/>
        </p:nvSpPr>
        <p:spPr bwMode="auto">
          <a:xfrm>
            <a:off x="495300" y="3598863"/>
            <a:ext cx="957263" cy="1587"/>
          </a:xfrm>
          <a:prstGeom prst="line">
            <a:avLst/>
          </a:prstGeom>
          <a:noFill/>
          <a:ln w="793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310" name="Line 62">
            <a:extLst>
              <a:ext uri="{FF2B5EF4-FFF2-40B4-BE49-F238E27FC236}">
                <a16:creationId xmlns:a16="http://schemas.microsoft.com/office/drawing/2014/main" id="{44348755-6E81-BB4E-BB65-5464C753C787}"/>
              </a:ext>
            </a:extLst>
          </p:cNvPr>
          <p:cNvSpPr>
            <a:spLocks noChangeShapeType="1"/>
          </p:cNvSpPr>
          <p:nvPr/>
        </p:nvSpPr>
        <p:spPr bwMode="auto">
          <a:xfrm flipV="1">
            <a:off x="2887663" y="334963"/>
            <a:ext cx="0" cy="71374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7311" name="AutoShape 63">
            <a:extLst>
              <a:ext uri="{FF2B5EF4-FFF2-40B4-BE49-F238E27FC236}">
                <a16:creationId xmlns:a16="http://schemas.microsoft.com/office/drawing/2014/main" id="{BF960840-6C71-DD44-826C-AC9B2E584103}"/>
              </a:ext>
            </a:extLst>
          </p:cNvPr>
          <p:cNvSpPr>
            <a:spLocks noChangeArrowheads="1"/>
          </p:cNvSpPr>
          <p:nvPr/>
        </p:nvSpPr>
        <p:spPr bwMode="auto">
          <a:xfrm rot="5400000">
            <a:off x="1538288" y="1941513"/>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77312" name="AutoShape 64">
            <a:extLst>
              <a:ext uri="{FF2B5EF4-FFF2-40B4-BE49-F238E27FC236}">
                <a16:creationId xmlns:a16="http://schemas.microsoft.com/office/drawing/2014/main" id="{7187E4BA-942F-064E-8CE2-60DAAE819AD0}"/>
              </a:ext>
            </a:extLst>
          </p:cNvPr>
          <p:cNvSpPr>
            <a:spLocks noChangeArrowheads="1"/>
          </p:cNvSpPr>
          <p:nvPr/>
        </p:nvSpPr>
        <p:spPr bwMode="auto">
          <a:xfrm rot="5400000">
            <a:off x="1554163" y="3502025"/>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77313" name="AutoShape 65">
            <a:extLst>
              <a:ext uri="{FF2B5EF4-FFF2-40B4-BE49-F238E27FC236}">
                <a16:creationId xmlns:a16="http://schemas.microsoft.com/office/drawing/2014/main" id="{51425E6B-E3B8-9A43-85A2-3D73F9515070}"/>
              </a:ext>
            </a:extLst>
          </p:cNvPr>
          <p:cNvSpPr>
            <a:spLocks noChangeArrowheads="1"/>
          </p:cNvSpPr>
          <p:nvPr/>
        </p:nvSpPr>
        <p:spPr bwMode="auto">
          <a:xfrm rot="5400000">
            <a:off x="1552575" y="5135563"/>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77314" name="AutoShape 66">
            <a:extLst>
              <a:ext uri="{FF2B5EF4-FFF2-40B4-BE49-F238E27FC236}">
                <a16:creationId xmlns:a16="http://schemas.microsoft.com/office/drawing/2014/main" id="{AFE35087-DFE2-7348-9354-1F3F01A5255F}"/>
              </a:ext>
            </a:extLst>
          </p:cNvPr>
          <p:cNvSpPr>
            <a:spLocks noChangeArrowheads="1"/>
          </p:cNvSpPr>
          <p:nvPr/>
        </p:nvSpPr>
        <p:spPr bwMode="auto">
          <a:xfrm rot="5400000">
            <a:off x="1531938" y="6127750"/>
            <a:ext cx="250825" cy="320675"/>
          </a:xfrm>
          <a:prstGeom prst="triangle">
            <a:avLst>
              <a:gd name="adj" fmla="val 500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1200">
              <a:solidFill>
                <a:schemeClr val="hlink"/>
              </a:solidFill>
              <a:latin typeface="Engravers MT" panose="02090707080505020304" pitchFamily="18" charset="77"/>
            </a:endParaRPr>
          </a:p>
        </p:txBody>
      </p:sp>
      <p:sp>
        <p:nvSpPr>
          <p:cNvPr id="1077315" name="Line 67">
            <a:extLst>
              <a:ext uri="{FF2B5EF4-FFF2-40B4-BE49-F238E27FC236}">
                <a16:creationId xmlns:a16="http://schemas.microsoft.com/office/drawing/2014/main" id="{86272B7A-BB35-4744-9F10-A3033D163AEC}"/>
              </a:ext>
            </a:extLst>
          </p:cNvPr>
          <p:cNvSpPr>
            <a:spLocks noChangeShapeType="1"/>
          </p:cNvSpPr>
          <p:nvPr/>
        </p:nvSpPr>
        <p:spPr bwMode="auto">
          <a:xfrm flipV="1">
            <a:off x="1555750" y="1192213"/>
            <a:ext cx="1252538" cy="12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316" name="Line 68">
            <a:extLst>
              <a:ext uri="{FF2B5EF4-FFF2-40B4-BE49-F238E27FC236}">
                <a16:creationId xmlns:a16="http://schemas.microsoft.com/office/drawing/2014/main" id="{65AFAA43-F1E9-2E44-8B07-D1C4F03D48DF}"/>
              </a:ext>
            </a:extLst>
          </p:cNvPr>
          <p:cNvSpPr>
            <a:spLocks noChangeShapeType="1"/>
          </p:cNvSpPr>
          <p:nvPr/>
        </p:nvSpPr>
        <p:spPr bwMode="auto">
          <a:xfrm>
            <a:off x="3613150" y="121126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317" name="Line 69">
            <a:extLst>
              <a:ext uri="{FF2B5EF4-FFF2-40B4-BE49-F238E27FC236}">
                <a16:creationId xmlns:a16="http://schemas.microsoft.com/office/drawing/2014/main" id="{4CB19188-0D3F-D94C-B6DC-1381816D033A}"/>
              </a:ext>
            </a:extLst>
          </p:cNvPr>
          <p:cNvSpPr>
            <a:spLocks noChangeShapeType="1"/>
          </p:cNvSpPr>
          <p:nvPr/>
        </p:nvSpPr>
        <p:spPr bwMode="auto">
          <a:xfrm>
            <a:off x="3613150" y="1500188"/>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318" name="Line 70">
            <a:extLst>
              <a:ext uri="{FF2B5EF4-FFF2-40B4-BE49-F238E27FC236}">
                <a16:creationId xmlns:a16="http://schemas.microsoft.com/office/drawing/2014/main" id="{BFC44E57-F506-6544-95E1-3239A7597C83}"/>
              </a:ext>
            </a:extLst>
          </p:cNvPr>
          <p:cNvSpPr>
            <a:spLocks noChangeShapeType="1"/>
          </p:cNvSpPr>
          <p:nvPr/>
        </p:nvSpPr>
        <p:spPr bwMode="auto">
          <a:xfrm>
            <a:off x="3613150" y="178911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319" name="Line 71">
            <a:extLst>
              <a:ext uri="{FF2B5EF4-FFF2-40B4-BE49-F238E27FC236}">
                <a16:creationId xmlns:a16="http://schemas.microsoft.com/office/drawing/2014/main" id="{1A3ED3BE-CE49-A44A-BEFA-C652425B9B5F}"/>
              </a:ext>
            </a:extLst>
          </p:cNvPr>
          <p:cNvSpPr>
            <a:spLocks noChangeShapeType="1"/>
          </p:cNvSpPr>
          <p:nvPr/>
        </p:nvSpPr>
        <p:spPr bwMode="auto">
          <a:xfrm>
            <a:off x="3613150" y="2463800"/>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320" name="Line 72">
            <a:extLst>
              <a:ext uri="{FF2B5EF4-FFF2-40B4-BE49-F238E27FC236}">
                <a16:creationId xmlns:a16="http://schemas.microsoft.com/office/drawing/2014/main" id="{FB30A7C5-327F-8845-871F-24D8D425830F}"/>
              </a:ext>
            </a:extLst>
          </p:cNvPr>
          <p:cNvSpPr>
            <a:spLocks noChangeShapeType="1"/>
          </p:cNvSpPr>
          <p:nvPr/>
        </p:nvSpPr>
        <p:spPr bwMode="auto">
          <a:xfrm>
            <a:off x="3630613" y="2765425"/>
            <a:ext cx="1223962"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321" name="Line 73">
            <a:extLst>
              <a:ext uri="{FF2B5EF4-FFF2-40B4-BE49-F238E27FC236}">
                <a16:creationId xmlns:a16="http://schemas.microsoft.com/office/drawing/2014/main" id="{E96DC073-3675-1245-9619-1EDDD725108B}"/>
              </a:ext>
            </a:extLst>
          </p:cNvPr>
          <p:cNvSpPr>
            <a:spLocks noChangeShapeType="1"/>
          </p:cNvSpPr>
          <p:nvPr/>
        </p:nvSpPr>
        <p:spPr bwMode="auto">
          <a:xfrm>
            <a:off x="3613150" y="308451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322" name="Line 74">
            <a:extLst>
              <a:ext uri="{FF2B5EF4-FFF2-40B4-BE49-F238E27FC236}">
                <a16:creationId xmlns:a16="http://schemas.microsoft.com/office/drawing/2014/main" id="{54B7095C-B6FB-DF46-8FB8-B1021C006601}"/>
              </a:ext>
            </a:extLst>
          </p:cNvPr>
          <p:cNvSpPr>
            <a:spLocks noChangeShapeType="1"/>
          </p:cNvSpPr>
          <p:nvPr/>
        </p:nvSpPr>
        <p:spPr bwMode="auto">
          <a:xfrm>
            <a:off x="3613150" y="342106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323" name="Line 75">
            <a:extLst>
              <a:ext uri="{FF2B5EF4-FFF2-40B4-BE49-F238E27FC236}">
                <a16:creationId xmlns:a16="http://schemas.microsoft.com/office/drawing/2014/main" id="{87E2CD59-B9A4-0D40-B7E5-939CF25A307C}"/>
              </a:ext>
            </a:extLst>
          </p:cNvPr>
          <p:cNvSpPr>
            <a:spLocks noChangeShapeType="1"/>
          </p:cNvSpPr>
          <p:nvPr/>
        </p:nvSpPr>
        <p:spPr bwMode="auto">
          <a:xfrm>
            <a:off x="3613150" y="4041775"/>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324" name="Line 76">
            <a:extLst>
              <a:ext uri="{FF2B5EF4-FFF2-40B4-BE49-F238E27FC236}">
                <a16:creationId xmlns:a16="http://schemas.microsoft.com/office/drawing/2014/main" id="{37F9E085-10A4-7443-81D3-400BF880852E}"/>
              </a:ext>
            </a:extLst>
          </p:cNvPr>
          <p:cNvSpPr>
            <a:spLocks noChangeShapeType="1"/>
          </p:cNvSpPr>
          <p:nvPr/>
        </p:nvSpPr>
        <p:spPr bwMode="auto">
          <a:xfrm>
            <a:off x="3613150" y="4394200"/>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325" name="Line 77">
            <a:extLst>
              <a:ext uri="{FF2B5EF4-FFF2-40B4-BE49-F238E27FC236}">
                <a16:creationId xmlns:a16="http://schemas.microsoft.com/office/drawing/2014/main" id="{A39E0C50-F649-B644-B7DE-A323FDD0751E}"/>
              </a:ext>
            </a:extLst>
          </p:cNvPr>
          <p:cNvSpPr>
            <a:spLocks noChangeShapeType="1"/>
          </p:cNvSpPr>
          <p:nvPr/>
        </p:nvSpPr>
        <p:spPr bwMode="auto">
          <a:xfrm>
            <a:off x="3613150" y="4679950"/>
            <a:ext cx="124142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326" name="Line 78">
            <a:extLst>
              <a:ext uri="{FF2B5EF4-FFF2-40B4-BE49-F238E27FC236}">
                <a16:creationId xmlns:a16="http://schemas.microsoft.com/office/drawing/2014/main" id="{A68D19D3-BD37-D747-B076-48A7B4684C76}"/>
              </a:ext>
            </a:extLst>
          </p:cNvPr>
          <p:cNvSpPr>
            <a:spLocks noChangeShapeType="1"/>
          </p:cNvSpPr>
          <p:nvPr/>
        </p:nvSpPr>
        <p:spPr bwMode="auto">
          <a:xfrm>
            <a:off x="3613150" y="5053013"/>
            <a:ext cx="1241425"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327" name="Line 79">
            <a:extLst>
              <a:ext uri="{FF2B5EF4-FFF2-40B4-BE49-F238E27FC236}">
                <a16:creationId xmlns:a16="http://schemas.microsoft.com/office/drawing/2014/main" id="{9C80EC60-B2A4-484A-85AA-64357AE1BE58}"/>
              </a:ext>
            </a:extLst>
          </p:cNvPr>
          <p:cNvSpPr>
            <a:spLocks noChangeShapeType="1"/>
          </p:cNvSpPr>
          <p:nvPr/>
        </p:nvSpPr>
        <p:spPr bwMode="auto">
          <a:xfrm>
            <a:off x="3595688" y="5673725"/>
            <a:ext cx="1222375"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328" name="Line 80">
            <a:extLst>
              <a:ext uri="{FF2B5EF4-FFF2-40B4-BE49-F238E27FC236}">
                <a16:creationId xmlns:a16="http://schemas.microsoft.com/office/drawing/2014/main" id="{F165E0CD-C0A3-BB46-ADCC-7A77E6EA745A}"/>
              </a:ext>
            </a:extLst>
          </p:cNvPr>
          <p:cNvSpPr>
            <a:spLocks noChangeShapeType="1"/>
          </p:cNvSpPr>
          <p:nvPr/>
        </p:nvSpPr>
        <p:spPr bwMode="auto">
          <a:xfrm>
            <a:off x="3578225" y="6010275"/>
            <a:ext cx="1239838"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329" name="Line 81">
            <a:extLst>
              <a:ext uri="{FF2B5EF4-FFF2-40B4-BE49-F238E27FC236}">
                <a16:creationId xmlns:a16="http://schemas.microsoft.com/office/drawing/2014/main" id="{9B394A9B-CB1C-0F42-899F-96AE75491388}"/>
              </a:ext>
            </a:extLst>
          </p:cNvPr>
          <p:cNvSpPr>
            <a:spLocks noChangeShapeType="1"/>
          </p:cNvSpPr>
          <p:nvPr/>
        </p:nvSpPr>
        <p:spPr bwMode="auto">
          <a:xfrm>
            <a:off x="3595688" y="6648450"/>
            <a:ext cx="1239837"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330" name="Line 82">
            <a:extLst>
              <a:ext uri="{FF2B5EF4-FFF2-40B4-BE49-F238E27FC236}">
                <a16:creationId xmlns:a16="http://schemas.microsoft.com/office/drawing/2014/main" id="{60BE2D2F-8F78-B149-9BE3-31D62132890F}"/>
              </a:ext>
            </a:extLst>
          </p:cNvPr>
          <p:cNvSpPr>
            <a:spLocks noChangeShapeType="1"/>
          </p:cNvSpPr>
          <p:nvPr/>
        </p:nvSpPr>
        <p:spPr bwMode="auto">
          <a:xfrm>
            <a:off x="3578225" y="6950075"/>
            <a:ext cx="1239838"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331" name="Line 83">
            <a:extLst>
              <a:ext uri="{FF2B5EF4-FFF2-40B4-BE49-F238E27FC236}">
                <a16:creationId xmlns:a16="http://schemas.microsoft.com/office/drawing/2014/main" id="{E3F88777-8C0D-C84F-8C6A-97C697EB57E3}"/>
              </a:ext>
            </a:extLst>
          </p:cNvPr>
          <p:cNvSpPr>
            <a:spLocks noChangeShapeType="1"/>
          </p:cNvSpPr>
          <p:nvPr/>
        </p:nvSpPr>
        <p:spPr bwMode="auto">
          <a:xfrm>
            <a:off x="3595688" y="7289800"/>
            <a:ext cx="1239837"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332" name="Freeform 84">
            <a:extLst>
              <a:ext uri="{FF2B5EF4-FFF2-40B4-BE49-F238E27FC236}">
                <a16:creationId xmlns:a16="http://schemas.microsoft.com/office/drawing/2014/main" id="{9EB50D79-74AE-064F-99EC-D3D1FE6F6C1D}"/>
              </a:ext>
            </a:extLst>
          </p:cNvPr>
          <p:cNvSpPr>
            <a:spLocks/>
          </p:cNvSpPr>
          <p:nvPr/>
        </p:nvSpPr>
        <p:spPr bwMode="auto">
          <a:xfrm>
            <a:off x="3560763" y="1912938"/>
            <a:ext cx="176212" cy="53975"/>
          </a:xfrm>
          <a:custGeom>
            <a:avLst/>
            <a:gdLst>
              <a:gd name="T0" fmla="*/ 0 w 111"/>
              <a:gd name="T1" fmla="*/ 0 h 34"/>
              <a:gd name="T2" fmla="*/ 111 w 111"/>
              <a:gd name="T3" fmla="*/ 0 h 34"/>
              <a:gd name="T4" fmla="*/ 111 w 111"/>
              <a:gd name="T5" fmla="*/ 12 h 34"/>
              <a:gd name="T6" fmla="*/ 111 w 111"/>
              <a:gd name="T7" fmla="*/ 34 h 34"/>
              <a:gd name="T8" fmla="*/ 0 w 111"/>
              <a:gd name="T9" fmla="*/ 34 h 34"/>
              <a:gd name="T10" fmla="*/ 0 w 111"/>
              <a:gd name="T11" fmla="*/ 12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12"/>
                </a:lnTo>
                <a:lnTo>
                  <a:pt x="111"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7333" name="Freeform 85">
            <a:extLst>
              <a:ext uri="{FF2B5EF4-FFF2-40B4-BE49-F238E27FC236}">
                <a16:creationId xmlns:a16="http://schemas.microsoft.com/office/drawing/2014/main" id="{77D779E0-9C95-C24E-A15B-6754459FF229}"/>
              </a:ext>
            </a:extLst>
          </p:cNvPr>
          <p:cNvSpPr>
            <a:spLocks/>
          </p:cNvSpPr>
          <p:nvPr/>
        </p:nvSpPr>
        <p:spPr bwMode="auto">
          <a:xfrm>
            <a:off x="3808413" y="1912938"/>
            <a:ext cx="177800" cy="53975"/>
          </a:xfrm>
          <a:custGeom>
            <a:avLst/>
            <a:gdLst>
              <a:gd name="T0" fmla="*/ 0 w 112"/>
              <a:gd name="T1" fmla="*/ 0 h 34"/>
              <a:gd name="T2" fmla="*/ 112 w 112"/>
              <a:gd name="T3" fmla="*/ 0 h 34"/>
              <a:gd name="T4" fmla="*/ 112 w 112"/>
              <a:gd name="T5" fmla="*/ 12 h 34"/>
              <a:gd name="T6" fmla="*/ 112 w 112"/>
              <a:gd name="T7" fmla="*/ 34 h 34"/>
              <a:gd name="T8" fmla="*/ 0 w 112"/>
              <a:gd name="T9" fmla="*/ 34 h 34"/>
              <a:gd name="T10" fmla="*/ 0 w 112"/>
              <a:gd name="T11" fmla="*/ 12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12"/>
                </a:lnTo>
                <a:lnTo>
                  <a:pt x="112"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7334" name="Freeform 86">
            <a:extLst>
              <a:ext uri="{FF2B5EF4-FFF2-40B4-BE49-F238E27FC236}">
                <a16:creationId xmlns:a16="http://schemas.microsoft.com/office/drawing/2014/main" id="{5E13E51F-24B1-054C-ACB9-82B1A318DAA9}"/>
              </a:ext>
            </a:extLst>
          </p:cNvPr>
          <p:cNvSpPr>
            <a:spLocks/>
          </p:cNvSpPr>
          <p:nvPr/>
        </p:nvSpPr>
        <p:spPr bwMode="auto">
          <a:xfrm>
            <a:off x="4073525" y="1912938"/>
            <a:ext cx="177800" cy="53975"/>
          </a:xfrm>
          <a:custGeom>
            <a:avLst/>
            <a:gdLst>
              <a:gd name="T0" fmla="*/ 0 w 112"/>
              <a:gd name="T1" fmla="*/ 0 h 34"/>
              <a:gd name="T2" fmla="*/ 112 w 112"/>
              <a:gd name="T3" fmla="*/ 0 h 34"/>
              <a:gd name="T4" fmla="*/ 112 w 112"/>
              <a:gd name="T5" fmla="*/ 12 h 34"/>
              <a:gd name="T6" fmla="*/ 112 w 112"/>
              <a:gd name="T7" fmla="*/ 34 h 34"/>
              <a:gd name="T8" fmla="*/ 0 w 112"/>
              <a:gd name="T9" fmla="*/ 34 h 34"/>
              <a:gd name="T10" fmla="*/ 0 w 112"/>
              <a:gd name="T11" fmla="*/ 12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12"/>
                </a:lnTo>
                <a:lnTo>
                  <a:pt x="112"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7335" name="Freeform 87">
            <a:extLst>
              <a:ext uri="{FF2B5EF4-FFF2-40B4-BE49-F238E27FC236}">
                <a16:creationId xmlns:a16="http://schemas.microsoft.com/office/drawing/2014/main" id="{6AB09952-FE6F-A045-BE69-90FB8EA1FEB8}"/>
              </a:ext>
            </a:extLst>
          </p:cNvPr>
          <p:cNvSpPr>
            <a:spLocks/>
          </p:cNvSpPr>
          <p:nvPr/>
        </p:nvSpPr>
        <p:spPr bwMode="auto">
          <a:xfrm>
            <a:off x="4340225" y="1912938"/>
            <a:ext cx="176213" cy="53975"/>
          </a:xfrm>
          <a:custGeom>
            <a:avLst/>
            <a:gdLst>
              <a:gd name="T0" fmla="*/ 0 w 111"/>
              <a:gd name="T1" fmla="*/ 0 h 34"/>
              <a:gd name="T2" fmla="*/ 111 w 111"/>
              <a:gd name="T3" fmla="*/ 0 h 34"/>
              <a:gd name="T4" fmla="*/ 111 w 111"/>
              <a:gd name="T5" fmla="*/ 12 h 34"/>
              <a:gd name="T6" fmla="*/ 111 w 111"/>
              <a:gd name="T7" fmla="*/ 34 h 34"/>
              <a:gd name="T8" fmla="*/ 0 w 111"/>
              <a:gd name="T9" fmla="*/ 34 h 34"/>
              <a:gd name="T10" fmla="*/ 0 w 111"/>
              <a:gd name="T11" fmla="*/ 12 h 34"/>
              <a:gd name="T12" fmla="*/ 0 w 11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1" h="34">
                <a:moveTo>
                  <a:pt x="0" y="0"/>
                </a:moveTo>
                <a:lnTo>
                  <a:pt x="111" y="0"/>
                </a:lnTo>
                <a:lnTo>
                  <a:pt x="111" y="12"/>
                </a:lnTo>
                <a:lnTo>
                  <a:pt x="111"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7336" name="Freeform 88">
            <a:extLst>
              <a:ext uri="{FF2B5EF4-FFF2-40B4-BE49-F238E27FC236}">
                <a16:creationId xmlns:a16="http://schemas.microsoft.com/office/drawing/2014/main" id="{70E0EC16-A95C-CC48-AE93-A7F1C6E3C2CA}"/>
              </a:ext>
            </a:extLst>
          </p:cNvPr>
          <p:cNvSpPr>
            <a:spLocks/>
          </p:cNvSpPr>
          <p:nvPr/>
        </p:nvSpPr>
        <p:spPr bwMode="auto">
          <a:xfrm>
            <a:off x="4605338" y="1912938"/>
            <a:ext cx="177800" cy="53975"/>
          </a:xfrm>
          <a:custGeom>
            <a:avLst/>
            <a:gdLst>
              <a:gd name="T0" fmla="*/ 0 w 112"/>
              <a:gd name="T1" fmla="*/ 0 h 34"/>
              <a:gd name="T2" fmla="*/ 112 w 112"/>
              <a:gd name="T3" fmla="*/ 0 h 34"/>
              <a:gd name="T4" fmla="*/ 112 w 112"/>
              <a:gd name="T5" fmla="*/ 12 h 34"/>
              <a:gd name="T6" fmla="*/ 112 w 112"/>
              <a:gd name="T7" fmla="*/ 34 h 34"/>
              <a:gd name="T8" fmla="*/ 0 w 112"/>
              <a:gd name="T9" fmla="*/ 34 h 34"/>
              <a:gd name="T10" fmla="*/ 0 w 112"/>
              <a:gd name="T11" fmla="*/ 12 h 34"/>
              <a:gd name="T12" fmla="*/ 0 w 11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12" h="34">
                <a:moveTo>
                  <a:pt x="0" y="0"/>
                </a:moveTo>
                <a:lnTo>
                  <a:pt x="112" y="0"/>
                </a:lnTo>
                <a:lnTo>
                  <a:pt x="112" y="12"/>
                </a:lnTo>
                <a:lnTo>
                  <a:pt x="112" y="34"/>
                </a:lnTo>
                <a:lnTo>
                  <a:pt x="0" y="34"/>
                </a:lnTo>
                <a:lnTo>
                  <a:pt x="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7337" name="Rectangle 89">
            <a:extLst>
              <a:ext uri="{FF2B5EF4-FFF2-40B4-BE49-F238E27FC236}">
                <a16:creationId xmlns:a16="http://schemas.microsoft.com/office/drawing/2014/main" id="{DE9092A3-BC64-9A4C-B1FC-428ABFB7C93A}"/>
              </a:ext>
            </a:extLst>
          </p:cNvPr>
          <p:cNvSpPr>
            <a:spLocks noChangeArrowheads="1"/>
          </p:cNvSpPr>
          <p:nvPr/>
        </p:nvSpPr>
        <p:spPr bwMode="auto">
          <a:xfrm>
            <a:off x="3619500" y="862013"/>
            <a:ext cx="220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A</a:t>
            </a:r>
            <a:endParaRPr lang="en-US" altLang="en-US" sz="1200">
              <a:latin typeface="Engravers MT" panose="02090707080505020304" pitchFamily="18" charset="77"/>
            </a:endParaRPr>
          </a:p>
        </p:txBody>
      </p:sp>
      <p:sp>
        <p:nvSpPr>
          <p:cNvPr id="1077338" name="Rectangle 90">
            <a:extLst>
              <a:ext uri="{FF2B5EF4-FFF2-40B4-BE49-F238E27FC236}">
                <a16:creationId xmlns:a16="http://schemas.microsoft.com/office/drawing/2014/main" id="{3D96F54C-F2DB-DE42-A594-19C3E016DA1B}"/>
              </a:ext>
            </a:extLst>
          </p:cNvPr>
          <p:cNvSpPr>
            <a:spLocks noChangeArrowheads="1"/>
          </p:cNvSpPr>
          <p:nvPr/>
        </p:nvSpPr>
        <p:spPr bwMode="auto">
          <a:xfrm>
            <a:off x="3597275" y="1168400"/>
            <a:ext cx="238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H</a:t>
            </a:r>
            <a:endParaRPr lang="en-US" altLang="en-US" sz="1200">
              <a:latin typeface="Engravers MT" panose="02090707080505020304" pitchFamily="18" charset="77"/>
            </a:endParaRPr>
          </a:p>
        </p:txBody>
      </p:sp>
      <p:sp>
        <p:nvSpPr>
          <p:cNvPr id="1077339" name="Rectangle 91">
            <a:extLst>
              <a:ext uri="{FF2B5EF4-FFF2-40B4-BE49-F238E27FC236}">
                <a16:creationId xmlns:a16="http://schemas.microsoft.com/office/drawing/2014/main" id="{B9CFB896-68DD-EF45-8F16-719A9D4FF9E8}"/>
              </a:ext>
            </a:extLst>
          </p:cNvPr>
          <p:cNvSpPr>
            <a:spLocks noChangeArrowheads="1"/>
          </p:cNvSpPr>
          <p:nvPr/>
        </p:nvSpPr>
        <p:spPr bwMode="auto">
          <a:xfrm>
            <a:off x="3584575" y="1457325"/>
            <a:ext cx="220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Y</a:t>
            </a:r>
            <a:endParaRPr lang="en-US" altLang="en-US" sz="1200">
              <a:latin typeface="Engravers MT" panose="02090707080505020304" pitchFamily="18" charset="77"/>
            </a:endParaRPr>
          </a:p>
        </p:txBody>
      </p:sp>
      <p:sp>
        <p:nvSpPr>
          <p:cNvPr id="1077340" name="Rectangle 92">
            <a:extLst>
              <a:ext uri="{FF2B5EF4-FFF2-40B4-BE49-F238E27FC236}">
                <a16:creationId xmlns:a16="http://schemas.microsoft.com/office/drawing/2014/main" id="{B693178F-4133-3044-BE6D-8060B0E9B003}"/>
              </a:ext>
            </a:extLst>
          </p:cNvPr>
          <p:cNvSpPr>
            <a:spLocks noChangeArrowheads="1"/>
          </p:cNvSpPr>
          <p:nvPr/>
        </p:nvSpPr>
        <p:spPr bwMode="auto">
          <a:xfrm>
            <a:off x="3567113" y="2125663"/>
            <a:ext cx="220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Y</a:t>
            </a:r>
            <a:endParaRPr lang="en-US" altLang="en-US" sz="1200">
              <a:latin typeface="Engravers MT" panose="02090707080505020304" pitchFamily="18" charset="77"/>
            </a:endParaRPr>
          </a:p>
        </p:txBody>
      </p:sp>
      <p:sp>
        <p:nvSpPr>
          <p:cNvPr id="1077341" name="Rectangle 93">
            <a:extLst>
              <a:ext uri="{FF2B5EF4-FFF2-40B4-BE49-F238E27FC236}">
                <a16:creationId xmlns:a16="http://schemas.microsoft.com/office/drawing/2014/main" id="{AA84C858-8770-5240-AE7F-4D1BF9C4AC7F}"/>
              </a:ext>
            </a:extLst>
          </p:cNvPr>
          <p:cNvSpPr>
            <a:spLocks noChangeArrowheads="1"/>
          </p:cNvSpPr>
          <p:nvPr/>
        </p:nvSpPr>
        <p:spPr bwMode="auto">
          <a:xfrm>
            <a:off x="3602038" y="2433638"/>
            <a:ext cx="220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Y</a:t>
            </a:r>
            <a:endParaRPr lang="en-US" altLang="en-US" sz="1200">
              <a:latin typeface="Engravers MT" panose="02090707080505020304" pitchFamily="18" charset="77"/>
            </a:endParaRPr>
          </a:p>
        </p:txBody>
      </p:sp>
      <p:sp>
        <p:nvSpPr>
          <p:cNvPr id="1077342" name="Rectangle 94">
            <a:extLst>
              <a:ext uri="{FF2B5EF4-FFF2-40B4-BE49-F238E27FC236}">
                <a16:creationId xmlns:a16="http://schemas.microsoft.com/office/drawing/2014/main" id="{4A993363-AE4B-C84A-B252-E95D58339637}"/>
              </a:ext>
            </a:extLst>
          </p:cNvPr>
          <p:cNvSpPr>
            <a:spLocks noChangeArrowheads="1"/>
          </p:cNvSpPr>
          <p:nvPr/>
        </p:nvSpPr>
        <p:spPr bwMode="auto">
          <a:xfrm>
            <a:off x="3578225" y="2733675"/>
            <a:ext cx="274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M</a:t>
            </a:r>
            <a:endParaRPr lang="en-US" altLang="en-US" sz="1200">
              <a:latin typeface="Engravers MT" panose="02090707080505020304" pitchFamily="18" charset="77"/>
            </a:endParaRPr>
          </a:p>
        </p:txBody>
      </p:sp>
      <p:sp>
        <p:nvSpPr>
          <p:cNvPr id="1077343" name="Rectangle 95">
            <a:extLst>
              <a:ext uri="{FF2B5EF4-FFF2-40B4-BE49-F238E27FC236}">
                <a16:creationId xmlns:a16="http://schemas.microsoft.com/office/drawing/2014/main" id="{6A2AD7EE-A238-3140-B648-C0AD52598545}"/>
              </a:ext>
            </a:extLst>
          </p:cNvPr>
          <p:cNvSpPr>
            <a:spLocks noChangeArrowheads="1"/>
          </p:cNvSpPr>
          <p:nvPr/>
        </p:nvSpPr>
        <p:spPr bwMode="auto">
          <a:xfrm>
            <a:off x="3600450" y="307181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O</a:t>
            </a:r>
            <a:endParaRPr lang="en-US" altLang="en-US" sz="1200">
              <a:latin typeface="Engravers MT" panose="02090707080505020304" pitchFamily="18" charset="77"/>
            </a:endParaRPr>
          </a:p>
        </p:txBody>
      </p:sp>
      <p:sp>
        <p:nvSpPr>
          <p:cNvPr id="1077344" name="Rectangle 96">
            <a:extLst>
              <a:ext uri="{FF2B5EF4-FFF2-40B4-BE49-F238E27FC236}">
                <a16:creationId xmlns:a16="http://schemas.microsoft.com/office/drawing/2014/main" id="{52A2B9F8-03D6-8A41-8F96-FB59296CB698}"/>
              </a:ext>
            </a:extLst>
          </p:cNvPr>
          <p:cNvSpPr>
            <a:spLocks noChangeArrowheads="1"/>
          </p:cNvSpPr>
          <p:nvPr/>
        </p:nvSpPr>
        <p:spPr bwMode="auto">
          <a:xfrm>
            <a:off x="3602038" y="4032250"/>
            <a:ext cx="238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H</a:t>
            </a:r>
            <a:endParaRPr lang="en-US" altLang="en-US" sz="1200">
              <a:latin typeface="Engravers MT" panose="02090707080505020304" pitchFamily="18" charset="77"/>
            </a:endParaRPr>
          </a:p>
        </p:txBody>
      </p:sp>
      <p:sp>
        <p:nvSpPr>
          <p:cNvPr id="1077345" name="Rectangle 97">
            <a:extLst>
              <a:ext uri="{FF2B5EF4-FFF2-40B4-BE49-F238E27FC236}">
                <a16:creationId xmlns:a16="http://schemas.microsoft.com/office/drawing/2014/main" id="{A6464890-9AC4-D647-A4FF-32C13131EEAA}"/>
              </a:ext>
            </a:extLst>
          </p:cNvPr>
          <p:cNvSpPr>
            <a:spLocks noChangeArrowheads="1"/>
          </p:cNvSpPr>
          <p:nvPr/>
        </p:nvSpPr>
        <p:spPr bwMode="auto">
          <a:xfrm>
            <a:off x="3602038" y="4360863"/>
            <a:ext cx="238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N</a:t>
            </a:r>
            <a:endParaRPr lang="en-US" altLang="en-US" sz="1200">
              <a:latin typeface="Engravers MT" panose="02090707080505020304" pitchFamily="18" charset="77"/>
            </a:endParaRPr>
          </a:p>
        </p:txBody>
      </p:sp>
      <p:sp>
        <p:nvSpPr>
          <p:cNvPr id="1077346" name="Rectangle 98">
            <a:extLst>
              <a:ext uri="{FF2B5EF4-FFF2-40B4-BE49-F238E27FC236}">
                <a16:creationId xmlns:a16="http://schemas.microsoft.com/office/drawing/2014/main" id="{B05FE981-DCEA-2641-ACB3-9E7E46F31867}"/>
              </a:ext>
            </a:extLst>
          </p:cNvPr>
          <p:cNvSpPr>
            <a:spLocks noChangeArrowheads="1"/>
          </p:cNvSpPr>
          <p:nvPr/>
        </p:nvSpPr>
        <p:spPr bwMode="auto">
          <a:xfrm>
            <a:off x="3622675" y="4703763"/>
            <a:ext cx="201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Z</a:t>
            </a:r>
            <a:endParaRPr lang="en-US" altLang="en-US" sz="1200">
              <a:latin typeface="Engravers MT" panose="02090707080505020304" pitchFamily="18" charset="77"/>
            </a:endParaRPr>
          </a:p>
        </p:txBody>
      </p:sp>
      <p:sp>
        <p:nvSpPr>
          <p:cNvPr id="1077347" name="Rectangle 99">
            <a:extLst>
              <a:ext uri="{FF2B5EF4-FFF2-40B4-BE49-F238E27FC236}">
                <a16:creationId xmlns:a16="http://schemas.microsoft.com/office/drawing/2014/main" id="{357AC8D0-A173-2942-82C4-EBC3DC09F5BC}"/>
              </a:ext>
            </a:extLst>
          </p:cNvPr>
          <p:cNvSpPr>
            <a:spLocks noChangeArrowheads="1"/>
          </p:cNvSpPr>
          <p:nvPr/>
        </p:nvSpPr>
        <p:spPr bwMode="auto">
          <a:xfrm>
            <a:off x="3602038" y="5337175"/>
            <a:ext cx="220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Y</a:t>
            </a:r>
            <a:endParaRPr lang="en-US" altLang="en-US" sz="1200">
              <a:latin typeface="Engravers MT" panose="02090707080505020304" pitchFamily="18" charset="77"/>
            </a:endParaRPr>
          </a:p>
        </p:txBody>
      </p:sp>
      <p:sp>
        <p:nvSpPr>
          <p:cNvPr id="1077348" name="Rectangle 100">
            <a:extLst>
              <a:ext uri="{FF2B5EF4-FFF2-40B4-BE49-F238E27FC236}">
                <a16:creationId xmlns:a16="http://schemas.microsoft.com/office/drawing/2014/main" id="{7F549C5E-BEB0-F945-9A73-7BF482491627}"/>
              </a:ext>
            </a:extLst>
          </p:cNvPr>
          <p:cNvSpPr>
            <a:spLocks noChangeArrowheads="1"/>
          </p:cNvSpPr>
          <p:nvPr/>
        </p:nvSpPr>
        <p:spPr bwMode="auto">
          <a:xfrm>
            <a:off x="3602038" y="5678488"/>
            <a:ext cx="238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a:solidFill>
                  <a:srgbClr val="000000"/>
                </a:solidFill>
                <a:latin typeface="Helvetica" pitchFamily="2" charset="0"/>
              </a:rPr>
              <a:t>D</a:t>
            </a:r>
            <a:endParaRPr lang="en-US" altLang="en-US" sz="1200">
              <a:latin typeface="Engravers MT" panose="02090707080505020304" pitchFamily="18" charset="77"/>
            </a:endParaRPr>
          </a:p>
        </p:txBody>
      </p:sp>
      <p:sp>
        <p:nvSpPr>
          <p:cNvPr id="1077349" name="Rectangle 101">
            <a:extLst>
              <a:ext uri="{FF2B5EF4-FFF2-40B4-BE49-F238E27FC236}">
                <a16:creationId xmlns:a16="http://schemas.microsoft.com/office/drawing/2014/main" id="{57BD8B1D-386F-0B48-BD3D-855782A8DA8B}"/>
              </a:ext>
            </a:extLst>
          </p:cNvPr>
          <p:cNvSpPr>
            <a:spLocks noChangeArrowheads="1"/>
          </p:cNvSpPr>
          <p:nvPr/>
        </p:nvSpPr>
        <p:spPr bwMode="auto">
          <a:xfrm>
            <a:off x="3603625" y="6613525"/>
            <a:ext cx="20161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sz="2600">
                <a:latin typeface="Helvetica" pitchFamily="2" charset="0"/>
              </a:rPr>
              <a:t>Z</a:t>
            </a:r>
            <a:endParaRPr lang="en-US" altLang="en-US" sz="1200">
              <a:latin typeface="Engravers MT" panose="02090707080505020304" pitchFamily="18" charset="77"/>
            </a:endParaRPr>
          </a:p>
        </p:txBody>
      </p:sp>
      <p:sp>
        <p:nvSpPr>
          <p:cNvPr id="1077350" name="Rectangle 102">
            <a:extLst>
              <a:ext uri="{FF2B5EF4-FFF2-40B4-BE49-F238E27FC236}">
                <a16:creationId xmlns:a16="http://schemas.microsoft.com/office/drawing/2014/main" id="{EE5A8202-3C2D-0949-A136-53AA37061053}"/>
              </a:ext>
            </a:extLst>
          </p:cNvPr>
          <p:cNvSpPr>
            <a:spLocks noChangeArrowheads="1"/>
          </p:cNvSpPr>
          <p:nvPr/>
        </p:nvSpPr>
        <p:spPr bwMode="auto">
          <a:xfrm>
            <a:off x="3443288" y="376238"/>
            <a:ext cx="145573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b="1">
                <a:solidFill>
                  <a:srgbClr val="000000"/>
                </a:solidFill>
                <a:latin typeface="Helvetica" pitchFamily="2" charset="0"/>
              </a:rPr>
              <a:t>Menguraikan The</a:t>
            </a:r>
            <a:endParaRPr lang="en-US" altLang="en-US" sz="1200">
              <a:latin typeface="Engravers MT" panose="02090707080505020304" pitchFamily="18" charset="77"/>
            </a:endParaRPr>
          </a:p>
        </p:txBody>
      </p:sp>
      <p:sp>
        <p:nvSpPr>
          <p:cNvPr id="1077351" name="Rectangle 103">
            <a:extLst>
              <a:ext uri="{FF2B5EF4-FFF2-40B4-BE49-F238E27FC236}">
                <a16:creationId xmlns:a16="http://schemas.microsoft.com/office/drawing/2014/main" id="{66B62B80-BCC1-BA48-BB93-39C8F4DC4C3D}"/>
              </a:ext>
            </a:extLst>
          </p:cNvPr>
          <p:cNvSpPr>
            <a:spLocks noChangeArrowheads="1"/>
          </p:cNvSpPr>
          <p:nvPr/>
        </p:nvSpPr>
        <p:spPr bwMode="auto">
          <a:xfrm>
            <a:off x="3289300" y="588963"/>
            <a:ext cx="13779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b="1">
                <a:solidFill>
                  <a:srgbClr val="000000"/>
                </a:solidFill>
                <a:latin typeface="Helvetica" pitchFamily="2" charset="0"/>
              </a:rPr>
              <a:t>Kitab Nabi-Nabi!</a:t>
            </a:r>
            <a:endParaRPr lang="en-US" altLang="en-US" sz="1200">
              <a:latin typeface="Engravers MT" panose="02090707080505020304" pitchFamily="18" charset="77"/>
            </a:endParaRPr>
          </a:p>
        </p:txBody>
      </p:sp>
      <p:sp>
        <p:nvSpPr>
          <p:cNvPr id="1077352" name="Rectangle 104">
            <a:extLst>
              <a:ext uri="{FF2B5EF4-FFF2-40B4-BE49-F238E27FC236}">
                <a16:creationId xmlns:a16="http://schemas.microsoft.com/office/drawing/2014/main" id="{99E45D93-E7BD-8344-8F6C-6C242C685A76}"/>
              </a:ext>
            </a:extLst>
          </p:cNvPr>
          <p:cNvSpPr>
            <a:spLocks noChangeArrowheads="1"/>
          </p:cNvSpPr>
          <p:nvPr/>
        </p:nvSpPr>
        <p:spPr bwMode="auto">
          <a:xfrm>
            <a:off x="4195763" y="862013"/>
            <a:ext cx="55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nda</a:t>
            </a:r>
            <a:endParaRPr lang="en-US" altLang="en-US" sz="1200" i="1">
              <a:latin typeface="Engravers MT" panose="02090707080505020304" pitchFamily="18" charset="77"/>
            </a:endParaRPr>
          </a:p>
        </p:txBody>
      </p:sp>
      <p:sp>
        <p:nvSpPr>
          <p:cNvPr id="1077353" name="Rectangle 105">
            <a:extLst>
              <a:ext uri="{FF2B5EF4-FFF2-40B4-BE49-F238E27FC236}">
                <a16:creationId xmlns:a16="http://schemas.microsoft.com/office/drawing/2014/main" id="{3AE98113-6049-574F-8C88-51373C66AB98}"/>
              </a:ext>
            </a:extLst>
          </p:cNvPr>
          <p:cNvSpPr>
            <a:spLocks noChangeArrowheads="1"/>
          </p:cNvSpPr>
          <p:nvPr/>
        </p:nvSpPr>
        <p:spPr bwMode="auto">
          <a:xfrm>
            <a:off x="3736975" y="1150938"/>
            <a:ext cx="642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arus</a:t>
            </a:r>
            <a:endParaRPr lang="en-US" altLang="en-US" sz="1200" i="1">
              <a:latin typeface="Engravers MT" panose="02090707080505020304" pitchFamily="18" charset="77"/>
            </a:endParaRPr>
          </a:p>
        </p:txBody>
      </p:sp>
      <p:sp>
        <p:nvSpPr>
          <p:cNvPr id="1077354" name="Rectangle 106">
            <a:extLst>
              <a:ext uri="{FF2B5EF4-FFF2-40B4-BE49-F238E27FC236}">
                <a16:creationId xmlns:a16="http://schemas.microsoft.com/office/drawing/2014/main" id="{9AC09E12-817D-A74B-8FA8-324DA16A9286}"/>
              </a:ext>
            </a:extLst>
          </p:cNvPr>
          <p:cNvSpPr>
            <a:spLocks noChangeArrowheads="1"/>
          </p:cNvSpPr>
          <p:nvPr/>
        </p:nvSpPr>
        <p:spPr bwMode="auto">
          <a:xfrm>
            <a:off x="4233863" y="1452563"/>
            <a:ext cx="606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akin</a:t>
            </a:r>
            <a:endParaRPr lang="en-US" altLang="en-US" sz="1200" i="1">
              <a:latin typeface="Engravers MT" panose="02090707080505020304" pitchFamily="18" charset="77"/>
            </a:endParaRPr>
          </a:p>
        </p:txBody>
      </p:sp>
      <p:sp>
        <p:nvSpPr>
          <p:cNvPr id="1077355" name="Rectangle 107">
            <a:extLst>
              <a:ext uri="{FF2B5EF4-FFF2-40B4-BE49-F238E27FC236}">
                <a16:creationId xmlns:a16="http://schemas.microsoft.com/office/drawing/2014/main" id="{A78F0546-46C5-274A-B1EC-4633AFE2F3CD}"/>
              </a:ext>
            </a:extLst>
          </p:cNvPr>
          <p:cNvSpPr>
            <a:spLocks noChangeArrowheads="1"/>
          </p:cNvSpPr>
          <p:nvPr/>
        </p:nvSpPr>
        <p:spPr bwMode="auto">
          <a:xfrm>
            <a:off x="4014788" y="2120900"/>
            <a:ext cx="698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esus</a:t>
            </a:r>
            <a:endParaRPr lang="en-US" altLang="en-US" sz="1200" i="1">
              <a:latin typeface="Engravers MT" panose="02090707080505020304" pitchFamily="18" charset="77"/>
            </a:endParaRPr>
          </a:p>
        </p:txBody>
      </p:sp>
      <p:sp>
        <p:nvSpPr>
          <p:cNvPr id="1077356" name="Rectangle 108">
            <a:extLst>
              <a:ext uri="{FF2B5EF4-FFF2-40B4-BE49-F238E27FC236}">
                <a16:creationId xmlns:a16="http://schemas.microsoft.com/office/drawing/2014/main" id="{D4BBE47F-4762-B44F-B744-449293E8F17D}"/>
              </a:ext>
            </a:extLst>
          </p:cNvPr>
          <p:cNvSpPr>
            <a:spLocks noChangeArrowheads="1"/>
          </p:cNvSpPr>
          <p:nvPr/>
        </p:nvSpPr>
        <p:spPr bwMode="auto">
          <a:xfrm>
            <a:off x="3898900" y="2439988"/>
            <a:ext cx="55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ang</a:t>
            </a:r>
            <a:endParaRPr lang="en-US" altLang="en-US" sz="1200" i="1">
              <a:latin typeface="Engravers MT" panose="02090707080505020304" pitchFamily="18" charset="77"/>
            </a:endParaRPr>
          </a:p>
        </p:txBody>
      </p:sp>
      <p:sp>
        <p:nvSpPr>
          <p:cNvPr id="1077357" name="Rectangle 109">
            <a:extLst>
              <a:ext uri="{FF2B5EF4-FFF2-40B4-BE49-F238E27FC236}">
                <a16:creationId xmlns:a16="http://schemas.microsoft.com/office/drawing/2014/main" id="{69BF592B-3EB9-7744-9D61-5F3A43A8C770}"/>
              </a:ext>
            </a:extLst>
          </p:cNvPr>
          <p:cNvSpPr>
            <a:spLocks noChangeArrowheads="1"/>
          </p:cNvSpPr>
          <p:nvPr/>
        </p:nvSpPr>
        <p:spPr bwMode="auto">
          <a:xfrm>
            <a:off x="3881438" y="2832100"/>
            <a:ext cx="11033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i="1">
                <a:solidFill>
                  <a:srgbClr val="000000"/>
                </a:solidFill>
                <a:latin typeface="Helvetica" pitchFamily="2" charset="0"/>
              </a:rPr>
              <a:t>enyelamatkan</a:t>
            </a:r>
          </a:p>
        </p:txBody>
      </p:sp>
      <p:sp>
        <p:nvSpPr>
          <p:cNvPr id="1077358" name="Rectangle 110">
            <a:extLst>
              <a:ext uri="{FF2B5EF4-FFF2-40B4-BE49-F238E27FC236}">
                <a16:creationId xmlns:a16="http://schemas.microsoft.com/office/drawing/2014/main" id="{F6C05686-12DA-1641-AAB6-2FE132A269D6}"/>
              </a:ext>
            </a:extLst>
          </p:cNvPr>
          <p:cNvSpPr>
            <a:spLocks noChangeArrowheads="1"/>
          </p:cNvSpPr>
          <p:nvPr/>
        </p:nvSpPr>
        <p:spPr bwMode="auto">
          <a:xfrm>
            <a:off x="3905250" y="3079750"/>
            <a:ext cx="661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rang</a:t>
            </a:r>
            <a:endParaRPr lang="en-US" altLang="en-US" sz="1200" i="1">
              <a:latin typeface="Engravers MT" panose="02090707080505020304" pitchFamily="18" charset="77"/>
            </a:endParaRPr>
          </a:p>
        </p:txBody>
      </p:sp>
      <p:sp>
        <p:nvSpPr>
          <p:cNvPr id="1077359" name="Rectangle 111">
            <a:extLst>
              <a:ext uri="{FF2B5EF4-FFF2-40B4-BE49-F238E27FC236}">
                <a16:creationId xmlns:a16="http://schemas.microsoft.com/office/drawing/2014/main" id="{886F632B-C1DA-A844-99E3-20A09DAA1A38}"/>
              </a:ext>
            </a:extLst>
          </p:cNvPr>
          <p:cNvSpPr>
            <a:spLocks noChangeArrowheads="1"/>
          </p:cNvSpPr>
          <p:nvPr/>
        </p:nvSpPr>
        <p:spPr bwMode="auto">
          <a:xfrm>
            <a:off x="3956050" y="4719638"/>
            <a:ext cx="973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aliman</a:t>
            </a:r>
            <a:endParaRPr lang="en-US" altLang="en-US" sz="1200" i="1">
              <a:latin typeface="Engravers MT" panose="02090707080505020304" pitchFamily="18" charset="77"/>
            </a:endParaRPr>
          </a:p>
        </p:txBody>
      </p:sp>
      <p:sp>
        <p:nvSpPr>
          <p:cNvPr id="1077360" name="Rectangle 112">
            <a:extLst>
              <a:ext uri="{FF2B5EF4-FFF2-40B4-BE49-F238E27FC236}">
                <a16:creationId xmlns:a16="http://schemas.microsoft.com/office/drawing/2014/main" id="{AE4DAA74-D03E-EA42-9902-B9B5EE3F9B6B}"/>
              </a:ext>
            </a:extLst>
          </p:cNvPr>
          <p:cNvSpPr>
            <a:spLocks noChangeArrowheads="1"/>
          </p:cNvSpPr>
          <p:nvPr/>
        </p:nvSpPr>
        <p:spPr bwMode="auto">
          <a:xfrm>
            <a:off x="3997325" y="5340350"/>
            <a:ext cx="55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ang</a:t>
            </a:r>
            <a:endParaRPr lang="en-US" altLang="en-US" sz="1200" i="1">
              <a:latin typeface="Engravers MT" panose="02090707080505020304" pitchFamily="18" charset="77"/>
            </a:endParaRPr>
          </a:p>
        </p:txBody>
      </p:sp>
      <p:sp>
        <p:nvSpPr>
          <p:cNvPr id="1077361" name="Rectangle 113">
            <a:extLst>
              <a:ext uri="{FF2B5EF4-FFF2-40B4-BE49-F238E27FC236}">
                <a16:creationId xmlns:a16="http://schemas.microsoft.com/office/drawing/2014/main" id="{4A7B6E67-6B1E-124F-8FC9-3C30E38B62D1}"/>
              </a:ext>
            </a:extLst>
          </p:cNvPr>
          <p:cNvSpPr>
            <a:spLocks noChangeArrowheads="1"/>
          </p:cNvSpPr>
          <p:nvPr/>
        </p:nvSpPr>
        <p:spPr bwMode="auto">
          <a:xfrm>
            <a:off x="3905250" y="5673725"/>
            <a:ext cx="809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600" i="1">
                <a:solidFill>
                  <a:srgbClr val="000000"/>
                </a:solidFill>
                <a:latin typeface="Helvetica" pitchFamily="2" charset="0"/>
              </a:rPr>
              <a:t> ianut</a:t>
            </a:r>
            <a:endParaRPr lang="en-US" altLang="en-US" sz="1200" i="1">
              <a:latin typeface="Engravers MT" panose="02090707080505020304" pitchFamily="18" charset="77"/>
            </a:endParaRPr>
          </a:p>
        </p:txBody>
      </p:sp>
      <p:sp>
        <p:nvSpPr>
          <p:cNvPr id="1077362" name="Rectangle 114">
            <a:extLst>
              <a:ext uri="{FF2B5EF4-FFF2-40B4-BE49-F238E27FC236}">
                <a16:creationId xmlns:a16="http://schemas.microsoft.com/office/drawing/2014/main" id="{9F3ECEB3-C256-FF43-8CF2-61D5082B8F7C}"/>
              </a:ext>
            </a:extLst>
          </p:cNvPr>
          <p:cNvSpPr>
            <a:spLocks noChangeArrowheads="1"/>
          </p:cNvSpPr>
          <p:nvPr/>
        </p:nvSpPr>
        <p:spPr bwMode="auto">
          <a:xfrm>
            <a:off x="3578225" y="6948488"/>
            <a:ext cx="27463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sz="2600">
                <a:latin typeface="Helvetica" pitchFamily="2" charset="0"/>
              </a:rPr>
              <a:t>M</a:t>
            </a:r>
            <a:endParaRPr lang="en-US" altLang="en-US" sz="1200">
              <a:latin typeface="Engravers MT" panose="02090707080505020304" pitchFamily="18" charset="77"/>
            </a:endParaRPr>
          </a:p>
        </p:txBody>
      </p:sp>
      <p:sp>
        <p:nvSpPr>
          <p:cNvPr id="1077363" name="Rectangle 115">
            <a:extLst>
              <a:ext uri="{FF2B5EF4-FFF2-40B4-BE49-F238E27FC236}">
                <a16:creationId xmlns:a16="http://schemas.microsoft.com/office/drawing/2014/main" id="{1C2C9F4F-3363-2F40-A598-79E1A20E1055}"/>
              </a:ext>
            </a:extLst>
          </p:cNvPr>
          <p:cNvSpPr>
            <a:spLocks noChangeArrowheads="1"/>
          </p:cNvSpPr>
          <p:nvPr/>
        </p:nvSpPr>
        <p:spPr bwMode="auto">
          <a:xfrm>
            <a:off x="3598863" y="6311900"/>
            <a:ext cx="2381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sz="2600">
                <a:latin typeface="Helvetica" pitchFamily="2" charset="0"/>
              </a:rPr>
              <a:t>H</a:t>
            </a:r>
            <a:endParaRPr lang="en-US" altLang="en-US" sz="1200">
              <a:latin typeface="Engravers MT" panose="02090707080505020304" pitchFamily="18" charset="77"/>
            </a:endParaRPr>
          </a:p>
        </p:txBody>
      </p:sp>
      <p:sp>
        <p:nvSpPr>
          <p:cNvPr id="1077364" name="Rectangle 116">
            <a:extLst>
              <a:ext uri="{FF2B5EF4-FFF2-40B4-BE49-F238E27FC236}">
                <a16:creationId xmlns:a16="http://schemas.microsoft.com/office/drawing/2014/main" id="{3D6FDCFB-A772-6B46-8E21-C61CC827FB8C}"/>
              </a:ext>
            </a:extLst>
          </p:cNvPr>
          <p:cNvSpPr>
            <a:spLocks noChangeArrowheads="1"/>
          </p:cNvSpPr>
          <p:nvPr/>
        </p:nvSpPr>
        <p:spPr bwMode="auto">
          <a:xfrm>
            <a:off x="3805238" y="6278563"/>
            <a:ext cx="966787"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r>
              <a:rPr lang="en-US" altLang="en-US" sz="2600" i="1">
                <a:latin typeface="Helvetica" pitchFamily="2" charset="0"/>
              </a:rPr>
              <a:t>akim</a:t>
            </a:r>
            <a:endParaRPr lang="en-US" altLang="en-US" sz="1200" i="1">
              <a:latin typeface="Engravers MT" panose="02090707080505020304" pitchFamily="18" charset="77"/>
            </a:endParaRPr>
          </a:p>
        </p:txBody>
      </p:sp>
      <p:sp>
        <p:nvSpPr>
          <p:cNvPr id="1077365" name="Rectangle 117">
            <a:extLst>
              <a:ext uri="{FF2B5EF4-FFF2-40B4-BE49-F238E27FC236}">
                <a16:creationId xmlns:a16="http://schemas.microsoft.com/office/drawing/2014/main" id="{CAF2D37C-C7E0-5840-A8D1-00AD153F29EA}"/>
              </a:ext>
            </a:extLst>
          </p:cNvPr>
          <p:cNvSpPr>
            <a:spLocks noChangeArrowheads="1"/>
          </p:cNvSpPr>
          <p:nvPr/>
        </p:nvSpPr>
        <p:spPr bwMode="auto">
          <a:xfrm>
            <a:off x="4013200" y="6629400"/>
            <a:ext cx="82708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sz="2600" i="1">
                <a:latin typeface="Helvetica" pitchFamily="2" charset="0"/>
              </a:rPr>
              <a:t>aman</a:t>
            </a:r>
            <a:endParaRPr lang="en-US" altLang="en-US" sz="1200" i="1">
              <a:latin typeface="Engravers MT" panose="02090707080505020304" pitchFamily="18" charset="77"/>
            </a:endParaRPr>
          </a:p>
        </p:txBody>
      </p:sp>
      <p:sp>
        <p:nvSpPr>
          <p:cNvPr id="1077366" name="Rectangle 118">
            <a:extLst>
              <a:ext uri="{FF2B5EF4-FFF2-40B4-BE49-F238E27FC236}">
                <a16:creationId xmlns:a16="http://schemas.microsoft.com/office/drawing/2014/main" id="{98B525A8-15D5-9E44-B63D-C64DD5E853CF}"/>
              </a:ext>
            </a:extLst>
          </p:cNvPr>
          <p:cNvSpPr>
            <a:spLocks noChangeArrowheads="1"/>
          </p:cNvSpPr>
          <p:nvPr/>
        </p:nvSpPr>
        <p:spPr bwMode="auto">
          <a:xfrm>
            <a:off x="3990975" y="6986588"/>
            <a:ext cx="84613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sz="2600" i="1">
                <a:latin typeface="Helvetica" pitchFamily="2" charset="0"/>
              </a:rPr>
              <a:t>odern</a:t>
            </a:r>
            <a:endParaRPr lang="en-US" altLang="en-US" sz="1200" i="1">
              <a:latin typeface="Engravers MT" panose="02090707080505020304" pitchFamily="18" charset="77"/>
            </a:endParaRPr>
          </a:p>
        </p:txBody>
      </p:sp>
      <p:sp>
        <p:nvSpPr>
          <p:cNvPr id="1077367" name="Rectangle 119">
            <a:extLst>
              <a:ext uri="{FF2B5EF4-FFF2-40B4-BE49-F238E27FC236}">
                <a16:creationId xmlns:a16="http://schemas.microsoft.com/office/drawing/2014/main" id="{50126E07-41F9-6343-B674-8C8853053783}"/>
              </a:ext>
            </a:extLst>
          </p:cNvPr>
          <p:cNvSpPr>
            <a:spLocks noChangeArrowheads="1"/>
          </p:cNvSpPr>
          <p:nvPr/>
        </p:nvSpPr>
        <p:spPr bwMode="auto">
          <a:xfrm>
            <a:off x="3557588" y="3627438"/>
            <a:ext cx="1216025"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2800">
                <a:latin typeface="Helvetica" pitchFamily="2" charset="0"/>
              </a:rPr>
              <a:t>Y</a:t>
            </a:r>
          </a:p>
        </p:txBody>
      </p:sp>
      <p:sp>
        <p:nvSpPr>
          <p:cNvPr id="1077368" name="Rectangle 120">
            <a:extLst>
              <a:ext uri="{FF2B5EF4-FFF2-40B4-BE49-F238E27FC236}">
                <a16:creationId xmlns:a16="http://schemas.microsoft.com/office/drawing/2014/main" id="{CC50E73A-0F5A-8442-AF42-DAD6BC2A5313}"/>
              </a:ext>
            </a:extLst>
          </p:cNvPr>
          <p:cNvSpPr>
            <a:spLocks noChangeArrowheads="1"/>
          </p:cNvSpPr>
          <p:nvPr/>
        </p:nvSpPr>
        <p:spPr bwMode="auto">
          <a:xfrm>
            <a:off x="3913188" y="3970338"/>
            <a:ext cx="1301750"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2800" i="1">
                <a:latin typeface="Helvetica" pitchFamily="2" charset="0"/>
              </a:rPr>
              <a:t>apus</a:t>
            </a:r>
          </a:p>
        </p:txBody>
      </p:sp>
      <p:sp>
        <p:nvSpPr>
          <p:cNvPr id="1077369" name="Rectangle 121">
            <a:extLst>
              <a:ext uri="{FF2B5EF4-FFF2-40B4-BE49-F238E27FC236}">
                <a16:creationId xmlns:a16="http://schemas.microsoft.com/office/drawing/2014/main" id="{265276A7-B3DC-8644-87D8-30641BCF5C26}"/>
              </a:ext>
            </a:extLst>
          </p:cNvPr>
          <p:cNvSpPr>
            <a:spLocks noChangeArrowheads="1"/>
          </p:cNvSpPr>
          <p:nvPr/>
        </p:nvSpPr>
        <p:spPr bwMode="auto">
          <a:xfrm>
            <a:off x="3952875" y="4338638"/>
            <a:ext cx="8604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2400" i="1">
                <a:latin typeface="Helvetica" pitchFamily="2" charset="0"/>
              </a:rPr>
              <a:t>ilai</a:t>
            </a:r>
          </a:p>
        </p:txBody>
      </p:sp>
      <p:sp>
        <p:nvSpPr>
          <p:cNvPr id="1077370" name="Rectangle 122">
            <a:extLst>
              <a:ext uri="{FF2B5EF4-FFF2-40B4-BE49-F238E27FC236}">
                <a16:creationId xmlns:a16="http://schemas.microsoft.com/office/drawing/2014/main" id="{020BBB40-5F50-CA4F-AF5C-4943333B6620}"/>
              </a:ext>
            </a:extLst>
          </p:cNvPr>
          <p:cNvSpPr>
            <a:spLocks noChangeArrowheads="1"/>
          </p:cNvSpPr>
          <p:nvPr/>
        </p:nvSpPr>
        <p:spPr bwMode="auto">
          <a:xfrm>
            <a:off x="-73025" y="2462213"/>
            <a:ext cx="1385888" cy="5826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YEHUDA:</a:t>
            </a:r>
          </a:p>
          <a:p>
            <a:pPr>
              <a:lnSpc>
                <a:spcPct val="65000"/>
              </a:lnSpc>
              <a:spcBef>
                <a:spcPct val="50000"/>
              </a:spcBef>
            </a:pPr>
            <a:r>
              <a:rPr lang="en-US" altLang="en-US" b="1" i="1" u="sng">
                <a:solidFill>
                  <a:schemeClr val="bg1"/>
                </a:solidFill>
                <a:latin typeface="Helvetica" pitchFamily="2" charset="0"/>
              </a:rPr>
              <a:t>MEROSOT</a:t>
            </a:r>
          </a:p>
        </p:txBody>
      </p:sp>
      <p:sp>
        <p:nvSpPr>
          <p:cNvPr id="1077371" name="Rectangle 123">
            <a:extLst>
              <a:ext uri="{FF2B5EF4-FFF2-40B4-BE49-F238E27FC236}">
                <a16:creationId xmlns:a16="http://schemas.microsoft.com/office/drawing/2014/main" id="{96C528BA-158F-5648-B6A3-C8ADDB45E576}"/>
              </a:ext>
            </a:extLst>
          </p:cNvPr>
          <p:cNvSpPr>
            <a:spLocks noChangeArrowheads="1"/>
          </p:cNvSpPr>
          <p:nvPr/>
        </p:nvSpPr>
        <p:spPr bwMode="auto">
          <a:xfrm>
            <a:off x="-82550" y="6505575"/>
            <a:ext cx="1385888" cy="582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YEHUDA:</a:t>
            </a:r>
          </a:p>
          <a:p>
            <a:pPr>
              <a:lnSpc>
                <a:spcPct val="65000"/>
              </a:lnSpc>
              <a:spcBef>
                <a:spcPct val="50000"/>
              </a:spcBef>
            </a:pPr>
            <a:r>
              <a:rPr lang="en-US" altLang="en-US" b="1" i="1" u="sng">
                <a:solidFill>
                  <a:schemeClr val="bg1"/>
                </a:solidFill>
                <a:latin typeface="Helvetica" pitchFamily="2" charset="0"/>
              </a:rPr>
              <a:t>KEMBALI</a:t>
            </a:r>
          </a:p>
        </p:txBody>
      </p:sp>
      <p:sp>
        <p:nvSpPr>
          <p:cNvPr id="1077372" name="Rectangle 124">
            <a:extLst>
              <a:ext uri="{FF2B5EF4-FFF2-40B4-BE49-F238E27FC236}">
                <a16:creationId xmlns:a16="http://schemas.microsoft.com/office/drawing/2014/main" id="{F125AD8F-C8F8-3249-9F21-75EE66DB4D99}"/>
              </a:ext>
            </a:extLst>
          </p:cNvPr>
          <p:cNvSpPr>
            <a:spLocks noChangeArrowheads="1"/>
          </p:cNvSpPr>
          <p:nvPr/>
        </p:nvSpPr>
        <p:spPr bwMode="auto">
          <a:xfrm>
            <a:off x="-63500" y="1074738"/>
            <a:ext cx="1385888" cy="7604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ISRAEL:</a:t>
            </a:r>
          </a:p>
          <a:p>
            <a:pPr>
              <a:lnSpc>
                <a:spcPct val="65000"/>
              </a:lnSpc>
              <a:spcBef>
                <a:spcPct val="50000"/>
              </a:spcBef>
            </a:pPr>
            <a:r>
              <a:rPr lang="en-US" altLang="en-US" b="1">
                <a:solidFill>
                  <a:schemeClr val="bg1"/>
                </a:solidFill>
                <a:latin typeface="Helvetica" pitchFamily="2" charset="0"/>
              </a:rPr>
              <a:t>HANYA (Utara.)</a:t>
            </a:r>
            <a:endParaRPr lang="en-US" altLang="en-US" b="1" i="1" u="sng">
              <a:solidFill>
                <a:schemeClr val="bg1"/>
              </a:solidFill>
              <a:latin typeface="Helvetica" pitchFamily="2" charset="0"/>
            </a:endParaRPr>
          </a:p>
        </p:txBody>
      </p:sp>
      <p:sp>
        <p:nvSpPr>
          <p:cNvPr id="1077373" name="Freeform 125">
            <a:extLst>
              <a:ext uri="{FF2B5EF4-FFF2-40B4-BE49-F238E27FC236}">
                <a16:creationId xmlns:a16="http://schemas.microsoft.com/office/drawing/2014/main" id="{77F0E3DF-D862-F64A-BA06-FAE73B5BA957}"/>
              </a:ext>
            </a:extLst>
          </p:cNvPr>
          <p:cNvSpPr>
            <a:spLocks/>
          </p:cNvSpPr>
          <p:nvPr/>
        </p:nvSpPr>
        <p:spPr bwMode="auto">
          <a:xfrm>
            <a:off x="514350" y="3611563"/>
            <a:ext cx="120650" cy="396875"/>
          </a:xfrm>
          <a:custGeom>
            <a:avLst/>
            <a:gdLst>
              <a:gd name="T0" fmla="*/ 45 w 357"/>
              <a:gd name="T1" fmla="*/ 0 h 1173"/>
              <a:gd name="T2" fmla="*/ 357 w 357"/>
              <a:gd name="T3" fmla="*/ 1162 h 1173"/>
              <a:gd name="T4" fmla="*/ 312 w 357"/>
              <a:gd name="T5" fmla="*/ 1173 h 1173"/>
              <a:gd name="T6" fmla="*/ 0 w 357"/>
              <a:gd name="T7" fmla="*/ 11 h 1173"/>
              <a:gd name="T8" fmla="*/ 45 w 357"/>
              <a:gd name="T9" fmla="*/ 0 h 1173"/>
            </a:gdLst>
            <a:ahLst/>
            <a:cxnLst>
              <a:cxn ang="0">
                <a:pos x="T0" y="T1"/>
              </a:cxn>
              <a:cxn ang="0">
                <a:pos x="T2" y="T3"/>
              </a:cxn>
              <a:cxn ang="0">
                <a:pos x="T4" y="T5"/>
              </a:cxn>
              <a:cxn ang="0">
                <a:pos x="T6" y="T7"/>
              </a:cxn>
              <a:cxn ang="0">
                <a:pos x="T8" y="T9"/>
              </a:cxn>
            </a:cxnLst>
            <a:rect l="0" t="0" r="r" b="b"/>
            <a:pathLst>
              <a:path w="357" h="1173">
                <a:moveTo>
                  <a:pt x="45" y="0"/>
                </a:moveTo>
                <a:lnTo>
                  <a:pt x="357" y="1162"/>
                </a:lnTo>
                <a:lnTo>
                  <a:pt x="312" y="1173"/>
                </a:lnTo>
                <a:lnTo>
                  <a:pt x="0" y="11"/>
                </a:lnTo>
                <a:lnTo>
                  <a:pt x="45" y="0"/>
                </a:lnTo>
                <a:close/>
              </a:path>
            </a:pathLst>
          </a:custGeom>
          <a:solidFill>
            <a:srgbClr val="000000"/>
          </a:solidFill>
          <a:ln w="57150" cmpd="sng">
            <a:solidFill>
              <a:srgbClr val="000000"/>
            </a:solidFill>
            <a:round/>
            <a:headEnd/>
            <a:tailEnd/>
          </a:ln>
        </p:spPr>
        <p:txBody>
          <a:bodyPr/>
          <a:lstStyle/>
          <a:p>
            <a:endParaRPr lang="en-US"/>
          </a:p>
        </p:txBody>
      </p:sp>
      <p:sp>
        <p:nvSpPr>
          <p:cNvPr id="1077374" name="Rectangle 126">
            <a:extLst>
              <a:ext uri="{FF2B5EF4-FFF2-40B4-BE49-F238E27FC236}">
                <a16:creationId xmlns:a16="http://schemas.microsoft.com/office/drawing/2014/main" id="{E668DC33-B751-AD42-994D-EF96A5EDFAFA}"/>
              </a:ext>
            </a:extLst>
          </p:cNvPr>
          <p:cNvSpPr>
            <a:spLocks noChangeArrowheads="1"/>
          </p:cNvSpPr>
          <p:nvPr/>
        </p:nvSpPr>
        <p:spPr bwMode="auto">
          <a:xfrm>
            <a:off x="0" y="4241800"/>
            <a:ext cx="1385888" cy="582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YEHUDA:</a:t>
            </a:r>
          </a:p>
          <a:p>
            <a:pPr>
              <a:lnSpc>
                <a:spcPct val="65000"/>
              </a:lnSpc>
              <a:spcBef>
                <a:spcPct val="50000"/>
              </a:spcBef>
            </a:pPr>
            <a:r>
              <a:rPr lang="en-US" altLang="en-US" b="1" i="1" u="sng">
                <a:solidFill>
                  <a:schemeClr val="bg1"/>
                </a:solidFill>
                <a:latin typeface="Helvetica" pitchFamily="2" charset="0"/>
              </a:rPr>
              <a:t>KRISIS</a:t>
            </a:r>
          </a:p>
        </p:txBody>
      </p:sp>
      <p:sp>
        <p:nvSpPr>
          <p:cNvPr id="1077375" name="Freeform 127">
            <a:extLst>
              <a:ext uri="{FF2B5EF4-FFF2-40B4-BE49-F238E27FC236}">
                <a16:creationId xmlns:a16="http://schemas.microsoft.com/office/drawing/2014/main" id="{625FAE6B-6C5C-9F40-A110-882CE3C694BD}"/>
              </a:ext>
            </a:extLst>
          </p:cNvPr>
          <p:cNvSpPr>
            <a:spLocks/>
          </p:cNvSpPr>
          <p:nvPr/>
        </p:nvSpPr>
        <p:spPr bwMode="auto">
          <a:xfrm>
            <a:off x="915988" y="4945063"/>
            <a:ext cx="117475" cy="481012"/>
          </a:xfrm>
          <a:custGeom>
            <a:avLst/>
            <a:gdLst>
              <a:gd name="T0" fmla="*/ 45 w 357"/>
              <a:gd name="T1" fmla="*/ 0 h 1173"/>
              <a:gd name="T2" fmla="*/ 357 w 357"/>
              <a:gd name="T3" fmla="*/ 1162 h 1173"/>
              <a:gd name="T4" fmla="*/ 312 w 357"/>
              <a:gd name="T5" fmla="*/ 1173 h 1173"/>
              <a:gd name="T6" fmla="*/ 0 w 357"/>
              <a:gd name="T7" fmla="*/ 11 h 1173"/>
              <a:gd name="T8" fmla="*/ 45 w 357"/>
              <a:gd name="T9" fmla="*/ 0 h 1173"/>
            </a:gdLst>
            <a:ahLst/>
            <a:cxnLst>
              <a:cxn ang="0">
                <a:pos x="T0" y="T1"/>
              </a:cxn>
              <a:cxn ang="0">
                <a:pos x="T2" y="T3"/>
              </a:cxn>
              <a:cxn ang="0">
                <a:pos x="T4" y="T5"/>
              </a:cxn>
              <a:cxn ang="0">
                <a:pos x="T6" y="T7"/>
              </a:cxn>
              <a:cxn ang="0">
                <a:pos x="T8" y="T9"/>
              </a:cxn>
            </a:cxnLst>
            <a:rect l="0" t="0" r="r" b="b"/>
            <a:pathLst>
              <a:path w="357" h="1173">
                <a:moveTo>
                  <a:pt x="45" y="0"/>
                </a:moveTo>
                <a:lnTo>
                  <a:pt x="357" y="1162"/>
                </a:lnTo>
                <a:lnTo>
                  <a:pt x="312" y="1173"/>
                </a:lnTo>
                <a:lnTo>
                  <a:pt x="0" y="11"/>
                </a:lnTo>
                <a:lnTo>
                  <a:pt x="45" y="0"/>
                </a:lnTo>
                <a:close/>
              </a:path>
            </a:pathLst>
          </a:custGeom>
          <a:solidFill>
            <a:srgbClr val="000000"/>
          </a:solidFill>
          <a:ln w="57150" cmpd="sng">
            <a:solidFill>
              <a:srgbClr val="000000"/>
            </a:solidFill>
            <a:round/>
            <a:headEnd/>
            <a:tailEnd/>
          </a:ln>
        </p:spPr>
        <p:txBody>
          <a:bodyPr/>
          <a:lstStyle/>
          <a:p>
            <a:endParaRPr lang="en-US"/>
          </a:p>
        </p:txBody>
      </p:sp>
      <p:sp>
        <p:nvSpPr>
          <p:cNvPr id="1077376" name="Rectangle 128">
            <a:extLst>
              <a:ext uri="{FF2B5EF4-FFF2-40B4-BE49-F238E27FC236}">
                <a16:creationId xmlns:a16="http://schemas.microsoft.com/office/drawing/2014/main" id="{8E05F500-C3D4-B043-B86A-A927A811666C}"/>
              </a:ext>
            </a:extLst>
          </p:cNvPr>
          <p:cNvSpPr>
            <a:spLocks noChangeArrowheads="1"/>
          </p:cNvSpPr>
          <p:nvPr/>
        </p:nvSpPr>
        <p:spPr bwMode="auto">
          <a:xfrm>
            <a:off x="0" y="5497513"/>
            <a:ext cx="1385888" cy="7604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spcBef>
                <a:spcPct val="50000"/>
              </a:spcBef>
            </a:pPr>
            <a:r>
              <a:rPr lang="en-US" altLang="en-US" b="1">
                <a:solidFill>
                  <a:schemeClr val="bg1"/>
                </a:solidFill>
                <a:latin typeface="Helvetica" pitchFamily="2" charset="0"/>
              </a:rPr>
              <a:t>YEHUDA:</a:t>
            </a:r>
          </a:p>
          <a:p>
            <a:pPr>
              <a:lnSpc>
                <a:spcPct val="65000"/>
              </a:lnSpc>
              <a:spcBef>
                <a:spcPct val="50000"/>
              </a:spcBef>
            </a:pPr>
            <a:r>
              <a:rPr lang="en-US" altLang="en-US" b="1" i="1" u="sng">
                <a:solidFill>
                  <a:schemeClr val="bg1"/>
                </a:solidFill>
                <a:latin typeface="Helvetica" pitchFamily="2" charset="0"/>
              </a:rPr>
              <a:t>PEMBUANGAN</a:t>
            </a:r>
          </a:p>
        </p:txBody>
      </p:sp>
      <p:sp>
        <p:nvSpPr>
          <p:cNvPr id="1077377" name="Rectangle 129">
            <a:extLst>
              <a:ext uri="{FF2B5EF4-FFF2-40B4-BE49-F238E27FC236}">
                <a16:creationId xmlns:a16="http://schemas.microsoft.com/office/drawing/2014/main" id="{DDCF340A-1980-5146-88D1-0FE53A6F6CD2}"/>
              </a:ext>
            </a:extLst>
          </p:cNvPr>
          <p:cNvSpPr>
            <a:spLocks noChangeArrowheads="1"/>
          </p:cNvSpPr>
          <p:nvPr/>
        </p:nvSpPr>
        <p:spPr bwMode="auto">
          <a:xfrm>
            <a:off x="3430588" y="330200"/>
            <a:ext cx="1620837" cy="7135813"/>
          </a:xfrm>
          <a:prstGeom prst="rect">
            <a:avLst/>
          </a:prstGeom>
          <a:noFill/>
          <a:ln w="793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7378" name="Rectangle 130">
            <a:extLst>
              <a:ext uri="{FF2B5EF4-FFF2-40B4-BE49-F238E27FC236}">
                <a16:creationId xmlns:a16="http://schemas.microsoft.com/office/drawing/2014/main" id="{2E7BE2EF-6627-1B4F-9ED6-1F620AE7BE8E}"/>
              </a:ext>
            </a:extLst>
          </p:cNvPr>
          <p:cNvSpPr>
            <a:spLocks noChangeArrowheads="1"/>
          </p:cNvSpPr>
          <p:nvPr/>
        </p:nvSpPr>
        <p:spPr bwMode="auto">
          <a:xfrm>
            <a:off x="1493838" y="3309938"/>
            <a:ext cx="911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200" b="1">
                <a:solidFill>
                  <a:srgbClr val="000000"/>
                </a:solidFill>
                <a:latin typeface="Helvetica" pitchFamily="2" charset="0"/>
              </a:rPr>
              <a:t>         (Edom)</a:t>
            </a:r>
            <a:endParaRPr lang="en-US" altLang="en-US" sz="1200">
              <a:latin typeface="Helvetica" pitchFamily="2" charset="0"/>
            </a:endParaRPr>
          </a:p>
        </p:txBody>
      </p:sp>
      <p:sp>
        <p:nvSpPr>
          <p:cNvPr id="1077379" name="Text Box 131">
            <a:extLst>
              <a:ext uri="{FF2B5EF4-FFF2-40B4-BE49-F238E27FC236}">
                <a16:creationId xmlns:a16="http://schemas.microsoft.com/office/drawing/2014/main" id="{C065E870-24BD-864B-B37C-681E7D26A18E}"/>
              </a:ext>
            </a:extLst>
          </p:cNvPr>
          <p:cNvSpPr txBox="1">
            <a:spLocks noChangeArrowheads="1"/>
          </p:cNvSpPr>
          <p:nvPr/>
        </p:nvSpPr>
        <p:spPr bwMode="auto">
          <a:xfrm>
            <a:off x="1898650" y="4754563"/>
            <a:ext cx="11303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200" b="1">
                <a:latin typeface="Helvetica" pitchFamily="2" charset="0"/>
              </a:rPr>
              <a:t>(Niniwe)</a:t>
            </a:r>
          </a:p>
        </p:txBody>
      </p:sp>
      <p:sp>
        <p:nvSpPr>
          <p:cNvPr id="1077380" name="Rectangle 132">
            <a:extLst>
              <a:ext uri="{FF2B5EF4-FFF2-40B4-BE49-F238E27FC236}">
                <a16:creationId xmlns:a16="http://schemas.microsoft.com/office/drawing/2014/main" id="{992D0B61-E2B3-1E44-B73D-D1599E4EFF8C}"/>
              </a:ext>
            </a:extLst>
          </p:cNvPr>
          <p:cNvSpPr>
            <a:spLocks noChangeArrowheads="1"/>
          </p:cNvSpPr>
          <p:nvPr/>
        </p:nvSpPr>
        <p:spPr bwMode="auto">
          <a:xfrm>
            <a:off x="1816100" y="1662113"/>
            <a:ext cx="593725" cy="182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200" b="1">
                <a:latin typeface="Arial" panose="020B0604020202020204" pitchFamily="34" charset="0"/>
              </a:rPr>
              <a:t>(Niniwe)</a:t>
            </a:r>
            <a:endParaRPr lang="en-US" altLang="en-US" sz="1200">
              <a:latin typeface="Arial" panose="020B0604020202020204" pitchFamily="34" charset="0"/>
            </a:endParaRPr>
          </a:p>
        </p:txBody>
      </p:sp>
      <p:sp>
        <p:nvSpPr>
          <p:cNvPr id="1077381" name="Rectangle 133">
            <a:extLst>
              <a:ext uri="{FF2B5EF4-FFF2-40B4-BE49-F238E27FC236}">
                <a16:creationId xmlns:a16="http://schemas.microsoft.com/office/drawing/2014/main" id="{3D1C2CAD-5199-6845-87DE-AA1C9C2F9289}"/>
              </a:ext>
            </a:extLst>
          </p:cNvPr>
          <p:cNvSpPr>
            <a:spLocks noChangeArrowheads="1"/>
          </p:cNvSpPr>
          <p:nvPr/>
        </p:nvSpPr>
        <p:spPr bwMode="auto">
          <a:xfrm>
            <a:off x="1685925" y="309403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Obaja</a:t>
            </a:r>
            <a:endParaRPr lang="en-US" altLang="en-US" sz="1600">
              <a:latin typeface="Helvetica" pitchFamily="2" charset="0"/>
            </a:endParaRPr>
          </a:p>
        </p:txBody>
      </p:sp>
      <p:sp>
        <p:nvSpPr>
          <p:cNvPr id="1077382" name="Rectangle 134">
            <a:extLst>
              <a:ext uri="{FF2B5EF4-FFF2-40B4-BE49-F238E27FC236}">
                <a16:creationId xmlns:a16="http://schemas.microsoft.com/office/drawing/2014/main" id="{1FAE1EC9-986C-AC42-BFDA-995545326755}"/>
              </a:ext>
            </a:extLst>
          </p:cNvPr>
          <p:cNvSpPr>
            <a:spLocks noChangeArrowheads="1"/>
          </p:cNvSpPr>
          <p:nvPr/>
        </p:nvSpPr>
        <p:spPr bwMode="auto">
          <a:xfrm>
            <a:off x="1887538" y="2243138"/>
            <a:ext cx="78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Yesaya</a:t>
            </a:r>
            <a:endParaRPr lang="en-US" altLang="en-US">
              <a:latin typeface="Helvetica" pitchFamily="2" charset="0"/>
            </a:endParaRPr>
          </a:p>
        </p:txBody>
      </p:sp>
      <p:sp>
        <p:nvSpPr>
          <p:cNvPr id="1077383" name="Rectangle 135">
            <a:extLst>
              <a:ext uri="{FF2B5EF4-FFF2-40B4-BE49-F238E27FC236}">
                <a16:creationId xmlns:a16="http://schemas.microsoft.com/office/drawing/2014/main" id="{2AA7BEE5-40D8-8C4C-B887-1C79BE93A504}"/>
              </a:ext>
            </a:extLst>
          </p:cNvPr>
          <p:cNvSpPr>
            <a:spLocks noChangeArrowheads="1"/>
          </p:cNvSpPr>
          <p:nvPr/>
        </p:nvSpPr>
        <p:spPr bwMode="auto">
          <a:xfrm>
            <a:off x="1847850" y="2849563"/>
            <a:ext cx="647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Mikha</a:t>
            </a:r>
            <a:endParaRPr lang="en-US" altLang="en-US">
              <a:latin typeface="Helvetica" pitchFamily="2" charset="0"/>
            </a:endParaRPr>
          </a:p>
        </p:txBody>
      </p:sp>
      <p:sp>
        <p:nvSpPr>
          <p:cNvPr id="1077384" name="Rectangle 136">
            <a:extLst>
              <a:ext uri="{FF2B5EF4-FFF2-40B4-BE49-F238E27FC236}">
                <a16:creationId xmlns:a16="http://schemas.microsoft.com/office/drawing/2014/main" id="{6E28F4B4-3CAF-C447-9D4E-E3561F1F42DC}"/>
              </a:ext>
            </a:extLst>
          </p:cNvPr>
          <p:cNvSpPr>
            <a:spLocks noChangeArrowheads="1"/>
          </p:cNvSpPr>
          <p:nvPr/>
        </p:nvSpPr>
        <p:spPr bwMode="auto">
          <a:xfrm>
            <a:off x="1958975" y="2530475"/>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Yoel</a:t>
            </a:r>
            <a:endParaRPr lang="en-US" altLang="en-US">
              <a:latin typeface="Helvetica" pitchFamily="2" charset="0"/>
            </a:endParaRPr>
          </a:p>
        </p:txBody>
      </p:sp>
      <p:sp>
        <p:nvSpPr>
          <p:cNvPr id="1077385" name="Rectangle 137">
            <a:extLst>
              <a:ext uri="{FF2B5EF4-FFF2-40B4-BE49-F238E27FC236}">
                <a16:creationId xmlns:a16="http://schemas.microsoft.com/office/drawing/2014/main" id="{9ADEFB9B-C0AA-7843-B06F-0DB1EF538C25}"/>
              </a:ext>
            </a:extLst>
          </p:cNvPr>
          <p:cNvSpPr>
            <a:spLocks noChangeArrowheads="1"/>
          </p:cNvSpPr>
          <p:nvPr/>
        </p:nvSpPr>
        <p:spPr bwMode="auto">
          <a:xfrm>
            <a:off x="1736725" y="3857625"/>
            <a:ext cx="7429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500" b="1">
                <a:solidFill>
                  <a:srgbClr val="000000"/>
                </a:solidFill>
                <a:latin typeface="Helvetica" pitchFamily="2" charset="0"/>
              </a:rPr>
              <a:t>Yeremia</a:t>
            </a:r>
            <a:endParaRPr lang="en-US" altLang="en-US" sz="1400">
              <a:latin typeface="Helvetica" pitchFamily="2" charset="0"/>
            </a:endParaRPr>
          </a:p>
        </p:txBody>
      </p:sp>
      <p:sp>
        <p:nvSpPr>
          <p:cNvPr id="1077386" name="Rectangle 138">
            <a:extLst>
              <a:ext uri="{FF2B5EF4-FFF2-40B4-BE49-F238E27FC236}">
                <a16:creationId xmlns:a16="http://schemas.microsoft.com/office/drawing/2014/main" id="{11FA4B99-75D7-0D4F-992C-C6255322F356}"/>
              </a:ext>
            </a:extLst>
          </p:cNvPr>
          <p:cNvSpPr>
            <a:spLocks noChangeArrowheads="1"/>
          </p:cNvSpPr>
          <p:nvPr/>
        </p:nvSpPr>
        <p:spPr bwMode="auto">
          <a:xfrm>
            <a:off x="1590675" y="4418013"/>
            <a:ext cx="952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Habakuk</a:t>
            </a:r>
            <a:endParaRPr lang="en-US" altLang="en-US">
              <a:latin typeface="Helvetica" pitchFamily="2" charset="0"/>
            </a:endParaRPr>
          </a:p>
        </p:txBody>
      </p:sp>
      <p:sp>
        <p:nvSpPr>
          <p:cNvPr id="1077387" name="Rectangle 139">
            <a:extLst>
              <a:ext uri="{FF2B5EF4-FFF2-40B4-BE49-F238E27FC236}">
                <a16:creationId xmlns:a16="http://schemas.microsoft.com/office/drawing/2014/main" id="{F7FF8463-A016-1248-BDDF-4A3ABDD942EF}"/>
              </a:ext>
            </a:extLst>
          </p:cNvPr>
          <p:cNvSpPr>
            <a:spLocks noChangeArrowheads="1"/>
          </p:cNvSpPr>
          <p:nvPr/>
        </p:nvSpPr>
        <p:spPr bwMode="auto">
          <a:xfrm>
            <a:off x="1262063" y="4586288"/>
            <a:ext cx="1385887"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Nahum</a:t>
            </a:r>
          </a:p>
        </p:txBody>
      </p:sp>
      <p:sp>
        <p:nvSpPr>
          <p:cNvPr id="1077388" name="Rectangle 140">
            <a:extLst>
              <a:ext uri="{FF2B5EF4-FFF2-40B4-BE49-F238E27FC236}">
                <a16:creationId xmlns:a16="http://schemas.microsoft.com/office/drawing/2014/main" id="{3D16A24A-65FE-4148-A2A5-CF0FF84097B8}"/>
              </a:ext>
            </a:extLst>
          </p:cNvPr>
          <p:cNvSpPr>
            <a:spLocks noChangeArrowheads="1"/>
          </p:cNvSpPr>
          <p:nvPr/>
        </p:nvSpPr>
        <p:spPr bwMode="auto">
          <a:xfrm>
            <a:off x="1828800" y="1463675"/>
            <a:ext cx="698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Yunus</a:t>
            </a:r>
            <a:endParaRPr lang="en-US" altLang="en-US">
              <a:latin typeface="Arial" panose="020B0604020202020204" pitchFamily="34" charset="0"/>
            </a:endParaRPr>
          </a:p>
        </p:txBody>
      </p:sp>
      <p:sp>
        <p:nvSpPr>
          <p:cNvPr id="1077389" name="Rectangle 141">
            <a:extLst>
              <a:ext uri="{FF2B5EF4-FFF2-40B4-BE49-F238E27FC236}">
                <a16:creationId xmlns:a16="http://schemas.microsoft.com/office/drawing/2014/main" id="{7AB170DB-7C17-B742-B0EF-975374E85AE7}"/>
              </a:ext>
            </a:extLst>
          </p:cNvPr>
          <p:cNvSpPr>
            <a:spLocks noChangeArrowheads="1"/>
          </p:cNvSpPr>
          <p:nvPr/>
        </p:nvSpPr>
        <p:spPr bwMode="auto">
          <a:xfrm>
            <a:off x="1831975" y="941388"/>
            <a:ext cx="6350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Amos</a:t>
            </a:r>
            <a:endParaRPr lang="en-US" altLang="en-US">
              <a:latin typeface="Arial" panose="020B0604020202020204" pitchFamily="34" charset="0"/>
            </a:endParaRPr>
          </a:p>
        </p:txBody>
      </p:sp>
      <p:sp>
        <p:nvSpPr>
          <p:cNvPr id="1077390" name="Rectangle 142">
            <a:extLst>
              <a:ext uri="{FF2B5EF4-FFF2-40B4-BE49-F238E27FC236}">
                <a16:creationId xmlns:a16="http://schemas.microsoft.com/office/drawing/2014/main" id="{E81E8344-2121-2542-B520-EE31E4FD3584}"/>
              </a:ext>
            </a:extLst>
          </p:cNvPr>
          <p:cNvSpPr>
            <a:spLocks noChangeArrowheads="1"/>
          </p:cNvSpPr>
          <p:nvPr/>
        </p:nvSpPr>
        <p:spPr bwMode="auto">
          <a:xfrm>
            <a:off x="1814513" y="1246188"/>
            <a:ext cx="685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Hosea</a:t>
            </a:r>
            <a:endParaRPr lang="en-US" altLang="en-US">
              <a:latin typeface="Arial" panose="020B0604020202020204" pitchFamily="34" charset="0"/>
            </a:endParaRPr>
          </a:p>
        </p:txBody>
      </p:sp>
      <p:sp>
        <p:nvSpPr>
          <p:cNvPr id="1077391" name="Rectangle 143">
            <a:extLst>
              <a:ext uri="{FF2B5EF4-FFF2-40B4-BE49-F238E27FC236}">
                <a16:creationId xmlns:a16="http://schemas.microsoft.com/office/drawing/2014/main" id="{2D4CC3F4-2FC9-E74F-B034-045E20BA0DB7}"/>
              </a:ext>
            </a:extLst>
          </p:cNvPr>
          <p:cNvSpPr>
            <a:spLocks noChangeArrowheads="1"/>
          </p:cNvSpPr>
          <p:nvPr/>
        </p:nvSpPr>
        <p:spPr bwMode="auto">
          <a:xfrm>
            <a:off x="1865313" y="5456238"/>
            <a:ext cx="1041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Yehezkiel</a:t>
            </a:r>
            <a:endParaRPr lang="en-US" altLang="en-US">
              <a:latin typeface="Helvetica" pitchFamily="2" charset="0"/>
            </a:endParaRPr>
          </a:p>
        </p:txBody>
      </p:sp>
      <p:sp>
        <p:nvSpPr>
          <p:cNvPr id="1077392" name="Rectangle 144">
            <a:extLst>
              <a:ext uri="{FF2B5EF4-FFF2-40B4-BE49-F238E27FC236}">
                <a16:creationId xmlns:a16="http://schemas.microsoft.com/office/drawing/2014/main" id="{B0FFE15F-C2D5-654B-9AEF-BBF0F50518DE}"/>
              </a:ext>
            </a:extLst>
          </p:cNvPr>
          <p:cNvSpPr>
            <a:spLocks noChangeArrowheads="1"/>
          </p:cNvSpPr>
          <p:nvPr/>
        </p:nvSpPr>
        <p:spPr bwMode="auto">
          <a:xfrm>
            <a:off x="1879600" y="5788025"/>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Daniel</a:t>
            </a:r>
            <a:endParaRPr lang="en-US" altLang="en-US">
              <a:latin typeface="Helvetica" pitchFamily="2" charset="0"/>
            </a:endParaRPr>
          </a:p>
        </p:txBody>
      </p:sp>
      <p:sp>
        <p:nvSpPr>
          <p:cNvPr id="1077393" name="Rectangle 145">
            <a:extLst>
              <a:ext uri="{FF2B5EF4-FFF2-40B4-BE49-F238E27FC236}">
                <a16:creationId xmlns:a16="http://schemas.microsoft.com/office/drawing/2014/main" id="{F9904DF6-70CE-8443-9C1D-D157BD322129}"/>
              </a:ext>
            </a:extLst>
          </p:cNvPr>
          <p:cNvSpPr>
            <a:spLocks noChangeArrowheads="1"/>
          </p:cNvSpPr>
          <p:nvPr/>
        </p:nvSpPr>
        <p:spPr bwMode="auto">
          <a:xfrm>
            <a:off x="1773238" y="6427788"/>
            <a:ext cx="622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Hagai</a:t>
            </a:r>
            <a:endParaRPr lang="en-US" altLang="en-US">
              <a:latin typeface="Helvetica" pitchFamily="2" charset="0"/>
            </a:endParaRPr>
          </a:p>
        </p:txBody>
      </p:sp>
      <p:sp>
        <p:nvSpPr>
          <p:cNvPr id="1077394" name="Rectangle 146">
            <a:extLst>
              <a:ext uri="{FF2B5EF4-FFF2-40B4-BE49-F238E27FC236}">
                <a16:creationId xmlns:a16="http://schemas.microsoft.com/office/drawing/2014/main" id="{5AAA145C-43A6-BA4D-BEC7-88223A6F4779}"/>
              </a:ext>
            </a:extLst>
          </p:cNvPr>
          <p:cNvSpPr>
            <a:spLocks noChangeArrowheads="1"/>
          </p:cNvSpPr>
          <p:nvPr/>
        </p:nvSpPr>
        <p:spPr bwMode="auto">
          <a:xfrm>
            <a:off x="1620838" y="6731000"/>
            <a:ext cx="800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Zakaria</a:t>
            </a:r>
            <a:endParaRPr lang="en-US" altLang="en-US">
              <a:latin typeface="Helvetica" pitchFamily="2" charset="0"/>
            </a:endParaRPr>
          </a:p>
        </p:txBody>
      </p:sp>
      <p:sp>
        <p:nvSpPr>
          <p:cNvPr id="1077395" name="Rectangle 147">
            <a:extLst>
              <a:ext uri="{FF2B5EF4-FFF2-40B4-BE49-F238E27FC236}">
                <a16:creationId xmlns:a16="http://schemas.microsoft.com/office/drawing/2014/main" id="{5A5068D0-8CAF-FF49-9CCA-9A4C2660D195}"/>
              </a:ext>
            </a:extLst>
          </p:cNvPr>
          <p:cNvSpPr>
            <a:spLocks noChangeArrowheads="1"/>
          </p:cNvSpPr>
          <p:nvPr/>
        </p:nvSpPr>
        <p:spPr bwMode="auto">
          <a:xfrm>
            <a:off x="1695450" y="7048500"/>
            <a:ext cx="965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Maleakhi</a:t>
            </a:r>
            <a:endParaRPr lang="en-US" altLang="en-US">
              <a:latin typeface="Helvetica" pitchFamily="2" charset="0"/>
            </a:endParaRPr>
          </a:p>
        </p:txBody>
      </p:sp>
      <p:sp>
        <p:nvSpPr>
          <p:cNvPr id="1077396" name="Rectangle 148">
            <a:extLst>
              <a:ext uri="{FF2B5EF4-FFF2-40B4-BE49-F238E27FC236}">
                <a16:creationId xmlns:a16="http://schemas.microsoft.com/office/drawing/2014/main" id="{B8C9581F-30F6-F846-AECB-677C96E1825D}"/>
              </a:ext>
            </a:extLst>
          </p:cNvPr>
          <p:cNvSpPr>
            <a:spLocks noChangeArrowheads="1"/>
          </p:cNvSpPr>
          <p:nvPr/>
        </p:nvSpPr>
        <p:spPr bwMode="auto">
          <a:xfrm>
            <a:off x="1395413" y="4894263"/>
            <a:ext cx="149542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Zefanya</a:t>
            </a:r>
          </a:p>
        </p:txBody>
      </p:sp>
      <p:sp>
        <p:nvSpPr>
          <p:cNvPr id="1077397" name="Line 149">
            <a:extLst>
              <a:ext uri="{FF2B5EF4-FFF2-40B4-BE49-F238E27FC236}">
                <a16:creationId xmlns:a16="http://schemas.microsoft.com/office/drawing/2014/main" id="{46BAE246-3399-D646-98D1-3C1DAC40B330}"/>
              </a:ext>
            </a:extLst>
          </p:cNvPr>
          <p:cNvSpPr>
            <a:spLocks noChangeShapeType="1"/>
          </p:cNvSpPr>
          <p:nvPr/>
        </p:nvSpPr>
        <p:spPr bwMode="auto">
          <a:xfrm flipV="1">
            <a:off x="1517650" y="4376738"/>
            <a:ext cx="1249363"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398" name="Line 150">
            <a:extLst>
              <a:ext uri="{FF2B5EF4-FFF2-40B4-BE49-F238E27FC236}">
                <a16:creationId xmlns:a16="http://schemas.microsoft.com/office/drawing/2014/main" id="{21DBDC52-887A-9241-B6AA-39C7170F9C17}"/>
              </a:ext>
            </a:extLst>
          </p:cNvPr>
          <p:cNvSpPr>
            <a:spLocks noChangeShapeType="1"/>
          </p:cNvSpPr>
          <p:nvPr/>
        </p:nvSpPr>
        <p:spPr bwMode="auto">
          <a:xfrm flipV="1">
            <a:off x="1550988" y="6969125"/>
            <a:ext cx="1252537"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399" name="Rectangle 151">
            <a:extLst>
              <a:ext uri="{FF2B5EF4-FFF2-40B4-BE49-F238E27FC236}">
                <a16:creationId xmlns:a16="http://schemas.microsoft.com/office/drawing/2014/main" id="{5962E1C4-25E9-7F44-B567-9E1E54F30CD6}"/>
              </a:ext>
            </a:extLst>
          </p:cNvPr>
          <p:cNvSpPr>
            <a:spLocks noChangeArrowheads="1"/>
          </p:cNvSpPr>
          <p:nvPr/>
        </p:nvSpPr>
        <p:spPr bwMode="auto">
          <a:xfrm>
            <a:off x="3881438" y="3622675"/>
            <a:ext cx="121602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2800" i="1">
                <a:latin typeface="Helvetica" pitchFamily="2" charset="0"/>
              </a:rPr>
              <a:t>esus</a:t>
            </a:r>
          </a:p>
        </p:txBody>
      </p:sp>
      <p:sp>
        <p:nvSpPr>
          <p:cNvPr id="1077400" name="Text Box 152">
            <a:extLst>
              <a:ext uri="{FF2B5EF4-FFF2-40B4-BE49-F238E27FC236}">
                <a16:creationId xmlns:a16="http://schemas.microsoft.com/office/drawing/2014/main" id="{508D04DC-C603-5243-912D-BA061837B132}"/>
              </a:ext>
            </a:extLst>
          </p:cNvPr>
          <p:cNvSpPr txBox="1">
            <a:spLocks noChangeArrowheads="1"/>
          </p:cNvSpPr>
          <p:nvPr/>
        </p:nvSpPr>
        <p:spPr bwMode="auto">
          <a:xfrm>
            <a:off x="2344738" y="3811588"/>
            <a:ext cx="739775" cy="28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1200" i="1">
                <a:latin typeface="Kosher-Normal" charset="0"/>
              </a:rPr>
              <a:t>NC</a:t>
            </a:r>
            <a:endParaRPr lang="en-US" altLang="en-US" sz="1200" b="1" i="1">
              <a:solidFill>
                <a:srgbClr val="00DFCA"/>
              </a:solidFill>
              <a:latin typeface="Comic Sans MS" panose="030F0902030302020204" pitchFamily="66" charset="0"/>
            </a:endParaRPr>
          </a:p>
        </p:txBody>
      </p:sp>
      <p:grpSp>
        <p:nvGrpSpPr>
          <p:cNvPr id="1077401" name="Group 153">
            <a:extLst>
              <a:ext uri="{FF2B5EF4-FFF2-40B4-BE49-F238E27FC236}">
                <a16:creationId xmlns:a16="http://schemas.microsoft.com/office/drawing/2014/main" id="{562B9D0D-B698-4E49-83BE-E45BA2B558B1}"/>
              </a:ext>
            </a:extLst>
          </p:cNvPr>
          <p:cNvGrpSpPr>
            <a:grpSpLocks/>
          </p:cNvGrpSpPr>
          <p:nvPr/>
        </p:nvGrpSpPr>
        <p:grpSpPr bwMode="auto">
          <a:xfrm>
            <a:off x="2527300" y="3800475"/>
            <a:ext cx="415925" cy="382588"/>
            <a:chOff x="1084" y="711"/>
            <a:chExt cx="2950" cy="2769"/>
          </a:xfrm>
        </p:grpSpPr>
        <p:grpSp>
          <p:nvGrpSpPr>
            <p:cNvPr id="1077402" name="Group 154">
              <a:extLst>
                <a:ext uri="{FF2B5EF4-FFF2-40B4-BE49-F238E27FC236}">
                  <a16:creationId xmlns:a16="http://schemas.microsoft.com/office/drawing/2014/main" id="{DA374021-3FB3-5740-8739-C14D5A6F5AD2}"/>
                </a:ext>
              </a:extLst>
            </p:cNvPr>
            <p:cNvGrpSpPr>
              <a:grpSpLocks/>
            </p:cNvGrpSpPr>
            <p:nvPr/>
          </p:nvGrpSpPr>
          <p:grpSpPr bwMode="auto">
            <a:xfrm>
              <a:off x="1084" y="711"/>
              <a:ext cx="2950" cy="2769"/>
              <a:chOff x="2707" y="548"/>
              <a:chExt cx="2950" cy="2769"/>
            </a:xfrm>
          </p:grpSpPr>
          <p:grpSp>
            <p:nvGrpSpPr>
              <p:cNvPr id="1077403" name="Group 155">
                <a:extLst>
                  <a:ext uri="{FF2B5EF4-FFF2-40B4-BE49-F238E27FC236}">
                    <a16:creationId xmlns:a16="http://schemas.microsoft.com/office/drawing/2014/main" id="{0D5BBDB7-7D56-CB47-8250-2E557532F517}"/>
                  </a:ext>
                </a:extLst>
              </p:cNvPr>
              <p:cNvGrpSpPr>
                <a:grpSpLocks/>
              </p:cNvGrpSpPr>
              <p:nvPr/>
            </p:nvGrpSpPr>
            <p:grpSpPr bwMode="auto">
              <a:xfrm>
                <a:off x="3180" y="1046"/>
                <a:ext cx="2105" cy="1421"/>
                <a:chOff x="578" y="2316"/>
                <a:chExt cx="2105" cy="1421"/>
              </a:xfrm>
            </p:grpSpPr>
            <p:sp>
              <p:nvSpPr>
                <p:cNvPr id="1077404" name="Freeform 156" descr="Cork">
                  <a:extLst>
                    <a:ext uri="{FF2B5EF4-FFF2-40B4-BE49-F238E27FC236}">
                      <a16:creationId xmlns:a16="http://schemas.microsoft.com/office/drawing/2014/main" id="{6FCB582A-0BCB-4744-AABB-396348B37CD1}"/>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77405" name="Freeform 157" descr="Cork">
                  <a:extLst>
                    <a:ext uri="{FF2B5EF4-FFF2-40B4-BE49-F238E27FC236}">
                      <a16:creationId xmlns:a16="http://schemas.microsoft.com/office/drawing/2014/main" id="{205F2C38-8EA6-4542-AC77-BEB49A2B9841}"/>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1077406" name="Picture 158">
                <a:extLst>
                  <a:ext uri="{FF2B5EF4-FFF2-40B4-BE49-F238E27FC236}">
                    <a16:creationId xmlns:a16="http://schemas.microsoft.com/office/drawing/2014/main" id="{7F81C7CB-65C8-374D-89C2-AC1C353E801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77407" name="Freeform 159">
              <a:extLst>
                <a:ext uri="{FF2B5EF4-FFF2-40B4-BE49-F238E27FC236}">
                  <a16:creationId xmlns:a16="http://schemas.microsoft.com/office/drawing/2014/main" id="{DAAA4766-DA1A-A24B-BA83-7BB5E07A211B}"/>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77408" name="Freeform 160">
              <a:extLst>
                <a:ext uri="{FF2B5EF4-FFF2-40B4-BE49-F238E27FC236}">
                  <a16:creationId xmlns:a16="http://schemas.microsoft.com/office/drawing/2014/main" id="{FAD448EE-A990-4C4F-916E-1C779963A4A0}"/>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77409" name="Freeform 161">
              <a:extLst>
                <a:ext uri="{FF2B5EF4-FFF2-40B4-BE49-F238E27FC236}">
                  <a16:creationId xmlns:a16="http://schemas.microsoft.com/office/drawing/2014/main" id="{D87284F6-00D9-2344-B716-954316466036}"/>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77410" name="Freeform 162">
              <a:extLst>
                <a:ext uri="{FF2B5EF4-FFF2-40B4-BE49-F238E27FC236}">
                  <a16:creationId xmlns:a16="http://schemas.microsoft.com/office/drawing/2014/main" id="{EBF42857-930A-AF4A-B295-AC1017729841}"/>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077411" name="Freeform 163">
              <a:extLst>
                <a:ext uri="{FF2B5EF4-FFF2-40B4-BE49-F238E27FC236}">
                  <a16:creationId xmlns:a16="http://schemas.microsoft.com/office/drawing/2014/main" id="{FED9EAAC-6873-AC4B-A7DF-223E66816325}"/>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1077412" name="Line 164">
            <a:extLst>
              <a:ext uri="{FF2B5EF4-FFF2-40B4-BE49-F238E27FC236}">
                <a16:creationId xmlns:a16="http://schemas.microsoft.com/office/drawing/2014/main" id="{28F85B02-2C20-224D-BD3C-6FE1F0B0B1D0}"/>
              </a:ext>
            </a:extLst>
          </p:cNvPr>
          <p:cNvSpPr>
            <a:spLocks noChangeShapeType="1"/>
          </p:cNvSpPr>
          <p:nvPr/>
        </p:nvSpPr>
        <p:spPr bwMode="auto">
          <a:xfrm>
            <a:off x="1397000" y="296863"/>
            <a:ext cx="0" cy="331628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7413" name="Line 165">
            <a:extLst>
              <a:ext uri="{FF2B5EF4-FFF2-40B4-BE49-F238E27FC236}">
                <a16:creationId xmlns:a16="http://schemas.microsoft.com/office/drawing/2014/main" id="{21538654-67E1-684E-8FEF-DEA7E5FE50EA}"/>
              </a:ext>
            </a:extLst>
          </p:cNvPr>
          <p:cNvSpPr>
            <a:spLocks noChangeShapeType="1"/>
          </p:cNvSpPr>
          <p:nvPr/>
        </p:nvSpPr>
        <p:spPr bwMode="auto">
          <a:xfrm>
            <a:off x="1373188" y="314325"/>
            <a:ext cx="1235075"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7414" name="Line 166">
            <a:extLst>
              <a:ext uri="{FF2B5EF4-FFF2-40B4-BE49-F238E27FC236}">
                <a16:creationId xmlns:a16="http://schemas.microsoft.com/office/drawing/2014/main" id="{181D846E-A945-8B4E-9D01-A3C621A90075}"/>
              </a:ext>
            </a:extLst>
          </p:cNvPr>
          <p:cNvSpPr>
            <a:spLocks noChangeShapeType="1"/>
          </p:cNvSpPr>
          <p:nvPr/>
        </p:nvSpPr>
        <p:spPr bwMode="auto">
          <a:xfrm>
            <a:off x="1377950" y="7461250"/>
            <a:ext cx="1944688"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lstStyle/>
          <a:p>
            <a:endParaRPr lang="en-US"/>
          </a:p>
        </p:txBody>
      </p:sp>
      <p:sp>
        <p:nvSpPr>
          <p:cNvPr id="1077415" name="Line 167">
            <a:extLst>
              <a:ext uri="{FF2B5EF4-FFF2-40B4-BE49-F238E27FC236}">
                <a16:creationId xmlns:a16="http://schemas.microsoft.com/office/drawing/2014/main" id="{D1909226-B21E-DE4F-807F-9F791B6E1687}"/>
              </a:ext>
            </a:extLst>
          </p:cNvPr>
          <p:cNvSpPr>
            <a:spLocks noChangeShapeType="1"/>
          </p:cNvSpPr>
          <p:nvPr/>
        </p:nvSpPr>
        <p:spPr bwMode="auto">
          <a:xfrm>
            <a:off x="3282950" y="319088"/>
            <a:ext cx="0" cy="715168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7416" name="Line 168">
            <a:extLst>
              <a:ext uri="{FF2B5EF4-FFF2-40B4-BE49-F238E27FC236}">
                <a16:creationId xmlns:a16="http://schemas.microsoft.com/office/drawing/2014/main" id="{70B92170-5BD0-0945-82B4-B4FA6540510B}"/>
              </a:ext>
            </a:extLst>
          </p:cNvPr>
          <p:cNvSpPr>
            <a:spLocks noChangeShapeType="1"/>
          </p:cNvSpPr>
          <p:nvPr/>
        </p:nvSpPr>
        <p:spPr bwMode="auto">
          <a:xfrm>
            <a:off x="1403350" y="5389563"/>
            <a:ext cx="0" cy="206692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7417" name="Line 169">
            <a:extLst>
              <a:ext uri="{FF2B5EF4-FFF2-40B4-BE49-F238E27FC236}">
                <a16:creationId xmlns:a16="http://schemas.microsoft.com/office/drawing/2014/main" id="{B02AFDC1-75CF-624C-8977-CE792C2C0744}"/>
              </a:ext>
            </a:extLst>
          </p:cNvPr>
          <p:cNvSpPr>
            <a:spLocks noChangeShapeType="1"/>
          </p:cNvSpPr>
          <p:nvPr/>
        </p:nvSpPr>
        <p:spPr bwMode="auto">
          <a:xfrm>
            <a:off x="2082800" y="323850"/>
            <a:ext cx="1235075"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7431" name="Rectangle 183">
            <a:extLst>
              <a:ext uri="{FF2B5EF4-FFF2-40B4-BE49-F238E27FC236}">
                <a16:creationId xmlns:a16="http://schemas.microsoft.com/office/drawing/2014/main" id="{09C4A017-0366-4D40-A1AA-00CED214E5A2}"/>
              </a:ext>
            </a:extLst>
          </p:cNvPr>
          <p:cNvSpPr>
            <a:spLocks noChangeArrowheads="1"/>
          </p:cNvSpPr>
          <p:nvPr/>
        </p:nvSpPr>
        <p:spPr bwMode="auto">
          <a:xfrm>
            <a:off x="3517900" y="766763"/>
            <a:ext cx="373063" cy="6562725"/>
          </a:xfrm>
          <a:prstGeom prst="rect">
            <a:avLst/>
          </a:prstGeom>
          <a:noFill/>
          <a:ln w="50800">
            <a:solidFill>
              <a:schemeClr val="hlink"/>
            </a:solidFill>
            <a:miter lim="800000"/>
            <a:headEnd/>
            <a:tailEnd/>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77444" name="Rectangle 196">
            <a:extLst>
              <a:ext uri="{FF2B5EF4-FFF2-40B4-BE49-F238E27FC236}">
                <a16:creationId xmlns:a16="http://schemas.microsoft.com/office/drawing/2014/main" id="{F0C3F5E9-1061-4C47-9030-3A1A43353C4F}"/>
              </a:ext>
            </a:extLst>
          </p:cNvPr>
          <p:cNvSpPr>
            <a:spLocks noChangeArrowheads="1"/>
          </p:cNvSpPr>
          <p:nvPr/>
        </p:nvSpPr>
        <p:spPr bwMode="auto">
          <a:xfrm>
            <a:off x="5629275" y="328613"/>
            <a:ext cx="4059238" cy="71151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77445" name="Picture 197">
            <a:extLst>
              <a:ext uri="{FF2B5EF4-FFF2-40B4-BE49-F238E27FC236}">
                <a16:creationId xmlns:a16="http://schemas.microsoft.com/office/drawing/2014/main" id="{8C9ABB54-A809-4040-88B0-62EF3F40E2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832" r="44525"/>
          <a:stretch>
            <a:fillRect/>
          </a:stretch>
        </p:blipFill>
        <p:spPr bwMode="auto">
          <a:xfrm>
            <a:off x="5613400" y="336550"/>
            <a:ext cx="4081463" cy="710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pic>
      <p:sp>
        <p:nvSpPr>
          <p:cNvPr id="1077446" name="Rectangle 198">
            <a:extLst>
              <a:ext uri="{FF2B5EF4-FFF2-40B4-BE49-F238E27FC236}">
                <a16:creationId xmlns:a16="http://schemas.microsoft.com/office/drawing/2014/main" id="{9BF340B0-D02D-5E41-9660-2A7C764F9260}"/>
              </a:ext>
            </a:extLst>
          </p:cNvPr>
          <p:cNvSpPr>
            <a:spLocks noChangeArrowheads="1"/>
          </p:cNvSpPr>
          <p:nvPr/>
        </p:nvSpPr>
        <p:spPr bwMode="auto">
          <a:xfrm>
            <a:off x="5605463" y="322263"/>
            <a:ext cx="4075112" cy="7070725"/>
          </a:xfrm>
          <a:prstGeom prst="rect">
            <a:avLst/>
          </a:prstGeom>
          <a:solidFill>
            <a:schemeClr val="tx1">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7447" name="Rectangle 199">
            <a:extLst>
              <a:ext uri="{FF2B5EF4-FFF2-40B4-BE49-F238E27FC236}">
                <a16:creationId xmlns:a16="http://schemas.microsoft.com/office/drawing/2014/main" id="{DC7B9A16-53D1-BC4F-AD11-F99B8C229DFC}"/>
              </a:ext>
            </a:extLst>
          </p:cNvPr>
          <p:cNvSpPr>
            <a:spLocks noChangeArrowheads="1"/>
          </p:cNvSpPr>
          <p:nvPr/>
        </p:nvSpPr>
        <p:spPr bwMode="auto">
          <a:xfrm>
            <a:off x="5589588" y="341313"/>
            <a:ext cx="4102100" cy="7089775"/>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77448" name="Picture 200">
            <a:extLst>
              <a:ext uri="{FF2B5EF4-FFF2-40B4-BE49-F238E27FC236}">
                <a16:creationId xmlns:a16="http://schemas.microsoft.com/office/drawing/2014/main" id="{C140A270-2F89-6042-8A13-5A6C266E25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0175" y="550863"/>
            <a:ext cx="1512888" cy="1133475"/>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77449" name="Rectangle 201">
            <a:extLst>
              <a:ext uri="{FF2B5EF4-FFF2-40B4-BE49-F238E27FC236}">
                <a16:creationId xmlns:a16="http://schemas.microsoft.com/office/drawing/2014/main" id="{9A93873B-1441-A840-9BA0-6A1D6D9BD021}"/>
              </a:ext>
            </a:extLst>
          </p:cNvPr>
          <p:cNvSpPr>
            <a:spLocks noChangeArrowheads="1"/>
          </p:cNvSpPr>
          <p:nvPr/>
        </p:nvSpPr>
        <p:spPr bwMode="auto">
          <a:xfrm>
            <a:off x="6827838" y="584200"/>
            <a:ext cx="2706687"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1077450" name="Text Box 202">
            <a:extLst>
              <a:ext uri="{FF2B5EF4-FFF2-40B4-BE49-F238E27FC236}">
                <a16:creationId xmlns:a16="http://schemas.microsoft.com/office/drawing/2014/main" id="{16BAEBED-C620-0A46-975E-9C0D11E88FD1}"/>
              </a:ext>
            </a:extLst>
          </p:cNvPr>
          <p:cNvSpPr txBox="1">
            <a:spLocks noChangeArrowheads="1"/>
          </p:cNvSpPr>
          <p:nvPr/>
        </p:nvSpPr>
        <p:spPr bwMode="auto">
          <a:xfrm>
            <a:off x="5494338" y="4033838"/>
            <a:ext cx="4330700" cy="5588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5000"/>
              </a:lnSpc>
              <a:spcBef>
                <a:spcPct val="50000"/>
              </a:spcBef>
            </a:pPr>
            <a:r>
              <a:rPr lang="en-US" altLang="en-US" sz="3600" b="1">
                <a:solidFill>
                  <a:srgbClr val="FFEA18"/>
                </a:solidFill>
                <a:latin typeface="Helvetica" pitchFamily="2" charset="0"/>
              </a:rPr>
              <a:t>"Nabi-Nabi"</a:t>
            </a:r>
          </a:p>
        </p:txBody>
      </p:sp>
      <p:sp>
        <p:nvSpPr>
          <p:cNvPr id="1077451" name="Text Box 203">
            <a:extLst>
              <a:ext uri="{FF2B5EF4-FFF2-40B4-BE49-F238E27FC236}">
                <a16:creationId xmlns:a16="http://schemas.microsoft.com/office/drawing/2014/main" id="{003FB1E2-9F52-644E-9E20-F5EB18C6D54F}"/>
              </a:ext>
            </a:extLst>
          </p:cNvPr>
          <p:cNvSpPr txBox="1">
            <a:spLocks noChangeArrowheads="1"/>
          </p:cNvSpPr>
          <p:nvPr/>
        </p:nvSpPr>
        <p:spPr bwMode="auto">
          <a:xfrm>
            <a:off x="5838825" y="3490913"/>
            <a:ext cx="3621088" cy="57943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1">
                <a:solidFill>
                  <a:srgbClr val="FFEA18"/>
                </a:solidFill>
                <a:latin typeface="Helvetica" pitchFamily="2" charset="0"/>
              </a:rPr>
              <a:t>  </a:t>
            </a:r>
            <a:r>
              <a:rPr lang="en-US" altLang="en-US" sz="3200" b="1">
                <a:solidFill>
                  <a:srgbClr val="FFEA18"/>
                </a:solidFill>
                <a:latin typeface="Helvetica" pitchFamily="2" charset="0"/>
              </a:rPr>
              <a:t>16</a:t>
            </a:r>
            <a:r>
              <a:rPr lang="en-US" altLang="en-US" sz="2400" b="1">
                <a:solidFill>
                  <a:srgbClr val="FFEA18"/>
                </a:solidFill>
                <a:latin typeface="Helvetica" pitchFamily="2" charset="0"/>
              </a:rPr>
              <a:t>  KITAB</a:t>
            </a:r>
          </a:p>
        </p:txBody>
      </p:sp>
      <p:sp>
        <p:nvSpPr>
          <p:cNvPr id="1077452" name="Rectangle 204">
            <a:extLst>
              <a:ext uri="{FF2B5EF4-FFF2-40B4-BE49-F238E27FC236}">
                <a16:creationId xmlns:a16="http://schemas.microsoft.com/office/drawing/2014/main" id="{5C9ABB10-1C1D-E74C-9756-1F48E736BB2F}"/>
              </a:ext>
            </a:extLst>
          </p:cNvPr>
          <p:cNvSpPr>
            <a:spLocks noChangeArrowheads="1"/>
          </p:cNvSpPr>
          <p:nvPr/>
        </p:nvSpPr>
        <p:spPr bwMode="auto">
          <a:xfrm>
            <a:off x="5792788" y="5075238"/>
            <a:ext cx="3690937" cy="785812"/>
          </a:xfrm>
          <a:prstGeom prst="rect">
            <a:avLst/>
          </a:prstGeom>
          <a:noFill/>
          <a:ln>
            <a:noFill/>
          </a:ln>
          <a:effectLst>
            <a:outerShdw dist="81320" dir="2319588"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70000"/>
              </a:lnSpc>
              <a:spcBef>
                <a:spcPct val="50000"/>
              </a:spcBef>
            </a:pPr>
            <a:r>
              <a:rPr lang="en-US" altLang="en-US" sz="2400" b="1">
                <a:solidFill>
                  <a:schemeClr val="bg1"/>
                </a:solidFill>
                <a:latin typeface="Helvetica" pitchFamily="2" charset="0"/>
              </a:rPr>
              <a:t>Untuk membantu anda</a:t>
            </a:r>
          </a:p>
          <a:p>
            <a:pPr algn="ctr">
              <a:lnSpc>
                <a:spcPct val="70000"/>
              </a:lnSpc>
              <a:spcBef>
                <a:spcPct val="50000"/>
              </a:spcBef>
            </a:pPr>
            <a:r>
              <a:rPr lang="en-US" altLang="en-US" sz="2400" b="1">
                <a:solidFill>
                  <a:schemeClr val="bg1"/>
                </a:solidFill>
                <a:latin typeface="Helvetica" pitchFamily="2" charset="0"/>
              </a:rPr>
              <a:t> mengingat...</a:t>
            </a:r>
            <a:endParaRPr lang="en-US" altLang="en-US" sz="3600" b="1">
              <a:solidFill>
                <a:schemeClr val="bg1"/>
              </a:solidFill>
              <a:latin typeface="Helvetica" pitchFamily="2" charset="0"/>
            </a:endParaRPr>
          </a:p>
        </p:txBody>
      </p:sp>
      <p:sp>
        <p:nvSpPr>
          <p:cNvPr id="1077453" name="AutoShape 205">
            <a:extLst>
              <a:ext uri="{FF2B5EF4-FFF2-40B4-BE49-F238E27FC236}">
                <a16:creationId xmlns:a16="http://schemas.microsoft.com/office/drawing/2014/main" id="{086D9A0F-334D-1A49-9DB2-7D1B15DA58FA}"/>
              </a:ext>
            </a:extLst>
          </p:cNvPr>
          <p:cNvSpPr>
            <a:spLocks noChangeArrowheads="1"/>
          </p:cNvSpPr>
          <p:nvPr/>
        </p:nvSpPr>
        <p:spPr bwMode="auto">
          <a:xfrm>
            <a:off x="5622925" y="4833938"/>
            <a:ext cx="4025900" cy="2227262"/>
          </a:xfrm>
          <a:prstGeom prst="roundRect">
            <a:avLst>
              <a:gd name="adj" fmla="val 16667"/>
            </a:avLst>
          </a:prstGeom>
          <a:noFill/>
          <a:ln w="57150">
            <a:solidFill>
              <a:schemeClr val="bg1"/>
            </a:solidFill>
            <a:round/>
            <a:headEnd/>
            <a:tailEnd/>
          </a:ln>
          <a:effectLst>
            <a:outerShdw dist="99190" dir="301166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77454" name="Text Box 206">
            <a:extLst>
              <a:ext uri="{FF2B5EF4-FFF2-40B4-BE49-F238E27FC236}">
                <a16:creationId xmlns:a16="http://schemas.microsoft.com/office/drawing/2014/main" id="{B8EE8037-55F8-FB41-8B78-A300FE74468A}"/>
              </a:ext>
            </a:extLst>
          </p:cNvPr>
          <p:cNvSpPr txBox="1">
            <a:spLocks noChangeArrowheads="1"/>
          </p:cNvSpPr>
          <p:nvPr/>
        </p:nvSpPr>
        <p:spPr bwMode="auto">
          <a:xfrm>
            <a:off x="5461000" y="5915025"/>
            <a:ext cx="4365625" cy="1066800"/>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1">
                <a:solidFill>
                  <a:srgbClr val="66FFFF"/>
                </a:solidFill>
                <a:latin typeface="Helvetica" pitchFamily="2" charset="0"/>
              </a:rPr>
              <a:t>MENGURAIKAN KITAB NABI-NABI!</a:t>
            </a:r>
          </a:p>
        </p:txBody>
      </p:sp>
      <p:sp>
        <p:nvSpPr>
          <p:cNvPr id="1077455" name="Rectangle 207">
            <a:extLst>
              <a:ext uri="{FF2B5EF4-FFF2-40B4-BE49-F238E27FC236}">
                <a16:creationId xmlns:a16="http://schemas.microsoft.com/office/drawing/2014/main" id="{C947E75C-0FE9-1B4F-BB71-0AA7CDAFE2F3}"/>
              </a:ext>
            </a:extLst>
          </p:cNvPr>
          <p:cNvSpPr>
            <a:spLocks noChangeArrowheads="1"/>
          </p:cNvSpPr>
          <p:nvPr/>
        </p:nvSpPr>
        <p:spPr bwMode="auto">
          <a:xfrm>
            <a:off x="5408613" y="2297113"/>
            <a:ext cx="4349750" cy="10033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000" b="1" i="1">
                <a:solidFill>
                  <a:schemeClr val="bg1"/>
                </a:solidFill>
                <a:latin typeface="Helvetica" pitchFamily="2" charset="0"/>
              </a:rPr>
              <a:t>MENSET</a:t>
            </a:r>
          </a:p>
          <a:p>
            <a:pPr algn="ctr">
              <a:lnSpc>
                <a:spcPct val="50000"/>
              </a:lnSpc>
              <a:spcBef>
                <a:spcPct val="50000"/>
              </a:spcBef>
            </a:pPr>
            <a:r>
              <a:rPr lang="en-US" altLang="en-US" sz="4000" b="1" i="1">
                <a:solidFill>
                  <a:schemeClr val="bg1"/>
                </a:solidFill>
                <a:latin typeface="Helvetica" pitchFamily="2" charset="0"/>
              </a:rPr>
              <a:t>KITAB</a:t>
            </a:r>
            <a:endParaRPr lang="en-US" altLang="en-US" b="1" u="sng">
              <a:solidFill>
                <a:schemeClr val="bg1"/>
              </a:solidFill>
              <a:latin typeface="Helvetica" pitchFamily="2" charset="0"/>
            </a:endParaRPr>
          </a:p>
        </p:txBody>
      </p:sp>
      <p:sp>
        <p:nvSpPr>
          <p:cNvPr id="1077456" name="Text Box 208">
            <a:extLst>
              <a:ext uri="{FF2B5EF4-FFF2-40B4-BE49-F238E27FC236}">
                <a16:creationId xmlns:a16="http://schemas.microsoft.com/office/drawing/2014/main" id="{5BDAEB9E-376E-C642-8D5A-55D01E3CF4F5}"/>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82</a:t>
            </a:r>
          </a:p>
        </p:txBody>
      </p:sp>
      <p:sp>
        <p:nvSpPr>
          <p:cNvPr id="1077457" name="Rectangle 209">
            <a:extLst>
              <a:ext uri="{FF2B5EF4-FFF2-40B4-BE49-F238E27FC236}">
                <a16:creationId xmlns:a16="http://schemas.microsoft.com/office/drawing/2014/main" id="{34A454D0-8556-BE4D-A4FA-9FE7A1593F1F}"/>
              </a:ext>
            </a:extLst>
          </p:cNvPr>
          <p:cNvSpPr>
            <a:spLocks noChangeArrowheads="1"/>
          </p:cNvSpPr>
          <p:nvPr/>
        </p:nvSpPr>
        <p:spPr bwMode="auto">
          <a:xfrm>
            <a:off x="6657975"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1077458" name="Rectangle 210">
            <a:extLst>
              <a:ext uri="{FF2B5EF4-FFF2-40B4-BE49-F238E27FC236}">
                <a16:creationId xmlns:a16="http://schemas.microsoft.com/office/drawing/2014/main" id="{9CDC44CF-38E5-1444-815D-DDBC8CB51B79}"/>
              </a:ext>
            </a:extLst>
          </p:cNvPr>
          <p:cNvSpPr>
            <a:spLocks noChangeArrowheads="1"/>
          </p:cNvSpPr>
          <p:nvPr/>
        </p:nvSpPr>
        <p:spPr bwMode="auto">
          <a:xfrm>
            <a:off x="6689725" y="584200"/>
            <a:ext cx="3114675" cy="10937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000" b="1" i="1">
                <a:solidFill>
                  <a:schemeClr val="bg1"/>
                </a:solidFill>
                <a:latin typeface="Arial" panose="020B0604020202020204" pitchFamily="34" charset="0"/>
              </a:rPr>
              <a:t>Menset Kitab: Mengurutkan                          Perjanjian Lama   </a:t>
            </a:r>
            <a:endParaRPr lang="en-US" altLang="en-US" sz="2000" b="1" u="sng">
              <a:solidFill>
                <a:schemeClr val="bg1"/>
              </a:solidFill>
              <a:latin typeface="Arial" panose="020B0604020202020204" pitchFamily="34" charset="0"/>
            </a:endParaRPr>
          </a:p>
        </p:txBody>
      </p:sp>
      <p:sp>
        <p:nvSpPr>
          <p:cNvPr id="1077459" name="Line 211">
            <a:extLst>
              <a:ext uri="{FF2B5EF4-FFF2-40B4-BE49-F238E27FC236}">
                <a16:creationId xmlns:a16="http://schemas.microsoft.com/office/drawing/2014/main" id="{A1A30016-A789-B54D-A179-E65229DDEEA5}"/>
              </a:ext>
            </a:extLst>
          </p:cNvPr>
          <p:cNvSpPr>
            <a:spLocks noChangeShapeType="1"/>
          </p:cNvSpPr>
          <p:nvPr/>
        </p:nvSpPr>
        <p:spPr bwMode="auto">
          <a:xfrm flipV="1">
            <a:off x="1497013" y="4665663"/>
            <a:ext cx="1282700" cy="12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460" name="Rectangle 212">
            <a:extLst>
              <a:ext uri="{FF2B5EF4-FFF2-40B4-BE49-F238E27FC236}">
                <a16:creationId xmlns:a16="http://schemas.microsoft.com/office/drawing/2014/main" id="{4703D3F4-EB64-ED4F-9CBD-C699F4E2D3B1}"/>
              </a:ext>
            </a:extLst>
          </p:cNvPr>
          <p:cNvSpPr>
            <a:spLocks noChangeArrowheads="1"/>
          </p:cNvSpPr>
          <p:nvPr/>
        </p:nvSpPr>
        <p:spPr bwMode="auto">
          <a:xfrm>
            <a:off x="1743075" y="4125913"/>
            <a:ext cx="901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latin typeface="Helvetica" pitchFamily="2" charset="0"/>
              </a:rPr>
              <a:t>Ratapan</a:t>
            </a:r>
          </a:p>
        </p:txBody>
      </p:sp>
    </p:spTree>
  </p:cSld>
  <p:clrMapOvr>
    <a:masterClrMapping/>
  </p:clrMapOvr>
  <p:transition>
    <p:wheel spokes="0"/>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055" name="Text Box 231">
            <a:extLst>
              <a:ext uri="{FF2B5EF4-FFF2-40B4-BE49-F238E27FC236}">
                <a16:creationId xmlns:a16="http://schemas.microsoft.com/office/drawing/2014/main" id="{2C901CB3-7191-5140-81CE-50E88EB89FF0}"/>
              </a:ext>
            </a:extLst>
          </p:cNvPr>
          <p:cNvSpPr txBox="1">
            <a:spLocks noChangeArrowheads="1"/>
          </p:cNvSpPr>
          <p:nvPr/>
        </p:nvSpPr>
        <p:spPr bwMode="auto">
          <a:xfrm rot="-5400000">
            <a:off x="2048669" y="3821907"/>
            <a:ext cx="381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Black" panose="020B0604020202020204" pitchFamily="34" charset="0"/>
              </a:rPr>
              <a:t>NABI-NABI(16)</a:t>
            </a:r>
            <a:endParaRPr lang="en-US" altLang="en-US" sz="900">
              <a:latin typeface="Arial Black" panose="020B0604020202020204" pitchFamily="34" charset="0"/>
            </a:endParaRPr>
          </a:p>
        </p:txBody>
      </p:sp>
      <p:sp>
        <p:nvSpPr>
          <p:cNvPr id="1101826" name="Rectangle 2">
            <a:extLst>
              <a:ext uri="{FF2B5EF4-FFF2-40B4-BE49-F238E27FC236}">
                <a16:creationId xmlns:a16="http://schemas.microsoft.com/office/drawing/2014/main" id="{C99EBAC7-89B3-C947-8C3A-46E61211F145}"/>
              </a:ext>
            </a:extLst>
          </p:cNvPr>
          <p:cNvSpPr>
            <a:spLocks noChangeArrowheads="1"/>
          </p:cNvSpPr>
          <p:nvPr/>
        </p:nvSpPr>
        <p:spPr bwMode="auto">
          <a:xfrm>
            <a:off x="2871788" y="44069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01827" name="Rectangle 3">
            <a:extLst>
              <a:ext uri="{FF2B5EF4-FFF2-40B4-BE49-F238E27FC236}">
                <a16:creationId xmlns:a16="http://schemas.microsoft.com/office/drawing/2014/main" id="{20558140-E092-DB45-AE6B-5DF3C15F6F27}"/>
              </a:ext>
            </a:extLst>
          </p:cNvPr>
          <p:cNvSpPr>
            <a:spLocks noChangeArrowheads="1"/>
          </p:cNvSpPr>
          <p:nvPr/>
        </p:nvSpPr>
        <p:spPr bwMode="auto">
          <a:xfrm>
            <a:off x="2855913" y="46624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01828" name="Rectangle 4">
            <a:extLst>
              <a:ext uri="{FF2B5EF4-FFF2-40B4-BE49-F238E27FC236}">
                <a16:creationId xmlns:a16="http://schemas.microsoft.com/office/drawing/2014/main" id="{EEEA8F5C-B26A-7B44-90E6-A1B8F8ED10AB}"/>
              </a:ext>
            </a:extLst>
          </p:cNvPr>
          <p:cNvSpPr>
            <a:spLocks noChangeArrowheads="1"/>
          </p:cNvSpPr>
          <p:nvPr/>
        </p:nvSpPr>
        <p:spPr bwMode="auto">
          <a:xfrm>
            <a:off x="2840038" y="4965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01829" name="Rectangle 5">
            <a:extLst>
              <a:ext uri="{FF2B5EF4-FFF2-40B4-BE49-F238E27FC236}">
                <a16:creationId xmlns:a16="http://schemas.microsoft.com/office/drawing/2014/main" id="{6AAB90A1-9126-1B46-8485-0291E4555D29}"/>
              </a:ext>
            </a:extLst>
          </p:cNvPr>
          <p:cNvSpPr>
            <a:spLocks noChangeArrowheads="1"/>
          </p:cNvSpPr>
          <p:nvPr/>
        </p:nvSpPr>
        <p:spPr bwMode="auto">
          <a:xfrm>
            <a:off x="2840038" y="51752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01830" name="Line 6">
            <a:extLst>
              <a:ext uri="{FF2B5EF4-FFF2-40B4-BE49-F238E27FC236}">
                <a16:creationId xmlns:a16="http://schemas.microsoft.com/office/drawing/2014/main" id="{A7BD71D0-0123-374F-8C8A-FC55690CCE48}"/>
              </a:ext>
            </a:extLst>
          </p:cNvPr>
          <p:cNvSpPr>
            <a:spLocks noChangeShapeType="1"/>
          </p:cNvSpPr>
          <p:nvPr/>
        </p:nvSpPr>
        <p:spPr bwMode="auto">
          <a:xfrm>
            <a:off x="2138363" y="5561013"/>
            <a:ext cx="417512" cy="15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831" name="Line 7">
            <a:extLst>
              <a:ext uri="{FF2B5EF4-FFF2-40B4-BE49-F238E27FC236}">
                <a16:creationId xmlns:a16="http://schemas.microsoft.com/office/drawing/2014/main" id="{1A55973A-AE6C-F14A-A230-4E4FA6DD2F52}"/>
              </a:ext>
            </a:extLst>
          </p:cNvPr>
          <p:cNvSpPr>
            <a:spLocks noChangeShapeType="1"/>
          </p:cNvSpPr>
          <p:nvPr/>
        </p:nvSpPr>
        <p:spPr bwMode="auto">
          <a:xfrm>
            <a:off x="1460500" y="3740150"/>
            <a:ext cx="635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832" name="Line 8">
            <a:extLst>
              <a:ext uri="{FF2B5EF4-FFF2-40B4-BE49-F238E27FC236}">
                <a16:creationId xmlns:a16="http://schemas.microsoft.com/office/drawing/2014/main" id="{DA51B9D5-E401-904E-B4F8-79200306F4A7}"/>
              </a:ext>
            </a:extLst>
          </p:cNvPr>
          <p:cNvSpPr>
            <a:spLocks noChangeShapeType="1"/>
          </p:cNvSpPr>
          <p:nvPr/>
        </p:nvSpPr>
        <p:spPr bwMode="auto">
          <a:xfrm>
            <a:off x="547688" y="5822950"/>
            <a:ext cx="1595437"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833" name="Freeform 9">
            <a:extLst>
              <a:ext uri="{FF2B5EF4-FFF2-40B4-BE49-F238E27FC236}">
                <a16:creationId xmlns:a16="http://schemas.microsoft.com/office/drawing/2014/main" id="{90971CA9-4EB1-0446-A436-1A9932F1E537}"/>
              </a:ext>
            </a:extLst>
          </p:cNvPr>
          <p:cNvSpPr>
            <a:spLocks/>
          </p:cNvSpPr>
          <p:nvPr/>
        </p:nvSpPr>
        <p:spPr bwMode="auto">
          <a:xfrm>
            <a:off x="1473200" y="3749675"/>
            <a:ext cx="590550" cy="1981200"/>
          </a:xfrm>
          <a:custGeom>
            <a:avLst/>
            <a:gdLst>
              <a:gd name="T0" fmla="*/ 40 w 372"/>
              <a:gd name="T1" fmla="*/ 0 h 1248"/>
              <a:gd name="T2" fmla="*/ 372 w 372"/>
              <a:gd name="T3" fmla="*/ 1238 h 1248"/>
              <a:gd name="T4" fmla="*/ 342 w 372"/>
              <a:gd name="T5" fmla="*/ 1248 h 1248"/>
              <a:gd name="T6" fmla="*/ 0 w 372"/>
              <a:gd name="T7" fmla="*/ 10 h 1248"/>
              <a:gd name="T8" fmla="*/ 40 w 372"/>
              <a:gd name="T9" fmla="*/ 0 h 1248"/>
            </a:gdLst>
            <a:ahLst/>
            <a:cxnLst>
              <a:cxn ang="0">
                <a:pos x="T0" y="T1"/>
              </a:cxn>
              <a:cxn ang="0">
                <a:pos x="T2" y="T3"/>
              </a:cxn>
              <a:cxn ang="0">
                <a:pos x="T4" y="T5"/>
              </a:cxn>
              <a:cxn ang="0">
                <a:pos x="T6" y="T7"/>
              </a:cxn>
              <a:cxn ang="0">
                <a:pos x="T8" y="T9"/>
              </a:cxn>
            </a:cxnLst>
            <a:rect l="0" t="0" r="r" b="b"/>
            <a:pathLst>
              <a:path w="372" h="1248">
                <a:moveTo>
                  <a:pt x="40" y="0"/>
                </a:moveTo>
                <a:lnTo>
                  <a:pt x="372" y="1238"/>
                </a:lnTo>
                <a:lnTo>
                  <a:pt x="342" y="1248"/>
                </a:lnTo>
                <a:lnTo>
                  <a:pt x="0" y="10"/>
                </a:lnTo>
                <a:lnTo>
                  <a:pt x="40" y="0"/>
                </a:lnTo>
                <a:close/>
              </a:path>
            </a:pathLst>
          </a:custGeom>
          <a:solidFill>
            <a:srgbClr val="000000"/>
          </a:solidFill>
          <a:ln w="19050" cmpd="sng">
            <a:solidFill>
              <a:srgbClr val="000000"/>
            </a:solidFill>
            <a:round/>
            <a:headEnd/>
            <a:tailEnd/>
          </a:ln>
        </p:spPr>
        <p:txBody>
          <a:bodyPr/>
          <a:lstStyle/>
          <a:p>
            <a:endParaRPr lang="en-US"/>
          </a:p>
        </p:txBody>
      </p:sp>
      <p:sp>
        <p:nvSpPr>
          <p:cNvPr id="1101834" name="Rectangle 10">
            <a:extLst>
              <a:ext uri="{FF2B5EF4-FFF2-40B4-BE49-F238E27FC236}">
                <a16:creationId xmlns:a16="http://schemas.microsoft.com/office/drawing/2014/main" id="{EB157B88-48EC-204A-AAEF-214E4CC140B3}"/>
              </a:ext>
            </a:extLst>
          </p:cNvPr>
          <p:cNvSpPr>
            <a:spLocks noChangeArrowheads="1"/>
          </p:cNvSpPr>
          <p:nvPr/>
        </p:nvSpPr>
        <p:spPr bwMode="auto">
          <a:xfrm>
            <a:off x="5065713" y="454025"/>
            <a:ext cx="4692650" cy="6834188"/>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1835" name="Line 11">
            <a:extLst>
              <a:ext uri="{FF2B5EF4-FFF2-40B4-BE49-F238E27FC236}">
                <a16:creationId xmlns:a16="http://schemas.microsoft.com/office/drawing/2014/main" id="{37CA61F5-D451-0240-A59C-651E36C9A954}"/>
              </a:ext>
            </a:extLst>
          </p:cNvPr>
          <p:cNvSpPr>
            <a:spLocks noChangeShapeType="1"/>
          </p:cNvSpPr>
          <p:nvPr/>
        </p:nvSpPr>
        <p:spPr bwMode="auto">
          <a:xfrm>
            <a:off x="1681163" y="3894138"/>
            <a:ext cx="889000" cy="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836" name="Freeform 12">
            <a:extLst>
              <a:ext uri="{FF2B5EF4-FFF2-40B4-BE49-F238E27FC236}">
                <a16:creationId xmlns:a16="http://schemas.microsoft.com/office/drawing/2014/main" id="{811F9F89-5C75-4746-977B-F0DCFD63462E}"/>
              </a:ext>
            </a:extLst>
          </p:cNvPr>
          <p:cNvSpPr>
            <a:spLocks/>
          </p:cNvSpPr>
          <p:nvPr/>
        </p:nvSpPr>
        <p:spPr bwMode="auto">
          <a:xfrm>
            <a:off x="1681163" y="3910013"/>
            <a:ext cx="509587" cy="1676400"/>
          </a:xfrm>
          <a:custGeom>
            <a:avLst/>
            <a:gdLst>
              <a:gd name="T0" fmla="*/ 40 w 321"/>
              <a:gd name="T1" fmla="*/ 0 h 1056"/>
              <a:gd name="T2" fmla="*/ 321 w 321"/>
              <a:gd name="T3" fmla="*/ 1046 h 1056"/>
              <a:gd name="T4" fmla="*/ 281 w 321"/>
              <a:gd name="T5" fmla="*/ 1056 h 1056"/>
              <a:gd name="T6" fmla="*/ 0 w 321"/>
              <a:gd name="T7" fmla="*/ 10 h 1056"/>
              <a:gd name="T8" fmla="*/ 40 w 321"/>
              <a:gd name="T9" fmla="*/ 0 h 1056"/>
            </a:gdLst>
            <a:ahLst/>
            <a:cxnLst>
              <a:cxn ang="0">
                <a:pos x="T0" y="T1"/>
              </a:cxn>
              <a:cxn ang="0">
                <a:pos x="T2" y="T3"/>
              </a:cxn>
              <a:cxn ang="0">
                <a:pos x="T4" y="T5"/>
              </a:cxn>
              <a:cxn ang="0">
                <a:pos x="T6" y="T7"/>
              </a:cxn>
              <a:cxn ang="0">
                <a:pos x="T8" y="T9"/>
              </a:cxn>
            </a:cxnLst>
            <a:rect l="0" t="0" r="r" b="b"/>
            <a:pathLst>
              <a:path w="321" h="1056">
                <a:moveTo>
                  <a:pt x="40" y="0"/>
                </a:moveTo>
                <a:lnTo>
                  <a:pt x="321" y="1046"/>
                </a:lnTo>
                <a:lnTo>
                  <a:pt x="281" y="1056"/>
                </a:lnTo>
                <a:lnTo>
                  <a:pt x="0" y="1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1837" name="Line 13">
            <a:extLst>
              <a:ext uri="{FF2B5EF4-FFF2-40B4-BE49-F238E27FC236}">
                <a16:creationId xmlns:a16="http://schemas.microsoft.com/office/drawing/2014/main" id="{8C43B061-E7C5-584D-B7A9-EAF151F02EE4}"/>
              </a:ext>
            </a:extLst>
          </p:cNvPr>
          <p:cNvSpPr>
            <a:spLocks noChangeShapeType="1"/>
          </p:cNvSpPr>
          <p:nvPr/>
        </p:nvSpPr>
        <p:spPr bwMode="auto">
          <a:xfrm flipV="1">
            <a:off x="3817938" y="1016000"/>
            <a:ext cx="1587" cy="62547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838" name="Line 14">
            <a:extLst>
              <a:ext uri="{FF2B5EF4-FFF2-40B4-BE49-F238E27FC236}">
                <a16:creationId xmlns:a16="http://schemas.microsoft.com/office/drawing/2014/main" id="{632EA09A-82E0-2E4D-8FDF-F9B822095217}"/>
              </a:ext>
            </a:extLst>
          </p:cNvPr>
          <p:cNvSpPr>
            <a:spLocks noChangeShapeType="1"/>
          </p:cNvSpPr>
          <p:nvPr/>
        </p:nvSpPr>
        <p:spPr bwMode="auto">
          <a:xfrm>
            <a:off x="2016125" y="5708650"/>
            <a:ext cx="127000" cy="15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839" name="Line 15">
            <a:extLst>
              <a:ext uri="{FF2B5EF4-FFF2-40B4-BE49-F238E27FC236}">
                <a16:creationId xmlns:a16="http://schemas.microsoft.com/office/drawing/2014/main" id="{3545AE0E-93BB-CD41-A1CA-9323391A2908}"/>
              </a:ext>
            </a:extLst>
          </p:cNvPr>
          <p:cNvSpPr>
            <a:spLocks noChangeShapeType="1"/>
          </p:cNvSpPr>
          <p:nvPr/>
        </p:nvSpPr>
        <p:spPr bwMode="auto">
          <a:xfrm flipV="1">
            <a:off x="2111375" y="5743575"/>
            <a:ext cx="1588" cy="7937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840" name="Line 16">
            <a:extLst>
              <a:ext uri="{FF2B5EF4-FFF2-40B4-BE49-F238E27FC236}">
                <a16:creationId xmlns:a16="http://schemas.microsoft.com/office/drawing/2014/main" id="{9F3A0825-81C6-3144-AE6E-FB905E05388D}"/>
              </a:ext>
            </a:extLst>
          </p:cNvPr>
          <p:cNvSpPr>
            <a:spLocks noChangeShapeType="1"/>
          </p:cNvSpPr>
          <p:nvPr/>
        </p:nvSpPr>
        <p:spPr bwMode="auto">
          <a:xfrm>
            <a:off x="500063" y="5635625"/>
            <a:ext cx="13239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841" name="Line 17">
            <a:extLst>
              <a:ext uri="{FF2B5EF4-FFF2-40B4-BE49-F238E27FC236}">
                <a16:creationId xmlns:a16="http://schemas.microsoft.com/office/drawing/2014/main" id="{EA60B42F-6AF9-554D-9FC4-B32D2E1D473E}"/>
              </a:ext>
            </a:extLst>
          </p:cNvPr>
          <p:cNvSpPr>
            <a:spLocks noChangeShapeType="1"/>
          </p:cNvSpPr>
          <p:nvPr/>
        </p:nvSpPr>
        <p:spPr bwMode="auto">
          <a:xfrm>
            <a:off x="515938" y="5314950"/>
            <a:ext cx="1228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842" name="Line 18">
            <a:extLst>
              <a:ext uri="{FF2B5EF4-FFF2-40B4-BE49-F238E27FC236}">
                <a16:creationId xmlns:a16="http://schemas.microsoft.com/office/drawing/2014/main" id="{FAD4CB89-AB9D-214A-B1B0-255DA647C9E3}"/>
              </a:ext>
            </a:extLst>
          </p:cNvPr>
          <p:cNvSpPr>
            <a:spLocks noChangeShapeType="1"/>
          </p:cNvSpPr>
          <p:nvPr/>
        </p:nvSpPr>
        <p:spPr bwMode="auto">
          <a:xfrm>
            <a:off x="500063" y="4979988"/>
            <a:ext cx="1165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843" name="Line 19">
            <a:extLst>
              <a:ext uri="{FF2B5EF4-FFF2-40B4-BE49-F238E27FC236}">
                <a16:creationId xmlns:a16="http://schemas.microsoft.com/office/drawing/2014/main" id="{A926B936-BE0A-0740-BC87-D7D1845DA5B3}"/>
              </a:ext>
            </a:extLst>
          </p:cNvPr>
          <p:cNvSpPr>
            <a:spLocks noChangeShapeType="1"/>
          </p:cNvSpPr>
          <p:nvPr/>
        </p:nvSpPr>
        <p:spPr bwMode="auto">
          <a:xfrm>
            <a:off x="533400" y="4645025"/>
            <a:ext cx="987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844" name="Line 20">
            <a:extLst>
              <a:ext uri="{FF2B5EF4-FFF2-40B4-BE49-F238E27FC236}">
                <a16:creationId xmlns:a16="http://schemas.microsoft.com/office/drawing/2014/main" id="{8222BD95-E41A-A24E-91C8-523E5FC6DD36}"/>
              </a:ext>
            </a:extLst>
          </p:cNvPr>
          <p:cNvSpPr>
            <a:spLocks noChangeShapeType="1"/>
          </p:cNvSpPr>
          <p:nvPr/>
        </p:nvSpPr>
        <p:spPr bwMode="auto">
          <a:xfrm>
            <a:off x="549275" y="4357688"/>
            <a:ext cx="9715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845" name="Line 21">
            <a:extLst>
              <a:ext uri="{FF2B5EF4-FFF2-40B4-BE49-F238E27FC236}">
                <a16:creationId xmlns:a16="http://schemas.microsoft.com/office/drawing/2014/main" id="{96878F32-8FA5-FA4A-BF38-F69876A4DFE4}"/>
              </a:ext>
            </a:extLst>
          </p:cNvPr>
          <p:cNvSpPr>
            <a:spLocks noChangeShapeType="1"/>
          </p:cNvSpPr>
          <p:nvPr/>
        </p:nvSpPr>
        <p:spPr bwMode="auto">
          <a:xfrm>
            <a:off x="565150" y="3957638"/>
            <a:ext cx="8921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846" name="Line 22">
            <a:extLst>
              <a:ext uri="{FF2B5EF4-FFF2-40B4-BE49-F238E27FC236}">
                <a16:creationId xmlns:a16="http://schemas.microsoft.com/office/drawing/2014/main" id="{B06B718B-F089-3C44-92DF-B2C77B9F489B}"/>
              </a:ext>
            </a:extLst>
          </p:cNvPr>
          <p:cNvSpPr>
            <a:spLocks noChangeShapeType="1"/>
          </p:cNvSpPr>
          <p:nvPr/>
        </p:nvSpPr>
        <p:spPr bwMode="auto">
          <a:xfrm>
            <a:off x="565150" y="3600450"/>
            <a:ext cx="11001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847" name="Line 23">
            <a:extLst>
              <a:ext uri="{FF2B5EF4-FFF2-40B4-BE49-F238E27FC236}">
                <a16:creationId xmlns:a16="http://schemas.microsoft.com/office/drawing/2014/main" id="{CE41CAA4-8EE6-1E41-A245-FC428D7D5168}"/>
              </a:ext>
            </a:extLst>
          </p:cNvPr>
          <p:cNvSpPr>
            <a:spLocks noChangeShapeType="1"/>
          </p:cNvSpPr>
          <p:nvPr/>
        </p:nvSpPr>
        <p:spPr bwMode="auto">
          <a:xfrm>
            <a:off x="549275" y="3344863"/>
            <a:ext cx="11318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848" name="Line 24">
            <a:extLst>
              <a:ext uri="{FF2B5EF4-FFF2-40B4-BE49-F238E27FC236}">
                <a16:creationId xmlns:a16="http://schemas.microsoft.com/office/drawing/2014/main" id="{188FD17C-A1EB-4547-A429-090899F4D3A7}"/>
              </a:ext>
            </a:extLst>
          </p:cNvPr>
          <p:cNvSpPr>
            <a:spLocks noChangeShapeType="1"/>
          </p:cNvSpPr>
          <p:nvPr/>
        </p:nvSpPr>
        <p:spPr bwMode="auto">
          <a:xfrm>
            <a:off x="565150" y="2938463"/>
            <a:ext cx="14192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849" name="Rectangle 25">
            <a:extLst>
              <a:ext uri="{FF2B5EF4-FFF2-40B4-BE49-F238E27FC236}">
                <a16:creationId xmlns:a16="http://schemas.microsoft.com/office/drawing/2014/main" id="{2DE91A04-07F3-7C46-8133-86FE9CB646A8}"/>
              </a:ext>
            </a:extLst>
          </p:cNvPr>
          <p:cNvSpPr>
            <a:spLocks noChangeArrowheads="1"/>
          </p:cNvSpPr>
          <p:nvPr/>
        </p:nvSpPr>
        <p:spPr bwMode="auto">
          <a:xfrm>
            <a:off x="2501900" y="5243513"/>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a:t>
            </a:r>
            <a:endParaRPr lang="en-US" altLang="en-US" sz="1400">
              <a:latin typeface="Helvetica" pitchFamily="2" charset="0"/>
            </a:endParaRPr>
          </a:p>
        </p:txBody>
      </p:sp>
      <p:sp>
        <p:nvSpPr>
          <p:cNvPr id="1101850" name="Line 26">
            <a:extLst>
              <a:ext uri="{FF2B5EF4-FFF2-40B4-BE49-F238E27FC236}">
                <a16:creationId xmlns:a16="http://schemas.microsoft.com/office/drawing/2014/main" id="{9A48285A-A65A-554C-AAFE-0CDBE94F9F9D}"/>
              </a:ext>
            </a:extLst>
          </p:cNvPr>
          <p:cNvSpPr>
            <a:spLocks noChangeShapeType="1"/>
          </p:cNvSpPr>
          <p:nvPr/>
        </p:nvSpPr>
        <p:spPr bwMode="auto">
          <a:xfrm>
            <a:off x="2636838" y="13382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851" name="Line 27">
            <a:extLst>
              <a:ext uri="{FF2B5EF4-FFF2-40B4-BE49-F238E27FC236}">
                <a16:creationId xmlns:a16="http://schemas.microsoft.com/office/drawing/2014/main" id="{C8E17DF8-2869-DA4E-96EC-14554EF71BBD}"/>
              </a:ext>
            </a:extLst>
          </p:cNvPr>
          <p:cNvSpPr>
            <a:spLocks noChangeShapeType="1"/>
          </p:cNvSpPr>
          <p:nvPr/>
        </p:nvSpPr>
        <p:spPr bwMode="auto">
          <a:xfrm>
            <a:off x="2636838" y="137001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852" name="Line 28">
            <a:extLst>
              <a:ext uri="{FF2B5EF4-FFF2-40B4-BE49-F238E27FC236}">
                <a16:creationId xmlns:a16="http://schemas.microsoft.com/office/drawing/2014/main" id="{8D3F6837-7F3F-0943-AAA0-AA96BC75D0C5}"/>
              </a:ext>
            </a:extLst>
          </p:cNvPr>
          <p:cNvSpPr>
            <a:spLocks noChangeShapeType="1"/>
          </p:cNvSpPr>
          <p:nvPr/>
        </p:nvSpPr>
        <p:spPr bwMode="auto">
          <a:xfrm>
            <a:off x="2654300" y="17383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853" name="Line 29">
            <a:extLst>
              <a:ext uri="{FF2B5EF4-FFF2-40B4-BE49-F238E27FC236}">
                <a16:creationId xmlns:a16="http://schemas.microsoft.com/office/drawing/2014/main" id="{20CBC40D-467B-C24E-8C66-626EE3D55F71}"/>
              </a:ext>
            </a:extLst>
          </p:cNvPr>
          <p:cNvSpPr>
            <a:spLocks noChangeShapeType="1"/>
          </p:cNvSpPr>
          <p:nvPr/>
        </p:nvSpPr>
        <p:spPr bwMode="auto">
          <a:xfrm>
            <a:off x="2654300" y="2297113"/>
            <a:ext cx="11160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854" name="Rectangle 30">
            <a:extLst>
              <a:ext uri="{FF2B5EF4-FFF2-40B4-BE49-F238E27FC236}">
                <a16:creationId xmlns:a16="http://schemas.microsoft.com/office/drawing/2014/main" id="{93B7E59D-E3E1-9E43-B472-C7EEE8D209F0}"/>
              </a:ext>
            </a:extLst>
          </p:cNvPr>
          <p:cNvSpPr>
            <a:spLocks noChangeArrowheads="1"/>
          </p:cNvSpPr>
          <p:nvPr/>
        </p:nvSpPr>
        <p:spPr bwMode="auto">
          <a:xfrm>
            <a:off x="2868613" y="5386388"/>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101855" name="Rectangle 31">
            <a:extLst>
              <a:ext uri="{FF2B5EF4-FFF2-40B4-BE49-F238E27FC236}">
                <a16:creationId xmlns:a16="http://schemas.microsoft.com/office/drawing/2014/main" id="{77CAF5FC-646C-3440-B26F-BB607286B62F}"/>
              </a:ext>
            </a:extLst>
          </p:cNvPr>
          <p:cNvSpPr>
            <a:spLocks noChangeArrowheads="1"/>
          </p:cNvSpPr>
          <p:nvPr/>
        </p:nvSpPr>
        <p:spPr bwMode="auto">
          <a:xfrm>
            <a:off x="2900363" y="5386388"/>
            <a:ext cx="24288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1101856" name="Rectangle 32">
            <a:extLst>
              <a:ext uri="{FF2B5EF4-FFF2-40B4-BE49-F238E27FC236}">
                <a16:creationId xmlns:a16="http://schemas.microsoft.com/office/drawing/2014/main" id="{970E70FD-E5BE-6E49-8896-D0B5A2A31FFD}"/>
              </a:ext>
            </a:extLst>
          </p:cNvPr>
          <p:cNvSpPr>
            <a:spLocks noChangeArrowheads="1"/>
          </p:cNvSpPr>
          <p:nvPr/>
        </p:nvSpPr>
        <p:spPr bwMode="auto">
          <a:xfrm>
            <a:off x="3059113" y="5386388"/>
            <a:ext cx="360362"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YUDAH</a:t>
            </a:r>
            <a:endParaRPr lang="en-US" altLang="en-US" sz="1400">
              <a:latin typeface="Helvetica" pitchFamily="2" charset="0"/>
            </a:endParaRPr>
          </a:p>
        </p:txBody>
      </p:sp>
      <p:sp>
        <p:nvSpPr>
          <p:cNvPr id="1101857" name="Rectangle 33">
            <a:extLst>
              <a:ext uri="{FF2B5EF4-FFF2-40B4-BE49-F238E27FC236}">
                <a16:creationId xmlns:a16="http://schemas.microsoft.com/office/drawing/2014/main" id="{913E2707-2D51-2B4D-B043-822CAB088653}"/>
              </a:ext>
            </a:extLst>
          </p:cNvPr>
          <p:cNvSpPr>
            <a:spLocks noChangeArrowheads="1"/>
          </p:cNvSpPr>
          <p:nvPr/>
        </p:nvSpPr>
        <p:spPr bwMode="auto">
          <a:xfrm>
            <a:off x="2868613" y="5514975"/>
            <a:ext cx="2286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101858" name="Rectangle 34">
            <a:extLst>
              <a:ext uri="{FF2B5EF4-FFF2-40B4-BE49-F238E27FC236}">
                <a16:creationId xmlns:a16="http://schemas.microsoft.com/office/drawing/2014/main" id="{7C86EBF3-F721-C748-B07F-1EE5EC0EDF02}"/>
              </a:ext>
            </a:extLst>
          </p:cNvPr>
          <p:cNvSpPr>
            <a:spLocks noChangeArrowheads="1"/>
          </p:cNvSpPr>
          <p:nvPr/>
        </p:nvSpPr>
        <p:spPr bwMode="auto">
          <a:xfrm>
            <a:off x="3163888" y="5489575"/>
            <a:ext cx="7715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u="sng">
                <a:solidFill>
                  <a:srgbClr val="000000"/>
                </a:solidFill>
                <a:latin typeface="Helvetica" pitchFamily="2" charset="0"/>
              </a:rPr>
              <a:t>PEMBUANGAN:</a:t>
            </a:r>
            <a:endParaRPr lang="en-US" altLang="en-US" sz="1400">
              <a:latin typeface="Helvetica" pitchFamily="2" charset="0"/>
            </a:endParaRPr>
          </a:p>
        </p:txBody>
      </p:sp>
      <p:grpSp>
        <p:nvGrpSpPr>
          <p:cNvPr id="1101859" name="Group 35">
            <a:extLst>
              <a:ext uri="{FF2B5EF4-FFF2-40B4-BE49-F238E27FC236}">
                <a16:creationId xmlns:a16="http://schemas.microsoft.com/office/drawing/2014/main" id="{9AEE14BF-C66D-9840-AD32-4C3940BA9B3F}"/>
              </a:ext>
            </a:extLst>
          </p:cNvPr>
          <p:cNvGrpSpPr>
            <a:grpSpLocks/>
          </p:cNvGrpSpPr>
          <p:nvPr/>
        </p:nvGrpSpPr>
        <p:grpSpPr bwMode="auto">
          <a:xfrm>
            <a:off x="2613025" y="1387475"/>
            <a:ext cx="531813" cy="122238"/>
            <a:chOff x="1739" y="1086"/>
            <a:chExt cx="335" cy="77"/>
          </a:xfrm>
        </p:grpSpPr>
        <p:sp>
          <p:nvSpPr>
            <p:cNvPr id="1101860" name="Rectangle 36">
              <a:extLst>
                <a:ext uri="{FF2B5EF4-FFF2-40B4-BE49-F238E27FC236}">
                  <a16:creationId xmlns:a16="http://schemas.microsoft.com/office/drawing/2014/main" id="{F681DF32-269B-0641-B93D-1CCA8FC58C6B}"/>
                </a:ext>
              </a:extLst>
            </p:cNvPr>
            <p:cNvSpPr>
              <a:spLocks noChangeArrowheads="1"/>
            </p:cNvSpPr>
            <p:nvPr/>
          </p:nvSpPr>
          <p:spPr bwMode="auto">
            <a:xfrm>
              <a:off x="1739" y="1086"/>
              <a:ext cx="15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 </a:t>
              </a:r>
              <a:endParaRPr lang="en-US" altLang="en-US" sz="1400">
                <a:latin typeface="Helvetica" pitchFamily="2" charset="0"/>
              </a:endParaRPr>
            </a:p>
          </p:txBody>
        </p:sp>
        <p:sp>
          <p:nvSpPr>
            <p:cNvPr id="1101861" name="Rectangle 37">
              <a:extLst>
                <a:ext uri="{FF2B5EF4-FFF2-40B4-BE49-F238E27FC236}">
                  <a16:creationId xmlns:a16="http://schemas.microsoft.com/office/drawing/2014/main" id="{90CC80FF-36EE-EA49-AE0F-26F83B31BCD0}"/>
                </a:ext>
              </a:extLst>
            </p:cNvPr>
            <p:cNvSpPr>
              <a:spLocks noChangeArrowheads="1"/>
            </p:cNvSpPr>
            <p:nvPr/>
          </p:nvSpPr>
          <p:spPr bwMode="auto">
            <a:xfrm>
              <a:off x="1839" y="1086"/>
              <a:ext cx="23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ISRAEL</a:t>
              </a:r>
              <a:endParaRPr lang="en-US" altLang="en-US" sz="1400">
                <a:latin typeface="Helvetica" pitchFamily="2" charset="0"/>
              </a:endParaRPr>
            </a:p>
          </p:txBody>
        </p:sp>
      </p:grpSp>
      <p:sp>
        <p:nvSpPr>
          <p:cNvPr id="1101862" name="Rectangle 38">
            <a:extLst>
              <a:ext uri="{FF2B5EF4-FFF2-40B4-BE49-F238E27FC236}">
                <a16:creationId xmlns:a16="http://schemas.microsoft.com/office/drawing/2014/main" id="{4DA06B7C-6CC6-BB42-9892-E3E9ABF2F882}"/>
              </a:ext>
            </a:extLst>
          </p:cNvPr>
          <p:cNvSpPr>
            <a:spLocks noChangeArrowheads="1"/>
          </p:cNvSpPr>
          <p:nvPr/>
        </p:nvSpPr>
        <p:spPr bwMode="auto">
          <a:xfrm>
            <a:off x="3008313" y="1476375"/>
            <a:ext cx="8223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(N. KERAJAAN):</a:t>
            </a:r>
            <a:endParaRPr lang="en-US" altLang="en-US" sz="1400">
              <a:latin typeface="Helvetica" pitchFamily="2" charset="0"/>
            </a:endParaRPr>
          </a:p>
        </p:txBody>
      </p:sp>
      <p:sp>
        <p:nvSpPr>
          <p:cNvPr id="1101863" name="Rectangle 39">
            <a:extLst>
              <a:ext uri="{FF2B5EF4-FFF2-40B4-BE49-F238E27FC236}">
                <a16:creationId xmlns:a16="http://schemas.microsoft.com/office/drawing/2014/main" id="{46B7100C-D64A-1640-B5F6-8B9F66BA7808}"/>
              </a:ext>
            </a:extLst>
          </p:cNvPr>
          <p:cNvSpPr>
            <a:spLocks noChangeArrowheads="1"/>
          </p:cNvSpPr>
          <p:nvPr/>
        </p:nvSpPr>
        <p:spPr bwMode="auto">
          <a:xfrm>
            <a:off x="2803525" y="2479675"/>
            <a:ext cx="857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101864" name="Rectangle 40">
            <a:extLst>
              <a:ext uri="{FF2B5EF4-FFF2-40B4-BE49-F238E27FC236}">
                <a16:creationId xmlns:a16="http://schemas.microsoft.com/office/drawing/2014/main" id="{71832059-D4E7-0A42-88C1-E920AAA5C206}"/>
              </a:ext>
            </a:extLst>
          </p:cNvPr>
          <p:cNvSpPr>
            <a:spLocks noChangeArrowheads="1"/>
          </p:cNvSpPr>
          <p:nvPr/>
        </p:nvSpPr>
        <p:spPr bwMode="auto">
          <a:xfrm>
            <a:off x="2871788" y="2479675"/>
            <a:ext cx="24288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KPD</a:t>
            </a:r>
            <a:endParaRPr lang="en-US" altLang="en-US" sz="1400">
              <a:latin typeface="Helvetica" pitchFamily="2" charset="0"/>
            </a:endParaRPr>
          </a:p>
        </p:txBody>
      </p:sp>
      <p:sp>
        <p:nvSpPr>
          <p:cNvPr id="1101865" name="Rectangle 41">
            <a:extLst>
              <a:ext uri="{FF2B5EF4-FFF2-40B4-BE49-F238E27FC236}">
                <a16:creationId xmlns:a16="http://schemas.microsoft.com/office/drawing/2014/main" id="{94834D93-7A95-8744-8FF0-3B3B55B84803}"/>
              </a:ext>
            </a:extLst>
          </p:cNvPr>
          <p:cNvSpPr>
            <a:spLocks noChangeArrowheads="1"/>
          </p:cNvSpPr>
          <p:nvPr/>
        </p:nvSpPr>
        <p:spPr bwMode="auto">
          <a:xfrm>
            <a:off x="3043238" y="2479675"/>
            <a:ext cx="3889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YUDAH</a:t>
            </a:r>
            <a:endParaRPr lang="en-US" altLang="en-US" sz="1400">
              <a:latin typeface="Helvetica" pitchFamily="2" charset="0"/>
            </a:endParaRPr>
          </a:p>
        </p:txBody>
      </p:sp>
      <p:sp>
        <p:nvSpPr>
          <p:cNvPr id="1101866" name="Rectangle 42">
            <a:extLst>
              <a:ext uri="{FF2B5EF4-FFF2-40B4-BE49-F238E27FC236}">
                <a16:creationId xmlns:a16="http://schemas.microsoft.com/office/drawing/2014/main" id="{00799206-9F8D-B344-81CC-FE765CABF362}"/>
              </a:ext>
            </a:extLst>
          </p:cNvPr>
          <p:cNvSpPr>
            <a:spLocks noChangeArrowheads="1"/>
          </p:cNvSpPr>
          <p:nvPr/>
        </p:nvSpPr>
        <p:spPr bwMode="auto">
          <a:xfrm>
            <a:off x="2803525" y="2608263"/>
            <a:ext cx="2286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101867" name="Rectangle 43">
            <a:extLst>
              <a:ext uri="{FF2B5EF4-FFF2-40B4-BE49-F238E27FC236}">
                <a16:creationId xmlns:a16="http://schemas.microsoft.com/office/drawing/2014/main" id="{CCA32D80-73D2-D44F-A867-6645C9B251E3}"/>
              </a:ext>
            </a:extLst>
          </p:cNvPr>
          <p:cNvSpPr>
            <a:spLocks noChangeArrowheads="1"/>
          </p:cNvSpPr>
          <p:nvPr/>
        </p:nvSpPr>
        <p:spPr bwMode="auto">
          <a:xfrm>
            <a:off x="2909888" y="2582863"/>
            <a:ext cx="1714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endParaRPr lang="en-US" altLang="en-US" sz="1400">
              <a:latin typeface="Helvetica" pitchFamily="2" charset="0"/>
            </a:endParaRPr>
          </a:p>
        </p:txBody>
      </p:sp>
      <p:sp>
        <p:nvSpPr>
          <p:cNvPr id="1101868" name="Rectangle 44">
            <a:extLst>
              <a:ext uri="{FF2B5EF4-FFF2-40B4-BE49-F238E27FC236}">
                <a16:creationId xmlns:a16="http://schemas.microsoft.com/office/drawing/2014/main" id="{2D80943B-BDEE-9D4F-A0ED-6BBE753AC466}"/>
              </a:ext>
            </a:extLst>
          </p:cNvPr>
          <p:cNvSpPr>
            <a:spLocks noChangeArrowheads="1"/>
          </p:cNvSpPr>
          <p:nvPr/>
        </p:nvSpPr>
        <p:spPr bwMode="auto">
          <a:xfrm>
            <a:off x="3216275" y="2576513"/>
            <a:ext cx="57626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MEROSOT:</a:t>
            </a:r>
            <a:endParaRPr lang="en-US" altLang="en-US" sz="1400">
              <a:latin typeface="Helvetica" pitchFamily="2" charset="0"/>
            </a:endParaRPr>
          </a:p>
        </p:txBody>
      </p:sp>
      <p:sp>
        <p:nvSpPr>
          <p:cNvPr id="1101869" name="Rectangle 45">
            <a:extLst>
              <a:ext uri="{FF2B5EF4-FFF2-40B4-BE49-F238E27FC236}">
                <a16:creationId xmlns:a16="http://schemas.microsoft.com/office/drawing/2014/main" id="{DD71BD24-B90A-B94A-BFF2-D780CAC7C564}"/>
              </a:ext>
            </a:extLst>
          </p:cNvPr>
          <p:cNvSpPr>
            <a:spLocks noChangeArrowheads="1"/>
          </p:cNvSpPr>
          <p:nvPr/>
        </p:nvSpPr>
        <p:spPr bwMode="auto">
          <a:xfrm>
            <a:off x="2708275" y="6265863"/>
            <a:ext cx="17145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1101870" name="Rectangle 46">
            <a:extLst>
              <a:ext uri="{FF2B5EF4-FFF2-40B4-BE49-F238E27FC236}">
                <a16:creationId xmlns:a16="http://schemas.microsoft.com/office/drawing/2014/main" id="{0F2E5588-3D5E-C642-82CE-DA357D8F891F}"/>
              </a:ext>
            </a:extLst>
          </p:cNvPr>
          <p:cNvSpPr>
            <a:spLocks noChangeArrowheads="1"/>
          </p:cNvSpPr>
          <p:nvPr/>
        </p:nvSpPr>
        <p:spPr bwMode="auto">
          <a:xfrm>
            <a:off x="2868613" y="6265863"/>
            <a:ext cx="24288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KPD </a:t>
            </a:r>
            <a:endParaRPr lang="en-US" altLang="en-US" sz="1400">
              <a:latin typeface="Helvetica" pitchFamily="2" charset="0"/>
            </a:endParaRPr>
          </a:p>
        </p:txBody>
      </p:sp>
      <p:sp>
        <p:nvSpPr>
          <p:cNvPr id="1101871" name="Rectangle 47">
            <a:extLst>
              <a:ext uri="{FF2B5EF4-FFF2-40B4-BE49-F238E27FC236}">
                <a16:creationId xmlns:a16="http://schemas.microsoft.com/office/drawing/2014/main" id="{6617FF06-1B83-5A4B-BB16-7223DED5673B}"/>
              </a:ext>
            </a:extLst>
          </p:cNvPr>
          <p:cNvSpPr>
            <a:spLocks noChangeArrowheads="1"/>
          </p:cNvSpPr>
          <p:nvPr/>
        </p:nvSpPr>
        <p:spPr bwMode="auto">
          <a:xfrm>
            <a:off x="3027363" y="6265863"/>
            <a:ext cx="42862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latin typeface="Helvetica" pitchFamily="2" charset="0"/>
              </a:rPr>
              <a:t>YEHUDA</a:t>
            </a:r>
            <a:endParaRPr lang="en-US" altLang="en-US" sz="1400">
              <a:latin typeface="Helvetica" pitchFamily="2" charset="0"/>
            </a:endParaRPr>
          </a:p>
        </p:txBody>
      </p:sp>
      <p:sp>
        <p:nvSpPr>
          <p:cNvPr id="1101872" name="Rectangle 48">
            <a:extLst>
              <a:ext uri="{FF2B5EF4-FFF2-40B4-BE49-F238E27FC236}">
                <a16:creationId xmlns:a16="http://schemas.microsoft.com/office/drawing/2014/main" id="{F56FCF68-E7CE-AF45-B00A-AD5D72EDA7BF}"/>
              </a:ext>
            </a:extLst>
          </p:cNvPr>
          <p:cNvSpPr>
            <a:spLocks noChangeArrowheads="1"/>
          </p:cNvSpPr>
          <p:nvPr/>
        </p:nvSpPr>
        <p:spPr bwMode="auto">
          <a:xfrm>
            <a:off x="2708275" y="6392863"/>
            <a:ext cx="228600"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latin typeface="Helvetica" pitchFamily="2" charset="0"/>
              </a:rPr>
              <a:t>        </a:t>
            </a:r>
            <a:endParaRPr lang="en-US" altLang="en-US" sz="1400">
              <a:latin typeface="Helvetica" pitchFamily="2" charset="0"/>
            </a:endParaRPr>
          </a:p>
        </p:txBody>
      </p:sp>
      <p:sp>
        <p:nvSpPr>
          <p:cNvPr id="1101873" name="Rectangle 49">
            <a:extLst>
              <a:ext uri="{FF2B5EF4-FFF2-40B4-BE49-F238E27FC236}">
                <a16:creationId xmlns:a16="http://schemas.microsoft.com/office/drawing/2014/main" id="{2B6B8A00-722C-FB43-93E5-20BA2BFAF4AE}"/>
              </a:ext>
            </a:extLst>
          </p:cNvPr>
          <p:cNvSpPr>
            <a:spLocks noChangeArrowheads="1"/>
          </p:cNvSpPr>
          <p:nvPr/>
        </p:nvSpPr>
        <p:spPr bwMode="auto">
          <a:xfrm>
            <a:off x="2795588" y="6367463"/>
            <a:ext cx="257175"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         </a:t>
            </a:r>
            <a:endParaRPr lang="en-US" altLang="en-US" sz="1400">
              <a:latin typeface="Helvetica" pitchFamily="2" charset="0"/>
            </a:endParaRPr>
          </a:p>
        </p:txBody>
      </p:sp>
      <p:sp>
        <p:nvSpPr>
          <p:cNvPr id="1101874" name="Rectangle 50">
            <a:extLst>
              <a:ext uri="{FF2B5EF4-FFF2-40B4-BE49-F238E27FC236}">
                <a16:creationId xmlns:a16="http://schemas.microsoft.com/office/drawing/2014/main" id="{54AB6308-FBA4-8043-8887-38092D291AAB}"/>
              </a:ext>
            </a:extLst>
          </p:cNvPr>
          <p:cNvSpPr>
            <a:spLocks noChangeArrowheads="1"/>
          </p:cNvSpPr>
          <p:nvPr/>
        </p:nvSpPr>
        <p:spPr bwMode="auto">
          <a:xfrm>
            <a:off x="3257550" y="6367463"/>
            <a:ext cx="461963"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u="sng">
                <a:latin typeface="Helvetica" pitchFamily="2" charset="0"/>
              </a:rPr>
              <a:t>KEMBALI</a:t>
            </a:r>
            <a:endParaRPr lang="en-US" altLang="en-US" sz="1400">
              <a:latin typeface="Helvetica" pitchFamily="2" charset="0"/>
            </a:endParaRPr>
          </a:p>
        </p:txBody>
      </p:sp>
      <p:sp>
        <p:nvSpPr>
          <p:cNvPr id="1101875" name="Rectangle 51">
            <a:extLst>
              <a:ext uri="{FF2B5EF4-FFF2-40B4-BE49-F238E27FC236}">
                <a16:creationId xmlns:a16="http://schemas.microsoft.com/office/drawing/2014/main" id="{F0E63D6B-9AB9-244B-B8EC-0B58DF1DCE4B}"/>
              </a:ext>
            </a:extLst>
          </p:cNvPr>
          <p:cNvSpPr>
            <a:spLocks noChangeArrowheads="1"/>
          </p:cNvSpPr>
          <p:nvPr/>
        </p:nvSpPr>
        <p:spPr bwMode="auto">
          <a:xfrm>
            <a:off x="3681413" y="6392863"/>
            <a:ext cx="33337" cy="1222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latin typeface="Helvetica" pitchFamily="2" charset="0"/>
              </a:rPr>
              <a:t>:</a:t>
            </a:r>
            <a:endParaRPr lang="en-US" altLang="en-US" sz="1400">
              <a:latin typeface="Helvetica" pitchFamily="2" charset="0"/>
            </a:endParaRPr>
          </a:p>
        </p:txBody>
      </p:sp>
      <p:sp>
        <p:nvSpPr>
          <p:cNvPr id="1101876" name="Rectangle 52">
            <a:extLst>
              <a:ext uri="{FF2B5EF4-FFF2-40B4-BE49-F238E27FC236}">
                <a16:creationId xmlns:a16="http://schemas.microsoft.com/office/drawing/2014/main" id="{B70316CF-1E02-5C44-A6D5-D32FF099DF1C}"/>
              </a:ext>
            </a:extLst>
          </p:cNvPr>
          <p:cNvSpPr>
            <a:spLocks noChangeArrowheads="1"/>
          </p:cNvSpPr>
          <p:nvPr/>
        </p:nvSpPr>
        <p:spPr bwMode="auto">
          <a:xfrm>
            <a:off x="2884488" y="3902075"/>
            <a:ext cx="285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101877" name="Rectangle 53">
            <a:extLst>
              <a:ext uri="{FF2B5EF4-FFF2-40B4-BE49-F238E27FC236}">
                <a16:creationId xmlns:a16="http://schemas.microsoft.com/office/drawing/2014/main" id="{021DE946-FF9E-094A-9361-4C21D7E0328B}"/>
              </a:ext>
            </a:extLst>
          </p:cNvPr>
          <p:cNvSpPr>
            <a:spLocks noChangeArrowheads="1"/>
          </p:cNvSpPr>
          <p:nvPr/>
        </p:nvSpPr>
        <p:spPr bwMode="auto">
          <a:xfrm>
            <a:off x="2916238" y="3902075"/>
            <a:ext cx="214312"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KPD</a:t>
            </a:r>
            <a:endParaRPr lang="en-US" altLang="en-US" sz="1400">
              <a:latin typeface="Helvetica" pitchFamily="2" charset="0"/>
            </a:endParaRPr>
          </a:p>
        </p:txBody>
      </p:sp>
      <p:sp>
        <p:nvSpPr>
          <p:cNvPr id="1101878" name="Rectangle 54">
            <a:extLst>
              <a:ext uri="{FF2B5EF4-FFF2-40B4-BE49-F238E27FC236}">
                <a16:creationId xmlns:a16="http://schemas.microsoft.com/office/drawing/2014/main" id="{3E0856FF-10BA-104A-81B3-5B53FE2DF204}"/>
              </a:ext>
            </a:extLst>
          </p:cNvPr>
          <p:cNvSpPr>
            <a:spLocks noChangeArrowheads="1"/>
          </p:cNvSpPr>
          <p:nvPr/>
        </p:nvSpPr>
        <p:spPr bwMode="auto">
          <a:xfrm>
            <a:off x="3043238" y="3902075"/>
            <a:ext cx="4572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i="1">
                <a:solidFill>
                  <a:srgbClr val="000000"/>
                </a:solidFill>
                <a:latin typeface="Helvetica" pitchFamily="2" charset="0"/>
              </a:rPr>
              <a:t> YEHUDA</a:t>
            </a:r>
            <a:endParaRPr lang="en-US" altLang="en-US" sz="1400">
              <a:latin typeface="Helvetica" pitchFamily="2" charset="0"/>
            </a:endParaRPr>
          </a:p>
        </p:txBody>
      </p:sp>
      <p:sp>
        <p:nvSpPr>
          <p:cNvPr id="1101879" name="Rectangle 55">
            <a:extLst>
              <a:ext uri="{FF2B5EF4-FFF2-40B4-BE49-F238E27FC236}">
                <a16:creationId xmlns:a16="http://schemas.microsoft.com/office/drawing/2014/main" id="{E9EE7F13-D5E2-3343-AF3F-31494359CBA2}"/>
              </a:ext>
            </a:extLst>
          </p:cNvPr>
          <p:cNvSpPr>
            <a:spLocks noChangeArrowheads="1"/>
          </p:cNvSpPr>
          <p:nvPr/>
        </p:nvSpPr>
        <p:spPr bwMode="auto">
          <a:xfrm>
            <a:off x="2884488" y="4013200"/>
            <a:ext cx="3714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a:solidFill>
                  <a:srgbClr val="000000"/>
                </a:solidFill>
                <a:latin typeface="Helvetica" pitchFamily="2" charset="0"/>
              </a:rPr>
              <a:t>             </a:t>
            </a:r>
            <a:endParaRPr lang="en-US" altLang="en-US" sz="1400">
              <a:latin typeface="Helvetica" pitchFamily="2" charset="0"/>
            </a:endParaRPr>
          </a:p>
        </p:txBody>
      </p:sp>
      <p:sp>
        <p:nvSpPr>
          <p:cNvPr id="1101880" name="Rectangle 56">
            <a:extLst>
              <a:ext uri="{FF2B5EF4-FFF2-40B4-BE49-F238E27FC236}">
                <a16:creationId xmlns:a16="http://schemas.microsoft.com/office/drawing/2014/main" id="{F0950224-5068-8648-8B76-65851AF626FA}"/>
              </a:ext>
            </a:extLst>
          </p:cNvPr>
          <p:cNvSpPr>
            <a:spLocks noChangeArrowheads="1"/>
          </p:cNvSpPr>
          <p:nvPr/>
        </p:nvSpPr>
        <p:spPr bwMode="auto">
          <a:xfrm>
            <a:off x="3216275" y="40132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01881" name="Rectangle 57">
            <a:extLst>
              <a:ext uri="{FF2B5EF4-FFF2-40B4-BE49-F238E27FC236}">
                <a16:creationId xmlns:a16="http://schemas.microsoft.com/office/drawing/2014/main" id="{6F16C564-3749-A94D-BA44-C08C8FB8B585}"/>
              </a:ext>
            </a:extLst>
          </p:cNvPr>
          <p:cNvSpPr>
            <a:spLocks noChangeArrowheads="1"/>
          </p:cNvSpPr>
          <p:nvPr/>
        </p:nvSpPr>
        <p:spPr bwMode="auto">
          <a:xfrm>
            <a:off x="3330575" y="4013200"/>
            <a:ext cx="3683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a:t>
            </a:r>
            <a:r>
              <a:rPr lang="en-US" altLang="en-US" sz="800" b="1" u="sng">
                <a:solidFill>
                  <a:srgbClr val="000000"/>
                </a:solidFill>
                <a:latin typeface="Helvetica" pitchFamily="2" charset="0"/>
              </a:rPr>
              <a:t>KRISIS</a:t>
            </a:r>
            <a:endParaRPr lang="en-US" altLang="en-US" sz="1400">
              <a:latin typeface="Helvetica" pitchFamily="2" charset="0"/>
            </a:endParaRPr>
          </a:p>
        </p:txBody>
      </p:sp>
      <p:sp>
        <p:nvSpPr>
          <p:cNvPr id="1101882" name="Rectangle 58">
            <a:extLst>
              <a:ext uri="{FF2B5EF4-FFF2-40B4-BE49-F238E27FC236}">
                <a16:creationId xmlns:a16="http://schemas.microsoft.com/office/drawing/2014/main" id="{71D38AB3-723C-574A-BF18-E3143B195C8B}"/>
              </a:ext>
            </a:extLst>
          </p:cNvPr>
          <p:cNvSpPr>
            <a:spLocks noChangeArrowheads="1"/>
          </p:cNvSpPr>
          <p:nvPr/>
        </p:nvSpPr>
        <p:spPr bwMode="auto">
          <a:xfrm>
            <a:off x="3665538" y="4013200"/>
            <a:ext cx="333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a:t>
            </a:r>
            <a:endParaRPr lang="en-US" altLang="en-US" sz="1400">
              <a:latin typeface="Helvetica" pitchFamily="2" charset="0"/>
            </a:endParaRPr>
          </a:p>
        </p:txBody>
      </p:sp>
      <p:sp>
        <p:nvSpPr>
          <p:cNvPr id="1101883" name="Freeform 59">
            <a:extLst>
              <a:ext uri="{FF2B5EF4-FFF2-40B4-BE49-F238E27FC236}">
                <a16:creationId xmlns:a16="http://schemas.microsoft.com/office/drawing/2014/main" id="{BC86533B-2183-D54B-B405-CD1C1D0016B5}"/>
              </a:ext>
            </a:extLst>
          </p:cNvPr>
          <p:cNvSpPr>
            <a:spLocks/>
          </p:cNvSpPr>
          <p:nvPr/>
        </p:nvSpPr>
        <p:spPr bwMode="auto">
          <a:xfrm>
            <a:off x="2636838"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1884" name="Freeform 60">
            <a:extLst>
              <a:ext uri="{FF2B5EF4-FFF2-40B4-BE49-F238E27FC236}">
                <a16:creationId xmlns:a16="http://schemas.microsoft.com/office/drawing/2014/main" id="{D151503C-9C54-A749-848C-DC43FDAF2F41}"/>
              </a:ext>
            </a:extLst>
          </p:cNvPr>
          <p:cNvSpPr>
            <a:spLocks/>
          </p:cNvSpPr>
          <p:nvPr/>
        </p:nvSpPr>
        <p:spPr bwMode="auto">
          <a:xfrm>
            <a:off x="2876550"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1885" name="Freeform 61">
            <a:extLst>
              <a:ext uri="{FF2B5EF4-FFF2-40B4-BE49-F238E27FC236}">
                <a16:creationId xmlns:a16="http://schemas.microsoft.com/office/drawing/2014/main" id="{F4F3F380-634E-BA41-BEC0-8703D6DB3FF4}"/>
              </a:ext>
            </a:extLst>
          </p:cNvPr>
          <p:cNvSpPr>
            <a:spLocks/>
          </p:cNvSpPr>
          <p:nvPr/>
        </p:nvSpPr>
        <p:spPr bwMode="auto">
          <a:xfrm>
            <a:off x="3116263" y="2376488"/>
            <a:ext cx="158750" cy="47625"/>
          </a:xfrm>
          <a:custGeom>
            <a:avLst/>
            <a:gdLst>
              <a:gd name="T0" fmla="*/ 0 w 100"/>
              <a:gd name="T1" fmla="*/ 0 h 30"/>
              <a:gd name="T2" fmla="*/ 100 w 100"/>
              <a:gd name="T3" fmla="*/ 0 h 30"/>
              <a:gd name="T4" fmla="*/ 100 w 100"/>
              <a:gd name="T5" fmla="*/ 20 h 30"/>
              <a:gd name="T6" fmla="*/ 100 w 100"/>
              <a:gd name="T7" fmla="*/ 30 h 30"/>
              <a:gd name="T8" fmla="*/ 0 w 100"/>
              <a:gd name="T9" fmla="*/ 30 h 30"/>
              <a:gd name="T10" fmla="*/ 0 w 100"/>
              <a:gd name="T11" fmla="*/ 20 h 30"/>
              <a:gd name="T12" fmla="*/ 0 w 10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0" h="30">
                <a:moveTo>
                  <a:pt x="0" y="0"/>
                </a:moveTo>
                <a:lnTo>
                  <a:pt x="100" y="0"/>
                </a:lnTo>
                <a:lnTo>
                  <a:pt x="100" y="20"/>
                </a:lnTo>
                <a:lnTo>
                  <a:pt x="100"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1886" name="Freeform 62">
            <a:extLst>
              <a:ext uri="{FF2B5EF4-FFF2-40B4-BE49-F238E27FC236}">
                <a16:creationId xmlns:a16="http://schemas.microsoft.com/office/drawing/2014/main" id="{84BDF44F-D527-5144-9346-AF2640A6DDD7}"/>
              </a:ext>
            </a:extLst>
          </p:cNvPr>
          <p:cNvSpPr>
            <a:spLocks/>
          </p:cNvSpPr>
          <p:nvPr/>
        </p:nvSpPr>
        <p:spPr bwMode="auto">
          <a:xfrm>
            <a:off x="3338513" y="2376488"/>
            <a:ext cx="160337"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1887" name="Freeform 63">
            <a:extLst>
              <a:ext uri="{FF2B5EF4-FFF2-40B4-BE49-F238E27FC236}">
                <a16:creationId xmlns:a16="http://schemas.microsoft.com/office/drawing/2014/main" id="{4F3766AC-8281-BC4F-A445-40D6CA8E22F2}"/>
              </a:ext>
            </a:extLst>
          </p:cNvPr>
          <p:cNvSpPr>
            <a:spLocks/>
          </p:cNvSpPr>
          <p:nvPr/>
        </p:nvSpPr>
        <p:spPr bwMode="auto">
          <a:xfrm>
            <a:off x="3578225" y="2376488"/>
            <a:ext cx="160338" cy="47625"/>
          </a:xfrm>
          <a:custGeom>
            <a:avLst/>
            <a:gdLst>
              <a:gd name="T0" fmla="*/ 0 w 101"/>
              <a:gd name="T1" fmla="*/ 0 h 30"/>
              <a:gd name="T2" fmla="*/ 101 w 101"/>
              <a:gd name="T3" fmla="*/ 0 h 30"/>
              <a:gd name="T4" fmla="*/ 101 w 101"/>
              <a:gd name="T5" fmla="*/ 20 h 30"/>
              <a:gd name="T6" fmla="*/ 101 w 101"/>
              <a:gd name="T7" fmla="*/ 30 h 30"/>
              <a:gd name="T8" fmla="*/ 0 w 101"/>
              <a:gd name="T9" fmla="*/ 30 h 30"/>
              <a:gd name="T10" fmla="*/ 0 w 101"/>
              <a:gd name="T11" fmla="*/ 20 h 30"/>
              <a:gd name="T12" fmla="*/ 0 w 10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1" h="30">
                <a:moveTo>
                  <a:pt x="0" y="0"/>
                </a:moveTo>
                <a:lnTo>
                  <a:pt x="101" y="0"/>
                </a:lnTo>
                <a:lnTo>
                  <a:pt x="101" y="20"/>
                </a:lnTo>
                <a:lnTo>
                  <a:pt x="101" y="30"/>
                </a:lnTo>
                <a:lnTo>
                  <a:pt x="0" y="3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1889" name="Line 65">
            <a:extLst>
              <a:ext uri="{FF2B5EF4-FFF2-40B4-BE49-F238E27FC236}">
                <a16:creationId xmlns:a16="http://schemas.microsoft.com/office/drawing/2014/main" id="{898FB5A0-A576-3B45-9E09-6146705F3167}"/>
              </a:ext>
            </a:extLst>
          </p:cNvPr>
          <p:cNvSpPr>
            <a:spLocks noChangeShapeType="1"/>
          </p:cNvSpPr>
          <p:nvPr/>
        </p:nvSpPr>
        <p:spPr bwMode="auto">
          <a:xfrm flipV="1">
            <a:off x="2454275" y="795338"/>
            <a:ext cx="1588" cy="31083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890" name="Rectangle 66">
            <a:extLst>
              <a:ext uri="{FF2B5EF4-FFF2-40B4-BE49-F238E27FC236}">
                <a16:creationId xmlns:a16="http://schemas.microsoft.com/office/drawing/2014/main" id="{902DC781-3B21-1B46-9311-C1D3DB3AB0EE}"/>
              </a:ext>
            </a:extLst>
          </p:cNvPr>
          <p:cNvSpPr>
            <a:spLocks noChangeArrowheads="1"/>
          </p:cNvSpPr>
          <p:nvPr/>
        </p:nvSpPr>
        <p:spPr bwMode="auto">
          <a:xfrm>
            <a:off x="396875" y="4035425"/>
            <a:ext cx="195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1101891" name="Rectangle 67">
            <a:extLst>
              <a:ext uri="{FF2B5EF4-FFF2-40B4-BE49-F238E27FC236}">
                <a16:creationId xmlns:a16="http://schemas.microsoft.com/office/drawing/2014/main" id="{A3FA2F25-12EF-0F45-AFA5-BAD33C60B903}"/>
              </a:ext>
            </a:extLst>
          </p:cNvPr>
          <p:cNvSpPr>
            <a:spLocks noChangeArrowheads="1"/>
          </p:cNvSpPr>
          <p:nvPr/>
        </p:nvSpPr>
        <p:spPr bwMode="auto">
          <a:xfrm>
            <a:off x="1487488" y="4025900"/>
            <a:ext cx="195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4600" b="1">
                <a:solidFill>
                  <a:srgbClr val="000000"/>
                </a:solidFill>
                <a:latin typeface="Helvetica" pitchFamily="2" charset="0"/>
              </a:rPr>
              <a:t>)</a:t>
            </a:r>
            <a:endParaRPr lang="en-US" altLang="en-US">
              <a:latin typeface="Helvetica" pitchFamily="2" charset="0"/>
            </a:endParaRPr>
          </a:p>
        </p:txBody>
      </p:sp>
      <p:sp>
        <p:nvSpPr>
          <p:cNvPr id="1101892" name="Rectangle 68">
            <a:extLst>
              <a:ext uri="{FF2B5EF4-FFF2-40B4-BE49-F238E27FC236}">
                <a16:creationId xmlns:a16="http://schemas.microsoft.com/office/drawing/2014/main" id="{A37A43F6-333A-D748-9002-15AAB9A89338}"/>
              </a:ext>
            </a:extLst>
          </p:cNvPr>
          <p:cNvSpPr>
            <a:spLocks noChangeArrowheads="1"/>
          </p:cNvSpPr>
          <p:nvPr/>
        </p:nvSpPr>
        <p:spPr bwMode="auto">
          <a:xfrm>
            <a:off x="1655763" y="3189288"/>
            <a:ext cx="1539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100" b="1">
                <a:solidFill>
                  <a:srgbClr val="000000"/>
                </a:solidFill>
                <a:latin typeface="Helvetica" pitchFamily="2" charset="0"/>
              </a:rPr>
              <a:t>}</a:t>
            </a:r>
            <a:endParaRPr lang="en-US" altLang="en-US" sz="1400">
              <a:latin typeface="Helvetica" pitchFamily="2" charset="0"/>
            </a:endParaRPr>
          </a:p>
        </p:txBody>
      </p:sp>
      <p:sp>
        <p:nvSpPr>
          <p:cNvPr id="1101893" name="Freeform 69">
            <a:extLst>
              <a:ext uri="{FF2B5EF4-FFF2-40B4-BE49-F238E27FC236}">
                <a16:creationId xmlns:a16="http://schemas.microsoft.com/office/drawing/2014/main" id="{E3967F4E-763F-764F-B680-CFEAFB02950F}"/>
              </a:ext>
            </a:extLst>
          </p:cNvPr>
          <p:cNvSpPr>
            <a:spLocks/>
          </p:cNvSpPr>
          <p:nvPr/>
        </p:nvSpPr>
        <p:spPr bwMode="auto">
          <a:xfrm rot="5350910">
            <a:off x="988219" y="3945731"/>
            <a:ext cx="127000" cy="223838"/>
          </a:xfrm>
          <a:custGeom>
            <a:avLst/>
            <a:gdLst>
              <a:gd name="T0" fmla="*/ 0 w 80"/>
              <a:gd name="T1" fmla="*/ 50 h 141"/>
              <a:gd name="T2" fmla="*/ 50 w 80"/>
              <a:gd name="T3" fmla="*/ 50 h 141"/>
              <a:gd name="T4" fmla="*/ 50 w 80"/>
              <a:gd name="T5" fmla="*/ 0 h 141"/>
              <a:gd name="T6" fmla="*/ 80 w 80"/>
              <a:gd name="T7" fmla="*/ 71 h 141"/>
              <a:gd name="T8" fmla="*/ 50 w 80"/>
              <a:gd name="T9" fmla="*/ 141 h 141"/>
              <a:gd name="T10" fmla="*/ 50 w 80"/>
              <a:gd name="T11" fmla="*/ 91 h 141"/>
              <a:gd name="T12" fmla="*/ 0 w 80"/>
              <a:gd name="T13" fmla="*/ 91 h 141"/>
              <a:gd name="T14" fmla="*/ 0 w 80"/>
              <a:gd name="T15" fmla="*/ 5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1">
                <a:moveTo>
                  <a:pt x="0" y="50"/>
                </a:moveTo>
                <a:lnTo>
                  <a:pt x="50" y="50"/>
                </a:lnTo>
                <a:lnTo>
                  <a:pt x="50" y="0"/>
                </a:lnTo>
                <a:lnTo>
                  <a:pt x="80" y="71"/>
                </a:lnTo>
                <a:lnTo>
                  <a:pt x="50" y="141"/>
                </a:lnTo>
                <a:lnTo>
                  <a:pt x="50" y="91"/>
                </a:lnTo>
                <a:lnTo>
                  <a:pt x="0" y="91"/>
                </a:lnTo>
                <a:lnTo>
                  <a:pt x="0" y="50"/>
                </a:lnTo>
                <a:close/>
              </a:path>
            </a:pathLst>
          </a:custGeom>
          <a:solidFill>
            <a:srgbClr val="000000"/>
          </a:solidFill>
          <a:ln w="15875">
            <a:solidFill>
              <a:srgbClr val="000000"/>
            </a:solidFill>
            <a:prstDash val="solid"/>
            <a:round/>
            <a:headEnd/>
            <a:tailEnd/>
          </a:ln>
        </p:spPr>
        <p:txBody>
          <a:bodyPr/>
          <a:lstStyle/>
          <a:p>
            <a:endParaRPr lang="en-US"/>
          </a:p>
        </p:txBody>
      </p:sp>
      <p:sp>
        <p:nvSpPr>
          <p:cNvPr id="1101894" name="Line 70">
            <a:extLst>
              <a:ext uri="{FF2B5EF4-FFF2-40B4-BE49-F238E27FC236}">
                <a16:creationId xmlns:a16="http://schemas.microsoft.com/office/drawing/2014/main" id="{BBD2AC64-14FB-6245-B025-59DE22BB4C4B}"/>
              </a:ext>
            </a:extLst>
          </p:cNvPr>
          <p:cNvSpPr>
            <a:spLocks noChangeShapeType="1"/>
          </p:cNvSpPr>
          <p:nvPr/>
        </p:nvSpPr>
        <p:spPr bwMode="auto">
          <a:xfrm>
            <a:off x="2636838" y="28876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895" name="Line 71">
            <a:extLst>
              <a:ext uri="{FF2B5EF4-FFF2-40B4-BE49-F238E27FC236}">
                <a16:creationId xmlns:a16="http://schemas.microsoft.com/office/drawing/2014/main" id="{2F2EC347-9765-074F-AECB-425E0D2A8DF0}"/>
              </a:ext>
            </a:extLst>
          </p:cNvPr>
          <p:cNvSpPr>
            <a:spLocks noChangeShapeType="1"/>
          </p:cNvSpPr>
          <p:nvPr/>
        </p:nvSpPr>
        <p:spPr bwMode="auto">
          <a:xfrm>
            <a:off x="2620963" y="374967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896" name="Line 72">
            <a:extLst>
              <a:ext uri="{FF2B5EF4-FFF2-40B4-BE49-F238E27FC236}">
                <a16:creationId xmlns:a16="http://schemas.microsoft.com/office/drawing/2014/main" id="{5FAA3ACE-EF6A-F640-8B41-609DBDF77FF0}"/>
              </a:ext>
            </a:extLst>
          </p:cNvPr>
          <p:cNvSpPr>
            <a:spLocks noChangeShapeType="1"/>
          </p:cNvSpPr>
          <p:nvPr/>
        </p:nvSpPr>
        <p:spPr bwMode="auto">
          <a:xfrm>
            <a:off x="2617788" y="430847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897" name="Line 73">
            <a:extLst>
              <a:ext uri="{FF2B5EF4-FFF2-40B4-BE49-F238E27FC236}">
                <a16:creationId xmlns:a16="http://schemas.microsoft.com/office/drawing/2014/main" id="{0BFA0ADA-C1B2-664F-90D9-C3A3528279AE}"/>
              </a:ext>
            </a:extLst>
          </p:cNvPr>
          <p:cNvSpPr>
            <a:spLocks noChangeShapeType="1"/>
          </p:cNvSpPr>
          <p:nvPr/>
        </p:nvSpPr>
        <p:spPr bwMode="auto">
          <a:xfrm>
            <a:off x="2589213" y="481965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898" name="Line 74">
            <a:extLst>
              <a:ext uri="{FF2B5EF4-FFF2-40B4-BE49-F238E27FC236}">
                <a16:creationId xmlns:a16="http://schemas.microsoft.com/office/drawing/2014/main" id="{C18BCC6C-35A9-4241-8387-C46D243EF965}"/>
              </a:ext>
            </a:extLst>
          </p:cNvPr>
          <p:cNvSpPr>
            <a:spLocks noChangeShapeType="1"/>
          </p:cNvSpPr>
          <p:nvPr/>
        </p:nvSpPr>
        <p:spPr bwMode="auto">
          <a:xfrm>
            <a:off x="2617788" y="536257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899" name="Line 75">
            <a:extLst>
              <a:ext uri="{FF2B5EF4-FFF2-40B4-BE49-F238E27FC236}">
                <a16:creationId xmlns:a16="http://schemas.microsoft.com/office/drawing/2014/main" id="{9F06A45A-9CED-9A46-A2B0-15C23FA74960}"/>
              </a:ext>
            </a:extLst>
          </p:cNvPr>
          <p:cNvSpPr>
            <a:spLocks noChangeShapeType="1"/>
          </p:cNvSpPr>
          <p:nvPr/>
        </p:nvSpPr>
        <p:spPr bwMode="auto">
          <a:xfrm>
            <a:off x="2620963" y="5778500"/>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900" name="Line 76">
            <a:extLst>
              <a:ext uri="{FF2B5EF4-FFF2-40B4-BE49-F238E27FC236}">
                <a16:creationId xmlns:a16="http://schemas.microsoft.com/office/drawing/2014/main" id="{87E0FFB4-A738-F144-828E-558475AE9AB7}"/>
              </a:ext>
            </a:extLst>
          </p:cNvPr>
          <p:cNvSpPr>
            <a:spLocks noChangeShapeType="1"/>
          </p:cNvSpPr>
          <p:nvPr/>
        </p:nvSpPr>
        <p:spPr bwMode="auto">
          <a:xfrm>
            <a:off x="2620963" y="6081713"/>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101901" name="Line 77">
            <a:extLst>
              <a:ext uri="{FF2B5EF4-FFF2-40B4-BE49-F238E27FC236}">
                <a16:creationId xmlns:a16="http://schemas.microsoft.com/office/drawing/2014/main" id="{AF84D26F-6028-A845-A66F-E812766E4E20}"/>
              </a:ext>
            </a:extLst>
          </p:cNvPr>
          <p:cNvSpPr>
            <a:spLocks noChangeShapeType="1"/>
          </p:cNvSpPr>
          <p:nvPr/>
        </p:nvSpPr>
        <p:spPr bwMode="auto">
          <a:xfrm>
            <a:off x="2636838" y="6656388"/>
            <a:ext cx="1117600" cy="1587"/>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101902" name="Line 78">
            <a:extLst>
              <a:ext uri="{FF2B5EF4-FFF2-40B4-BE49-F238E27FC236}">
                <a16:creationId xmlns:a16="http://schemas.microsoft.com/office/drawing/2014/main" id="{0CC215B9-ECDD-654A-9568-7E9553AD754A}"/>
              </a:ext>
            </a:extLst>
          </p:cNvPr>
          <p:cNvSpPr>
            <a:spLocks noChangeShapeType="1"/>
          </p:cNvSpPr>
          <p:nvPr/>
        </p:nvSpPr>
        <p:spPr bwMode="auto">
          <a:xfrm>
            <a:off x="2620963" y="6927850"/>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101903" name="Line 79">
            <a:extLst>
              <a:ext uri="{FF2B5EF4-FFF2-40B4-BE49-F238E27FC236}">
                <a16:creationId xmlns:a16="http://schemas.microsoft.com/office/drawing/2014/main" id="{4AB7D7B2-8C7E-6645-8D26-26A0F5D61AF4}"/>
              </a:ext>
            </a:extLst>
          </p:cNvPr>
          <p:cNvSpPr>
            <a:spLocks noChangeShapeType="1"/>
          </p:cNvSpPr>
          <p:nvPr/>
        </p:nvSpPr>
        <p:spPr bwMode="auto">
          <a:xfrm>
            <a:off x="2636838" y="7216775"/>
            <a:ext cx="1117600" cy="1588"/>
          </a:xfrm>
          <a:prstGeom prst="line">
            <a:avLst/>
          </a:prstGeom>
          <a:noFill/>
          <a:ln w="15875">
            <a:solidFill>
              <a:srgbClr val="000000"/>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101904" name="Rectangle 80">
            <a:extLst>
              <a:ext uri="{FF2B5EF4-FFF2-40B4-BE49-F238E27FC236}">
                <a16:creationId xmlns:a16="http://schemas.microsoft.com/office/drawing/2014/main" id="{33FA05B9-3069-DD42-BF95-7A716444AC2C}"/>
              </a:ext>
            </a:extLst>
          </p:cNvPr>
          <p:cNvSpPr>
            <a:spLocks noChangeArrowheads="1"/>
          </p:cNvSpPr>
          <p:nvPr/>
        </p:nvSpPr>
        <p:spPr bwMode="auto">
          <a:xfrm>
            <a:off x="2641600" y="5511800"/>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1101905" name="Rectangle 81">
            <a:extLst>
              <a:ext uri="{FF2B5EF4-FFF2-40B4-BE49-F238E27FC236}">
                <a16:creationId xmlns:a16="http://schemas.microsoft.com/office/drawing/2014/main" id="{449FA89D-0ACB-8D48-97E9-1C813E6D0425}"/>
              </a:ext>
            </a:extLst>
          </p:cNvPr>
          <p:cNvSpPr>
            <a:spLocks noChangeArrowheads="1"/>
          </p:cNvSpPr>
          <p:nvPr/>
        </p:nvSpPr>
        <p:spPr bwMode="auto">
          <a:xfrm>
            <a:off x="2833688" y="42719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01906" name="Rectangle 82">
            <a:extLst>
              <a:ext uri="{FF2B5EF4-FFF2-40B4-BE49-F238E27FC236}">
                <a16:creationId xmlns:a16="http://schemas.microsoft.com/office/drawing/2014/main" id="{E451B611-8D47-E74F-9ED5-69F97DC7594E}"/>
              </a:ext>
            </a:extLst>
          </p:cNvPr>
          <p:cNvSpPr>
            <a:spLocks noChangeArrowheads="1"/>
          </p:cNvSpPr>
          <p:nvPr/>
        </p:nvSpPr>
        <p:spPr bwMode="auto">
          <a:xfrm>
            <a:off x="2654300" y="2595563"/>
            <a:ext cx="18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1101907" name="Rectangle 83">
            <a:extLst>
              <a:ext uri="{FF2B5EF4-FFF2-40B4-BE49-F238E27FC236}">
                <a16:creationId xmlns:a16="http://schemas.microsoft.com/office/drawing/2014/main" id="{E73D6DF0-C1D7-804F-A4DD-D3D215EFFF38}"/>
              </a:ext>
            </a:extLst>
          </p:cNvPr>
          <p:cNvSpPr>
            <a:spLocks noChangeArrowheads="1"/>
          </p:cNvSpPr>
          <p:nvPr/>
        </p:nvSpPr>
        <p:spPr bwMode="auto">
          <a:xfrm>
            <a:off x="2568575" y="4270375"/>
            <a:ext cx="187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3800" b="1">
                <a:solidFill>
                  <a:srgbClr val="000000"/>
                </a:solidFill>
                <a:latin typeface="Helvetica" pitchFamily="2" charset="0"/>
              </a:rPr>
              <a:t>*</a:t>
            </a:r>
            <a:endParaRPr lang="en-US" altLang="en-US" sz="1400">
              <a:latin typeface="Helvetica" pitchFamily="2" charset="0"/>
            </a:endParaRPr>
          </a:p>
        </p:txBody>
      </p:sp>
      <p:sp>
        <p:nvSpPr>
          <p:cNvPr id="1101908" name="Rectangle 84">
            <a:extLst>
              <a:ext uri="{FF2B5EF4-FFF2-40B4-BE49-F238E27FC236}">
                <a16:creationId xmlns:a16="http://schemas.microsoft.com/office/drawing/2014/main" id="{E8EA4116-5EFD-0443-94EF-1790EA4D5F07}"/>
              </a:ext>
            </a:extLst>
          </p:cNvPr>
          <p:cNvSpPr>
            <a:spLocks noChangeArrowheads="1"/>
          </p:cNvSpPr>
          <p:nvPr/>
        </p:nvSpPr>
        <p:spPr bwMode="auto">
          <a:xfrm>
            <a:off x="2635250" y="2187575"/>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1101909" name="Rectangle 85">
            <a:extLst>
              <a:ext uri="{FF2B5EF4-FFF2-40B4-BE49-F238E27FC236}">
                <a16:creationId xmlns:a16="http://schemas.microsoft.com/office/drawing/2014/main" id="{F5F64227-AF75-5146-B5B1-FF6EF8F1E787}"/>
              </a:ext>
            </a:extLst>
          </p:cNvPr>
          <p:cNvSpPr>
            <a:spLocks noChangeArrowheads="1"/>
          </p:cNvSpPr>
          <p:nvPr/>
        </p:nvSpPr>
        <p:spPr bwMode="auto">
          <a:xfrm>
            <a:off x="460375" y="2833688"/>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1101910" name="Rectangle 86">
            <a:extLst>
              <a:ext uri="{FF2B5EF4-FFF2-40B4-BE49-F238E27FC236}">
                <a16:creationId xmlns:a16="http://schemas.microsoft.com/office/drawing/2014/main" id="{C473FC6D-4B39-FF47-BE3A-C647C01EDDE0}"/>
              </a:ext>
            </a:extLst>
          </p:cNvPr>
          <p:cNvSpPr>
            <a:spLocks noChangeArrowheads="1"/>
          </p:cNvSpPr>
          <p:nvPr/>
        </p:nvSpPr>
        <p:spPr bwMode="auto">
          <a:xfrm>
            <a:off x="444500" y="3203575"/>
            <a:ext cx="177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(D)</a:t>
            </a:r>
            <a:endParaRPr lang="en-US" altLang="en-US" sz="1400">
              <a:latin typeface="Helvetica" pitchFamily="2" charset="0"/>
            </a:endParaRPr>
          </a:p>
        </p:txBody>
      </p:sp>
      <p:sp>
        <p:nvSpPr>
          <p:cNvPr id="1101911" name="Rectangle 87">
            <a:extLst>
              <a:ext uri="{FF2B5EF4-FFF2-40B4-BE49-F238E27FC236}">
                <a16:creationId xmlns:a16="http://schemas.microsoft.com/office/drawing/2014/main" id="{F6B94D24-2A5C-0343-BE8E-EA1ACDE82E98}"/>
              </a:ext>
            </a:extLst>
          </p:cNvPr>
          <p:cNvSpPr>
            <a:spLocks noChangeArrowheads="1"/>
          </p:cNvSpPr>
          <p:nvPr/>
        </p:nvSpPr>
        <p:spPr bwMode="auto">
          <a:xfrm>
            <a:off x="304800" y="3798888"/>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(PS)</a:t>
            </a:r>
            <a:endParaRPr lang="en-US" altLang="en-US" sz="1400">
              <a:latin typeface="Helvetica" pitchFamily="2" charset="0"/>
            </a:endParaRPr>
          </a:p>
        </p:txBody>
      </p:sp>
      <p:sp>
        <p:nvSpPr>
          <p:cNvPr id="1101912" name="Rectangle 88">
            <a:extLst>
              <a:ext uri="{FF2B5EF4-FFF2-40B4-BE49-F238E27FC236}">
                <a16:creationId xmlns:a16="http://schemas.microsoft.com/office/drawing/2014/main" id="{F64B94F4-D666-3C41-8012-178AB9047298}"/>
              </a:ext>
            </a:extLst>
          </p:cNvPr>
          <p:cNvSpPr>
            <a:spLocks noChangeArrowheads="1"/>
          </p:cNvSpPr>
          <p:nvPr/>
        </p:nvSpPr>
        <p:spPr bwMode="auto">
          <a:xfrm>
            <a:off x="933450" y="2933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01913" name="Rectangle 89">
            <a:extLst>
              <a:ext uri="{FF2B5EF4-FFF2-40B4-BE49-F238E27FC236}">
                <a16:creationId xmlns:a16="http://schemas.microsoft.com/office/drawing/2014/main" id="{D134CE85-E426-894C-A1B5-19D53D53C62E}"/>
              </a:ext>
            </a:extLst>
          </p:cNvPr>
          <p:cNvSpPr>
            <a:spLocks noChangeArrowheads="1"/>
          </p:cNvSpPr>
          <p:nvPr/>
        </p:nvSpPr>
        <p:spPr bwMode="auto">
          <a:xfrm>
            <a:off x="3054350" y="17653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01914" name="Rectangle 90">
            <a:extLst>
              <a:ext uri="{FF2B5EF4-FFF2-40B4-BE49-F238E27FC236}">
                <a16:creationId xmlns:a16="http://schemas.microsoft.com/office/drawing/2014/main" id="{F43A86EA-C672-694C-AEE7-18692024956F}"/>
              </a:ext>
            </a:extLst>
          </p:cNvPr>
          <p:cNvSpPr>
            <a:spLocks noChangeArrowheads="1"/>
          </p:cNvSpPr>
          <p:nvPr/>
        </p:nvSpPr>
        <p:spPr bwMode="auto">
          <a:xfrm>
            <a:off x="3038475" y="20526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01915" name="Rectangle 91">
            <a:extLst>
              <a:ext uri="{FF2B5EF4-FFF2-40B4-BE49-F238E27FC236}">
                <a16:creationId xmlns:a16="http://schemas.microsoft.com/office/drawing/2014/main" id="{F9BD6724-09AA-A340-92CB-99448F9E3742}"/>
              </a:ext>
            </a:extLst>
          </p:cNvPr>
          <p:cNvSpPr>
            <a:spLocks noChangeArrowheads="1"/>
          </p:cNvSpPr>
          <p:nvPr/>
        </p:nvSpPr>
        <p:spPr bwMode="auto">
          <a:xfrm>
            <a:off x="2878138" y="22447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01916" name="Rectangle 92">
            <a:extLst>
              <a:ext uri="{FF2B5EF4-FFF2-40B4-BE49-F238E27FC236}">
                <a16:creationId xmlns:a16="http://schemas.microsoft.com/office/drawing/2014/main" id="{30A31B09-4213-8B43-AC2A-5F1C57F885E1}"/>
              </a:ext>
            </a:extLst>
          </p:cNvPr>
          <p:cNvSpPr>
            <a:spLocks noChangeArrowheads="1"/>
          </p:cNvSpPr>
          <p:nvPr/>
        </p:nvSpPr>
        <p:spPr bwMode="auto">
          <a:xfrm>
            <a:off x="3054350" y="28987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01917" name="Rectangle 93">
            <a:extLst>
              <a:ext uri="{FF2B5EF4-FFF2-40B4-BE49-F238E27FC236}">
                <a16:creationId xmlns:a16="http://schemas.microsoft.com/office/drawing/2014/main" id="{6CE015FC-F0BC-3844-8DBC-50A518EB5D46}"/>
              </a:ext>
            </a:extLst>
          </p:cNvPr>
          <p:cNvSpPr>
            <a:spLocks noChangeArrowheads="1"/>
          </p:cNvSpPr>
          <p:nvPr/>
        </p:nvSpPr>
        <p:spPr bwMode="auto">
          <a:xfrm>
            <a:off x="2894013" y="36830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01918" name="Rectangle 94">
            <a:extLst>
              <a:ext uri="{FF2B5EF4-FFF2-40B4-BE49-F238E27FC236}">
                <a16:creationId xmlns:a16="http://schemas.microsoft.com/office/drawing/2014/main" id="{141DCBBD-EC36-1840-8D65-E91016A53DD6}"/>
              </a:ext>
            </a:extLst>
          </p:cNvPr>
          <p:cNvSpPr>
            <a:spLocks noChangeArrowheads="1"/>
          </p:cNvSpPr>
          <p:nvPr/>
        </p:nvSpPr>
        <p:spPr bwMode="auto">
          <a:xfrm>
            <a:off x="2894013" y="3827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01919" name="Rectangle 95">
            <a:extLst>
              <a:ext uri="{FF2B5EF4-FFF2-40B4-BE49-F238E27FC236}">
                <a16:creationId xmlns:a16="http://schemas.microsoft.com/office/drawing/2014/main" id="{E026DB87-7ED3-1742-9CD4-0A7582550B4E}"/>
              </a:ext>
            </a:extLst>
          </p:cNvPr>
          <p:cNvSpPr>
            <a:spLocks noChangeArrowheads="1"/>
          </p:cNvSpPr>
          <p:nvPr/>
        </p:nvSpPr>
        <p:spPr bwMode="auto">
          <a:xfrm>
            <a:off x="2989263" y="34591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01920" name="Rectangle 96">
            <a:extLst>
              <a:ext uri="{FF2B5EF4-FFF2-40B4-BE49-F238E27FC236}">
                <a16:creationId xmlns:a16="http://schemas.microsoft.com/office/drawing/2014/main" id="{31B3B648-039E-B44D-9EB7-43082E1C96E5}"/>
              </a:ext>
            </a:extLst>
          </p:cNvPr>
          <p:cNvSpPr>
            <a:spLocks noChangeArrowheads="1"/>
          </p:cNvSpPr>
          <p:nvPr/>
        </p:nvSpPr>
        <p:spPr bwMode="auto">
          <a:xfrm>
            <a:off x="3117850" y="31702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01921" name="Rectangle 97">
            <a:extLst>
              <a:ext uri="{FF2B5EF4-FFF2-40B4-BE49-F238E27FC236}">
                <a16:creationId xmlns:a16="http://schemas.microsoft.com/office/drawing/2014/main" id="{08B29C14-5FCB-D24B-833E-7378144E1790}"/>
              </a:ext>
            </a:extLst>
          </p:cNvPr>
          <p:cNvSpPr>
            <a:spLocks noChangeArrowheads="1"/>
          </p:cNvSpPr>
          <p:nvPr/>
        </p:nvSpPr>
        <p:spPr bwMode="auto">
          <a:xfrm>
            <a:off x="2894013" y="4624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01922" name="Rectangle 98">
            <a:extLst>
              <a:ext uri="{FF2B5EF4-FFF2-40B4-BE49-F238E27FC236}">
                <a16:creationId xmlns:a16="http://schemas.microsoft.com/office/drawing/2014/main" id="{04DDBD15-E755-3741-931C-6EF6130A9890}"/>
              </a:ext>
            </a:extLst>
          </p:cNvPr>
          <p:cNvSpPr>
            <a:spLocks noChangeArrowheads="1"/>
          </p:cNvSpPr>
          <p:nvPr/>
        </p:nvSpPr>
        <p:spPr bwMode="auto">
          <a:xfrm>
            <a:off x="2878138" y="492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01923" name="Rectangle 99">
            <a:extLst>
              <a:ext uri="{FF2B5EF4-FFF2-40B4-BE49-F238E27FC236}">
                <a16:creationId xmlns:a16="http://schemas.microsoft.com/office/drawing/2014/main" id="{627E2365-77AA-774D-A1CA-39FE7D442C1B}"/>
              </a:ext>
            </a:extLst>
          </p:cNvPr>
          <p:cNvSpPr>
            <a:spLocks noChangeArrowheads="1"/>
          </p:cNvSpPr>
          <p:nvPr/>
        </p:nvSpPr>
        <p:spPr bwMode="auto">
          <a:xfrm>
            <a:off x="2878138" y="51371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01924" name="Rectangle 100">
            <a:extLst>
              <a:ext uri="{FF2B5EF4-FFF2-40B4-BE49-F238E27FC236}">
                <a16:creationId xmlns:a16="http://schemas.microsoft.com/office/drawing/2014/main" id="{B6DC2BFE-589D-554C-BD3A-151D1C7372AA}"/>
              </a:ext>
            </a:extLst>
          </p:cNvPr>
          <p:cNvSpPr>
            <a:spLocks noChangeArrowheads="1"/>
          </p:cNvSpPr>
          <p:nvPr/>
        </p:nvSpPr>
        <p:spPr bwMode="auto">
          <a:xfrm>
            <a:off x="2692400" y="5051425"/>
            <a:ext cx="2444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
              </a:rPr>
              <a:t>       </a:t>
            </a:r>
            <a:endParaRPr lang="en-US" altLang="en-US" sz="1400">
              <a:latin typeface="Helvetica" pitchFamily="2" charset="0"/>
            </a:endParaRPr>
          </a:p>
        </p:txBody>
      </p:sp>
      <p:sp>
        <p:nvSpPr>
          <p:cNvPr id="1101925" name="Rectangle 101">
            <a:extLst>
              <a:ext uri="{FF2B5EF4-FFF2-40B4-BE49-F238E27FC236}">
                <a16:creationId xmlns:a16="http://schemas.microsoft.com/office/drawing/2014/main" id="{8D7213CD-9A2D-0A45-AA90-21E7C5F20780}"/>
              </a:ext>
            </a:extLst>
          </p:cNvPr>
          <p:cNvSpPr>
            <a:spLocks noChangeArrowheads="1"/>
          </p:cNvSpPr>
          <p:nvPr/>
        </p:nvSpPr>
        <p:spPr bwMode="auto">
          <a:xfrm>
            <a:off x="3022600" y="58070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01926" name="Rectangle 102">
            <a:extLst>
              <a:ext uri="{FF2B5EF4-FFF2-40B4-BE49-F238E27FC236}">
                <a16:creationId xmlns:a16="http://schemas.microsoft.com/office/drawing/2014/main" id="{F0616212-A52C-E744-B58A-AD0F55275B94}"/>
              </a:ext>
            </a:extLst>
          </p:cNvPr>
          <p:cNvSpPr>
            <a:spLocks noChangeArrowheads="1"/>
          </p:cNvSpPr>
          <p:nvPr/>
        </p:nvSpPr>
        <p:spPr bwMode="auto">
          <a:xfrm>
            <a:off x="3006725" y="609441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01927" name="Rectangle 103">
            <a:extLst>
              <a:ext uri="{FF2B5EF4-FFF2-40B4-BE49-F238E27FC236}">
                <a16:creationId xmlns:a16="http://schemas.microsoft.com/office/drawing/2014/main" id="{8E8ED2DF-D6BE-E54F-891F-311CB0AA4222}"/>
              </a:ext>
            </a:extLst>
          </p:cNvPr>
          <p:cNvSpPr>
            <a:spLocks noChangeArrowheads="1"/>
          </p:cNvSpPr>
          <p:nvPr/>
        </p:nvSpPr>
        <p:spPr bwMode="auto">
          <a:xfrm>
            <a:off x="2814638" y="69564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01928" name="Rectangle 104">
            <a:extLst>
              <a:ext uri="{FF2B5EF4-FFF2-40B4-BE49-F238E27FC236}">
                <a16:creationId xmlns:a16="http://schemas.microsoft.com/office/drawing/2014/main" id="{8BBB39D1-DD9A-074A-92C6-15DA46F7C69F}"/>
              </a:ext>
            </a:extLst>
          </p:cNvPr>
          <p:cNvSpPr>
            <a:spLocks noChangeArrowheads="1"/>
          </p:cNvSpPr>
          <p:nvPr/>
        </p:nvSpPr>
        <p:spPr bwMode="auto">
          <a:xfrm>
            <a:off x="2894013" y="72278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01929" name="Rectangle 105">
            <a:extLst>
              <a:ext uri="{FF2B5EF4-FFF2-40B4-BE49-F238E27FC236}">
                <a16:creationId xmlns:a16="http://schemas.microsoft.com/office/drawing/2014/main" id="{3C746E28-BEC1-5644-8779-6C72FA3C864A}"/>
              </a:ext>
            </a:extLst>
          </p:cNvPr>
          <p:cNvSpPr>
            <a:spLocks noChangeArrowheads="1"/>
          </p:cNvSpPr>
          <p:nvPr/>
        </p:nvSpPr>
        <p:spPr bwMode="auto">
          <a:xfrm>
            <a:off x="2533650" y="2174875"/>
            <a:ext cx="3429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200" b="1">
                <a:solidFill>
                  <a:srgbClr val="000000"/>
                </a:solidFill>
                <a:latin typeface=""/>
              </a:rPr>
              <a:t>        </a:t>
            </a:r>
            <a:endParaRPr lang="en-US" altLang="en-US" sz="1400">
              <a:latin typeface="Helvetica" pitchFamily="2" charset="0"/>
            </a:endParaRPr>
          </a:p>
        </p:txBody>
      </p:sp>
      <p:sp>
        <p:nvSpPr>
          <p:cNvPr id="1101930" name="Rectangle 106">
            <a:extLst>
              <a:ext uri="{FF2B5EF4-FFF2-40B4-BE49-F238E27FC236}">
                <a16:creationId xmlns:a16="http://schemas.microsoft.com/office/drawing/2014/main" id="{8C7F7A27-32E0-F44F-88D2-61A16126F623}"/>
              </a:ext>
            </a:extLst>
          </p:cNvPr>
          <p:cNvSpPr>
            <a:spLocks noChangeArrowheads="1"/>
          </p:cNvSpPr>
          <p:nvPr/>
        </p:nvSpPr>
        <p:spPr bwMode="auto">
          <a:xfrm>
            <a:off x="3101975" y="238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01931" name="AutoShape 107">
            <a:extLst>
              <a:ext uri="{FF2B5EF4-FFF2-40B4-BE49-F238E27FC236}">
                <a16:creationId xmlns:a16="http://schemas.microsoft.com/office/drawing/2014/main" id="{79929F20-7062-C14B-A7C7-72EDB927F6EC}"/>
              </a:ext>
            </a:extLst>
          </p:cNvPr>
          <p:cNvSpPr>
            <a:spLocks noChangeArrowheads="1"/>
          </p:cNvSpPr>
          <p:nvPr/>
        </p:nvSpPr>
        <p:spPr bwMode="auto">
          <a:xfrm flipH="1">
            <a:off x="1789113" y="3225800"/>
            <a:ext cx="400050" cy="444500"/>
          </a:xfrm>
          <a:prstGeom prst="rightArrow">
            <a:avLst>
              <a:gd name="adj1" fmla="val 50000"/>
              <a:gd name="adj2" fmla="val 5000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1932" name="Rectangle 108">
            <a:extLst>
              <a:ext uri="{FF2B5EF4-FFF2-40B4-BE49-F238E27FC236}">
                <a16:creationId xmlns:a16="http://schemas.microsoft.com/office/drawing/2014/main" id="{D6BF8F83-8919-6D4C-A9C7-63FFE3672805}"/>
              </a:ext>
            </a:extLst>
          </p:cNvPr>
          <p:cNvSpPr>
            <a:spLocks noChangeArrowheads="1"/>
          </p:cNvSpPr>
          <p:nvPr/>
        </p:nvSpPr>
        <p:spPr bwMode="auto">
          <a:xfrm>
            <a:off x="431800" y="3444875"/>
            <a:ext cx="169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000" b="1">
                <a:solidFill>
                  <a:srgbClr val="000000"/>
                </a:solidFill>
                <a:latin typeface="Helvetica" pitchFamily="2" charset="0"/>
              </a:rPr>
              <a:t>(S)</a:t>
            </a:r>
            <a:endParaRPr lang="en-US" altLang="en-US" sz="1400">
              <a:latin typeface="Helvetica" pitchFamily="2" charset="0"/>
            </a:endParaRPr>
          </a:p>
        </p:txBody>
      </p:sp>
      <p:sp>
        <p:nvSpPr>
          <p:cNvPr id="1101933" name="Rectangle 109">
            <a:extLst>
              <a:ext uri="{FF2B5EF4-FFF2-40B4-BE49-F238E27FC236}">
                <a16:creationId xmlns:a16="http://schemas.microsoft.com/office/drawing/2014/main" id="{5C47FCA5-727F-2C49-A756-845037BED5C9}"/>
              </a:ext>
            </a:extLst>
          </p:cNvPr>
          <p:cNvSpPr>
            <a:spLocks noChangeArrowheads="1"/>
          </p:cNvSpPr>
          <p:nvPr/>
        </p:nvSpPr>
        <p:spPr bwMode="auto">
          <a:xfrm>
            <a:off x="650875" y="4129088"/>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Taw</a:t>
            </a:r>
            <a:endParaRPr lang="en-US" altLang="en-US">
              <a:latin typeface="Helvetica" pitchFamily="2" charset="0"/>
            </a:endParaRPr>
          </a:p>
        </p:txBody>
      </p:sp>
      <p:sp>
        <p:nvSpPr>
          <p:cNvPr id="1101934" name="Rectangle 110">
            <a:extLst>
              <a:ext uri="{FF2B5EF4-FFF2-40B4-BE49-F238E27FC236}">
                <a16:creationId xmlns:a16="http://schemas.microsoft.com/office/drawing/2014/main" id="{859D6986-D1AE-0345-8F85-DC1F5F3890FA}"/>
              </a:ext>
            </a:extLst>
          </p:cNvPr>
          <p:cNvSpPr>
            <a:spLocks noChangeArrowheads="1"/>
          </p:cNvSpPr>
          <p:nvPr/>
        </p:nvSpPr>
        <p:spPr bwMode="auto">
          <a:xfrm>
            <a:off x="606425" y="4421188"/>
            <a:ext cx="63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Taw</a:t>
            </a:r>
            <a:endParaRPr lang="en-US" altLang="en-US">
              <a:latin typeface="Helvetica" pitchFamily="2" charset="0"/>
            </a:endParaRPr>
          </a:p>
        </p:txBody>
      </p:sp>
      <p:sp>
        <p:nvSpPr>
          <p:cNvPr id="1101935" name="Rectangle 111">
            <a:extLst>
              <a:ext uri="{FF2B5EF4-FFF2-40B4-BE49-F238E27FC236}">
                <a16:creationId xmlns:a16="http://schemas.microsoft.com/office/drawing/2014/main" id="{BEB1B63A-6633-2D4D-8662-1DA5B5BA92A9}"/>
              </a:ext>
            </a:extLst>
          </p:cNvPr>
          <p:cNvSpPr>
            <a:spLocks noChangeArrowheads="1"/>
          </p:cNvSpPr>
          <p:nvPr/>
        </p:nvSpPr>
        <p:spPr bwMode="auto">
          <a:xfrm>
            <a:off x="890588" y="4749800"/>
            <a:ext cx="48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Ezra</a:t>
            </a:r>
            <a:endParaRPr lang="en-US" altLang="en-US">
              <a:latin typeface="Helvetica" pitchFamily="2" charset="0"/>
            </a:endParaRPr>
          </a:p>
        </p:txBody>
      </p:sp>
      <p:sp>
        <p:nvSpPr>
          <p:cNvPr id="1101936" name="Rectangle 112">
            <a:extLst>
              <a:ext uri="{FF2B5EF4-FFF2-40B4-BE49-F238E27FC236}">
                <a16:creationId xmlns:a16="http://schemas.microsoft.com/office/drawing/2014/main" id="{1F105E8D-5809-9A48-BF0A-33B56C3F2C2F}"/>
              </a:ext>
            </a:extLst>
          </p:cNvPr>
          <p:cNvSpPr>
            <a:spLocks noChangeArrowheads="1"/>
          </p:cNvSpPr>
          <p:nvPr/>
        </p:nvSpPr>
        <p:spPr bwMode="auto">
          <a:xfrm>
            <a:off x="596900" y="5092700"/>
            <a:ext cx="952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Nehemia</a:t>
            </a:r>
            <a:endParaRPr lang="en-US" altLang="en-US" b="1">
              <a:latin typeface="Helvetica" pitchFamily="2" charset="0"/>
            </a:endParaRPr>
          </a:p>
        </p:txBody>
      </p:sp>
      <p:sp>
        <p:nvSpPr>
          <p:cNvPr id="1101937" name="Rectangle 113">
            <a:extLst>
              <a:ext uri="{FF2B5EF4-FFF2-40B4-BE49-F238E27FC236}">
                <a16:creationId xmlns:a16="http://schemas.microsoft.com/office/drawing/2014/main" id="{48AE3043-14E9-3B4D-B217-61603EDCA34F}"/>
              </a:ext>
            </a:extLst>
          </p:cNvPr>
          <p:cNvSpPr>
            <a:spLocks noChangeArrowheads="1"/>
          </p:cNvSpPr>
          <p:nvPr/>
        </p:nvSpPr>
        <p:spPr bwMode="auto">
          <a:xfrm>
            <a:off x="830263" y="5414963"/>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Ester</a:t>
            </a:r>
            <a:endParaRPr lang="en-US" altLang="en-US">
              <a:latin typeface="Helvetica" pitchFamily="2" charset="0"/>
            </a:endParaRPr>
          </a:p>
        </p:txBody>
      </p:sp>
      <p:sp>
        <p:nvSpPr>
          <p:cNvPr id="1101938" name="Rectangle 114">
            <a:extLst>
              <a:ext uri="{FF2B5EF4-FFF2-40B4-BE49-F238E27FC236}">
                <a16:creationId xmlns:a16="http://schemas.microsoft.com/office/drawing/2014/main" id="{3A1DFF82-4CEF-B943-83E9-AC519583B371}"/>
              </a:ext>
            </a:extLst>
          </p:cNvPr>
          <p:cNvSpPr>
            <a:spLocks noChangeArrowheads="1"/>
          </p:cNvSpPr>
          <p:nvPr/>
        </p:nvSpPr>
        <p:spPr bwMode="auto">
          <a:xfrm>
            <a:off x="731838" y="2717800"/>
            <a:ext cx="8905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700" b="1">
                <a:solidFill>
                  <a:srgbClr val="000000"/>
                </a:solidFill>
                <a:latin typeface="Helvetica" pitchFamily="2" charset="0"/>
              </a:rPr>
              <a:t>I Samuel</a:t>
            </a:r>
            <a:endParaRPr lang="en-US" altLang="en-US" sz="1400">
              <a:latin typeface="Helvetica" pitchFamily="2" charset="0"/>
            </a:endParaRPr>
          </a:p>
        </p:txBody>
      </p:sp>
      <p:sp>
        <p:nvSpPr>
          <p:cNvPr id="1101939" name="Rectangle 115">
            <a:extLst>
              <a:ext uri="{FF2B5EF4-FFF2-40B4-BE49-F238E27FC236}">
                <a16:creationId xmlns:a16="http://schemas.microsoft.com/office/drawing/2014/main" id="{B6DDE024-F856-CA4A-B4D7-F693CB987D33}"/>
              </a:ext>
            </a:extLst>
          </p:cNvPr>
          <p:cNvSpPr>
            <a:spLocks noChangeArrowheads="1"/>
          </p:cNvSpPr>
          <p:nvPr/>
        </p:nvSpPr>
        <p:spPr bwMode="auto">
          <a:xfrm>
            <a:off x="668338" y="3114675"/>
            <a:ext cx="1003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Samuel</a:t>
            </a:r>
            <a:endParaRPr lang="en-US" altLang="en-US" sz="1400">
              <a:latin typeface="Helvetica" pitchFamily="2" charset="0"/>
            </a:endParaRPr>
          </a:p>
        </p:txBody>
      </p:sp>
      <p:sp>
        <p:nvSpPr>
          <p:cNvPr id="1101940" name="Rectangle 116">
            <a:extLst>
              <a:ext uri="{FF2B5EF4-FFF2-40B4-BE49-F238E27FC236}">
                <a16:creationId xmlns:a16="http://schemas.microsoft.com/office/drawing/2014/main" id="{CEFBA365-6091-0B46-A126-484E9DE4FA0C}"/>
              </a:ext>
            </a:extLst>
          </p:cNvPr>
          <p:cNvSpPr>
            <a:spLocks noChangeArrowheads="1"/>
          </p:cNvSpPr>
          <p:nvPr/>
        </p:nvSpPr>
        <p:spPr bwMode="auto">
          <a:xfrm>
            <a:off x="782638" y="336867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 Raja</a:t>
            </a:r>
            <a:endParaRPr lang="en-US" altLang="en-US">
              <a:latin typeface="Helvetica" pitchFamily="2" charset="0"/>
            </a:endParaRPr>
          </a:p>
        </p:txBody>
      </p:sp>
      <p:sp>
        <p:nvSpPr>
          <p:cNvPr id="1101941" name="Rectangle 117">
            <a:extLst>
              <a:ext uri="{FF2B5EF4-FFF2-40B4-BE49-F238E27FC236}">
                <a16:creationId xmlns:a16="http://schemas.microsoft.com/office/drawing/2014/main" id="{8941E9EF-3A84-9C4B-A845-66B370F6D4CC}"/>
              </a:ext>
            </a:extLst>
          </p:cNvPr>
          <p:cNvSpPr>
            <a:spLocks noChangeArrowheads="1"/>
          </p:cNvSpPr>
          <p:nvPr/>
        </p:nvSpPr>
        <p:spPr bwMode="auto">
          <a:xfrm>
            <a:off x="641350" y="3730625"/>
            <a:ext cx="673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b="1">
                <a:solidFill>
                  <a:srgbClr val="000000"/>
                </a:solidFill>
                <a:latin typeface="Helvetica" pitchFamily="2" charset="0"/>
              </a:rPr>
              <a:t>II Raja</a:t>
            </a:r>
            <a:endParaRPr lang="en-US" altLang="en-US">
              <a:latin typeface="Helvetica" pitchFamily="2" charset="0"/>
            </a:endParaRPr>
          </a:p>
        </p:txBody>
      </p:sp>
      <p:sp>
        <p:nvSpPr>
          <p:cNvPr id="1101942" name="Rectangle 118" descr="Small grid">
            <a:extLst>
              <a:ext uri="{FF2B5EF4-FFF2-40B4-BE49-F238E27FC236}">
                <a16:creationId xmlns:a16="http://schemas.microsoft.com/office/drawing/2014/main" id="{77FBC5BB-9D52-E343-BBC1-22D1BFA8A3EA}"/>
              </a:ext>
            </a:extLst>
          </p:cNvPr>
          <p:cNvSpPr>
            <a:spLocks noChangeArrowheads="1"/>
          </p:cNvSpPr>
          <p:nvPr/>
        </p:nvSpPr>
        <p:spPr bwMode="auto">
          <a:xfrm>
            <a:off x="2220913" y="582613"/>
            <a:ext cx="222250" cy="32797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1943" name="Arc 119">
            <a:extLst>
              <a:ext uri="{FF2B5EF4-FFF2-40B4-BE49-F238E27FC236}">
                <a16:creationId xmlns:a16="http://schemas.microsoft.com/office/drawing/2014/main" id="{11212FF8-F8AF-AD41-AA84-6271F2656B78}"/>
              </a:ext>
            </a:extLst>
          </p:cNvPr>
          <p:cNvSpPr>
            <a:spLocks/>
          </p:cNvSpPr>
          <p:nvPr/>
        </p:nvSpPr>
        <p:spPr bwMode="auto">
          <a:xfrm rot="10860000">
            <a:off x="2457450" y="569913"/>
            <a:ext cx="92075" cy="27463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381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1944" name="Line 120">
            <a:extLst>
              <a:ext uri="{FF2B5EF4-FFF2-40B4-BE49-F238E27FC236}">
                <a16:creationId xmlns:a16="http://schemas.microsoft.com/office/drawing/2014/main" id="{F1713238-ACD5-A946-A3A7-2FABD5B14315}"/>
              </a:ext>
            </a:extLst>
          </p:cNvPr>
          <p:cNvSpPr>
            <a:spLocks noChangeShapeType="1"/>
          </p:cNvSpPr>
          <p:nvPr/>
        </p:nvSpPr>
        <p:spPr bwMode="auto">
          <a:xfrm flipH="1" flipV="1">
            <a:off x="3830638" y="360363"/>
            <a:ext cx="0" cy="43815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945" name="Line 121">
            <a:extLst>
              <a:ext uri="{FF2B5EF4-FFF2-40B4-BE49-F238E27FC236}">
                <a16:creationId xmlns:a16="http://schemas.microsoft.com/office/drawing/2014/main" id="{5E672822-3C5C-4547-8AEF-CE7BA3860757}"/>
              </a:ext>
            </a:extLst>
          </p:cNvPr>
          <p:cNvSpPr>
            <a:spLocks noChangeShapeType="1"/>
          </p:cNvSpPr>
          <p:nvPr/>
        </p:nvSpPr>
        <p:spPr bwMode="auto">
          <a:xfrm>
            <a:off x="2670175" y="571500"/>
            <a:ext cx="4937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946" name="Line 122">
            <a:extLst>
              <a:ext uri="{FF2B5EF4-FFF2-40B4-BE49-F238E27FC236}">
                <a16:creationId xmlns:a16="http://schemas.microsoft.com/office/drawing/2014/main" id="{0CA03A25-8D21-C845-90F7-07EB732807F9}"/>
              </a:ext>
            </a:extLst>
          </p:cNvPr>
          <p:cNvSpPr>
            <a:spLocks noChangeShapeType="1"/>
          </p:cNvSpPr>
          <p:nvPr/>
        </p:nvSpPr>
        <p:spPr bwMode="auto">
          <a:xfrm>
            <a:off x="3290888" y="571500"/>
            <a:ext cx="4794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947" name="Line 123">
            <a:extLst>
              <a:ext uri="{FF2B5EF4-FFF2-40B4-BE49-F238E27FC236}">
                <a16:creationId xmlns:a16="http://schemas.microsoft.com/office/drawing/2014/main" id="{3BC3B8A2-EDCA-0448-8B6A-42DFAE665B9D}"/>
              </a:ext>
            </a:extLst>
          </p:cNvPr>
          <p:cNvSpPr>
            <a:spLocks noChangeShapeType="1"/>
          </p:cNvSpPr>
          <p:nvPr/>
        </p:nvSpPr>
        <p:spPr bwMode="auto">
          <a:xfrm>
            <a:off x="2651125" y="2012950"/>
            <a:ext cx="11160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948" name="Line 124">
            <a:extLst>
              <a:ext uri="{FF2B5EF4-FFF2-40B4-BE49-F238E27FC236}">
                <a16:creationId xmlns:a16="http://schemas.microsoft.com/office/drawing/2014/main" id="{57A7F0A6-A454-774D-8F03-91061B4D44D5}"/>
              </a:ext>
            </a:extLst>
          </p:cNvPr>
          <p:cNvSpPr>
            <a:spLocks noChangeShapeType="1"/>
          </p:cNvSpPr>
          <p:nvPr/>
        </p:nvSpPr>
        <p:spPr bwMode="auto">
          <a:xfrm>
            <a:off x="2620963" y="3451225"/>
            <a:ext cx="11176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949" name="Rectangle 125">
            <a:extLst>
              <a:ext uri="{FF2B5EF4-FFF2-40B4-BE49-F238E27FC236}">
                <a16:creationId xmlns:a16="http://schemas.microsoft.com/office/drawing/2014/main" id="{87A1C32B-1851-6C4C-B5CD-B5F560482F74}"/>
              </a:ext>
            </a:extLst>
          </p:cNvPr>
          <p:cNvSpPr>
            <a:spLocks noChangeArrowheads="1"/>
          </p:cNvSpPr>
          <p:nvPr/>
        </p:nvSpPr>
        <p:spPr bwMode="auto">
          <a:xfrm>
            <a:off x="4243388" y="186690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(N)</a:t>
            </a:r>
          </a:p>
        </p:txBody>
      </p:sp>
      <p:sp>
        <p:nvSpPr>
          <p:cNvPr id="1101950" name="Rectangle 126">
            <a:extLst>
              <a:ext uri="{FF2B5EF4-FFF2-40B4-BE49-F238E27FC236}">
                <a16:creationId xmlns:a16="http://schemas.microsoft.com/office/drawing/2014/main" id="{4DC19CC5-38B2-164F-9356-322F16646381}"/>
              </a:ext>
            </a:extLst>
          </p:cNvPr>
          <p:cNvSpPr>
            <a:spLocks noChangeArrowheads="1"/>
          </p:cNvSpPr>
          <p:nvPr/>
        </p:nvSpPr>
        <p:spPr bwMode="auto">
          <a:xfrm>
            <a:off x="4224338" y="3041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101951" name="Rectangle 127">
            <a:extLst>
              <a:ext uri="{FF2B5EF4-FFF2-40B4-BE49-F238E27FC236}">
                <a16:creationId xmlns:a16="http://schemas.microsoft.com/office/drawing/2014/main" id="{DE16666F-A82D-5D4A-AE9E-A1712F4A239E}"/>
              </a:ext>
            </a:extLst>
          </p:cNvPr>
          <p:cNvSpPr>
            <a:spLocks noChangeArrowheads="1"/>
          </p:cNvSpPr>
          <p:nvPr/>
        </p:nvSpPr>
        <p:spPr bwMode="auto">
          <a:xfrm>
            <a:off x="4225925" y="4438650"/>
            <a:ext cx="6223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101952" name="Rectangle 128">
            <a:extLst>
              <a:ext uri="{FF2B5EF4-FFF2-40B4-BE49-F238E27FC236}">
                <a16:creationId xmlns:a16="http://schemas.microsoft.com/office/drawing/2014/main" id="{5DF116DF-7681-2449-9CE2-E17D5F743FCC}"/>
              </a:ext>
            </a:extLst>
          </p:cNvPr>
          <p:cNvSpPr>
            <a:spLocks noChangeArrowheads="1"/>
          </p:cNvSpPr>
          <p:nvPr/>
        </p:nvSpPr>
        <p:spPr bwMode="auto">
          <a:xfrm>
            <a:off x="4211638" y="5732463"/>
            <a:ext cx="62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101953" name="Rectangle 129">
            <a:extLst>
              <a:ext uri="{FF2B5EF4-FFF2-40B4-BE49-F238E27FC236}">
                <a16:creationId xmlns:a16="http://schemas.microsoft.com/office/drawing/2014/main" id="{C4D04CEF-0C65-7645-8076-0E6D56A77703}"/>
              </a:ext>
            </a:extLst>
          </p:cNvPr>
          <p:cNvSpPr>
            <a:spLocks noChangeArrowheads="1"/>
          </p:cNvSpPr>
          <p:nvPr/>
        </p:nvSpPr>
        <p:spPr bwMode="auto">
          <a:xfrm>
            <a:off x="4210050" y="6661150"/>
            <a:ext cx="622300" cy="3635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b="1">
                <a:latin typeface="Helvetica" pitchFamily="2" charset="0"/>
              </a:rPr>
              <a:t>(S)</a:t>
            </a:r>
          </a:p>
        </p:txBody>
      </p:sp>
      <p:sp>
        <p:nvSpPr>
          <p:cNvPr id="1101954" name="Line 130">
            <a:extLst>
              <a:ext uri="{FF2B5EF4-FFF2-40B4-BE49-F238E27FC236}">
                <a16:creationId xmlns:a16="http://schemas.microsoft.com/office/drawing/2014/main" id="{CE155551-F1C9-0F48-9FCA-21DAC2C4E85F}"/>
              </a:ext>
            </a:extLst>
          </p:cNvPr>
          <p:cNvSpPr>
            <a:spLocks noChangeShapeType="1"/>
          </p:cNvSpPr>
          <p:nvPr/>
        </p:nvSpPr>
        <p:spPr bwMode="auto">
          <a:xfrm>
            <a:off x="2649538" y="3167063"/>
            <a:ext cx="11176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955" name="Line 131">
            <a:extLst>
              <a:ext uri="{FF2B5EF4-FFF2-40B4-BE49-F238E27FC236}">
                <a16:creationId xmlns:a16="http://schemas.microsoft.com/office/drawing/2014/main" id="{68CF42F6-2B3E-704A-B60A-F4402FAF3B42}"/>
              </a:ext>
            </a:extLst>
          </p:cNvPr>
          <p:cNvSpPr>
            <a:spLocks noChangeShapeType="1"/>
          </p:cNvSpPr>
          <p:nvPr/>
        </p:nvSpPr>
        <p:spPr bwMode="auto">
          <a:xfrm>
            <a:off x="2620963" y="5146675"/>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956" name="Line 132">
            <a:extLst>
              <a:ext uri="{FF2B5EF4-FFF2-40B4-BE49-F238E27FC236}">
                <a16:creationId xmlns:a16="http://schemas.microsoft.com/office/drawing/2014/main" id="{04C81051-16E6-004E-BAE9-7AA1B7FF04A5}"/>
              </a:ext>
            </a:extLst>
          </p:cNvPr>
          <p:cNvSpPr>
            <a:spLocks noChangeShapeType="1"/>
          </p:cNvSpPr>
          <p:nvPr/>
        </p:nvSpPr>
        <p:spPr bwMode="auto">
          <a:xfrm>
            <a:off x="2179638" y="3898900"/>
            <a:ext cx="230187" cy="25558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01957" name="Group 133">
            <a:extLst>
              <a:ext uri="{FF2B5EF4-FFF2-40B4-BE49-F238E27FC236}">
                <a16:creationId xmlns:a16="http://schemas.microsoft.com/office/drawing/2014/main" id="{CC933573-0E60-A04B-A8C5-8E0A075FDC37}"/>
              </a:ext>
            </a:extLst>
          </p:cNvPr>
          <p:cNvGrpSpPr>
            <a:grpSpLocks/>
          </p:cNvGrpSpPr>
          <p:nvPr/>
        </p:nvGrpSpPr>
        <p:grpSpPr bwMode="auto">
          <a:xfrm>
            <a:off x="1901825" y="4265613"/>
            <a:ext cx="765175" cy="1147762"/>
            <a:chOff x="89" y="3487"/>
            <a:chExt cx="482" cy="723"/>
          </a:xfrm>
        </p:grpSpPr>
        <p:sp>
          <p:nvSpPr>
            <p:cNvPr id="1101958" name="Rectangle 134">
              <a:extLst>
                <a:ext uri="{FF2B5EF4-FFF2-40B4-BE49-F238E27FC236}">
                  <a16:creationId xmlns:a16="http://schemas.microsoft.com/office/drawing/2014/main" id="{99DADCB7-004A-8F49-8B4B-6277DA2F1A68}"/>
                </a:ext>
              </a:extLst>
            </p:cNvPr>
            <p:cNvSpPr>
              <a:spLocks noChangeArrowheads="1"/>
            </p:cNvSpPr>
            <p:nvPr/>
          </p:nvSpPr>
          <p:spPr bwMode="auto">
            <a:xfrm>
              <a:off x="89" y="3487"/>
              <a:ext cx="15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NABI</a:t>
              </a:r>
              <a:endParaRPr lang="en-US" altLang="en-US" sz="1400">
                <a:latin typeface="Helvetica" pitchFamily="2" charset="0"/>
              </a:endParaRPr>
            </a:p>
          </p:txBody>
        </p:sp>
        <p:sp>
          <p:nvSpPr>
            <p:cNvPr id="1101959" name="Rectangle 135">
              <a:extLst>
                <a:ext uri="{FF2B5EF4-FFF2-40B4-BE49-F238E27FC236}">
                  <a16:creationId xmlns:a16="http://schemas.microsoft.com/office/drawing/2014/main" id="{662487AD-C6FE-F84F-AD9D-52685B9767BD}"/>
                </a:ext>
              </a:extLst>
            </p:cNvPr>
            <p:cNvSpPr>
              <a:spLocks noChangeArrowheads="1"/>
            </p:cNvSpPr>
            <p:nvPr/>
          </p:nvSpPr>
          <p:spPr bwMode="auto">
            <a:xfrm>
              <a:off x="89" y="356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MENULIS</a:t>
              </a:r>
              <a:endParaRPr lang="en-US" altLang="en-US" sz="1400">
                <a:latin typeface="Helvetica" pitchFamily="2" charset="0"/>
              </a:endParaRPr>
            </a:p>
          </p:txBody>
        </p:sp>
        <p:sp>
          <p:nvSpPr>
            <p:cNvPr id="1101960" name="Rectangle 136">
              <a:extLst>
                <a:ext uri="{FF2B5EF4-FFF2-40B4-BE49-F238E27FC236}">
                  <a16:creationId xmlns:a16="http://schemas.microsoft.com/office/drawing/2014/main" id="{7B16D75B-433B-3440-BB9E-E147F4F1DDA9}"/>
                </a:ext>
              </a:extLst>
            </p:cNvPr>
            <p:cNvSpPr>
              <a:spLocks noChangeArrowheads="1"/>
            </p:cNvSpPr>
            <p:nvPr/>
          </p:nvSpPr>
          <p:spPr bwMode="auto">
            <a:xfrm>
              <a:off x="89" y="3646"/>
              <a:ext cx="30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SELAMA</a:t>
              </a:r>
              <a:endParaRPr lang="en-US" altLang="en-US" sz="1400">
                <a:latin typeface="Helvetica" pitchFamily="2" charset="0"/>
              </a:endParaRPr>
            </a:p>
          </p:txBody>
        </p:sp>
        <p:sp>
          <p:nvSpPr>
            <p:cNvPr id="1101961" name="Rectangle 137">
              <a:extLst>
                <a:ext uri="{FF2B5EF4-FFF2-40B4-BE49-F238E27FC236}">
                  <a16:creationId xmlns:a16="http://schemas.microsoft.com/office/drawing/2014/main" id="{398FCCAA-454A-004E-B6E4-FD2998D70A2C}"/>
                </a:ext>
              </a:extLst>
            </p:cNvPr>
            <p:cNvSpPr>
              <a:spLocks noChangeArrowheads="1"/>
            </p:cNvSpPr>
            <p:nvPr/>
          </p:nvSpPr>
          <p:spPr bwMode="auto">
            <a:xfrm>
              <a:off x="89" y="3725"/>
              <a:ext cx="27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EMPAT</a:t>
              </a:r>
              <a:endParaRPr lang="en-US" altLang="en-US" sz="1400">
                <a:latin typeface="Helvetica" pitchFamily="2" charset="0"/>
              </a:endParaRPr>
            </a:p>
          </p:txBody>
        </p:sp>
        <p:sp>
          <p:nvSpPr>
            <p:cNvPr id="1101962" name="Rectangle 138">
              <a:extLst>
                <a:ext uri="{FF2B5EF4-FFF2-40B4-BE49-F238E27FC236}">
                  <a16:creationId xmlns:a16="http://schemas.microsoft.com/office/drawing/2014/main" id="{363E1B6D-1AC7-C643-9A5F-A5DF8E96C6CF}"/>
                </a:ext>
              </a:extLst>
            </p:cNvPr>
            <p:cNvSpPr>
              <a:spLocks noChangeArrowheads="1"/>
            </p:cNvSpPr>
            <p:nvPr/>
          </p:nvSpPr>
          <p:spPr bwMode="auto">
            <a:xfrm>
              <a:off x="89" y="3803"/>
              <a:ext cx="29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RATUS</a:t>
              </a:r>
              <a:endParaRPr lang="en-US" altLang="en-US" sz="1400">
                <a:latin typeface="Helvetica" pitchFamily="2" charset="0"/>
              </a:endParaRPr>
            </a:p>
          </p:txBody>
        </p:sp>
        <p:sp>
          <p:nvSpPr>
            <p:cNvPr id="1101963" name="Rectangle 139">
              <a:extLst>
                <a:ext uri="{FF2B5EF4-FFF2-40B4-BE49-F238E27FC236}">
                  <a16:creationId xmlns:a16="http://schemas.microsoft.com/office/drawing/2014/main" id="{141EE05D-1C71-8D4D-977C-6B1CBB3C6C6E}"/>
                </a:ext>
              </a:extLst>
            </p:cNvPr>
            <p:cNvSpPr>
              <a:spLocks noChangeArrowheads="1"/>
            </p:cNvSpPr>
            <p:nvPr/>
          </p:nvSpPr>
          <p:spPr bwMode="auto">
            <a:xfrm>
              <a:off x="89" y="3885"/>
              <a:ext cx="33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TAHUN</a:t>
              </a:r>
              <a:endParaRPr lang="en-US" altLang="en-US" sz="1400">
                <a:latin typeface="Helvetica" pitchFamily="2" charset="0"/>
              </a:endParaRPr>
            </a:p>
          </p:txBody>
        </p:sp>
        <p:sp>
          <p:nvSpPr>
            <p:cNvPr id="1101964" name="Rectangle 140">
              <a:extLst>
                <a:ext uri="{FF2B5EF4-FFF2-40B4-BE49-F238E27FC236}">
                  <a16:creationId xmlns:a16="http://schemas.microsoft.com/office/drawing/2014/main" id="{D492A193-D5B8-024F-A79F-B6CC230D44AD}"/>
                </a:ext>
              </a:extLst>
            </p:cNvPr>
            <p:cNvSpPr>
              <a:spLocks noChangeArrowheads="1"/>
            </p:cNvSpPr>
            <p:nvPr/>
          </p:nvSpPr>
          <p:spPr bwMode="auto">
            <a:xfrm>
              <a:off x="89" y="3972"/>
              <a:ext cx="42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SETELAH</a:t>
              </a:r>
              <a:endParaRPr lang="en-US" altLang="en-US" sz="1400">
                <a:latin typeface="Helvetica" pitchFamily="2" charset="0"/>
              </a:endParaRPr>
            </a:p>
          </p:txBody>
        </p:sp>
        <p:sp>
          <p:nvSpPr>
            <p:cNvPr id="1101965" name="Rectangle 141">
              <a:extLst>
                <a:ext uri="{FF2B5EF4-FFF2-40B4-BE49-F238E27FC236}">
                  <a16:creationId xmlns:a16="http://schemas.microsoft.com/office/drawing/2014/main" id="{3C474EA6-4916-1844-8F05-B80DB490B223}"/>
                </a:ext>
              </a:extLst>
            </p:cNvPr>
            <p:cNvSpPr>
              <a:spLocks noChangeArrowheads="1"/>
            </p:cNvSpPr>
            <p:nvPr/>
          </p:nvSpPr>
          <p:spPr bwMode="auto">
            <a:xfrm>
              <a:off x="101" y="4056"/>
              <a:ext cx="1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 </a:t>
              </a:r>
              <a:endParaRPr lang="en-US" altLang="en-US" sz="1400">
                <a:latin typeface="Helvetica" pitchFamily="2" charset="0"/>
              </a:endParaRPr>
            </a:p>
          </p:txBody>
        </p:sp>
        <p:sp>
          <p:nvSpPr>
            <p:cNvPr id="1101966" name="Rectangle 142">
              <a:extLst>
                <a:ext uri="{FF2B5EF4-FFF2-40B4-BE49-F238E27FC236}">
                  <a16:creationId xmlns:a16="http://schemas.microsoft.com/office/drawing/2014/main" id="{8D93AF4A-427B-1C4E-822D-F3083292A8D4}"/>
                </a:ext>
              </a:extLst>
            </p:cNvPr>
            <p:cNvSpPr>
              <a:spLocks noChangeArrowheads="1"/>
            </p:cNvSpPr>
            <p:nvPr/>
          </p:nvSpPr>
          <p:spPr bwMode="auto">
            <a:xfrm>
              <a:off x="125" y="4133"/>
              <a:ext cx="4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800" b="1">
                  <a:solidFill>
                    <a:srgbClr val="000000"/>
                  </a:solidFill>
                  <a:latin typeface="Helvetica" pitchFamily="2" charset="0"/>
                </a:rPr>
                <a:t>         "PECAH"</a:t>
              </a:r>
              <a:endParaRPr lang="en-US" altLang="en-US" sz="1400">
                <a:latin typeface="Helvetica" pitchFamily="2" charset="0"/>
              </a:endParaRPr>
            </a:p>
          </p:txBody>
        </p:sp>
      </p:grpSp>
      <p:sp>
        <p:nvSpPr>
          <p:cNvPr id="1101967" name="Rectangle 143" descr="Small grid">
            <a:extLst>
              <a:ext uri="{FF2B5EF4-FFF2-40B4-BE49-F238E27FC236}">
                <a16:creationId xmlns:a16="http://schemas.microsoft.com/office/drawing/2014/main" id="{8AB48D5E-11F3-3E45-82EB-88E798A2E1B7}"/>
              </a:ext>
            </a:extLst>
          </p:cNvPr>
          <p:cNvSpPr>
            <a:spLocks noChangeArrowheads="1"/>
          </p:cNvSpPr>
          <p:nvPr/>
        </p:nvSpPr>
        <p:spPr bwMode="auto">
          <a:xfrm rot="2940000">
            <a:off x="2197100" y="3862388"/>
            <a:ext cx="366713" cy="179387"/>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1968" name="AutoShape 144">
            <a:extLst>
              <a:ext uri="{FF2B5EF4-FFF2-40B4-BE49-F238E27FC236}">
                <a16:creationId xmlns:a16="http://schemas.microsoft.com/office/drawing/2014/main" id="{7DCA8D20-A3A2-8541-ACA4-6A494E3CB469}"/>
              </a:ext>
            </a:extLst>
          </p:cNvPr>
          <p:cNvSpPr>
            <a:spLocks noChangeArrowheads="1"/>
          </p:cNvSpPr>
          <p:nvPr/>
        </p:nvSpPr>
        <p:spPr bwMode="auto">
          <a:xfrm rot="13800000" flipH="1">
            <a:off x="2379663" y="3867150"/>
            <a:ext cx="241300" cy="406400"/>
          </a:xfrm>
          <a:prstGeom prst="rightArrow">
            <a:avLst>
              <a:gd name="adj1" fmla="val 50000"/>
              <a:gd name="adj2" fmla="val 50005"/>
            </a:avLst>
          </a:prstGeom>
          <a:solidFill>
            <a:schemeClr val="tx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1969" name="Rectangle 145">
            <a:extLst>
              <a:ext uri="{FF2B5EF4-FFF2-40B4-BE49-F238E27FC236}">
                <a16:creationId xmlns:a16="http://schemas.microsoft.com/office/drawing/2014/main" id="{86F8D25F-D7A7-CB48-BA39-E1CA3B3A4281}"/>
              </a:ext>
            </a:extLst>
          </p:cNvPr>
          <p:cNvSpPr>
            <a:spLocks noChangeArrowheads="1"/>
          </p:cNvSpPr>
          <p:nvPr/>
        </p:nvSpPr>
        <p:spPr bwMode="auto">
          <a:xfrm>
            <a:off x="2644775" y="5105400"/>
            <a:ext cx="222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1101970" name="Rectangle 146">
            <a:extLst>
              <a:ext uri="{FF2B5EF4-FFF2-40B4-BE49-F238E27FC236}">
                <a16:creationId xmlns:a16="http://schemas.microsoft.com/office/drawing/2014/main" id="{7CD4193E-36AC-E644-B7C6-1A6F0BE2D913}"/>
              </a:ext>
            </a:extLst>
          </p:cNvPr>
          <p:cNvSpPr>
            <a:spLocks noChangeArrowheads="1"/>
          </p:cNvSpPr>
          <p:nvPr/>
        </p:nvSpPr>
        <p:spPr bwMode="auto">
          <a:xfrm>
            <a:off x="2641600" y="5981700"/>
            <a:ext cx="222250" cy="7620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5000">
                <a:solidFill>
                  <a:srgbClr val="000000"/>
                </a:solidFill>
                <a:latin typeface="Helvetica" pitchFamily="2" charset="0"/>
              </a:rPr>
              <a:t>•</a:t>
            </a:r>
            <a:endParaRPr lang="en-US" altLang="en-US" sz="2000">
              <a:latin typeface="Helvetica" pitchFamily="2" charset="0"/>
            </a:endParaRPr>
          </a:p>
        </p:txBody>
      </p:sp>
      <p:sp>
        <p:nvSpPr>
          <p:cNvPr id="1101971" name="Rectangle 147">
            <a:extLst>
              <a:ext uri="{FF2B5EF4-FFF2-40B4-BE49-F238E27FC236}">
                <a16:creationId xmlns:a16="http://schemas.microsoft.com/office/drawing/2014/main" id="{2018B631-1C2C-8C4C-A56C-DAAED2995E6B}"/>
              </a:ext>
            </a:extLst>
          </p:cNvPr>
          <p:cNvSpPr>
            <a:spLocks noChangeArrowheads="1"/>
          </p:cNvSpPr>
          <p:nvPr/>
        </p:nvSpPr>
        <p:spPr bwMode="auto">
          <a:xfrm>
            <a:off x="3032125" y="54864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1101972" name="Rectangle 148">
            <a:extLst>
              <a:ext uri="{FF2B5EF4-FFF2-40B4-BE49-F238E27FC236}">
                <a16:creationId xmlns:a16="http://schemas.microsoft.com/office/drawing/2014/main" id="{65C1A202-6687-0D47-AE56-1AE5D4D50775}"/>
              </a:ext>
            </a:extLst>
          </p:cNvPr>
          <p:cNvSpPr>
            <a:spLocks noChangeArrowheads="1"/>
          </p:cNvSpPr>
          <p:nvPr/>
        </p:nvSpPr>
        <p:spPr bwMode="auto">
          <a:xfrm>
            <a:off x="2813050" y="6426200"/>
            <a:ext cx="6223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Hagai</a:t>
            </a:r>
          </a:p>
        </p:txBody>
      </p:sp>
      <p:sp>
        <p:nvSpPr>
          <p:cNvPr id="1101973" name="Rectangle 149">
            <a:extLst>
              <a:ext uri="{FF2B5EF4-FFF2-40B4-BE49-F238E27FC236}">
                <a16:creationId xmlns:a16="http://schemas.microsoft.com/office/drawing/2014/main" id="{386287A0-6000-AA4B-88ED-14AC4FF23B1C}"/>
              </a:ext>
            </a:extLst>
          </p:cNvPr>
          <p:cNvSpPr>
            <a:spLocks noChangeArrowheads="1"/>
          </p:cNvSpPr>
          <p:nvPr/>
        </p:nvSpPr>
        <p:spPr bwMode="auto">
          <a:xfrm>
            <a:off x="2649538" y="6700838"/>
            <a:ext cx="8001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Zakaria</a:t>
            </a:r>
          </a:p>
        </p:txBody>
      </p:sp>
      <p:sp>
        <p:nvSpPr>
          <p:cNvPr id="1101974" name="Rectangle 150">
            <a:extLst>
              <a:ext uri="{FF2B5EF4-FFF2-40B4-BE49-F238E27FC236}">
                <a16:creationId xmlns:a16="http://schemas.microsoft.com/office/drawing/2014/main" id="{1FBA1F3F-D91E-F246-8323-3D261CB2CA87}"/>
              </a:ext>
            </a:extLst>
          </p:cNvPr>
          <p:cNvSpPr>
            <a:spLocks noChangeArrowheads="1"/>
          </p:cNvSpPr>
          <p:nvPr/>
        </p:nvSpPr>
        <p:spPr bwMode="auto">
          <a:xfrm>
            <a:off x="2774950" y="6983413"/>
            <a:ext cx="9652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lIns="0" tIns="0" rIns="0" bIns="0">
            <a:spAutoFit/>
          </a:bodyPr>
          <a:lstStyle/>
          <a:p>
            <a:pPr algn="l"/>
            <a:r>
              <a:rPr lang="en-US" altLang="en-US" b="1">
                <a:latin typeface="Helvetica" pitchFamily="2" charset="0"/>
              </a:rPr>
              <a:t>Maleakhi</a:t>
            </a:r>
          </a:p>
        </p:txBody>
      </p:sp>
      <p:sp>
        <p:nvSpPr>
          <p:cNvPr id="1101975" name="Text Box 151">
            <a:extLst>
              <a:ext uri="{FF2B5EF4-FFF2-40B4-BE49-F238E27FC236}">
                <a16:creationId xmlns:a16="http://schemas.microsoft.com/office/drawing/2014/main" id="{8BA8D208-8936-5F46-AAC0-34DD956BD6D5}"/>
              </a:ext>
            </a:extLst>
          </p:cNvPr>
          <p:cNvSpPr txBox="1">
            <a:spLocks noChangeArrowheads="1"/>
          </p:cNvSpPr>
          <p:nvPr/>
        </p:nvSpPr>
        <p:spPr bwMode="auto">
          <a:xfrm>
            <a:off x="2157413" y="5738813"/>
            <a:ext cx="747712"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800" b="1">
                <a:solidFill>
                  <a:srgbClr val="000000"/>
                </a:solidFill>
                <a:latin typeface="Helvetica" pitchFamily="2" charset="0"/>
              </a:rPr>
              <a:t>*</a:t>
            </a:r>
          </a:p>
        </p:txBody>
      </p:sp>
      <p:sp>
        <p:nvSpPr>
          <p:cNvPr id="1101976" name="Text Box 152">
            <a:extLst>
              <a:ext uri="{FF2B5EF4-FFF2-40B4-BE49-F238E27FC236}">
                <a16:creationId xmlns:a16="http://schemas.microsoft.com/office/drawing/2014/main" id="{4790166B-FAD9-4949-AD31-3630A9ED1A07}"/>
              </a:ext>
            </a:extLst>
          </p:cNvPr>
          <p:cNvSpPr txBox="1">
            <a:spLocks noChangeArrowheads="1"/>
          </p:cNvSpPr>
          <p:nvPr/>
        </p:nvSpPr>
        <p:spPr bwMode="auto">
          <a:xfrm rot="-5400000">
            <a:off x="3975100" y="1673225"/>
            <a:ext cx="32067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endParaRPr lang="en-US" altLang="en-US" sz="900">
              <a:latin typeface="Arial Black" panose="020B0604020202020204" pitchFamily="34" charset="0"/>
            </a:endParaRPr>
          </a:p>
        </p:txBody>
      </p:sp>
      <p:sp>
        <p:nvSpPr>
          <p:cNvPr id="1101977" name="Rectangle 153">
            <a:extLst>
              <a:ext uri="{FF2B5EF4-FFF2-40B4-BE49-F238E27FC236}">
                <a16:creationId xmlns:a16="http://schemas.microsoft.com/office/drawing/2014/main" id="{1998564A-3D30-C64E-B0AB-A5C72EF309BC}"/>
              </a:ext>
            </a:extLst>
          </p:cNvPr>
          <p:cNvSpPr>
            <a:spLocks noChangeArrowheads="1"/>
          </p:cNvSpPr>
          <p:nvPr/>
        </p:nvSpPr>
        <p:spPr bwMode="auto">
          <a:xfrm>
            <a:off x="2876550" y="1498600"/>
            <a:ext cx="6350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Amos</a:t>
            </a:r>
            <a:endParaRPr lang="en-US" altLang="en-US">
              <a:latin typeface="Arial" panose="020B0604020202020204" pitchFamily="34" charset="0"/>
            </a:endParaRPr>
          </a:p>
        </p:txBody>
      </p:sp>
      <p:sp>
        <p:nvSpPr>
          <p:cNvPr id="1101978" name="Rectangle 154">
            <a:extLst>
              <a:ext uri="{FF2B5EF4-FFF2-40B4-BE49-F238E27FC236}">
                <a16:creationId xmlns:a16="http://schemas.microsoft.com/office/drawing/2014/main" id="{7EE9B70C-4C42-9146-BCAD-8BE2977BDEED}"/>
              </a:ext>
            </a:extLst>
          </p:cNvPr>
          <p:cNvSpPr>
            <a:spLocks noChangeArrowheads="1"/>
          </p:cNvSpPr>
          <p:nvPr/>
        </p:nvSpPr>
        <p:spPr bwMode="auto">
          <a:xfrm>
            <a:off x="2852738" y="1768475"/>
            <a:ext cx="685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Hosea</a:t>
            </a:r>
            <a:endParaRPr lang="en-US" altLang="en-US">
              <a:latin typeface="Arial" panose="020B0604020202020204" pitchFamily="34" charset="0"/>
            </a:endParaRPr>
          </a:p>
        </p:txBody>
      </p:sp>
      <p:sp>
        <p:nvSpPr>
          <p:cNvPr id="1101979" name="Rectangle 155">
            <a:extLst>
              <a:ext uri="{FF2B5EF4-FFF2-40B4-BE49-F238E27FC236}">
                <a16:creationId xmlns:a16="http://schemas.microsoft.com/office/drawing/2014/main" id="{006F2D20-B8FD-5E46-BFCF-79CC31E6D8BA}"/>
              </a:ext>
            </a:extLst>
          </p:cNvPr>
          <p:cNvSpPr>
            <a:spLocks noChangeArrowheads="1"/>
          </p:cNvSpPr>
          <p:nvPr/>
        </p:nvSpPr>
        <p:spPr bwMode="auto">
          <a:xfrm>
            <a:off x="2847975" y="1971675"/>
            <a:ext cx="6985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Yunus</a:t>
            </a:r>
            <a:endParaRPr lang="en-US" altLang="en-US">
              <a:latin typeface="Arial" panose="020B0604020202020204" pitchFamily="34" charset="0"/>
            </a:endParaRPr>
          </a:p>
        </p:txBody>
      </p:sp>
      <p:sp>
        <p:nvSpPr>
          <p:cNvPr id="1101980" name="Rectangle 156">
            <a:extLst>
              <a:ext uri="{FF2B5EF4-FFF2-40B4-BE49-F238E27FC236}">
                <a16:creationId xmlns:a16="http://schemas.microsoft.com/office/drawing/2014/main" id="{82D72D0F-C657-5745-A102-6EB74657E661}"/>
              </a:ext>
            </a:extLst>
          </p:cNvPr>
          <p:cNvSpPr>
            <a:spLocks noChangeArrowheads="1"/>
          </p:cNvSpPr>
          <p:nvPr/>
        </p:nvSpPr>
        <p:spPr bwMode="auto">
          <a:xfrm>
            <a:off x="2900363" y="2162175"/>
            <a:ext cx="493712"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000" b="1">
                <a:latin typeface="Arial" panose="020B0604020202020204" pitchFamily="34" charset="0"/>
              </a:rPr>
              <a:t>(Niniwe)</a:t>
            </a:r>
            <a:endParaRPr lang="en-US" altLang="en-US" sz="1000">
              <a:latin typeface="Arial" panose="020B0604020202020204" pitchFamily="34" charset="0"/>
            </a:endParaRPr>
          </a:p>
        </p:txBody>
      </p:sp>
      <p:sp>
        <p:nvSpPr>
          <p:cNvPr id="1101981" name="Rectangle 157">
            <a:extLst>
              <a:ext uri="{FF2B5EF4-FFF2-40B4-BE49-F238E27FC236}">
                <a16:creationId xmlns:a16="http://schemas.microsoft.com/office/drawing/2014/main" id="{066E6519-F895-1A4E-9141-11AFDFF8175C}"/>
              </a:ext>
            </a:extLst>
          </p:cNvPr>
          <p:cNvSpPr>
            <a:spLocks noChangeArrowheads="1"/>
          </p:cNvSpPr>
          <p:nvPr/>
        </p:nvSpPr>
        <p:spPr bwMode="auto">
          <a:xfrm>
            <a:off x="2870200" y="2644775"/>
            <a:ext cx="7874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Yesaya</a:t>
            </a:r>
            <a:endParaRPr lang="en-US" altLang="en-US">
              <a:latin typeface="Arial" panose="020B0604020202020204" pitchFamily="34" charset="0"/>
            </a:endParaRPr>
          </a:p>
        </p:txBody>
      </p:sp>
      <p:sp>
        <p:nvSpPr>
          <p:cNvPr id="1101982" name="Rectangle 158">
            <a:extLst>
              <a:ext uri="{FF2B5EF4-FFF2-40B4-BE49-F238E27FC236}">
                <a16:creationId xmlns:a16="http://schemas.microsoft.com/office/drawing/2014/main" id="{8F352255-1F98-584A-B59F-DDA276BA16CC}"/>
              </a:ext>
            </a:extLst>
          </p:cNvPr>
          <p:cNvSpPr>
            <a:spLocks noChangeArrowheads="1"/>
          </p:cNvSpPr>
          <p:nvPr/>
        </p:nvSpPr>
        <p:spPr bwMode="auto">
          <a:xfrm>
            <a:off x="2870200" y="3209925"/>
            <a:ext cx="6477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Mikha</a:t>
            </a:r>
            <a:endParaRPr lang="en-US" altLang="en-US">
              <a:latin typeface="Arial" panose="020B0604020202020204" pitchFamily="34" charset="0"/>
            </a:endParaRPr>
          </a:p>
        </p:txBody>
      </p:sp>
      <p:sp>
        <p:nvSpPr>
          <p:cNvPr id="1101983" name="Rectangle 159">
            <a:extLst>
              <a:ext uri="{FF2B5EF4-FFF2-40B4-BE49-F238E27FC236}">
                <a16:creationId xmlns:a16="http://schemas.microsoft.com/office/drawing/2014/main" id="{13E8E600-02D5-5F41-8AB9-A9B4A5F5A85C}"/>
              </a:ext>
            </a:extLst>
          </p:cNvPr>
          <p:cNvSpPr>
            <a:spLocks noChangeArrowheads="1"/>
          </p:cNvSpPr>
          <p:nvPr/>
        </p:nvSpPr>
        <p:spPr bwMode="auto">
          <a:xfrm>
            <a:off x="2965450" y="2924175"/>
            <a:ext cx="4826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 dir="54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Yoel</a:t>
            </a:r>
            <a:endParaRPr lang="en-US" altLang="en-US">
              <a:latin typeface="Arial" panose="020B0604020202020204" pitchFamily="34" charset="0"/>
            </a:endParaRPr>
          </a:p>
        </p:txBody>
      </p:sp>
      <p:sp>
        <p:nvSpPr>
          <p:cNvPr id="1101984" name="Rectangle 160">
            <a:extLst>
              <a:ext uri="{FF2B5EF4-FFF2-40B4-BE49-F238E27FC236}">
                <a16:creationId xmlns:a16="http://schemas.microsoft.com/office/drawing/2014/main" id="{3D4D57A3-E58B-924C-966F-6483228BFA19}"/>
              </a:ext>
            </a:extLst>
          </p:cNvPr>
          <p:cNvSpPr>
            <a:spLocks noChangeArrowheads="1"/>
          </p:cNvSpPr>
          <p:nvPr/>
        </p:nvSpPr>
        <p:spPr bwMode="auto">
          <a:xfrm>
            <a:off x="2738438" y="4125913"/>
            <a:ext cx="692150"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sz="1400" b="1">
                <a:latin typeface="Helvetica" pitchFamily="2" charset="0"/>
              </a:rPr>
              <a:t>Yeremia</a:t>
            </a:r>
            <a:endParaRPr lang="en-US" altLang="en-US" sz="1400">
              <a:latin typeface="Helvetica" pitchFamily="2" charset="0"/>
            </a:endParaRPr>
          </a:p>
        </p:txBody>
      </p:sp>
      <p:sp>
        <p:nvSpPr>
          <p:cNvPr id="1101985" name="Rectangle 161">
            <a:extLst>
              <a:ext uri="{FF2B5EF4-FFF2-40B4-BE49-F238E27FC236}">
                <a16:creationId xmlns:a16="http://schemas.microsoft.com/office/drawing/2014/main" id="{8E03CDBC-7B15-8341-ABE5-1F552E964E4D}"/>
              </a:ext>
            </a:extLst>
          </p:cNvPr>
          <p:cNvSpPr>
            <a:spLocks noChangeArrowheads="1"/>
          </p:cNvSpPr>
          <p:nvPr/>
        </p:nvSpPr>
        <p:spPr bwMode="auto">
          <a:xfrm>
            <a:off x="2609850" y="4595813"/>
            <a:ext cx="9525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Habakuk</a:t>
            </a:r>
            <a:endParaRPr lang="en-US" altLang="en-US">
              <a:latin typeface="Helvetica" pitchFamily="2" charset="0"/>
            </a:endParaRPr>
          </a:p>
        </p:txBody>
      </p:sp>
      <p:sp>
        <p:nvSpPr>
          <p:cNvPr id="1101986" name="Rectangle 162">
            <a:extLst>
              <a:ext uri="{FF2B5EF4-FFF2-40B4-BE49-F238E27FC236}">
                <a16:creationId xmlns:a16="http://schemas.microsoft.com/office/drawing/2014/main" id="{8033AE7C-F692-0A43-831C-77CAFE7E9885}"/>
              </a:ext>
            </a:extLst>
          </p:cNvPr>
          <p:cNvSpPr>
            <a:spLocks noChangeArrowheads="1"/>
          </p:cNvSpPr>
          <p:nvPr/>
        </p:nvSpPr>
        <p:spPr bwMode="auto">
          <a:xfrm>
            <a:off x="2498725" y="5091113"/>
            <a:ext cx="1414463"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90487" tIns="44450" rIns="90487" bIns="44450">
            <a:spAutoFit/>
          </a:bodyPr>
          <a:lstStyle/>
          <a:p>
            <a:pPr algn="l">
              <a:spcBef>
                <a:spcPct val="50000"/>
              </a:spcBef>
            </a:pPr>
            <a:r>
              <a:rPr lang="en-US" altLang="en-US" b="1">
                <a:latin typeface="Helvetica" pitchFamily="2" charset="0"/>
              </a:rPr>
              <a:t>Zefanya</a:t>
            </a:r>
          </a:p>
        </p:txBody>
      </p:sp>
      <p:sp>
        <p:nvSpPr>
          <p:cNvPr id="1101987" name="Rectangle 163">
            <a:extLst>
              <a:ext uri="{FF2B5EF4-FFF2-40B4-BE49-F238E27FC236}">
                <a16:creationId xmlns:a16="http://schemas.microsoft.com/office/drawing/2014/main" id="{3A519290-B648-6746-BCFA-296A67509EF3}"/>
              </a:ext>
            </a:extLst>
          </p:cNvPr>
          <p:cNvSpPr>
            <a:spLocks noChangeArrowheads="1"/>
          </p:cNvSpPr>
          <p:nvPr/>
        </p:nvSpPr>
        <p:spPr bwMode="auto">
          <a:xfrm>
            <a:off x="2297113" y="4765675"/>
            <a:ext cx="147955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90487" tIns="44450" rIns="90487" bIns="44450">
            <a:spAutoFit/>
          </a:bodyPr>
          <a:lstStyle/>
          <a:p>
            <a:pPr algn="ctr">
              <a:spcBef>
                <a:spcPct val="50000"/>
              </a:spcBef>
            </a:pPr>
            <a:r>
              <a:rPr lang="en-US" altLang="en-US" b="1">
                <a:latin typeface="Helvetica" pitchFamily="2" charset="0"/>
              </a:rPr>
              <a:t>Nahum</a:t>
            </a:r>
          </a:p>
        </p:txBody>
      </p:sp>
      <p:sp>
        <p:nvSpPr>
          <p:cNvPr id="1101988" name="Text Box 164">
            <a:extLst>
              <a:ext uri="{FF2B5EF4-FFF2-40B4-BE49-F238E27FC236}">
                <a16:creationId xmlns:a16="http://schemas.microsoft.com/office/drawing/2014/main" id="{D62F5E73-764B-B445-8A86-9C0433F1206A}"/>
              </a:ext>
            </a:extLst>
          </p:cNvPr>
          <p:cNvSpPr txBox="1">
            <a:spLocks noChangeArrowheads="1"/>
          </p:cNvSpPr>
          <p:nvPr/>
        </p:nvSpPr>
        <p:spPr bwMode="auto">
          <a:xfrm>
            <a:off x="2581275" y="4938713"/>
            <a:ext cx="1206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p>
            <a:pPr algn="ctr">
              <a:spcBef>
                <a:spcPct val="50000"/>
              </a:spcBef>
            </a:pPr>
            <a:r>
              <a:rPr lang="en-US" altLang="en-US" sz="1000" b="1">
                <a:latin typeface="Helvetica" pitchFamily="2" charset="0"/>
              </a:rPr>
              <a:t>(Niveveh</a:t>
            </a:r>
            <a:r>
              <a:rPr lang="en-US" altLang="en-US" sz="1200" b="1">
                <a:latin typeface="Helvetica" pitchFamily="2" charset="0"/>
              </a:rPr>
              <a:t>)</a:t>
            </a:r>
          </a:p>
        </p:txBody>
      </p:sp>
      <p:sp>
        <p:nvSpPr>
          <p:cNvPr id="1101989" name="Rectangle 165">
            <a:extLst>
              <a:ext uri="{FF2B5EF4-FFF2-40B4-BE49-F238E27FC236}">
                <a16:creationId xmlns:a16="http://schemas.microsoft.com/office/drawing/2014/main" id="{6194CCED-3BA2-824B-B697-99D2B80D02C2}"/>
              </a:ext>
            </a:extLst>
          </p:cNvPr>
          <p:cNvSpPr>
            <a:spLocks noChangeArrowheads="1"/>
          </p:cNvSpPr>
          <p:nvPr/>
        </p:nvSpPr>
        <p:spPr bwMode="auto">
          <a:xfrm>
            <a:off x="2562225" y="4046538"/>
            <a:ext cx="1873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3800" b="1">
                <a:latin typeface="Helvetica" pitchFamily="2" charset="0"/>
              </a:rPr>
              <a:t>*</a:t>
            </a:r>
            <a:endParaRPr lang="en-US" altLang="en-US" sz="1400">
              <a:latin typeface="Helvetica" pitchFamily="2" charset="0"/>
            </a:endParaRPr>
          </a:p>
        </p:txBody>
      </p:sp>
      <p:sp>
        <p:nvSpPr>
          <p:cNvPr id="1101990" name="Rectangle 166">
            <a:extLst>
              <a:ext uri="{FF2B5EF4-FFF2-40B4-BE49-F238E27FC236}">
                <a16:creationId xmlns:a16="http://schemas.microsoft.com/office/drawing/2014/main" id="{9C9182D8-234D-4F4B-B11E-7732829276FB}"/>
              </a:ext>
            </a:extLst>
          </p:cNvPr>
          <p:cNvSpPr>
            <a:spLocks noChangeArrowheads="1"/>
          </p:cNvSpPr>
          <p:nvPr/>
        </p:nvSpPr>
        <p:spPr bwMode="auto">
          <a:xfrm>
            <a:off x="2641600" y="3606800"/>
            <a:ext cx="22225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r>
              <a:rPr lang="en-US" altLang="en-US" sz="5000">
                <a:latin typeface="Helvetica" pitchFamily="2" charset="0"/>
              </a:rPr>
              <a:t>•</a:t>
            </a:r>
            <a:endParaRPr lang="en-US" altLang="en-US" sz="2000">
              <a:latin typeface="Helvetica" pitchFamily="2" charset="0"/>
            </a:endParaRPr>
          </a:p>
        </p:txBody>
      </p:sp>
      <p:sp>
        <p:nvSpPr>
          <p:cNvPr id="1101991" name="Rectangle 167">
            <a:extLst>
              <a:ext uri="{FF2B5EF4-FFF2-40B4-BE49-F238E27FC236}">
                <a16:creationId xmlns:a16="http://schemas.microsoft.com/office/drawing/2014/main" id="{EDD4701B-8058-A546-97CE-96EF03D58A96}"/>
              </a:ext>
            </a:extLst>
          </p:cNvPr>
          <p:cNvSpPr>
            <a:spLocks noChangeArrowheads="1"/>
          </p:cNvSpPr>
          <p:nvPr/>
        </p:nvSpPr>
        <p:spPr bwMode="auto">
          <a:xfrm>
            <a:off x="2862263" y="5545138"/>
            <a:ext cx="10414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Yehezkiel</a:t>
            </a:r>
          </a:p>
        </p:txBody>
      </p:sp>
      <p:sp>
        <p:nvSpPr>
          <p:cNvPr id="1101992" name="Rectangle 168">
            <a:extLst>
              <a:ext uri="{FF2B5EF4-FFF2-40B4-BE49-F238E27FC236}">
                <a16:creationId xmlns:a16="http://schemas.microsoft.com/office/drawing/2014/main" id="{73C03C99-85D7-FD49-8F03-A647ACBE6C65}"/>
              </a:ext>
            </a:extLst>
          </p:cNvPr>
          <p:cNvSpPr>
            <a:spLocks noChangeArrowheads="1"/>
          </p:cNvSpPr>
          <p:nvPr/>
        </p:nvSpPr>
        <p:spPr bwMode="auto">
          <a:xfrm>
            <a:off x="2847975" y="5849938"/>
            <a:ext cx="685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Daniel</a:t>
            </a:r>
            <a:endParaRPr lang="en-US" altLang="en-US">
              <a:latin typeface="Helvetica" pitchFamily="2" charset="0"/>
            </a:endParaRPr>
          </a:p>
        </p:txBody>
      </p:sp>
      <p:sp>
        <p:nvSpPr>
          <p:cNvPr id="1101993" name="Line 169">
            <a:extLst>
              <a:ext uri="{FF2B5EF4-FFF2-40B4-BE49-F238E27FC236}">
                <a16:creationId xmlns:a16="http://schemas.microsoft.com/office/drawing/2014/main" id="{E92CF5AF-1108-684C-9E99-71CD1AA6CE49}"/>
              </a:ext>
            </a:extLst>
          </p:cNvPr>
          <p:cNvSpPr>
            <a:spLocks noChangeShapeType="1"/>
          </p:cNvSpPr>
          <p:nvPr/>
        </p:nvSpPr>
        <p:spPr bwMode="auto">
          <a:xfrm>
            <a:off x="2559050" y="571500"/>
            <a:ext cx="0" cy="22066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1994" name="Line 170">
            <a:extLst>
              <a:ext uri="{FF2B5EF4-FFF2-40B4-BE49-F238E27FC236}">
                <a16:creationId xmlns:a16="http://schemas.microsoft.com/office/drawing/2014/main" id="{7F49015F-9C77-9349-A1EE-C1768D5CD374}"/>
              </a:ext>
            </a:extLst>
          </p:cNvPr>
          <p:cNvSpPr>
            <a:spLocks noChangeShapeType="1"/>
          </p:cNvSpPr>
          <p:nvPr/>
        </p:nvSpPr>
        <p:spPr bwMode="auto">
          <a:xfrm>
            <a:off x="2516188" y="814388"/>
            <a:ext cx="1676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1995" name="Line 171">
            <a:extLst>
              <a:ext uri="{FF2B5EF4-FFF2-40B4-BE49-F238E27FC236}">
                <a16:creationId xmlns:a16="http://schemas.microsoft.com/office/drawing/2014/main" id="{B7FA5048-6D0C-A640-A87B-AE7F9B1E5686}"/>
              </a:ext>
            </a:extLst>
          </p:cNvPr>
          <p:cNvSpPr>
            <a:spLocks noChangeShapeType="1"/>
          </p:cNvSpPr>
          <p:nvPr/>
        </p:nvSpPr>
        <p:spPr bwMode="auto">
          <a:xfrm>
            <a:off x="4152900" y="182563"/>
            <a:ext cx="0" cy="6048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1996" name="Line 172">
            <a:extLst>
              <a:ext uri="{FF2B5EF4-FFF2-40B4-BE49-F238E27FC236}">
                <a16:creationId xmlns:a16="http://schemas.microsoft.com/office/drawing/2014/main" id="{02A32879-23AF-0C4E-BE6C-503CB4DBB761}"/>
              </a:ext>
            </a:extLst>
          </p:cNvPr>
          <p:cNvSpPr>
            <a:spLocks noChangeShapeType="1"/>
          </p:cNvSpPr>
          <p:nvPr/>
        </p:nvSpPr>
        <p:spPr bwMode="auto">
          <a:xfrm>
            <a:off x="2535238" y="1011238"/>
            <a:ext cx="0" cy="29035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1997" name="Line 173">
            <a:extLst>
              <a:ext uri="{FF2B5EF4-FFF2-40B4-BE49-F238E27FC236}">
                <a16:creationId xmlns:a16="http://schemas.microsoft.com/office/drawing/2014/main" id="{C555115A-B256-C741-A604-9CA52840BA1A}"/>
              </a:ext>
            </a:extLst>
          </p:cNvPr>
          <p:cNvSpPr>
            <a:spLocks noChangeShapeType="1"/>
          </p:cNvSpPr>
          <p:nvPr/>
        </p:nvSpPr>
        <p:spPr bwMode="auto">
          <a:xfrm>
            <a:off x="2511425" y="1001713"/>
            <a:ext cx="1693863"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1998" name="Line 174">
            <a:extLst>
              <a:ext uri="{FF2B5EF4-FFF2-40B4-BE49-F238E27FC236}">
                <a16:creationId xmlns:a16="http://schemas.microsoft.com/office/drawing/2014/main" id="{7D5B2FCD-6CD0-CE4B-AF7D-0C293CA398AA}"/>
              </a:ext>
            </a:extLst>
          </p:cNvPr>
          <p:cNvSpPr>
            <a:spLocks noChangeShapeType="1"/>
          </p:cNvSpPr>
          <p:nvPr/>
        </p:nvSpPr>
        <p:spPr bwMode="auto">
          <a:xfrm>
            <a:off x="2509838" y="7305675"/>
            <a:ext cx="1693862" cy="0"/>
          </a:xfrm>
          <a:prstGeom prst="line">
            <a:avLst/>
          </a:prstGeom>
          <a:noFill/>
          <a:ln w="76200">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101999" name="Line 175">
            <a:extLst>
              <a:ext uri="{FF2B5EF4-FFF2-40B4-BE49-F238E27FC236}">
                <a16:creationId xmlns:a16="http://schemas.microsoft.com/office/drawing/2014/main" id="{2B977E61-0FE6-B445-B1BD-24387B73E19E}"/>
              </a:ext>
            </a:extLst>
          </p:cNvPr>
          <p:cNvSpPr>
            <a:spLocks noChangeShapeType="1"/>
          </p:cNvSpPr>
          <p:nvPr/>
        </p:nvSpPr>
        <p:spPr bwMode="auto">
          <a:xfrm>
            <a:off x="4164013" y="1006475"/>
            <a:ext cx="0" cy="62801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2000" name="Line 176">
            <a:extLst>
              <a:ext uri="{FF2B5EF4-FFF2-40B4-BE49-F238E27FC236}">
                <a16:creationId xmlns:a16="http://schemas.microsoft.com/office/drawing/2014/main" id="{E94041AC-7F64-3A4F-B82A-1688B55B7C15}"/>
              </a:ext>
            </a:extLst>
          </p:cNvPr>
          <p:cNvSpPr>
            <a:spLocks noChangeShapeType="1"/>
          </p:cNvSpPr>
          <p:nvPr/>
        </p:nvSpPr>
        <p:spPr bwMode="auto">
          <a:xfrm>
            <a:off x="2541588" y="5576888"/>
            <a:ext cx="0" cy="17129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2001" name="Line 177">
            <a:extLst>
              <a:ext uri="{FF2B5EF4-FFF2-40B4-BE49-F238E27FC236}">
                <a16:creationId xmlns:a16="http://schemas.microsoft.com/office/drawing/2014/main" id="{D480E285-9B03-0B46-8889-8C9C836C60DF}"/>
              </a:ext>
            </a:extLst>
          </p:cNvPr>
          <p:cNvSpPr>
            <a:spLocks noChangeShapeType="1"/>
          </p:cNvSpPr>
          <p:nvPr/>
        </p:nvSpPr>
        <p:spPr bwMode="auto">
          <a:xfrm flipV="1">
            <a:off x="2201863" y="546100"/>
            <a:ext cx="1587" cy="340201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2002" name="Rectangle 178" descr="Small grid">
            <a:extLst>
              <a:ext uri="{FF2B5EF4-FFF2-40B4-BE49-F238E27FC236}">
                <a16:creationId xmlns:a16="http://schemas.microsoft.com/office/drawing/2014/main" id="{FEBA46B1-31A0-4F4B-BEDD-C85460F083C6}"/>
              </a:ext>
            </a:extLst>
          </p:cNvPr>
          <p:cNvSpPr>
            <a:spLocks noChangeArrowheads="1"/>
          </p:cNvSpPr>
          <p:nvPr/>
        </p:nvSpPr>
        <p:spPr bwMode="auto">
          <a:xfrm>
            <a:off x="1985963" y="3365500"/>
            <a:ext cx="247650" cy="1524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2003" name="Line 179">
            <a:extLst>
              <a:ext uri="{FF2B5EF4-FFF2-40B4-BE49-F238E27FC236}">
                <a16:creationId xmlns:a16="http://schemas.microsoft.com/office/drawing/2014/main" id="{FA49C472-B6B0-9E44-A0FB-20BD1C622EA4}"/>
              </a:ext>
            </a:extLst>
          </p:cNvPr>
          <p:cNvSpPr>
            <a:spLocks noChangeShapeType="1"/>
          </p:cNvSpPr>
          <p:nvPr/>
        </p:nvSpPr>
        <p:spPr bwMode="auto">
          <a:xfrm>
            <a:off x="2597150" y="1079500"/>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2004" name="Rectangle 180">
            <a:extLst>
              <a:ext uri="{FF2B5EF4-FFF2-40B4-BE49-F238E27FC236}">
                <a16:creationId xmlns:a16="http://schemas.microsoft.com/office/drawing/2014/main" id="{711D4016-0F7B-884F-80CF-9DFCBF721FBD}"/>
              </a:ext>
            </a:extLst>
          </p:cNvPr>
          <p:cNvSpPr>
            <a:spLocks noChangeArrowheads="1"/>
          </p:cNvSpPr>
          <p:nvPr/>
        </p:nvSpPr>
        <p:spPr bwMode="auto">
          <a:xfrm>
            <a:off x="2733675" y="3413125"/>
            <a:ext cx="6350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b="1">
                <a:latin typeface="Arial" panose="020B0604020202020204" pitchFamily="34" charset="0"/>
              </a:rPr>
              <a:t>Obaja</a:t>
            </a:r>
            <a:endParaRPr lang="en-US" altLang="en-US">
              <a:latin typeface="Arial" panose="020B0604020202020204" pitchFamily="34" charset="0"/>
            </a:endParaRPr>
          </a:p>
        </p:txBody>
      </p:sp>
      <p:sp>
        <p:nvSpPr>
          <p:cNvPr id="1102005" name="Rectangle 181">
            <a:extLst>
              <a:ext uri="{FF2B5EF4-FFF2-40B4-BE49-F238E27FC236}">
                <a16:creationId xmlns:a16="http://schemas.microsoft.com/office/drawing/2014/main" id="{E73B77BF-0A55-E44B-898A-7185303FFF04}"/>
              </a:ext>
            </a:extLst>
          </p:cNvPr>
          <p:cNvSpPr>
            <a:spLocks noChangeArrowheads="1"/>
          </p:cNvSpPr>
          <p:nvPr/>
        </p:nvSpPr>
        <p:spPr bwMode="auto">
          <a:xfrm>
            <a:off x="2971800" y="3616325"/>
            <a:ext cx="438150"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spAutoFit/>
          </a:bodyPr>
          <a:lstStyle/>
          <a:p>
            <a:pPr algn="l"/>
            <a:r>
              <a:rPr lang="en-US" altLang="en-US" sz="1000" b="1">
                <a:latin typeface="Arial" panose="020B0604020202020204" pitchFamily="34" charset="0"/>
              </a:rPr>
              <a:t>(Edom)</a:t>
            </a:r>
            <a:endParaRPr lang="en-US" altLang="en-US" sz="1000">
              <a:latin typeface="Arial" panose="020B0604020202020204" pitchFamily="34" charset="0"/>
            </a:endParaRPr>
          </a:p>
        </p:txBody>
      </p:sp>
      <p:sp>
        <p:nvSpPr>
          <p:cNvPr id="1102006" name="Text Box 182">
            <a:extLst>
              <a:ext uri="{FF2B5EF4-FFF2-40B4-BE49-F238E27FC236}">
                <a16:creationId xmlns:a16="http://schemas.microsoft.com/office/drawing/2014/main" id="{1AAE5A88-ADCD-7849-918A-656B020F5643}"/>
              </a:ext>
            </a:extLst>
          </p:cNvPr>
          <p:cNvSpPr txBox="1">
            <a:spLocks noChangeArrowheads="1"/>
          </p:cNvSpPr>
          <p:nvPr/>
        </p:nvSpPr>
        <p:spPr bwMode="auto">
          <a:xfrm>
            <a:off x="3278188" y="4052888"/>
            <a:ext cx="7397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101882" tIns="50941" rIns="101882" bIns="50941">
            <a:spAutoFit/>
          </a:bodyPr>
          <a:lstStyle>
            <a:lvl1pPr algn="l" defTabSz="1019175">
              <a:defRPr sz="2400">
                <a:solidFill>
                  <a:schemeClr val="tx1"/>
                </a:solidFill>
                <a:latin typeface="Times" pitchFamily="2" charset="0"/>
              </a:defRPr>
            </a:lvl1pPr>
            <a:lvl2pPr marL="509588" algn="l" defTabSz="1019175">
              <a:defRPr sz="2400">
                <a:solidFill>
                  <a:schemeClr val="tx1"/>
                </a:solidFill>
                <a:latin typeface="Times" pitchFamily="2" charset="0"/>
              </a:defRPr>
            </a:lvl2pPr>
            <a:lvl3pPr marL="1019175" algn="l" defTabSz="1019175">
              <a:defRPr sz="2400">
                <a:solidFill>
                  <a:schemeClr val="tx1"/>
                </a:solidFill>
                <a:latin typeface="Times" pitchFamily="2" charset="0"/>
              </a:defRPr>
            </a:lvl3pPr>
            <a:lvl4pPr marL="1528763" algn="l" defTabSz="1019175">
              <a:defRPr sz="2400">
                <a:solidFill>
                  <a:schemeClr val="tx1"/>
                </a:solidFill>
                <a:latin typeface="Times" pitchFamily="2" charset="0"/>
              </a:defRPr>
            </a:lvl4pPr>
            <a:lvl5pPr marL="2038350" algn="l" defTabSz="1019175">
              <a:defRPr sz="2400">
                <a:solidFill>
                  <a:schemeClr val="tx1"/>
                </a:solidFill>
                <a:latin typeface="Times" pitchFamily="2" charset="0"/>
              </a:defRPr>
            </a:lvl5pPr>
            <a:lvl6pPr marL="2495550" defTabSz="1019175" eaLnBrk="0" fontAlgn="base" hangingPunct="0">
              <a:spcBef>
                <a:spcPct val="0"/>
              </a:spcBef>
              <a:spcAft>
                <a:spcPct val="0"/>
              </a:spcAft>
              <a:defRPr sz="2400">
                <a:solidFill>
                  <a:schemeClr val="tx1"/>
                </a:solidFill>
                <a:latin typeface="Times" pitchFamily="2" charset="0"/>
              </a:defRPr>
            </a:lvl6pPr>
            <a:lvl7pPr marL="2952750" defTabSz="1019175" eaLnBrk="0" fontAlgn="base" hangingPunct="0">
              <a:spcBef>
                <a:spcPct val="0"/>
              </a:spcBef>
              <a:spcAft>
                <a:spcPct val="0"/>
              </a:spcAft>
              <a:defRPr sz="2400">
                <a:solidFill>
                  <a:schemeClr val="tx1"/>
                </a:solidFill>
                <a:latin typeface="Times" pitchFamily="2" charset="0"/>
              </a:defRPr>
            </a:lvl7pPr>
            <a:lvl8pPr marL="3409950" defTabSz="1019175" eaLnBrk="0" fontAlgn="base" hangingPunct="0">
              <a:spcBef>
                <a:spcPct val="0"/>
              </a:spcBef>
              <a:spcAft>
                <a:spcPct val="0"/>
              </a:spcAft>
              <a:defRPr sz="2400">
                <a:solidFill>
                  <a:schemeClr val="tx1"/>
                </a:solidFill>
                <a:latin typeface="Times" pitchFamily="2" charset="0"/>
              </a:defRPr>
            </a:lvl8pPr>
            <a:lvl9pPr marL="3867150" defTabSz="1019175"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1400" i="1">
                <a:latin typeface="Kosher-Normal" charset="0"/>
              </a:rPr>
              <a:t>NC</a:t>
            </a:r>
            <a:endParaRPr lang="en-US" altLang="en-US" sz="1400" b="1" i="1">
              <a:solidFill>
                <a:srgbClr val="00DFCA"/>
              </a:solidFill>
              <a:latin typeface="Comic Sans MS" panose="030F0902030302020204" pitchFamily="66" charset="0"/>
            </a:endParaRPr>
          </a:p>
        </p:txBody>
      </p:sp>
      <p:grpSp>
        <p:nvGrpSpPr>
          <p:cNvPr id="1102007" name="Group 183">
            <a:extLst>
              <a:ext uri="{FF2B5EF4-FFF2-40B4-BE49-F238E27FC236}">
                <a16:creationId xmlns:a16="http://schemas.microsoft.com/office/drawing/2014/main" id="{8D721FFD-3FEB-8941-A4AA-3A785ECF51E3}"/>
              </a:ext>
            </a:extLst>
          </p:cNvPr>
          <p:cNvGrpSpPr>
            <a:grpSpLocks/>
          </p:cNvGrpSpPr>
          <p:nvPr/>
        </p:nvGrpSpPr>
        <p:grpSpPr bwMode="auto">
          <a:xfrm>
            <a:off x="3462338" y="4022725"/>
            <a:ext cx="420687" cy="477838"/>
            <a:chOff x="1084" y="711"/>
            <a:chExt cx="2950" cy="2769"/>
          </a:xfrm>
        </p:grpSpPr>
        <p:grpSp>
          <p:nvGrpSpPr>
            <p:cNvPr id="1102008" name="Group 184">
              <a:extLst>
                <a:ext uri="{FF2B5EF4-FFF2-40B4-BE49-F238E27FC236}">
                  <a16:creationId xmlns:a16="http://schemas.microsoft.com/office/drawing/2014/main" id="{005D97E1-FD66-0B48-8F54-D953A7A5E00F}"/>
                </a:ext>
              </a:extLst>
            </p:cNvPr>
            <p:cNvGrpSpPr>
              <a:grpSpLocks/>
            </p:cNvGrpSpPr>
            <p:nvPr/>
          </p:nvGrpSpPr>
          <p:grpSpPr bwMode="auto">
            <a:xfrm>
              <a:off x="1084" y="711"/>
              <a:ext cx="2950" cy="2769"/>
              <a:chOff x="2707" y="548"/>
              <a:chExt cx="2950" cy="2769"/>
            </a:xfrm>
          </p:grpSpPr>
          <p:grpSp>
            <p:nvGrpSpPr>
              <p:cNvPr id="1102009" name="Group 185">
                <a:extLst>
                  <a:ext uri="{FF2B5EF4-FFF2-40B4-BE49-F238E27FC236}">
                    <a16:creationId xmlns:a16="http://schemas.microsoft.com/office/drawing/2014/main" id="{CE3FAF52-746E-E64B-A46E-38411178BB08}"/>
                  </a:ext>
                </a:extLst>
              </p:cNvPr>
              <p:cNvGrpSpPr>
                <a:grpSpLocks/>
              </p:cNvGrpSpPr>
              <p:nvPr/>
            </p:nvGrpSpPr>
            <p:grpSpPr bwMode="auto">
              <a:xfrm>
                <a:off x="3180" y="1046"/>
                <a:ext cx="2105" cy="1421"/>
                <a:chOff x="578" y="2316"/>
                <a:chExt cx="2105" cy="1421"/>
              </a:xfrm>
            </p:grpSpPr>
            <p:sp>
              <p:nvSpPr>
                <p:cNvPr id="1102010" name="Freeform 186" descr="Cork">
                  <a:extLst>
                    <a:ext uri="{FF2B5EF4-FFF2-40B4-BE49-F238E27FC236}">
                      <a16:creationId xmlns:a16="http://schemas.microsoft.com/office/drawing/2014/main" id="{0B0D6C52-A323-E543-9704-379322084EEB}"/>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102011" name="Freeform 187" descr="Cork">
                  <a:extLst>
                    <a:ext uri="{FF2B5EF4-FFF2-40B4-BE49-F238E27FC236}">
                      <a16:creationId xmlns:a16="http://schemas.microsoft.com/office/drawing/2014/main" id="{3D28B96B-2868-F44A-BF61-96169EA24D95}"/>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pic>
            <p:nvPicPr>
              <p:cNvPr id="1102012" name="Picture 188">
                <a:extLst>
                  <a:ext uri="{FF2B5EF4-FFF2-40B4-BE49-F238E27FC236}">
                    <a16:creationId xmlns:a16="http://schemas.microsoft.com/office/drawing/2014/main" id="{77EDA0D4-AF48-AE41-BB01-BA5DD5D2EB9E}"/>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02013" name="Freeform 189">
              <a:extLst>
                <a:ext uri="{FF2B5EF4-FFF2-40B4-BE49-F238E27FC236}">
                  <a16:creationId xmlns:a16="http://schemas.microsoft.com/office/drawing/2014/main" id="{A49422E8-8BFA-424D-BBBF-2B12D0989663}"/>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102014" name="Freeform 190">
              <a:extLst>
                <a:ext uri="{FF2B5EF4-FFF2-40B4-BE49-F238E27FC236}">
                  <a16:creationId xmlns:a16="http://schemas.microsoft.com/office/drawing/2014/main" id="{AD2E4767-7D75-8044-98E5-0E9405867A4C}"/>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102015" name="Freeform 191">
              <a:extLst>
                <a:ext uri="{FF2B5EF4-FFF2-40B4-BE49-F238E27FC236}">
                  <a16:creationId xmlns:a16="http://schemas.microsoft.com/office/drawing/2014/main" id="{782A60ED-6568-D147-9620-A0E2256659DE}"/>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102016" name="Freeform 192">
              <a:extLst>
                <a:ext uri="{FF2B5EF4-FFF2-40B4-BE49-F238E27FC236}">
                  <a16:creationId xmlns:a16="http://schemas.microsoft.com/office/drawing/2014/main" id="{198AA39C-DC73-5943-8A3D-C58474B35CFF}"/>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sp>
          <p:nvSpPr>
            <p:cNvPr id="1102017" name="Freeform 193">
              <a:extLst>
                <a:ext uri="{FF2B5EF4-FFF2-40B4-BE49-F238E27FC236}">
                  <a16:creationId xmlns:a16="http://schemas.microsoft.com/office/drawing/2014/main" id="{C766466C-EAFA-6346-8B2A-4044B6169FFC}"/>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9458" tIns="68505" rIns="139458" bIns="68505">
              <a:spAutoFit/>
            </a:bodyPr>
            <a:lstStyle/>
            <a:p>
              <a:endParaRPr lang="en-US"/>
            </a:p>
          </p:txBody>
        </p:sp>
      </p:grpSp>
      <p:sp>
        <p:nvSpPr>
          <p:cNvPr id="1102018" name="Rectangle 194">
            <a:extLst>
              <a:ext uri="{FF2B5EF4-FFF2-40B4-BE49-F238E27FC236}">
                <a16:creationId xmlns:a16="http://schemas.microsoft.com/office/drawing/2014/main" id="{02EE3E46-E746-6F44-9B03-38F8F20611C4}"/>
              </a:ext>
            </a:extLst>
          </p:cNvPr>
          <p:cNvSpPr>
            <a:spLocks noChangeArrowheads="1"/>
          </p:cNvSpPr>
          <p:nvPr/>
        </p:nvSpPr>
        <p:spPr bwMode="auto">
          <a:xfrm>
            <a:off x="4979988" y="414338"/>
            <a:ext cx="4708525" cy="68500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02019" name="Picture 195">
            <a:extLst>
              <a:ext uri="{FF2B5EF4-FFF2-40B4-BE49-F238E27FC236}">
                <a16:creationId xmlns:a16="http://schemas.microsoft.com/office/drawing/2014/main" id="{29EC9D99-24B4-064A-9310-AB165E7CD7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806" r="29846" b="220"/>
          <a:stretch>
            <a:fillRect/>
          </a:stretch>
        </p:blipFill>
        <p:spPr bwMode="auto">
          <a:xfrm>
            <a:off x="5041900" y="469900"/>
            <a:ext cx="4716463" cy="6846888"/>
          </a:xfrm>
          <a:prstGeom prst="rect">
            <a:avLst/>
          </a:prstGeom>
          <a:noFill/>
          <a:extLst>
            <a:ext uri="{909E8E84-426E-40DD-AFC4-6F175D3DCCD1}">
              <a14:hiddenFill xmlns:a14="http://schemas.microsoft.com/office/drawing/2010/main">
                <a:solidFill>
                  <a:srgbClr val="FFFFFF"/>
                </a:solidFill>
              </a14:hiddenFill>
            </a:ext>
          </a:extLst>
        </p:spPr>
      </p:pic>
      <p:sp>
        <p:nvSpPr>
          <p:cNvPr id="1102020" name="Rectangle 196">
            <a:extLst>
              <a:ext uri="{FF2B5EF4-FFF2-40B4-BE49-F238E27FC236}">
                <a16:creationId xmlns:a16="http://schemas.microsoft.com/office/drawing/2014/main" id="{A16F8438-D9E4-7447-97E4-FC8163F0DA15}"/>
              </a:ext>
            </a:extLst>
          </p:cNvPr>
          <p:cNvSpPr>
            <a:spLocks noChangeArrowheads="1"/>
          </p:cNvSpPr>
          <p:nvPr/>
        </p:nvSpPr>
        <p:spPr bwMode="auto">
          <a:xfrm>
            <a:off x="4989513" y="407988"/>
            <a:ext cx="4692650" cy="6834187"/>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66FFFF"/>
              </a:solidFill>
            </a:endParaRPr>
          </a:p>
        </p:txBody>
      </p:sp>
      <p:sp>
        <p:nvSpPr>
          <p:cNvPr id="1102021" name="Rectangle 197">
            <a:extLst>
              <a:ext uri="{FF2B5EF4-FFF2-40B4-BE49-F238E27FC236}">
                <a16:creationId xmlns:a16="http://schemas.microsoft.com/office/drawing/2014/main" id="{07BCD9F0-3B77-F843-93EA-C52E4C901A05}"/>
              </a:ext>
            </a:extLst>
          </p:cNvPr>
          <p:cNvSpPr>
            <a:spLocks noChangeArrowheads="1"/>
          </p:cNvSpPr>
          <p:nvPr/>
        </p:nvSpPr>
        <p:spPr bwMode="auto">
          <a:xfrm>
            <a:off x="5026025" y="412750"/>
            <a:ext cx="4694238" cy="6850063"/>
          </a:xfrm>
          <a:prstGeom prst="rect">
            <a:avLst/>
          </a:prstGeom>
          <a:noFill/>
          <a:ln w="133350">
            <a:solidFill>
              <a:srgbClr val="1822CD"/>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02022" name="Picture 198">
            <a:extLst>
              <a:ext uri="{FF2B5EF4-FFF2-40B4-BE49-F238E27FC236}">
                <a16:creationId xmlns:a16="http://schemas.microsoft.com/office/drawing/2014/main" id="{1BF8469B-4938-CE4D-9004-459AD47D75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4825" y="207963"/>
            <a:ext cx="2106613" cy="1579562"/>
          </a:xfrm>
          <a:prstGeom prst="rect">
            <a:avLst/>
          </a:prstGeom>
          <a:noFill/>
          <a:ln w="76200">
            <a:solidFill>
              <a:srgbClr val="1822CD"/>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102024" name="Rectangle 200">
            <a:extLst>
              <a:ext uri="{FF2B5EF4-FFF2-40B4-BE49-F238E27FC236}">
                <a16:creationId xmlns:a16="http://schemas.microsoft.com/office/drawing/2014/main" id="{7615ECA8-5C56-B54A-845E-DFA45805191D}"/>
              </a:ext>
            </a:extLst>
          </p:cNvPr>
          <p:cNvSpPr>
            <a:spLocks noChangeArrowheads="1"/>
          </p:cNvSpPr>
          <p:nvPr/>
        </p:nvSpPr>
        <p:spPr bwMode="auto">
          <a:xfrm>
            <a:off x="5575300" y="4243388"/>
            <a:ext cx="3548063" cy="1370012"/>
          </a:xfrm>
          <a:prstGeom prst="rect">
            <a:avLst/>
          </a:prstGeom>
          <a:noFill/>
          <a:ln>
            <a:noFill/>
          </a:ln>
          <a:effectLst>
            <a:outerShdw dist="127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pPr algn="ctr">
              <a:lnSpc>
                <a:spcPct val="70000"/>
              </a:lnSpc>
              <a:spcBef>
                <a:spcPct val="50000"/>
              </a:spcBef>
            </a:pPr>
            <a:endParaRPr lang="en-US" altLang="en-US" sz="2400" b="1">
              <a:solidFill>
                <a:srgbClr val="66FFFF"/>
              </a:solidFill>
              <a:latin typeface="Helvetica" pitchFamily="2" charset="0"/>
            </a:endParaRPr>
          </a:p>
          <a:p>
            <a:pPr algn="ctr">
              <a:lnSpc>
                <a:spcPct val="70000"/>
              </a:lnSpc>
              <a:spcBef>
                <a:spcPct val="50000"/>
              </a:spcBef>
            </a:pPr>
            <a:endParaRPr lang="en-US" altLang="en-US" b="1">
              <a:solidFill>
                <a:srgbClr val="66FFFF"/>
              </a:solidFill>
              <a:latin typeface="Helvetica" pitchFamily="2" charset="0"/>
            </a:endParaRPr>
          </a:p>
          <a:p>
            <a:pPr algn="ctr">
              <a:lnSpc>
                <a:spcPct val="70000"/>
              </a:lnSpc>
              <a:spcBef>
                <a:spcPct val="50000"/>
              </a:spcBef>
            </a:pPr>
            <a:endParaRPr lang="en-US" altLang="en-US" b="1">
              <a:solidFill>
                <a:srgbClr val="66FFFF"/>
              </a:solidFill>
              <a:latin typeface="Helvetica" pitchFamily="2" charset="0"/>
            </a:endParaRPr>
          </a:p>
          <a:p>
            <a:pPr algn="ctr">
              <a:lnSpc>
                <a:spcPct val="70000"/>
              </a:lnSpc>
              <a:spcBef>
                <a:spcPct val="50000"/>
              </a:spcBef>
            </a:pPr>
            <a:endParaRPr lang="en-US" altLang="en-US" sz="2000" b="1">
              <a:solidFill>
                <a:srgbClr val="66FFFF"/>
              </a:solidFill>
              <a:latin typeface="Helvetica" pitchFamily="2" charset="0"/>
            </a:endParaRPr>
          </a:p>
        </p:txBody>
      </p:sp>
      <p:sp>
        <p:nvSpPr>
          <p:cNvPr id="1102038" name="Rectangle 214">
            <a:extLst>
              <a:ext uri="{FF2B5EF4-FFF2-40B4-BE49-F238E27FC236}">
                <a16:creationId xmlns:a16="http://schemas.microsoft.com/office/drawing/2014/main" id="{F88D3F53-AEC8-A84F-BE7B-50B2D1450F87}"/>
              </a:ext>
            </a:extLst>
          </p:cNvPr>
          <p:cNvSpPr>
            <a:spLocks noChangeArrowheads="1"/>
          </p:cNvSpPr>
          <p:nvPr/>
        </p:nvSpPr>
        <p:spPr bwMode="auto">
          <a:xfrm>
            <a:off x="6684963" y="584200"/>
            <a:ext cx="2706687" cy="625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3200" b="1" i="1">
                <a:solidFill>
                  <a:srgbClr val="66FFFF"/>
                </a:solidFill>
                <a:latin typeface="Helvetica" pitchFamily="2" charset="0"/>
              </a:rPr>
              <a:t> </a:t>
            </a:r>
            <a:endParaRPr lang="en-US" altLang="en-US" sz="1400" b="1" u="sng">
              <a:solidFill>
                <a:srgbClr val="66FFFF"/>
              </a:solidFill>
              <a:latin typeface="Helvetica" pitchFamily="2" charset="0"/>
            </a:endParaRPr>
          </a:p>
        </p:txBody>
      </p:sp>
      <p:sp>
        <p:nvSpPr>
          <p:cNvPr id="1102039" name="Text Box 215">
            <a:extLst>
              <a:ext uri="{FF2B5EF4-FFF2-40B4-BE49-F238E27FC236}">
                <a16:creationId xmlns:a16="http://schemas.microsoft.com/office/drawing/2014/main" id="{5654F7EA-8B51-0A48-BFEC-C3753A0D2D26}"/>
              </a:ext>
            </a:extLst>
          </p:cNvPr>
          <p:cNvSpPr txBox="1">
            <a:spLocks noChangeArrowheads="1"/>
          </p:cNvSpPr>
          <p:nvPr/>
        </p:nvSpPr>
        <p:spPr bwMode="auto">
          <a:xfrm>
            <a:off x="5251450" y="3362325"/>
            <a:ext cx="4330700" cy="5588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5000"/>
              </a:lnSpc>
              <a:spcBef>
                <a:spcPct val="50000"/>
              </a:spcBef>
            </a:pPr>
            <a:r>
              <a:rPr lang="en-US" altLang="en-US" sz="3600" b="1">
                <a:solidFill>
                  <a:srgbClr val="FFEA18"/>
                </a:solidFill>
                <a:latin typeface="Helvetica" pitchFamily="2" charset="0"/>
              </a:rPr>
              <a:t>“Nabi-Nabi”</a:t>
            </a:r>
          </a:p>
        </p:txBody>
      </p:sp>
      <p:sp>
        <p:nvSpPr>
          <p:cNvPr id="1102040" name="Rectangle 216">
            <a:extLst>
              <a:ext uri="{FF2B5EF4-FFF2-40B4-BE49-F238E27FC236}">
                <a16:creationId xmlns:a16="http://schemas.microsoft.com/office/drawing/2014/main" id="{A588AF33-0D5A-0C49-92A1-97AAC535A86C}"/>
              </a:ext>
            </a:extLst>
          </p:cNvPr>
          <p:cNvSpPr>
            <a:spLocks noChangeArrowheads="1"/>
          </p:cNvSpPr>
          <p:nvPr/>
        </p:nvSpPr>
        <p:spPr bwMode="auto">
          <a:xfrm>
            <a:off x="5265738" y="2297113"/>
            <a:ext cx="4349750" cy="10033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4000" b="1" i="1">
                <a:solidFill>
                  <a:schemeClr val="bg1"/>
                </a:solidFill>
                <a:latin typeface="Helvetica" pitchFamily="2" charset="0"/>
              </a:rPr>
              <a:t>MENSET</a:t>
            </a:r>
          </a:p>
          <a:p>
            <a:pPr algn="ctr">
              <a:lnSpc>
                <a:spcPct val="50000"/>
              </a:lnSpc>
              <a:spcBef>
                <a:spcPct val="50000"/>
              </a:spcBef>
            </a:pPr>
            <a:r>
              <a:rPr lang="en-US" altLang="en-US" sz="4000" b="1" i="1">
                <a:solidFill>
                  <a:schemeClr val="bg1"/>
                </a:solidFill>
                <a:latin typeface="Helvetica" pitchFamily="2" charset="0"/>
              </a:rPr>
              <a:t>KITAB</a:t>
            </a:r>
            <a:endParaRPr lang="en-US" altLang="en-US" b="1" u="sng">
              <a:solidFill>
                <a:schemeClr val="bg1"/>
              </a:solidFill>
              <a:latin typeface="Helvetica" pitchFamily="2" charset="0"/>
            </a:endParaRPr>
          </a:p>
        </p:txBody>
      </p:sp>
      <p:sp>
        <p:nvSpPr>
          <p:cNvPr id="1102036" name="Text Box 212">
            <a:extLst>
              <a:ext uri="{FF2B5EF4-FFF2-40B4-BE49-F238E27FC236}">
                <a16:creationId xmlns:a16="http://schemas.microsoft.com/office/drawing/2014/main" id="{169B9E14-A88F-C442-881E-286A0CF4B0D8}"/>
              </a:ext>
            </a:extLst>
          </p:cNvPr>
          <p:cNvSpPr txBox="1">
            <a:spLocks noChangeArrowheads="1"/>
          </p:cNvSpPr>
          <p:nvPr/>
        </p:nvSpPr>
        <p:spPr bwMode="auto">
          <a:xfrm>
            <a:off x="5081588" y="5913438"/>
            <a:ext cx="4422775" cy="763587"/>
          </a:xfrm>
          <a:prstGeom prst="rect">
            <a:avLst/>
          </a:prstGeom>
          <a:noFill/>
          <a:ln>
            <a:noFill/>
          </a:ln>
          <a:effectLst>
            <a:outerShdw dist="53882" dir="2700000" algn="ctr" rotWithShape="0">
              <a:srgbClr val="080808"/>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50000"/>
              </a:lnSpc>
              <a:spcBef>
                <a:spcPct val="50000"/>
              </a:spcBef>
            </a:pPr>
            <a:r>
              <a:rPr lang="en-US" altLang="en-US" sz="2400" b="1">
                <a:solidFill>
                  <a:srgbClr val="66FFFF"/>
                </a:solidFill>
                <a:latin typeface="Helvetica" pitchFamily="2" charset="0"/>
              </a:rPr>
              <a:t> untuk Kerajaan Selatan</a:t>
            </a:r>
          </a:p>
          <a:p>
            <a:pPr algn="ctr">
              <a:lnSpc>
                <a:spcPct val="50000"/>
              </a:lnSpc>
              <a:spcBef>
                <a:spcPct val="50000"/>
              </a:spcBef>
            </a:pPr>
            <a:r>
              <a:rPr lang="en-US" altLang="en-US" sz="3200" b="1">
                <a:solidFill>
                  <a:srgbClr val="66FFFF"/>
                </a:solidFill>
                <a:latin typeface="Helvetica" pitchFamily="2" charset="0"/>
              </a:rPr>
              <a:t>13 KITAB</a:t>
            </a:r>
          </a:p>
        </p:txBody>
      </p:sp>
      <p:sp>
        <p:nvSpPr>
          <p:cNvPr id="1102030" name="Text Box 206">
            <a:extLst>
              <a:ext uri="{FF2B5EF4-FFF2-40B4-BE49-F238E27FC236}">
                <a16:creationId xmlns:a16="http://schemas.microsoft.com/office/drawing/2014/main" id="{3D070A48-23DD-5841-854D-F8FBFF900307}"/>
              </a:ext>
            </a:extLst>
          </p:cNvPr>
          <p:cNvSpPr txBox="1">
            <a:spLocks noChangeArrowheads="1"/>
          </p:cNvSpPr>
          <p:nvPr/>
        </p:nvSpPr>
        <p:spPr bwMode="auto">
          <a:xfrm>
            <a:off x="4965700" y="4637088"/>
            <a:ext cx="4730750" cy="763587"/>
          </a:xfrm>
          <a:prstGeom prst="rect">
            <a:avLst/>
          </a:prstGeom>
          <a:noFill/>
          <a:ln>
            <a:noFill/>
          </a:ln>
          <a:effectLst>
            <a:outerShdw dist="63500" dir="3187806" algn="ctr" rotWithShape="0">
              <a:srgbClr val="080808"/>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50000"/>
              </a:lnSpc>
              <a:spcBef>
                <a:spcPct val="50000"/>
              </a:spcBef>
            </a:pPr>
            <a:r>
              <a:rPr lang="en-US" altLang="en-US" sz="2400" b="1">
                <a:solidFill>
                  <a:srgbClr val="66FFFF"/>
                </a:solidFill>
                <a:latin typeface="Helvetica" pitchFamily="2" charset="0"/>
              </a:rPr>
              <a:t>untuk Kerajaan UTARA</a:t>
            </a:r>
          </a:p>
          <a:p>
            <a:pPr algn="ctr">
              <a:lnSpc>
                <a:spcPct val="50000"/>
              </a:lnSpc>
              <a:spcBef>
                <a:spcPct val="50000"/>
              </a:spcBef>
            </a:pPr>
            <a:r>
              <a:rPr lang="en-US" altLang="en-US" sz="3200" b="1">
                <a:solidFill>
                  <a:srgbClr val="66FFFF"/>
                </a:solidFill>
                <a:latin typeface="Helvetica" pitchFamily="2" charset="0"/>
              </a:rPr>
              <a:t>3 KITAB</a:t>
            </a:r>
          </a:p>
        </p:txBody>
      </p:sp>
      <p:grpSp>
        <p:nvGrpSpPr>
          <p:cNvPr id="1102052" name="Group 228">
            <a:extLst>
              <a:ext uri="{FF2B5EF4-FFF2-40B4-BE49-F238E27FC236}">
                <a16:creationId xmlns:a16="http://schemas.microsoft.com/office/drawing/2014/main" id="{B6371BC0-A6B8-0C42-A098-F42CFFB5C488}"/>
              </a:ext>
            </a:extLst>
          </p:cNvPr>
          <p:cNvGrpSpPr>
            <a:grpSpLocks/>
          </p:cNvGrpSpPr>
          <p:nvPr/>
        </p:nvGrpSpPr>
        <p:grpSpPr bwMode="auto">
          <a:xfrm>
            <a:off x="2463800" y="1319213"/>
            <a:ext cx="7140575" cy="4200525"/>
            <a:chOff x="1552" y="831"/>
            <a:chExt cx="4498" cy="2646"/>
          </a:xfrm>
        </p:grpSpPr>
        <p:sp>
          <p:nvSpPr>
            <p:cNvPr id="1102043" name="AutoShape 219">
              <a:extLst>
                <a:ext uri="{FF2B5EF4-FFF2-40B4-BE49-F238E27FC236}">
                  <a16:creationId xmlns:a16="http://schemas.microsoft.com/office/drawing/2014/main" id="{8B249B72-2FFA-8042-92F4-F26A86874380}"/>
                </a:ext>
              </a:extLst>
            </p:cNvPr>
            <p:cNvSpPr>
              <a:spLocks noChangeArrowheads="1"/>
            </p:cNvSpPr>
            <p:nvPr/>
          </p:nvSpPr>
          <p:spPr bwMode="auto">
            <a:xfrm>
              <a:off x="1552" y="831"/>
              <a:ext cx="881" cy="632"/>
            </a:xfrm>
            <a:prstGeom prst="roundRect">
              <a:avLst>
                <a:gd name="adj" fmla="val 16667"/>
              </a:avLst>
            </a:prstGeom>
            <a:noFill/>
            <a:ln w="76200">
              <a:solidFill>
                <a:schemeClr val="hlink"/>
              </a:solidFill>
              <a:round/>
              <a:headEnd/>
              <a:tailEnd/>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02048" name="Line 224">
              <a:extLst>
                <a:ext uri="{FF2B5EF4-FFF2-40B4-BE49-F238E27FC236}">
                  <a16:creationId xmlns:a16="http://schemas.microsoft.com/office/drawing/2014/main" id="{AEF91E42-05F3-5642-99CB-3745C299AA0D}"/>
                </a:ext>
              </a:extLst>
            </p:cNvPr>
            <p:cNvSpPr>
              <a:spLocks noChangeShapeType="1"/>
            </p:cNvSpPr>
            <p:nvPr/>
          </p:nvSpPr>
          <p:spPr bwMode="auto">
            <a:xfrm>
              <a:off x="2454" y="1129"/>
              <a:ext cx="764" cy="2008"/>
            </a:xfrm>
            <a:prstGeom prst="line">
              <a:avLst/>
            </a:prstGeom>
            <a:noFill/>
            <a:ln w="76200">
              <a:solidFill>
                <a:schemeClr val="hlink"/>
              </a:solidFill>
              <a:prstDash val="sysDot"/>
              <a:round/>
              <a:headEnd/>
              <a:tailEnd/>
            </a:ln>
            <a:effectLst>
              <a:outerShdw dist="45791" dir="3378596"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102037" name="AutoShape 213">
              <a:extLst>
                <a:ext uri="{FF2B5EF4-FFF2-40B4-BE49-F238E27FC236}">
                  <a16:creationId xmlns:a16="http://schemas.microsoft.com/office/drawing/2014/main" id="{314BB582-2633-8B42-A1A2-11FE4B36CCDC}"/>
                </a:ext>
              </a:extLst>
            </p:cNvPr>
            <p:cNvSpPr>
              <a:spLocks noChangeArrowheads="1"/>
            </p:cNvSpPr>
            <p:nvPr/>
          </p:nvSpPr>
          <p:spPr bwMode="auto">
            <a:xfrm>
              <a:off x="3202" y="2771"/>
              <a:ext cx="2848" cy="706"/>
            </a:xfrm>
            <a:prstGeom prst="roundRect">
              <a:avLst>
                <a:gd name="adj" fmla="val 16667"/>
              </a:avLst>
            </a:prstGeom>
            <a:noFill/>
            <a:ln w="76200">
              <a:solidFill>
                <a:schemeClr val="hlink"/>
              </a:solidFill>
              <a:round/>
              <a:headEnd/>
              <a:tailEnd/>
            </a:ln>
            <a:effectLst>
              <a:outerShdw dist="45791" dir="2021404" algn="ctr" rotWithShape="0">
                <a:srgbClr val="080808"/>
              </a:outerShdw>
            </a:effectLst>
            <a:extLst>
              <a:ext uri="{909E8E84-426E-40DD-AFC4-6F175D3DCCD1}">
                <a14:hiddenFill xmlns:a14="http://schemas.microsoft.com/office/drawing/2010/main">
                  <a:solidFill>
                    <a:schemeClr val="accent1"/>
                  </a:solidFill>
                </a14:hiddenFill>
              </a:ext>
            </a:extLst>
          </p:spPr>
          <p:txBody>
            <a:bodyPr wrap="none" anchor="ctr"/>
            <a:lstStyle/>
            <a:p>
              <a:pPr algn="ctr"/>
              <a:r>
                <a:rPr lang="en-US" altLang="en-US"/>
                <a:t>V</a:t>
              </a:r>
            </a:p>
          </p:txBody>
        </p:sp>
      </p:grpSp>
      <p:grpSp>
        <p:nvGrpSpPr>
          <p:cNvPr id="1102051" name="Group 227">
            <a:extLst>
              <a:ext uri="{FF2B5EF4-FFF2-40B4-BE49-F238E27FC236}">
                <a16:creationId xmlns:a16="http://schemas.microsoft.com/office/drawing/2014/main" id="{638F5EE8-6388-EF41-9F39-BD141806950A}"/>
              </a:ext>
            </a:extLst>
          </p:cNvPr>
          <p:cNvGrpSpPr>
            <a:grpSpLocks/>
          </p:cNvGrpSpPr>
          <p:nvPr/>
        </p:nvGrpSpPr>
        <p:grpSpPr bwMode="auto">
          <a:xfrm>
            <a:off x="2451100" y="2252663"/>
            <a:ext cx="7180263" cy="4938712"/>
            <a:chOff x="1554" y="1508"/>
            <a:chExt cx="4523" cy="3111"/>
          </a:xfrm>
        </p:grpSpPr>
        <p:sp>
          <p:nvSpPr>
            <p:cNvPr id="1102050" name="Line 226">
              <a:extLst>
                <a:ext uri="{FF2B5EF4-FFF2-40B4-BE49-F238E27FC236}">
                  <a16:creationId xmlns:a16="http://schemas.microsoft.com/office/drawing/2014/main" id="{6D6402DB-EC7C-BE4B-AB41-4F2BC0DBC3B4}"/>
                </a:ext>
              </a:extLst>
            </p:cNvPr>
            <p:cNvSpPr>
              <a:spLocks noChangeShapeType="1"/>
            </p:cNvSpPr>
            <p:nvPr/>
          </p:nvSpPr>
          <p:spPr bwMode="auto">
            <a:xfrm>
              <a:off x="2408" y="2905"/>
              <a:ext cx="808" cy="1137"/>
            </a:xfrm>
            <a:prstGeom prst="line">
              <a:avLst/>
            </a:prstGeom>
            <a:noFill/>
            <a:ln w="76200">
              <a:solidFill>
                <a:schemeClr val="hlink"/>
              </a:solidFill>
              <a:prstDash val="sysDot"/>
              <a:round/>
              <a:headEnd/>
              <a:tailEnd/>
            </a:ln>
            <a:effectLst>
              <a:outerShdw dist="45791" dir="3378596"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102042" name="AutoShape 218">
              <a:extLst>
                <a:ext uri="{FF2B5EF4-FFF2-40B4-BE49-F238E27FC236}">
                  <a16:creationId xmlns:a16="http://schemas.microsoft.com/office/drawing/2014/main" id="{29E6FC34-4CB8-5A48-BBA0-221366454969}"/>
                </a:ext>
              </a:extLst>
            </p:cNvPr>
            <p:cNvSpPr>
              <a:spLocks noChangeArrowheads="1"/>
            </p:cNvSpPr>
            <p:nvPr/>
          </p:nvSpPr>
          <p:spPr bwMode="auto">
            <a:xfrm>
              <a:off x="1554" y="1508"/>
              <a:ext cx="881" cy="3111"/>
            </a:xfrm>
            <a:prstGeom prst="roundRect">
              <a:avLst>
                <a:gd name="adj" fmla="val 16667"/>
              </a:avLst>
            </a:prstGeom>
            <a:noFill/>
            <a:ln w="76200">
              <a:solidFill>
                <a:schemeClr val="hlink"/>
              </a:solidFill>
              <a:round/>
              <a:headEnd/>
              <a:tailEnd/>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02049" name="AutoShape 225">
              <a:extLst>
                <a:ext uri="{FF2B5EF4-FFF2-40B4-BE49-F238E27FC236}">
                  <a16:creationId xmlns:a16="http://schemas.microsoft.com/office/drawing/2014/main" id="{21988757-401F-4B46-B9AB-5F13E7BBFB2B}"/>
                </a:ext>
              </a:extLst>
            </p:cNvPr>
            <p:cNvSpPr>
              <a:spLocks noChangeArrowheads="1"/>
            </p:cNvSpPr>
            <p:nvPr/>
          </p:nvSpPr>
          <p:spPr bwMode="auto">
            <a:xfrm>
              <a:off x="3229" y="3685"/>
              <a:ext cx="2848" cy="706"/>
            </a:xfrm>
            <a:prstGeom prst="roundRect">
              <a:avLst>
                <a:gd name="adj" fmla="val 16667"/>
              </a:avLst>
            </a:prstGeom>
            <a:noFill/>
            <a:ln w="76200">
              <a:solidFill>
                <a:schemeClr val="hlink"/>
              </a:solidFill>
              <a:round/>
              <a:headEnd/>
              <a:tailEnd/>
            </a:ln>
            <a:effectLst>
              <a:outerShdw dist="45791" dir="2021404" algn="ctr" rotWithShape="0">
                <a:srgbClr val="080808"/>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1102053" name="Text Box 229">
            <a:extLst>
              <a:ext uri="{FF2B5EF4-FFF2-40B4-BE49-F238E27FC236}">
                <a16:creationId xmlns:a16="http://schemas.microsoft.com/office/drawing/2014/main" id="{3D62E5BE-1FF4-414E-910B-DB0F766B4C2C}"/>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83</a:t>
            </a:r>
          </a:p>
        </p:txBody>
      </p:sp>
      <p:sp>
        <p:nvSpPr>
          <p:cNvPr id="1102054" name="Rectangle 230">
            <a:extLst>
              <a:ext uri="{FF2B5EF4-FFF2-40B4-BE49-F238E27FC236}">
                <a16:creationId xmlns:a16="http://schemas.microsoft.com/office/drawing/2014/main" id="{6ACBAF2E-C369-B546-B7FE-C88B63627808}"/>
              </a:ext>
            </a:extLst>
          </p:cNvPr>
          <p:cNvSpPr>
            <a:spLocks noChangeArrowheads="1"/>
          </p:cNvSpPr>
          <p:nvPr/>
        </p:nvSpPr>
        <p:spPr bwMode="auto">
          <a:xfrm>
            <a:off x="2216150" y="1092200"/>
            <a:ext cx="2195513" cy="6481763"/>
          </a:xfrm>
          <a:prstGeom prst="rect">
            <a:avLst/>
          </a:prstGeom>
          <a:noFill/>
          <a:ln w="203200" cmpd="tri">
            <a:solidFill>
              <a:schemeClr val="hlink"/>
            </a:solidFill>
            <a:miter lim="800000"/>
            <a:headEnd/>
            <a:tailEnd/>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b="1">
              <a:solidFill>
                <a:schemeClr val="hlink"/>
              </a:solidFill>
            </a:endParaRPr>
          </a:p>
        </p:txBody>
      </p:sp>
      <p:sp>
        <p:nvSpPr>
          <p:cNvPr id="1102056" name="Rectangle 232">
            <a:extLst>
              <a:ext uri="{FF2B5EF4-FFF2-40B4-BE49-F238E27FC236}">
                <a16:creationId xmlns:a16="http://schemas.microsoft.com/office/drawing/2014/main" id="{6475D0ED-593D-8C4C-8E7A-DA82213FBCAB}"/>
              </a:ext>
            </a:extLst>
          </p:cNvPr>
          <p:cNvSpPr>
            <a:spLocks noChangeArrowheads="1"/>
          </p:cNvSpPr>
          <p:nvPr/>
        </p:nvSpPr>
        <p:spPr bwMode="auto">
          <a:xfrm>
            <a:off x="6472238" y="555625"/>
            <a:ext cx="3101975" cy="55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800" b="1" i="1">
                <a:solidFill>
                  <a:schemeClr val="bg1"/>
                </a:solidFill>
                <a:latin typeface="Arial Black" panose="020B0604020202020204" pitchFamily="34" charset="0"/>
              </a:rPr>
              <a:t> </a:t>
            </a:r>
            <a:endParaRPr lang="en-US" altLang="en-US" sz="1200" b="1" u="sng">
              <a:solidFill>
                <a:schemeClr val="bg1"/>
              </a:solidFill>
              <a:latin typeface="Arial Black" panose="020B0604020202020204" pitchFamily="34" charset="0"/>
            </a:endParaRPr>
          </a:p>
        </p:txBody>
      </p:sp>
      <p:sp>
        <p:nvSpPr>
          <p:cNvPr id="1102057" name="Rectangle 233">
            <a:extLst>
              <a:ext uri="{FF2B5EF4-FFF2-40B4-BE49-F238E27FC236}">
                <a16:creationId xmlns:a16="http://schemas.microsoft.com/office/drawing/2014/main" id="{B8134C8E-1FA4-FF45-818B-7196EB67424B}"/>
              </a:ext>
            </a:extLst>
          </p:cNvPr>
          <p:cNvSpPr>
            <a:spLocks noChangeArrowheads="1"/>
          </p:cNvSpPr>
          <p:nvPr/>
        </p:nvSpPr>
        <p:spPr bwMode="auto">
          <a:xfrm>
            <a:off x="6289675" y="584200"/>
            <a:ext cx="3571875" cy="1193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10000"/>
              </a:lnSpc>
              <a:spcBef>
                <a:spcPct val="50000"/>
              </a:spcBef>
            </a:pPr>
            <a:r>
              <a:rPr lang="en-US" altLang="en-US" sz="2200" b="1" i="1">
                <a:solidFill>
                  <a:schemeClr val="bg1"/>
                </a:solidFill>
                <a:latin typeface="Arial" panose="020B0604020202020204" pitchFamily="34" charset="0"/>
              </a:rPr>
              <a:t>Menset Kitab: Mengurutkan                        Perjanjian Lama</a:t>
            </a:r>
            <a:endParaRPr lang="en-US" altLang="en-US" sz="2200" b="1" u="sng">
              <a:solidFill>
                <a:schemeClr val="bg1"/>
              </a:solidFill>
              <a:latin typeface="Arial" panose="020B0604020202020204" pitchFamily="34" charset="0"/>
            </a:endParaRPr>
          </a:p>
        </p:txBody>
      </p:sp>
      <p:sp>
        <p:nvSpPr>
          <p:cNvPr id="1102058" name="Text Box 234">
            <a:extLst>
              <a:ext uri="{FF2B5EF4-FFF2-40B4-BE49-F238E27FC236}">
                <a16:creationId xmlns:a16="http://schemas.microsoft.com/office/drawing/2014/main" id="{27DF5D71-BA3E-774C-806E-C12D0C10F544}"/>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2</a:t>
            </a:r>
          </a:p>
        </p:txBody>
      </p:sp>
      <p:sp>
        <p:nvSpPr>
          <p:cNvPr id="1102059" name="Line 235">
            <a:extLst>
              <a:ext uri="{FF2B5EF4-FFF2-40B4-BE49-F238E27FC236}">
                <a16:creationId xmlns:a16="http://schemas.microsoft.com/office/drawing/2014/main" id="{3A53848F-DE30-ED4A-9E57-793492C32121}"/>
              </a:ext>
            </a:extLst>
          </p:cNvPr>
          <p:cNvSpPr>
            <a:spLocks noChangeShapeType="1"/>
          </p:cNvSpPr>
          <p:nvPr/>
        </p:nvSpPr>
        <p:spPr bwMode="auto">
          <a:xfrm>
            <a:off x="2598738" y="4559300"/>
            <a:ext cx="11017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2060" name="Rectangle 236">
            <a:extLst>
              <a:ext uri="{FF2B5EF4-FFF2-40B4-BE49-F238E27FC236}">
                <a16:creationId xmlns:a16="http://schemas.microsoft.com/office/drawing/2014/main" id="{33AE0E50-D688-4340-A421-2034AFD51264}"/>
              </a:ext>
            </a:extLst>
          </p:cNvPr>
          <p:cNvSpPr>
            <a:spLocks noChangeArrowheads="1"/>
          </p:cNvSpPr>
          <p:nvPr/>
        </p:nvSpPr>
        <p:spPr bwMode="auto">
          <a:xfrm>
            <a:off x="2730500" y="4335463"/>
            <a:ext cx="901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l"/>
            <a:r>
              <a:rPr lang="en-US" altLang="en-US" b="1">
                <a:latin typeface="Helvetica" pitchFamily="2" charset="0"/>
              </a:rPr>
              <a:t>Ratapan</a:t>
            </a:r>
            <a:endParaRPr lang="en-US" altLang="en-US">
              <a:latin typeface="Helvetica" pitchFamily="2"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02054"/>
                                        </p:tgtEl>
                                        <p:attrNameLst>
                                          <p:attrName>style.visibility</p:attrName>
                                        </p:attrNameLst>
                                      </p:cBhvr>
                                      <p:to>
                                        <p:strVal val="visible"/>
                                      </p:to>
                                    </p:set>
                                    <p:animEffect transition="in" filter="dissolve">
                                      <p:cBhvr>
                                        <p:cTn id="7" dur="500"/>
                                        <p:tgtEl>
                                          <p:spTgt spid="11020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102030"/>
                                        </p:tgtEl>
                                        <p:attrNameLst>
                                          <p:attrName>style.visibility</p:attrName>
                                        </p:attrNameLst>
                                      </p:cBhvr>
                                      <p:to>
                                        <p:strVal val="visible"/>
                                      </p:to>
                                    </p:set>
                                    <p:animEffect transition="in" filter="wipe(right)">
                                      <p:cBhvr>
                                        <p:cTn id="12" dur="500"/>
                                        <p:tgtEl>
                                          <p:spTgt spid="1102030"/>
                                        </p:tgtEl>
                                      </p:cBhvr>
                                    </p:animEffect>
                                  </p:childTnLst>
                                </p:cTn>
                              </p:par>
                            </p:childTnLst>
                          </p:cTn>
                        </p:par>
                        <p:par>
                          <p:cTn id="13" fill="hold" nodeType="afterGroup">
                            <p:stCondLst>
                              <p:cond delay="500"/>
                            </p:stCondLst>
                            <p:childTnLst>
                              <p:par>
                                <p:cTn id="14" presetID="22" presetClass="entr" presetSubtype="2" fill="hold" nodeType="afterEffect">
                                  <p:stCondLst>
                                    <p:cond delay="0"/>
                                  </p:stCondLst>
                                  <p:childTnLst>
                                    <p:set>
                                      <p:cBhvr>
                                        <p:cTn id="15" dur="1" fill="hold">
                                          <p:stCondLst>
                                            <p:cond delay="0"/>
                                          </p:stCondLst>
                                        </p:cTn>
                                        <p:tgtEl>
                                          <p:spTgt spid="1102052"/>
                                        </p:tgtEl>
                                        <p:attrNameLst>
                                          <p:attrName>style.visibility</p:attrName>
                                        </p:attrNameLst>
                                      </p:cBhvr>
                                      <p:to>
                                        <p:strVal val="visible"/>
                                      </p:to>
                                    </p:set>
                                    <p:animEffect transition="in" filter="wipe(right)">
                                      <p:cBhvr>
                                        <p:cTn id="16" dur="500"/>
                                        <p:tgtEl>
                                          <p:spTgt spid="110205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102036"/>
                                        </p:tgtEl>
                                        <p:attrNameLst>
                                          <p:attrName>style.visibility</p:attrName>
                                        </p:attrNameLst>
                                      </p:cBhvr>
                                      <p:to>
                                        <p:strVal val="visible"/>
                                      </p:to>
                                    </p:set>
                                    <p:animEffect transition="in" filter="wipe(right)">
                                      <p:cBhvr>
                                        <p:cTn id="21" dur="500"/>
                                        <p:tgtEl>
                                          <p:spTgt spid="1102036"/>
                                        </p:tgtEl>
                                      </p:cBhvr>
                                    </p:animEffect>
                                  </p:childTnLst>
                                </p:cTn>
                              </p:par>
                            </p:childTnLst>
                          </p:cTn>
                        </p:par>
                        <p:par>
                          <p:cTn id="22" fill="hold" nodeType="afterGroup">
                            <p:stCondLst>
                              <p:cond delay="500"/>
                            </p:stCondLst>
                            <p:childTnLst>
                              <p:par>
                                <p:cTn id="23" presetID="22" presetClass="entr" presetSubtype="2" fill="hold" nodeType="afterEffect">
                                  <p:stCondLst>
                                    <p:cond delay="0"/>
                                  </p:stCondLst>
                                  <p:childTnLst>
                                    <p:set>
                                      <p:cBhvr>
                                        <p:cTn id="24" dur="1" fill="hold">
                                          <p:stCondLst>
                                            <p:cond delay="0"/>
                                          </p:stCondLst>
                                        </p:cTn>
                                        <p:tgtEl>
                                          <p:spTgt spid="1102051"/>
                                        </p:tgtEl>
                                        <p:attrNameLst>
                                          <p:attrName>style.visibility</p:attrName>
                                        </p:attrNameLst>
                                      </p:cBhvr>
                                      <p:to>
                                        <p:strVal val="visible"/>
                                      </p:to>
                                    </p:set>
                                    <p:animEffect transition="in" filter="wipe(right)">
                                      <p:cBhvr>
                                        <p:cTn id="25" dur="500"/>
                                        <p:tgtEl>
                                          <p:spTgt spid="110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036" grpId="0" autoUpdateAnimBg="0"/>
      <p:bldP spid="1102030" grpId="0" autoUpdateAnimBg="0"/>
      <p:bldP spid="1102054"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4710" name="Picture 262">
            <a:extLst>
              <a:ext uri="{FF2B5EF4-FFF2-40B4-BE49-F238E27FC236}">
                <a16:creationId xmlns:a16="http://schemas.microsoft.com/office/drawing/2014/main" id="{335D3467-6C57-0B47-B19D-8200AC424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8" y="492125"/>
            <a:ext cx="8996362" cy="6777038"/>
          </a:xfrm>
          <a:prstGeom prst="rect">
            <a:avLst/>
          </a:prstGeom>
          <a:noFill/>
          <a:ln w="76200">
            <a:solidFill>
              <a:srgbClr val="1822CD"/>
            </a:solidFill>
            <a:miter lim="800000"/>
            <a:headEnd/>
            <a:tailEnd/>
          </a:ln>
          <a:effectLst>
            <a:outerShdw dist="40161" dir="1106097" algn="ctr" rotWithShape="0">
              <a:schemeClr val="tx1"/>
            </a:outerShdw>
          </a:effectLst>
          <a:extLst>
            <a:ext uri="{909E8E84-426E-40DD-AFC4-6F175D3DCCD1}">
              <a14:hiddenFill xmlns:a14="http://schemas.microsoft.com/office/drawing/2010/main">
                <a:solidFill>
                  <a:srgbClr val="FFFFFF"/>
                </a:solidFill>
              </a14:hiddenFill>
            </a:ext>
          </a:extLst>
        </p:spPr>
      </p:pic>
      <p:sp>
        <p:nvSpPr>
          <p:cNvPr id="744713" name="Rectangle 265">
            <a:extLst>
              <a:ext uri="{FF2B5EF4-FFF2-40B4-BE49-F238E27FC236}">
                <a16:creationId xmlns:a16="http://schemas.microsoft.com/office/drawing/2014/main" id="{A88FF96B-6224-EC42-AA7E-EE904876E6BF}"/>
              </a:ext>
            </a:extLst>
          </p:cNvPr>
          <p:cNvSpPr>
            <a:spLocks noChangeArrowheads="1"/>
          </p:cNvSpPr>
          <p:nvPr/>
        </p:nvSpPr>
        <p:spPr bwMode="auto">
          <a:xfrm>
            <a:off x="531813" y="479425"/>
            <a:ext cx="9021762" cy="6811963"/>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44676" name="Group 228">
            <a:extLst>
              <a:ext uri="{FF2B5EF4-FFF2-40B4-BE49-F238E27FC236}">
                <a16:creationId xmlns:a16="http://schemas.microsoft.com/office/drawing/2014/main" id="{482A991C-607D-7245-A6D1-02649BD6DCC8}"/>
              </a:ext>
            </a:extLst>
          </p:cNvPr>
          <p:cNvGrpSpPr>
            <a:grpSpLocks/>
          </p:cNvGrpSpPr>
          <p:nvPr/>
        </p:nvGrpSpPr>
        <p:grpSpPr bwMode="auto">
          <a:xfrm>
            <a:off x="1341438" y="1320800"/>
            <a:ext cx="3700462" cy="4927600"/>
            <a:chOff x="789" y="960"/>
            <a:chExt cx="2331" cy="3104"/>
          </a:xfrm>
        </p:grpSpPr>
        <p:grpSp>
          <p:nvGrpSpPr>
            <p:cNvPr id="744677" name="Group 229">
              <a:extLst>
                <a:ext uri="{FF2B5EF4-FFF2-40B4-BE49-F238E27FC236}">
                  <a16:creationId xmlns:a16="http://schemas.microsoft.com/office/drawing/2014/main" id="{7BAAA0AC-AA8C-034D-8D9D-0EE1C0969B53}"/>
                </a:ext>
              </a:extLst>
            </p:cNvPr>
            <p:cNvGrpSpPr>
              <a:grpSpLocks/>
            </p:cNvGrpSpPr>
            <p:nvPr/>
          </p:nvGrpSpPr>
          <p:grpSpPr bwMode="auto">
            <a:xfrm>
              <a:off x="789" y="960"/>
              <a:ext cx="2331" cy="3104"/>
              <a:chOff x="736" y="822"/>
              <a:chExt cx="2331" cy="3104"/>
            </a:xfrm>
          </p:grpSpPr>
          <p:pic>
            <p:nvPicPr>
              <p:cNvPr id="744678" name="Picture 230">
                <a:extLst>
                  <a:ext uri="{FF2B5EF4-FFF2-40B4-BE49-F238E27FC236}">
                    <a16:creationId xmlns:a16="http://schemas.microsoft.com/office/drawing/2014/main" id="{40BA7A43-826F-0245-9071-3D485A1EBC3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 y="825"/>
                <a:ext cx="2296" cy="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4679" name="Rectangle 231">
                <a:extLst>
                  <a:ext uri="{FF2B5EF4-FFF2-40B4-BE49-F238E27FC236}">
                    <a16:creationId xmlns:a16="http://schemas.microsoft.com/office/drawing/2014/main" id="{1FDF5471-499A-8B40-8F93-21A1252D9FDE}"/>
                  </a:ext>
                </a:extLst>
              </p:cNvPr>
              <p:cNvSpPr>
                <a:spLocks noChangeArrowheads="1"/>
              </p:cNvSpPr>
              <p:nvPr/>
            </p:nvSpPr>
            <p:spPr bwMode="auto">
              <a:xfrm>
                <a:off x="742" y="822"/>
                <a:ext cx="2325" cy="3104"/>
              </a:xfrm>
              <a:prstGeom prst="rect">
                <a:avLst/>
              </a:prstGeom>
              <a:noFill/>
              <a:ln w="50800">
                <a:solidFill>
                  <a:srgbClr val="00279F"/>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744680" name="Group 232">
              <a:extLst>
                <a:ext uri="{FF2B5EF4-FFF2-40B4-BE49-F238E27FC236}">
                  <a16:creationId xmlns:a16="http://schemas.microsoft.com/office/drawing/2014/main" id="{647AD738-46B8-944A-9F57-C1C1B130B875}"/>
                </a:ext>
              </a:extLst>
            </p:cNvPr>
            <p:cNvGrpSpPr>
              <a:grpSpLocks/>
            </p:cNvGrpSpPr>
            <p:nvPr/>
          </p:nvGrpSpPr>
          <p:grpSpPr bwMode="auto">
            <a:xfrm>
              <a:off x="2139" y="3193"/>
              <a:ext cx="536" cy="213"/>
              <a:chOff x="2139" y="3193"/>
              <a:chExt cx="536" cy="213"/>
            </a:xfrm>
          </p:grpSpPr>
          <p:sp>
            <p:nvSpPr>
              <p:cNvPr id="744681" name="Rectangle 233">
                <a:extLst>
                  <a:ext uri="{FF2B5EF4-FFF2-40B4-BE49-F238E27FC236}">
                    <a16:creationId xmlns:a16="http://schemas.microsoft.com/office/drawing/2014/main" id="{ADC05F38-90B9-3746-8868-AA98652A605D}"/>
                  </a:ext>
                </a:extLst>
              </p:cNvPr>
              <p:cNvSpPr>
                <a:spLocks noChangeArrowheads="1"/>
              </p:cNvSpPr>
              <p:nvPr/>
            </p:nvSpPr>
            <p:spPr bwMode="auto">
              <a:xfrm rot="-88947">
                <a:off x="2139" y="3193"/>
                <a:ext cx="29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500" b="1">
                    <a:latin typeface="Helvetica" pitchFamily="2" charset="0"/>
                  </a:rPr>
                  <a:t>Nahum</a:t>
                </a:r>
              </a:p>
            </p:txBody>
          </p:sp>
          <p:sp>
            <p:nvSpPr>
              <p:cNvPr id="744682" name="Text Box 234">
                <a:extLst>
                  <a:ext uri="{FF2B5EF4-FFF2-40B4-BE49-F238E27FC236}">
                    <a16:creationId xmlns:a16="http://schemas.microsoft.com/office/drawing/2014/main" id="{E14C57AC-420D-5747-AA6C-0D96F086814D}"/>
                  </a:ext>
                </a:extLst>
              </p:cNvPr>
              <p:cNvSpPr txBox="1">
                <a:spLocks noChangeArrowheads="1"/>
              </p:cNvSpPr>
              <p:nvPr/>
            </p:nvSpPr>
            <p:spPr bwMode="auto">
              <a:xfrm>
                <a:off x="2173" y="3227"/>
                <a:ext cx="502"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500" b="1">
                    <a:latin typeface="Helvetica" pitchFamily="2" charset="0"/>
                  </a:rPr>
                  <a:t>(Niveveh)</a:t>
                </a:r>
              </a:p>
            </p:txBody>
          </p:sp>
          <p:sp>
            <p:nvSpPr>
              <p:cNvPr id="744683" name="Rectangle 235">
                <a:extLst>
                  <a:ext uri="{FF2B5EF4-FFF2-40B4-BE49-F238E27FC236}">
                    <a16:creationId xmlns:a16="http://schemas.microsoft.com/office/drawing/2014/main" id="{D30FE41F-802B-2343-9FEF-258E0E9D169F}"/>
                  </a:ext>
                </a:extLst>
              </p:cNvPr>
              <p:cNvSpPr>
                <a:spLocks noChangeArrowheads="1"/>
              </p:cNvSpPr>
              <p:nvPr/>
            </p:nvSpPr>
            <p:spPr bwMode="auto">
              <a:xfrm>
                <a:off x="2143" y="3302"/>
                <a:ext cx="457"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500" b="1">
                    <a:latin typeface="Helvetica" pitchFamily="2" charset="0"/>
                  </a:rPr>
                  <a:t>Zefanya</a:t>
                </a:r>
              </a:p>
            </p:txBody>
          </p:sp>
        </p:grpSp>
      </p:grpSp>
      <p:sp>
        <p:nvSpPr>
          <p:cNvPr id="744451" name="Rectangle 3">
            <a:extLst>
              <a:ext uri="{FF2B5EF4-FFF2-40B4-BE49-F238E27FC236}">
                <a16:creationId xmlns:a16="http://schemas.microsoft.com/office/drawing/2014/main" id="{42EBE9C2-6C99-E249-B30C-89C04735F30E}"/>
              </a:ext>
            </a:extLst>
          </p:cNvPr>
          <p:cNvSpPr>
            <a:spLocks noChangeArrowheads="1"/>
          </p:cNvSpPr>
          <p:nvPr/>
        </p:nvSpPr>
        <p:spPr bwMode="auto">
          <a:xfrm>
            <a:off x="5575300" y="4243388"/>
            <a:ext cx="3548063" cy="1370012"/>
          </a:xfrm>
          <a:prstGeom prst="rect">
            <a:avLst/>
          </a:prstGeom>
          <a:noFill/>
          <a:ln>
            <a:noFill/>
          </a:ln>
          <a:effectLst>
            <a:outerShdw dist="127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pPr algn="ctr">
              <a:lnSpc>
                <a:spcPct val="70000"/>
              </a:lnSpc>
              <a:spcBef>
                <a:spcPct val="50000"/>
              </a:spcBef>
            </a:pPr>
            <a:endParaRPr lang="en-US" altLang="en-US" sz="2400" b="1">
              <a:latin typeface="Helvetica" pitchFamily="2" charset="0"/>
            </a:endParaRPr>
          </a:p>
          <a:p>
            <a:pPr algn="ctr">
              <a:lnSpc>
                <a:spcPct val="70000"/>
              </a:lnSpc>
              <a:spcBef>
                <a:spcPct val="50000"/>
              </a:spcBef>
            </a:pPr>
            <a:endParaRPr lang="en-US" altLang="en-US" b="1">
              <a:latin typeface="Helvetica" pitchFamily="2" charset="0"/>
            </a:endParaRPr>
          </a:p>
          <a:p>
            <a:pPr algn="ctr">
              <a:lnSpc>
                <a:spcPct val="70000"/>
              </a:lnSpc>
              <a:spcBef>
                <a:spcPct val="50000"/>
              </a:spcBef>
            </a:pPr>
            <a:endParaRPr lang="en-US" altLang="en-US" b="1">
              <a:latin typeface="Helvetica" pitchFamily="2" charset="0"/>
            </a:endParaRPr>
          </a:p>
          <a:p>
            <a:pPr algn="ctr">
              <a:lnSpc>
                <a:spcPct val="70000"/>
              </a:lnSpc>
              <a:spcBef>
                <a:spcPct val="50000"/>
              </a:spcBef>
            </a:pPr>
            <a:endParaRPr lang="en-US" altLang="en-US" sz="2000" b="1">
              <a:solidFill>
                <a:srgbClr val="063DE8"/>
              </a:solidFill>
              <a:latin typeface="Helvetica" pitchFamily="2" charset="0"/>
            </a:endParaRPr>
          </a:p>
        </p:txBody>
      </p:sp>
      <p:sp>
        <p:nvSpPr>
          <p:cNvPr id="744452" name="Rectangle 4">
            <a:extLst>
              <a:ext uri="{FF2B5EF4-FFF2-40B4-BE49-F238E27FC236}">
                <a16:creationId xmlns:a16="http://schemas.microsoft.com/office/drawing/2014/main" id="{5B7C4170-D3B0-E14E-BDFD-11EBF60102FB}"/>
              </a:ext>
            </a:extLst>
          </p:cNvPr>
          <p:cNvSpPr>
            <a:spLocks noChangeArrowheads="1"/>
          </p:cNvSpPr>
          <p:nvPr/>
        </p:nvSpPr>
        <p:spPr bwMode="auto">
          <a:xfrm>
            <a:off x="2840038" y="22828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744453" name="Rectangle 5">
            <a:extLst>
              <a:ext uri="{FF2B5EF4-FFF2-40B4-BE49-F238E27FC236}">
                <a16:creationId xmlns:a16="http://schemas.microsoft.com/office/drawing/2014/main" id="{6F5DE6CE-76E5-6F40-AAB6-A36F81D06DA6}"/>
              </a:ext>
            </a:extLst>
          </p:cNvPr>
          <p:cNvSpPr>
            <a:spLocks noChangeArrowheads="1"/>
          </p:cNvSpPr>
          <p:nvPr/>
        </p:nvSpPr>
        <p:spPr bwMode="auto">
          <a:xfrm>
            <a:off x="2871788" y="44069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744454" name="Rectangle 6">
            <a:extLst>
              <a:ext uri="{FF2B5EF4-FFF2-40B4-BE49-F238E27FC236}">
                <a16:creationId xmlns:a16="http://schemas.microsoft.com/office/drawing/2014/main" id="{A6C54AB1-73F8-B141-8334-974F7CA179F4}"/>
              </a:ext>
            </a:extLst>
          </p:cNvPr>
          <p:cNvSpPr>
            <a:spLocks noChangeArrowheads="1"/>
          </p:cNvSpPr>
          <p:nvPr/>
        </p:nvSpPr>
        <p:spPr bwMode="auto">
          <a:xfrm>
            <a:off x="2855913" y="46624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744455" name="Rectangle 7">
            <a:extLst>
              <a:ext uri="{FF2B5EF4-FFF2-40B4-BE49-F238E27FC236}">
                <a16:creationId xmlns:a16="http://schemas.microsoft.com/office/drawing/2014/main" id="{41BCA8BF-0EBD-CE4F-A8B5-9E502A76AE8A}"/>
              </a:ext>
            </a:extLst>
          </p:cNvPr>
          <p:cNvSpPr>
            <a:spLocks noChangeArrowheads="1"/>
          </p:cNvSpPr>
          <p:nvPr/>
        </p:nvSpPr>
        <p:spPr bwMode="auto">
          <a:xfrm>
            <a:off x="2840038" y="4965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744456" name="Rectangle 8">
            <a:extLst>
              <a:ext uri="{FF2B5EF4-FFF2-40B4-BE49-F238E27FC236}">
                <a16:creationId xmlns:a16="http://schemas.microsoft.com/office/drawing/2014/main" id="{43F0D2EC-1143-784D-AEDC-48CE46669F67}"/>
              </a:ext>
            </a:extLst>
          </p:cNvPr>
          <p:cNvSpPr>
            <a:spLocks noChangeArrowheads="1"/>
          </p:cNvSpPr>
          <p:nvPr/>
        </p:nvSpPr>
        <p:spPr bwMode="auto">
          <a:xfrm>
            <a:off x="2840038" y="51752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744550" name="Rectangle 102">
            <a:extLst>
              <a:ext uri="{FF2B5EF4-FFF2-40B4-BE49-F238E27FC236}">
                <a16:creationId xmlns:a16="http://schemas.microsoft.com/office/drawing/2014/main" id="{ECEE993C-6838-514B-8B52-205A066424D7}"/>
              </a:ext>
            </a:extLst>
          </p:cNvPr>
          <p:cNvSpPr>
            <a:spLocks noChangeArrowheads="1"/>
          </p:cNvSpPr>
          <p:nvPr/>
        </p:nvSpPr>
        <p:spPr bwMode="auto">
          <a:xfrm>
            <a:off x="933450" y="29337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744551" name="Rectangle 103">
            <a:extLst>
              <a:ext uri="{FF2B5EF4-FFF2-40B4-BE49-F238E27FC236}">
                <a16:creationId xmlns:a16="http://schemas.microsoft.com/office/drawing/2014/main" id="{6F2D7876-7E19-F743-97DD-654D738492DB}"/>
              </a:ext>
            </a:extLst>
          </p:cNvPr>
          <p:cNvSpPr>
            <a:spLocks noChangeArrowheads="1"/>
          </p:cNvSpPr>
          <p:nvPr/>
        </p:nvSpPr>
        <p:spPr bwMode="auto">
          <a:xfrm>
            <a:off x="3054350" y="17653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744552" name="Rectangle 104">
            <a:extLst>
              <a:ext uri="{FF2B5EF4-FFF2-40B4-BE49-F238E27FC236}">
                <a16:creationId xmlns:a16="http://schemas.microsoft.com/office/drawing/2014/main" id="{CEF34F07-92A0-4347-8830-D4B7D789221D}"/>
              </a:ext>
            </a:extLst>
          </p:cNvPr>
          <p:cNvSpPr>
            <a:spLocks noChangeArrowheads="1"/>
          </p:cNvSpPr>
          <p:nvPr/>
        </p:nvSpPr>
        <p:spPr bwMode="auto">
          <a:xfrm>
            <a:off x="3038475" y="20526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744553" name="Rectangle 105">
            <a:extLst>
              <a:ext uri="{FF2B5EF4-FFF2-40B4-BE49-F238E27FC236}">
                <a16:creationId xmlns:a16="http://schemas.microsoft.com/office/drawing/2014/main" id="{76C2874F-4706-A44A-8A38-F4A2B3F99CE8}"/>
              </a:ext>
            </a:extLst>
          </p:cNvPr>
          <p:cNvSpPr>
            <a:spLocks noChangeArrowheads="1"/>
          </p:cNvSpPr>
          <p:nvPr/>
        </p:nvSpPr>
        <p:spPr bwMode="auto">
          <a:xfrm>
            <a:off x="2878138" y="22447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744554" name="Rectangle 106">
            <a:extLst>
              <a:ext uri="{FF2B5EF4-FFF2-40B4-BE49-F238E27FC236}">
                <a16:creationId xmlns:a16="http://schemas.microsoft.com/office/drawing/2014/main" id="{3286D21D-A09F-CB42-AF54-EDDBA1D361B3}"/>
              </a:ext>
            </a:extLst>
          </p:cNvPr>
          <p:cNvSpPr>
            <a:spLocks noChangeArrowheads="1"/>
          </p:cNvSpPr>
          <p:nvPr/>
        </p:nvSpPr>
        <p:spPr bwMode="auto">
          <a:xfrm>
            <a:off x="3054350" y="28987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744555" name="Rectangle 107">
            <a:extLst>
              <a:ext uri="{FF2B5EF4-FFF2-40B4-BE49-F238E27FC236}">
                <a16:creationId xmlns:a16="http://schemas.microsoft.com/office/drawing/2014/main" id="{3D082D58-2FFD-974A-AD84-B34CBFEC2D48}"/>
              </a:ext>
            </a:extLst>
          </p:cNvPr>
          <p:cNvSpPr>
            <a:spLocks noChangeArrowheads="1"/>
          </p:cNvSpPr>
          <p:nvPr/>
        </p:nvSpPr>
        <p:spPr bwMode="auto">
          <a:xfrm>
            <a:off x="2894013" y="36830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744556" name="Rectangle 108">
            <a:extLst>
              <a:ext uri="{FF2B5EF4-FFF2-40B4-BE49-F238E27FC236}">
                <a16:creationId xmlns:a16="http://schemas.microsoft.com/office/drawing/2014/main" id="{6E520EB5-9379-024A-B9B4-3E53F524FE2E}"/>
              </a:ext>
            </a:extLst>
          </p:cNvPr>
          <p:cNvSpPr>
            <a:spLocks noChangeArrowheads="1"/>
          </p:cNvSpPr>
          <p:nvPr/>
        </p:nvSpPr>
        <p:spPr bwMode="auto">
          <a:xfrm>
            <a:off x="2894013" y="3827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744557" name="Rectangle 109">
            <a:extLst>
              <a:ext uri="{FF2B5EF4-FFF2-40B4-BE49-F238E27FC236}">
                <a16:creationId xmlns:a16="http://schemas.microsoft.com/office/drawing/2014/main" id="{D1DE49BD-C9A1-FA4A-A711-04DC032EF13B}"/>
              </a:ext>
            </a:extLst>
          </p:cNvPr>
          <p:cNvSpPr>
            <a:spLocks noChangeArrowheads="1"/>
          </p:cNvSpPr>
          <p:nvPr/>
        </p:nvSpPr>
        <p:spPr bwMode="auto">
          <a:xfrm>
            <a:off x="2989263" y="34591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744558" name="Rectangle 110">
            <a:extLst>
              <a:ext uri="{FF2B5EF4-FFF2-40B4-BE49-F238E27FC236}">
                <a16:creationId xmlns:a16="http://schemas.microsoft.com/office/drawing/2014/main" id="{BF2F5FD9-A935-B446-AB29-0A75FAC9C14E}"/>
              </a:ext>
            </a:extLst>
          </p:cNvPr>
          <p:cNvSpPr>
            <a:spLocks noChangeArrowheads="1"/>
          </p:cNvSpPr>
          <p:nvPr/>
        </p:nvSpPr>
        <p:spPr bwMode="auto">
          <a:xfrm>
            <a:off x="3117850" y="31702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744559" name="Rectangle 111">
            <a:extLst>
              <a:ext uri="{FF2B5EF4-FFF2-40B4-BE49-F238E27FC236}">
                <a16:creationId xmlns:a16="http://schemas.microsoft.com/office/drawing/2014/main" id="{AA57EB5E-EA38-DA47-A060-304CE7740B7B}"/>
              </a:ext>
            </a:extLst>
          </p:cNvPr>
          <p:cNvSpPr>
            <a:spLocks noChangeArrowheads="1"/>
          </p:cNvSpPr>
          <p:nvPr/>
        </p:nvSpPr>
        <p:spPr bwMode="auto">
          <a:xfrm>
            <a:off x="2894013" y="46243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744560" name="Rectangle 112">
            <a:extLst>
              <a:ext uri="{FF2B5EF4-FFF2-40B4-BE49-F238E27FC236}">
                <a16:creationId xmlns:a16="http://schemas.microsoft.com/office/drawing/2014/main" id="{1EC02D00-49FB-DC4F-BC41-A0CA6136D3A7}"/>
              </a:ext>
            </a:extLst>
          </p:cNvPr>
          <p:cNvSpPr>
            <a:spLocks noChangeArrowheads="1"/>
          </p:cNvSpPr>
          <p:nvPr/>
        </p:nvSpPr>
        <p:spPr bwMode="auto">
          <a:xfrm>
            <a:off x="2878138" y="492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744561" name="Rectangle 113">
            <a:extLst>
              <a:ext uri="{FF2B5EF4-FFF2-40B4-BE49-F238E27FC236}">
                <a16:creationId xmlns:a16="http://schemas.microsoft.com/office/drawing/2014/main" id="{764A2EBB-459C-6A44-8FCA-335033BAFECE}"/>
              </a:ext>
            </a:extLst>
          </p:cNvPr>
          <p:cNvSpPr>
            <a:spLocks noChangeArrowheads="1"/>
          </p:cNvSpPr>
          <p:nvPr/>
        </p:nvSpPr>
        <p:spPr bwMode="auto">
          <a:xfrm>
            <a:off x="2878138" y="513715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744563" name="Rectangle 115">
            <a:extLst>
              <a:ext uri="{FF2B5EF4-FFF2-40B4-BE49-F238E27FC236}">
                <a16:creationId xmlns:a16="http://schemas.microsoft.com/office/drawing/2014/main" id="{7B4EE8A4-4104-DC48-9EF0-1334619B5B7B}"/>
              </a:ext>
            </a:extLst>
          </p:cNvPr>
          <p:cNvSpPr>
            <a:spLocks noChangeArrowheads="1"/>
          </p:cNvSpPr>
          <p:nvPr/>
        </p:nvSpPr>
        <p:spPr bwMode="auto">
          <a:xfrm>
            <a:off x="3022600" y="580707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744564" name="Rectangle 116">
            <a:extLst>
              <a:ext uri="{FF2B5EF4-FFF2-40B4-BE49-F238E27FC236}">
                <a16:creationId xmlns:a16="http://schemas.microsoft.com/office/drawing/2014/main" id="{C999B24F-B665-1D4D-A76D-1A91076CA783}"/>
              </a:ext>
            </a:extLst>
          </p:cNvPr>
          <p:cNvSpPr>
            <a:spLocks noChangeArrowheads="1"/>
          </p:cNvSpPr>
          <p:nvPr/>
        </p:nvSpPr>
        <p:spPr bwMode="auto">
          <a:xfrm>
            <a:off x="3006725" y="609441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744565" name="Rectangle 117">
            <a:extLst>
              <a:ext uri="{FF2B5EF4-FFF2-40B4-BE49-F238E27FC236}">
                <a16:creationId xmlns:a16="http://schemas.microsoft.com/office/drawing/2014/main" id="{97786DDE-C32B-A945-8FF5-62E3A89D39DB}"/>
              </a:ext>
            </a:extLst>
          </p:cNvPr>
          <p:cNvSpPr>
            <a:spLocks noChangeArrowheads="1"/>
          </p:cNvSpPr>
          <p:nvPr/>
        </p:nvSpPr>
        <p:spPr bwMode="auto">
          <a:xfrm>
            <a:off x="2814638" y="6956425"/>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744566" name="Rectangle 118">
            <a:extLst>
              <a:ext uri="{FF2B5EF4-FFF2-40B4-BE49-F238E27FC236}">
                <a16:creationId xmlns:a16="http://schemas.microsoft.com/office/drawing/2014/main" id="{654CAE77-D069-9945-B3E5-065C6B226CC6}"/>
              </a:ext>
            </a:extLst>
          </p:cNvPr>
          <p:cNvSpPr>
            <a:spLocks noChangeArrowheads="1"/>
          </p:cNvSpPr>
          <p:nvPr/>
        </p:nvSpPr>
        <p:spPr bwMode="auto">
          <a:xfrm>
            <a:off x="2894013" y="722788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744568" name="Rectangle 120">
            <a:extLst>
              <a:ext uri="{FF2B5EF4-FFF2-40B4-BE49-F238E27FC236}">
                <a16:creationId xmlns:a16="http://schemas.microsoft.com/office/drawing/2014/main" id="{FB21E16F-786C-CF46-85C1-F424E5D2239A}"/>
              </a:ext>
            </a:extLst>
          </p:cNvPr>
          <p:cNvSpPr>
            <a:spLocks noChangeArrowheads="1"/>
          </p:cNvSpPr>
          <p:nvPr/>
        </p:nvSpPr>
        <p:spPr bwMode="auto">
          <a:xfrm>
            <a:off x="3101975" y="2387600"/>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endParaRPr lang="en-US" altLang="en-US" sz="1400">
              <a:latin typeface="Helvetica" pitchFamily="2" charset="0"/>
            </a:endParaRPr>
          </a:p>
        </p:txBody>
      </p:sp>
      <p:sp>
        <p:nvSpPr>
          <p:cNvPr id="744695" name="Text Box 247">
            <a:extLst>
              <a:ext uri="{FF2B5EF4-FFF2-40B4-BE49-F238E27FC236}">
                <a16:creationId xmlns:a16="http://schemas.microsoft.com/office/drawing/2014/main" id="{EDAA1CAC-87C3-484D-BCFF-D8389317622F}"/>
              </a:ext>
            </a:extLst>
          </p:cNvPr>
          <p:cNvSpPr txBox="1">
            <a:spLocks noChangeArrowheads="1"/>
          </p:cNvSpPr>
          <p:nvPr/>
        </p:nvSpPr>
        <p:spPr bwMode="auto">
          <a:xfrm>
            <a:off x="9653588"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a:solidFill>
                  <a:srgbClr val="FFA27C"/>
                </a:solidFill>
              </a:rPr>
              <a:t> </a:t>
            </a:r>
          </a:p>
        </p:txBody>
      </p:sp>
      <p:sp>
        <p:nvSpPr>
          <p:cNvPr id="744708" name="Text Box 260">
            <a:extLst>
              <a:ext uri="{FF2B5EF4-FFF2-40B4-BE49-F238E27FC236}">
                <a16:creationId xmlns:a16="http://schemas.microsoft.com/office/drawing/2014/main" id="{912EBE5A-4F6E-4F4F-8522-B7D585D55466}"/>
              </a:ext>
            </a:extLst>
          </p:cNvPr>
          <p:cNvSpPr txBox="1">
            <a:spLocks noChangeArrowheads="1"/>
          </p:cNvSpPr>
          <p:nvPr/>
        </p:nvSpPr>
        <p:spPr bwMode="auto">
          <a:xfrm>
            <a:off x="9050338" y="7342188"/>
            <a:ext cx="239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 </a:t>
            </a:r>
          </a:p>
        </p:txBody>
      </p:sp>
      <p:sp>
        <p:nvSpPr>
          <p:cNvPr id="744715" name="Rectangle 267">
            <a:extLst>
              <a:ext uri="{FF2B5EF4-FFF2-40B4-BE49-F238E27FC236}">
                <a16:creationId xmlns:a16="http://schemas.microsoft.com/office/drawing/2014/main" id="{44E6E65E-3E1A-F144-B10B-AF058BA86737}"/>
              </a:ext>
            </a:extLst>
          </p:cNvPr>
          <p:cNvSpPr>
            <a:spLocks noChangeArrowheads="1"/>
          </p:cNvSpPr>
          <p:nvPr/>
        </p:nvSpPr>
        <p:spPr bwMode="auto">
          <a:xfrm>
            <a:off x="5073650" y="1296988"/>
            <a:ext cx="4349750" cy="625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80000"/>
              </a:lnSpc>
              <a:spcBef>
                <a:spcPct val="50000"/>
              </a:spcBef>
            </a:pPr>
            <a:r>
              <a:rPr lang="en-US" altLang="en-US" sz="4400" b="1" i="1">
                <a:solidFill>
                  <a:schemeClr val="bg1"/>
                </a:solidFill>
                <a:latin typeface="Helvetica" pitchFamily="2" charset="0"/>
              </a:rPr>
              <a:t>MENSET </a:t>
            </a:r>
          </a:p>
        </p:txBody>
      </p:sp>
      <p:sp>
        <p:nvSpPr>
          <p:cNvPr id="744717" name="Text Box 269">
            <a:extLst>
              <a:ext uri="{FF2B5EF4-FFF2-40B4-BE49-F238E27FC236}">
                <a16:creationId xmlns:a16="http://schemas.microsoft.com/office/drawing/2014/main" id="{DD17388A-3B8C-1040-A231-1A9AB4986634}"/>
              </a:ext>
            </a:extLst>
          </p:cNvPr>
          <p:cNvSpPr txBox="1">
            <a:spLocks noChangeArrowheads="1"/>
          </p:cNvSpPr>
          <p:nvPr/>
        </p:nvSpPr>
        <p:spPr bwMode="auto">
          <a:xfrm>
            <a:off x="5024438" y="2928938"/>
            <a:ext cx="4579937" cy="13112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4400" b="1">
                <a:solidFill>
                  <a:srgbClr val="66FFFF"/>
                </a:solidFill>
                <a:latin typeface="Helvetica" pitchFamily="2" charset="0"/>
              </a:rPr>
              <a:t>39</a:t>
            </a:r>
            <a:r>
              <a:rPr lang="en-US" altLang="en-US" sz="3600" b="1">
                <a:solidFill>
                  <a:srgbClr val="66FFFF"/>
                </a:solidFill>
                <a:latin typeface="Helvetica" pitchFamily="2" charset="0"/>
              </a:rPr>
              <a:t> KITAB PERJANJIAN LAMA</a:t>
            </a:r>
            <a:endParaRPr lang="en-US" altLang="en-US" sz="3600" b="1">
              <a:solidFill>
                <a:srgbClr val="FFEA18"/>
              </a:solidFill>
              <a:latin typeface="Helvetica" pitchFamily="2" charset="0"/>
            </a:endParaRPr>
          </a:p>
        </p:txBody>
      </p:sp>
      <p:grpSp>
        <p:nvGrpSpPr>
          <p:cNvPr id="744719" name="Group 271">
            <a:extLst>
              <a:ext uri="{FF2B5EF4-FFF2-40B4-BE49-F238E27FC236}">
                <a16:creationId xmlns:a16="http://schemas.microsoft.com/office/drawing/2014/main" id="{A181A385-4383-9043-A2BC-EFF8E2639840}"/>
              </a:ext>
            </a:extLst>
          </p:cNvPr>
          <p:cNvGrpSpPr>
            <a:grpSpLocks/>
          </p:cNvGrpSpPr>
          <p:nvPr/>
        </p:nvGrpSpPr>
        <p:grpSpPr bwMode="auto">
          <a:xfrm>
            <a:off x="5268913" y="5391150"/>
            <a:ext cx="4025900" cy="822325"/>
            <a:chOff x="3409" y="3801"/>
            <a:chExt cx="2536" cy="518"/>
          </a:xfrm>
        </p:grpSpPr>
        <p:sp>
          <p:nvSpPr>
            <p:cNvPr id="744720" name="AutoShape 272">
              <a:extLst>
                <a:ext uri="{FF2B5EF4-FFF2-40B4-BE49-F238E27FC236}">
                  <a16:creationId xmlns:a16="http://schemas.microsoft.com/office/drawing/2014/main" id="{202A231D-355D-C749-B4B6-23FEA74EF742}"/>
                </a:ext>
              </a:extLst>
            </p:cNvPr>
            <p:cNvSpPr>
              <a:spLocks noChangeArrowheads="1"/>
            </p:cNvSpPr>
            <p:nvPr/>
          </p:nvSpPr>
          <p:spPr bwMode="auto">
            <a:xfrm>
              <a:off x="3409" y="3801"/>
              <a:ext cx="2536" cy="518"/>
            </a:xfrm>
            <a:prstGeom prst="roundRect">
              <a:avLst>
                <a:gd name="adj" fmla="val 16667"/>
              </a:avLst>
            </a:prstGeom>
            <a:noFill/>
            <a:ln w="57150">
              <a:solidFill>
                <a:schemeClr val="bg1"/>
              </a:solidFill>
              <a:round/>
              <a:headEnd/>
              <a:tailEnd/>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44721" name="Text Box 273">
              <a:extLst>
                <a:ext uri="{FF2B5EF4-FFF2-40B4-BE49-F238E27FC236}">
                  <a16:creationId xmlns:a16="http://schemas.microsoft.com/office/drawing/2014/main" id="{30C92B62-0CB5-544B-893A-A0B8A93BDD19}"/>
                </a:ext>
              </a:extLst>
            </p:cNvPr>
            <p:cNvSpPr txBox="1">
              <a:spLocks noChangeArrowheads="1"/>
            </p:cNvSpPr>
            <p:nvPr/>
          </p:nvSpPr>
          <p:spPr bwMode="auto">
            <a:xfrm>
              <a:off x="3433" y="3838"/>
              <a:ext cx="2492" cy="44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000" b="1">
                  <a:solidFill>
                    <a:schemeClr val="bg1"/>
                  </a:solidFill>
                  <a:latin typeface="Helvetica" pitchFamily="2" charset="0"/>
                </a:rPr>
                <a:t>Prakiraan Waktu Alkitab: Pra-Abraham sampai 430 S.M.</a:t>
              </a:r>
            </a:p>
          </p:txBody>
        </p:sp>
      </p:grpSp>
      <p:sp>
        <p:nvSpPr>
          <p:cNvPr id="744724" name="Rectangle 276">
            <a:extLst>
              <a:ext uri="{FF2B5EF4-FFF2-40B4-BE49-F238E27FC236}">
                <a16:creationId xmlns:a16="http://schemas.microsoft.com/office/drawing/2014/main" id="{4BDB4F6D-FF37-064F-A705-5AC3CF3BB3BA}"/>
              </a:ext>
            </a:extLst>
          </p:cNvPr>
          <p:cNvSpPr>
            <a:spLocks noChangeArrowheads="1"/>
          </p:cNvSpPr>
          <p:nvPr/>
        </p:nvSpPr>
        <p:spPr bwMode="auto">
          <a:xfrm>
            <a:off x="5097463" y="1997075"/>
            <a:ext cx="4349750" cy="625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80000"/>
              </a:lnSpc>
              <a:spcBef>
                <a:spcPct val="50000"/>
              </a:spcBef>
            </a:pPr>
            <a:r>
              <a:rPr lang="en-US" altLang="en-US" sz="4400" b="1" i="1">
                <a:solidFill>
                  <a:schemeClr val="bg1"/>
                </a:solidFill>
                <a:latin typeface="Helvetica" pitchFamily="2" charset="0"/>
              </a:rPr>
              <a:t>KITAB</a:t>
            </a:r>
            <a:endParaRPr lang="en-US" altLang="en-US" sz="2000" b="1" u="sng">
              <a:solidFill>
                <a:schemeClr val="bg1"/>
              </a:solidFill>
              <a:latin typeface="Helvetica" pitchFamily="2" charset="0"/>
            </a:endParaRPr>
          </a:p>
        </p:txBody>
      </p:sp>
      <p:sp>
        <p:nvSpPr>
          <p:cNvPr id="744725" name="Text Box 277">
            <a:extLst>
              <a:ext uri="{FF2B5EF4-FFF2-40B4-BE49-F238E27FC236}">
                <a16:creationId xmlns:a16="http://schemas.microsoft.com/office/drawing/2014/main" id="{2982E8E1-0204-E548-B87F-93AE68B78AAC}"/>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84</a:t>
            </a:r>
          </a:p>
        </p:txBody>
      </p:sp>
      <p:sp>
        <p:nvSpPr>
          <p:cNvPr id="744732" name="Rectangle 284">
            <a:extLst>
              <a:ext uri="{FF2B5EF4-FFF2-40B4-BE49-F238E27FC236}">
                <a16:creationId xmlns:a16="http://schemas.microsoft.com/office/drawing/2014/main" id="{D5DA28C7-8655-7947-8501-9D5E599D012A}"/>
              </a:ext>
            </a:extLst>
          </p:cNvPr>
          <p:cNvSpPr>
            <a:spLocks noChangeArrowheads="1"/>
          </p:cNvSpPr>
          <p:nvPr/>
        </p:nvSpPr>
        <p:spPr bwMode="auto">
          <a:xfrm>
            <a:off x="1312863" y="1198563"/>
            <a:ext cx="3829050" cy="5086350"/>
          </a:xfrm>
          <a:prstGeom prst="rect">
            <a:avLst/>
          </a:prstGeom>
          <a:solidFill>
            <a:srgbClr val="000000">
              <a:alpha val="5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739" name="Text Box 291">
            <a:extLst>
              <a:ext uri="{FF2B5EF4-FFF2-40B4-BE49-F238E27FC236}">
                <a16:creationId xmlns:a16="http://schemas.microsoft.com/office/drawing/2014/main" id="{BE7C68BC-EB44-7048-BC9C-9E88AAAC6A01}"/>
              </a:ext>
            </a:extLst>
          </p:cNvPr>
          <p:cNvSpPr txBox="1">
            <a:spLocks noChangeArrowheads="1"/>
          </p:cNvSpPr>
          <p:nvPr/>
        </p:nvSpPr>
        <p:spPr bwMode="auto">
          <a:xfrm>
            <a:off x="1452563" y="1704975"/>
            <a:ext cx="3484562" cy="519113"/>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800" b="1">
                <a:solidFill>
                  <a:srgbClr val="FFF819"/>
                </a:solidFill>
              </a:rPr>
              <a:t>TERATUR</a:t>
            </a:r>
          </a:p>
        </p:txBody>
      </p:sp>
      <p:sp>
        <p:nvSpPr>
          <p:cNvPr id="744740" name="Text Box 292">
            <a:extLst>
              <a:ext uri="{FF2B5EF4-FFF2-40B4-BE49-F238E27FC236}">
                <a16:creationId xmlns:a16="http://schemas.microsoft.com/office/drawing/2014/main" id="{0D44402D-51AB-F34F-8776-CADA400A7DB3}"/>
              </a:ext>
            </a:extLst>
          </p:cNvPr>
          <p:cNvSpPr txBox="1">
            <a:spLocks noChangeArrowheads="1"/>
          </p:cNvSpPr>
          <p:nvPr/>
        </p:nvSpPr>
        <p:spPr bwMode="auto">
          <a:xfrm>
            <a:off x="984250" y="2454275"/>
            <a:ext cx="3965575" cy="519113"/>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800" b="1">
                <a:solidFill>
                  <a:srgbClr val="FFF819"/>
                </a:solidFill>
              </a:rPr>
              <a:t>KRONOLOGIS</a:t>
            </a:r>
          </a:p>
        </p:txBody>
      </p:sp>
      <p:sp>
        <p:nvSpPr>
          <p:cNvPr id="744741" name="Text Box 293">
            <a:extLst>
              <a:ext uri="{FF2B5EF4-FFF2-40B4-BE49-F238E27FC236}">
                <a16:creationId xmlns:a16="http://schemas.microsoft.com/office/drawing/2014/main" id="{BE6B6440-6AED-9D45-99E7-659CDFB3469B}"/>
              </a:ext>
            </a:extLst>
          </p:cNvPr>
          <p:cNvSpPr txBox="1">
            <a:spLocks noChangeArrowheads="1"/>
          </p:cNvSpPr>
          <p:nvPr/>
        </p:nvSpPr>
        <p:spPr bwMode="auto">
          <a:xfrm>
            <a:off x="1830388" y="3203575"/>
            <a:ext cx="3117850" cy="519113"/>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800" b="1">
                <a:solidFill>
                  <a:srgbClr val="FFF819"/>
                </a:solidFill>
              </a:rPr>
              <a:t>ALASAN</a:t>
            </a:r>
          </a:p>
        </p:txBody>
      </p:sp>
      <p:sp>
        <p:nvSpPr>
          <p:cNvPr id="744742" name="Text Box 294">
            <a:extLst>
              <a:ext uri="{FF2B5EF4-FFF2-40B4-BE49-F238E27FC236}">
                <a16:creationId xmlns:a16="http://schemas.microsoft.com/office/drawing/2014/main" id="{6E86E93D-1002-ED48-AA18-53D8CCE00691}"/>
              </a:ext>
            </a:extLst>
          </p:cNvPr>
          <p:cNvSpPr txBox="1">
            <a:spLocks noChangeArrowheads="1"/>
          </p:cNvSpPr>
          <p:nvPr/>
        </p:nvSpPr>
        <p:spPr bwMode="auto">
          <a:xfrm>
            <a:off x="842963" y="3967163"/>
            <a:ext cx="4106862" cy="931862"/>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800" b="1">
                <a:solidFill>
                  <a:srgbClr val="FFF819"/>
                </a:solidFill>
              </a:rPr>
              <a:t>HUBUNGAN</a:t>
            </a:r>
          </a:p>
          <a:p>
            <a:pPr>
              <a:spcBef>
                <a:spcPct val="50000"/>
              </a:spcBef>
            </a:pPr>
            <a:endParaRPr lang="en-US" altLang="en-US" b="1">
              <a:solidFill>
                <a:srgbClr val="FFF819"/>
              </a:solidFill>
            </a:endParaRPr>
          </a:p>
        </p:txBody>
      </p:sp>
      <p:sp>
        <p:nvSpPr>
          <p:cNvPr id="744743" name="Text Box 295">
            <a:extLst>
              <a:ext uri="{FF2B5EF4-FFF2-40B4-BE49-F238E27FC236}">
                <a16:creationId xmlns:a16="http://schemas.microsoft.com/office/drawing/2014/main" id="{FED1F7D2-1119-034E-B455-3A81EC8A8F18}"/>
              </a:ext>
            </a:extLst>
          </p:cNvPr>
          <p:cNvSpPr txBox="1">
            <a:spLocks noChangeArrowheads="1"/>
          </p:cNvSpPr>
          <p:nvPr/>
        </p:nvSpPr>
        <p:spPr bwMode="auto">
          <a:xfrm>
            <a:off x="1239838" y="5319713"/>
            <a:ext cx="3711575" cy="519112"/>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800" b="1">
                <a:solidFill>
                  <a:srgbClr val="FFF819"/>
                </a:solidFill>
              </a:rPr>
              <a:t>KONTEKS</a:t>
            </a:r>
            <a:endParaRPr lang="en-US" altLang="en-US" b="1">
              <a:solidFill>
                <a:srgbClr val="FFF819"/>
              </a:solidFill>
            </a:endParaRPr>
          </a:p>
        </p:txBody>
      </p:sp>
      <p:sp>
        <p:nvSpPr>
          <p:cNvPr id="744744" name="Text Box 296">
            <a:extLst>
              <a:ext uri="{FF2B5EF4-FFF2-40B4-BE49-F238E27FC236}">
                <a16:creationId xmlns:a16="http://schemas.microsoft.com/office/drawing/2014/main" id="{E0A170F9-4FAF-6F48-A53C-F57F73D56886}"/>
              </a:ext>
            </a:extLst>
          </p:cNvPr>
          <p:cNvSpPr txBox="1">
            <a:spLocks noChangeArrowheads="1"/>
          </p:cNvSpPr>
          <p:nvPr/>
        </p:nvSpPr>
        <p:spPr bwMode="auto">
          <a:xfrm>
            <a:off x="419100" y="4656138"/>
            <a:ext cx="4500563" cy="519112"/>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800" b="1">
                <a:solidFill>
                  <a:srgbClr val="FFF819"/>
                </a:solidFill>
              </a:rPr>
              <a:t>KEMUDAHAN AKSES</a:t>
            </a:r>
          </a:p>
        </p:txBody>
      </p:sp>
      <p:sp>
        <p:nvSpPr>
          <p:cNvPr id="744704" name="Text Box 256">
            <a:extLst>
              <a:ext uri="{FF2B5EF4-FFF2-40B4-BE49-F238E27FC236}">
                <a16:creationId xmlns:a16="http://schemas.microsoft.com/office/drawing/2014/main" id="{51BB7035-5010-894A-9F33-15481AAA7881}"/>
              </a:ext>
            </a:extLst>
          </p:cNvPr>
          <p:cNvSpPr txBox="1">
            <a:spLocks noChangeArrowheads="1"/>
          </p:cNvSpPr>
          <p:nvPr/>
        </p:nvSpPr>
        <p:spPr bwMode="auto">
          <a:xfrm>
            <a:off x="763588" y="6811963"/>
            <a:ext cx="4946650" cy="636587"/>
          </a:xfrm>
          <a:prstGeom prst="rect">
            <a:avLst/>
          </a:prstGeom>
          <a:solidFill>
            <a:srgbClr val="1822CD"/>
          </a:solidFill>
          <a:ln w="57150">
            <a:solidFill>
              <a:srgbClr val="FFFF00"/>
            </a:solidFill>
            <a:miter lim="800000"/>
            <a:headEnd/>
            <a:tailEnd/>
          </a:ln>
          <a:effectLst>
            <a:outerShdw dist="107763" dir="2700000" algn="ctr" rotWithShape="0">
              <a:schemeClr val="tx1"/>
            </a:outerShdw>
          </a:effectLst>
        </p:spPr>
        <p:txBody>
          <a:bodyPr anchor="ctr">
            <a:spAutoFit/>
          </a:bodyPr>
          <a:lstStyle/>
          <a:p>
            <a:pPr algn="ctr">
              <a:spcBef>
                <a:spcPct val="50000"/>
              </a:spcBef>
            </a:pPr>
            <a:r>
              <a:rPr lang="en-US" altLang="en-US" sz="3200" b="1">
                <a:solidFill>
                  <a:srgbClr val="FFFF00"/>
                </a:solidFill>
              </a:rPr>
              <a:t>LEMBAR KERJA #34</a:t>
            </a:r>
          </a:p>
        </p:txBody>
      </p:sp>
      <p:sp>
        <p:nvSpPr>
          <p:cNvPr id="744745" name="Text Box 297">
            <a:extLst>
              <a:ext uri="{FF2B5EF4-FFF2-40B4-BE49-F238E27FC236}">
                <a16:creationId xmlns:a16="http://schemas.microsoft.com/office/drawing/2014/main" id="{282A7F7A-2B51-E348-82FD-51FCA84006DE}"/>
              </a:ext>
            </a:extLst>
          </p:cNvPr>
          <p:cNvSpPr txBox="1">
            <a:spLocks noChangeArrowheads="1"/>
          </p:cNvSpPr>
          <p:nvPr/>
        </p:nvSpPr>
        <p:spPr bwMode="auto">
          <a:xfrm>
            <a:off x="9667875" y="7254875"/>
            <a:ext cx="34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7</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1" fill="hold" grpId="0" nodeType="afterEffect">
                                  <p:stCondLst>
                                    <p:cond delay="0"/>
                                  </p:stCondLst>
                                  <p:childTnLst>
                                    <p:set>
                                      <p:cBhvr>
                                        <p:cTn id="6" dur="1" fill="hold">
                                          <p:stCondLst>
                                            <p:cond delay="0"/>
                                          </p:stCondLst>
                                        </p:cTn>
                                        <p:tgtEl>
                                          <p:spTgt spid="744704"/>
                                        </p:tgtEl>
                                        <p:attrNameLst>
                                          <p:attrName>style.visibility</p:attrName>
                                        </p:attrNameLst>
                                      </p:cBhvr>
                                      <p:to>
                                        <p:strVal val="visible"/>
                                      </p:to>
                                    </p:set>
                                    <p:anim calcmode="lin" valueType="num">
                                      <p:cBhvr additive="base">
                                        <p:cTn id="7" dur="5000" fill="hold"/>
                                        <p:tgtEl>
                                          <p:spTgt spid="744704"/>
                                        </p:tgtEl>
                                        <p:attrNameLst>
                                          <p:attrName>ppt_x</p:attrName>
                                        </p:attrNameLst>
                                      </p:cBhvr>
                                      <p:tavLst>
                                        <p:tav tm="0">
                                          <p:val>
                                            <p:strVal val="#ppt_x"/>
                                          </p:val>
                                        </p:tav>
                                        <p:tav tm="100000">
                                          <p:val>
                                            <p:strVal val="#ppt_x"/>
                                          </p:val>
                                        </p:tav>
                                      </p:tavLst>
                                    </p:anim>
                                    <p:anim calcmode="lin" valueType="num">
                                      <p:cBhvr additive="base">
                                        <p:cTn id="8" dur="5000" fill="hold"/>
                                        <p:tgtEl>
                                          <p:spTgt spid="74470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744732"/>
                                        </p:tgtEl>
                                        <p:attrNameLst>
                                          <p:attrName>style.visibility</p:attrName>
                                        </p:attrNameLst>
                                      </p:cBhvr>
                                      <p:to>
                                        <p:strVal val="visible"/>
                                      </p:to>
                                    </p:set>
                                    <p:animEffect transition="in" filter="wipe(left)">
                                      <p:cBhvr>
                                        <p:cTn id="13" dur="500"/>
                                        <p:tgtEl>
                                          <p:spTgt spid="74473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44739"/>
                                        </p:tgtEl>
                                        <p:attrNameLst>
                                          <p:attrName>style.visibility</p:attrName>
                                        </p:attrNameLst>
                                      </p:cBhvr>
                                      <p:to>
                                        <p:strVal val="visible"/>
                                      </p:to>
                                    </p:set>
                                    <p:anim calcmode="lin" valueType="num">
                                      <p:cBhvr additive="base">
                                        <p:cTn id="18" dur="500" fill="hold"/>
                                        <p:tgtEl>
                                          <p:spTgt spid="744739"/>
                                        </p:tgtEl>
                                        <p:attrNameLst>
                                          <p:attrName>ppt_x</p:attrName>
                                        </p:attrNameLst>
                                      </p:cBhvr>
                                      <p:tavLst>
                                        <p:tav tm="0">
                                          <p:val>
                                            <p:strVal val="0-#ppt_w/2"/>
                                          </p:val>
                                        </p:tav>
                                        <p:tav tm="100000">
                                          <p:val>
                                            <p:strVal val="#ppt_x"/>
                                          </p:val>
                                        </p:tav>
                                      </p:tavLst>
                                    </p:anim>
                                    <p:anim calcmode="lin" valueType="num">
                                      <p:cBhvr additive="base">
                                        <p:cTn id="19" dur="500" fill="hold"/>
                                        <p:tgtEl>
                                          <p:spTgt spid="744739"/>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744740"/>
                                        </p:tgtEl>
                                        <p:attrNameLst>
                                          <p:attrName>style.visibility</p:attrName>
                                        </p:attrNameLst>
                                      </p:cBhvr>
                                      <p:to>
                                        <p:strVal val="visible"/>
                                      </p:to>
                                    </p:set>
                                    <p:anim calcmode="lin" valueType="num">
                                      <p:cBhvr additive="base">
                                        <p:cTn id="24" dur="500" fill="hold"/>
                                        <p:tgtEl>
                                          <p:spTgt spid="744740"/>
                                        </p:tgtEl>
                                        <p:attrNameLst>
                                          <p:attrName>ppt_x</p:attrName>
                                        </p:attrNameLst>
                                      </p:cBhvr>
                                      <p:tavLst>
                                        <p:tav tm="0">
                                          <p:val>
                                            <p:strVal val="0-#ppt_w/2"/>
                                          </p:val>
                                        </p:tav>
                                        <p:tav tm="100000">
                                          <p:val>
                                            <p:strVal val="#ppt_x"/>
                                          </p:val>
                                        </p:tav>
                                      </p:tavLst>
                                    </p:anim>
                                    <p:anim calcmode="lin" valueType="num">
                                      <p:cBhvr additive="base">
                                        <p:cTn id="25" dur="500" fill="hold"/>
                                        <p:tgtEl>
                                          <p:spTgt spid="744740"/>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744741"/>
                                        </p:tgtEl>
                                        <p:attrNameLst>
                                          <p:attrName>style.visibility</p:attrName>
                                        </p:attrNameLst>
                                      </p:cBhvr>
                                      <p:to>
                                        <p:strVal val="visible"/>
                                      </p:to>
                                    </p:set>
                                    <p:anim calcmode="lin" valueType="num">
                                      <p:cBhvr additive="base">
                                        <p:cTn id="30" dur="500" fill="hold"/>
                                        <p:tgtEl>
                                          <p:spTgt spid="744741"/>
                                        </p:tgtEl>
                                        <p:attrNameLst>
                                          <p:attrName>ppt_x</p:attrName>
                                        </p:attrNameLst>
                                      </p:cBhvr>
                                      <p:tavLst>
                                        <p:tav tm="0">
                                          <p:val>
                                            <p:strVal val="0-#ppt_w/2"/>
                                          </p:val>
                                        </p:tav>
                                        <p:tav tm="100000">
                                          <p:val>
                                            <p:strVal val="#ppt_x"/>
                                          </p:val>
                                        </p:tav>
                                      </p:tavLst>
                                    </p:anim>
                                    <p:anim calcmode="lin" valueType="num">
                                      <p:cBhvr additive="base">
                                        <p:cTn id="31" dur="500" fill="hold"/>
                                        <p:tgtEl>
                                          <p:spTgt spid="744741"/>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744742"/>
                                        </p:tgtEl>
                                        <p:attrNameLst>
                                          <p:attrName>style.visibility</p:attrName>
                                        </p:attrNameLst>
                                      </p:cBhvr>
                                      <p:to>
                                        <p:strVal val="visible"/>
                                      </p:to>
                                    </p:set>
                                    <p:anim calcmode="lin" valueType="num">
                                      <p:cBhvr additive="base">
                                        <p:cTn id="36" dur="500" fill="hold"/>
                                        <p:tgtEl>
                                          <p:spTgt spid="744742"/>
                                        </p:tgtEl>
                                        <p:attrNameLst>
                                          <p:attrName>ppt_x</p:attrName>
                                        </p:attrNameLst>
                                      </p:cBhvr>
                                      <p:tavLst>
                                        <p:tav tm="0">
                                          <p:val>
                                            <p:strVal val="0-#ppt_w/2"/>
                                          </p:val>
                                        </p:tav>
                                        <p:tav tm="100000">
                                          <p:val>
                                            <p:strVal val="#ppt_x"/>
                                          </p:val>
                                        </p:tav>
                                      </p:tavLst>
                                    </p:anim>
                                    <p:anim calcmode="lin" valueType="num">
                                      <p:cBhvr additive="base">
                                        <p:cTn id="37" dur="500" fill="hold"/>
                                        <p:tgtEl>
                                          <p:spTgt spid="744742"/>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744744"/>
                                        </p:tgtEl>
                                        <p:attrNameLst>
                                          <p:attrName>style.visibility</p:attrName>
                                        </p:attrNameLst>
                                      </p:cBhvr>
                                      <p:to>
                                        <p:strVal val="visible"/>
                                      </p:to>
                                    </p:set>
                                    <p:anim calcmode="lin" valueType="num">
                                      <p:cBhvr additive="base">
                                        <p:cTn id="42" dur="500" fill="hold"/>
                                        <p:tgtEl>
                                          <p:spTgt spid="744744"/>
                                        </p:tgtEl>
                                        <p:attrNameLst>
                                          <p:attrName>ppt_x</p:attrName>
                                        </p:attrNameLst>
                                      </p:cBhvr>
                                      <p:tavLst>
                                        <p:tav tm="0">
                                          <p:val>
                                            <p:strVal val="0-#ppt_w/2"/>
                                          </p:val>
                                        </p:tav>
                                        <p:tav tm="100000">
                                          <p:val>
                                            <p:strVal val="#ppt_x"/>
                                          </p:val>
                                        </p:tav>
                                      </p:tavLst>
                                    </p:anim>
                                    <p:anim calcmode="lin" valueType="num">
                                      <p:cBhvr additive="base">
                                        <p:cTn id="43" dur="500" fill="hold"/>
                                        <p:tgtEl>
                                          <p:spTgt spid="744744"/>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744743"/>
                                        </p:tgtEl>
                                        <p:attrNameLst>
                                          <p:attrName>style.visibility</p:attrName>
                                        </p:attrNameLst>
                                      </p:cBhvr>
                                      <p:to>
                                        <p:strVal val="visible"/>
                                      </p:to>
                                    </p:set>
                                    <p:anim calcmode="lin" valueType="num">
                                      <p:cBhvr additive="base">
                                        <p:cTn id="48" dur="500" fill="hold"/>
                                        <p:tgtEl>
                                          <p:spTgt spid="744743"/>
                                        </p:tgtEl>
                                        <p:attrNameLst>
                                          <p:attrName>ppt_x</p:attrName>
                                        </p:attrNameLst>
                                      </p:cBhvr>
                                      <p:tavLst>
                                        <p:tav tm="0">
                                          <p:val>
                                            <p:strVal val="0-#ppt_w/2"/>
                                          </p:val>
                                        </p:tav>
                                        <p:tav tm="100000">
                                          <p:val>
                                            <p:strVal val="#ppt_x"/>
                                          </p:val>
                                        </p:tav>
                                      </p:tavLst>
                                    </p:anim>
                                    <p:anim calcmode="lin" valueType="num">
                                      <p:cBhvr additive="base">
                                        <p:cTn id="49" dur="500" fill="hold"/>
                                        <p:tgtEl>
                                          <p:spTgt spid="7447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739" grpId="0" autoUpdateAnimBg="0"/>
      <p:bldP spid="744740" grpId="0" autoUpdateAnimBg="0"/>
      <p:bldP spid="744741" grpId="0" autoUpdateAnimBg="0"/>
      <p:bldP spid="744742" grpId="0" autoUpdateAnimBg="0"/>
      <p:bldP spid="744743" grpId="0" autoUpdateAnimBg="0"/>
      <p:bldP spid="744744" grpId="0" autoUpdateAnimBg="0"/>
      <p:bldP spid="744704"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a:extLst>
              <a:ext uri="{FF2B5EF4-FFF2-40B4-BE49-F238E27FC236}">
                <a16:creationId xmlns:a16="http://schemas.microsoft.com/office/drawing/2014/main" id="{DE0AD8E3-EAE2-8247-B12E-397E80AE894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
            <a:ext cx="10058400" cy="75298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122" name="Picture 3" descr="BACKGR Indonesia6">
            <a:extLst>
              <a:ext uri="{FF2B5EF4-FFF2-40B4-BE49-F238E27FC236}">
                <a16:creationId xmlns:a16="http://schemas.microsoft.com/office/drawing/2014/main" id="{E8F0CB7D-DD54-294A-A30C-B409C3F50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3" y="0"/>
            <a:ext cx="10058400" cy="75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3" name="Group 4">
            <a:extLst>
              <a:ext uri="{FF2B5EF4-FFF2-40B4-BE49-F238E27FC236}">
                <a16:creationId xmlns:a16="http://schemas.microsoft.com/office/drawing/2014/main" id="{391C88A6-60C6-664D-A603-4EB45750B010}"/>
              </a:ext>
            </a:extLst>
          </p:cNvPr>
          <p:cNvGrpSpPr>
            <a:grpSpLocks/>
          </p:cNvGrpSpPr>
          <p:nvPr/>
        </p:nvGrpSpPr>
        <p:grpSpPr bwMode="auto">
          <a:xfrm>
            <a:off x="83821" y="6093461"/>
            <a:ext cx="9455944" cy="1475582"/>
            <a:chOff x="48" y="3424"/>
            <a:chExt cx="5415" cy="845"/>
          </a:xfrm>
        </p:grpSpPr>
        <p:sp>
          <p:nvSpPr>
            <p:cNvPr id="308229" name="Text Box 5">
              <a:extLst>
                <a:ext uri="{FF2B5EF4-FFF2-40B4-BE49-F238E27FC236}">
                  <a16:creationId xmlns:a16="http://schemas.microsoft.com/office/drawing/2014/main" id="{3FC0E653-141F-B444-B231-249DBC4ACFED}"/>
                </a:ext>
              </a:extLst>
            </p:cNvPr>
            <p:cNvSpPr txBox="1">
              <a:spLocks noChangeArrowheads="1"/>
            </p:cNvSpPr>
            <p:nvPr/>
          </p:nvSpPr>
          <p:spPr bwMode="auto">
            <a:xfrm>
              <a:off x="48" y="4100"/>
              <a:ext cx="1017" cy="169"/>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nchor="ctr">
              <a:spAutoFit/>
            </a:bodyPr>
            <a:lstStyle/>
            <a:p>
              <a:pPr algn="ctr" defTabSz="1005840">
                <a:spcBef>
                  <a:spcPct val="50000"/>
                </a:spcBef>
                <a:defRPr/>
              </a:pPr>
              <a:endParaRPr lang="en-US" sz="1320" b="1">
                <a:solidFill>
                  <a:srgbClr val="FFFFFF"/>
                </a:solidFill>
                <a:effectLst>
                  <a:outerShdw blurRad="38100" dist="38100" dir="2700000" algn="tl">
                    <a:srgbClr val="000000"/>
                  </a:outerShdw>
                </a:effectLst>
                <a:latin typeface="Times New Roman" charset="0"/>
                <a:ea typeface="ＭＳ Ｐゴシック" charset="0"/>
              </a:endParaRPr>
            </a:p>
          </p:txBody>
        </p:sp>
        <p:sp>
          <p:nvSpPr>
            <p:cNvPr id="308230" name="Text Box 6">
              <a:extLst>
                <a:ext uri="{FF2B5EF4-FFF2-40B4-BE49-F238E27FC236}">
                  <a16:creationId xmlns:a16="http://schemas.microsoft.com/office/drawing/2014/main" id="{40194C69-8AAF-C947-9132-8CD2C245CFEF}"/>
                </a:ext>
              </a:extLst>
            </p:cNvPr>
            <p:cNvSpPr txBox="1">
              <a:spLocks noChangeArrowheads="1"/>
            </p:cNvSpPr>
            <p:nvPr/>
          </p:nvSpPr>
          <p:spPr bwMode="auto">
            <a:xfrm>
              <a:off x="409" y="3424"/>
              <a:ext cx="5054" cy="441"/>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algn="ctr" defTabSz="1005840">
                <a:spcBef>
                  <a:spcPct val="50000"/>
                </a:spcBef>
              </a:pPr>
              <a:r>
                <a:rPr lang="en-US" altLang="en-US" sz="2200" b="1" i="1">
                  <a:solidFill>
                    <a:srgbClr val="FAFD00"/>
                  </a:solidFill>
                  <a:latin typeface="Times New Roman" panose="02020603050405020304" pitchFamily="18" charset="0"/>
                </a:rPr>
                <a:t>Presentasi dari The Bible…Basically Ministries International Inc.                Fort Worth, Texas</a:t>
              </a:r>
              <a:endParaRPr lang="en-US" altLang="en-US" sz="1980" b="1">
                <a:solidFill>
                  <a:srgbClr val="FAFD00"/>
                </a:solidFill>
                <a:latin typeface="Times New Roman" panose="02020603050405020304" pitchFamily="18" charset="0"/>
              </a:endParaRPr>
            </a:p>
          </p:txBody>
        </p:sp>
        <p:sp>
          <p:nvSpPr>
            <p:cNvPr id="308231" name="Text Box 7">
              <a:extLst>
                <a:ext uri="{FF2B5EF4-FFF2-40B4-BE49-F238E27FC236}">
                  <a16:creationId xmlns:a16="http://schemas.microsoft.com/office/drawing/2014/main" id="{C7FF3702-67A3-6D45-B74B-8A9DFB8AC3C7}"/>
                </a:ext>
              </a:extLst>
            </p:cNvPr>
            <p:cNvSpPr txBox="1">
              <a:spLocks noChangeArrowheads="1"/>
            </p:cNvSpPr>
            <p:nvPr/>
          </p:nvSpPr>
          <p:spPr bwMode="auto">
            <a:xfrm>
              <a:off x="1957" y="3866"/>
              <a:ext cx="1871" cy="247"/>
            </a:xfrm>
            <a:prstGeom prst="rect">
              <a:avLst/>
            </a:prstGeom>
            <a:noFill/>
            <a:ln>
              <a:noFill/>
            </a:ln>
            <a:effectLst>
              <a:outerShdw blurRad="63500" dist="53882" dir="2700000" algn="ctr" rotWithShape="0">
                <a:srgbClr val="080435">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1005840">
                <a:spcBef>
                  <a:spcPct val="50000"/>
                </a:spcBef>
                <a:defRPr/>
              </a:pPr>
              <a:r>
                <a:rPr lang="en-US" sz="2200" dirty="0">
                  <a:solidFill>
                    <a:srgbClr val="FFFB0C"/>
                  </a:solidFill>
                  <a:latin typeface="Helvetica" charset="0"/>
                  <a:ea typeface="ＭＳ Ｐゴシック" charset="0"/>
                </a:rPr>
                <a:t>BibleBasically.org</a:t>
              </a:r>
            </a:p>
          </p:txBody>
        </p:sp>
      </p:grpSp>
      <p:sp>
        <p:nvSpPr>
          <p:cNvPr id="308232" name="Text Box 8">
            <a:extLst>
              <a:ext uri="{FF2B5EF4-FFF2-40B4-BE49-F238E27FC236}">
                <a16:creationId xmlns:a16="http://schemas.microsoft.com/office/drawing/2014/main" id="{89C9F6F8-E32F-E846-87FB-ED99D9630432}"/>
              </a:ext>
            </a:extLst>
          </p:cNvPr>
          <p:cNvSpPr txBox="1">
            <a:spLocks noChangeArrowheads="1"/>
          </p:cNvSpPr>
          <p:nvPr/>
        </p:nvSpPr>
        <p:spPr bwMode="auto">
          <a:xfrm>
            <a:off x="9725053" y="6920528"/>
            <a:ext cx="184731" cy="430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1005840">
              <a:spcBef>
                <a:spcPct val="50000"/>
              </a:spcBef>
              <a:defRPr/>
            </a:pPr>
            <a:endParaRPr lang="en-US" sz="2200">
              <a:solidFill>
                <a:srgbClr val="FFFFFF"/>
              </a:solidFill>
              <a:latin typeface="Arial" charset="0"/>
              <a:ea typeface="ＭＳ Ｐゴシック" charset="0"/>
            </a:endParaRPr>
          </a:p>
        </p:txBody>
      </p:sp>
      <p:sp>
        <p:nvSpPr>
          <p:cNvPr id="308233" name="Text Box 9">
            <a:extLst>
              <a:ext uri="{FF2B5EF4-FFF2-40B4-BE49-F238E27FC236}">
                <a16:creationId xmlns:a16="http://schemas.microsoft.com/office/drawing/2014/main" id="{6920202D-4F2B-084B-A742-7B848ECF46C0}"/>
              </a:ext>
            </a:extLst>
          </p:cNvPr>
          <p:cNvSpPr txBox="1">
            <a:spLocks noChangeArrowheads="1"/>
          </p:cNvSpPr>
          <p:nvPr/>
        </p:nvSpPr>
        <p:spPr bwMode="auto">
          <a:xfrm>
            <a:off x="533269" y="7317478"/>
            <a:ext cx="995785" cy="2446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algn="ctr" defTabSz="1005840">
              <a:spcBef>
                <a:spcPct val="50000"/>
              </a:spcBef>
            </a:pPr>
            <a:r>
              <a:rPr lang="en-US" altLang="en-US" sz="990" b="1">
                <a:solidFill>
                  <a:srgbClr val="FFFFFF"/>
                </a:solidFill>
              </a:rPr>
              <a:t>©2006 TBBMI</a:t>
            </a:r>
          </a:p>
        </p:txBody>
      </p:sp>
      <p:sp>
        <p:nvSpPr>
          <p:cNvPr id="308234" name="Rectangle 10">
            <a:extLst>
              <a:ext uri="{FF2B5EF4-FFF2-40B4-BE49-F238E27FC236}">
                <a16:creationId xmlns:a16="http://schemas.microsoft.com/office/drawing/2014/main" id="{986A4438-1A6F-6047-B658-D533C98E02BE}"/>
              </a:ext>
            </a:extLst>
          </p:cNvPr>
          <p:cNvSpPr>
            <a:spLocks noChangeArrowheads="1"/>
          </p:cNvSpPr>
          <p:nvPr/>
        </p:nvSpPr>
        <p:spPr bwMode="auto">
          <a:xfrm>
            <a:off x="8345111" y="7296791"/>
            <a:ext cx="800219"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algn="ctr" defTabSz="1005840"/>
            <a:r>
              <a:rPr lang="en-US" altLang="en-US" sz="1100" b="1">
                <a:solidFill>
                  <a:srgbClr val="FFFFFF"/>
                </a:solidFill>
                <a:effectLst>
                  <a:outerShdw blurRad="38100" dist="38100" dir="2700000" algn="tl">
                    <a:srgbClr val="000000"/>
                  </a:outerShdw>
                </a:effectLst>
                <a:latin typeface="Comic Sans MS" panose="030F0902030302020204" pitchFamily="66" charset="0"/>
              </a:rPr>
              <a:t>9.65.01.</a:t>
            </a:r>
          </a:p>
        </p:txBody>
      </p:sp>
      <p:sp>
        <p:nvSpPr>
          <p:cNvPr id="308235" name="Text Box 11">
            <a:extLst>
              <a:ext uri="{FF2B5EF4-FFF2-40B4-BE49-F238E27FC236}">
                <a16:creationId xmlns:a16="http://schemas.microsoft.com/office/drawing/2014/main" id="{EECD9BA1-CFF0-6F48-A8C3-1BB6287255F9}"/>
              </a:ext>
            </a:extLst>
          </p:cNvPr>
          <p:cNvSpPr txBox="1">
            <a:spLocks noChangeArrowheads="1"/>
          </p:cNvSpPr>
          <p:nvPr/>
        </p:nvSpPr>
        <p:spPr bwMode="auto">
          <a:xfrm>
            <a:off x="8982090" y="7289806"/>
            <a:ext cx="341760"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1005840">
              <a:spcBef>
                <a:spcPct val="50000"/>
              </a:spcBef>
              <a:defRPr/>
            </a:pPr>
            <a:r>
              <a:rPr lang="en-US" sz="1100" b="1">
                <a:solidFill>
                  <a:srgbClr val="FFFFFF"/>
                </a:solidFill>
                <a:latin typeface="Arial" charset="0"/>
                <a:ea typeface="ＭＳ Ｐゴシック" charset="0"/>
              </a:rPr>
              <a:t>01</a:t>
            </a:r>
          </a:p>
        </p:txBody>
      </p:sp>
      <p:sp>
        <p:nvSpPr>
          <p:cNvPr id="12" name="Rectangle 11">
            <a:extLst>
              <a:ext uri="{FF2B5EF4-FFF2-40B4-BE49-F238E27FC236}">
                <a16:creationId xmlns:a16="http://schemas.microsoft.com/office/drawing/2014/main" id="{9DCA0979-4097-564F-8CCE-F67B5BFFC49C}"/>
              </a:ext>
            </a:extLst>
          </p:cNvPr>
          <p:cNvSpPr>
            <a:spLocks noChangeArrowheads="1"/>
          </p:cNvSpPr>
          <p:nvPr/>
        </p:nvSpPr>
        <p:spPr bwMode="auto">
          <a:xfrm>
            <a:off x="-11053" y="6192317"/>
            <a:ext cx="10177772" cy="155067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100573" tIns="50287" rIns="100573" bIns="50287" anchor="ctr"/>
          <a:lstStyle/>
          <a:p>
            <a:pPr algn="ctr" defTabSz="1005730">
              <a:spcBef>
                <a:spcPct val="20000"/>
              </a:spcBef>
              <a:buClr>
                <a:srgbClr val="FFCC00"/>
              </a:buClr>
              <a:buSzPct val="70000"/>
              <a:defRPr/>
            </a:pPr>
            <a:r>
              <a:rPr lang="en-US" sz="2200" b="1" kern="0" dirty="0" err="1">
                <a:solidFill>
                  <a:srgbClr val="FFFFFF"/>
                </a:solidFill>
                <a:effectLst>
                  <a:outerShdw blurRad="38100" dist="38100" dir="2700000" algn="tl">
                    <a:srgbClr val="000000"/>
                  </a:outerShdw>
                </a:effectLst>
                <a:latin typeface="Arial"/>
                <a:ea typeface="ＭＳ Ｐゴシック" charset="0"/>
                <a:cs typeface="Arial"/>
              </a:rPr>
              <a:t>Presentasi</a:t>
            </a:r>
            <a:r>
              <a:rPr lang="en-US" sz="2200" b="1" kern="0" dirty="0">
                <a:solidFill>
                  <a:srgbClr val="FFFFFF"/>
                </a:solidFill>
                <a:effectLst>
                  <a:outerShdw blurRad="38100" dist="38100" dir="2700000" algn="tl">
                    <a:srgbClr val="000000"/>
                  </a:outerShdw>
                </a:effectLst>
                <a:latin typeface="Arial"/>
                <a:ea typeface="ＭＳ Ｐゴシック" charset="0"/>
                <a:cs typeface="Arial"/>
              </a:rPr>
              <a:t> </a:t>
            </a:r>
            <a:r>
              <a:rPr lang="en-US" sz="2200" b="1" kern="0" dirty="0" err="1">
                <a:solidFill>
                  <a:srgbClr val="FFFFFF"/>
                </a:solidFill>
                <a:effectLst>
                  <a:outerShdw blurRad="38100" dist="38100" dir="2700000" algn="tl">
                    <a:srgbClr val="000000"/>
                  </a:outerShdw>
                </a:effectLst>
                <a:latin typeface="Arial"/>
                <a:ea typeface="ＭＳ Ｐゴシック" charset="0"/>
                <a:cs typeface="Arial"/>
              </a:rPr>
              <a:t>dari</a:t>
            </a:r>
            <a:r>
              <a:rPr lang="en-US" sz="2200" b="1" kern="0" dirty="0">
                <a:solidFill>
                  <a:srgbClr val="FFFFFF"/>
                </a:solidFill>
                <a:effectLst>
                  <a:outerShdw blurRad="38100" dist="38100" dir="2700000" algn="tl">
                    <a:srgbClr val="000000"/>
                  </a:outerShdw>
                </a:effectLst>
                <a:latin typeface="Arial"/>
                <a:ea typeface="ＭＳ Ｐゴシック" charset="0"/>
                <a:cs typeface="Arial"/>
              </a:rPr>
              <a:t> Dr. John Fryman, Texas, USA • BibleBasically.org</a:t>
            </a:r>
            <a:br>
              <a:rPr lang="en-US" sz="2200" b="1" kern="0" dirty="0">
                <a:solidFill>
                  <a:srgbClr val="FFFFFF"/>
                </a:solidFill>
                <a:effectLst>
                  <a:outerShdw blurRad="38100" dist="38100" dir="2700000" algn="tl">
                    <a:srgbClr val="000000"/>
                  </a:outerShdw>
                </a:effectLst>
                <a:latin typeface="Arial"/>
                <a:ea typeface="ＭＳ Ｐゴシック" charset="0"/>
                <a:cs typeface="Arial"/>
              </a:rPr>
            </a:br>
            <a:r>
              <a:rPr lang="en-US" sz="2200" b="1" kern="0" dirty="0">
                <a:solidFill>
                  <a:srgbClr val="FFFFFF"/>
                </a:solidFill>
                <a:effectLst>
                  <a:outerShdw blurRad="38100" dist="38100" dir="2700000" algn="tl">
                    <a:srgbClr val="000000"/>
                  </a:outerShdw>
                </a:effectLst>
                <a:latin typeface="Arial"/>
                <a:ea typeface="ＭＳ Ｐゴシック" charset="0"/>
                <a:cs typeface="Arial"/>
              </a:rPr>
              <a:t>Taught by Dr. Rick Griffith, Singapore Bible College</a:t>
            </a:r>
            <a:br>
              <a:rPr lang="en-US" sz="2200" b="1" kern="0" dirty="0">
                <a:solidFill>
                  <a:srgbClr val="FFFFFF"/>
                </a:solidFill>
                <a:effectLst>
                  <a:outerShdw blurRad="38100" dist="38100" dir="2700000" algn="tl">
                    <a:srgbClr val="000000"/>
                  </a:outerShdw>
                </a:effectLst>
                <a:latin typeface="Arial"/>
                <a:ea typeface="ＭＳ Ｐゴシック" charset="0"/>
                <a:cs typeface="Arial"/>
              </a:rPr>
            </a:br>
            <a:r>
              <a:rPr lang="en-US" sz="2200" b="1" kern="0" dirty="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1996202285"/>
      </p:ext>
    </p:extLst>
  </p:cSld>
  <p:clrMapOvr>
    <a:masterClrMapping/>
  </p:clrMapOvr>
  <p:transition spd="slow">
    <p:wheel spokes="0"/>
  </p:transition>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9570" name="Rectangle 2">
            <a:extLst>
              <a:ext uri="{FF2B5EF4-FFF2-40B4-BE49-F238E27FC236}">
                <a16:creationId xmlns:a16="http://schemas.microsoft.com/office/drawing/2014/main" id="{30728C89-AE75-7A42-A8D5-2C5ABE4A72DA}"/>
              </a:ext>
            </a:extLst>
          </p:cNvPr>
          <p:cNvSpPr>
            <a:spLocks noChangeArrowheads="1"/>
          </p:cNvSpPr>
          <p:nvPr/>
        </p:nvSpPr>
        <p:spPr bwMode="auto">
          <a:xfrm>
            <a:off x="0" y="0"/>
            <a:ext cx="10058400" cy="77724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571" name="Rectangle 3">
            <a:extLst>
              <a:ext uri="{FF2B5EF4-FFF2-40B4-BE49-F238E27FC236}">
                <a16:creationId xmlns:a16="http://schemas.microsoft.com/office/drawing/2014/main" id="{0D60153D-674A-CA4B-A6AD-0F5937F330E6}"/>
              </a:ext>
            </a:extLst>
          </p:cNvPr>
          <p:cNvSpPr>
            <a:spLocks noChangeArrowheads="1"/>
          </p:cNvSpPr>
          <p:nvPr/>
        </p:nvSpPr>
        <p:spPr bwMode="auto">
          <a:xfrm>
            <a:off x="0" y="0"/>
            <a:ext cx="10058400" cy="77724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577" name="Text Box 9">
            <a:extLst>
              <a:ext uri="{FF2B5EF4-FFF2-40B4-BE49-F238E27FC236}">
                <a16:creationId xmlns:a16="http://schemas.microsoft.com/office/drawing/2014/main" id="{A0D11CEF-BBBA-9044-AC67-6F8420348F15}"/>
              </a:ext>
            </a:extLst>
          </p:cNvPr>
          <p:cNvSpPr txBox="1">
            <a:spLocks noChangeArrowheads="1"/>
          </p:cNvSpPr>
          <p:nvPr/>
        </p:nvSpPr>
        <p:spPr bwMode="auto">
          <a:xfrm>
            <a:off x="9001125" y="7335838"/>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00</a:t>
            </a:r>
          </a:p>
        </p:txBody>
      </p:sp>
      <p:sp>
        <p:nvSpPr>
          <p:cNvPr id="749578" name="Text Box 10">
            <a:extLst>
              <a:ext uri="{FF2B5EF4-FFF2-40B4-BE49-F238E27FC236}">
                <a16:creationId xmlns:a16="http://schemas.microsoft.com/office/drawing/2014/main" id="{A71E69ED-2990-6342-8744-34BA25713D93}"/>
              </a:ext>
            </a:extLst>
          </p:cNvPr>
          <p:cNvSpPr txBox="1">
            <a:spLocks noChangeArrowheads="1"/>
          </p:cNvSpPr>
          <p:nvPr/>
        </p:nvSpPr>
        <p:spPr bwMode="auto">
          <a:xfrm>
            <a:off x="479425" y="73580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b="1">
                <a:solidFill>
                  <a:schemeClr val="bg1"/>
                </a:solidFill>
                <a:latin typeface="Arial" panose="020B0604020202020204" pitchFamily="34" charset="0"/>
              </a:rPr>
              <a:t>©2006 TBBMI</a:t>
            </a:r>
          </a:p>
        </p:txBody>
      </p:sp>
      <p:sp>
        <p:nvSpPr>
          <p:cNvPr id="749581" name="Rectangle 13">
            <a:extLst>
              <a:ext uri="{FF2B5EF4-FFF2-40B4-BE49-F238E27FC236}">
                <a16:creationId xmlns:a16="http://schemas.microsoft.com/office/drawing/2014/main" id="{33307DEB-76D4-294F-9B46-6A28FF0AF509}"/>
              </a:ext>
            </a:extLst>
          </p:cNvPr>
          <p:cNvSpPr>
            <a:spLocks noChangeArrowheads="1"/>
          </p:cNvSpPr>
          <p:nvPr/>
        </p:nvSpPr>
        <p:spPr bwMode="auto">
          <a:xfrm>
            <a:off x="8445500" y="7339013"/>
            <a:ext cx="7397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b="1">
                <a:solidFill>
                  <a:srgbClr val="FEF800"/>
                </a:solidFill>
              </a:rPr>
              <a:t>9.65.07.</a:t>
            </a:r>
          </a:p>
        </p:txBody>
      </p:sp>
      <p:sp>
        <p:nvSpPr>
          <p:cNvPr id="749582" name="Rectangle 14">
            <a:extLst>
              <a:ext uri="{FF2B5EF4-FFF2-40B4-BE49-F238E27FC236}">
                <a16:creationId xmlns:a16="http://schemas.microsoft.com/office/drawing/2014/main" id="{08EE6580-E97C-4D43-B8F9-68521ACBF36A}"/>
              </a:ext>
            </a:extLst>
          </p:cNvPr>
          <p:cNvSpPr>
            <a:spLocks noChangeArrowheads="1"/>
          </p:cNvSpPr>
          <p:nvPr/>
        </p:nvSpPr>
        <p:spPr bwMode="auto">
          <a:xfrm>
            <a:off x="9005888" y="7342188"/>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b="1">
                <a:solidFill>
                  <a:srgbClr val="FEF800"/>
                </a:solidFill>
              </a:rPr>
              <a:t>86</a:t>
            </a:r>
          </a:p>
        </p:txBody>
      </p:sp>
    </p:spTree>
  </p:cSld>
  <p:clrMapOvr>
    <a:masterClrMapping/>
  </p:clrMapOvr>
  <p:transition>
    <p:wheel spokes="0"/>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903720"/>
            <a:ext cx="10058400" cy="754380"/>
          </a:xfrm>
        </p:spPr>
        <p:txBody>
          <a:bodyPr/>
          <a:lstStyle/>
          <a:p>
            <a:pPr eaLnBrk="1" hangingPunct="1"/>
            <a:r>
              <a:rPr lang="en-US" sz="3080" b="1" dirty="0">
                <a:solidFill>
                  <a:srgbClr val="FFFFFF"/>
                </a:solidFill>
                <a:latin typeface="Arial" charset="0"/>
                <a:ea typeface="ＭＳ Ｐゴシック" charset="0"/>
              </a:rPr>
              <a:t>Link </a:t>
            </a:r>
            <a:r>
              <a:rPr lang="en-US" sz="3080" b="1" dirty="0" err="1">
                <a:solidFill>
                  <a:srgbClr val="FFFFFF"/>
                </a:solidFill>
                <a:latin typeface="Arial" charset="0"/>
                <a:ea typeface="ＭＳ Ｐゴシック" charset="0"/>
              </a:rPr>
              <a:t>Intisari</a:t>
            </a:r>
            <a:r>
              <a:rPr lang="en-US" sz="3080" b="1" dirty="0">
                <a:solidFill>
                  <a:srgbClr val="FFFFFF"/>
                </a:solidFill>
                <a:latin typeface="Arial" charset="0"/>
                <a:ea typeface="ＭＳ Ｐゴシック" charset="0"/>
              </a:rPr>
              <a:t>… </a:t>
            </a:r>
            <a:r>
              <a:rPr lang="en-US" sz="3080" b="1" dirty="0" err="1">
                <a:solidFill>
                  <a:srgbClr val="FFFFFF"/>
                </a:solidFill>
                <a:latin typeface="Arial" charset="0"/>
                <a:ea typeface="ＭＳ Ｐゴシック" charset="0"/>
              </a:rPr>
              <a:t>Alkitab</a:t>
            </a:r>
            <a:r>
              <a:rPr lang="en-US" sz="3080" b="1" dirty="0">
                <a:solidFill>
                  <a:srgbClr val="FFFFFF"/>
                </a:solidFill>
                <a:latin typeface="Arial" charset="0"/>
                <a:ea typeface="ＭＳ Ｐゴシック" charset="0"/>
              </a:rPr>
              <a:t> di BibleStudyDownloads.org</a:t>
            </a:r>
            <a:endParaRPr lang="en-US" sz="11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114300"/>
            <a:ext cx="10058400" cy="754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0573" tIns="50287" rIns="100573" bIns="50287"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algn="ctr" defTabSz="1005730" eaLnBrk="1" hangingPunct="1"/>
            <a:r>
              <a:rPr lang="en-US" sz="4400" b="1">
                <a:solidFill>
                  <a:srgbClr val="FFFFFF"/>
                </a:solidFill>
              </a:rPr>
              <a:t>Dapatkan slide ini tanpa biaya</a:t>
            </a:r>
            <a:endParaRPr lang="en-US" sz="1540" b="1">
              <a:solidFill>
                <a:srgbClr val="FFFFFF"/>
              </a:solidFill>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8589" y="814981"/>
            <a:ext cx="10155582" cy="6215050"/>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7945" y="2558874"/>
            <a:ext cx="6768533" cy="3831953"/>
          </a:xfrm>
          <a:prstGeom prst="rect">
            <a:avLst/>
          </a:prstGeom>
        </p:spPr>
      </p:pic>
    </p:spTree>
    <p:extLst>
      <p:ext uri="{BB962C8B-B14F-4D97-AF65-F5344CB8AC3E}">
        <p14:creationId xmlns:p14="http://schemas.microsoft.com/office/powerpoint/2010/main" val="8325486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338" name="Picture 2">
            <a:extLst>
              <a:ext uri="{FF2B5EF4-FFF2-40B4-BE49-F238E27FC236}">
                <a16:creationId xmlns:a16="http://schemas.microsoft.com/office/drawing/2014/main" id="{5A9DEAC7-D9FF-C440-8B6B-C237C7C19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8" y="492125"/>
            <a:ext cx="8996362" cy="6777038"/>
          </a:xfrm>
          <a:prstGeom prst="rect">
            <a:avLst/>
          </a:prstGeom>
          <a:noFill/>
          <a:ln w="76200">
            <a:solidFill>
              <a:srgbClr val="1822CD"/>
            </a:solidFill>
            <a:miter lim="800000"/>
            <a:headEnd/>
            <a:tailEnd/>
          </a:ln>
          <a:effectLst>
            <a:outerShdw dist="40161" dir="1106097"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38339" name="Text Box 3">
            <a:extLst>
              <a:ext uri="{FF2B5EF4-FFF2-40B4-BE49-F238E27FC236}">
                <a16:creationId xmlns:a16="http://schemas.microsoft.com/office/drawing/2014/main" id="{D4CE2A49-65C1-954B-B299-B90D1D361DE4}"/>
              </a:ext>
            </a:extLst>
          </p:cNvPr>
          <p:cNvSpPr txBox="1">
            <a:spLocks noChangeArrowheads="1"/>
          </p:cNvSpPr>
          <p:nvPr/>
        </p:nvSpPr>
        <p:spPr bwMode="auto">
          <a:xfrm>
            <a:off x="9653588"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a:solidFill>
                  <a:srgbClr val="FFA27C"/>
                </a:solidFill>
              </a:rPr>
              <a:t> </a:t>
            </a:r>
          </a:p>
        </p:txBody>
      </p:sp>
      <p:sp>
        <p:nvSpPr>
          <p:cNvPr id="1038341" name="Rectangle 5">
            <a:extLst>
              <a:ext uri="{FF2B5EF4-FFF2-40B4-BE49-F238E27FC236}">
                <a16:creationId xmlns:a16="http://schemas.microsoft.com/office/drawing/2014/main" id="{27BE1C43-6126-2A46-925D-E56FEA2F59D2}"/>
              </a:ext>
            </a:extLst>
          </p:cNvPr>
          <p:cNvSpPr>
            <a:spLocks noChangeArrowheads="1"/>
          </p:cNvSpPr>
          <p:nvPr/>
        </p:nvSpPr>
        <p:spPr bwMode="auto">
          <a:xfrm>
            <a:off x="490538" y="476250"/>
            <a:ext cx="9021762" cy="6811963"/>
          </a:xfrm>
          <a:prstGeom prst="rect">
            <a:avLst/>
          </a:prstGeom>
          <a:solidFill>
            <a:schemeClr val="tx1">
              <a:alpha val="5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8342" name="Group 6">
            <a:extLst>
              <a:ext uri="{FF2B5EF4-FFF2-40B4-BE49-F238E27FC236}">
                <a16:creationId xmlns:a16="http://schemas.microsoft.com/office/drawing/2014/main" id="{3062014F-8987-6A43-B617-7D26208FDB7A}"/>
              </a:ext>
            </a:extLst>
          </p:cNvPr>
          <p:cNvGrpSpPr>
            <a:grpSpLocks/>
          </p:cNvGrpSpPr>
          <p:nvPr/>
        </p:nvGrpSpPr>
        <p:grpSpPr bwMode="auto">
          <a:xfrm>
            <a:off x="1252538" y="1524000"/>
            <a:ext cx="3700462" cy="4927600"/>
            <a:chOff x="789" y="960"/>
            <a:chExt cx="2331" cy="3104"/>
          </a:xfrm>
        </p:grpSpPr>
        <p:grpSp>
          <p:nvGrpSpPr>
            <p:cNvPr id="1038343" name="Group 7">
              <a:extLst>
                <a:ext uri="{FF2B5EF4-FFF2-40B4-BE49-F238E27FC236}">
                  <a16:creationId xmlns:a16="http://schemas.microsoft.com/office/drawing/2014/main" id="{EB0241F3-1D90-6C4E-B8AE-6CF94DE4D8E7}"/>
                </a:ext>
              </a:extLst>
            </p:cNvPr>
            <p:cNvGrpSpPr>
              <a:grpSpLocks/>
            </p:cNvGrpSpPr>
            <p:nvPr/>
          </p:nvGrpSpPr>
          <p:grpSpPr bwMode="auto">
            <a:xfrm>
              <a:off x="789" y="960"/>
              <a:ext cx="2331" cy="3104"/>
              <a:chOff x="736" y="822"/>
              <a:chExt cx="2331" cy="3104"/>
            </a:xfrm>
          </p:grpSpPr>
          <p:pic>
            <p:nvPicPr>
              <p:cNvPr id="1038344" name="Picture 8">
                <a:extLst>
                  <a:ext uri="{FF2B5EF4-FFF2-40B4-BE49-F238E27FC236}">
                    <a16:creationId xmlns:a16="http://schemas.microsoft.com/office/drawing/2014/main" id="{BAB69DF2-F21C-F34F-928C-19821A54352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 y="825"/>
                <a:ext cx="2296" cy="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8345" name="Rectangle 9">
                <a:extLst>
                  <a:ext uri="{FF2B5EF4-FFF2-40B4-BE49-F238E27FC236}">
                    <a16:creationId xmlns:a16="http://schemas.microsoft.com/office/drawing/2014/main" id="{4290EC2B-DE17-CA4D-A6F9-7F4CBF3A3ED6}"/>
                  </a:ext>
                </a:extLst>
              </p:cNvPr>
              <p:cNvSpPr>
                <a:spLocks noChangeArrowheads="1"/>
              </p:cNvSpPr>
              <p:nvPr/>
            </p:nvSpPr>
            <p:spPr bwMode="auto">
              <a:xfrm>
                <a:off x="742" y="822"/>
                <a:ext cx="2325" cy="3104"/>
              </a:xfrm>
              <a:prstGeom prst="rect">
                <a:avLst/>
              </a:prstGeom>
              <a:noFill/>
              <a:ln w="50800">
                <a:solidFill>
                  <a:srgbClr val="00279F"/>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1038346" name="Group 10">
              <a:extLst>
                <a:ext uri="{FF2B5EF4-FFF2-40B4-BE49-F238E27FC236}">
                  <a16:creationId xmlns:a16="http://schemas.microsoft.com/office/drawing/2014/main" id="{4350A3C5-F517-BD46-841A-8F30921F881C}"/>
                </a:ext>
              </a:extLst>
            </p:cNvPr>
            <p:cNvGrpSpPr>
              <a:grpSpLocks/>
            </p:cNvGrpSpPr>
            <p:nvPr/>
          </p:nvGrpSpPr>
          <p:grpSpPr bwMode="auto">
            <a:xfrm>
              <a:off x="2139" y="3193"/>
              <a:ext cx="536" cy="213"/>
              <a:chOff x="2139" y="3193"/>
              <a:chExt cx="536" cy="213"/>
            </a:xfrm>
          </p:grpSpPr>
          <p:sp>
            <p:nvSpPr>
              <p:cNvPr id="1038347" name="Rectangle 11">
                <a:extLst>
                  <a:ext uri="{FF2B5EF4-FFF2-40B4-BE49-F238E27FC236}">
                    <a16:creationId xmlns:a16="http://schemas.microsoft.com/office/drawing/2014/main" id="{05C38318-DCA8-8F43-87CD-2B5A83C30880}"/>
                  </a:ext>
                </a:extLst>
              </p:cNvPr>
              <p:cNvSpPr>
                <a:spLocks noChangeArrowheads="1"/>
              </p:cNvSpPr>
              <p:nvPr/>
            </p:nvSpPr>
            <p:spPr bwMode="auto">
              <a:xfrm rot="-88947">
                <a:off x="2139" y="3193"/>
                <a:ext cx="29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500" b="1">
                    <a:solidFill>
                      <a:schemeClr val="bg1"/>
                    </a:solidFill>
                    <a:latin typeface="Helvetica" pitchFamily="2" charset="0"/>
                  </a:rPr>
                  <a:t>Nahum</a:t>
                </a:r>
              </a:p>
            </p:txBody>
          </p:sp>
          <p:sp>
            <p:nvSpPr>
              <p:cNvPr id="1038348" name="Text Box 12">
                <a:extLst>
                  <a:ext uri="{FF2B5EF4-FFF2-40B4-BE49-F238E27FC236}">
                    <a16:creationId xmlns:a16="http://schemas.microsoft.com/office/drawing/2014/main" id="{BEACC313-33D7-6345-8EDE-AD3954CB9AFC}"/>
                  </a:ext>
                </a:extLst>
              </p:cNvPr>
              <p:cNvSpPr txBox="1">
                <a:spLocks noChangeArrowheads="1"/>
              </p:cNvSpPr>
              <p:nvPr/>
            </p:nvSpPr>
            <p:spPr bwMode="auto">
              <a:xfrm>
                <a:off x="2173" y="3227"/>
                <a:ext cx="502"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500" b="1">
                    <a:solidFill>
                      <a:schemeClr val="bg1"/>
                    </a:solidFill>
                    <a:latin typeface="Helvetica" pitchFamily="2" charset="0"/>
                  </a:rPr>
                  <a:t>(Niveveh)</a:t>
                </a:r>
              </a:p>
            </p:txBody>
          </p:sp>
          <p:sp>
            <p:nvSpPr>
              <p:cNvPr id="1038349" name="Rectangle 13">
                <a:extLst>
                  <a:ext uri="{FF2B5EF4-FFF2-40B4-BE49-F238E27FC236}">
                    <a16:creationId xmlns:a16="http://schemas.microsoft.com/office/drawing/2014/main" id="{C0EA802C-B91B-3446-BA89-609410C90039}"/>
                  </a:ext>
                </a:extLst>
              </p:cNvPr>
              <p:cNvSpPr>
                <a:spLocks noChangeArrowheads="1"/>
              </p:cNvSpPr>
              <p:nvPr/>
            </p:nvSpPr>
            <p:spPr bwMode="auto">
              <a:xfrm>
                <a:off x="2143" y="3302"/>
                <a:ext cx="457"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spcBef>
                    <a:spcPct val="50000"/>
                  </a:spcBef>
                </a:pPr>
                <a:r>
                  <a:rPr lang="en-US" altLang="en-US" sz="500" b="1">
                    <a:solidFill>
                      <a:schemeClr val="bg1"/>
                    </a:solidFill>
                    <a:latin typeface="Helvetica" pitchFamily="2" charset="0"/>
                  </a:rPr>
                  <a:t>Zefanya</a:t>
                </a:r>
              </a:p>
            </p:txBody>
          </p:sp>
        </p:grpSp>
      </p:grpSp>
      <p:sp>
        <p:nvSpPr>
          <p:cNvPr id="1038350" name="Text Box 14">
            <a:extLst>
              <a:ext uri="{FF2B5EF4-FFF2-40B4-BE49-F238E27FC236}">
                <a16:creationId xmlns:a16="http://schemas.microsoft.com/office/drawing/2014/main" id="{71C4855F-C800-644A-B3D9-88E39CCF23BD}"/>
              </a:ext>
            </a:extLst>
          </p:cNvPr>
          <p:cNvSpPr txBox="1">
            <a:spLocks noChangeArrowheads="1"/>
          </p:cNvSpPr>
          <p:nvPr/>
        </p:nvSpPr>
        <p:spPr bwMode="auto">
          <a:xfrm>
            <a:off x="5181600" y="1790700"/>
            <a:ext cx="3683000" cy="51911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800" b="1">
                <a:solidFill>
                  <a:schemeClr val="bg1"/>
                </a:solidFill>
                <a:latin typeface="Helvetica" pitchFamily="2" charset="0"/>
                <a:ea typeface="Helvetica" pitchFamily="2" charset="0"/>
                <a:cs typeface="Helvetica" pitchFamily="2" charset="0"/>
              </a:rPr>
              <a:t>KRONOLOGI</a:t>
            </a:r>
          </a:p>
        </p:txBody>
      </p:sp>
      <p:sp>
        <p:nvSpPr>
          <p:cNvPr id="1038351" name="Text Box 15">
            <a:extLst>
              <a:ext uri="{FF2B5EF4-FFF2-40B4-BE49-F238E27FC236}">
                <a16:creationId xmlns:a16="http://schemas.microsoft.com/office/drawing/2014/main" id="{ED7952EB-4269-5E40-8EF8-25F78EAA01CC}"/>
              </a:ext>
            </a:extLst>
          </p:cNvPr>
          <p:cNvSpPr txBox="1">
            <a:spLocks noChangeArrowheads="1"/>
          </p:cNvSpPr>
          <p:nvPr/>
        </p:nvSpPr>
        <p:spPr bwMode="auto">
          <a:xfrm>
            <a:off x="5156200" y="2882900"/>
            <a:ext cx="3619500" cy="94615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800" b="1">
                <a:solidFill>
                  <a:schemeClr val="bg1"/>
                </a:solidFill>
                <a:latin typeface="Helvetica" pitchFamily="2" charset="0"/>
                <a:ea typeface="Helvetica" pitchFamily="2" charset="0"/>
                <a:cs typeface="Helvetica" pitchFamily="2" charset="0"/>
              </a:rPr>
              <a:t>TAURAT DAN SEJARAH</a:t>
            </a:r>
          </a:p>
        </p:txBody>
      </p:sp>
      <p:sp>
        <p:nvSpPr>
          <p:cNvPr id="1038352" name="Text Box 16">
            <a:extLst>
              <a:ext uri="{FF2B5EF4-FFF2-40B4-BE49-F238E27FC236}">
                <a16:creationId xmlns:a16="http://schemas.microsoft.com/office/drawing/2014/main" id="{908AC591-6D98-2D4E-A912-63973EE88CC4}"/>
              </a:ext>
            </a:extLst>
          </p:cNvPr>
          <p:cNvSpPr txBox="1">
            <a:spLocks noChangeArrowheads="1"/>
          </p:cNvSpPr>
          <p:nvPr/>
        </p:nvSpPr>
        <p:spPr bwMode="auto">
          <a:xfrm>
            <a:off x="5156200" y="4165600"/>
            <a:ext cx="4406900" cy="51911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800" b="1">
                <a:solidFill>
                  <a:schemeClr val="bg1"/>
                </a:solidFill>
                <a:latin typeface="Helvetica" pitchFamily="2" charset="0"/>
                <a:ea typeface="Helvetica" pitchFamily="2" charset="0"/>
                <a:cs typeface="Helvetica" pitchFamily="2" charset="0"/>
              </a:rPr>
              <a:t>PUISI &amp; NABI-NABI</a:t>
            </a:r>
          </a:p>
        </p:txBody>
      </p:sp>
      <p:sp>
        <p:nvSpPr>
          <p:cNvPr id="1038353" name="Text Box 17">
            <a:extLst>
              <a:ext uri="{FF2B5EF4-FFF2-40B4-BE49-F238E27FC236}">
                <a16:creationId xmlns:a16="http://schemas.microsoft.com/office/drawing/2014/main" id="{7643EF26-4B4B-7C43-8DFB-CAF49704AA9A}"/>
              </a:ext>
            </a:extLst>
          </p:cNvPr>
          <p:cNvSpPr txBox="1">
            <a:spLocks noChangeArrowheads="1"/>
          </p:cNvSpPr>
          <p:nvPr/>
        </p:nvSpPr>
        <p:spPr bwMode="auto">
          <a:xfrm>
            <a:off x="5143500" y="5372100"/>
            <a:ext cx="4038600" cy="94615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800" b="1">
                <a:solidFill>
                  <a:schemeClr val="bg1"/>
                </a:solidFill>
                <a:latin typeface="Helvetica" pitchFamily="2" charset="0"/>
              </a:rPr>
              <a:t>ALAT BANTU INGATAN</a:t>
            </a:r>
          </a:p>
        </p:txBody>
      </p:sp>
      <p:sp>
        <p:nvSpPr>
          <p:cNvPr id="1038358" name="Line 22">
            <a:extLst>
              <a:ext uri="{FF2B5EF4-FFF2-40B4-BE49-F238E27FC236}">
                <a16:creationId xmlns:a16="http://schemas.microsoft.com/office/drawing/2014/main" id="{3004E400-52E2-D44B-8C54-C26FFB854018}"/>
              </a:ext>
            </a:extLst>
          </p:cNvPr>
          <p:cNvSpPr>
            <a:spLocks noChangeShapeType="1"/>
          </p:cNvSpPr>
          <p:nvPr/>
        </p:nvSpPr>
        <p:spPr bwMode="auto">
          <a:xfrm flipH="1" flipV="1">
            <a:off x="4802188" y="4803775"/>
            <a:ext cx="1096962" cy="461963"/>
          </a:xfrm>
          <a:prstGeom prst="line">
            <a:avLst/>
          </a:prstGeom>
          <a:noFill/>
          <a:ln w="76200">
            <a:solidFill>
              <a:schemeClr val="hlink"/>
            </a:solidFill>
            <a:prstDash val="sysDot"/>
            <a:round/>
            <a:headEnd/>
            <a:tailEnd/>
          </a:ln>
          <a:effectLst>
            <a:outerShdw dist="45791" dir="3378596"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38360" name="Rectangle 24">
            <a:extLst>
              <a:ext uri="{FF2B5EF4-FFF2-40B4-BE49-F238E27FC236}">
                <a16:creationId xmlns:a16="http://schemas.microsoft.com/office/drawing/2014/main" id="{8E12274E-9D0C-3149-93C9-2ED278EBF8C3}"/>
              </a:ext>
            </a:extLst>
          </p:cNvPr>
          <p:cNvSpPr>
            <a:spLocks noChangeArrowheads="1"/>
          </p:cNvSpPr>
          <p:nvPr/>
        </p:nvSpPr>
        <p:spPr bwMode="auto">
          <a:xfrm>
            <a:off x="6102350" y="3027363"/>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1000" b="1"/>
          </a:p>
        </p:txBody>
      </p:sp>
      <p:sp>
        <p:nvSpPr>
          <p:cNvPr id="1038361" name="Text Box 25">
            <a:extLst>
              <a:ext uri="{FF2B5EF4-FFF2-40B4-BE49-F238E27FC236}">
                <a16:creationId xmlns:a16="http://schemas.microsoft.com/office/drawing/2014/main" id="{7B03303B-2A7A-D34F-BF24-5012FE67EDE5}"/>
              </a:ext>
            </a:extLst>
          </p:cNvPr>
          <p:cNvSpPr txBox="1">
            <a:spLocks noChangeArrowheads="1"/>
          </p:cNvSpPr>
          <p:nvPr/>
        </p:nvSpPr>
        <p:spPr bwMode="auto">
          <a:xfrm>
            <a:off x="9015413" y="74771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b="1"/>
              <a:t>09</a:t>
            </a:r>
          </a:p>
        </p:txBody>
      </p:sp>
      <p:sp>
        <p:nvSpPr>
          <p:cNvPr id="1038356" name="AutoShape 20">
            <a:extLst>
              <a:ext uri="{FF2B5EF4-FFF2-40B4-BE49-F238E27FC236}">
                <a16:creationId xmlns:a16="http://schemas.microsoft.com/office/drawing/2014/main" id="{2BA9727C-6CE6-8F46-8E6F-157702537EB7}"/>
              </a:ext>
            </a:extLst>
          </p:cNvPr>
          <p:cNvSpPr>
            <a:spLocks noChangeArrowheads="1"/>
          </p:cNvSpPr>
          <p:nvPr/>
        </p:nvSpPr>
        <p:spPr bwMode="auto">
          <a:xfrm>
            <a:off x="3954463" y="3536950"/>
            <a:ext cx="879475" cy="2782888"/>
          </a:xfrm>
          <a:prstGeom prst="roundRect">
            <a:avLst>
              <a:gd name="adj" fmla="val 16667"/>
            </a:avLst>
          </a:prstGeom>
          <a:noFill/>
          <a:ln w="76200">
            <a:solidFill>
              <a:schemeClr val="hlink"/>
            </a:solidFill>
            <a:round/>
            <a:headEnd/>
            <a:tailEnd/>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38357" name="AutoShape 21">
            <a:extLst>
              <a:ext uri="{FF2B5EF4-FFF2-40B4-BE49-F238E27FC236}">
                <a16:creationId xmlns:a16="http://schemas.microsoft.com/office/drawing/2014/main" id="{3B447CC3-F65F-2D41-BE8C-3A1485E1BE13}"/>
              </a:ext>
            </a:extLst>
          </p:cNvPr>
          <p:cNvSpPr>
            <a:spLocks noChangeArrowheads="1"/>
          </p:cNvSpPr>
          <p:nvPr/>
        </p:nvSpPr>
        <p:spPr bwMode="auto">
          <a:xfrm>
            <a:off x="5018088" y="5281613"/>
            <a:ext cx="3473450" cy="1108075"/>
          </a:xfrm>
          <a:prstGeom prst="roundRect">
            <a:avLst>
              <a:gd name="adj" fmla="val 16667"/>
            </a:avLst>
          </a:prstGeom>
          <a:noFill/>
          <a:ln w="76200">
            <a:solidFill>
              <a:schemeClr val="hlink"/>
            </a:solidFill>
            <a:round/>
            <a:headEnd/>
            <a:tailEnd/>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1038357"/>
                                        </p:tgtEl>
                                        <p:attrNameLst>
                                          <p:attrName>style.visibility</p:attrName>
                                        </p:attrNameLst>
                                      </p:cBhvr>
                                      <p:to>
                                        <p:strVal val="visible"/>
                                      </p:to>
                                    </p:set>
                                    <p:animEffect transition="in" filter="wipe(right)">
                                      <p:cBhvr>
                                        <p:cTn id="7" dur="500"/>
                                        <p:tgtEl>
                                          <p:spTgt spid="1038357"/>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038358"/>
                                        </p:tgtEl>
                                        <p:attrNameLst>
                                          <p:attrName>style.visibility</p:attrName>
                                        </p:attrNameLst>
                                      </p:cBhvr>
                                      <p:to>
                                        <p:strVal val="visible"/>
                                      </p:to>
                                    </p:set>
                                    <p:animEffect transition="in" filter="wipe(right)">
                                      <p:cBhvr>
                                        <p:cTn id="11" dur="500"/>
                                        <p:tgtEl>
                                          <p:spTgt spid="1038358"/>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1038356"/>
                                        </p:tgtEl>
                                        <p:attrNameLst>
                                          <p:attrName>style.visibility</p:attrName>
                                        </p:attrNameLst>
                                      </p:cBhvr>
                                      <p:to>
                                        <p:strVal val="visible"/>
                                      </p:to>
                                    </p:set>
                                    <p:animEffect transition="in" filter="wipe(up)">
                                      <p:cBhvr>
                                        <p:cTn id="15" dur="500"/>
                                        <p:tgtEl>
                                          <p:spTgt spid="1038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Comic Sans MS" panose="030F0902030302020204"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Comic Sans MS" panose="030F0902030302020204" pitchFamily="66"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ALFA85-2:</Template>
  <TotalTime>13880</TotalTime>
  <Pages>40</Pages>
  <Words>10818</Words>
  <Application>Microsoft Macintosh PowerPoint</Application>
  <PresentationFormat>Custom</PresentationFormat>
  <Paragraphs>4304</Paragraphs>
  <Slides>87</Slides>
  <Notes>84</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87</vt:i4>
      </vt:variant>
    </vt:vector>
  </HeadingPairs>
  <TitlesOfParts>
    <vt:vector size="103" baseType="lpstr">
      <vt:lpstr>Times</vt:lpstr>
      <vt:lpstr>Arial</vt:lpstr>
      <vt:lpstr>Comic Sans MS</vt:lpstr>
      <vt:lpstr>Times New Roman</vt:lpstr>
      <vt:lpstr>Helvetica</vt:lpstr>
      <vt:lpstr>Helvetica BlackOblique</vt:lpstr>
      <vt:lpstr>Arial Black</vt:lpstr>
      <vt:lpstr>Kosher-Normal</vt:lpstr>
      <vt:lpstr>Kosher</vt:lpstr>
      <vt:lpstr/>
      <vt:lpstr>Engravers MT</vt:lpstr>
      <vt:lpstr>ＭＳ Ｐゴシック</vt:lpstr>
      <vt:lpstr>untitled 1</vt:lpstr>
      <vt:lpstr>6_untitled 1</vt:lpstr>
      <vt:lpstr>1_Orbit</vt:lpstr>
      <vt:lpstr>Microsoft ClipArt 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Link Intisari… Alkitab di BibleStudyDownloads.org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
  <dc:creator>john fryman</dc:creator>
  <cp:keywords/>
  <dc:description/>
  <cp:lastModifiedBy>Rick Griffith</cp:lastModifiedBy>
  <cp:revision>772</cp:revision>
  <cp:lastPrinted>2000-10-23T04:26:58Z</cp:lastPrinted>
  <dcterms:created xsi:type="dcterms:W3CDTF">1999-10-07T11:30:15Z</dcterms:created>
  <dcterms:modified xsi:type="dcterms:W3CDTF">2018-11-28T04:42:43Z</dcterms:modified>
</cp:coreProperties>
</file>