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656" r:id="rId2"/>
    <p:sldMasterId id="2147483658" r:id="rId3"/>
    <p:sldMasterId id="2147483660" r:id="rId4"/>
    <p:sldMasterId id="2147483662" r:id="rId5"/>
  </p:sldMasterIdLst>
  <p:notesMasterIdLst>
    <p:notesMasterId r:id="rId20"/>
  </p:notesMasterIdLst>
  <p:sldIdLst>
    <p:sldId id="259" r:id="rId6"/>
    <p:sldId id="272" r:id="rId7"/>
    <p:sldId id="267" r:id="rId8"/>
    <p:sldId id="274" r:id="rId9"/>
    <p:sldId id="275" r:id="rId10"/>
    <p:sldId id="265" r:id="rId11"/>
    <p:sldId id="261" r:id="rId12"/>
    <p:sldId id="268" r:id="rId13"/>
    <p:sldId id="258" r:id="rId14"/>
    <p:sldId id="269" r:id="rId15"/>
    <p:sldId id="264" r:id="rId16"/>
    <p:sldId id="263" r:id="rId17"/>
    <p:sldId id="273" r:id="rId18"/>
    <p:sldId id="270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122"/>
    <a:srgbClr val="F9F9F9"/>
    <a:srgbClr val="AF1E17"/>
    <a:srgbClr val="F8FF3E"/>
    <a:srgbClr val="B21F18"/>
    <a:srgbClr val="606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225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5" d="100"/>
        <a:sy n="145" d="100"/>
      </p:scale>
      <p:origin x="0" y="84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CD0EB46-E86C-C94A-91DD-185906747D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592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-128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87C73C9-91B6-FA4A-9878-EBBB8083FBD1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651D3AE-5FFF-B840-B12D-6F1F84F38C37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DDD21A9-6C30-FB4F-93C4-6BE8D4891BC9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952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548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42EA2CD-4552-7B47-B469-6D6732E2203F}" type="slidenum">
              <a:rPr lang="en-US" sz="1200">
                <a:solidFill>
                  <a:srgbClr val="000000"/>
                </a:solidFill>
              </a:rPr>
              <a:pPr/>
              <a:t>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0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Same slide for presentation 01.30 and 03.05 so translators may copy from one to the other</a:t>
            </a: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069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EF3F8EC-6264-AD4B-BEA7-1B0D98CB4C08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870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C0181EC-001D-5F4D-9A5F-DCFF405DCB60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FFFC751-9FF8-7B41-9571-3F6FB14FC3B0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7C44F12-0A67-814D-8427-E69D993E5C3C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13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Preaching</a:t>
            </a:r>
            <a:r>
              <a:rPr lang="en-US" sz="1200" b="0" baseline="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(</a:t>
            </a:r>
            <a:r>
              <a:rPr lang="en-US" sz="1200" b="0" baseline="0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</a:t>
            </a:r>
            <a:r>
              <a:rPr lang="en-US" sz="1200" b="0" baseline="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)</a:t>
            </a:r>
            <a:endParaRPr lang="en-US" sz="1200" b="0" dirty="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200" b="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Homiletics 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4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0D097-4E56-3448-A908-683AF27C4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08831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478FB-93E8-5A40-8695-FACBA911A9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43861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0820D-21CC-964B-BBC1-8E0BC1FE4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306460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969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810000"/>
            <a:ext cx="6400800" cy="1752600"/>
          </a:xfrm>
        </p:spPr>
        <p:txBody>
          <a:bodyPr/>
          <a:lstStyle>
            <a:lvl1pPr marL="0" indent="0" algn="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6127E7-9FB8-4F4F-941F-DFB711A16E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965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EEB994-45CF-0748-9E7E-E090C44545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22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CC3D58-C630-9F4D-996F-E3696E9424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7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D2077E-6D90-A641-92F4-AAAFC7D02F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670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F144F6-844B-7849-809E-916E7613B3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944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18638B-A23A-654F-A28B-F0F3227AC9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71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1E0D56-3CF4-D14A-BBB0-7A33937EC0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656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A91315-76B6-0B4C-BCFE-04875C75C0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63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934EF-EC4A-1E4A-AD52-F731FD167C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1871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3CCF3E-3089-FF41-9037-03408D13DE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231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A2523A-7854-BF41-8A98-96E41FA0BE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8195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1D64D2-E66F-974B-A221-1B35265BE7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246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57200" y="2362200"/>
            <a:ext cx="8305800" cy="1295400"/>
            <a:chOff x="288" y="192"/>
            <a:chExt cx="5232" cy="816"/>
          </a:xfrm>
        </p:grpSpPr>
        <p:sp>
          <p:nvSpPr>
            <p:cNvPr id="5" name="AutoShape 7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456" y="245"/>
              <a:ext cx="4896" cy="124"/>
            </a:xfrm>
            <a:custGeom>
              <a:avLst/>
              <a:gdLst>
                <a:gd name="T0" fmla="*/ 0 w 4952"/>
                <a:gd name="T1" fmla="*/ 139 h 166"/>
                <a:gd name="T2" fmla="*/ 244 w 4952"/>
                <a:gd name="T3" fmla="*/ 0 h 166"/>
                <a:gd name="T4" fmla="*/ 4712 w 4952"/>
                <a:gd name="T5" fmla="*/ 0 h 166"/>
                <a:gd name="T6" fmla="*/ 4952 w 4952"/>
                <a:gd name="T7" fmla="*/ 144 h 166"/>
                <a:gd name="T8" fmla="*/ 0 w 4952"/>
                <a:gd name="T9" fmla="*/ 13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450" y="342"/>
              <a:ext cx="4902" cy="98"/>
            </a:xfrm>
            <a:custGeom>
              <a:avLst/>
              <a:gdLst>
                <a:gd name="T0" fmla="*/ 6 w 4902"/>
                <a:gd name="T1" fmla="*/ 0 h 98"/>
                <a:gd name="T2" fmla="*/ 136 w 4902"/>
                <a:gd name="T3" fmla="*/ 98 h 98"/>
                <a:gd name="T4" fmla="*/ 4770 w 4902"/>
                <a:gd name="T5" fmla="*/ 84 h 98"/>
                <a:gd name="T6" fmla="*/ 4902 w 4902"/>
                <a:gd name="T7" fmla="*/ 6 h 98"/>
                <a:gd name="T8" fmla="*/ 6 w 4902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 flipV="1">
              <a:off x="408" y="672"/>
              <a:ext cx="4989" cy="288"/>
            </a:xfrm>
            <a:custGeom>
              <a:avLst/>
              <a:gdLst>
                <a:gd name="T0" fmla="*/ 0 w 4952"/>
                <a:gd name="T1" fmla="*/ 139 h 166"/>
                <a:gd name="T2" fmla="*/ 244 w 4952"/>
                <a:gd name="T3" fmla="*/ 0 h 166"/>
                <a:gd name="T4" fmla="*/ 4712 w 4952"/>
                <a:gd name="T5" fmla="*/ 0 h 166"/>
                <a:gd name="T6" fmla="*/ 4952 w 4952"/>
                <a:gd name="T7" fmla="*/ 144 h 166"/>
                <a:gd name="T8" fmla="*/ 0 w 4952"/>
                <a:gd name="T9" fmla="*/ 13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27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extLst/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2780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438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133600" y="6248400"/>
            <a:ext cx="48768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AF90B0E-F6DC-ED45-8C45-CC401B22EA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618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0F06D-58A0-6548-BDEF-C98764A03F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331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8B589-0FB8-3E4F-89A0-58AD29CCF1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179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091E1-B5E8-FB49-A026-17D4FDF5B9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59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C8018-DE01-A04C-BE64-64F4659188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661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B3A07-155D-5047-935C-5928EFD67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050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A21BE-88A8-C245-9C2C-5D0037800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01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20C36-5AE6-2943-9165-1EA985881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16760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AB5B1-BCC5-B04A-AA69-056D64831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2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B1634-2168-6A48-81BF-96F5B01D2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531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3214F-FDA3-DF42-ACF9-636846E06F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024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68300"/>
            <a:ext cx="207645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8300"/>
            <a:ext cx="607695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25401-BB8F-D748-BB38-7B65AF507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2175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inv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838200" y="1981200"/>
            <a:ext cx="6553200" cy="990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58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048000"/>
            <a:ext cx="6553200" cy="1219200"/>
          </a:xfrm>
        </p:spPr>
        <p:txBody>
          <a:bodyPr anchor="ctr"/>
          <a:lstStyle>
            <a:lvl1pPr marL="0" indent="0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C82E0-33AD-CB46-9C19-EC51B88D5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054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BEFC5-151E-0D40-A18C-ADCBEDEB0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9202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2611B-C969-524B-BF1C-AFFBEEFE1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447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3695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371600"/>
            <a:ext cx="3695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5C55E-F3C0-E94A-9491-B2A52A1F4B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200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4B2B4-8E23-5A4B-A87A-9900F6B347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9156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ADC4C-C8BC-A84F-9FE4-58E902D04B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963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D2D02-F9D8-1543-AA3A-938D27310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63088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71FEB-CC8E-8F46-B1F4-2470BEDE8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530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97CBD-B847-EE47-A6BF-8F3164DFD8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8064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E3BE4-2E82-C646-9FCB-D2E46556BB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1235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1A7A3-C37A-BE47-A3F9-50E5DA8FE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673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381000"/>
            <a:ext cx="18859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81000"/>
            <a:ext cx="55054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60040-3B87-7546-B799-D6016E117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217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255713" y="1371600"/>
            <a:ext cx="6629400" cy="20574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325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100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AA13B-EFB2-8C42-A728-51680E5AA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3101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9C6B3-A143-F64A-8FEA-1ACDB7DB3B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4620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C1B64-0F5B-3C43-AD3D-1D5EA01B2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152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6DFF2-9988-4149-94CF-BF58A98F52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00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4F335-8596-964C-BDA1-EDBB84B313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60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8F335-395B-6247-880F-92DA1C66EB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09392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40CCF-790D-A44E-ACF4-3FBC4BF1A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3836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88572-D97E-3E4C-BC15-3AD3A7B39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066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CD48B-2ABB-314A-B231-1D55ABBF1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1945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3DBB5-ABD8-EA4C-9003-2091E52C28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5508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D95CE-7DEB-E84C-B8F3-893C7ACE6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340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B5747-DF2F-9645-AC6F-2B7925A423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982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069D5-F5E6-E143-9547-536B545DB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180817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036C5-E8A3-5545-9CD1-0819C5A185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32013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A6A30-A41C-B34E-B0A6-7363F757D6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0104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7D362-6590-7E40-B3A0-3F4A1BAA6F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73469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5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B98FC40B-45C0-A042-9771-430DD78D51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8" r:id="rId1"/>
    <p:sldLayoutId id="2147484539" r:id="rId2"/>
    <p:sldLayoutId id="2147484540" r:id="rId3"/>
    <p:sldLayoutId id="2147484541" r:id="rId4"/>
    <p:sldLayoutId id="2147484542" r:id="rId5"/>
    <p:sldLayoutId id="2147484543" r:id="rId6"/>
    <p:sldLayoutId id="2147484544" r:id="rId7"/>
    <p:sldLayoutId id="2147484545" r:id="rId8"/>
    <p:sldLayoutId id="2147484546" r:id="rId9"/>
    <p:sldLayoutId id="2147484547" r:id="rId10"/>
    <p:sldLayoutId id="2147484548" r:id="rId11"/>
  </p:sldLayoutIdLst>
  <p:transition xmlns:p14="http://schemas.microsoft.com/office/powerpoint/2010/main"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+mj-ea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  <a:ea typeface="MS Pゴシック" charset="0"/>
                <a:cs typeface="MS Pゴシック" charset="0"/>
              </a:defRPr>
            </a:lvl1pPr>
          </a:lstStyle>
          <a:p>
            <a:fld id="{702F0D3B-2796-EC4F-BCF2-A7CC61A5953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9" r:id="rId1"/>
    <p:sldLayoutId id="2147484550" r:id="rId2"/>
    <p:sldLayoutId id="2147484551" r:id="rId3"/>
    <p:sldLayoutId id="2147484552" r:id="rId4"/>
    <p:sldLayoutId id="2147484553" r:id="rId5"/>
    <p:sldLayoutId id="2147484554" r:id="rId6"/>
    <p:sldLayoutId id="2147484555" r:id="rId7"/>
    <p:sldLayoutId id="2147484556" r:id="rId8"/>
    <p:sldLayoutId id="2147484557" r:id="rId9"/>
    <p:sldLayoutId id="2147484558" r:id="rId10"/>
    <p:sldLayoutId id="21474845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charset="0"/>
          <a:cs typeface="MS P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charset="0"/>
          <a:cs typeface="MS P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charset="0"/>
          <a:cs typeface="MS P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charset="0"/>
          <a:cs typeface="MS P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457200" y="304800"/>
            <a:ext cx="8305800" cy="1295400"/>
            <a:chOff x="288" y="192"/>
            <a:chExt cx="5232" cy="816"/>
          </a:xfrm>
        </p:grpSpPr>
        <p:sp>
          <p:nvSpPr>
            <p:cNvPr id="31747" name="AutoShape 3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748" name="AutoShape 4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749" name="Freeform 5"/>
            <p:cNvSpPr>
              <a:spLocks/>
            </p:cNvSpPr>
            <p:nvPr/>
          </p:nvSpPr>
          <p:spPr bwMode="auto">
            <a:xfrm>
              <a:off x="456" y="245"/>
              <a:ext cx="4896" cy="124"/>
            </a:xfrm>
            <a:custGeom>
              <a:avLst/>
              <a:gdLst>
                <a:gd name="T0" fmla="*/ 0 w 4952"/>
                <a:gd name="T1" fmla="*/ 139 h 166"/>
                <a:gd name="T2" fmla="*/ 244 w 4952"/>
                <a:gd name="T3" fmla="*/ 0 h 166"/>
                <a:gd name="T4" fmla="*/ 4712 w 4952"/>
                <a:gd name="T5" fmla="*/ 0 h 166"/>
                <a:gd name="T6" fmla="*/ 4952 w 4952"/>
                <a:gd name="T7" fmla="*/ 144 h 166"/>
                <a:gd name="T8" fmla="*/ 0 w 4952"/>
                <a:gd name="T9" fmla="*/ 13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750" name="Freeform 6"/>
            <p:cNvSpPr>
              <a:spLocks/>
            </p:cNvSpPr>
            <p:nvPr/>
          </p:nvSpPr>
          <p:spPr bwMode="auto">
            <a:xfrm>
              <a:off x="450" y="342"/>
              <a:ext cx="4902" cy="98"/>
            </a:xfrm>
            <a:custGeom>
              <a:avLst/>
              <a:gdLst>
                <a:gd name="T0" fmla="*/ 6 w 4902"/>
                <a:gd name="T1" fmla="*/ 0 h 98"/>
                <a:gd name="T2" fmla="*/ 136 w 4902"/>
                <a:gd name="T3" fmla="*/ 98 h 98"/>
                <a:gd name="T4" fmla="*/ 4770 w 4902"/>
                <a:gd name="T5" fmla="*/ 84 h 98"/>
                <a:gd name="T6" fmla="*/ 4902 w 4902"/>
                <a:gd name="T7" fmla="*/ 6 h 98"/>
                <a:gd name="T8" fmla="*/ 6 w 4902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751" name="Freeform 7"/>
            <p:cNvSpPr>
              <a:spLocks/>
            </p:cNvSpPr>
            <p:nvPr/>
          </p:nvSpPr>
          <p:spPr bwMode="auto">
            <a:xfrm flipV="1">
              <a:off x="408" y="672"/>
              <a:ext cx="4989" cy="288"/>
            </a:xfrm>
            <a:custGeom>
              <a:avLst/>
              <a:gdLst>
                <a:gd name="T0" fmla="*/ 0 w 4952"/>
                <a:gd name="T1" fmla="*/ 139 h 166"/>
                <a:gd name="T2" fmla="*/ 244 w 4952"/>
                <a:gd name="T3" fmla="*/ 0 h 166"/>
                <a:gd name="T4" fmla="*/ 4712 w 4952"/>
                <a:gd name="T5" fmla="*/ 0 h 166"/>
                <a:gd name="T6" fmla="*/ 4952 w 4952"/>
                <a:gd name="T7" fmla="*/ 144 h 166"/>
                <a:gd name="T8" fmla="*/ 0 w 4952"/>
                <a:gd name="T9" fmla="*/ 13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5603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683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4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305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75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3246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324600"/>
            <a:ext cx="3810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324600"/>
            <a:ext cx="2286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E42DBFE-AAA9-1A40-9FC8-EA0AAEC37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2" r:id="rId1"/>
    <p:sldLayoutId id="2147484560" r:id="rId2"/>
    <p:sldLayoutId id="2147484561" r:id="rId3"/>
    <p:sldLayoutId id="2147484562" r:id="rId4"/>
    <p:sldLayoutId id="2147484563" r:id="rId5"/>
    <p:sldLayoutId id="2147484564" r:id="rId6"/>
    <p:sldLayoutId id="2147484565" r:id="rId7"/>
    <p:sldLayoutId id="2147484566" r:id="rId8"/>
    <p:sldLayoutId id="2147484567" r:id="rId9"/>
    <p:sldLayoutId id="2147484568" r:id="rId10"/>
    <p:sldLayoutId id="21474845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20000"/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81000"/>
            <a:ext cx="754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543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8882FA2-1F19-C54E-94E9-4F17AD4FB0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03" r:id="rId1"/>
    <p:sldLayoutId id="2147484570" r:id="rId2"/>
    <p:sldLayoutId id="2147484571" r:id="rId3"/>
    <p:sldLayoutId id="2147484572" r:id="rId4"/>
    <p:sldLayoutId id="2147484573" r:id="rId5"/>
    <p:sldLayoutId id="2147484574" r:id="rId6"/>
    <p:sldLayoutId id="2147484575" r:id="rId7"/>
    <p:sldLayoutId id="2147484576" r:id="rId8"/>
    <p:sldLayoutId id="2147484577" r:id="rId9"/>
    <p:sldLayoutId id="2147484578" r:id="rId10"/>
    <p:sldLayoutId id="214748457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12700" dist="12699" dir="10200039" algn="ctr" rotWithShape="0">
              <a:srgbClr val="FFFFFF">
                <a:alpha val="75000"/>
              </a:srgbClr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blurRad="12700" dist="12699" dir="10200039" algn="ctr" rotWithShape="0">
              <a:srgbClr val="FFFFFF">
                <a:alpha val="75000"/>
              </a:srgb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Trebuchet MS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fld id="{9AF300B3-177D-ED48-B9BE-2FD05B5F88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0" r:id="rId1"/>
    <p:sldLayoutId id="2147484581" r:id="rId2"/>
    <p:sldLayoutId id="2147484582" r:id="rId3"/>
    <p:sldLayoutId id="2147484583" r:id="rId4"/>
    <p:sldLayoutId id="2147484584" r:id="rId5"/>
    <p:sldLayoutId id="2147484585" r:id="rId6"/>
    <p:sldLayoutId id="2147484586" r:id="rId7"/>
    <p:sldLayoutId id="2147484587" r:id="rId8"/>
    <p:sldLayoutId id="2147484588" r:id="rId9"/>
    <p:sldLayoutId id="2147484589" r:id="rId10"/>
    <p:sldLayoutId id="21474845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ヒラギノ角ゴ Pro W3" charset="0"/>
          <a:cs typeface="ヒラギノ角ゴ Pro W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ヒラギノ角ゴ Pro W3" charset="0"/>
          <a:cs typeface="ヒラギノ角ゴ Pro W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ヒラギノ角ゴ Pro W3" charset="0"/>
          <a:cs typeface="ヒラギノ角ゴ Pro W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ヒラギノ角ゴ Pro W3" charset="0"/>
          <a:cs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ヒラギノ角ゴ Pro W3" charset="0"/>
          <a:cs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ヒラギノ角ゴ Pro W3" charset="0"/>
          <a:cs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ヒラギノ角ゴ Pro W3" charset="0"/>
          <a:cs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s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s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s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76200"/>
            <a:ext cx="9144000" cy="3810000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 b="1" dirty="0" err="1" smtClean="0">
                <a:solidFill>
                  <a:srgbClr val="F9F9F9"/>
                </a:solidFill>
                <a:effectLst>
                  <a:glow rad="177800">
                    <a:schemeClr val="tx1">
                      <a:lumMod val="95000"/>
                      <a:lumOff val="5000"/>
                    </a:schemeClr>
                  </a:glow>
                </a:effectLst>
              </a:rPr>
              <a:t>Mga</a:t>
            </a:r>
            <a:r>
              <a:rPr lang="en-US" sz="7200" b="1" dirty="0" smtClean="0">
                <a:solidFill>
                  <a:srgbClr val="F9F9F9"/>
                </a:solidFill>
                <a:effectLst>
                  <a:glow rad="177800">
                    <a:schemeClr val="tx1">
                      <a:lumMod val="95000"/>
                      <a:lumOff val="5000"/>
                    </a:schemeClr>
                  </a:glow>
                </a:effectLst>
              </a:rPr>
              <a:t> </a:t>
            </a:r>
            <a:r>
              <a:rPr lang="en-US" sz="7200" b="1" dirty="0" err="1" smtClean="0">
                <a:solidFill>
                  <a:srgbClr val="F9F9F9"/>
                </a:solidFill>
                <a:effectLst>
                  <a:glow rad="177800">
                    <a:schemeClr val="tx1">
                      <a:lumMod val="95000"/>
                      <a:lumOff val="5000"/>
                    </a:schemeClr>
                  </a:glow>
                </a:effectLst>
              </a:rPr>
              <a:t>Paagi</a:t>
            </a:r>
            <a:r>
              <a:rPr lang="en-US" sz="7200" b="1" dirty="0" smtClean="0">
                <a:solidFill>
                  <a:srgbClr val="F9F9F9"/>
                </a:solidFill>
                <a:effectLst>
                  <a:glow rad="177800">
                    <a:schemeClr val="tx1">
                      <a:lumMod val="95000"/>
                      <a:lumOff val="5000"/>
                    </a:schemeClr>
                  </a:glow>
                </a:effectLst>
              </a:rPr>
              <a:t> </a:t>
            </a:r>
            <a:r>
              <a:rPr lang="en-US" sz="7200" b="1" dirty="0" err="1" smtClean="0">
                <a:solidFill>
                  <a:srgbClr val="F9F9F9"/>
                </a:solidFill>
                <a:effectLst>
                  <a:glow rad="177800">
                    <a:schemeClr val="tx1">
                      <a:lumMod val="95000"/>
                      <a:lumOff val="5000"/>
                    </a:schemeClr>
                  </a:glow>
                </a:effectLst>
              </a:rPr>
              <a:t>sa</a:t>
            </a:r>
            <a:r>
              <a:rPr lang="en-US" sz="7200" b="1" dirty="0" smtClean="0">
                <a:solidFill>
                  <a:srgbClr val="F9F9F9"/>
                </a:solidFill>
                <a:effectLst>
                  <a:glow rad="177800">
                    <a:schemeClr val="tx1">
                      <a:lumMod val="95000"/>
                      <a:lumOff val="5000"/>
                    </a:schemeClr>
                  </a:glow>
                </a:effectLst>
              </a:rPr>
              <a:t> </a:t>
            </a:r>
            <a:r>
              <a:rPr lang="en-US" sz="7200" b="1" dirty="0" err="1" smtClean="0">
                <a:solidFill>
                  <a:srgbClr val="F9F9F9"/>
                </a:solidFill>
                <a:effectLst>
                  <a:glow rad="177800">
                    <a:schemeClr val="tx1">
                      <a:lumMod val="95000"/>
                      <a:lumOff val="5000"/>
                    </a:schemeClr>
                  </a:glow>
                </a:effectLst>
              </a:rPr>
              <a:t>Pagsalaysay</a:t>
            </a:r>
            <a:r>
              <a:rPr lang="en-US" sz="7200" b="1" dirty="0" smtClean="0">
                <a:solidFill>
                  <a:srgbClr val="F9F9F9"/>
                </a:solidFill>
                <a:effectLst>
                  <a:glow rad="177800">
                    <a:schemeClr val="tx1">
                      <a:lumMod val="95000"/>
                      <a:lumOff val="5000"/>
                    </a:schemeClr>
                  </a:glow>
                </a:effectLst>
              </a:rPr>
              <a:t> sang </a:t>
            </a:r>
            <a:r>
              <a:rPr lang="en-US" sz="7200" b="1" dirty="0" err="1" smtClean="0">
                <a:solidFill>
                  <a:srgbClr val="F9F9F9"/>
                </a:solidFill>
                <a:effectLst>
                  <a:glow rad="177800">
                    <a:schemeClr val="tx1">
                      <a:lumMod val="95000"/>
                      <a:lumOff val="5000"/>
                    </a:schemeClr>
                  </a:glow>
                </a:effectLst>
              </a:rPr>
              <a:t>mga</a:t>
            </a:r>
            <a:r>
              <a:rPr lang="en-US" sz="7200" b="1" dirty="0" smtClean="0">
                <a:solidFill>
                  <a:srgbClr val="F9F9F9"/>
                </a:solidFill>
                <a:effectLst>
                  <a:glow rad="177800">
                    <a:schemeClr val="tx1">
                      <a:lumMod val="95000"/>
                      <a:lumOff val="5000"/>
                    </a:schemeClr>
                  </a:glow>
                </a:effectLst>
              </a:rPr>
              <a:t> </a:t>
            </a:r>
            <a:r>
              <a:rPr lang="en-US" sz="7200" b="1" dirty="0" err="1" smtClean="0">
                <a:solidFill>
                  <a:srgbClr val="F9F9F9"/>
                </a:solidFill>
                <a:effectLst>
                  <a:glow rad="177800">
                    <a:schemeClr val="tx1">
                      <a:lumMod val="95000"/>
                      <a:lumOff val="5000"/>
                    </a:schemeClr>
                  </a:glow>
                </a:effectLst>
              </a:rPr>
              <a:t>Ideya</a:t>
            </a:r>
            <a:endParaRPr lang="en-US" sz="3600" dirty="0">
              <a:solidFill>
                <a:srgbClr val="F9F9F9"/>
              </a:solidFill>
              <a:effectLst>
                <a:glow rad="177800">
                  <a:schemeClr val="tx1">
                    <a:lumMod val="95000"/>
                    <a:lumOff val="5000"/>
                  </a:schemeClr>
                </a:glow>
              </a:effectLst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8467725" y="115888"/>
            <a:ext cx="523875" cy="4572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smtClean="0">
                <a:solidFill>
                  <a:srgbClr val="F9F9F9"/>
                </a:solidFill>
              </a:rPr>
              <a:t>10</a:t>
            </a:r>
            <a:endParaRPr lang="en-US" smtClean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50825" y="3814763"/>
            <a:ext cx="8763000" cy="2000548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b="1" dirty="0" err="1" smtClean="0">
                <a:solidFill>
                  <a:srgbClr val="F9F9F9"/>
                </a:solidFill>
              </a:rPr>
              <a:t>Maayo</a:t>
            </a:r>
            <a:r>
              <a:rPr lang="en-US" sz="2800" b="1" dirty="0" smtClean="0">
                <a:solidFill>
                  <a:srgbClr val="F9F9F9"/>
                </a:solidFill>
              </a:rPr>
              <a:t> </a:t>
            </a:r>
            <a:r>
              <a:rPr lang="en-US" sz="2800" b="1" dirty="0" err="1" smtClean="0">
                <a:solidFill>
                  <a:srgbClr val="F9F9F9"/>
                </a:solidFill>
              </a:rPr>
              <a:t>nga</a:t>
            </a:r>
            <a:r>
              <a:rPr lang="en-US" sz="2800" b="1" dirty="0" smtClean="0">
                <a:solidFill>
                  <a:srgbClr val="F9F9F9"/>
                </a:solidFill>
              </a:rPr>
              <a:t> </a:t>
            </a:r>
            <a:r>
              <a:rPr lang="en-US" sz="2800" b="1" dirty="0" err="1" smtClean="0">
                <a:solidFill>
                  <a:srgbClr val="F9F9F9"/>
                </a:solidFill>
              </a:rPr>
              <a:t>pag</a:t>
            </a:r>
            <a:r>
              <a:rPr lang="en-US" sz="2800" b="1" dirty="0" smtClean="0">
                <a:solidFill>
                  <a:srgbClr val="F9F9F9"/>
                </a:solidFill>
              </a:rPr>
              <a:t> </a:t>
            </a:r>
            <a:r>
              <a:rPr lang="en-US" sz="2800" b="1" dirty="0" err="1" smtClean="0">
                <a:solidFill>
                  <a:srgbClr val="F9F9F9"/>
                </a:solidFill>
              </a:rPr>
              <a:t>giya</a:t>
            </a:r>
            <a:r>
              <a:rPr lang="en-US" sz="2800" b="1" dirty="0" smtClean="0">
                <a:solidFill>
                  <a:srgbClr val="F9F9F9"/>
                </a:solidFill>
              </a:rPr>
              <a:t> </a:t>
            </a:r>
            <a:r>
              <a:rPr lang="en-US" sz="2800" b="1" dirty="0" err="1" smtClean="0">
                <a:solidFill>
                  <a:srgbClr val="F9F9F9"/>
                </a:solidFill>
              </a:rPr>
              <a:t>ni</a:t>
            </a:r>
            <a:r>
              <a:rPr lang="en-US" sz="2800" b="1" dirty="0" smtClean="0">
                <a:solidFill>
                  <a:srgbClr val="F9F9F9"/>
                </a:solidFill>
              </a:rPr>
              <a:t> Richard Borden in 1935 </a:t>
            </a:r>
            <a:r>
              <a:rPr lang="en-US" sz="3200" b="1" dirty="0" smtClean="0">
                <a:solidFill>
                  <a:srgbClr val="F9F9F9"/>
                </a:solidFill>
              </a:rPr>
              <a:t/>
            </a:r>
            <a:br>
              <a:rPr lang="en-US" sz="3200" b="1" dirty="0" smtClean="0">
                <a:solidFill>
                  <a:srgbClr val="F9F9F9"/>
                </a:solidFill>
              </a:rPr>
            </a:br>
            <a:r>
              <a:rPr lang="en-US" sz="3200" b="1" i="1" dirty="0" smtClean="0">
                <a:solidFill>
                  <a:srgbClr val="F9F9F9"/>
                </a:solidFill>
              </a:rPr>
              <a:t>• </a:t>
            </a:r>
            <a:r>
              <a:rPr lang="en-US" sz="2800" b="1" i="1" dirty="0" err="1" smtClean="0">
                <a:solidFill>
                  <a:srgbClr val="F9F9F9"/>
                </a:solidFill>
              </a:rPr>
              <a:t>Maayo</a:t>
            </a:r>
            <a:r>
              <a:rPr lang="en-US" sz="2800" b="1" i="1" dirty="0" smtClean="0">
                <a:solidFill>
                  <a:srgbClr val="F9F9F9"/>
                </a:solidFill>
              </a:rPr>
              <a:t> </a:t>
            </a:r>
            <a:r>
              <a:rPr lang="en-US" sz="2800" b="1" i="1" dirty="0" err="1" smtClean="0">
                <a:solidFill>
                  <a:srgbClr val="F9F9F9"/>
                </a:solidFill>
              </a:rPr>
              <a:t>sa</a:t>
            </a:r>
            <a:r>
              <a:rPr lang="en-US" sz="2800" b="1" i="1" dirty="0" smtClean="0">
                <a:solidFill>
                  <a:srgbClr val="F9F9F9"/>
                </a:solidFill>
              </a:rPr>
              <a:t> </a:t>
            </a:r>
            <a:r>
              <a:rPr lang="en-US" sz="2800" b="1" i="1" dirty="0" err="1" smtClean="0">
                <a:solidFill>
                  <a:srgbClr val="F9F9F9"/>
                </a:solidFill>
              </a:rPr>
              <a:t>tanan</a:t>
            </a:r>
            <a:r>
              <a:rPr lang="en-US" sz="2800" b="1" i="1" dirty="0" smtClean="0">
                <a:solidFill>
                  <a:srgbClr val="F9F9F9"/>
                </a:solidFill>
              </a:rPr>
              <a:t> </a:t>
            </a:r>
            <a:r>
              <a:rPr lang="en-US" sz="2800" b="1" i="1" dirty="0" err="1" smtClean="0">
                <a:solidFill>
                  <a:srgbClr val="F9F9F9"/>
                </a:solidFill>
              </a:rPr>
              <a:t>nga</a:t>
            </a:r>
            <a:r>
              <a:rPr lang="en-US" sz="2800" b="1" i="1" dirty="0" smtClean="0">
                <a:solidFill>
                  <a:srgbClr val="F9F9F9"/>
                </a:solidFill>
              </a:rPr>
              <a:t> </a:t>
            </a:r>
            <a:r>
              <a:rPr lang="en-US" sz="2800" b="1" i="1" dirty="0" err="1" smtClean="0">
                <a:solidFill>
                  <a:srgbClr val="F9F9F9"/>
                </a:solidFill>
              </a:rPr>
              <a:t>pagsalaysay</a:t>
            </a:r>
            <a:r>
              <a:rPr lang="en-US" sz="2800" b="1" i="1" dirty="0" smtClean="0">
                <a:solidFill>
                  <a:srgbClr val="F9F9F9"/>
                </a:solidFill>
              </a:rPr>
              <a:t> </a:t>
            </a:r>
            <a:r>
              <a:rPr lang="en-US" sz="2800" b="1" i="1" dirty="0" err="1" smtClean="0">
                <a:solidFill>
                  <a:srgbClr val="F9F9F9"/>
                </a:solidFill>
              </a:rPr>
              <a:t>kag</a:t>
            </a:r>
            <a:r>
              <a:rPr lang="en-US" sz="2800" b="1" i="1" dirty="0" smtClean="0">
                <a:solidFill>
                  <a:srgbClr val="F9F9F9"/>
                </a:solidFill>
              </a:rPr>
              <a:t> </a:t>
            </a:r>
            <a:r>
              <a:rPr lang="en-US" sz="2800" b="1" i="1" dirty="0" err="1" smtClean="0">
                <a:solidFill>
                  <a:srgbClr val="F9F9F9"/>
                </a:solidFill>
              </a:rPr>
              <a:t>pagsulat</a:t>
            </a:r>
            <a:endParaRPr lang="en-US" sz="2000" i="1" dirty="0" smtClean="0">
              <a:solidFill>
                <a:srgbClr val="F9F9F9"/>
              </a:solidFill>
            </a:endParaRPr>
          </a:p>
          <a:p>
            <a:pPr>
              <a:defRPr/>
            </a:pPr>
            <a:endParaRPr lang="en-US" dirty="0" smtClean="0">
              <a:solidFill>
                <a:srgbClr val="F9F9F9"/>
              </a:solidFill>
            </a:endParaRPr>
          </a:p>
          <a:p>
            <a:pPr>
              <a:defRPr/>
            </a:pPr>
            <a:r>
              <a:rPr lang="en-US" sz="2000" b="1" i="1" dirty="0" err="1" smtClean="0">
                <a:solidFill>
                  <a:srgbClr val="F9F9F9"/>
                </a:solidFill>
              </a:rPr>
              <a:t>Nanahungod</a:t>
            </a:r>
            <a:r>
              <a:rPr lang="en-US" sz="2000" b="1" i="1" dirty="0" smtClean="0">
                <a:solidFill>
                  <a:srgbClr val="F9F9F9"/>
                </a:solidFill>
              </a:rPr>
              <a:t> </a:t>
            </a:r>
            <a:r>
              <a:rPr lang="en-US" sz="2000" b="1" i="1" dirty="0" err="1" smtClean="0">
                <a:solidFill>
                  <a:srgbClr val="F9F9F9"/>
                </a:solidFill>
              </a:rPr>
              <a:t>sa</a:t>
            </a:r>
            <a:r>
              <a:rPr lang="en-US" sz="2000" b="1" i="1" dirty="0" smtClean="0">
                <a:solidFill>
                  <a:srgbClr val="F9F9F9"/>
                </a:solidFill>
              </a:rPr>
              <a:t> </a:t>
            </a:r>
            <a:r>
              <a:rPr lang="en-US" sz="2000" b="1" i="1" dirty="0" err="1" smtClean="0">
                <a:solidFill>
                  <a:srgbClr val="F9F9F9"/>
                </a:solidFill>
              </a:rPr>
              <a:t>pareho</a:t>
            </a:r>
            <a:r>
              <a:rPr lang="en-US" sz="2000" b="1" i="1" dirty="0" smtClean="0">
                <a:solidFill>
                  <a:srgbClr val="F9F9F9"/>
                </a:solidFill>
              </a:rPr>
              <a:t> </a:t>
            </a:r>
            <a:r>
              <a:rPr lang="en-US" sz="2000" b="1" i="1" dirty="0" err="1" smtClean="0">
                <a:solidFill>
                  <a:srgbClr val="F9F9F9"/>
                </a:solidFill>
              </a:rPr>
              <a:t>nga</a:t>
            </a:r>
            <a:r>
              <a:rPr lang="en-US" sz="2000" b="1" i="1" dirty="0" smtClean="0">
                <a:solidFill>
                  <a:srgbClr val="F9F9F9"/>
                </a:solidFill>
              </a:rPr>
              <a:t> </a:t>
            </a:r>
            <a:r>
              <a:rPr lang="en-US" sz="2000" b="1" i="1" dirty="0" err="1" smtClean="0">
                <a:solidFill>
                  <a:srgbClr val="F9F9F9"/>
                </a:solidFill>
              </a:rPr>
              <a:t>libro</a:t>
            </a:r>
            <a:r>
              <a:rPr lang="en-US" sz="2000" b="1" i="1" dirty="0" smtClean="0">
                <a:solidFill>
                  <a:srgbClr val="F9F9F9"/>
                </a:solidFill>
              </a:rPr>
              <a:t/>
            </a:r>
            <a:br>
              <a:rPr lang="en-US" sz="2000" b="1" i="1" dirty="0" smtClean="0">
                <a:solidFill>
                  <a:srgbClr val="F9F9F9"/>
                </a:solidFill>
              </a:rPr>
            </a:br>
            <a:r>
              <a:rPr lang="en-US" sz="2000" b="1" i="1" dirty="0" smtClean="0">
                <a:solidFill>
                  <a:srgbClr val="F9F9F9"/>
                </a:solidFill>
              </a:rPr>
              <a:t>(Fairfield, NJ: The Economics Press, 1935)</a:t>
            </a:r>
            <a:endParaRPr lang="en-US" dirty="0" smtClean="0">
              <a:solidFill>
                <a:srgbClr val="F9F9F9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211638" y="6149975"/>
            <a:ext cx="49323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rgbClr val="F9F9F9"/>
                </a:solidFill>
                <a:latin typeface="Arial"/>
                <a:ea typeface="ＭＳ Ｐゴシック" charset="-128"/>
                <a:cs typeface="Arial"/>
              </a:rPr>
              <a:t>Dr. Rick Griffith, Singapore Bible College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 smtClean="0">
                <a:solidFill>
                  <a:srgbClr val="F9F9F9"/>
                </a:solidFill>
                <a:latin typeface="Arial"/>
                <a:ea typeface="ＭＳ Ｐゴシック" charset="-128"/>
                <a:cs typeface="Arial"/>
              </a:rPr>
              <a:t>BibleStudyDownloads.org</a:t>
            </a:r>
            <a:endParaRPr lang="en-US" sz="1800" b="1" kern="0" dirty="0">
              <a:solidFill>
                <a:srgbClr val="F9F9F9"/>
              </a:solidFill>
              <a:latin typeface="Arial"/>
              <a:ea typeface="ＭＳ Ｐゴシック" charset="-128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008"/>
            <a:ext cx="9144000" cy="764704"/>
          </a:xfrm>
          <a:extLst/>
        </p:spPr>
        <p:txBody>
          <a:bodyPr/>
          <a:lstStyle/>
          <a:p>
            <a:pPr>
              <a:defRPr/>
            </a:pPr>
            <a:r>
              <a:rPr lang="en-US" b="1" kern="1200" dirty="0" err="1" smtClean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Paano</a:t>
            </a:r>
            <a:r>
              <a:rPr lang="en-US" b="1" kern="1200" dirty="0" smtClean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</a:t>
            </a:r>
            <a:r>
              <a:rPr lang="en-US" b="1" kern="1200" dirty="0" err="1" smtClean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isalaysay</a:t>
            </a:r>
            <a:r>
              <a:rPr lang="en-US" b="1" kern="1200" dirty="0" smtClean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</a:t>
            </a:r>
            <a:r>
              <a:rPr lang="en-US" b="1" kern="1200" dirty="0" err="1" smtClean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ang</a:t>
            </a:r>
            <a:r>
              <a:rPr lang="en-US" b="1" kern="1200" dirty="0" smtClean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</a:t>
            </a:r>
            <a:r>
              <a:rPr lang="en-US" b="1" kern="1200" dirty="0" err="1" smtClean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sugilanon</a:t>
            </a:r>
            <a:r>
              <a:rPr lang="en-US" b="1" kern="1200" dirty="0" smtClean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?</a:t>
            </a:r>
            <a:endParaRPr lang="en-US" b="1" kern="1200" dirty="0">
              <a:solidFill>
                <a:schemeClr val="bg1"/>
              </a:solidFill>
              <a:effectLst>
                <a:glow rad="139700">
                  <a:schemeClr val="tx1"/>
                </a:glo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-108520" y="2204864"/>
            <a:ext cx="914400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(</a:t>
            </a:r>
            <a:r>
              <a:rPr lang="en-US" b="1" dirty="0" err="1" smtClean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Pagsalaysay</a:t>
            </a:r>
            <a:r>
              <a:rPr lang="en-US" b="1" dirty="0" smtClean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)</a:t>
            </a:r>
            <a:endParaRPr lang="en-US" b="1" dirty="0">
              <a:solidFill>
                <a:schemeClr val="bg1"/>
              </a:solidFill>
              <a:effectLst>
                <a:glow rad="139700">
                  <a:schemeClr val="tx1"/>
                </a:glo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8442325" y="39688"/>
            <a:ext cx="701675" cy="4572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smtClean="0"/>
              <a:t>11a</a:t>
            </a:r>
            <a:endParaRPr lang="en-US" smtClean="0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81000"/>
            <a:ext cx="8382000" cy="762000"/>
          </a:xfrm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2800" b="1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sz="28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Layi</a:t>
            </a:r>
            <a:r>
              <a:rPr lang="en-US" sz="2800" b="1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sang </a:t>
            </a:r>
            <a:r>
              <a:rPr lang="en-US" sz="2800" b="1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tigpalamati</a:t>
            </a:r>
            <a:r>
              <a:rPr lang="en-US" sz="2800" b="1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parte </a:t>
            </a:r>
            <a:r>
              <a:rPr lang="en-US" sz="2800" b="1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sz="2800" b="1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b="1" u="sng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Phraseology</a:t>
            </a:r>
            <a:endParaRPr lang="en-US" sz="36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838200" y="1412875"/>
            <a:ext cx="8305800" cy="52322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b="1" dirty="0" err="1" smtClean="0"/>
              <a:t>Ang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mga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tinaga</a:t>
            </a:r>
            <a:r>
              <a:rPr lang="en-US" sz="2800" b="1" dirty="0" smtClean="0"/>
              <a:t> sang </a:t>
            </a:r>
            <a:r>
              <a:rPr lang="en-US" sz="2800" b="1" dirty="0" err="1" smtClean="0"/>
              <a:t>imo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mensahe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dapat</a:t>
            </a:r>
            <a:r>
              <a:rPr lang="en-US" sz="2800" b="1" dirty="0" smtClean="0"/>
              <a:t>…</a:t>
            </a:r>
            <a:endParaRPr lang="en-US" sz="2800" b="1" dirty="0" smtClean="0">
              <a:latin typeface="Times" charset="0"/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838200" y="2251075"/>
            <a:ext cx="7837488" cy="403187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02235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712788" indent="-712788">
              <a:buFont typeface="Arial" charset="0"/>
              <a:buAutoNum type="alphaUcPeriod"/>
              <a:defRPr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Wala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sang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sugilanon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nagakabagay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12788" indent="-712788">
              <a:buFont typeface="Arial" charset="0"/>
              <a:buAutoNum type="alphaUcPeriod"/>
              <a:defRPr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Maayo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aplikar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sang grammar</a:t>
            </a:r>
          </a:p>
          <a:p>
            <a:pPr marL="712788" indent="-712788">
              <a:buFont typeface="Arial" charset="0"/>
              <a:buAutoNum type="alphaUcPeriod"/>
              <a:defRPr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Nagasugilanon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tigpalamati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12788" indent="-712788">
              <a:buFont typeface="Arial" charset="0"/>
              <a:buAutoNum type="alphaUcPeriod"/>
              <a:defRPr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Nagakabagay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712788" indent="-712788">
              <a:buFont typeface="Arial" charset="0"/>
              <a:buAutoNum type="alphaUcPeriod"/>
              <a:defRPr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Nagapahiwatig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sang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larawan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12788" indent="-712788">
              <a:buFont typeface="Arial" charset="0"/>
              <a:buAutoNum type="alphaUcPeriod"/>
              <a:defRPr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klaro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65" name="Text Box 7"/>
          <p:cNvSpPr txBox="1">
            <a:spLocks noChangeArrowheads="1"/>
          </p:cNvSpPr>
          <p:nvPr/>
        </p:nvSpPr>
        <p:spPr bwMode="auto">
          <a:xfrm>
            <a:off x="1981200" y="6400800"/>
            <a:ext cx="7164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Richard Borden, </a:t>
            </a:r>
            <a:r>
              <a:rPr lang="en-US" i="1"/>
              <a:t>How to Communicate Ideas</a:t>
            </a:r>
            <a:r>
              <a:rPr lang="en-US"/>
              <a:t>, 15-20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7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7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-1128713"/>
            <a:ext cx="777240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Sleepers</a:t>
            </a:r>
          </a:p>
        </p:txBody>
      </p:sp>
      <p:pic>
        <p:nvPicPr>
          <p:cNvPr id="9421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9159875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260350"/>
            <a:ext cx="4124325" cy="3540125"/>
          </a:xfrm>
          <a:prstGeom prst="rect">
            <a:avLst/>
          </a:prstGeom>
          <a:noFill/>
          <a:ln w="76200">
            <a:solidFill>
              <a:srgbClr val="F9F9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Preaching (Homiletics) link </a:t>
            </a:r>
            <a:r>
              <a:rPr lang="en-US" sz="24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sa</a:t>
            </a:r>
            <a:r>
              <a:rPr lang="en-US" sz="2400" b="1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BibleStudyDownloads.org</a:t>
            </a:r>
            <a:endParaRPr lang="en-US" sz="10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Libre</a:t>
            </a:r>
            <a:r>
              <a:rPr lang="en-US" sz="4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40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ini</a:t>
            </a:r>
            <a:r>
              <a:rPr lang="en-US" sz="4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40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nga</a:t>
            </a:r>
            <a:r>
              <a:rPr lang="en-US" sz="4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40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presentasyon</a:t>
            </a:r>
            <a:r>
              <a:rPr lang="en-US" sz="4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!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508447"/>
      </p:ext>
    </p:extLst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Black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73025"/>
            <a:ext cx="9144000" cy="981075"/>
          </a:xfrm>
        </p:spPr>
        <p:txBody>
          <a:bodyPr/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Kalabanan</a:t>
            </a:r>
            <a:r>
              <a:rPr lang="en-US" sz="2800" b="1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 sang </a:t>
            </a:r>
            <a:r>
              <a:rPr lang="en-US" sz="2800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mga</a:t>
            </a:r>
            <a:r>
              <a:rPr lang="en-US" sz="2800" b="1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manughambal</a:t>
            </a:r>
            <a:r>
              <a:rPr lang="en-US" sz="2800" b="1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 </a:t>
            </a:r>
            <a:br>
              <a:rPr lang="en-US" sz="2800" b="1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</a:br>
            <a:r>
              <a:rPr lang="en-US" sz="2800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indi</a:t>
            </a:r>
            <a:r>
              <a:rPr lang="en-US" sz="2800" b="1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makagalana</a:t>
            </a:r>
            <a:r>
              <a:rPr lang="en-US" sz="2800" b="1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 …</a:t>
            </a:r>
            <a:endParaRPr lang="en-US" sz="2800" b="1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77826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7950" y="-17463"/>
            <a:ext cx="9251950" cy="925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Title 1"/>
          <p:cNvSpPr>
            <a:spLocks noGrp="1"/>
          </p:cNvSpPr>
          <p:nvPr>
            <p:ph type="title"/>
          </p:nvPr>
        </p:nvSpPr>
        <p:spPr>
          <a:xfrm>
            <a:off x="-107950" y="-26988"/>
            <a:ext cx="5253038" cy="2016126"/>
          </a:xfrm>
        </p:spPr>
        <p:txBody>
          <a:bodyPr anchor="t"/>
          <a:lstStyle/>
          <a:p>
            <a:pPr>
              <a:lnSpc>
                <a:spcPct val="80000"/>
              </a:lnSpc>
            </a:pPr>
            <a:r>
              <a:rPr lang="en-US" sz="4000" b="1" dirty="0" err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Paano</a:t>
            </a:r>
            <a:r>
              <a:rPr lang="en-US" sz="4000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magsalaysay</a:t>
            </a:r>
            <a:r>
              <a:rPr lang="en-US" sz="4000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agod</a:t>
            </a:r>
            <a:r>
              <a:rPr lang="en-US" sz="4000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ang</a:t>
            </a:r>
            <a:r>
              <a:rPr lang="en-US" sz="4000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aton</a:t>
            </a:r>
            <a:r>
              <a:rPr lang="en-US" sz="4000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manugpalamati</a:t>
            </a:r>
            <a:r>
              <a:rPr lang="en-US" sz="4000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mamati</a:t>
            </a:r>
            <a:r>
              <a:rPr lang="en-US" sz="4000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sa</a:t>
            </a:r>
            <a:r>
              <a:rPr lang="en-US" sz="4000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aton</a:t>
            </a:r>
            <a:r>
              <a:rPr lang="en-US" sz="4000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?</a:t>
            </a:r>
            <a:endParaRPr lang="en-US" sz="40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1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65550" name="Rectangle 14"/>
          <p:cNvSpPr>
            <a:spLocks noChangeArrowheads="1"/>
          </p:cNvSpPr>
          <p:nvPr/>
        </p:nvSpPr>
        <p:spPr bwMode="auto">
          <a:xfrm>
            <a:off x="0" y="0"/>
            <a:ext cx="4572000" cy="34290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+mn-ea"/>
              <a:cs typeface="Arial"/>
            </a:endParaRP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0" y="1203325"/>
            <a:ext cx="457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 err="1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Matuod</a:t>
            </a:r>
            <a:endParaRPr lang="en-US" sz="4000" b="1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65551" name="Rectangle 15"/>
          <p:cNvSpPr>
            <a:spLocks noChangeArrowheads="1"/>
          </p:cNvSpPr>
          <p:nvPr/>
        </p:nvSpPr>
        <p:spPr bwMode="auto">
          <a:xfrm>
            <a:off x="4572000" y="0"/>
            <a:ext cx="4572000" cy="3429000"/>
          </a:xfrm>
          <a:prstGeom prst="rect">
            <a:avLst/>
          </a:prstGeom>
          <a:gradFill rotWithShape="0">
            <a:gsLst>
              <a:gs pos="0">
                <a:srgbClr val="B50069"/>
              </a:gs>
              <a:gs pos="100000">
                <a:srgbClr val="540031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B50069"/>
              </a:solidFill>
              <a:cs typeface="Arial" charset="0"/>
            </a:endParaRPr>
          </a:p>
        </p:txBody>
      </p:sp>
      <p:sp>
        <p:nvSpPr>
          <p:cNvPr id="65552" name="Rectangle 16"/>
          <p:cNvSpPr>
            <a:spLocks noChangeArrowheads="1"/>
          </p:cNvSpPr>
          <p:nvPr/>
        </p:nvSpPr>
        <p:spPr bwMode="auto">
          <a:xfrm>
            <a:off x="4572000" y="3429000"/>
            <a:ext cx="4572000" cy="3429000"/>
          </a:xfrm>
          <a:prstGeom prst="rect">
            <a:avLst/>
          </a:prstGeom>
          <a:gradFill rotWithShape="0">
            <a:gsLst>
              <a:gs pos="0">
                <a:srgbClr val="500093"/>
              </a:gs>
              <a:gs pos="100000">
                <a:srgbClr val="250044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B50069"/>
              </a:solidFill>
              <a:cs typeface="Arial" charset="0"/>
            </a:endParaRPr>
          </a:p>
        </p:txBody>
      </p:sp>
      <p:sp>
        <p:nvSpPr>
          <p:cNvPr id="65553" name="Rectangle 17"/>
          <p:cNvSpPr>
            <a:spLocks noChangeArrowheads="1"/>
          </p:cNvSpPr>
          <p:nvPr/>
        </p:nvSpPr>
        <p:spPr bwMode="auto">
          <a:xfrm>
            <a:off x="0" y="3429000"/>
            <a:ext cx="4572000" cy="34290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0" y="4876800"/>
            <a:ext cx="457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 err="1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Klaro</a:t>
            </a:r>
            <a:endParaRPr lang="en-US" sz="4000" b="1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4572000" y="1203325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 err="1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Interesante</a:t>
            </a:r>
            <a:endParaRPr lang="en-US" sz="4000" b="1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4572000" y="4876800"/>
            <a:ext cx="457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 err="1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Mapuslanon</a:t>
            </a:r>
            <a:endParaRPr lang="en-US" sz="4000" b="1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1476375" y="2636838"/>
            <a:ext cx="6191250" cy="1555750"/>
          </a:xfrm>
          <a:solidFill>
            <a:schemeClr val="tx1"/>
          </a:solidFill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800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Apat</a:t>
            </a:r>
            <a:r>
              <a:rPr lang="en-US" sz="4800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ka</a:t>
            </a:r>
            <a:r>
              <a:rPr lang="en-US" sz="4800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tinutuyo</a:t>
            </a:r>
            <a:r>
              <a:rPr lang="en-US" sz="4800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:</a:t>
            </a:r>
            <a:r>
              <a:rPr lang="en-US" sz="4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/>
            </a:r>
            <a:br>
              <a:rPr lang="en-US" sz="4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4800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ang</a:t>
            </a:r>
            <a:r>
              <a:rPr lang="en-US" sz="4800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wali</a:t>
            </a:r>
            <a:r>
              <a:rPr lang="en-US" sz="4800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nga</a:t>
            </a:r>
            <a:r>
              <a:rPr lang="en-US" sz="4800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…</a:t>
            </a:r>
            <a:endParaRPr lang="en-US" sz="4800" b="1" dirty="0">
              <a:solidFill>
                <a:schemeClr val="bg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5556" name="Text Box 20"/>
          <p:cNvSpPr txBox="1">
            <a:spLocks noChangeArrowheads="1"/>
          </p:cNvSpPr>
          <p:nvPr/>
        </p:nvSpPr>
        <p:spPr bwMode="auto">
          <a:xfrm>
            <a:off x="8534400" y="76200"/>
            <a:ext cx="5238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b="1" dirty="0" smtClean="0">
                <a:solidFill>
                  <a:schemeClr val="bg1"/>
                </a:solidFill>
                <a:cs typeface="Arial" charset="0"/>
              </a:rPr>
              <a:t>25</a:t>
            </a:r>
            <a:endParaRPr lang="en-US" dirty="0" smtClean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42641"/>
      </p:ext>
    </p:extLst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5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5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50" grpId="0" animBg="1"/>
      <p:bldP spid="65539" grpId="0"/>
      <p:bldP spid="65551" grpId="0" animBg="1"/>
      <p:bldP spid="65552" grpId="0" animBg="1"/>
      <p:bldP spid="65553" grpId="0" animBg="1"/>
      <p:bldP spid="65541" grpId="0"/>
      <p:bldP spid="65543" grpId="0"/>
      <p:bldP spid="655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61" name="Picture 2" descr="BordenSteps000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541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0"/>
            <a:ext cx="3352800" cy="203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err="1" smtClean="0">
                <a:latin typeface="Arial" charset="0"/>
                <a:ea typeface="MS Pゴシック" charset="0"/>
                <a:cs typeface="Arial" charset="0"/>
              </a:rPr>
              <a:t>Mga</a:t>
            </a:r>
            <a:r>
              <a:rPr lang="en-US" sz="3600" b="1" dirty="0" smtClean="0">
                <a:latin typeface="Arial" charset="0"/>
                <a:ea typeface="MS Pゴシック" charset="0"/>
                <a:cs typeface="Arial" charset="0"/>
              </a:rPr>
              <a:t> </a:t>
            </a:r>
            <a:r>
              <a:rPr lang="en-US" sz="3600" b="1" dirty="0" err="1" smtClean="0">
                <a:latin typeface="Arial" charset="0"/>
                <a:ea typeface="MS Pゴシック" charset="0"/>
                <a:cs typeface="Arial" charset="0"/>
              </a:rPr>
              <a:t>Pagtudlo</a:t>
            </a:r>
            <a:r>
              <a:rPr lang="en-US" sz="3600" b="1" dirty="0" smtClean="0">
                <a:latin typeface="Arial" charset="0"/>
                <a:ea typeface="MS Pゴシック" charset="0"/>
                <a:cs typeface="Arial" charset="0"/>
              </a:rPr>
              <a:t> </a:t>
            </a:r>
            <a:r>
              <a:rPr lang="en-US" sz="3600" b="1" dirty="0" err="1" smtClean="0">
                <a:latin typeface="Arial" charset="0"/>
                <a:ea typeface="MS Pゴシック" charset="0"/>
                <a:cs typeface="Arial" charset="0"/>
              </a:rPr>
              <a:t>ni</a:t>
            </a:r>
            <a:r>
              <a:rPr lang="en-US" sz="3600" b="1" dirty="0" smtClean="0">
                <a:latin typeface="Arial" charset="0"/>
                <a:ea typeface="MS Pゴシック" charset="0"/>
                <a:cs typeface="Arial" charset="0"/>
              </a:rPr>
              <a:t> Borden</a:t>
            </a:r>
            <a:endParaRPr lang="en-US" sz="3600" b="1" dirty="0">
              <a:latin typeface="Arial" charset="0"/>
              <a:ea typeface="MS Pゴシック" charset="0"/>
              <a:cs typeface="Arial" charset="0"/>
            </a:endParaRPr>
          </a:p>
        </p:txBody>
      </p:sp>
      <p:sp>
        <p:nvSpPr>
          <p:cNvPr id="399363" name="Text Box 4"/>
          <p:cNvSpPr txBox="1">
            <a:spLocks noChangeArrowheads="1"/>
          </p:cNvSpPr>
          <p:nvPr/>
        </p:nvSpPr>
        <p:spPr bwMode="auto">
          <a:xfrm>
            <a:off x="8001000" y="39688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400" b="1">
                <a:solidFill>
                  <a:srgbClr val="000000"/>
                </a:solidFill>
              </a:rPr>
              <a:t>10-11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99364" name="Text Box 5"/>
          <p:cNvSpPr txBox="1">
            <a:spLocks noChangeArrowheads="1"/>
          </p:cNvSpPr>
          <p:nvPr/>
        </p:nvSpPr>
        <p:spPr bwMode="auto">
          <a:xfrm>
            <a:off x="2589213" y="6400800"/>
            <a:ext cx="6554787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rgbClr val="000000"/>
                </a:solidFill>
              </a:rPr>
              <a:t>Richard Borden, </a:t>
            </a:r>
            <a:r>
              <a:rPr lang="en-US" sz="2400" i="1">
                <a:solidFill>
                  <a:srgbClr val="000000"/>
                </a:solidFill>
              </a:rPr>
              <a:t>How to Communicate Ideas</a:t>
            </a:r>
            <a:r>
              <a:rPr lang="en-US" sz="2400">
                <a:solidFill>
                  <a:srgbClr val="000000"/>
                </a:solidFill>
              </a:rPr>
              <a:t>, 1</a:t>
            </a:r>
          </a:p>
        </p:txBody>
      </p:sp>
      <p:sp>
        <p:nvSpPr>
          <p:cNvPr id="399365" name="Rounded Rectangular Callout 1"/>
          <p:cNvSpPr>
            <a:spLocks noChangeArrowheads="1"/>
          </p:cNvSpPr>
          <p:nvPr/>
        </p:nvSpPr>
        <p:spPr bwMode="auto">
          <a:xfrm>
            <a:off x="34925" y="1844675"/>
            <a:ext cx="3384550" cy="4608513"/>
          </a:xfrm>
          <a:prstGeom prst="wedgeRoundRectCallout">
            <a:avLst>
              <a:gd name="adj1" fmla="val 60681"/>
              <a:gd name="adj2" fmla="val -18301"/>
              <a:gd name="adj3" fmla="val 16667"/>
            </a:avLst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2800" b="1" dirty="0" err="1" smtClean="0">
                <a:solidFill>
                  <a:srgbClr val="E8EAE9"/>
                </a:solidFill>
              </a:rPr>
              <a:t>Ang</a:t>
            </a:r>
            <a:r>
              <a:rPr lang="en-US" sz="2800" b="1" dirty="0">
                <a:solidFill>
                  <a:srgbClr val="E8EAE9"/>
                </a:solidFill>
              </a:rPr>
              <a:t> </a:t>
            </a:r>
            <a:r>
              <a:rPr lang="en-US" sz="2800" b="1" dirty="0" err="1" smtClean="0">
                <a:solidFill>
                  <a:srgbClr val="E8EAE9"/>
                </a:solidFill>
              </a:rPr>
              <a:t>pamaagi</a:t>
            </a:r>
            <a:r>
              <a:rPr lang="en-US" sz="2800" b="1" dirty="0" smtClean="0">
                <a:solidFill>
                  <a:srgbClr val="E8EAE9"/>
                </a:solidFill>
              </a:rPr>
              <a:t> </a:t>
            </a:r>
            <a:r>
              <a:rPr lang="en-US" sz="2800" b="1" dirty="0" err="1" smtClean="0">
                <a:solidFill>
                  <a:srgbClr val="E8EAE9"/>
                </a:solidFill>
              </a:rPr>
              <a:t>sa</a:t>
            </a:r>
            <a:r>
              <a:rPr lang="en-US" sz="2800" b="1" dirty="0" smtClean="0">
                <a:solidFill>
                  <a:srgbClr val="E8EAE9"/>
                </a:solidFill>
              </a:rPr>
              <a:t> </a:t>
            </a:r>
            <a:r>
              <a:rPr lang="en-US" sz="2800" b="1" dirty="0" err="1" smtClean="0">
                <a:solidFill>
                  <a:srgbClr val="E8EAE9"/>
                </a:solidFill>
              </a:rPr>
              <a:t>pag</a:t>
            </a:r>
            <a:r>
              <a:rPr lang="en-US" sz="2800" b="1" dirty="0" smtClean="0">
                <a:solidFill>
                  <a:srgbClr val="E8EAE9"/>
                </a:solidFill>
              </a:rPr>
              <a:t> </a:t>
            </a:r>
            <a:r>
              <a:rPr lang="en-US" sz="2800" b="1" dirty="0" err="1" smtClean="0">
                <a:solidFill>
                  <a:srgbClr val="E8EAE9"/>
                </a:solidFill>
              </a:rPr>
              <a:t>pasad</a:t>
            </a:r>
            <a:r>
              <a:rPr lang="en-US" sz="2800" b="1" dirty="0" smtClean="0">
                <a:solidFill>
                  <a:srgbClr val="E8EAE9"/>
                </a:solidFill>
              </a:rPr>
              <a:t> sang </a:t>
            </a:r>
            <a:r>
              <a:rPr lang="en-US" sz="2800" b="1" dirty="0" err="1" smtClean="0">
                <a:solidFill>
                  <a:srgbClr val="E8EAE9"/>
                </a:solidFill>
              </a:rPr>
              <a:t>sugilanon</a:t>
            </a:r>
            <a:r>
              <a:rPr lang="en-US" sz="2800" b="1" dirty="0" smtClean="0">
                <a:solidFill>
                  <a:srgbClr val="E8EAE9"/>
                </a:solidFill>
              </a:rPr>
              <a:t>:</a:t>
            </a:r>
          </a:p>
          <a:p>
            <a:endParaRPr lang="en-US" sz="2800" b="1" dirty="0" smtClean="0">
              <a:solidFill>
                <a:srgbClr val="FFFF00"/>
              </a:solidFill>
            </a:endParaRPr>
          </a:p>
          <a:p>
            <a:r>
              <a:rPr lang="en-US" sz="2800" b="1" dirty="0" err="1" smtClean="0">
                <a:solidFill>
                  <a:srgbClr val="FFFF00"/>
                </a:solidFill>
              </a:rPr>
              <a:t>Hatagi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ang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sugilanon</a:t>
            </a:r>
            <a:r>
              <a:rPr lang="en-US" sz="2800" b="1" dirty="0" smtClean="0">
                <a:solidFill>
                  <a:srgbClr val="FFFF00"/>
                </a:solidFill>
              </a:rPr>
              <a:t> sang </a:t>
            </a:r>
            <a:r>
              <a:rPr lang="en-US" sz="2800" b="1" dirty="0" err="1" smtClean="0">
                <a:solidFill>
                  <a:srgbClr val="FFFF00"/>
                </a:solidFill>
              </a:rPr>
              <a:t>tinutuyo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kag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porma</a:t>
            </a:r>
            <a:r>
              <a:rPr lang="en-US" sz="2800" b="1" dirty="0" smtClean="0">
                <a:solidFill>
                  <a:srgbClr val="FFFF00"/>
                </a:solidFill>
              </a:rPr>
              <a:t>!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800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title"/>
          </p:nvPr>
        </p:nvSpPr>
        <p:spPr>
          <a:xfrm>
            <a:off x="685800" y="116631"/>
            <a:ext cx="7772400" cy="1080343"/>
          </a:xfrm>
        </p:spPr>
        <p:txBody>
          <a:bodyPr/>
          <a:lstStyle/>
          <a:p>
            <a:r>
              <a:rPr lang="en-US" b="1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Proseso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sa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pagporma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sang</a:t>
            </a:r>
            <a:r>
              <a:rPr lang="en-US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/>
            </a:r>
            <a:br>
              <a:rPr lang="en-US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</a:br>
            <a:r>
              <a:rPr lang="en-US" b="1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pormal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nga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sugilanon</a:t>
            </a:r>
            <a:endParaRPr lang="en-US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712672"/>
              </p:ext>
            </p:extLst>
          </p:nvPr>
        </p:nvGraphicFramePr>
        <p:xfrm>
          <a:off x="0" y="1331913"/>
          <a:ext cx="9144000" cy="5087935"/>
        </p:xfrm>
        <a:graphic>
          <a:graphicData uri="http://schemas.openxmlformats.org/drawingml/2006/table">
            <a:tbl>
              <a:tblPr/>
              <a:tblGrid>
                <a:gridCol w="8016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574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257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591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01758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512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Reaksyon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 sang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tigpalamati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512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Solusyon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 sang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manugsalaysay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512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Kapareho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sa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wali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512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1758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Ho hum!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Kuhaa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ang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atensyon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Dakpon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ang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panghunahuna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1758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Ngaa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ginsampot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 pa?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Ipakita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ang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relasyon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Ipakumporme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sa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kinanlanon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nga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 idea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1758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Mga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argumento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!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Ipahayag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ang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mensahe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Mga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istorya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nga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ga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supporta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sa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imo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mensahe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1758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Ano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karun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?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Ihangyo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nga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 mag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himo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aksyon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Pag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Aplikar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8442325" y="39688"/>
            <a:ext cx="701675" cy="4572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  <a:cs typeface="Arial" charset="0"/>
              </a:rPr>
              <a:t>11a</a:t>
            </a:r>
            <a:endParaRPr lang="en-US" dirty="0" smtClean="0">
              <a:cs typeface="Arial" charset="0"/>
            </a:endParaRPr>
          </a:p>
        </p:txBody>
      </p:sp>
      <p:sp>
        <p:nvSpPr>
          <p:cNvPr id="85027" name="Text Box 14"/>
          <p:cNvSpPr txBox="1">
            <a:spLocks noChangeArrowheads="1"/>
          </p:cNvSpPr>
          <p:nvPr/>
        </p:nvSpPr>
        <p:spPr bwMode="auto">
          <a:xfrm>
            <a:off x="755650" y="6400800"/>
            <a:ext cx="8388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 dirty="0" smtClean="0">
                <a:solidFill>
                  <a:schemeClr val="bg1"/>
                </a:solidFill>
                <a:cs typeface="Arial" charset="0"/>
              </a:rPr>
              <a:t>Gin </a:t>
            </a:r>
            <a:r>
              <a:rPr lang="en-US" sz="2000" dirty="0" err="1" smtClean="0">
                <a:solidFill>
                  <a:schemeClr val="bg1"/>
                </a:solidFill>
                <a:cs typeface="Arial" charset="0"/>
              </a:rPr>
              <a:t>hangyo</a:t>
            </a:r>
            <a:r>
              <a:rPr lang="en-US" sz="2000" dirty="0" smtClean="0">
                <a:solidFill>
                  <a:schemeClr val="bg1"/>
                </a:solidFill>
                <a:cs typeface="Arial" charset="0"/>
              </a:rPr>
              <a:t> kay 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Richard Borden, </a:t>
            </a:r>
            <a:r>
              <a:rPr lang="en-US" sz="2000" i="1" dirty="0">
                <a:solidFill>
                  <a:schemeClr val="bg1"/>
                </a:solidFill>
                <a:cs typeface="Arial" charset="0"/>
              </a:rPr>
              <a:t>How to Communicate Ideas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, 1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0"/>
            <a:ext cx="4572000" cy="34290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0" y="762000"/>
            <a:ext cx="4572000" cy="1754326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Kamatuoran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:</a:t>
            </a:r>
            <a:r>
              <a:rPr lang="en-US" sz="3600" b="1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en-US" sz="3600" b="1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3600" b="1" dirty="0">
                <a:solidFill>
                  <a:schemeClr val="bg1"/>
                </a:solidFill>
                <a:latin typeface="Arial"/>
                <a:cs typeface="Arial"/>
              </a:rPr>
              <a:t>Substance </a:t>
            </a:r>
            <a:br>
              <a:rPr lang="en-US" sz="3600" b="1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3600" b="1" dirty="0">
                <a:solidFill>
                  <a:schemeClr val="bg1"/>
                </a:solidFill>
                <a:latin typeface="Arial"/>
                <a:cs typeface="Arial"/>
              </a:rPr>
              <a:t>Laws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4572000" y="0"/>
            <a:ext cx="4572000" cy="3429000"/>
          </a:xfrm>
          <a:prstGeom prst="rect">
            <a:avLst/>
          </a:prstGeom>
          <a:gradFill rotWithShape="0">
            <a:gsLst>
              <a:gs pos="0">
                <a:srgbClr val="B50069"/>
              </a:gs>
              <a:gs pos="100000">
                <a:srgbClr val="540031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000">
              <a:solidFill>
                <a:srgbClr val="B50069"/>
              </a:solidFill>
              <a:cs typeface="Arial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4572000" y="3429000"/>
            <a:ext cx="4572000" cy="3429000"/>
          </a:xfrm>
          <a:prstGeom prst="rect">
            <a:avLst/>
          </a:prstGeom>
          <a:gradFill rotWithShape="0">
            <a:gsLst>
              <a:gs pos="0">
                <a:srgbClr val="500093"/>
              </a:gs>
              <a:gs pos="100000">
                <a:srgbClr val="250044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000">
              <a:solidFill>
                <a:srgbClr val="B50069"/>
              </a:solidFill>
              <a:cs typeface="Arial" charset="0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3429000"/>
            <a:ext cx="4572000" cy="34290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0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-152400" y="4514850"/>
            <a:ext cx="4724400" cy="1200329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Klaro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:</a:t>
            </a:r>
            <a:r>
              <a:rPr lang="en-US" sz="3600" b="1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en-US" sz="3600" b="1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3600" b="1" dirty="0">
                <a:solidFill>
                  <a:schemeClr val="bg1"/>
                </a:solidFill>
                <a:latin typeface="Arial"/>
                <a:cs typeface="Arial"/>
              </a:rPr>
              <a:t> Phraseology Laws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4572000" y="762000"/>
            <a:ext cx="4572000" cy="1200329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Interesante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:</a:t>
            </a:r>
            <a:r>
              <a:rPr lang="en-US" sz="3600" b="1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en-US" sz="3600" b="1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3600" b="1" dirty="0">
                <a:solidFill>
                  <a:schemeClr val="bg1"/>
                </a:solidFill>
                <a:latin typeface="Arial"/>
                <a:cs typeface="Arial"/>
              </a:rPr>
              <a:t> Ho hum!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4343400" y="4495800"/>
            <a:ext cx="4800600" cy="147732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Mapuslanon</a:t>
            </a:r>
            <a:endParaRPr lang="en-US" sz="36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:</a:t>
            </a:r>
            <a:endParaRPr lang="en-US" sz="3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8443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866775" y="2743200"/>
            <a:ext cx="7450138" cy="1446550"/>
          </a:xfrm>
          <a:solidFill>
            <a:schemeClr val="tx2"/>
          </a:solidFill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/>
        </p:spPr>
        <p:txBody>
          <a:bodyPr anchor="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800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Pamaagi</a:t>
            </a:r>
            <a:r>
              <a:rPr lang="en-US" sz="4800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ni</a:t>
            </a:r>
            <a:r>
              <a:rPr lang="en-US" sz="4800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 Borden</a:t>
            </a:r>
            <a:r>
              <a:rPr lang="en-US" altLang="ja-JP" sz="4800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:</a:t>
            </a:r>
            <a:r>
              <a:rPr lang="en-US" altLang="ja-JP" sz="4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/>
            </a:r>
            <a:br>
              <a:rPr lang="en-US" altLang="ja-JP" sz="4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 altLang="ja-JP" sz="4000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Salaysay</a:t>
            </a:r>
            <a:r>
              <a:rPr lang="en-US" altLang="ja-JP" sz="40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altLang="ja-JP" sz="4000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nga</a:t>
            </a:r>
            <a:r>
              <a:rPr lang="en-US" altLang="ja-JP" sz="40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altLang="ja-JP" sz="4000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gasabat</a:t>
            </a:r>
            <a:r>
              <a:rPr lang="en-US" altLang="ja-JP" sz="40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 sang</a:t>
            </a:r>
            <a:r>
              <a:rPr lang="en-US" altLang="ja-JP" sz="4000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…</a:t>
            </a:r>
            <a:endParaRPr lang="en-US" sz="4000" b="1" dirty="0">
              <a:solidFill>
                <a:schemeClr val="bg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8442325" y="39688"/>
            <a:ext cx="701675" cy="4572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  <a:cs typeface="Arial" charset="0"/>
              </a:rPr>
              <a:t>11a</a:t>
            </a:r>
            <a:endParaRPr lang="en-US" dirty="0" smtClean="0">
              <a:cs typeface="Arial" charset="0"/>
            </a:endParaRP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4284663" y="5165725"/>
            <a:ext cx="5011737" cy="64633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 dirty="0">
                <a:solidFill>
                  <a:schemeClr val="bg1"/>
                </a:solidFill>
                <a:latin typeface="Arial"/>
                <a:cs typeface="Arial"/>
              </a:rPr>
              <a:t>Why bring that up? </a:t>
            </a: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4572000" y="1965325"/>
            <a:ext cx="4572000" cy="64633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 dirty="0">
                <a:solidFill>
                  <a:schemeClr val="bg1"/>
                </a:solidFill>
                <a:latin typeface="Arial"/>
                <a:cs typeface="Arial"/>
              </a:rPr>
              <a:t>For Instance!</a:t>
            </a: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4495800" y="5775325"/>
            <a:ext cx="4800600" cy="64633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 dirty="0">
                <a:solidFill>
                  <a:schemeClr val="bg1"/>
                </a:solidFill>
                <a:latin typeface="Arial"/>
                <a:cs typeface="Arial"/>
              </a:rPr>
              <a:t>So what?</a:t>
            </a:r>
          </a:p>
        </p:txBody>
      </p:sp>
      <p:sp>
        <p:nvSpPr>
          <p:cNvPr id="86031" name="Text Box 14"/>
          <p:cNvSpPr txBox="1">
            <a:spLocks noChangeArrowheads="1"/>
          </p:cNvSpPr>
          <p:nvPr/>
        </p:nvSpPr>
        <p:spPr bwMode="auto">
          <a:xfrm>
            <a:off x="755650" y="6400800"/>
            <a:ext cx="8388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>
                <a:solidFill>
                  <a:schemeClr val="bg1"/>
                </a:solidFill>
                <a:cs typeface="Arial" charset="0"/>
              </a:rPr>
              <a:t>Adapted from Richard Borden, </a:t>
            </a:r>
            <a:r>
              <a:rPr lang="en-US" sz="2000" i="1">
                <a:solidFill>
                  <a:schemeClr val="bg1"/>
                </a:solidFill>
                <a:cs typeface="Arial" charset="0"/>
              </a:rPr>
              <a:t>How to Communicate Ideas</a:t>
            </a:r>
            <a:r>
              <a:rPr lang="en-US" sz="2000">
                <a:solidFill>
                  <a:schemeClr val="bg1"/>
                </a:solidFill>
                <a:cs typeface="Arial" charset="0"/>
              </a:rPr>
              <a:t>, 1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18436" grpId="0"/>
      <p:bldP spid="18437" grpId="0" animBg="1"/>
      <p:bldP spid="18438" grpId="0" animBg="1"/>
      <p:bldP spid="18439" grpId="0" animBg="1"/>
      <p:bldP spid="18440" grpId="0"/>
      <p:bldP spid="18441" grpId="0"/>
      <p:bldP spid="18442" grpId="0"/>
      <p:bldP spid="18445" grpId="0"/>
      <p:bldP spid="18447" grpId="0"/>
      <p:bldP spid="184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08038"/>
            <a:ext cx="9144000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2060848"/>
            <a:ext cx="914400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(</a:t>
            </a:r>
            <a:r>
              <a:rPr lang="en-US" b="1" dirty="0" err="1" smtClean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unod</a:t>
            </a:r>
            <a:r>
              <a:rPr lang="en-US" b="1" dirty="0" smtClean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)</a:t>
            </a:r>
            <a:endParaRPr lang="en-US" b="1" dirty="0">
              <a:solidFill>
                <a:schemeClr val="bg1"/>
              </a:solidFill>
              <a:effectLst>
                <a:glow rad="139700">
                  <a:schemeClr val="tx1"/>
                </a:glow>
              </a:effectLst>
            </a:endParaRPr>
          </a:p>
        </p:txBody>
      </p:sp>
      <p:sp>
        <p:nvSpPr>
          <p:cNvPr id="8806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1075"/>
          </a:xfrm>
          <a:solidFill>
            <a:schemeClr val="tx1"/>
          </a:solidFill>
        </p:spPr>
        <p:txBody>
          <a:bodyPr/>
          <a:lstStyle/>
          <a:p>
            <a:r>
              <a:rPr lang="en-US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Ano</a:t>
            </a:r>
            <a:r>
              <a:rPr lang="en-US" b="1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ang</a:t>
            </a:r>
            <a:r>
              <a:rPr lang="en-US" b="1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dapat</a:t>
            </a:r>
            <a:r>
              <a:rPr lang="en-US" b="1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ipahayag</a:t>
            </a:r>
            <a:r>
              <a:rPr lang="en-US" b="1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?</a:t>
            </a:r>
            <a:endParaRPr lang="en-US" b="1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600" b="1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sz="3600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b="1" dirty="0" err="1" smtClean="0">
                <a:latin typeface="Arial" charset="0"/>
                <a:ea typeface="ＭＳ Ｐゴシック" charset="0"/>
                <a:cs typeface="ＭＳ Ｐゴシック" charset="0"/>
              </a:rPr>
              <a:t>regulasyon</a:t>
            </a:r>
            <a:r>
              <a:rPr lang="en-US" sz="3600" b="1" dirty="0" smtClean="0">
                <a:latin typeface="Arial" charset="0"/>
                <a:ea typeface="ＭＳ Ｐゴシック" charset="0"/>
                <a:cs typeface="ＭＳ Ｐゴシック" charset="0"/>
              </a:rPr>
              <a:t> para </a:t>
            </a:r>
            <a:r>
              <a:rPr lang="en-US" sz="3600" b="1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sz="3600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b="1" u="sng" dirty="0" err="1" smtClean="0">
                <a:latin typeface="Arial" charset="0"/>
                <a:ea typeface="ＭＳ Ｐゴシック" charset="0"/>
                <a:cs typeface="ＭＳ Ｐゴシック" charset="0"/>
              </a:rPr>
              <a:t>unod</a:t>
            </a:r>
            <a:r>
              <a:rPr lang="en-US" sz="3600" b="1" u="sng" dirty="0" smtClean="0">
                <a:latin typeface="Arial" charset="0"/>
                <a:ea typeface="ＭＳ Ｐゴシック" charset="0"/>
                <a:cs typeface="ＭＳ Ｐゴシック" charset="0"/>
              </a:rPr>
              <a:t> sang </a:t>
            </a:r>
            <a:r>
              <a:rPr lang="en-US" sz="3600" b="1" u="sng" dirty="0" err="1" smtClean="0">
                <a:latin typeface="Arial" charset="0"/>
                <a:ea typeface="ＭＳ Ｐゴシック" charset="0"/>
                <a:cs typeface="ＭＳ Ｐゴシック" charset="0"/>
              </a:rPr>
              <a:t>sugilanon</a:t>
            </a:r>
            <a:endParaRPr lang="en-US" u="sng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69925" y="1700213"/>
            <a:ext cx="750252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1" i="1" dirty="0" err="1" smtClean="0"/>
              <a:t>Ang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mga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panugpalamati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uyon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ang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pagsalaysay</a:t>
            </a:r>
            <a:r>
              <a:rPr lang="en-US" sz="2800" b="1" i="1" dirty="0"/>
              <a:t/>
            </a:r>
            <a:br>
              <a:rPr lang="en-US" sz="2800" b="1" i="1" dirty="0"/>
            </a:br>
            <a:r>
              <a:rPr lang="ja-JP" altLang="en-US" sz="2800" b="1" i="1" dirty="0"/>
              <a:t>“</a:t>
            </a:r>
            <a:r>
              <a:rPr lang="en-US" altLang="ja-JP" sz="2800" b="1" i="1" dirty="0"/>
              <a:t>for instances</a:t>
            </a:r>
            <a:r>
              <a:rPr lang="ja-JP" altLang="en-US" sz="2800" b="1" i="1" dirty="0"/>
              <a:t>”</a:t>
            </a:r>
            <a:r>
              <a:rPr lang="en-US" altLang="ja-JP" sz="2800" b="1" i="1" dirty="0"/>
              <a:t>…</a:t>
            </a:r>
            <a:endParaRPr lang="en-US" sz="2800" b="1" i="1" dirty="0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807032" y="3085208"/>
            <a:ext cx="8305800" cy="300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27063" indent="-6270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AutoNum type="alphaUcPeriod"/>
            </a:pPr>
            <a:r>
              <a:rPr lang="en-US" sz="2700" b="1" dirty="0" err="1" smtClean="0"/>
              <a:t>Pamaagi</a:t>
            </a:r>
            <a:r>
              <a:rPr lang="en-US" sz="2700" b="1" dirty="0" smtClean="0"/>
              <a:t> sang </a:t>
            </a:r>
            <a:r>
              <a:rPr lang="en-US" sz="2700" b="1" u="sng" dirty="0" err="1" smtClean="0"/>
              <a:t>istorya</a:t>
            </a:r>
            <a:endParaRPr lang="en-US" sz="2700" b="1" u="sng" dirty="0"/>
          </a:p>
          <a:p>
            <a:pPr>
              <a:buFont typeface="Arial" charset="0"/>
              <a:buAutoNum type="alphaUcPeriod"/>
            </a:pPr>
            <a:r>
              <a:rPr lang="en-US" sz="2700" b="1" dirty="0" err="1" smtClean="0"/>
              <a:t>Nga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kaupod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ang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isa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ka</a:t>
            </a:r>
            <a:r>
              <a:rPr lang="en-US" sz="2700" b="1" dirty="0" smtClean="0"/>
              <a:t> </a:t>
            </a:r>
            <a:r>
              <a:rPr lang="en-US" sz="2700" b="1" u="sng" dirty="0" smtClean="0"/>
              <a:t>popular </a:t>
            </a:r>
            <a:r>
              <a:rPr lang="en-US" sz="2700" b="1" u="sng" dirty="0" err="1" smtClean="0"/>
              <a:t>nga</a:t>
            </a:r>
            <a:r>
              <a:rPr lang="en-US" sz="2700" b="1" u="sng" dirty="0" smtClean="0"/>
              <a:t> </a:t>
            </a:r>
            <a:r>
              <a:rPr lang="en-US" sz="2700" b="1" u="sng" dirty="0" err="1" smtClean="0"/>
              <a:t>tawo</a:t>
            </a:r>
            <a:endParaRPr lang="en-US" sz="2700" b="1" u="sng" dirty="0"/>
          </a:p>
          <a:p>
            <a:pPr>
              <a:buFont typeface="Arial" charset="0"/>
              <a:buAutoNum type="alphaUcPeriod"/>
            </a:pPr>
            <a:r>
              <a:rPr lang="en-US" sz="2700" b="1" dirty="0" err="1" smtClean="0"/>
              <a:t>Nga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naka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implwensya</a:t>
            </a:r>
            <a:r>
              <a:rPr lang="en-US" sz="2700" b="1" dirty="0" smtClean="0"/>
              <a:t> sang </a:t>
            </a:r>
            <a:r>
              <a:rPr lang="en-US" sz="2700" b="1" u="sng" dirty="0" err="1" smtClean="0"/>
              <a:t>lakat</a:t>
            </a:r>
            <a:r>
              <a:rPr lang="en-US" sz="2700" b="1" u="sng" dirty="0" smtClean="0"/>
              <a:t> </a:t>
            </a:r>
            <a:r>
              <a:rPr lang="en-US" sz="2700" b="1" u="sng" dirty="0" err="1" smtClean="0"/>
              <a:t>sng</a:t>
            </a:r>
            <a:r>
              <a:rPr lang="en-US" sz="2700" b="1" u="sng" dirty="0" smtClean="0"/>
              <a:t> </a:t>
            </a:r>
            <a:r>
              <a:rPr lang="en-US" sz="2700" b="1" u="sng" dirty="0" err="1" smtClean="0"/>
              <a:t>panahon</a:t>
            </a:r>
            <a:endParaRPr lang="en-US" sz="2700" b="1" u="sng" dirty="0"/>
          </a:p>
          <a:p>
            <a:pPr>
              <a:buFont typeface="Arial" charset="0"/>
              <a:buAutoNum type="alphaUcPeriod"/>
            </a:pPr>
            <a:r>
              <a:rPr lang="en-US" sz="2700" b="1" dirty="0" smtClean="0"/>
              <a:t>Sa </a:t>
            </a:r>
            <a:r>
              <a:rPr lang="en-US" sz="2700" b="1" dirty="0" err="1" smtClean="0"/>
              <a:t>pamaagi</a:t>
            </a:r>
            <a:r>
              <a:rPr lang="en-US" sz="2700" b="1" dirty="0" smtClean="0"/>
              <a:t> sang </a:t>
            </a:r>
            <a:r>
              <a:rPr lang="en-US" sz="2700" b="1" dirty="0" err="1" smtClean="0"/>
              <a:t>interesante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nga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ilustrasyon</a:t>
            </a:r>
            <a:endParaRPr lang="en-US" sz="2700" b="1" dirty="0"/>
          </a:p>
          <a:p>
            <a:pPr>
              <a:buFont typeface="Arial" charset="0"/>
              <a:buAutoNum type="alphaUcPeriod"/>
            </a:pPr>
            <a:r>
              <a:rPr lang="en-US" sz="2700" b="1" dirty="0" smtClean="0"/>
              <a:t>Naga </a:t>
            </a:r>
            <a:r>
              <a:rPr lang="en-US" sz="2700" b="1" u="sng" dirty="0" err="1" smtClean="0"/>
              <a:t>pahiwatig</a:t>
            </a:r>
            <a:r>
              <a:rPr lang="en-US" sz="2700" b="1" dirty="0" smtClean="0"/>
              <a:t> sang </a:t>
            </a:r>
            <a:r>
              <a:rPr lang="en-US" sz="2700" b="1" dirty="0" err="1" smtClean="0"/>
              <a:t>statistiko</a:t>
            </a:r>
            <a:endParaRPr lang="en-US" sz="2700" b="1" dirty="0"/>
          </a:p>
          <a:p>
            <a:pPr>
              <a:buFont typeface="Arial" charset="0"/>
              <a:buAutoNum type="alphaUcPeriod"/>
            </a:pPr>
            <a:r>
              <a:rPr lang="en-US" sz="2700" b="1" dirty="0" err="1" smtClean="0"/>
              <a:t>Ginapakita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sa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mga</a:t>
            </a:r>
            <a:r>
              <a:rPr lang="en-US" sz="2700" b="1" dirty="0" smtClean="0"/>
              <a:t> </a:t>
            </a:r>
            <a:r>
              <a:rPr lang="en-US" sz="2700" b="1" u="sng" dirty="0" err="1" smtClean="0"/>
              <a:t>ilustrasyon</a:t>
            </a:r>
            <a:r>
              <a:rPr lang="en-US" sz="2700" b="1" u="sng" dirty="0" smtClean="0"/>
              <a:t> </a:t>
            </a:r>
            <a:r>
              <a:rPr lang="en-US" sz="2700" b="1" u="sng" dirty="0" err="1" smtClean="0"/>
              <a:t>nga</a:t>
            </a:r>
            <a:r>
              <a:rPr lang="en-US" sz="2700" b="1" u="sng" dirty="0" smtClean="0"/>
              <a:t> </a:t>
            </a:r>
            <a:r>
              <a:rPr lang="en-US" sz="2700" b="1" u="sng" dirty="0" err="1" smtClean="0"/>
              <a:t>biswal</a:t>
            </a:r>
            <a:endParaRPr lang="en-US" sz="2700" b="1" u="sng" dirty="0"/>
          </a:p>
        </p:txBody>
      </p:sp>
      <p:sp>
        <p:nvSpPr>
          <p:cNvPr id="89092" name="Text Box 7"/>
          <p:cNvSpPr txBox="1">
            <a:spLocks noChangeArrowheads="1"/>
          </p:cNvSpPr>
          <p:nvPr/>
        </p:nvSpPr>
        <p:spPr bwMode="auto">
          <a:xfrm>
            <a:off x="8442325" y="39688"/>
            <a:ext cx="701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/>
              <a:t>11a</a:t>
            </a:r>
            <a:endParaRPr lang="en-US"/>
          </a:p>
        </p:txBody>
      </p:sp>
      <p:sp>
        <p:nvSpPr>
          <p:cNvPr id="89093" name="Text Box 8"/>
          <p:cNvSpPr txBox="1">
            <a:spLocks noChangeArrowheads="1"/>
          </p:cNvSpPr>
          <p:nvPr/>
        </p:nvSpPr>
        <p:spPr bwMode="auto">
          <a:xfrm>
            <a:off x="1981200" y="6400800"/>
            <a:ext cx="7164388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Richard Borden, </a:t>
            </a:r>
            <a:r>
              <a:rPr lang="en-US" i="1"/>
              <a:t>How to Communicate Ideas</a:t>
            </a:r>
            <a:r>
              <a:rPr lang="en-US"/>
              <a:t>, 10-14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4" grpId="0" build="p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ue Horizon">
  <a:themeElements>
    <a:clrScheme name="Blue Horizon 1">
      <a:dk1>
        <a:srgbClr val="000000"/>
      </a:dk1>
      <a:lt1>
        <a:srgbClr val="E8EAE9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2F3F2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Blue Horizon">
      <a:majorFont>
        <a:latin typeface="Times New Roman"/>
        <a:ea typeface="MS Pゴシック"/>
        <a:cs typeface="MS Pゴシック"/>
      </a:majorFont>
      <a:minorFont>
        <a:latin typeface="Times New Roman"/>
        <a:ea typeface="MS Pゴシック"/>
        <a:cs typeface="MS P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ue Horizon 1">
        <a:dk1>
          <a:srgbClr val="000000"/>
        </a:dk1>
        <a:lt1>
          <a:srgbClr val="E8EAE9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2F3F2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Horizon 2">
        <a:dk1>
          <a:srgbClr val="000000"/>
        </a:dk1>
        <a:lt1>
          <a:srgbClr val="E8EAE9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2F3F2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andybar">
  <a:themeElements>
    <a:clrScheme name="Candybar 3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5B87F2"/>
      </a:accent1>
      <a:accent2>
        <a:srgbClr val="555555"/>
      </a:accent2>
      <a:accent3>
        <a:srgbClr val="FFFFFF"/>
      </a:accent3>
      <a:accent4>
        <a:srgbClr val="000000"/>
      </a:accent4>
      <a:accent5>
        <a:srgbClr val="B5C3F7"/>
      </a:accent5>
      <a:accent6>
        <a:srgbClr val="4C4C4C"/>
      </a:accent6>
      <a:hlink>
        <a:srgbClr val="5DA31E"/>
      </a:hlink>
      <a:folHlink>
        <a:srgbClr val="BAD41A"/>
      </a:folHlink>
    </a:clrScheme>
    <a:fontScheme name="Candybar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Candybar 1">
        <a:dk1>
          <a:srgbClr val="000000"/>
        </a:dk1>
        <a:lt1>
          <a:srgbClr val="FFFFFF"/>
        </a:lt1>
        <a:dk2>
          <a:srgbClr val="003366"/>
        </a:dk2>
        <a:lt2>
          <a:srgbClr val="AAAAAA"/>
        </a:lt2>
        <a:accent1>
          <a:srgbClr val="EEEEEE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F5F5F5"/>
        </a:accent5>
        <a:accent6>
          <a:srgbClr val="002D5C"/>
        </a:accent6>
        <a:hlink>
          <a:srgbClr val="5B87F2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2">
        <a:dk1>
          <a:srgbClr val="000000"/>
        </a:dk1>
        <a:lt1>
          <a:srgbClr val="FFFFFF"/>
        </a:lt1>
        <a:dk2>
          <a:srgbClr val="FFFFFF"/>
        </a:dk2>
        <a:lt2>
          <a:srgbClr val="888888"/>
        </a:lt2>
        <a:accent1>
          <a:srgbClr val="BAD41A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D9E6AB"/>
        </a:accent5>
        <a:accent6>
          <a:srgbClr val="744BBD"/>
        </a:accent6>
        <a:hlink>
          <a:srgbClr val="5DA31E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5B87F2"/>
        </a:accent1>
        <a:accent2>
          <a:srgbClr val="555555"/>
        </a:accent2>
        <a:accent3>
          <a:srgbClr val="FFFFFF"/>
        </a:accent3>
        <a:accent4>
          <a:srgbClr val="000000"/>
        </a:accent4>
        <a:accent5>
          <a:srgbClr val="B5C3F7"/>
        </a:accent5>
        <a:accent6>
          <a:srgbClr val="4C4C4C"/>
        </a:accent6>
        <a:hlink>
          <a:srgbClr val="5DA31E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FFA8A8"/>
        </a:accent1>
        <a:accent2>
          <a:srgbClr val="FFCC18"/>
        </a:accent2>
        <a:accent3>
          <a:srgbClr val="FFFFFF"/>
        </a:accent3>
        <a:accent4>
          <a:srgbClr val="000000"/>
        </a:accent4>
        <a:accent5>
          <a:srgbClr val="FFD1D1"/>
        </a:accent5>
        <a:accent6>
          <a:srgbClr val="E7B915"/>
        </a:accent6>
        <a:hlink>
          <a:srgbClr val="6876E7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5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E6E658"/>
        </a:accent1>
        <a:accent2>
          <a:srgbClr val="8CBC1C"/>
        </a:accent2>
        <a:accent3>
          <a:srgbClr val="FFFFFF"/>
        </a:accent3>
        <a:accent4>
          <a:srgbClr val="000000"/>
        </a:accent4>
        <a:accent5>
          <a:srgbClr val="F0F0B4"/>
        </a:accent5>
        <a:accent6>
          <a:srgbClr val="7EAA18"/>
        </a:accent6>
        <a:hlink>
          <a:srgbClr val="6876E7"/>
        </a:hlink>
        <a:folHlink>
          <a:srgbClr val="5FBD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6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5918BB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B5ABDA"/>
        </a:accent5>
        <a:accent6>
          <a:srgbClr val="744BBD"/>
        </a:accent6>
        <a:hlink>
          <a:srgbClr val="DC54AD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7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FF7518"/>
        </a:accent1>
        <a:accent2>
          <a:srgbClr val="888888"/>
        </a:accent2>
        <a:accent3>
          <a:srgbClr val="FFFFFF"/>
        </a:accent3>
        <a:accent4>
          <a:srgbClr val="000000"/>
        </a:accent4>
        <a:accent5>
          <a:srgbClr val="FFBDAB"/>
        </a:accent5>
        <a:accent6>
          <a:srgbClr val="7B7B7B"/>
        </a:accent6>
        <a:hlink>
          <a:srgbClr val="8CBC1C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ircuit">
  <a:themeElements>
    <a:clrScheme name="Circuit 1">
      <a:dk1>
        <a:srgbClr val="000000"/>
      </a:dk1>
      <a:lt1>
        <a:srgbClr val="FFFFFF"/>
      </a:lt1>
      <a:dk2>
        <a:srgbClr val="70353B"/>
      </a:dk2>
      <a:lt2>
        <a:srgbClr val="D3BDBD"/>
      </a:lt2>
      <a:accent1>
        <a:srgbClr val="AE4C4C"/>
      </a:accent1>
      <a:accent2>
        <a:srgbClr val="BF6D6D"/>
      </a:accent2>
      <a:accent3>
        <a:srgbClr val="BBAEAF"/>
      </a:accent3>
      <a:accent4>
        <a:srgbClr val="DADADA"/>
      </a:accent4>
      <a:accent5>
        <a:srgbClr val="D3B2B2"/>
      </a:accent5>
      <a:accent6>
        <a:srgbClr val="AD6262"/>
      </a:accent6>
      <a:hlink>
        <a:srgbClr val="CE9090"/>
      </a:hlink>
      <a:folHlink>
        <a:srgbClr val="EDD5D5"/>
      </a:folHlink>
    </a:clrScheme>
    <a:fontScheme name="Circui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Circuit 1">
        <a:dk1>
          <a:srgbClr val="000000"/>
        </a:dk1>
        <a:lt1>
          <a:srgbClr val="FFFFFF"/>
        </a:lt1>
        <a:dk2>
          <a:srgbClr val="70353B"/>
        </a:dk2>
        <a:lt2>
          <a:srgbClr val="D3BDBD"/>
        </a:lt2>
        <a:accent1>
          <a:srgbClr val="AE4C4C"/>
        </a:accent1>
        <a:accent2>
          <a:srgbClr val="BF6D6D"/>
        </a:accent2>
        <a:accent3>
          <a:srgbClr val="BBAEAF"/>
        </a:accent3>
        <a:accent4>
          <a:srgbClr val="DADADA"/>
        </a:accent4>
        <a:accent5>
          <a:srgbClr val="D3B2B2"/>
        </a:accent5>
        <a:accent6>
          <a:srgbClr val="AD6262"/>
        </a:accent6>
        <a:hlink>
          <a:srgbClr val="CE9090"/>
        </a:hlink>
        <a:folHlink>
          <a:srgbClr val="EDD5D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orealis">
  <a:themeElements>
    <a:clrScheme name="Borealis 1">
      <a:dk1>
        <a:srgbClr val="000000"/>
      </a:dk1>
      <a:lt1>
        <a:srgbClr val="D480A4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E6C0C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Borealis">
      <a:majorFont>
        <a:latin typeface="Trebuchet MS"/>
        <a:ea typeface="ヒラギノ角ゴ Pro W3"/>
        <a:cs typeface="ヒラギノ角ゴ Pro W3"/>
      </a:majorFont>
      <a:minorFont>
        <a:latin typeface="Trebuchet MS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orealis 1">
        <a:dk1>
          <a:srgbClr val="000000"/>
        </a:dk1>
        <a:lt1>
          <a:srgbClr val="D480A4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E6C0C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ealis 2">
        <a:dk1>
          <a:srgbClr val="000000"/>
        </a:dk1>
        <a:lt1>
          <a:srgbClr val="D480A4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E6C0CF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 HD:Applications:Microsoft Office 2004:Templates:Presentations:Designs:Borealis</Template>
  <TotalTime>1785</TotalTime>
  <Words>360</Words>
  <Application>Microsoft Macintosh PowerPoint</Application>
  <PresentationFormat>On-screen Show (4:3)</PresentationFormat>
  <Paragraphs>94</Paragraphs>
  <Slides>14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1_Default Design</vt:lpstr>
      <vt:lpstr>Blue Horizon</vt:lpstr>
      <vt:lpstr>Candybar</vt:lpstr>
      <vt:lpstr>Circuit</vt:lpstr>
      <vt:lpstr>Borealis</vt:lpstr>
      <vt:lpstr>Mga Paagi sa Pagsalaysay sang mga Ideya</vt:lpstr>
      <vt:lpstr>Kalabanan sang mga manughambal  indi makagalana …</vt:lpstr>
      <vt:lpstr>Paano magsalaysay agod ang aton manugpalamati mamati sa aton?</vt:lpstr>
      <vt:lpstr>Apat ka tinutuyo: ang wali nga…</vt:lpstr>
      <vt:lpstr>Mga Pagtudlo ni Borden</vt:lpstr>
      <vt:lpstr>Proseso sa pagporma sang pormal nga sugilanon</vt:lpstr>
      <vt:lpstr>Pamaagi ni Borden: Salaysay nga gasabat sang…</vt:lpstr>
      <vt:lpstr>Ano ang dapat ipahayag?</vt:lpstr>
      <vt:lpstr>Mga regulasyon para sa unod sang sugilanon</vt:lpstr>
      <vt:lpstr>Paano isalaysay ang sugilanon?</vt:lpstr>
      <vt:lpstr>Mga Layi sang tigpalamati parte sa Phraseology</vt:lpstr>
      <vt:lpstr>Sleepers</vt:lpstr>
      <vt:lpstr>Preaching (Homiletics) link sa BibleStudyDownloads.org</vt:lpstr>
      <vt:lpstr>Black</vt:lpstr>
    </vt:vector>
  </TitlesOfParts>
  <Company>SBC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 Objectives: A Sermon That is…</dc:title>
  <dc:creator>Rick Griffith</dc:creator>
  <cp:lastModifiedBy>Rick Griffith</cp:lastModifiedBy>
  <cp:revision>92</cp:revision>
  <dcterms:created xsi:type="dcterms:W3CDTF">2005-08-07T02:41:35Z</dcterms:created>
  <dcterms:modified xsi:type="dcterms:W3CDTF">2016-09-11T09:38:08Z</dcterms:modified>
</cp:coreProperties>
</file>