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3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18" r:id="rId2"/>
    <p:sldMasterId id="2147483730" r:id="rId3"/>
  </p:sldMasterIdLst>
  <p:notesMasterIdLst>
    <p:notesMasterId r:id="rId90"/>
  </p:notesMasterIdLst>
  <p:handoutMasterIdLst>
    <p:handoutMasterId r:id="rId91"/>
  </p:handoutMasterIdLst>
  <p:sldIdLst>
    <p:sldId id="456" r:id="rId4"/>
    <p:sldId id="447" r:id="rId5"/>
    <p:sldId id="453" r:id="rId6"/>
    <p:sldId id="401" r:id="rId7"/>
    <p:sldId id="393" r:id="rId8"/>
    <p:sldId id="257" r:id="rId9"/>
    <p:sldId id="378" r:id="rId10"/>
    <p:sldId id="259" r:id="rId11"/>
    <p:sldId id="394" r:id="rId12"/>
    <p:sldId id="402" r:id="rId13"/>
    <p:sldId id="260" r:id="rId14"/>
    <p:sldId id="261" r:id="rId15"/>
    <p:sldId id="446" r:id="rId16"/>
    <p:sldId id="443" r:id="rId17"/>
    <p:sldId id="444" r:id="rId18"/>
    <p:sldId id="445" r:id="rId19"/>
    <p:sldId id="265" r:id="rId20"/>
    <p:sldId id="266" r:id="rId21"/>
    <p:sldId id="268" r:id="rId22"/>
    <p:sldId id="269" r:id="rId23"/>
    <p:sldId id="270" r:id="rId24"/>
    <p:sldId id="271" r:id="rId25"/>
    <p:sldId id="279" r:id="rId26"/>
    <p:sldId id="272" r:id="rId27"/>
    <p:sldId id="280" r:id="rId28"/>
    <p:sldId id="397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3" r:id="rId41"/>
    <p:sldId id="292" r:id="rId42"/>
    <p:sldId id="294" r:id="rId43"/>
    <p:sldId id="448" r:id="rId44"/>
    <p:sldId id="298" r:id="rId45"/>
    <p:sldId id="299" r:id="rId46"/>
    <p:sldId id="300" r:id="rId47"/>
    <p:sldId id="302" r:id="rId48"/>
    <p:sldId id="398" r:id="rId49"/>
    <p:sldId id="303" r:id="rId50"/>
    <p:sldId id="305" r:id="rId51"/>
    <p:sldId id="306" r:id="rId52"/>
    <p:sldId id="307" r:id="rId53"/>
    <p:sldId id="454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6" r:id="rId75"/>
    <p:sldId id="335" r:id="rId76"/>
    <p:sldId id="337" r:id="rId77"/>
    <p:sldId id="449" r:id="rId78"/>
    <p:sldId id="340" r:id="rId79"/>
    <p:sldId id="413" r:id="rId80"/>
    <p:sldId id="434" r:id="rId81"/>
    <p:sldId id="362" r:id="rId82"/>
    <p:sldId id="409" r:id="rId83"/>
    <p:sldId id="382" r:id="rId84"/>
    <p:sldId id="427" r:id="rId85"/>
    <p:sldId id="381" r:id="rId86"/>
    <p:sldId id="400" r:id="rId87"/>
    <p:sldId id="412" r:id="rId88"/>
    <p:sldId id="458" r:id="rId8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FF0B34"/>
    <a:srgbClr val="040001"/>
    <a:srgbClr val="080808"/>
    <a:srgbClr val="3366FF"/>
    <a:srgbClr val="FFFF00"/>
    <a:srgbClr val="790015"/>
    <a:srgbClr val="114F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-872" y="-112"/>
      </p:cViewPr>
      <p:guideLst>
        <p:guide orient="horz" pos="4155"/>
        <p:guide orient="horz" pos="4216"/>
        <p:guide pos="5152"/>
        <p:guide pos="5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8" d="100"/>
        <a:sy n="15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90" Type="http://schemas.openxmlformats.org/officeDocument/2006/relationships/notesMaster" Target="notesMasters/notesMaster1.xml"/><Relationship Id="rId91" Type="http://schemas.openxmlformats.org/officeDocument/2006/relationships/handoutMaster" Target="handoutMasters/handoutMaster1.xml"/><Relationship Id="rId92" Type="http://schemas.openxmlformats.org/officeDocument/2006/relationships/printerSettings" Target="printerSettings/printerSettings1.bin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347220D7-E685-284F-B947-BABC2F86A4BE}" type="slidenum">
              <a:rPr lang="en-US" sz="1400" i="0">
                <a:solidFill>
                  <a:schemeClr val="tx1"/>
                </a:solidFill>
                <a:latin typeface="Times" charset="0"/>
                <a:cs typeface="+mn-cs"/>
              </a:rPr>
              <a:pPr algn="r">
                <a:defRPr/>
              </a:pPr>
              <a:t>‹#›</a:t>
            </a:fld>
            <a:endParaRPr lang="en-US" sz="1400" i="0">
              <a:solidFill>
                <a:schemeClr val="tx1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3933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EDA3AC03-03E3-CD45-B193-C1DD2CE692F6}" type="slidenum">
              <a:rPr lang="en-US" sz="1400" i="0">
                <a:solidFill>
                  <a:schemeClr val="tx1"/>
                </a:solidFill>
                <a:latin typeface="Times" charset="0"/>
                <a:cs typeface="+mn-cs"/>
              </a:rPr>
              <a:pPr algn="r">
                <a:defRPr/>
              </a:pPr>
              <a:t>‹#›</a:t>
            </a:fld>
            <a:endParaRPr lang="en-US" sz="1400" i="0">
              <a:solidFill>
                <a:schemeClr val="tx1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2312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sp>
        <p:nvSpPr>
          <p:cNvPr id="1024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sp>
        <p:nvSpPr>
          <p:cNvPr id="317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sp>
        <p:nvSpPr>
          <p:cNvPr id="2140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sp>
        <p:nvSpPr>
          <p:cNvPr id="348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sp>
        <p:nvSpPr>
          <p:cNvPr id="952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sp>
        <p:nvSpPr>
          <p:cNvPr id="1136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sp>
        <p:nvSpPr>
          <p:cNvPr id="11673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6648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0401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1850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8595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0223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149607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9478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6561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8500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14252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374798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9470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28667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0179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5444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62765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51971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85736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2988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91681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27668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15852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462279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71185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34916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63875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96685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2080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084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3513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76799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853856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3327388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80" name="Rectangle 56"/>
          <p:cNvSpPr>
            <a:spLocks noChangeArrowheads="1"/>
          </p:cNvSpPr>
          <p:nvPr userDrawn="1"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97566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8" name="Freeform 4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>
              <a:gd name="T0" fmla="*/ 91 w 1411"/>
              <a:gd name="T1" fmla="*/ 33 h 3440"/>
              <a:gd name="T2" fmla="*/ 212 w 1411"/>
              <a:gd name="T3" fmla="*/ 76 h 3440"/>
              <a:gd name="T4" fmla="*/ 332 w 1411"/>
              <a:gd name="T5" fmla="*/ 174 h 3440"/>
              <a:gd name="T6" fmla="*/ 383 w 1411"/>
              <a:gd name="T7" fmla="*/ 305 h 3440"/>
              <a:gd name="T8" fmla="*/ 443 w 1411"/>
              <a:gd name="T9" fmla="*/ 446 h 3440"/>
              <a:gd name="T10" fmla="*/ 453 w 1411"/>
              <a:gd name="T11" fmla="*/ 620 h 3440"/>
              <a:gd name="T12" fmla="*/ 494 w 1411"/>
              <a:gd name="T13" fmla="*/ 751 h 3440"/>
              <a:gd name="T14" fmla="*/ 494 w 1411"/>
              <a:gd name="T15" fmla="*/ 882 h 3440"/>
              <a:gd name="T16" fmla="*/ 483 w 1411"/>
              <a:gd name="T17" fmla="*/ 1012 h 3440"/>
              <a:gd name="T18" fmla="*/ 473 w 1411"/>
              <a:gd name="T19" fmla="*/ 1143 h 3440"/>
              <a:gd name="T20" fmla="*/ 463 w 1411"/>
              <a:gd name="T21" fmla="*/ 1284 h 3440"/>
              <a:gd name="T22" fmla="*/ 433 w 1411"/>
              <a:gd name="T23" fmla="*/ 1426 h 3440"/>
              <a:gd name="T24" fmla="*/ 383 w 1411"/>
              <a:gd name="T25" fmla="*/ 1556 h 3440"/>
              <a:gd name="T26" fmla="*/ 353 w 1411"/>
              <a:gd name="T27" fmla="*/ 1687 h 3440"/>
              <a:gd name="T28" fmla="*/ 443 w 1411"/>
              <a:gd name="T29" fmla="*/ 1796 h 3440"/>
              <a:gd name="T30" fmla="*/ 494 w 1411"/>
              <a:gd name="T31" fmla="*/ 1937 h 3440"/>
              <a:gd name="T32" fmla="*/ 524 w 1411"/>
              <a:gd name="T33" fmla="*/ 2068 h 3440"/>
              <a:gd name="T34" fmla="*/ 614 w 1411"/>
              <a:gd name="T35" fmla="*/ 2198 h 3440"/>
              <a:gd name="T36" fmla="*/ 705 w 1411"/>
              <a:gd name="T37" fmla="*/ 2351 h 3440"/>
              <a:gd name="T38" fmla="*/ 836 w 1411"/>
              <a:gd name="T39" fmla="*/ 2470 h 3440"/>
              <a:gd name="T40" fmla="*/ 947 w 1411"/>
              <a:gd name="T41" fmla="*/ 2612 h 3440"/>
              <a:gd name="T42" fmla="*/ 1078 w 1411"/>
              <a:gd name="T43" fmla="*/ 2721 h 3440"/>
              <a:gd name="T44" fmla="*/ 1158 w 1411"/>
              <a:gd name="T45" fmla="*/ 2851 h 3440"/>
              <a:gd name="T46" fmla="*/ 1269 w 1411"/>
              <a:gd name="T47" fmla="*/ 3004 h 3440"/>
              <a:gd name="T48" fmla="*/ 1319 w 1411"/>
              <a:gd name="T49" fmla="*/ 3156 h 3440"/>
              <a:gd name="T50" fmla="*/ 1370 w 1411"/>
              <a:gd name="T51" fmla="*/ 3308 h 3440"/>
              <a:gd name="T52" fmla="*/ 1400 w 1411"/>
              <a:gd name="T53" fmla="*/ 3439 h 3440"/>
              <a:gd name="T54" fmla="*/ 1410 w 1411"/>
              <a:gd name="T55" fmla="*/ 3145 h 3440"/>
              <a:gd name="T56" fmla="*/ 1340 w 1411"/>
              <a:gd name="T57" fmla="*/ 3058 h 3440"/>
              <a:gd name="T58" fmla="*/ 1259 w 1411"/>
              <a:gd name="T59" fmla="*/ 2862 h 3440"/>
              <a:gd name="T60" fmla="*/ 1098 w 1411"/>
              <a:gd name="T61" fmla="*/ 2721 h 3440"/>
              <a:gd name="T62" fmla="*/ 997 w 1411"/>
              <a:gd name="T63" fmla="*/ 2514 h 3440"/>
              <a:gd name="T64" fmla="*/ 806 w 1411"/>
              <a:gd name="T65" fmla="*/ 2449 h 3440"/>
              <a:gd name="T66" fmla="*/ 735 w 1411"/>
              <a:gd name="T67" fmla="*/ 2307 h 3440"/>
              <a:gd name="T68" fmla="*/ 635 w 1411"/>
              <a:gd name="T69" fmla="*/ 2187 h 3440"/>
              <a:gd name="T70" fmla="*/ 534 w 1411"/>
              <a:gd name="T71" fmla="*/ 1959 h 3440"/>
              <a:gd name="T72" fmla="*/ 443 w 1411"/>
              <a:gd name="T73" fmla="*/ 1785 h 3440"/>
              <a:gd name="T74" fmla="*/ 403 w 1411"/>
              <a:gd name="T75" fmla="*/ 1632 h 3440"/>
              <a:gd name="T76" fmla="*/ 433 w 1411"/>
              <a:gd name="T77" fmla="*/ 1491 h 3440"/>
              <a:gd name="T78" fmla="*/ 483 w 1411"/>
              <a:gd name="T79" fmla="*/ 1349 h 3440"/>
              <a:gd name="T80" fmla="*/ 483 w 1411"/>
              <a:gd name="T81" fmla="*/ 1208 h 3440"/>
              <a:gd name="T82" fmla="*/ 524 w 1411"/>
              <a:gd name="T83" fmla="*/ 1023 h 3440"/>
              <a:gd name="T84" fmla="*/ 514 w 1411"/>
              <a:gd name="T85" fmla="*/ 805 h 3440"/>
              <a:gd name="T86" fmla="*/ 534 w 1411"/>
              <a:gd name="T87" fmla="*/ 642 h 3440"/>
              <a:gd name="T88" fmla="*/ 554 w 1411"/>
              <a:gd name="T89" fmla="*/ 522 h 3440"/>
              <a:gd name="T90" fmla="*/ 665 w 1411"/>
              <a:gd name="T91" fmla="*/ 392 h 3440"/>
              <a:gd name="T92" fmla="*/ 826 w 1411"/>
              <a:gd name="T93" fmla="*/ 218 h 3440"/>
              <a:gd name="T94" fmla="*/ 876 w 1411"/>
              <a:gd name="T95" fmla="*/ 76 h 3440"/>
              <a:gd name="T96" fmla="*/ 917 w 1411"/>
              <a:gd name="T97" fmla="*/ 11 h 3440"/>
              <a:gd name="T98" fmla="*/ 765 w 1411"/>
              <a:gd name="T99" fmla="*/ 87 h 3440"/>
              <a:gd name="T100" fmla="*/ 755 w 1411"/>
              <a:gd name="T101" fmla="*/ 218 h 3440"/>
              <a:gd name="T102" fmla="*/ 745 w 1411"/>
              <a:gd name="T103" fmla="*/ 305 h 3440"/>
              <a:gd name="T104" fmla="*/ 624 w 1411"/>
              <a:gd name="T105" fmla="*/ 435 h 3440"/>
              <a:gd name="T106" fmla="*/ 534 w 1411"/>
              <a:gd name="T107" fmla="*/ 522 h 3440"/>
              <a:gd name="T108" fmla="*/ 483 w 1411"/>
              <a:gd name="T109" fmla="*/ 664 h 3440"/>
              <a:gd name="T110" fmla="*/ 473 w 1411"/>
              <a:gd name="T111" fmla="*/ 511 h 3440"/>
              <a:gd name="T112" fmla="*/ 443 w 1411"/>
              <a:gd name="T113" fmla="*/ 348 h 3440"/>
              <a:gd name="T114" fmla="*/ 383 w 1411"/>
              <a:gd name="T115" fmla="*/ 218 h 3440"/>
              <a:gd name="T116" fmla="*/ 302 w 1411"/>
              <a:gd name="T117" fmla="*/ 98 h 3440"/>
              <a:gd name="T118" fmla="*/ 181 w 1411"/>
              <a:gd name="T119" fmla="*/ 33 h 3440"/>
              <a:gd name="T120" fmla="*/ 60 w 1411"/>
              <a:gd name="T121" fmla="*/ 11 h 3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>
              <a:gd name="T0" fmla="*/ 151 w 4882"/>
              <a:gd name="T1" fmla="*/ 54 h 1403"/>
              <a:gd name="T2" fmla="*/ 282 w 4882"/>
              <a:gd name="T3" fmla="*/ 250 h 1403"/>
              <a:gd name="T4" fmla="*/ 524 w 4882"/>
              <a:gd name="T5" fmla="*/ 261 h 1403"/>
              <a:gd name="T6" fmla="*/ 686 w 4882"/>
              <a:gd name="T7" fmla="*/ 467 h 1403"/>
              <a:gd name="T8" fmla="*/ 766 w 4882"/>
              <a:gd name="T9" fmla="*/ 706 h 1403"/>
              <a:gd name="T10" fmla="*/ 918 w 4882"/>
              <a:gd name="T11" fmla="*/ 739 h 1403"/>
              <a:gd name="T12" fmla="*/ 1008 w 4882"/>
              <a:gd name="T13" fmla="*/ 815 h 1403"/>
              <a:gd name="T14" fmla="*/ 1210 w 4882"/>
              <a:gd name="T15" fmla="*/ 869 h 1403"/>
              <a:gd name="T16" fmla="*/ 1331 w 4882"/>
              <a:gd name="T17" fmla="*/ 772 h 1403"/>
              <a:gd name="T18" fmla="*/ 1412 w 4882"/>
              <a:gd name="T19" fmla="*/ 565 h 1403"/>
              <a:gd name="T20" fmla="*/ 1291 w 4882"/>
              <a:gd name="T21" fmla="*/ 359 h 1403"/>
              <a:gd name="T22" fmla="*/ 1412 w 4882"/>
              <a:gd name="T23" fmla="*/ 163 h 1403"/>
              <a:gd name="T24" fmla="*/ 1603 w 4882"/>
              <a:gd name="T25" fmla="*/ 206 h 1403"/>
              <a:gd name="T26" fmla="*/ 1785 w 4882"/>
              <a:gd name="T27" fmla="*/ 250 h 1403"/>
              <a:gd name="T28" fmla="*/ 1967 w 4882"/>
              <a:gd name="T29" fmla="*/ 250 h 1403"/>
              <a:gd name="T30" fmla="*/ 2088 w 4882"/>
              <a:gd name="T31" fmla="*/ 217 h 1403"/>
              <a:gd name="T32" fmla="*/ 2219 w 4882"/>
              <a:gd name="T33" fmla="*/ 120 h 1403"/>
              <a:gd name="T34" fmla="*/ 2420 w 4882"/>
              <a:gd name="T35" fmla="*/ 261 h 1403"/>
              <a:gd name="T36" fmla="*/ 2612 w 4882"/>
              <a:gd name="T37" fmla="*/ 348 h 1403"/>
              <a:gd name="T38" fmla="*/ 2783 w 4882"/>
              <a:gd name="T39" fmla="*/ 478 h 1403"/>
              <a:gd name="T40" fmla="*/ 2985 w 4882"/>
              <a:gd name="T41" fmla="*/ 576 h 1403"/>
              <a:gd name="T42" fmla="*/ 3177 w 4882"/>
              <a:gd name="T43" fmla="*/ 652 h 1403"/>
              <a:gd name="T44" fmla="*/ 3378 w 4882"/>
              <a:gd name="T45" fmla="*/ 772 h 1403"/>
              <a:gd name="T46" fmla="*/ 3580 w 4882"/>
              <a:gd name="T47" fmla="*/ 706 h 1403"/>
              <a:gd name="T48" fmla="*/ 3782 w 4882"/>
              <a:gd name="T49" fmla="*/ 772 h 1403"/>
              <a:gd name="T50" fmla="*/ 3983 w 4882"/>
              <a:gd name="T51" fmla="*/ 706 h 1403"/>
              <a:gd name="T52" fmla="*/ 4195 w 4882"/>
              <a:gd name="T53" fmla="*/ 696 h 1403"/>
              <a:gd name="T54" fmla="*/ 4397 w 4882"/>
              <a:gd name="T55" fmla="*/ 783 h 1403"/>
              <a:gd name="T56" fmla="*/ 4599 w 4882"/>
              <a:gd name="T57" fmla="*/ 783 h 1403"/>
              <a:gd name="T58" fmla="*/ 4800 w 4882"/>
              <a:gd name="T59" fmla="*/ 761 h 1403"/>
              <a:gd name="T60" fmla="*/ 4760 w 4882"/>
              <a:gd name="T61" fmla="*/ 848 h 1403"/>
              <a:gd name="T62" fmla="*/ 4498 w 4882"/>
              <a:gd name="T63" fmla="*/ 924 h 1403"/>
              <a:gd name="T64" fmla="*/ 4296 w 4882"/>
              <a:gd name="T65" fmla="*/ 978 h 1403"/>
              <a:gd name="T66" fmla="*/ 4276 w 4882"/>
              <a:gd name="T67" fmla="*/ 1130 h 1403"/>
              <a:gd name="T68" fmla="*/ 4165 w 4882"/>
              <a:gd name="T69" fmla="*/ 1293 h 1403"/>
              <a:gd name="T70" fmla="*/ 3933 w 4882"/>
              <a:gd name="T71" fmla="*/ 1337 h 1403"/>
              <a:gd name="T72" fmla="*/ 3620 w 4882"/>
              <a:gd name="T73" fmla="*/ 1185 h 1403"/>
              <a:gd name="T74" fmla="*/ 3409 w 4882"/>
              <a:gd name="T75" fmla="*/ 1011 h 1403"/>
              <a:gd name="T76" fmla="*/ 3177 w 4882"/>
              <a:gd name="T77" fmla="*/ 978 h 1403"/>
              <a:gd name="T78" fmla="*/ 2955 w 4882"/>
              <a:gd name="T79" fmla="*/ 859 h 1403"/>
              <a:gd name="T80" fmla="*/ 2703 w 4882"/>
              <a:gd name="T81" fmla="*/ 848 h 1403"/>
              <a:gd name="T82" fmla="*/ 2471 w 4882"/>
              <a:gd name="T83" fmla="*/ 924 h 1403"/>
              <a:gd name="T84" fmla="*/ 2239 w 4882"/>
              <a:gd name="T85" fmla="*/ 859 h 1403"/>
              <a:gd name="T86" fmla="*/ 2027 w 4882"/>
              <a:gd name="T87" fmla="*/ 772 h 1403"/>
              <a:gd name="T88" fmla="*/ 1926 w 4882"/>
              <a:gd name="T89" fmla="*/ 946 h 1403"/>
              <a:gd name="T90" fmla="*/ 1916 w 4882"/>
              <a:gd name="T91" fmla="*/ 1163 h 1403"/>
              <a:gd name="T92" fmla="*/ 1805 w 4882"/>
              <a:gd name="T93" fmla="*/ 1359 h 1403"/>
              <a:gd name="T94" fmla="*/ 1593 w 4882"/>
              <a:gd name="T95" fmla="*/ 1402 h 1403"/>
              <a:gd name="T96" fmla="*/ 1382 w 4882"/>
              <a:gd name="T97" fmla="*/ 1326 h 1403"/>
              <a:gd name="T98" fmla="*/ 1180 w 4882"/>
              <a:gd name="T99" fmla="*/ 1239 h 1403"/>
              <a:gd name="T100" fmla="*/ 978 w 4882"/>
              <a:gd name="T101" fmla="*/ 1217 h 1403"/>
              <a:gd name="T102" fmla="*/ 777 w 4882"/>
              <a:gd name="T103" fmla="*/ 1337 h 1403"/>
              <a:gd name="T104" fmla="*/ 625 w 4882"/>
              <a:gd name="T105" fmla="*/ 1250 h 1403"/>
              <a:gd name="T106" fmla="*/ 504 w 4882"/>
              <a:gd name="T107" fmla="*/ 1087 h 1403"/>
              <a:gd name="T108" fmla="*/ 373 w 4882"/>
              <a:gd name="T109" fmla="*/ 902 h 1403"/>
              <a:gd name="T110" fmla="*/ 182 w 4882"/>
              <a:gd name="T111" fmla="*/ 783 h 1403"/>
              <a:gd name="T112" fmla="*/ 121 w 4882"/>
              <a:gd name="T113" fmla="*/ 598 h 1403"/>
              <a:gd name="T114" fmla="*/ 61 w 4882"/>
              <a:gd name="T115" fmla="*/ 413 h 1403"/>
              <a:gd name="T116" fmla="*/ 61 w 4882"/>
              <a:gd name="T117" fmla="*/ 196 h 1403"/>
              <a:gd name="T118" fmla="*/ 0 w 4882"/>
              <a:gd name="T119" fmla="*/ 0 h 1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>
              <a:gd name="T0" fmla="*/ 968 w 4993"/>
              <a:gd name="T1" fmla="*/ 2686 h 3253"/>
              <a:gd name="T2" fmla="*/ 766 w 4993"/>
              <a:gd name="T3" fmla="*/ 3045 h 3253"/>
              <a:gd name="T4" fmla="*/ 474 w 4993"/>
              <a:gd name="T5" fmla="*/ 3121 h 3253"/>
              <a:gd name="T6" fmla="*/ 161 w 4993"/>
              <a:gd name="T7" fmla="*/ 3067 h 3253"/>
              <a:gd name="T8" fmla="*/ 182 w 4993"/>
              <a:gd name="T9" fmla="*/ 2893 h 3253"/>
              <a:gd name="T10" fmla="*/ 504 w 4993"/>
              <a:gd name="T11" fmla="*/ 2828 h 3253"/>
              <a:gd name="T12" fmla="*/ 807 w 4993"/>
              <a:gd name="T13" fmla="*/ 2708 h 3253"/>
              <a:gd name="T14" fmla="*/ 958 w 4993"/>
              <a:gd name="T15" fmla="*/ 2447 h 3253"/>
              <a:gd name="T16" fmla="*/ 645 w 4993"/>
              <a:gd name="T17" fmla="*/ 2186 h 3253"/>
              <a:gd name="T18" fmla="*/ 303 w 4993"/>
              <a:gd name="T19" fmla="*/ 2001 h 3253"/>
              <a:gd name="T20" fmla="*/ 444 w 4993"/>
              <a:gd name="T21" fmla="*/ 2012 h 3253"/>
              <a:gd name="T22" fmla="*/ 837 w 4993"/>
              <a:gd name="T23" fmla="*/ 2077 h 3253"/>
              <a:gd name="T24" fmla="*/ 1190 w 4993"/>
              <a:gd name="T25" fmla="*/ 2186 h 3253"/>
              <a:gd name="T26" fmla="*/ 1291 w 4993"/>
              <a:gd name="T27" fmla="*/ 2230 h 3253"/>
              <a:gd name="T28" fmla="*/ 1553 w 4993"/>
              <a:gd name="T29" fmla="*/ 1990 h 3253"/>
              <a:gd name="T30" fmla="*/ 1896 w 4993"/>
              <a:gd name="T31" fmla="*/ 1795 h 3253"/>
              <a:gd name="T32" fmla="*/ 2047 w 4993"/>
              <a:gd name="T33" fmla="*/ 1468 h 3253"/>
              <a:gd name="T34" fmla="*/ 2148 w 4993"/>
              <a:gd name="T35" fmla="*/ 1523 h 3253"/>
              <a:gd name="T36" fmla="*/ 2350 w 4993"/>
              <a:gd name="T37" fmla="*/ 1370 h 3253"/>
              <a:gd name="T38" fmla="*/ 2158 w 4993"/>
              <a:gd name="T39" fmla="*/ 1088 h 3253"/>
              <a:gd name="T40" fmla="*/ 2077 w 4993"/>
              <a:gd name="T41" fmla="*/ 653 h 3253"/>
              <a:gd name="T42" fmla="*/ 1876 w 4993"/>
              <a:gd name="T43" fmla="*/ 359 h 3253"/>
              <a:gd name="T44" fmla="*/ 1674 w 4993"/>
              <a:gd name="T45" fmla="*/ 65 h 3253"/>
              <a:gd name="T46" fmla="*/ 1967 w 4993"/>
              <a:gd name="T47" fmla="*/ 131 h 3253"/>
              <a:gd name="T48" fmla="*/ 2198 w 4993"/>
              <a:gd name="T49" fmla="*/ 348 h 3253"/>
              <a:gd name="T50" fmla="*/ 2188 w 4993"/>
              <a:gd name="T51" fmla="*/ 674 h 3253"/>
              <a:gd name="T52" fmla="*/ 2309 w 4993"/>
              <a:gd name="T53" fmla="*/ 914 h 3253"/>
              <a:gd name="T54" fmla="*/ 2562 w 4993"/>
              <a:gd name="T55" fmla="*/ 707 h 3253"/>
              <a:gd name="T56" fmla="*/ 2400 w 4993"/>
              <a:gd name="T57" fmla="*/ 326 h 3253"/>
              <a:gd name="T58" fmla="*/ 2794 w 4993"/>
              <a:gd name="T59" fmla="*/ 163 h 3253"/>
              <a:gd name="T60" fmla="*/ 3207 w 4993"/>
              <a:gd name="T61" fmla="*/ 196 h 3253"/>
              <a:gd name="T62" fmla="*/ 3247 w 4993"/>
              <a:gd name="T63" fmla="*/ 555 h 3253"/>
              <a:gd name="T64" fmla="*/ 3086 w 4993"/>
              <a:gd name="T65" fmla="*/ 783 h 3253"/>
              <a:gd name="T66" fmla="*/ 2783 w 4993"/>
              <a:gd name="T67" fmla="*/ 881 h 3253"/>
              <a:gd name="T68" fmla="*/ 3096 w 4993"/>
              <a:gd name="T69" fmla="*/ 1055 h 3253"/>
              <a:gd name="T70" fmla="*/ 3499 w 4993"/>
              <a:gd name="T71" fmla="*/ 1033 h 3253"/>
              <a:gd name="T72" fmla="*/ 3741 w 4993"/>
              <a:gd name="T73" fmla="*/ 1283 h 3253"/>
              <a:gd name="T74" fmla="*/ 3661 w 4993"/>
              <a:gd name="T75" fmla="*/ 1664 h 3253"/>
              <a:gd name="T76" fmla="*/ 3873 w 4993"/>
              <a:gd name="T77" fmla="*/ 1903 h 3253"/>
              <a:gd name="T78" fmla="*/ 4175 w 4993"/>
              <a:gd name="T79" fmla="*/ 1784 h 3253"/>
              <a:gd name="T80" fmla="*/ 4468 w 4993"/>
              <a:gd name="T81" fmla="*/ 1631 h 3253"/>
              <a:gd name="T82" fmla="*/ 4720 w 4993"/>
              <a:gd name="T83" fmla="*/ 1392 h 3253"/>
              <a:gd name="T84" fmla="*/ 4992 w 4993"/>
              <a:gd name="T85" fmla="*/ 1490 h 3253"/>
              <a:gd name="T86" fmla="*/ 4730 w 4993"/>
              <a:gd name="T87" fmla="*/ 1762 h 3253"/>
              <a:gd name="T88" fmla="*/ 4518 w 4993"/>
              <a:gd name="T89" fmla="*/ 2132 h 3253"/>
              <a:gd name="T90" fmla="*/ 4266 w 4993"/>
              <a:gd name="T91" fmla="*/ 2491 h 3253"/>
              <a:gd name="T92" fmla="*/ 3812 w 4993"/>
              <a:gd name="T93" fmla="*/ 2469 h 3253"/>
              <a:gd name="T94" fmla="*/ 3560 w 4993"/>
              <a:gd name="T95" fmla="*/ 2317 h 3253"/>
              <a:gd name="T96" fmla="*/ 3550 w 4993"/>
              <a:gd name="T97" fmla="*/ 1849 h 3253"/>
              <a:gd name="T98" fmla="*/ 3348 w 4993"/>
              <a:gd name="T99" fmla="*/ 1566 h 3253"/>
              <a:gd name="T100" fmla="*/ 3005 w 4993"/>
              <a:gd name="T101" fmla="*/ 1773 h 3253"/>
              <a:gd name="T102" fmla="*/ 2824 w 4993"/>
              <a:gd name="T103" fmla="*/ 1566 h 3253"/>
              <a:gd name="T104" fmla="*/ 2582 w 4993"/>
              <a:gd name="T105" fmla="*/ 1294 h 3253"/>
              <a:gd name="T106" fmla="*/ 2279 w 4993"/>
              <a:gd name="T107" fmla="*/ 1577 h 3253"/>
              <a:gd name="T108" fmla="*/ 2158 w 4993"/>
              <a:gd name="T109" fmla="*/ 2001 h 3253"/>
              <a:gd name="T110" fmla="*/ 1896 w 4993"/>
              <a:gd name="T111" fmla="*/ 2328 h 3253"/>
              <a:gd name="T112" fmla="*/ 1755 w 4993"/>
              <a:gd name="T113" fmla="*/ 2643 h 3253"/>
              <a:gd name="T114" fmla="*/ 1392 w 4993"/>
              <a:gd name="T115" fmla="*/ 2436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>
              <a:gd name="T0" fmla="*/ 154 w 672"/>
              <a:gd name="T1" fmla="*/ 44 h 605"/>
              <a:gd name="T2" fmla="*/ 168 w 672"/>
              <a:gd name="T3" fmla="*/ 102 h 605"/>
              <a:gd name="T4" fmla="*/ 174 w 672"/>
              <a:gd name="T5" fmla="*/ 160 h 605"/>
              <a:gd name="T6" fmla="*/ 201 w 672"/>
              <a:gd name="T7" fmla="*/ 226 h 605"/>
              <a:gd name="T8" fmla="*/ 208 w 672"/>
              <a:gd name="T9" fmla="*/ 291 h 605"/>
              <a:gd name="T10" fmla="*/ 221 w 672"/>
              <a:gd name="T11" fmla="*/ 349 h 605"/>
              <a:gd name="T12" fmla="*/ 228 w 672"/>
              <a:gd name="T13" fmla="*/ 415 h 605"/>
              <a:gd name="T14" fmla="*/ 221 w 672"/>
              <a:gd name="T15" fmla="*/ 473 h 605"/>
              <a:gd name="T16" fmla="*/ 201 w 672"/>
              <a:gd name="T17" fmla="*/ 524 h 605"/>
              <a:gd name="T18" fmla="*/ 161 w 672"/>
              <a:gd name="T19" fmla="*/ 466 h 605"/>
              <a:gd name="T20" fmla="*/ 107 w 672"/>
              <a:gd name="T21" fmla="*/ 437 h 605"/>
              <a:gd name="T22" fmla="*/ 54 w 672"/>
              <a:gd name="T23" fmla="*/ 422 h 605"/>
              <a:gd name="T24" fmla="*/ 0 w 672"/>
              <a:gd name="T25" fmla="*/ 408 h 605"/>
              <a:gd name="T26" fmla="*/ 54 w 672"/>
              <a:gd name="T27" fmla="*/ 451 h 605"/>
              <a:gd name="T28" fmla="*/ 107 w 672"/>
              <a:gd name="T29" fmla="*/ 458 h 605"/>
              <a:gd name="T30" fmla="*/ 148 w 672"/>
              <a:gd name="T31" fmla="*/ 488 h 605"/>
              <a:gd name="T32" fmla="*/ 181 w 672"/>
              <a:gd name="T33" fmla="*/ 546 h 605"/>
              <a:gd name="T34" fmla="*/ 235 w 672"/>
              <a:gd name="T35" fmla="*/ 531 h 605"/>
              <a:gd name="T36" fmla="*/ 289 w 672"/>
              <a:gd name="T37" fmla="*/ 546 h 605"/>
              <a:gd name="T38" fmla="*/ 342 w 672"/>
              <a:gd name="T39" fmla="*/ 582 h 605"/>
              <a:gd name="T40" fmla="*/ 396 w 672"/>
              <a:gd name="T41" fmla="*/ 597 h 605"/>
              <a:gd name="T42" fmla="*/ 483 w 672"/>
              <a:gd name="T43" fmla="*/ 604 h 605"/>
              <a:gd name="T44" fmla="*/ 544 w 672"/>
              <a:gd name="T45" fmla="*/ 589 h 605"/>
              <a:gd name="T46" fmla="*/ 604 w 672"/>
              <a:gd name="T47" fmla="*/ 582 h 605"/>
              <a:gd name="T48" fmla="*/ 671 w 672"/>
              <a:gd name="T49" fmla="*/ 568 h 605"/>
              <a:gd name="T50" fmla="*/ 604 w 672"/>
              <a:gd name="T51" fmla="*/ 568 h 605"/>
              <a:gd name="T52" fmla="*/ 537 w 672"/>
              <a:gd name="T53" fmla="*/ 575 h 605"/>
              <a:gd name="T54" fmla="*/ 483 w 672"/>
              <a:gd name="T55" fmla="*/ 575 h 605"/>
              <a:gd name="T56" fmla="*/ 429 w 672"/>
              <a:gd name="T57" fmla="*/ 575 h 605"/>
              <a:gd name="T58" fmla="*/ 376 w 672"/>
              <a:gd name="T59" fmla="*/ 568 h 605"/>
              <a:gd name="T60" fmla="*/ 322 w 672"/>
              <a:gd name="T61" fmla="*/ 524 h 605"/>
              <a:gd name="T62" fmla="*/ 268 w 672"/>
              <a:gd name="T63" fmla="*/ 509 h 605"/>
              <a:gd name="T64" fmla="*/ 255 w 672"/>
              <a:gd name="T65" fmla="*/ 451 h 605"/>
              <a:gd name="T66" fmla="*/ 255 w 672"/>
              <a:gd name="T67" fmla="*/ 393 h 605"/>
              <a:gd name="T68" fmla="*/ 248 w 672"/>
              <a:gd name="T69" fmla="*/ 327 h 605"/>
              <a:gd name="T70" fmla="*/ 242 w 672"/>
              <a:gd name="T71" fmla="*/ 269 h 605"/>
              <a:gd name="T72" fmla="*/ 228 w 672"/>
              <a:gd name="T73" fmla="*/ 211 h 605"/>
              <a:gd name="T74" fmla="*/ 201 w 672"/>
              <a:gd name="T75" fmla="*/ 146 h 605"/>
              <a:gd name="T76" fmla="*/ 141 w 672"/>
              <a:gd name="T77" fmla="*/ 109 h 605"/>
              <a:gd name="T78" fmla="*/ 161 w 672"/>
              <a:gd name="T79" fmla="*/ 51 h 605"/>
              <a:gd name="T80" fmla="*/ 134 w 672"/>
              <a:gd name="T81" fmla="*/ 0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>
              <a:gd name="T0" fmla="*/ 1122 w 1136"/>
              <a:gd name="T1" fmla="*/ 87 h 2540"/>
              <a:gd name="T2" fmla="*/ 1095 w 1136"/>
              <a:gd name="T3" fmla="*/ 210 h 2540"/>
              <a:gd name="T4" fmla="*/ 1054 w 1136"/>
              <a:gd name="T5" fmla="*/ 319 h 2540"/>
              <a:gd name="T6" fmla="*/ 1034 w 1136"/>
              <a:gd name="T7" fmla="*/ 406 h 2540"/>
              <a:gd name="T8" fmla="*/ 1075 w 1136"/>
              <a:gd name="T9" fmla="*/ 522 h 2540"/>
              <a:gd name="T10" fmla="*/ 1054 w 1136"/>
              <a:gd name="T11" fmla="*/ 638 h 2540"/>
              <a:gd name="T12" fmla="*/ 1028 w 1136"/>
              <a:gd name="T13" fmla="*/ 754 h 2540"/>
              <a:gd name="T14" fmla="*/ 947 w 1136"/>
              <a:gd name="T15" fmla="*/ 863 h 2540"/>
              <a:gd name="T16" fmla="*/ 913 w 1136"/>
              <a:gd name="T17" fmla="*/ 979 h 2540"/>
              <a:gd name="T18" fmla="*/ 860 w 1136"/>
              <a:gd name="T19" fmla="*/ 1103 h 2540"/>
              <a:gd name="T20" fmla="*/ 813 w 1136"/>
              <a:gd name="T21" fmla="*/ 1219 h 2540"/>
              <a:gd name="T22" fmla="*/ 719 w 1136"/>
              <a:gd name="T23" fmla="*/ 1313 h 2540"/>
              <a:gd name="T24" fmla="*/ 611 w 1136"/>
              <a:gd name="T25" fmla="*/ 1320 h 2540"/>
              <a:gd name="T26" fmla="*/ 504 w 1136"/>
              <a:gd name="T27" fmla="*/ 1320 h 2540"/>
              <a:gd name="T28" fmla="*/ 396 w 1136"/>
              <a:gd name="T29" fmla="*/ 1364 h 2540"/>
              <a:gd name="T30" fmla="*/ 316 w 1136"/>
              <a:gd name="T31" fmla="*/ 1248 h 2540"/>
              <a:gd name="T32" fmla="*/ 208 w 1136"/>
              <a:gd name="T33" fmla="*/ 1175 h 2540"/>
              <a:gd name="T34" fmla="*/ 101 w 1136"/>
              <a:gd name="T35" fmla="*/ 1175 h 2540"/>
              <a:gd name="T36" fmla="*/ 40 w 1136"/>
              <a:gd name="T37" fmla="*/ 1182 h 2540"/>
              <a:gd name="T38" fmla="*/ 141 w 1136"/>
              <a:gd name="T39" fmla="*/ 1240 h 2540"/>
              <a:gd name="T40" fmla="*/ 235 w 1136"/>
              <a:gd name="T41" fmla="*/ 1328 h 2540"/>
              <a:gd name="T42" fmla="*/ 349 w 1136"/>
              <a:gd name="T43" fmla="*/ 1386 h 2540"/>
              <a:gd name="T44" fmla="*/ 356 w 1136"/>
              <a:gd name="T45" fmla="*/ 1531 h 2540"/>
              <a:gd name="T46" fmla="*/ 349 w 1136"/>
              <a:gd name="T47" fmla="*/ 1690 h 2540"/>
              <a:gd name="T48" fmla="*/ 296 w 1136"/>
              <a:gd name="T49" fmla="*/ 1821 h 2540"/>
              <a:gd name="T50" fmla="*/ 235 w 1136"/>
              <a:gd name="T51" fmla="*/ 1951 h 2540"/>
              <a:gd name="T52" fmla="*/ 168 w 1136"/>
              <a:gd name="T53" fmla="*/ 2082 h 2540"/>
              <a:gd name="T54" fmla="*/ 134 w 1136"/>
              <a:gd name="T55" fmla="*/ 2213 h 2540"/>
              <a:gd name="T56" fmla="*/ 67 w 1136"/>
              <a:gd name="T57" fmla="*/ 2329 h 2540"/>
              <a:gd name="T58" fmla="*/ 27 w 1136"/>
              <a:gd name="T59" fmla="*/ 2452 h 2540"/>
              <a:gd name="T60" fmla="*/ 20 w 1136"/>
              <a:gd name="T61" fmla="*/ 2510 h 2540"/>
              <a:gd name="T62" fmla="*/ 81 w 1136"/>
              <a:gd name="T63" fmla="*/ 2387 h 2540"/>
              <a:gd name="T64" fmla="*/ 148 w 1136"/>
              <a:gd name="T65" fmla="*/ 2271 h 2540"/>
              <a:gd name="T66" fmla="*/ 201 w 1136"/>
              <a:gd name="T67" fmla="*/ 2147 h 2540"/>
              <a:gd name="T68" fmla="*/ 242 w 1136"/>
              <a:gd name="T69" fmla="*/ 2002 h 2540"/>
              <a:gd name="T70" fmla="*/ 316 w 1136"/>
              <a:gd name="T71" fmla="*/ 1886 h 2540"/>
              <a:gd name="T72" fmla="*/ 403 w 1136"/>
              <a:gd name="T73" fmla="*/ 1763 h 2540"/>
              <a:gd name="T74" fmla="*/ 430 w 1136"/>
              <a:gd name="T75" fmla="*/ 1639 h 2540"/>
              <a:gd name="T76" fmla="*/ 423 w 1136"/>
              <a:gd name="T77" fmla="*/ 1523 h 2540"/>
              <a:gd name="T78" fmla="*/ 497 w 1136"/>
              <a:gd name="T79" fmla="*/ 1444 h 2540"/>
              <a:gd name="T80" fmla="*/ 651 w 1136"/>
              <a:gd name="T81" fmla="*/ 1407 h 2540"/>
              <a:gd name="T82" fmla="*/ 792 w 1136"/>
              <a:gd name="T83" fmla="*/ 1364 h 2540"/>
              <a:gd name="T84" fmla="*/ 866 w 1136"/>
              <a:gd name="T85" fmla="*/ 1255 h 2540"/>
              <a:gd name="T86" fmla="*/ 907 w 1136"/>
              <a:gd name="T87" fmla="*/ 1074 h 2540"/>
              <a:gd name="T88" fmla="*/ 1014 w 1136"/>
              <a:gd name="T89" fmla="*/ 979 h 2540"/>
              <a:gd name="T90" fmla="*/ 1048 w 1136"/>
              <a:gd name="T91" fmla="*/ 856 h 2540"/>
              <a:gd name="T92" fmla="*/ 1088 w 1136"/>
              <a:gd name="T93" fmla="*/ 733 h 2540"/>
              <a:gd name="T94" fmla="*/ 1115 w 1136"/>
              <a:gd name="T95" fmla="*/ 617 h 2540"/>
              <a:gd name="T96" fmla="*/ 1108 w 1136"/>
              <a:gd name="T97" fmla="*/ 493 h 2540"/>
              <a:gd name="T98" fmla="*/ 1081 w 1136"/>
              <a:gd name="T99" fmla="*/ 377 h 2540"/>
              <a:gd name="T100" fmla="*/ 1088 w 1136"/>
              <a:gd name="T101" fmla="*/ 261 h 2540"/>
              <a:gd name="T102" fmla="*/ 1135 w 1136"/>
              <a:gd name="T103" fmla="*/ 138 h 2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7" name="Freeform 13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>
              <a:gd name="T0" fmla="*/ 444 w 4812"/>
              <a:gd name="T1" fmla="*/ 348 h 3462"/>
              <a:gd name="T2" fmla="*/ 817 w 4812"/>
              <a:gd name="T3" fmla="*/ 664 h 3462"/>
              <a:gd name="T4" fmla="*/ 1190 w 4812"/>
              <a:gd name="T5" fmla="*/ 925 h 3462"/>
              <a:gd name="T6" fmla="*/ 1614 w 4812"/>
              <a:gd name="T7" fmla="*/ 1252 h 3462"/>
              <a:gd name="T8" fmla="*/ 2058 w 4812"/>
              <a:gd name="T9" fmla="*/ 1611 h 3462"/>
              <a:gd name="T10" fmla="*/ 2421 w 4812"/>
              <a:gd name="T11" fmla="*/ 1926 h 3462"/>
              <a:gd name="T12" fmla="*/ 2673 w 4812"/>
              <a:gd name="T13" fmla="*/ 2362 h 3462"/>
              <a:gd name="T14" fmla="*/ 2249 w 4812"/>
              <a:gd name="T15" fmla="*/ 2318 h 3462"/>
              <a:gd name="T16" fmla="*/ 1815 w 4812"/>
              <a:gd name="T17" fmla="*/ 2307 h 3462"/>
              <a:gd name="T18" fmla="*/ 1311 w 4812"/>
              <a:gd name="T19" fmla="*/ 2373 h 3462"/>
              <a:gd name="T20" fmla="*/ 918 w 4812"/>
              <a:gd name="T21" fmla="*/ 2318 h 3462"/>
              <a:gd name="T22" fmla="*/ 474 w 4812"/>
              <a:gd name="T23" fmla="*/ 2122 h 3462"/>
              <a:gd name="T24" fmla="*/ 30 w 4812"/>
              <a:gd name="T25" fmla="*/ 1752 h 3462"/>
              <a:gd name="T26" fmla="*/ 403 w 4812"/>
              <a:gd name="T27" fmla="*/ 2090 h 3462"/>
              <a:gd name="T28" fmla="*/ 827 w 4812"/>
              <a:gd name="T29" fmla="*/ 2296 h 3462"/>
              <a:gd name="T30" fmla="*/ 635 w 4812"/>
              <a:gd name="T31" fmla="*/ 2416 h 3462"/>
              <a:gd name="T32" fmla="*/ 212 w 4812"/>
              <a:gd name="T33" fmla="*/ 2569 h 3462"/>
              <a:gd name="T34" fmla="*/ 252 w 4812"/>
              <a:gd name="T35" fmla="*/ 2612 h 3462"/>
              <a:gd name="T36" fmla="*/ 676 w 4812"/>
              <a:gd name="T37" fmla="*/ 2438 h 3462"/>
              <a:gd name="T38" fmla="*/ 1089 w 4812"/>
              <a:gd name="T39" fmla="*/ 2405 h 3462"/>
              <a:gd name="T40" fmla="*/ 1553 w 4812"/>
              <a:gd name="T41" fmla="*/ 2569 h 3462"/>
              <a:gd name="T42" fmla="*/ 1624 w 4812"/>
              <a:gd name="T43" fmla="*/ 3004 h 3462"/>
              <a:gd name="T44" fmla="*/ 1069 w 4812"/>
              <a:gd name="T45" fmla="*/ 3189 h 3462"/>
              <a:gd name="T46" fmla="*/ 595 w 4812"/>
              <a:gd name="T47" fmla="*/ 3298 h 3462"/>
              <a:gd name="T48" fmla="*/ 161 w 4812"/>
              <a:gd name="T49" fmla="*/ 3341 h 3462"/>
              <a:gd name="T50" fmla="*/ 292 w 4812"/>
              <a:gd name="T51" fmla="*/ 3320 h 3462"/>
              <a:gd name="T52" fmla="*/ 767 w 4812"/>
              <a:gd name="T53" fmla="*/ 3298 h 3462"/>
              <a:gd name="T54" fmla="*/ 1241 w 4812"/>
              <a:gd name="T55" fmla="*/ 3189 h 3462"/>
              <a:gd name="T56" fmla="*/ 1654 w 4812"/>
              <a:gd name="T57" fmla="*/ 2982 h 3462"/>
              <a:gd name="T58" fmla="*/ 2088 w 4812"/>
              <a:gd name="T59" fmla="*/ 2917 h 3462"/>
              <a:gd name="T60" fmla="*/ 2521 w 4812"/>
              <a:gd name="T61" fmla="*/ 3058 h 3462"/>
              <a:gd name="T62" fmla="*/ 2975 w 4812"/>
              <a:gd name="T63" fmla="*/ 3200 h 3462"/>
              <a:gd name="T64" fmla="*/ 3490 w 4812"/>
              <a:gd name="T65" fmla="*/ 3309 h 3462"/>
              <a:gd name="T66" fmla="*/ 3944 w 4812"/>
              <a:gd name="T67" fmla="*/ 3385 h 3462"/>
              <a:gd name="T68" fmla="*/ 4408 w 4812"/>
              <a:gd name="T69" fmla="*/ 3450 h 3462"/>
              <a:gd name="T70" fmla="*/ 4297 w 4812"/>
              <a:gd name="T71" fmla="*/ 3439 h 3462"/>
              <a:gd name="T72" fmla="*/ 3782 w 4812"/>
              <a:gd name="T73" fmla="*/ 3330 h 3462"/>
              <a:gd name="T74" fmla="*/ 3197 w 4812"/>
              <a:gd name="T75" fmla="*/ 3200 h 3462"/>
              <a:gd name="T76" fmla="*/ 2733 w 4812"/>
              <a:gd name="T77" fmla="*/ 3124 h 3462"/>
              <a:gd name="T78" fmla="*/ 2199 w 4812"/>
              <a:gd name="T79" fmla="*/ 2884 h 3462"/>
              <a:gd name="T80" fmla="*/ 1684 w 4812"/>
              <a:gd name="T81" fmla="*/ 2677 h 3462"/>
              <a:gd name="T82" fmla="*/ 1220 w 4812"/>
              <a:gd name="T83" fmla="*/ 2471 h 3462"/>
              <a:gd name="T84" fmla="*/ 1493 w 4812"/>
              <a:gd name="T85" fmla="*/ 2394 h 3462"/>
              <a:gd name="T86" fmla="*/ 2078 w 4812"/>
              <a:gd name="T87" fmla="*/ 2318 h 3462"/>
              <a:gd name="T88" fmla="*/ 2582 w 4812"/>
              <a:gd name="T89" fmla="*/ 2362 h 3462"/>
              <a:gd name="T90" fmla="*/ 3056 w 4812"/>
              <a:gd name="T91" fmla="*/ 2569 h 3462"/>
              <a:gd name="T92" fmla="*/ 3500 w 4812"/>
              <a:gd name="T93" fmla="*/ 2743 h 3462"/>
              <a:gd name="T94" fmla="*/ 4075 w 4812"/>
              <a:gd name="T95" fmla="*/ 3004 h 3462"/>
              <a:gd name="T96" fmla="*/ 4569 w 4812"/>
              <a:gd name="T97" fmla="*/ 3243 h 3462"/>
              <a:gd name="T98" fmla="*/ 4650 w 4812"/>
              <a:gd name="T99" fmla="*/ 3265 h 3462"/>
              <a:gd name="T100" fmla="*/ 4196 w 4812"/>
              <a:gd name="T101" fmla="*/ 3015 h 3462"/>
              <a:gd name="T102" fmla="*/ 3742 w 4812"/>
              <a:gd name="T103" fmla="*/ 2764 h 3462"/>
              <a:gd name="T104" fmla="*/ 3278 w 4812"/>
              <a:gd name="T105" fmla="*/ 2634 h 3462"/>
              <a:gd name="T106" fmla="*/ 2733 w 4812"/>
              <a:gd name="T107" fmla="*/ 2362 h 3462"/>
              <a:gd name="T108" fmla="*/ 2461 w 4812"/>
              <a:gd name="T109" fmla="*/ 1959 h 3462"/>
              <a:gd name="T110" fmla="*/ 2168 w 4812"/>
              <a:gd name="T111" fmla="*/ 1600 h 3462"/>
              <a:gd name="T112" fmla="*/ 1765 w 4812"/>
              <a:gd name="T113" fmla="*/ 1317 h 3462"/>
              <a:gd name="T114" fmla="*/ 1362 w 4812"/>
              <a:gd name="T115" fmla="*/ 969 h 3462"/>
              <a:gd name="T116" fmla="*/ 938 w 4812"/>
              <a:gd name="T117" fmla="*/ 740 h 3462"/>
              <a:gd name="T118" fmla="*/ 595 w 4812"/>
              <a:gd name="T119" fmla="*/ 392 h 3462"/>
              <a:gd name="T120" fmla="*/ 242 w 4812"/>
              <a:gd name="T121" fmla="*/ 87 h 3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8" name="Freeform 14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>
              <a:gd name="T0" fmla="*/ 0 w 5271"/>
              <a:gd name="T1" fmla="*/ 0 h 117"/>
              <a:gd name="T2" fmla="*/ 108 w 5271"/>
              <a:gd name="T3" fmla="*/ 116 h 117"/>
              <a:gd name="T4" fmla="*/ 5162 w 5271"/>
              <a:gd name="T5" fmla="*/ 116 h 117"/>
              <a:gd name="T6" fmla="*/ 5270 w 5271"/>
              <a:gd name="T7" fmla="*/ 0 h 117"/>
              <a:gd name="T8" fmla="*/ 0 w 5271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9" name="Freeform 15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>
              <a:gd name="T0" fmla="*/ 0 w 107"/>
              <a:gd name="T1" fmla="*/ 0 h 3889"/>
              <a:gd name="T2" fmla="*/ 0 w 107"/>
              <a:gd name="T3" fmla="*/ 3888 h 3889"/>
              <a:gd name="T4" fmla="*/ 106 w 107"/>
              <a:gd name="T5" fmla="*/ 3772 h 3889"/>
              <a:gd name="T6" fmla="*/ 106 w 107"/>
              <a:gd name="T7" fmla="*/ 116 h 3889"/>
              <a:gd name="T8" fmla="*/ 0 w 107"/>
              <a:gd name="T9" fmla="*/ 0 h 3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40" name="Freeform 16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>
              <a:gd name="T0" fmla="*/ 0 w 107"/>
              <a:gd name="T1" fmla="*/ 116 h 3889"/>
              <a:gd name="T2" fmla="*/ 0 w 107"/>
              <a:gd name="T3" fmla="*/ 3772 h 3889"/>
              <a:gd name="T4" fmla="*/ 106 w 107"/>
              <a:gd name="T5" fmla="*/ 3888 h 3889"/>
              <a:gd name="T6" fmla="*/ 106 w 107"/>
              <a:gd name="T7" fmla="*/ 0 h 3889"/>
              <a:gd name="T8" fmla="*/ 0 w 107"/>
              <a:gd name="T9" fmla="*/ 116 h 3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41" name="Freeform 17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>
              <a:gd name="T0" fmla="*/ 108 w 5271"/>
              <a:gd name="T1" fmla="*/ 0 h 117"/>
              <a:gd name="T2" fmla="*/ 5162 w 5271"/>
              <a:gd name="T3" fmla="*/ 0 h 117"/>
              <a:gd name="T4" fmla="*/ 5270 w 5271"/>
              <a:gd name="T5" fmla="*/ 116 h 117"/>
              <a:gd name="T6" fmla="*/ 0 w 5271"/>
              <a:gd name="T7" fmla="*/ 116 h 117"/>
              <a:gd name="T8" fmla="*/ 108 w 5271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43" name="Freeform 19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>
              <a:gd name="T0" fmla="*/ 87 w 1494"/>
              <a:gd name="T1" fmla="*/ 0 h 80"/>
              <a:gd name="T2" fmla="*/ 141 w 1494"/>
              <a:gd name="T3" fmla="*/ 29 h 80"/>
              <a:gd name="T4" fmla="*/ 202 w 1494"/>
              <a:gd name="T5" fmla="*/ 43 h 80"/>
              <a:gd name="T6" fmla="*/ 269 w 1494"/>
              <a:gd name="T7" fmla="*/ 43 h 80"/>
              <a:gd name="T8" fmla="*/ 336 w 1494"/>
              <a:gd name="T9" fmla="*/ 65 h 80"/>
              <a:gd name="T10" fmla="*/ 444 w 1494"/>
              <a:gd name="T11" fmla="*/ 79 h 80"/>
              <a:gd name="T12" fmla="*/ 525 w 1494"/>
              <a:gd name="T13" fmla="*/ 72 h 80"/>
              <a:gd name="T14" fmla="*/ 612 w 1494"/>
              <a:gd name="T15" fmla="*/ 65 h 80"/>
              <a:gd name="T16" fmla="*/ 713 w 1494"/>
              <a:gd name="T17" fmla="*/ 43 h 80"/>
              <a:gd name="T18" fmla="*/ 773 w 1494"/>
              <a:gd name="T19" fmla="*/ 43 h 80"/>
              <a:gd name="T20" fmla="*/ 841 w 1494"/>
              <a:gd name="T21" fmla="*/ 50 h 80"/>
              <a:gd name="T22" fmla="*/ 901 w 1494"/>
              <a:gd name="T23" fmla="*/ 57 h 80"/>
              <a:gd name="T24" fmla="*/ 1002 w 1494"/>
              <a:gd name="T25" fmla="*/ 43 h 80"/>
              <a:gd name="T26" fmla="*/ 1069 w 1494"/>
              <a:gd name="T27" fmla="*/ 36 h 80"/>
              <a:gd name="T28" fmla="*/ 1137 w 1494"/>
              <a:gd name="T29" fmla="*/ 36 h 80"/>
              <a:gd name="T30" fmla="*/ 1231 w 1494"/>
              <a:gd name="T31" fmla="*/ 36 h 80"/>
              <a:gd name="T32" fmla="*/ 1311 w 1494"/>
              <a:gd name="T33" fmla="*/ 29 h 80"/>
              <a:gd name="T34" fmla="*/ 1379 w 1494"/>
              <a:gd name="T35" fmla="*/ 29 h 80"/>
              <a:gd name="T36" fmla="*/ 1439 w 1494"/>
              <a:gd name="T37" fmla="*/ 43 h 80"/>
              <a:gd name="T38" fmla="*/ 1493 w 1494"/>
              <a:gd name="T39" fmla="*/ 14 h 80"/>
              <a:gd name="T40" fmla="*/ 1439 w 1494"/>
              <a:gd name="T41" fmla="*/ 29 h 80"/>
              <a:gd name="T42" fmla="*/ 1385 w 1494"/>
              <a:gd name="T43" fmla="*/ 36 h 80"/>
              <a:gd name="T44" fmla="*/ 1325 w 1494"/>
              <a:gd name="T45" fmla="*/ 29 h 80"/>
              <a:gd name="T46" fmla="*/ 1237 w 1494"/>
              <a:gd name="T47" fmla="*/ 43 h 80"/>
              <a:gd name="T48" fmla="*/ 1170 w 1494"/>
              <a:gd name="T49" fmla="*/ 72 h 80"/>
              <a:gd name="T50" fmla="*/ 1110 w 1494"/>
              <a:gd name="T51" fmla="*/ 65 h 80"/>
              <a:gd name="T52" fmla="*/ 1056 w 1494"/>
              <a:gd name="T53" fmla="*/ 50 h 80"/>
              <a:gd name="T54" fmla="*/ 962 w 1494"/>
              <a:gd name="T55" fmla="*/ 36 h 80"/>
              <a:gd name="T56" fmla="*/ 881 w 1494"/>
              <a:gd name="T57" fmla="*/ 43 h 80"/>
              <a:gd name="T58" fmla="*/ 827 w 1494"/>
              <a:gd name="T59" fmla="*/ 57 h 80"/>
              <a:gd name="T60" fmla="*/ 747 w 1494"/>
              <a:gd name="T61" fmla="*/ 57 h 80"/>
              <a:gd name="T62" fmla="*/ 659 w 1494"/>
              <a:gd name="T63" fmla="*/ 57 h 80"/>
              <a:gd name="T64" fmla="*/ 605 w 1494"/>
              <a:gd name="T65" fmla="*/ 50 h 80"/>
              <a:gd name="T66" fmla="*/ 551 w 1494"/>
              <a:gd name="T67" fmla="*/ 57 h 80"/>
              <a:gd name="T68" fmla="*/ 484 w 1494"/>
              <a:gd name="T69" fmla="*/ 65 h 80"/>
              <a:gd name="T70" fmla="*/ 417 w 1494"/>
              <a:gd name="T71" fmla="*/ 57 h 80"/>
              <a:gd name="T72" fmla="*/ 363 w 1494"/>
              <a:gd name="T73" fmla="*/ 36 h 80"/>
              <a:gd name="T74" fmla="*/ 309 w 1494"/>
              <a:gd name="T75" fmla="*/ 57 h 80"/>
              <a:gd name="T76" fmla="*/ 256 w 1494"/>
              <a:gd name="T77" fmla="*/ 57 h 80"/>
              <a:gd name="T78" fmla="*/ 195 w 1494"/>
              <a:gd name="T79" fmla="*/ 50 h 80"/>
              <a:gd name="T80" fmla="*/ 141 w 1494"/>
              <a:gd name="T81" fmla="*/ 7 h 80"/>
              <a:gd name="T82" fmla="*/ 81 w 1494"/>
              <a:gd name="T83" fmla="*/ 22 h 80"/>
              <a:gd name="T84" fmla="*/ 27 w 1494"/>
              <a:gd name="T85" fmla="*/ 36 h 80"/>
              <a:gd name="T86" fmla="*/ 13 w 1494"/>
              <a:gd name="T87" fmla="*/ 43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44" name="Freeform 20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>
              <a:gd name="T0" fmla="*/ 0 w 1722"/>
              <a:gd name="T1" fmla="*/ 0 h 81"/>
              <a:gd name="T2" fmla="*/ 1721 w 1722"/>
              <a:gd name="T3" fmla="*/ 0 h 81"/>
              <a:gd name="T4" fmla="*/ 1721 w 1722"/>
              <a:gd name="T5" fmla="*/ 0 h 81"/>
              <a:gd name="T6" fmla="*/ 1640 w 1722"/>
              <a:gd name="T7" fmla="*/ 22 h 81"/>
              <a:gd name="T8" fmla="*/ 1613 w 1722"/>
              <a:gd name="T9" fmla="*/ 7 h 81"/>
              <a:gd name="T10" fmla="*/ 1587 w 1722"/>
              <a:gd name="T11" fmla="*/ 0 h 81"/>
              <a:gd name="T12" fmla="*/ 1560 w 1722"/>
              <a:gd name="T13" fmla="*/ 15 h 81"/>
              <a:gd name="T14" fmla="*/ 1533 w 1722"/>
              <a:gd name="T15" fmla="*/ 44 h 81"/>
              <a:gd name="T16" fmla="*/ 1506 w 1722"/>
              <a:gd name="T17" fmla="*/ 58 h 81"/>
              <a:gd name="T18" fmla="*/ 1479 w 1722"/>
              <a:gd name="T19" fmla="*/ 73 h 81"/>
              <a:gd name="T20" fmla="*/ 1418 w 1722"/>
              <a:gd name="T21" fmla="*/ 80 h 81"/>
              <a:gd name="T22" fmla="*/ 1351 w 1722"/>
              <a:gd name="T23" fmla="*/ 80 h 81"/>
              <a:gd name="T24" fmla="*/ 1311 w 1722"/>
              <a:gd name="T25" fmla="*/ 73 h 81"/>
              <a:gd name="T26" fmla="*/ 1284 w 1722"/>
              <a:gd name="T27" fmla="*/ 65 h 81"/>
              <a:gd name="T28" fmla="*/ 1250 w 1722"/>
              <a:gd name="T29" fmla="*/ 73 h 81"/>
              <a:gd name="T30" fmla="*/ 1224 w 1722"/>
              <a:gd name="T31" fmla="*/ 73 h 81"/>
              <a:gd name="T32" fmla="*/ 1170 w 1722"/>
              <a:gd name="T33" fmla="*/ 73 h 81"/>
              <a:gd name="T34" fmla="*/ 1123 w 1722"/>
              <a:gd name="T35" fmla="*/ 65 h 81"/>
              <a:gd name="T36" fmla="*/ 1096 w 1722"/>
              <a:gd name="T37" fmla="*/ 65 h 81"/>
              <a:gd name="T38" fmla="*/ 1055 w 1722"/>
              <a:gd name="T39" fmla="*/ 58 h 81"/>
              <a:gd name="T40" fmla="*/ 1029 w 1722"/>
              <a:gd name="T41" fmla="*/ 58 h 81"/>
              <a:gd name="T42" fmla="*/ 1002 w 1722"/>
              <a:gd name="T43" fmla="*/ 36 h 81"/>
              <a:gd name="T44" fmla="*/ 968 w 1722"/>
              <a:gd name="T45" fmla="*/ 15 h 81"/>
              <a:gd name="T46" fmla="*/ 934 w 1722"/>
              <a:gd name="T47" fmla="*/ 15 h 81"/>
              <a:gd name="T48" fmla="*/ 908 w 1722"/>
              <a:gd name="T49" fmla="*/ 15 h 81"/>
              <a:gd name="T50" fmla="*/ 881 w 1722"/>
              <a:gd name="T51" fmla="*/ 15 h 81"/>
              <a:gd name="T52" fmla="*/ 847 w 1722"/>
              <a:gd name="T53" fmla="*/ 29 h 81"/>
              <a:gd name="T54" fmla="*/ 787 w 1722"/>
              <a:gd name="T55" fmla="*/ 44 h 81"/>
              <a:gd name="T56" fmla="*/ 753 w 1722"/>
              <a:gd name="T57" fmla="*/ 51 h 81"/>
              <a:gd name="T58" fmla="*/ 726 w 1722"/>
              <a:gd name="T59" fmla="*/ 51 h 81"/>
              <a:gd name="T60" fmla="*/ 686 w 1722"/>
              <a:gd name="T61" fmla="*/ 44 h 81"/>
              <a:gd name="T62" fmla="*/ 659 w 1722"/>
              <a:gd name="T63" fmla="*/ 29 h 81"/>
              <a:gd name="T64" fmla="*/ 632 w 1722"/>
              <a:gd name="T65" fmla="*/ 22 h 81"/>
              <a:gd name="T66" fmla="*/ 598 w 1722"/>
              <a:gd name="T67" fmla="*/ 22 h 81"/>
              <a:gd name="T68" fmla="*/ 565 w 1722"/>
              <a:gd name="T69" fmla="*/ 22 h 81"/>
              <a:gd name="T70" fmla="*/ 531 w 1722"/>
              <a:gd name="T71" fmla="*/ 29 h 81"/>
              <a:gd name="T72" fmla="*/ 477 w 1722"/>
              <a:gd name="T73" fmla="*/ 29 h 81"/>
              <a:gd name="T74" fmla="*/ 437 w 1722"/>
              <a:gd name="T75" fmla="*/ 36 h 81"/>
              <a:gd name="T76" fmla="*/ 403 w 1722"/>
              <a:gd name="T77" fmla="*/ 44 h 81"/>
              <a:gd name="T78" fmla="*/ 376 w 1722"/>
              <a:gd name="T79" fmla="*/ 44 h 81"/>
              <a:gd name="T80" fmla="*/ 343 w 1722"/>
              <a:gd name="T81" fmla="*/ 44 h 81"/>
              <a:gd name="T82" fmla="*/ 282 w 1722"/>
              <a:gd name="T83" fmla="*/ 44 h 81"/>
              <a:gd name="T84" fmla="*/ 229 w 1722"/>
              <a:gd name="T85" fmla="*/ 29 h 81"/>
              <a:gd name="T86" fmla="*/ 195 w 1722"/>
              <a:gd name="T87" fmla="*/ 22 h 81"/>
              <a:gd name="T88" fmla="*/ 168 w 1722"/>
              <a:gd name="T89" fmla="*/ 22 h 81"/>
              <a:gd name="T90" fmla="*/ 141 w 1722"/>
              <a:gd name="T91" fmla="*/ 15 h 81"/>
              <a:gd name="T92" fmla="*/ 114 w 1722"/>
              <a:gd name="T93" fmla="*/ 7 h 81"/>
              <a:gd name="T94" fmla="*/ 87 w 1722"/>
              <a:gd name="T95" fmla="*/ 7 h 81"/>
              <a:gd name="T96" fmla="*/ 61 w 1722"/>
              <a:gd name="T97" fmla="*/ 15 h 81"/>
              <a:gd name="T98" fmla="*/ 34 w 1722"/>
              <a:gd name="T99" fmla="*/ 22 h 81"/>
              <a:gd name="T100" fmla="*/ 7 w 1722"/>
              <a:gd name="T101" fmla="*/ 36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46" name="Freeform 22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>
              <a:gd name="T0" fmla="*/ 0 w 107"/>
              <a:gd name="T1" fmla="*/ 0 h 2135"/>
              <a:gd name="T2" fmla="*/ 106 w 107"/>
              <a:gd name="T3" fmla="*/ 116 h 2135"/>
              <a:gd name="T4" fmla="*/ 106 w 107"/>
              <a:gd name="T5" fmla="*/ 987 h 2135"/>
              <a:gd name="T6" fmla="*/ 53 w 107"/>
              <a:gd name="T7" fmla="*/ 1045 h 2135"/>
              <a:gd name="T8" fmla="*/ 53 w 107"/>
              <a:gd name="T9" fmla="*/ 1161 h 2135"/>
              <a:gd name="T10" fmla="*/ 66 w 107"/>
              <a:gd name="T11" fmla="*/ 1219 h 2135"/>
              <a:gd name="T12" fmla="*/ 40 w 107"/>
              <a:gd name="T13" fmla="*/ 1277 h 2135"/>
              <a:gd name="T14" fmla="*/ 40 w 107"/>
              <a:gd name="T15" fmla="*/ 1336 h 2135"/>
              <a:gd name="T16" fmla="*/ 27 w 107"/>
              <a:gd name="T17" fmla="*/ 1394 h 2135"/>
              <a:gd name="T18" fmla="*/ 40 w 107"/>
              <a:gd name="T19" fmla="*/ 1452 h 2135"/>
              <a:gd name="T20" fmla="*/ 53 w 107"/>
              <a:gd name="T21" fmla="*/ 1510 h 2135"/>
              <a:gd name="T22" fmla="*/ 53 w 107"/>
              <a:gd name="T23" fmla="*/ 1568 h 2135"/>
              <a:gd name="T24" fmla="*/ 66 w 107"/>
              <a:gd name="T25" fmla="*/ 1626 h 2135"/>
              <a:gd name="T26" fmla="*/ 40 w 107"/>
              <a:gd name="T27" fmla="*/ 1684 h 2135"/>
              <a:gd name="T28" fmla="*/ 27 w 107"/>
              <a:gd name="T29" fmla="*/ 1742 h 2135"/>
              <a:gd name="T30" fmla="*/ 27 w 107"/>
              <a:gd name="T31" fmla="*/ 1800 h 2135"/>
              <a:gd name="T32" fmla="*/ 40 w 107"/>
              <a:gd name="T33" fmla="*/ 1873 h 2135"/>
              <a:gd name="T34" fmla="*/ 40 w 107"/>
              <a:gd name="T35" fmla="*/ 1945 h 2135"/>
              <a:gd name="T36" fmla="*/ 27 w 107"/>
              <a:gd name="T37" fmla="*/ 2018 h 2135"/>
              <a:gd name="T38" fmla="*/ 40 w 107"/>
              <a:gd name="T39" fmla="*/ 2076 h 2135"/>
              <a:gd name="T40" fmla="*/ 53 w 107"/>
              <a:gd name="T41" fmla="*/ 2134 h 2135"/>
              <a:gd name="T42" fmla="*/ 13 w 107"/>
              <a:gd name="T43" fmla="*/ 2061 h 2135"/>
              <a:gd name="T44" fmla="*/ 13 w 107"/>
              <a:gd name="T45" fmla="*/ 1974 h 2135"/>
              <a:gd name="T46" fmla="*/ 13 w 107"/>
              <a:gd name="T47" fmla="*/ 1916 h 2135"/>
              <a:gd name="T48" fmla="*/ 27 w 107"/>
              <a:gd name="T49" fmla="*/ 1858 h 2135"/>
              <a:gd name="T50" fmla="*/ 40 w 107"/>
              <a:gd name="T51" fmla="*/ 1800 h 2135"/>
              <a:gd name="T52" fmla="*/ 40 w 107"/>
              <a:gd name="T53" fmla="*/ 1684 h 2135"/>
              <a:gd name="T54" fmla="*/ 40 w 107"/>
              <a:gd name="T55" fmla="*/ 1597 h 2135"/>
              <a:gd name="T56" fmla="*/ 40 w 107"/>
              <a:gd name="T57" fmla="*/ 1539 h 2135"/>
              <a:gd name="T58" fmla="*/ 40 w 107"/>
              <a:gd name="T59" fmla="*/ 1481 h 2135"/>
              <a:gd name="T60" fmla="*/ 53 w 107"/>
              <a:gd name="T61" fmla="*/ 1423 h 2135"/>
              <a:gd name="T62" fmla="*/ 53 w 107"/>
              <a:gd name="T63" fmla="*/ 1350 h 2135"/>
              <a:gd name="T64" fmla="*/ 53 w 107"/>
              <a:gd name="T65" fmla="*/ 1292 h 2135"/>
              <a:gd name="T66" fmla="*/ 40 w 107"/>
              <a:gd name="T67" fmla="*/ 1234 h 2135"/>
              <a:gd name="T68" fmla="*/ 40 w 107"/>
              <a:gd name="T69" fmla="*/ 1176 h 2135"/>
              <a:gd name="T70" fmla="*/ 53 w 107"/>
              <a:gd name="T71" fmla="*/ 1118 h 2135"/>
              <a:gd name="T72" fmla="*/ 66 w 107"/>
              <a:gd name="T73" fmla="*/ 1060 h 2135"/>
              <a:gd name="T74" fmla="*/ 66 w 107"/>
              <a:gd name="T75" fmla="*/ 987 h 2135"/>
              <a:gd name="T76" fmla="*/ 66 w 107"/>
              <a:gd name="T77" fmla="*/ 929 h 2135"/>
              <a:gd name="T78" fmla="*/ 66 w 107"/>
              <a:gd name="T79" fmla="*/ 871 h 2135"/>
              <a:gd name="T80" fmla="*/ 66 w 107"/>
              <a:gd name="T81" fmla="*/ 798 h 2135"/>
              <a:gd name="T82" fmla="*/ 66 w 107"/>
              <a:gd name="T83" fmla="*/ 726 h 2135"/>
              <a:gd name="T84" fmla="*/ 66 w 107"/>
              <a:gd name="T85" fmla="*/ 668 h 2135"/>
              <a:gd name="T86" fmla="*/ 66 w 107"/>
              <a:gd name="T87" fmla="*/ 552 h 2135"/>
              <a:gd name="T88" fmla="*/ 53 w 107"/>
              <a:gd name="T89" fmla="*/ 494 h 2135"/>
              <a:gd name="T90" fmla="*/ 53 w 107"/>
              <a:gd name="T91" fmla="*/ 436 h 2135"/>
              <a:gd name="T92" fmla="*/ 53 w 107"/>
              <a:gd name="T93" fmla="*/ 377 h 2135"/>
              <a:gd name="T94" fmla="*/ 53 w 107"/>
              <a:gd name="T95" fmla="*/ 319 h 2135"/>
              <a:gd name="T96" fmla="*/ 53 w 107"/>
              <a:gd name="T97" fmla="*/ 261 h 2135"/>
              <a:gd name="T98" fmla="*/ 53 w 107"/>
              <a:gd name="T99" fmla="*/ 203 h 2135"/>
              <a:gd name="T100" fmla="*/ 53 w 107"/>
              <a:gd name="T101" fmla="*/ 145 h 2135"/>
              <a:gd name="T102" fmla="*/ 27 w 107"/>
              <a:gd name="T103" fmla="*/ 87 h 2135"/>
              <a:gd name="T104" fmla="*/ 0 w 107"/>
              <a:gd name="T105" fmla="*/ 0 h 2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47" name="Freeform 23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>
              <a:gd name="T0" fmla="*/ 92 w 93"/>
              <a:gd name="T1" fmla="*/ 0 h 1699"/>
              <a:gd name="T2" fmla="*/ 79 w 93"/>
              <a:gd name="T3" fmla="*/ 73 h 1699"/>
              <a:gd name="T4" fmla="*/ 79 w 93"/>
              <a:gd name="T5" fmla="*/ 131 h 1699"/>
              <a:gd name="T6" fmla="*/ 66 w 93"/>
              <a:gd name="T7" fmla="*/ 189 h 1699"/>
              <a:gd name="T8" fmla="*/ 26 w 93"/>
              <a:gd name="T9" fmla="*/ 247 h 1699"/>
              <a:gd name="T10" fmla="*/ 26 w 93"/>
              <a:gd name="T11" fmla="*/ 305 h 1699"/>
              <a:gd name="T12" fmla="*/ 26 w 93"/>
              <a:gd name="T13" fmla="*/ 363 h 1699"/>
              <a:gd name="T14" fmla="*/ 39 w 93"/>
              <a:gd name="T15" fmla="*/ 421 h 1699"/>
              <a:gd name="T16" fmla="*/ 53 w 93"/>
              <a:gd name="T17" fmla="*/ 479 h 1699"/>
              <a:gd name="T18" fmla="*/ 53 w 93"/>
              <a:gd name="T19" fmla="*/ 537 h 1699"/>
              <a:gd name="T20" fmla="*/ 39 w 93"/>
              <a:gd name="T21" fmla="*/ 610 h 1699"/>
              <a:gd name="T22" fmla="*/ 39 w 93"/>
              <a:gd name="T23" fmla="*/ 668 h 1699"/>
              <a:gd name="T24" fmla="*/ 39 w 93"/>
              <a:gd name="T25" fmla="*/ 726 h 1699"/>
              <a:gd name="T26" fmla="*/ 39 w 93"/>
              <a:gd name="T27" fmla="*/ 784 h 1699"/>
              <a:gd name="T28" fmla="*/ 13 w 93"/>
              <a:gd name="T29" fmla="*/ 856 h 1699"/>
              <a:gd name="T30" fmla="*/ 0 w 93"/>
              <a:gd name="T31" fmla="*/ 914 h 1699"/>
              <a:gd name="T32" fmla="*/ 0 w 93"/>
              <a:gd name="T33" fmla="*/ 972 h 1699"/>
              <a:gd name="T34" fmla="*/ 26 w 93"/>
              <a:gd name="T35" fmla="*/ 1030 h 1699"/>
              <a:gd name="T36" fmla="*/ 26 w 93"/>
              <a:gd name="T37" fmla="*/ 1103 h 1699"/>
              <a:gd name="T38" fmla="*/ 13 w 93"/>
              <a:gd name="T39" fmla="*/ 1176 h 1699"/>
              <a:gd name="T40" fmla="*/ 13 w 93"/>
              <a:gd name="T41" fmla="*/ 1234 h 1699"/>
              <a:gd name="T42" fmla="*/ 13 w 93"/>
              <a:gd name="T43" fmla="*/ 1292 h 1699"/>
              <a:gd name="T44" fmla="*/ 13 w 93"/>
              <a:gd name="T45" fmla="*/ 1350 h 1699"/>
              <a:gd name="T46" fmla="*/ 0 w 93"/>
              <a:gd name="T47" fmla="*/ 1408 h 1699"/>
              <a:gd name="T48" fmla="*/ 0 w 93"/>
              <a:gd name="T49" fmla="*/ 1466 h 1699"/>
              <a:gd name="T50" fmla="*/ 13 w 93"/>
              <a:gd name="T51" fmla="*/ 1524 h 1699"/>
              <a:gd name="T52" fmla="*/ 53 w 93"/>
              <a:gd name="T53" fmla="*/ 1582 h 1699"/>
              <a:gd name="T54" fmla="*/ 53 w 93"/>
              <a:gd name="T55" fmla="*/ 1640 h 1699"/>
              <a:gd name="T56" fmla="*/ 26 w 93"/>
              <a:gd name="T57" fmla="*/ 1698 h 1699"/>
              <a:gd name="T58" fmla="*/ 53 w 93"/>
              <a:gd name="T59" fmla="*/ 1640 h 1699"/>
              <a:gd name="T60" fmla="*/ 39 w 93"/>
              <a:gd name="T61" fmla="*/ 1567 h 1699"/>
              <a:gd name="T62" fmla="*/ 26 w 93"/>
              <a:gd name="T63" fmla="*/ 1509 h 1699"/>
              <a:gd name="T64" fmla="*/ 26 w 93"/>
              <a:gd name="T65" fmla="*/ 1437 h 1699"/>
              <a:gd name="T66" fmla="*/ 26 w 93"/>
              <a:gd name="T67" fmla="*/ 1379 h 1699"/>
              <a:gd name="T68" fmla="*/ 26 w 93"/>
              <a:gd name="T69" fmla="*/ 1321 h 1699"/>
              <a:gd name="T70" fmla="*/ 26 w 93"/>
              <a:gd name="T71" fmla="*/ 1263 h 1699"/>
              <a:gd name="T72" fmla="*/ 26 w 93"/>
              <a:gd name="T73" fmla="*/ 1205 h 1699"/>
              <a:gd name="T74" fmla="*/ 53 w 93"/>
              <a:gd name="T75" fmla="*/ 1147 h 1699"/>
              <a:gd name="T76" fmla="*/ 66 w 93"/>
              <a:gd name="T77" fmla="*/ 1088 h 1699"/>
              <a:gd name="T78" fmla="*/ 39 w 93"/>
              <a:gd name="T79" fmla="*/ 1030 h 1699"/>
              <a:gd name="T80" fmla="*/ 13 w 93"/>
              <a:gd name="T81" fmla="*/ 972 h 1699"/>
              <a:gd name="T82" fmla="*/ 13 w 93"/>
              <a:gd name="T83" fmla="*/ 914 h 1699"/>
              <a:gd name="T84" fmla="*/ 26 w 93"/>
              <a:gd name="T85" fmla="*/ 856 h 1699"/>
              <a:gd name="T86" fmla="*/ 39 w 93"/>
              <a:gd name="T87" fmla="*/ 798 h 1699"/>
              <a:gd name="T88" fmla="*/ 39 w 93"/>
              <a:gd name="T89" fmla="*/ 740 h 1699"/>
              <a:gd name="T90" fmla="*/ 53 w 93"/>
              <a:gd name="T91" fmla="*/ 682 h 1699"/>
              <a:gd name="T92" fmla="*/ 66 w 93"/>
              <a:gd name="T93" fmla="*/ 624 h 1699"/>
              <a:gd name="T94" fmla="*/ 66 w 93"/>
              <a:gd name="T95" fmla="*/ 566 h 1699"/>
              <a:gd name="T96" fmla="*/ 53 w 93"/>
              <a:gd name="T97" fmla="*/ 508 h 1699"/>
              <a:gd name="T98" fmla="*/ 39 w 93"/>
              <a:gd name="T99" fmla="*/ 450 h 1699"/>
              <a:gd name="T100" fmla="*/ 26 w 93"/>
              <a:gd name="T101" fmla="*/ 392 h 1699"/>
              <a:gd name="T102" fmla="*/ 26 w 93"/>
              <a:gd name="T103" fmla="*/ 334 h 1699"/>
              <a:gd name="T104" fmla="*/ 26 w 93"/>
              <a:gd name="T105" fmla="*/ 276 h 1699"/>
              <a:gd name="T106" fmla="*/ 66 w 93"/>
              <a:gd name="T107" fmla="*/ 218 h 1699"/>
              <a:gd name="T108" fmla="*/ 66 w 93"/>
              <a:gd name="T109" fmla="*/ 160 h 1699"/>
              <a:gd name="T110" fmla="*/ 66 w 93"/>
              <a:gd name="T111" fmla="*/ 102 h 1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-195263" y="569913"/>
            <a:ext cx="1946276" cy="8207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  <a:r>
              <a:rPr lang="en-US" sz="2000" b="1" i="0">
                <a:solidFill>
                  <a:srgbClr val="FFFF00"/>
                </a:solidFill>
                <a:cs typeface="+mn-cs"/>
              </a:rPr>
              <a:t>DÉCORER </a:t>
            </a:r>
          </a:p>
          <a:p>
            <a:pPr>
              <a:defRPr/>
            </a:pPr>
            <a:endParaRPr lang="en-US" sz="800" b="1" i="0">
              <a:solidFill>
                <a:srgbClr val="FFFF00"/>
              </a:solidFill>
              <a:cs typeface="+mn-cs"/>
            </a:endParaRPr>
          </a:p>
          <a:p>
            <a:pPr>
              <a:defRPr/>
            </a:pPr>
            <a:r>
              <a:rPr lang="en-US" sz="2000" b="1" i="0">
                <a:solidFill>
                  <a:srgbClr val="FFFF00"/>
                </a:solidFill>
                <a:cs typeface="+mn-cs"/>
              </a:rPr>
              <a:t>LA SCÈNE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 userDrawn="1"/>
        </p:nvSpPr>
        <p:spPr bwMode="auto">
          <a:xfrm>
            <a:off x="265113" y="6542088"/>
            <a:ext cx="10302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 i="0">
                <a:solidFill>
                  <a:srgbClr val="FFFFFF"/>
                </a:solidFill>
                <a:latin typeface="Arial" charset="0"/>
                <a:cs typeface="+mn-cs"/>
              </a:rPr>
              <a:t>© 2006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9.6.02.</a:t>
            </a:r>
          </a:p>
        </p:txBody>
      </p:sp>
      <p:sp>
        <p:nvSpPr>
          <p:cNvPr id="1081" name="Rectangle 57"/>
          <p:cNvSpPr>
            <a:spLocks noChangeArrowheads="1"/>
          </p:cNvSpPr>
          <p:nvPr userDrawn="1"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7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xmlns:p14="http://schemas.microsoft.com/office/powerpoint/2010/main"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sz="900" i="0">
                <a:solidFill>
                  <a:srgbClr val="FFA27C"/>
                </a:solidFill>
                <a:latin typeface="Arial" charset="0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35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dist="197566" dir="2700000" algn="ctr" rotWithShape="0">
                  <a:srgbClr val="808080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8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9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0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1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2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3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4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5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6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7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8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9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0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1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2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3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4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5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6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3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4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058" name="Text Box 3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b="1" i="0" smtClean="0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9.6.01.</a:t>
            </a:r>
          </a:p>
        </p:txBody>
      </p:sp>
    </p:spTree>
    <p:extLst>
      <p:ext uri="{BB962C8B-B14F-4D97-AF65-F5344CB8AC3E}">
        <p14:creationId xmlns:p14="http://schemas.microsoft.com/office/powerpoint/2010/main" val="38511206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 i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i="0"/>
              <a:pPr eaLnBrk="1" hangingPunct="1"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13190528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emf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6.emf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24.emf"/><Relationship Id="rId5" Type="http://schemas.openxmlformats.org/officeDocument/2006/relationships/image" Target="../media/image25.jpeg"/><Relationship Id="rId6" Type="http://schemas.openxmlformats.org/officeDocument/2006/relationships/image" Target="../media/image26.emf"/><Relationship Id="rId7" Type="http://schemas.openxmlformats.org/officeDocument/2006/relationships/image" Target="../media/image27.png"/><Relationship Id="rId8" Type="http://schemas.openxmlformats.org/officeDocument/2006/relationships/image" Target="../media/image28.jpeg"/><Relationship Id="rId9" Type="http://schemas.openxmlformats.org/officeDocument/2006/relationships/image" Target="../media/image18.jpeg"/><Relationship Id="rId10" Type="http://schemas.openxmlformats.org/officeDocument/2006/relationships/image" Target="../media/image29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8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47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4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ctr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cs typeface="+mj-cs"/>
              </a:rPr>
              <a:t>French</a:t>
            </a:r>
          </a:p>
        </p:txBody>
      </p:sp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b="1" i="0" smtClean="0">
                <a:solidFill>
                  <a:srgbClr val="FFFFFF"/>
                </a:solidFill>
                <a:cs typeface="Gulim" charset="0"/>
              </a:rPr>
              <a:t>©2004 TBBMI</a:t>
            </a: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7666038" y="6502400"/>
            <a:ext cx="9445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000" b="1" i="0">
                <a:solidFill>
                  <a:srgbClr val="FFFFFF"/>
                </a:solidFill>
                <a:latin typeface="Arial" charset="0"/>
                <a:cs typeface="Gulim" charset="0"/>
              </a:rPr>
              <a:t>8.0.01.</a:t>
            </a:r>
          </a:p>
        </p:txBody>
      </p:sp>
      <p:sp>
        <p:nvSpPr>
          <p:cNvPr id="353285" name="Text Box 5"/>
          <p:cNvSpPr txBox="1">
            <a:spLocks noChangeArrowheads="1"/>
          </p:cNvSpPr>
          <p:nvPr/>
        </p:nvSpPr>
        <p:spPr bwMode="auto">
          <a:xfrm>
            <a:off x="0" y="66167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1593903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1200" b="1" i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Gulim" pitchFamily="34" charset="-127"/>
            </a:endParaRP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3030538" y="6246813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8043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ko-KR" sz="2000" i="0" smtClean="0">
                <a:solidFill>
                  <a:srgbClr val="FFFB0C"/>
                </a:solidFill>
                <a:latin typeface="Helvetica" charset="0"/>
                <a:cs typeface="Gulim" charset="0"/>
              </a:rPr>
              <a:t>www.biblebasically.com</a:t>
            </a:r>
          </a:p>
        </p:txBody>
      </p:sp>
      <p:pic>
        <p:nvPicPr>
          <p:cNvPr id="4102" name="Picture 7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298450" y="5056432"/>
            <a:ext cx="8607425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000" b="1" dirty="0" err="1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Une</a:t>
            </a:r>
            <a:r>
              <a:rPr lang="en-US" altLang="ko-KR" sz="2000" b="1" dirty="0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 </a:t>
            </a:r>
            <a:r>
              <a:rPr lang="fr-FR" altLang="ko-KR" sz="2000" b="1" dirty="0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P</a:t>
            </a:r>
            <a:r>
              <a:rPr lang="fr-FR" altLang="ko-KR" sz="2000" b="1" dirty="0" smtClean="0">
                <a:solidFill>
                  <a:srgbClr val="FFFF00"/>
                </a:solidFill>
                <a:latin typeface="Times New Roman" charset="0"/>
                <a:cs typeface="Gulim" charset="0"/>
              </a:rPr>
              <a:t>rése</a:t>
            </a:r>
            <a:r>
              <a:rPr lang="fr-FR" altLang="ko-KR" sz="2000" b="1" dirty="0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ntation</a:t>
            </a:r>
            <a:r>
              <a:rPr lang="en-US" altLang="ko-KR" sz="2000" b="1" dirty="0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 du </a:t>
            </a:r>
            <a:r>
              <a:rPr lang="fr-FR" altLang="ko-KR" sz="2000" b="1" dirty="0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Minist</a:t>
            </a:r>
            <a:r>
              <a:rPr lang="fr-FR" sz="2000" b="1" dirty="0" smtClean="0">
                <a:solidFill>
                  <a:srgbClr val="FFFF00"/>
                </a:solidFill>
                <a:latin typeface="Times New Roman" charset="0"/>
              </a:rPr>
              <a:t>è</a:t>
            </a:r>
            <a:r>
              <a:rPr lang="fr-FR" altLang="ko-KR" sz="2000" b="1" dirty="0" smtClean="0">
                <a:solidFill>
                  <a:srgbClr val="FFFF00"/>
                </a:solidFill>
                <a:latin typeface="Times New Roman" charset="0"/>
                <a:cs typeface="Gulim" charset="0"/>
              </a:rPr>
              <a:t>re</a:t>
            </a:r>
            <a:r>
              <a:rPr lang="en-US" altLang="ko-KR" sz="2000" b="1" dirty="0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 International de ‘La Bible… En Base’  Inc.              Fort Worth, Texas</a:t>
            </a:r>
          </a:p>
        </p:txBody>
      </p:sp>
      <p:sp>
        <p:nvSpPr>
          <p:cNvPr id="4104" name="WordArt 10"/>
          <p:cNvSpPr>
            <a:spLocks noChangeArrowheads="1" noChangeShapeType="1" noTextEdit="1"/>
          </p:cNvSpPr>
          <p:nvPr/>
        </p:nvSpPr>
        <p:spPr bwMode="auto">
          <a:xfrm rot="21458582">
            <a:off x="1392238" y="800344"/>
            <a:ext cx="7048500" cy="3757613"/>
          </a:xfrm>
          <a:prstGeom prst="rect">
            <a:avLst/>
          </a:prstGeom>
        </p:spPr>
        <p:txBody>
          <a:bodyPr wrap="none" fromWordArt="1">
            <a:prstTxWarp prst="textCascadeDown">
              <a:avLst>
                <a:gd name="adj" fmla="val 66773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r>
              <a:rPr lang="en-US" sz="3600" i="0" kern="10" dirty="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LA BIBLE… </a:t>
            </a:r>
          </a:p>
          <a:p>
            <a:r>
              <a:rPr lang="en-US" sz="3600" i="0" kern="10" dirty="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En Base</a:t>
            </a:r>
          </a:p>
        </p:txBody>
      </p:sp>
      <p:sp>
        <p:nvSpPr>
          <p:cNvPr id="4105" name="Text Box 11"/>
          <p:cNvSpPr txBox="1">
            <a:spLocks noChangeArrowheads="1"/>
          </p:cNvSpPr>
          <p:nvPr/>
        </p:nvSpPr>
        <p:spPr bwMode="auto">
          <a:xfrm>
            <a:off x="7750175" y="6397625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0" smtClean="0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353293" name="Rectangle 13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9.6.01.</a:t>
            </a:r>
          </a:p>
        </p:txBody>
      </p:sp>
      <p:sp>
        <p:nvSpPr>
          <p:cNvPr id="4108" name="Text Box 14"/>
          <p:cNvSpPr txBox="1">
            <a:spLocks noChangeArrowheads="1"/>
          </p:cNvSpPr>
          <p:nvPr/>
        </p:nvSpPr>
        <p:spPr bwMode="auto">
          <a:xfrm>
            <a:off x="8086725" y="6523038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 i="0" smtClean="0">
                <a:solidFill>
                  <a:srgbClr val="FFFFFF"/>
                </a:solidFill>
              </a:rPr>
              <a:t>04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-36512" y="6040703"/>
            <a:ext cx="9252520" cy="817297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John Fryman • BibleBasically.org</a:t>
            </a:r>
            <a:b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i="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avoir</a:t>
            </a: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i="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cette</a:t>
            </a: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presentation </a:t>
            </a:r>
            <a:r>
              <a:rPr lang="en-US" sz="2000" b="1" i="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gratuitement</a:t>
            </a: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•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83902467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96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8088313" y="6508750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10</a:t>
            </a:r>
          </a:p>
        </p:txBody>
      </p:sp>
      <p:sp>
        <p:nvSpPr>
          <p:cNvPr id="221202" name="Text Box 18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  <p:sp>
        <p:nvSpPr>
          <p:cNvPr id="221203" name="Text Box 19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21204" name="Rectangle 20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9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11</a:t>
            </a: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879475" y="2133600"/>
            <a:ext cx="8215313" cy="27590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65000"/>
              </a:lnSpc>
              <a:defRPr/>
            </a:pP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</a:t>
            </a:r>
            <a:r>
              <a:rPr lang="ja-JP" alt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EMPLOYEZ </a:t>
            </a:r>
            <a:r>
              <a:rPr lang="en-US" sz="36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AUCUN </a:t>
            </a: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NOMS DES LIEUS...</a:t>
            </a:r>
          </a:p>
          <a:p>
            <a:pPr>
              <a:lnSpc>
                <a:spcPct val="65000"/>
              </a:lnSpc>
              <a:defRPr/>
            </a:pPr>
            <a:endParaRPr lang="en-US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lnSpc>
                <a:spcPct val="65000"/>
              </a:lnSpc>
              <a:defRPr/>
            </a:pP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UTILISEZ </a:t>
            </a:r>
            <a:r>
              <a:rPr lang="en-US" sz="40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SEULEMENT</a:t>
            </a:r>
          </a:p>
          <a:p>
            <a:pPr>
              <a:lnSpc>
                <a:spcPct val="65000"/>
              </a:lnSpc>
              <a:defRPr/>
            </a:pPr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lnSpc>
                <a:spcPct val="65000"/>
              </a:lnSpc>
              <a:defRPr/>
            </a:pPr>
            <a:r>
              <a:rPr lang="en-US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LES PREMIÈRES</a:t>
            </a:r>
            <a:r>
              <a:rPr lang="en-US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L</a:t>
            </a:r>
            <a:r>
              <a:rPr lang="en-US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ETTRES</a:t>
            </a: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DES NOMS...</a:t>
            </a:r>
          </a:p>
          <a:p>
            <a:pPr>
              <a:lnSpc>
                <a:spcPct val="65000"/>
              </a:lnSpc>
              <a:defRPr/>
            </a:pPr>
            <a:endParaRPr lang="en-US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lnSpc>
                <a:spcPct val="65000"/>
              </a:lnSpc>
              <a:defRPr/>
            </a:pPr>
            <a:r>
              <a:rPr lang="en-US" sz="44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PAS</a:t>
            </a: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LES MOTS ENTIERS!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8077200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12</a:t>
            </a: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239" name="Rectangle 23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4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2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3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4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5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6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7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9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51" name="Rectangle 15"/>
          <p:cNvSpPr>
            <a:spLocks noChangeArrowheads="1"/>
          </p:cNvSpPr>
          <p:nvPr/>
        </p:nvSpPr>
        <p:spPr bwMode="auto">
          <a:xfrm>
            <a:off x="1928813" y="935038"/>
            <a:ext cx="1436687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9595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57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95958" name="Rectangle 22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13</a:t>
            </a:r>
          </a:p>
        </p:txBody>
      </p:sp>
      <p:sp>
        <p:nvSpPr>
          <p:cNvPr id="295960" name="Text Box 24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95961" name="Rectangle 25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295962" name="Oval 26"/>
          <p:cNvSpPr>
            <a:spLocks noChangeArrowheads="1"/>
          </p:cNvSpPr>
          <p:nvPr/>
        </p:nvSpPr>
        <p:spPr bwMode="auto">
          <a:xfrm>
            <a:off x="1868488" y="771525"/>
            <a:ext cx="1314450" cy="1060450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286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2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3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4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5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6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292877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9" name="Rectangle 15"/>
          <p:cNvSpPr>
            <a:spLocks noChangeArrowheads="1"/>
          </p:cNvSpPr>
          <p:nvPr/>
        </p:nvSpPr>
        <p:spPr bwMode="auto">
          <a:xfrm>
            <a:off x="2020888" y="935038"/>
            <a:ext cx="1462087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9288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81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292885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92886" name="Rectangle 22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14</a:t>
            </a:r>
          </a:p>
        </p:txBody>
      </p:sp>
      <p:sp>
        <p:nvSpPr>
          <p:cNvPr id="292888" name="Text Box 24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92889" name="Rectangle 25"/>
          <p:cNvSpPr>
            <a:spLocks noChangeArrowheads="1"/>
          </p:cNvSpPr>
          <p:nvPr/>
        </p:nvSpPr>
        <p:spPr bwMode="auto">
          <a:xfrm>
            <a:off x="7180263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292891" name="Oval 27"/>
          <p:cNvSpPr>
            <a:spLocks noChangeArrowheads="1"/>
          </p:cNvSpPr>
          <p:nvPr/>
        </p:nvSpPr>
        <p:spPr bwMode="auto">
          <a:xfrm>
            <a:off x="4684713" y="2752725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9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89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389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894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895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896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897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898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899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900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293901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90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293903" name="Rectangle 15"/>
          <p:cNvSpPr>
            <a:spLocks noChangeArrowheads="1"/>
          </p:cNvSpPr>
          <p:nvPr/>
        </p:nvSpPr>
        <p:spPr bwMode="auto">
          <a:xfrm>
            <a:off x="2020888" y="935038"/>
            <a:ext cx="1566862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9390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905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293909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93910" name="Rectangle 22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15</a:t>
            </a:r>
          </a:p>
        </p:txBody>
      </p:sp>
      <p:sp>
        <p:nvSpPr>
          <p:cNvPr id="293912" name="Text Box 24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93913" name="Rectangle 25"/>
          <p:cNvSpPr>
            <a:spLocks noChangeArrowheads="1"/>
          </p:cNvSpPr>
          <p:nvPr/>
        </p:nvSpPr>
        <p:spPr bwMode="auto">
          <a:xfrm>
            <a:off x="7180263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293915" name="Oval 27"/>
          <p:cNvSpPr>
            <a:spLocks noChangeArrowheads="1"/>
          </p:cNvSpPr>
          <p:nvPr/>
        </p:nvSpPr>
        <p:spPr bwMode="auto">
          <a:xfrm>
            <a:off x="7115175" y="5033963"/>
            <a:ext cx="1039813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9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491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1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19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0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1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2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3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4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294925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294927" name="Rectangle 15"/>
          <p:cNvSpPr>
            <a:spLocks noChangeArrowheads="1"/>
          </p:cNvSpPr>
          <p:nvPr/>
        </p:nvSpPr>
        <p:spPr bwMode="auto">
          <a:xfrm>
            <a:off x="2020888" y="935038"/>
            <a:ext cx="1487487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9492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9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294930" name="Text Box 18"/>
          <p:cNvSpPr txBox="1">
            <a:spLocks noChangeArrowheads="1"/>
          </p:cNvSpPr>
          <p:nvPr/>
        </p:nvSpPr>
        <p:spPr bwMode="auto">
          <a:xfrm>
            <a:off x="1301750" y="1333500"/>
            <a:ext cx="4953000" cy="58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MER M</a:t>
            </a: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É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DITERRAN</a:t>
            </a: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É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ENE</a:t>
            </a:r>
          </a:p>
        </p:txBody>
      </p:sp>
      <p:sp>
        <p:nvSpPr>
          <p:cNvPr id="294931" name="Text Box 19"/>
          <p:cNvSpPr txBox="1">
            <a:spLocks noChangeArrowheads="1"/>
          </p:cNvSpPr>
          <p:nvPr/>
        </p:nvSpPr>
        <p:spPr bwMode="auto">
          <a:xfrm>
            <a:off x="3141663" y="3444875"/>
            <a:ext cx="4953000" cy="58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RIVI</a:t>
            </a:r>
            <a:r>
              <a:rPr lang="en-US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RE EUPHRATE</a:t>
            </a:r>
          </a:p>
        </p:txBody>
      </p:sp>
      <p:sp>
        <p:nvSpPr>
          <p:cNvPr id="294932" name="Text Box 20"/>
          <p:cNvSpPr txBox="1">
            <a:spLocks noChangeArrowheads="1"/>
          </p:cNvSpPr>
          <p:nvPr/>
        </p:nvSpPr>
        <p:spPr bwMode="auto">
          <a:xfrm>
            <a:off x="4806950" y="5691188"/>
            <a:ext cx="4094163" cy="58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GOLFE PERSIQUE</a:t>
            </a:r>
          </a:p>
        </p:txBody>
      </p:sp>
      <p:sp>
        <p:nvSpPr>
          <p:cNvPr id="294933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94934" name="Rectangle 22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16</a:t>
            </a:r>
          </a:p>
        </p:txBody>
      </p:sp>
      <p:sp>
        <p:nvSpPr>
          <p:cNvPr id="294935" name="Text Box 23"/>
          <p:cNvSpPr txBox="1">
            <a:spLocks noChangeArrowheads="1"/>
          </p:cNvSpPr>
          <p:nvPr/>
        </p:nvSpPr>
        <p:spPr bwMode="auto">
          <a:xfrm>
            <a:off x="8731250" y="63976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2</a:t>
            </a:r>
          </a:p>
        </p:txBody>
      </p:sp>
      <p:sp>
        <p:nvSpPr>
          <p:cNvPr id="294936" name="Text Box 24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94937" name="Rectangle 25"/>
          <p:cNvSpPr>
            <a:spLocks noChangeArrowheads="1"/>
          </p:cNvSpPr>
          <p:nvPr/>
        </p:nvSpPr>
        <p:spPr bwMode="auto">
          <a:xfrm>
            <a:off x="7180263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1" grpId="0" autoUpdateAnimBg="0"/>
      <p:bldP spid="29493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2020888" y="992188"/>
            <a:ext cx="10969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17</a:t>
            </a:r>
          </a:p>
        </p:txBody>
      </p:sp>
      <p:sp>
        <p:nvSpPr>
          <p:cNvPr id="15385" name="Text Box 25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5386" name="Rectangle 26"/>
          <p:cNvSpPr>
            <a:spLocks noChangeArrowheads="1"/>
          </p:cNvSpPr>
          <p:nvPr/>
        </p:nvSpPr>
        <p:spPr bwMode="auto">
          <a:xfrm>
            <a:off x="7180263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15389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2225" y="1638300"/>
            <a:ext cx="4395788" cy="32972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2020888" y="992188"/>
            <a:ext cx="13176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640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2451100" y="5640388"/>
            <a:ext cx="9239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18</a:t>
            </a:r>
          </a:p>
        </p:txBody>
      </p:sp>
      <p:sp>
        <p:nvSpPr>
          <p:cNvPr id="16410" name="Text Box 26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6411" name="Rectangle 27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16413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6513" y="1636713"/>
            <a:ext cx="4395787" cy="32972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4922838" y="4276725"/>
            <a:ext cx="2400300" cy="58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MER ROUGE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2020888" y="992188"/>
            <a:ext cx="1057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844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52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53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19</a:t>
            </a:r>
          </a:p>
        </p:txBody>
      </p:sp>
      <p:sp>
        <p:nvSpPr>
          <p:cNvPr id="18461" name="Text Box 29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8462" name="Rectangle 30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18450" name="Oval 18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8467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4238" y="1138238"/>
            <a:ext cx="3060700" cy="2278062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4659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4660" name="Text Box 4"/>
          <p:cNvSpPr txBox="1">
            <a:spLocks noChangeArrowheads="1"/>
          </p:cNvSpPr>
          <p:nvPr/>
        </p:nvSpPr>
        <p:spPr bwMode="auto">
          <a:xfrm>
            <a:off x="8074025" y="6518275"/>
            <a:ext cx="336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 i="0">
                <a:solidFill>
                  <a:srgbClr val="FFFFFF"/>
                </a:solidFill>
                <a:latin typeface="Arial" charset="0"/>
                <a:cs typeface="+mn-cs"/>
              </a:rPr>
              <a:t>02</a:t>
            </a:r>
            <a:endParaRPr lang="en-US" sz="1400" i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454661" name="Text Box 5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0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454663" name="Rectangle 7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4664" name="Rectangle 8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5466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4666" name="Rectangle 10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54667" name="Pictur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538" y="687388"/>
            <a:ext cx="7499350" cy="549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54668" name="Pictur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25" y="687388"/>
            <a:ext cx="7693025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4669" name="Rectangle 13"/>
          <p:cNvSpPr>
            <a:spLocks noChangeArrowheads="1"/>
          </p:cNvSpPr>
          <p:nvPr/>
        </p:nvSpPr>
        <p:spPr bwMode="auto">
          <a:xfrm>
            <a:off x="665163" y="649288"/>
            <a:ext cx="7758112" cy="5581650"/>
          </a:xfrm>
          <a:prstGeom prst="rect">
            <a:avLst/>
          </a:prstGeom>
          <a:solidFill>
            <a:srgbClr val="08080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454670" name="Group 14"/>
          <p:cNvGrpSpPr>
            <a:grpSpLocks/>
          </p:cNvGrpSpPr>
          <p:nvPr/>
        </p:nvGrpSpPr>
        <p:grpSpPr bwMode="auto">
          <a:xfrm>
            <a:off x="1001713" y="1903413"/>
            <a:ext cx="7051675" cy="1920875"/>
            <a:chOff x="631" y="1199"/>
            <a:chExt cx="4442" cy="1210"/>
          </a:xfrm>
        </p:grpSpPr>
        <p:sp>
          <p:nvSpPr>
            <p:cNvPr id="454671" name="Text Box 15"/>
            <p:cNvSpPr txBox="1">
              <a:spLocks noChangeArrowheads="1"/>
            </p:cNvSpPr>
            <p:nvPr/>
          </p:nvSpPr>
          <p:spPr bwMode="auto">
            <a:xfrm>
              <a:off x="631" y="1199"/>
              <a:ext cx="4442" cy="12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6000" b="1" dirty="0">
                  <a:solidFill>
                    <a:srgbClr val="FFFC1E"/>
                  </a:solidFill>
                  <a:latin typeface="Arial" charset="0"/>
                  <a:cs typeface="+mn-cs"/>
                </a:rPr>
                <a:t>	LA BIBLE…		</a:t>
              </a:r>
              <a:br>
                <a:rPr lang="en-US" sz="6000" b="1" dirty="0">
                  <a:solidFill>
                    <a:srgbClr val="FFFC1E"/>
                  </a:solidFill>
                  <a:latin typeface="Arial" charset="0"/>
                  <a:cs typeface="+mn-cs"/>
                </a:rPr>
              </a:br>
              <a:r>
                <a:rPr lang="en-US" sz="6000" b="1" dirty="0">
                  <a:solidFill>
                    <a:srgbClr val="FFFC1E"/>
                  </a:solidFill>
                  <a:latin typeface="Arial" charset="0"/>
                  <a:cs typeface="+mn-cs"/>
                </a:rPr>
                <a:t>EN BASE</a:t>
              </a:r>
              <a:endParaRPr lang="en-US" sz="6000" b="1" baseline="100000" dirty="0">
                <a:solidFill>
                  <a:srgbClr val="27FC31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54672" name="Text Box 16"/>
            <p:cNvSpPr txBox="1">
              <a:spLocks noChangeArrowheads="1"/>
            </p:cNvSpPr>
            <p:nvPr/>
          </p:nvSpPr>
          <p:spPr bwMode="auto">
            <a:xfrm>
              <a:off x="4285" y="1870"/>
              <a:ext cx="23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FFFC1E"/>
                  </a:solidFill>
                  <a:latin typeface="Arial" charset="0"/>
                  <a:cs typeface="+mn-cs"/>
                </a:rPr>
                <a:t>®</a:t>
              </a:r>
            </a:p>
          </p:txBody>
        </p:sp>
      </p:grpSp>
      <p:sp>
        <p:nvSpPr>
          <p:cNvPr id="454673" name="Text Box 17"/>
          <p:cNvSpPr txBox="1">
            <a:spLocks noChangeArrowheads="1"/>
          </p:cNvSpPr>
          <p:nvPr/>
        </p:nvSpPr>
        <p:spPr bwMode="auto">
          <a:xfrm>
            <a:off x="636588" y="1263650"/>
            <a:ext cx="8061325" cy="5873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</a:t>
            </a: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Quoi qu</a:t>
            </a:r>
            <a:r>
              <a:rPr lang="ja-JP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il en soit, o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ù est cet endroit</a:t>
            </a:r>
            <a:r>
              <a:rPr lang="en-US" sz="2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?)</a:t>
            </a:r>
          </a:p>
        </p:txBody>
      </p:sp>
      <p:grpSp>
        <p:nvGrpSpPr>
          <p:cNvPr id="454674" name="Group 18"/>
          <p:cNvGrpSpPr>
            <a:grpSpLocks/>
          </p:cNvGrpSpPr>
          <p:nvPr/>
        </p:nvGrpSpPr>
        <p:grpSpPr bwMode="auto">
          <a:xfrm>
            <a:off x="1046163" y="3811588"/>
            <a:ext cx="7024687" cy="2197100"/>
            <a:chOff x="611" y="2518"/>
            <a:chExt cx="4425" cy="1384"/>
          </a:xfrm>
        </p:grpSpPr>
        <p:sp>
          <p:nvSpPr>
            <p:cNvPr id="454675" name="Text Box 19"/>
            <p:cNvSpPr txBox="1">
              <a:spLocks noChangeArrowheads="1"/>
            </p:cNvSpPr>
            <p:nvPr/>
          </p:nvSpPr>
          <p:spPr bwMode="auto">
            <a:xfrm>
              <a:off x="1585" y="2518"/>
              <a:ext cx="2463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DEUXIÈME PARTIE</a:t>
              </a:r>
            </a:p>
          </p:txBody>
        </p:sp>
        <p:sp>
          <p:nvSpPr>
            <p:cNvPr id="454676" name="Text Box 20"/>
            <p:cNvSpPr txBox="1">
              <a:spLocks noChangeArrowheads="1"/>
            </p:cNvSpPr>
            <p:nvPr/>
          </p:nvSpPr>
          <p:spPr bwMode="auto">
            <a:xfrm>
              <a:off x="611" y="2923"/>
              <a:ext cx="4425" cy="97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US" sz="3200" b="1">
                  <a:solidFill>
                    <a:srgbClr val="00FF00"/>
                  </a:solidFill>
                  <a:latin typeface="Arial" charset="0"/>
                  <a:cs typeface="+mn-cs"/>
                </a:rPr>
                <a:t>DÉCORER LA SCÈNE</a:t>
              </a:r>
              <a:r>
                <a:rPr lang="en-US" sz="32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:               FABRICATION D</a:t>
              </a:r>
              <a:r>
                <a:rPr lang="ja-JP" altLang="en-US" sz="32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’</a:t>
              </a:r>
              <a:r>
                <a:rPr lang="en-US" sz="32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UNE CARTE DU PROCHE ORIENT ANTIQUE</a:t>
              </a:r>
            </a:p>
          </p:txBody>
        </p:sp>
      </p:grpSp>
      <p:sp>
        <p:nvSpPr>
          <p:cNvPr id="454677" name="Rectangle 21"/>
          <p:cNvSpPr>
            <a:spLocks noChangeArrowheads="1"/>
          </p:cNvSpPr>
          <p:nvPr/>
        </p:nvSpPr>
        <p:spPr bwMode="auto">
          <a:xfrm>
            <a:off x="7629525" y="6507163"/>
            <a:ext cx="641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9.6.01.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4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4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4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4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669" grpId="0" animBg="1"/>
      <p:bldP spid="45467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2020888" y="992188"/>
            <a:ext cx="11620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75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76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77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79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80803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20</a:t>
            </a:r>
          </a:p>
        </p:txBody>
      </p:sp>
      <p:sp>
        <p:nvSpPr>
          <p:cNvPr id="19485" name="Text Box 29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9486" name="Rectangle 30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19491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8" name="Picture 3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2020888" y="992188"/>
            <a:ext cx="10318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049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20498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504" name="Text Box 2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8093075" y="6516688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21</a:t>
            </a:r>
          </a:p>
        </p:txBody>
      </p: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0512" name="Rectangle 32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384550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20502" name="Oval 22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20515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4659313" y="2497138"/>
            <a:ext cx="4094162" cy="58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MER DE GALIL</a:t>
            </a: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É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</a:t>
            </a:r>
          </a:p>
        </p:txBody>
      </p:sp>
      <p:pic>
        <p:nvPicPr>
          <p:cNvPr id="20517" name="Picture 3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2020888" y="992188"/>
            <a:ext cx="101758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152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21522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23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24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21527" name="Oval 23"/>
          <p:cNvSpPr>
            <a:spLocks noChangeArrowheads="1"/>
          </p:cNvSpPr>
          <p:nvPr/>
        </p:nvSpPr>
        <p:spPr bwMode="auto">
          <a:xfrm>
            <a:off x="2555875" y="3459163"/>
            <a:ext cx="1023938" cy="8953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22</a:t>
            </a:r>
          </a:p>
        </p:txBody>
      </p:sp>
      <p:sp>
        <p:nvSpPr>
          <p:cNvPr id="21535" name="Text Box 31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1536" name="Rectangle 32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21538" name="Picture 3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pic>
        <p:nvPicPr>
          <p:cNvPr id="21539" name="Picture 3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40" name="Text Box 36"/>
          <p:cNvSpPr txBox="1">
            <a:spLocks noChangeArrowheads="1"/>
          </p:cNvSpPr>
          <p:nvPr/>
        </p:nvSpPr>
        <p:spPr bwMode="auto">
          <a:xfrm>
            <a:off x="2689225" y="4197350"/>
            <a:ext cx="3057525" cy="58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MER MORTE</a:t>
            </a:r>
          </a:p>
        </p:txBody>
      </p:sp>
      <p:sp>
        <p:nvSpPr>
          <p:cNvPr id="21541" name="Text Box 37"/>
          <p:cNvSpPr txBox="1">
            <a:spLocks noChangeArrowheads="1"/>
          </p:cNvSpPr>
          <p:nvPr/>
        </p:nvSpPr>
        <p:spPr bwMode="auto">
          <a:xfrm>
            <a:off x="4659313" y="2497138"/>
            <a:ext cx="4094162" cy="58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MER DE GALIL</a:t>
            </a: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É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0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2020888" y="992188"/>
            <a:ext cx="1069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971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2971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1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715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29723" name="Text Box 2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23</a:t>
            </a:r>
          </a:p>
        </p:txBody>
      </p:sp>
      <p:sp>
        <p:nvSpPr>
          <p:cNvPr id="29729" name="Text Box 33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9730" name="Rectangle 34"/>
          <p:cNvSpPr>
            <a:spLocks noChangeArrowheads="1"/>
          </p:cNvSpPr>
          <p:nvPr/>
        </p:nvSpPr>
        <p:spPr bwMode="auto">
          <a:xfrm>
            <a:off x="7177088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29731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68"/>
          <a:stretch>
            <a:fillRect/>
          </a:stretch>
        </p:blipFill>
        <p:spPr bwMode="auto">
          <a:xfrm>
            <a:off x="4140200" y="361950"/>
            <a:ext cx="4765675" cy="3203575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grpSp>
        <p:nvGrpSpPr>
          <p:cNvPr id="50202" name="Group 38"/>
          <p:cNvGrpSpPr>
            <a:grpSpLocks/>
          </p:cNvGrpSpPr>
          <p:nvPr/>
        </p:nvGrpSpPr>
        <p:grpSpPr bwMode="auto">
          <a:xfrm>
            <a:off x="3467100" y="3138488"/>
            <a:ext cx="4054475" cy="1385887"/>
            <a:chOff x="2184" y="1977"/>
            <a:chExt cx="2554" cy="873"/>
          </a:xfrm>
        </p:grpSpPr>
        <p:sp>
          <p:nvSpPr>
            <p:cNvPr id="29719" name="Rectangle 23"/>
            <p:cNvSpPr>
              <a:spLocks noChangeArrowheads="1"/>
            </p:cNvSpPr>
            <p:nvPr/>
          </p:nvSpPr>
          <p:spPr bwMode="auto">
            <a:xfrm>
              <a:off x="2210" y="2478"/>
              <a:ext cx="2528" cy="37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FFF00"/>
                  </a:solidFill>
                  <a:latin typeface="Arial Black" charset="0"/>
                  <a:cs typeface="+mn-cs"/>
                </a:rPr>
                <a:t>RIVI</a:t>
              </a:r>
              <a:r>
                <a:rPr lang="en-US" altLang="ko-KR">
                  <a:solidFill>
                    <a:srgbClr val="FFFF00"/>
                  </a:solidFill>
                  <a:latin typeface="Arial Black" charset="0"/>
                  <a:ea typeface="Gulim" charset="0"/>
                  <a:cs typeface="Gulim" charset="0"/>
                </a:rPr>
                <a:t>È</a:t>
              </a:r>
              <a:r>
                <a:rPr lang="en-US">
                  <a:solidFill>
                    <a:srgbClr val="FFFF00"/>
                  </a:solidFill>
                  <a:latin typeface="Arial Black" charset="0"/>
                  <a:cs typeface="+mn-cs"/>
                </a:rPr>
                <a:t>RE JOURDAIN</a:t>
              </a:r>
            </a:p>
          </p:txBody>
        </p:sp>
        <p:sp>
          <p:nvSpPr>
            <p:cNvPr id="29720" name="Line 24"/>
            <p:cNvSpPr>
              <a:spLocks noChangeShapeType="1"/>
            </p:cNvSpPr>
            <p:nvPr/>
          </p:nvSpPr>
          <p:spPr bwMode="auto">
            <a:xfrm>
              <a:off x="2184" y="1977"/>
              <a:ext cx="680" cy="477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 type="triangle" w="med" len="med"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2020888" y="992188"/>
            <a:ext cx="99218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254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22559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24</a:t>
            </a:r>
          </a:p>
        </p:txBody>
      </p:sp>
      <p:sp>
        <p:nvSpPr>
          <p:cNvPr id="22567" name="Text Box 39"/>
          <p:cNvSpPr txBox="1">
            <a:spLocks noChangeArrowheads="1"/>
          </p:cNvSpPr>
          <p:nvPr/>
        </p:nvSpPr>
        <p:spPr bwMode="auto">
          <a:xfrm>
            <a:off x="8734425" y="64008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7</a:t>
            </a:r>
          </a:p>
        </p:txBody>
      </p:sp>
      <p:sp>
        <p:nvSpPr>
          <p:cNvPr id="22568" name="Text Box 40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2569" name="Rectangle 41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22570" name="Picture 4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557213" y="1435100"/>
            <a:ext cx="1808162" cy="1231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1" name="Picture 4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275" y="2119313"/>
            <a:ext cx="1985963" cy="13430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72" name="Picture 4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666750" y="3249613"/>
            <a:ext cx="1990725" cy="15033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3" name="Picture 4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1023938"/>
            <a:ext cx="1633538" cy="12414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74" name="Picture 46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450" y="5094288"/>
            <a:ext cx="1849438" cy="13858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5" name="Picture 4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438" y="4837113"/>
            <a:ext cx="15748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6" name="Oval 28"/>
          <p:cNvSpPr>
            <a:spLocks noChangeArrowheads="1"/>
          </p:cNvSpPr>
          <p:nvPr/>
        </p:nvSpPr>
        <p:spPr bwMode="auto">
          <a:xfrm>
            <a:off x="2017713" y="876300"/>
            <a:ext cx="935037" cy="781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55" name="Oval 27"/>
          <p:cNvSpPr>
            <a:spLocks noChangeArrowheads="1"/>
          </p:cNvSpPr>
          <p:nvPr/>
        </p:nvSpPr>
        <p:spPr bwMode="auto">
          <a:xfrm>
            <a:off x="3375025" y="2243138"/>
            <a:ext cx="830263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52" name="Oval 24"/>
          <p:cNvSpPr>
            <a:spLocks noChangeArrowheads="1"/>
          </p:cNvSpPr>
          <p:nvPr/>
        </p:nvSpPr>
        <p:spPr bwMode="auto">
          <a:xfrm>
            <a:off x="4495800" y="25146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51" name="Oval 23"/>
          <p:cNvSpPr>
            <a:spLocks noChangeArrowheads="1"/>
          </p:cNvSpPr>
          <p:nvPr/>
        </p:nvSpPr>
        <p:spPr bwMode="auto">
          <a:xfrm>
            <a:off x="7135813" y="5094288"/>
            <a:ext cx="830262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53" name="Oval 25"/>
          <p:cNvSpPr>
            <a:spLocks noChangeArrowheads="1"/>
          </p:cNvSpPr>
          <p:nvPr/>
        </p:nvSpPr>
        <p:spPr bwMode="auto">
          <a:xfrm>
            <a:off x="2427288" y="5499100"/>
            <a:ext cx="830262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54" name="Oval 26"/>
          <p:cNvSpPr>
            <a:spLocks noChangeArrowheads="1"/>
          </p:cNvSpPr>
          <p:nvPr/>
        </p:nvSpPr>
        <p:spPr bwMode="auto">
          <a:xfrm>
            <a:off x="2554288" y="3505200"/>
            <a:ext cx="830262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2577" name="Group 49"/>
          <p:cNvGrpSpPr>
            <a:grpSpLocks/>
          </p:cNvGrpSpPr>
          <p:nvPr/>
        </p:nvGrpSpPr>
        <p:grpSpPr bwMode="auto">
          <a:xfrm>
            <a:off x="2187575" y="339725"/>
            <a:ext cx="5376863" cy="6038850"/>
            <a:chOff x="1450" y="-287"/>
            <a:chExt cx="3387" cy="3804"/>
          </a:xfrm>
        </p:grpSpPr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1678" y="-287"/>
              <a:ext cx="2438" cy="3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36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6</a:t>
              </a:r>
            </a:p>
          </p:txBody>
        </p:sp>
        <p:sp>
          <p:nvSpPr>
            <p:cNvPr id="22579" name="Text Box 51"/>
            <p:cNvSpPr txBox="1">
              <a:spLocks noChangeArrowheads="1"/>
            </p:cNvSpPr>
            <p:nvPr/>
          </p:nvSpPr>
          <p:spPr bwMode="auto">
            <a:xfrm>
              <a:off x="1450" y="2848"/>
              <a:ext cx="3387" cy="59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CORPS D</a:t>
              </a:r>
              <a:r>
                <a:rPr lang="ja-JP" altLang="en-US" sz="48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’</a:t>
              </a:r>
              <a:r>
                <a:rPr lang="en-US" sz="48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EAU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4" grpId="0" autoUpdateAnimBg="0"/>
      <p:bldP spid="22556" grpId="0" animBg="1"/>
      <p:bldP spid="22555" grpId="0" animBg="1"/>
      <p:bldP spid="22552" grpId="0" animBg="1"/>
      <p:bldP spid="22551" grpId="0" animBg="1"/>
      <p:bldP spid="22553" grpId="0" animBg="1"/>
      <p:bldP spid="2255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2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2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3072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3073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2020888" y="992188"/>
            <a:ext cx="12398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40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47" name="Freeform 27"/>
          <p:cNvSpPr>
            <a:spLocks/>
          </p:cNvSpPr>
          <p:nvPr/>
        </p:nvSpPr>
        <p:spPr bwMode="auto">
          <a:xfrm>
            <a:off x="1800225" y="1054100"/>
            <a:ext cx="6378575" cy="4025900"/>
          </a:xfrm>
          <a:custGeom>
            <a:avLst/>
            <a:gdLst>
              <a:gd name="T0" fmla="*/ 2658 w 4018"/>
              <a:gd name="T1" fmla="*/ 2528 h 2536"/>
              <a:gd name="T2" fmla="*/ 2242 w 4018"/>
              <a:gd name="T3" fmla="*/ 2368 h 2536"/>
              <a:gd name="T4" fmla="*/ 1570 w 4018"/>
              <a:gd name="T5" fmla="*/ 2264 h 2536"/>
              <a:gd name="T6" fmla="*/ 1210 w 4018"/>
              <a:gd name="T7" fmla="*/ 2280 h 2536"/>
              <a:gd name="T8" fmla="*/ 1114 w 4018"/>
              <a:gd name="T9" fmla="*/ 2336 h 2536"/>
              <a:gd name="T10" fmla="*/ 1066 w 4018"/>
              <a:gd name="T11" fmla="*/ 2368 h 2536"/>
              <a:gd name="T12" fmla="*/ 938 w 4018"/>
              <a:gd name="T13" fmla="*/ 2488 h 2536"/>
              <a:gd name="T14" fmla="*/ 890 w 4018"/>
              <a:gd name="T15" fmla="*/ 2512 h 2536"/>
              <a:gd name="T16" fmla="*/ 842 w 4018"/>
              <a:gd name="T17" fmla="*/ 2528 h 2536"/>
              <a:gd name="T18" fmla="*/ 722 w 4018"/>
              <a:gd name="T19" fmla="*/ 2336 h 2536"/>
              <a:gd name="T20" fmla="*/ 674 w 4018"/>
              <a:gd name="T21" fmla="*/ 2248 h 2536"/>
              <a:gd name="T22" fmla="*/ 602 w 4018"/>
              <a:gd name="T23" fmla="*/ 2168 h 2536"/>
              <a:gd name="T24" fmla="*/ 146 w 4018"/>
              <a:gd name="T25" fmla="*/ 2104 h 2536"/>
              <a:gd name="T26" fmla="*/ 90 w 4018"/>
              <a:gd name="T27" fmla="*/ 2088 h 2536"/>
              <a:gd name="T28" fmla="*/ 18 w 4018"/>
              <a:gd name="T29" fmla="*/ 2008 h 2536"/>
              <a:gd name="T30" fmla="*/ 42 w 4018"/>
              <a:gd name="T31" fmla="*/ 1896 h 2536"/>
              <a:gd name="T32" fmla="*/ 58 w 4018"/>
              <a:gd name="T33" fmla="*/ 1872 h 2536"/>
              <a:gd name="T34" fmla="*/ 82 w 4018"/>
              <a:gd name="T35" fmla="*/ 1864 h 2536"/>
              <a:gd name="T36" fmla="*/ 130 w 4018"/>
              <a:gd name="T37" fmla="*/ 1832 h 2536"/>
              <a:gd name="T38" fmla="*/ 330 w 4018"/>
              <a:gd name="T39" fmla="*/ 1760 h 2536"/>
              <a:gd name="T40" fmla="*/ 378 w 4018"/>
              <a:gd name="T41" fmla="*/ 1744 h 2536"/>
              <a:gd name="T42" fmla="*/ 506 w 4018"/>
              <a:gd name="T43" fmla="*/ 1656 h 2536"/>
              <a:gd name="T44" fmla="*/ 570 w 4018"/>
              <a:gd name="T45" fmla="*/ 1584 h 2536"/>
              <a:gd name="T46" fmla="*/ 626 w 4018"/>
              <a:gd name="T47" fmla="*/ 1504 h 2536"/>
              <a:gd name="T48" fmla="*/ 690 w 4018"/>
              <a:gd name="T49" fmla="*/ 1408 h 2536"/>
              <a:gd name="T50" fmla="*/ 722 w 4018"/>
              <a:gd name="T51" fmla="*/ 1360 h 2536"/>
              <a:gd name="T52" fmla="*/ 730 w 4018"/>
              <a:gd name="T53" fmla="*/ 1336 h 2536"/>
              <a:gd name="T54" fmla="*/ 762 w 4018"/>
              <a:gd name="T55" fmla="*/ 1288 h 2536"/>
              <a:gd name="T56" fmla="*/ 778 w 4018"/>
              <a:gd name="T57" fmla="*/ 1256 h 2536"/>
              <a:gd name="T58" fmla="*/ 810 w 4018"/>
              <a:gd name="T59" fmla="*/ 1208 h 2536"/>
              <a:gd name="T60" fmla="*/ 850 w 4018"/>
              <a:gd name="T61" fmla="*/ 1080 h 2536"/>
              <a:gd name="T62" fmla="*/ 938 w 4018"/>
              <a:gd name="T63" fmla="*/ 696 h 2536"/>
              <a:gd name="T64" fmla="*/ 994 w 4018"/>
              <a:gd name="T65" fmla="*/ 472 h 2536"/>
              <a:gd name="T66" fmla="*/ 1074 w 4018"/>
              <a:gd name="T67" fmla="*/ 232 h 2536"/>
              <a:gd name="T68" fmla="*/ 1138 w 4018"/>
              <a:gd name="T69" fmla="*/ 136 h 2536"/>
              <a:gd name="T70" fmla="*/ 1194 w 4018"/>
              <a:gd name="T71" fmla="*/ 80 h 2536"/>
              <a:gd name="T72" fmla="*/ 1354 w 4018"/>
              <a:gd name="T73" fmla="*/ 24 h 2536"/>
              <a:gd name="T74" fmla="*/ 1594 w 4018"/>
              <a:gd name="T75" fmla="*/ 0 h 2536"/>
              <a:gd name="T76" fmla="*/ 2674 w 4018"/>
              <a:gd name="T77" fmla="*/ 48 h 2536"/>
              <a:gd name="T78" fmla="*/ 2970 w 4018"/>
              <a:gd name="T79" fmla="*/ 72 h 2536"/>
              <a:gd name="T80" fmla="*/ 3186 w 4018"/>
              <a:gd name="T81" fmla="*/ 88 h 2536"/>
              <a:gd name="T82" fmla="*/ 3850 w 4018"/>
              <a:gd name="T83" fmla="*/ 240 h 2536"/>
              <a:gd name="T84" fmla="*/ 3930 w 4018"/>
              <a:gd name="T85" fmla="*/ 376 h 2536"/>
              <a:gd name="T86" fmla="*/ 3986 w 4018"/>
              <a:gd name="T87" fmla="*/ 496 h 2536"/>
              <a:gd name="T88" fmla="*/ 4018 w 4018"/>
              <a:gd name="T89" fmla="*/ 688 h 2536"/>
              <a:gd name="T90" fmla="*/ 4010 w 4018"/>
              <a:gd name="T91" fmla="*/ 1200 h 2536"/>
              <a:gd name="T92" fmla="*/ 3906 w 4018"/>
              <a:gd name="T93" fmla="*/ 1616 h 2536"/>
              <a:gd name="T94" fmla="*/ 3874 w 4018"/>
              <a:gd name="T95" fmla="*/ 1664 h 2536"/>
              <a:gd name="T96" fmla="*/ 3762 w 4018"/>
              <a:gd name="T97" fmla="*/ 1912 h 2536"/>
              <a:gd name="T98" fmla="*/ 3730 w 4018"/>
              <a:gd name="T99" fmla="*/ 1960 h 2536"/>
              <a:gd name="T100" fmla="*/ 3682 w 4018"/>
              <a:gd name="T101" fmla="*/ 2040 h 2536"/>
              <a:gd name="T102" fmla="*/ 3594 w 4018"/>
              <a:gd name="T103" fmla="*/ 2176 h 2536"/>
              <a:gd name="T104" fmla="*/ 3474 w 4018"/>
              <a:gd name="T105" fmla="*/ 2320 h 2536"/>
              <a:gd name="T106" fmla="*/ 3378 w 4018"/>
              <a:gd name="T107" fmla="*/ 2424 h 2536"/>
              <a:gd name="T108" fmla="*/ 3354 w 4018"/>
              <a:gd name="T109" fmla="*/ 2432 h 2536"/>
              <a:gd name="T110" fmla="*/ 3242 w 4018"/>
              <a:gd name="T111" fmla="*/ 2488 h 2536"/>
              <a:gd name="T112" fmla="*/ 3034 w 4018"/>
              <a:gd name="T113" fmla="*/ 2536 h 2536"/>
              <a:gd name="T114" fmla="*/ 2658 w 4018"/>
              <a:gd name="T115" fmla="*/ 2528 h 2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018" h="2536">
                <a:moveTo>
                  <a:pt x="2658" y="2528"/>
                </a:moveTo>
                <a:cubicBezTo>
                  <a:pt x="2517" y="2481"/>
                  <a:pt x="2387" y="2404"/>
                  <a:pt x="2242" y="2368"/>
                </a:cubicBezTo>
                <a:cubicBezTo>
                  <a:pt x="2021" y="2312"/>
                  <a:pt x="1795" y="2292"/>
                  <a:pt x="1570" y="2264"/>
                </a:cubicBezTo>
                <a:cubicBezTo>
                  <a:pt x="1449" y="2267"/>
                  <a:pt x="1322" y="2237"/>
                  <a:pt x="1210" y="2280"/>
                </a:cubicBezTo>
                <a:cubicBezTo>
                  <a:pt x="1178" y="2291"/>
                  <a:pt x="1140" y="2318"/>
                  <a:pt x="1114" y="2336"/>
                </a:cubicBezTo>
                <a:cubicBezTo>
                  <a:pt x="1098" y="2346"/>
                  <a:pt x="1066" y="2368"/>
                  <a:pt x="1066" y="2368"/>
                </a:cubicBezTo>
                <a:cubicBezTo>
                  <a:pt x="1044" y="2400"/>
                  <a:pt x="973" y="2470"/>
                  <a:pt x="938" y="2488"/>
                </a:cubicBezTo>
                <a:cubicBezTo>
                  <a:pt x="922" y="2496"/>
                  <a:pt x="906" y="2504"/>
                  <a:pt x="890" y="2512"/>
                </a:cubicBezTo>
                <a:cubicBezTo>
                  <a:pt x="874" y="2518"/>
                  <a:pt x="842" y="2528"/>
                  <a:pt x="842" y="2528"/>
                </a:cubicBezTo>
                <a:cubicBezTo>
                  <a:pt x="737" y="2493"/>
                  <a:pt x="761" y="2414"/>
                  <a:pt x="722" y="2336"/>
                </a:cubicBezTo>
                <a:cubicBezTo>
                  <a:pt x="707" y="2306"/>
                  <a:pt x="691" y="2275"/>
                  <a:pt x="674" y="2248"/>
                </a:cubicBezTo>
                <a:cubicBezTo>
                  <a:pt x="650" y="2210"/>
                  <a:pt x="641" y="2181"/>
                  <a:pt x="602" y="2168"/>
                </a:cubicBezTo>
                <a:cubicBezTo>
                  <a:pt x="542" y="2078"/>
                  <a:pt x="155" y="2104"/>
                  <a:pt x="146" y="2104"/>
                </a:cubicBezTo>
                <a:cubicBezTo>
                  <a:pt x="127" y="2097"/>
                  <a:pt x="105" y="2099"/>
                  <a:pt x="90" y="2088"/>
                </a:cubicBezTo>
                <a:cubicBezTo>
                  <a:pt x="59" y="2066"/>
                  <a:pt x="39" y="2036"/>
                  <a:pt x="18" y="2008"/>
                </a:cubicBezTo>
                <a:cubicBezTo>
                  <a:pt x="0" y="1954"/>
                  <a:pt x="9" y="1935"/>
                  <a:pt x="42" y="1896"/>
                </a:cubicBezTo>
                <a:cubicBezTo>
                  <a:pt x="48" y="1888"/>
                  <a:pt x="50" y="1878"/>
                  <a:pt x="58" y="1872"/>
                </a:cubicBezTo>
                <a:cubicBezTo>
                  <a:pt x="64" y="1866"/>
                  <a:pt x="74" y="1868"/>
                  <a:pt x="82" y="1864"/>
                </a:cubicBezTo>
                <a:cubicBezTo>
                  <a:pt x="98" y="1854"/>
                  <a:pt x="111" y="1838"/>
                  <a:pt x="130" y="1832"/>
                </a:cubicBezTo>
                <a:cubicBezTo>
                  <a:pt x="198" y="1809"/>
                  <a:pt x="265" y="1788"/>
                  <a:pt x="330" y="1760"/>
                </a:cubicBezTo>
                <a:cubicBezTo>
                  <a:pt x="345" y="1753"/>
                  <a:pt x="363" y="1752"/>
                  <a:pt x="378" y="1744"/>
                </a:cubicBezTo>
                <a:cubicBezTo>
                  <a:pt x="411" y="1723"/>
                  <a:pt x="486" y="1684"/>
                  <a:pt x="506" y="1656"/>
                </a:cubicBezTo>
                <a:cubicBezTo>
                  <a:pt x="523" y="1629"/>
                  <a:pt x="555" y="1612"/>
                  <a:pt x="570" y="1584"/>
                </a:cubicBezTo>
                <a:cubicBezTo>
                  <a:pt x="586" y="1551"/>
                  <a:pt x="600" y="1529"/>
                  <a:pt x="626" y="1504"/>
                </a:cubicBezTo>
                <a:cubicBezTo>
                  <a:pt x="639" y="1464"/>
                  <a:pt x="661" y="1436"/>
                  <a:pt x="690" y="1408"/>
                </a:cubicBezTo>
                <a:cubicBezTo>
                  <a:pt x="709" y="1350"/>
                  <a:pt x="682" y="1419"/>
                  <a:pt x="722" y="1360"/>
                </a:cubicBezTo>
                <a:cubicBezTo>
                  <a:pt x="726" y="1352"/>
                  <a:pt x="725" y="1343"/>
                  <a:pt x="730" y="1336"/>
                </a:cubicBezTo>
                <a:cubicBezTo>
                  <a:pt x="739" y="1319"/>
                  <a:pt x="753" y="1305"/>
                  <a:pt x="762" y="1288"/>
                </a:cubicBezTo>
                <a:cubicBezTo>
                  <a:pt x="767" y="1277"/>
                  <a:pt x="771" y="1266"/>
                  <a:pt x="778" y="1256"/>
                </a:cubicBezTo>
                <a:cubicBezTo>
                  <a:pt x="787" y="1239"/>
                  <a:pt x="810" y="1208"/>
                  <a:pt x="810" y="1208"/>
                </a:cubicBezTo>
                <a:cubicBezTo>
                  <a:pt x="819" y="1162"/>
                  <a:pt x="840" y="1125"/>
                  <a:pt x="850" y="1080"/>
                </a:cubicBezTo>
                <a:cubicBezTo>
                  <a:pt x="875" y="952"/>
                  <a:pt x="896" y="819"/>
                  <a:pt x="938" y="696"/>
                </a:cubicBezTo>
                <a:cubicBezTo>
                  <a:pt x="947" y="617"/>
                  <a:pt x="975" y="547"/>
                  <a:pt x="994" y="472"/>
                </a:cubicBezTo>
                <a:cubicBezTo>
                  <a:pt x="1014" y="388"/>
                  <a:pt x="1029" y="306"/>
                  <a:pt x="1074" y="232"/>
                </a:cubicBezTo>
                <a:cubicBezTo>
                  <a:pt x="1085" y="185"/>
                  <a:pt x="1105" y="165"/>
                  <a:pt x="1138" y="136"/>
                </a:cubicBezTo>
                <a:cubicBezTo>
                  <a:pt x="1157" y="118"/>
                  <a:pt x="1168" y="88"/>
                  <a:pt x="1194" y="80"/>
                </a:cubicBezTo>
                <a:cubicBezTo>
                  <a:pt x="1247" y="62"/>
                  <a:pt x="1296" y="31"/>
                  <a:pt x="1354" y="24"/>
                </a:cubicBezTo>
                <a:cubicBezTo>
                  <a:pt x="1433" y="13"/>
                  <a:pt x="1514" y="7"/>
                  <a:pt x="1594" y="0"/>
                </a:cubicBezTo>
                <a:cubicBezTo>
                  <a:pt x="1959" y="5"/>
                  <a:pt x="2312" y="11"/>
                  <a:pt x="2674" y="48"/>
                </a:cubicBezTo>
                <a:cubicBezTo>
                  <a:pt x="2773" y="57"/>
                  <a:pt x="2868" y="65"/>
                  <a:pt x="2970" y="72"/>
                </a:cubicBezTo>
                <a:cubicBezTo>
                  <a:pt x="3042" y="76"/>
                  <a:pt x="3186" y="88"/>
                  <a:pt x="3186" y="88"/>
                </a:cubicBezTo>
                <a:cubicBezTo>
                  <a:pt x="3404" y="124"/>
                  <a:pt x="3660" y="104"/>
                  <a:pt x="3850" y="240"/>
                </a:cubicBezTo>
                <a:cubicBezTo>
                  <a:pt x="3893" y="271"/>
                  <a:pt x="3903" y="332"/>
                  <a:pt x="3930" y="376"/>
                </a:cubicBezTo>
                <a:cubicBezTo>
                  <a:pt x="3955" y="418"/>
                  <a:pt x="3973" y="446"/>
                  <a:pt x="3986" y="496"/>
                </a:cubicBezTo>
                <a:cubicBezTo>
                  <a:pt x="4002" y="561"/>
                  <a:pt x="4011" y="619"/>
                  <a:pt x="4018" y="688"/>
                </a:cubicBezTo>
                <a:cubicBezTo>
                  <a:pt x="4015" y="858"/>
                  <a:pt x="4014" y="1029"/>
                  <a:pt x="4010" y="1200"/>
                </a:cubicBezTo>
                <a:cubicBezTo>
                  <a:pt x="4006" y="1320"/>
                  <a:pt x="3961" y="1505"/>
                  <a:pt x="3906" y="1616"/>
                </a:cubicBezTo>
                <a:cubicBezTo>
                  <a:pt x="3897" y="1633"/>
                  <a:pt x="3880" y="1645"/>
                  <a:pt x="3874" y="1664"/>
                </a:cubicBezTo>
                <a:cubicBezTo>
                  <a:pt x="3845" y="1749"/>
                  <a:pt x="3806" y="1832"/>
                  <a:pt x="3762" y="1912"/>
                </a:cubicBezTo>
                <a:cubicBezTo>
                  <a:pt x="3752" y="1928"/>
                  <a:pt x="3736" y="1941"/>
                  <a:pt x="3730" y="1960"/>
                </a:cubicBezTo>
                <a:cubicBezTo>
                  <a:pt x="3709" y="2022"/>
                  <a:pt x="3725" y="1996"/>
                  <a:pt x="3682" y="2040"/>
                </a:cubicBezTo>
                <a:cubicBezTo>
                  <a:pt x="3663" y="2095"/>
                  <a:pt x="3622" y="2126"/>
                  <a:pt x="3594" y="2176"/>
                </a:cubicBezTo>
                <a:cubicBezTo>
                  <a:pt x="3562" y="2231"/>
                  <a:pt x="3519" y="2274"/>
                  <a:pt x="3474" y="2320"/>
                </a:cubicBezTo>
                <a:cubicBezTo>
                  <a:pt x="3443" y="2350"/>
                  <a:pt x="3412" y="2399"/>
                  <a:pt x="3378" y="2424"/>
                </a:cubicBezTo>
                <a:cubicBezTo>
                  <a:pt x="3371" y="2428"/>
                  <a:pt x="3361" y="2427"/>
                  <a:pt x="3354" y="2432"/>
                </a:cubicBezTo>
                <a:cubicBezTo>
                  <a:pt x="3310" y="2455"/>
                  <a:pt x="3290" y="2475"/>
                  <a:pt x="3242" y="2488"/>
                </a:cubicBezTo>
                <a:cubicBezTo>
                  <a:pt x="3179" y="2529"/>
                  <a:pt x="3107" y="2529"/>
                  <a:pt x="3034" y="2536"/>
                </a:cubicBezTo>
                <a:cubicBezTo>
                  <a:pt x="2690" y="2527"/>
                  <a:pt x="2815" y="2528"/>
                  <a:pt x="2658" y="2528"/>
                </a:cubicBezTo>
                <a:close/>
              </a:path>
            </a:pathLst>
          </a:custGeom>
          <a:noFill/>
          <a:ln w="57150" cap="flat" cmpd="sng">
            <a:solidFill>
              <a:srgbClr val="FF0000"/>
            </a:solidFill>
            <a:prstDash val="lgDashDot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2559050" y="3136900"/>
            <a:ext cx="5519738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LA TERRE</a:t>
            </a:r>
            <a:r>
              <a:rPr lang="ja-JP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6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0754" name="Rectangle 34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25</a:t>
            </a:r>
          </a:p>
        </p:txBody>
      </p:sp>
      <p:sp>
        <p:nvSpPr>
          <p:cNvPr id="30755" name="Text Box 35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30756" name="Rectangle 36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30757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3850" y="881063"/>
            <a:ext cx="6851650" cy="5256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8" name="Text Box 3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3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299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299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21300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21300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0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0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0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>
            <a:off x="2020888" y="992188"/>
            <a:ext cx="10318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11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13017" name="Group 25"/>
          <p:cNvGrpSpPr>
            <a:grpSpLocks/>
          </p:cNvGrpSpPr>
          <p:nvPr/>
        </p:nvGrpSpPr>
        <p:grpSpPr bwMode="auto">
          <a:xfrm>
            <a:off x="3598863" y="654050"/>
            <a:ext cx="4210050" cy="612775"/>
            <a:chOff x="2267" y="412"/>
            <a:chExt cx="2652" cy="386"/>
          </a:xfrm>
        </p:grpSpPr>
        <p:sp>
          <p:nvSpPr>
            <p:cNvPr id="213014" name="Rectangle 22"/>
            <p:cNvSpPr>
              <a:spLocks noChangeArrowheads="1"/>
            </p:cNvSpPr>
            <p:nvPr/>
          </p:nvSpPr>
          <p:spPr bwMode="auto">
            <a:xfrm>
              <a:off x="2581" y="481"/>
              <a:ext cx="2338" cy="2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b="1" i="0">
                  <a:solidFill>
                    <a:srgbClr val="FAF200"/>
                  </a:solidFill>
                  <a:latin typeface="Times" charset="0"/>
                  <a:cs typeface="+mn-cs"/>
                </a:rPr>
                <a:t>10 ENDROITS</a:t>
              </a:r>
            </a:p>
          </p:txBody>
        </p:sp>
        <p:sp>
          <p:nvSpPr>
            <p:cNvPr id="213015" name="Oval 23"/>
            <p:cNvSpPr>
              <a:spLocks noChangeArrowheads="1"/>
            </p:cNvSpPr>
            <p:nvPr/>
          </p:nvSpPr>
          <p:spPr bwMode="auto">
            <a:xfrm>
              <a:off x="2267" y="412"/>
              <a:ext cx="1653" cy="386"/>
            </a:xfrm>
            <a:prstGeom prst="ellips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13019" name="Text Box 2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grpSp>
        <p:nvGrpSpPr>
          <p:cNvPr id="213027" name="Group 35"/>
          <p:cNvGrpSpPr>
            <a:grpSpLocks/>
          </p:cNvGrpSpPr>
          <p:nvPr/>
        </p:nvGrpSpPr>
        <p:grpSpPr bwMode="auto">
          <a:xfrm>
            <a:off x="2084388" y="666750"/>
            <a:ext cx="5737225" cy="5799138"/>
            <a:chOff x="1378" y="336"/>
            <a:chExt cx="3614" cy="3653"/>
          </a:xfrm>
        </p:grpSpPr>
        <p:sp>
          <p:nvSpPr>
            <p:cNvPr id="213025" name="Text Box 33"/>
            <p:cNvSpPr txBox="1">
              <a:spLocks noChangeArrowheads="1"/>
            </p:cNvSpPr>
            <p:nvPr/>
          </p:nvSpPr>
          <p:spPr bwMode="auto">
            <a:xfrm>
              <a:off x="1636" y="336"/>
              <a:ext cx="3103" cy="2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10</a:t>
              </a:r>
            </a:p>
          </p:txBody>
        </p:sp>
        <p:sp>
          <p:nvSpPr>
            <p:cNvPr id="213026" name="Text Box 34"/>
            <p:cNvSpPr txBox="1">
              <a:spLocks noChangeArrowheads="1"/>
            </p:cNvSpPr>
            <p:nvPr/>
          </p:nvSpPr>
          <p:spPr bwMode="auto">
            <a:xfrm>
              <a:off x="1378" y="2815"/>
              <a:ext cx="3614" cy="11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50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Emplacements de Terre</a:t>
              </a:r>
            </a:p>
          </p:txBody>
        </p:sp>
      </p:grpSp>
      <p:sp>
        <p:nvSpPr>
          <p:cNvPr id="213028" name="Rectangle 36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26</a:t>
            </a:r>
          </a:p>
        </p:txBody>
      </p:sp>
      <p:sp>
        <p:nvSpPr>
          <p:cNvPr id="213029" name="Text Box 37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13030" name="Rectangle 38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213031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3277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2020888" y="992188"/>
            <a:ext cx="1122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9" name="Rectangle 21"/>
          <p:cNvSpPr>
            <a:spLocks noChangeArrowheads="1"/>
          </p:cNvSpPr>
          <p:nvPr/>
        </p:nvSpPr>
        <p:spPr bwMode="auto">
          <a:xfrm>
            <a:off x="341313" y="438150"/>
            <a:ext cx="282575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       </a:t>
            </a: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32794" name="Oval 26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         </a:t>
            </a: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2798" name="Text Box 3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27</a:t>
            </a:r>
          </a:p>
        </p:txBody>
      </p:sp>
      <p:sp>
        <p:nvSpPr>
          <p:cNvPr id="32804" name="Text Box 36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32805" name="Rectangle 37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3380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3380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33808" name="AutoShape 16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2020888" y="992188"/>
            <a:ext cx="1019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3823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28</a:t>
            </a: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33830" name="Rectangle 38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33831" name="Text Box 39"/>
          <p:cNvSpPr txBox="1">
            <a:spLocks noChangeArrowheads="1"/>
          </p:cNvSpPr>
          <p:nvPr/>
        </p:nvSpPr>
        <p:spPr bwMode="auto">
          <a:xfrm>
            <a:off x="3714750" y="3659188"/>
            <a:ext cx="3346450" cy="24717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LA SCÈNE </a:t>
            </a:r>
          </a:p>
          <a:p>
            <a:pPr>
              <a:defRPr/>
            </a:pPr>
            <a:endParaRPr lang="en-US" sz="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</a:t>
            </a:r>
            <a:r>
              <a:rPr lang="ja-JP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ACTION!</a:t>
            </a:r>
            <a:r>
              <a:rPr lang="ja-JP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endParaRPr lang="en-US" sz="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DE LA BIBLE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31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358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SG</a:t>
            </a: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bg1"/>
                </a:solidFill>
                <a:latin typeface="Times" charset="0"/>
                <a:cs typeface="+mn-cs"/>
              </a:rPr>
              <a:t>RS</a:t>
            </a:r>
            <a:endParaRPr lang="en-US" sz="2400" b="1" i="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2020888" y="992188"/>
            <a:ext cx="1136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0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DS</a:t>
            </a:r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74" name="Text Box 3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5879" name="Rectangle 39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29</a:t>
            </a:r>
          </a:p>
        </p:txBody>
      </p:sp>
      <p:sp>
        <p:nvSpPr>
          <p:cNvPr id="35880" name="Text Box 40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35881" name="Rectangle 41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35891" name="Rectangle 51"/>
          <p:cNvSpPr>
            <a:spLocks noChangeArrowheads="1"/>
          </p:cNvSpPr>
          <p:nvPr/>
        </p:nvSpPr>
        <p:spPr bwMode="auto">
          <a:xfrm>
            <a:off x="830263" y="2487613"/>
            <a:ext cx="4625975" cy="36163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62500" name="Group 50"/>
          <p:cNvGrpSpPr>
            <a:grpSpLocks/>
          </p:cNvGrpSpPr>
          <p:nvPr/>
        </p:nvGrpSpPr>
        <p:grpSpPr bwMode="auto">
          <a:xfrm>
            <a:off x="777875" y="2378075"/>
            <a:ext cx="4573588" cy="3632200"/>
            <a:chOff x="490" y="1498"/>
            <a:chExt cx="2881" cy="2288"/>
          </a:xfrm>
        </p:grpSpPr>
        <p:grpSp>
          <p:nvGrpSpPr>
            <p:cNvPr id="62502" name="Group 48"/>
            <p:cNvGrpSpPr>
              <a:grpSpLocks/>
            </p:cNvGrpSpPr>
            <p:nvPr/>
          </p:nvGrpSpPr>
          <p:grpSpPr bwMode="auto">
            <a:xfrm>
              <a:off x="511" y="1498"/>
              <a:ext cx="2860" cy="2288"/>
              <a:chOff x="519" y="1506"/>
              <a:chExt cx="2860" cy="2288"/>
            </a:xfrm>
          </p:grpSpPr>
          <p:pic>
            <p:nvPicPr>
              <p:cNvPr id="35886" name="Picture 4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" y="1506"/>
                <a:ext cx="2860" cy="20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65FE98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7184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5887" name="Rectangle 47"/>
              <p:cNvSpPr>
                <a:spLocks noChangeArrowheads="1"/>
              </p:cNvSpPr>
              <p:nvPr/>
            </p:nvSpPr>
            <p:spPr bwMode="auto">
              <a:xfrm>
                <a:off x="525" y="3509"/>
                <a:ext cx="2849" cy="285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35889" name="Rectangle 49"/>
            <p:cNvSpPr>
              <a:spLocks noChangeArrowheads="1"/>
            </p:cNvSpPr>
            <p:nvPr/>
          </p:nvSpPr>
          <p:spPr bwMode="auto">
            <a:xfrm>
              <a:off x="490" y="1502"/>
              <a:ext cx="2874" cy="2277"/>
            </a:xfrm>
            <a:prstGeom prst="rect">
              <a:avLst/>
            </a:prstGeom>
            <a:noFill/>
            <a:ln w="76200">
              <a:solidFill>
                <a:srgbClr val="65FE98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5883" name="Text Box 43"/>
          <p:cNvSpPr txBox="1">
            <a:spLocks noChangeArrowheads="1"/>
          </p:cNvSpPr>
          <p:nvPr/>
        </p:nvSpPr>
        <p:spPr bwMode="auto">
          <a:xfrm>
            <a:off x="0" y="5370513"/>
            <a:ext cx="6003925" cy="5937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UR EN CHALD</a:t>
            </a: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Gulim" charset="0"/>
                <a:cs typeface="Gulim" charset="0"/>
              </a:rPr>
              <a:t>É</a:t>
            </a:r>
            <a:r>
              <a:rPr lang="en-US" altLang="ko-KR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Gulim" charset="0"/>
                <a:cs typeface="Gulim" charset="0"/>
              </a:rPr>
              <a:t>E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1" grpId="0" animBg="1"/>
      <p:bldP spid="3588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Text Box 2"/>
          <p:cNvSpPr txBox="1">
            <a:spLocks noChangeArrowheads="1"/>
          </p:cNvSpPr>
          <p:nvPr/>
        </p:nvSpPr>
        <p:spPr bwMode="auto">
          <a:xfrm>
            <a:off x="11945938" y="812165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470020" name="Text Box 4"/>
          <p:cNvSpPr txBox="1">
            <a:spLocks noChangeArrowheads="1"/>
          </p:cNvSpPr>
          <p:nvPr/>
        </p:nvSpPr>
        <p:spPr bwMode="auto">
          <a:xfrm>
            <a:off x="11963400" y="8137525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470021" name="Text Box 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70023" name="Rectangle 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03</a:t>
            </a:r>
          </a:p>
        </p:txBody>
      </p:sp>
      <p:sp>
        <p:nvSpPr>
          <p:cNvPr id="470024" name="Text Box 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4</a:t>
            </a:r>
          </a:p>
        </p:txBody>
      </p:sp>
      <p:sp>
        <p:nvSpPr>
          <p:cNvPr id="470026" name="Rectangle 10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27" name="Rectangle 11"/>
          <p:cNvSpPr>
            <a:spLocks noChangeArrowheads="1"/>
          </p:cNvSpPr>
          <p:nvPr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28" name="Rectangle 12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97566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29" name="Freeform 13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>
              <a:gd name="T0" fmla="*/ 91 w 1411"/>
              <a:gd name="T1" fmla="*/ 33 h 3440"/>
              <a:gd name="T2" fmla="*/ 212 w 1411"/>
              <a:gd name="T3" fmla="*/ 76 h 3440"/>
              <a:gd name="T4" fmla="*/ 332 w 1411"/>
              <a:gd name="T5" fmla="*/ 174 h 3440"/>
              <a:gd name="T6" fmla="*/ 383 w 1411"/>
              <a:gd name="T7" fmla="*/ 305 h 3440"/>
              <a:gd name="T8" fmla="*/ 443 w 1411"/>
              <a:gd name="T9" fmla="*/ 446 h 3440"/>
              <a:gd name="T10" fmla="*/ 453 w 1411"/>
              <a:gd name="T11" fmla="*/ 620 h 3440"/>
              <a:gd name="T12" fmla="*/ 494 w 1411"/>
              <a:gd name="T13" fmla="*/ 751 h 3440"/>
              <a:gd name="T14" fmla="*/ 494 w 1411"/>
              <a:gd name="T15" fmla="*/ 882 h 3440"/>
              <a:gd name="T16" fmla="*/ 483 w 1411"/>
              <a:gd name="T17" fmla="*/ 1012 h 3440"/>
              <a:gd name="T18" fmla="*/ 473 w 1411"/>
              <a:gd name="T19" fmla="*/ 1143 h 3440"/>
              <a:gd name="T20" fmla="*/ 463 w 1411"/>
              <a:gd name="T21" fmla="*/ 1284 h 3440"/>
              <a:gd name="T22" fmla="*/ 433 w 1411"/>
              <a:gd name="T23" fmla="*/ 1426 h 3440"/>
              <a:gd name="T24" fmla="*/ 383 w 1411"/>
              <a:gd name="T25" fmla="*/ 1556 h 3440"/>
              <a:gd name="T26" fmla="*/ 353 w 1411"/>
              <a:gd name="T27" fmla="*/ 1687 h 3440"/>
              <a:gd name="T28" fmla="*/ 443 w 1411"/>
              <a:gd name="T29" fmla="*/ 1796 h 3440"/>
              <a:gd name="T30" fmla="*/ 494 w 1411"/>
              <a:gd name="T31" fmla="*/ 1937 h 3440"/>
              <a:gd name="T32" fmla="*/ 524 w 1411"/>
              <a:gd name="T33" fmla="*/ 2068 h 3440"/>
              <a:gd name="T34" fmla="*/ 614 w 1411"/>
              <a:gd name="T35" fmla="*/ 2198 h 3440"/>
              <a:gd name="T36" fmla="*/ 705 w 1411"/>
              <a:gd name="T37" fmla="*/ 2351 h 3440"/>
              <a:gd name="T38" fmla="*/ 836 w 1411"/>
              <a:gd name="T39" fmla="*/ 2470 h 3440"/>
              <a:gd name="T40" fmla="*/ 947 w 1411"/>
              <a:gd name="T41" fmla="*/ 2612 h 3440"/>
              <a:gd name="T42" fmla="*/ 1078 w 1411"/>
              <a:gd name="T43" fmla="*/ 2721 h 3440"/>
              <a:gd name="T44" fmla="*/ 1158 w 1411"/>
              <a:gd name="T45" fmla="*/ 2851 h 3440"/>
              <a:gd name="T46" fmla="*/ 1269 w 1411"/>
              <a:gd name="T47" fmla="*/ 3004 h 3440"/>
              <a:gd name="T48" fmla="*/ 1319 w 1411"/>
              <a:gd name="T49" fmla="*/ 3156 h 3440"/>
              <a:gd name="T50" fmla="*/ 1370 w 1411"/>
              <a:gd name="T51" fmla="*/ 3308 h 3440"/>
              <a:gd name="T52" fmla="*/ 1400 w 1411"/>
              <a:gd name="T53" fmla="*/ 3439 h 3440"/>
              <a:gd name="T54" fmla="*/ 1410 w 1411"/>
              <a:gd name="T55" fmla="*/ 3145 h 3440"/>
              <a:gd name="T56" fmla="*/ 1340 w 1411"/>
              <a:gd name="T57" fmla="*/ 3058 h 3440"/>
              <a:gd name="T58" fmla="*/ 1259 w 1411"/>
              <a:gd name="T59" fmla="*/ 2862 h 3440"/>
              <a:gd name="T60" fmla="*/ 1098 w 1411"/>
              <a:gd name="T61" fmla="*/ 2721 h 3440"/>
              <a:gd name="T62" fmla="*/ 997 w 1411"/>
              <a:gd name="T63" fmla="*/ 2514 h 3440"/>
              <a:gd name="T64" fmla="*/ 806 w 1411"/>
              <a:gd name="T65" fmla="*/ 2449 h 3440"/>
              <a:gd name="T66" fmla="*/ 735 w 1411"/>
              <a:gd name="T67" fmla="*/ 2307 h 3440"/>
              <a:gd name="T68" fmla="*/ 635 w 1411"/>
              <a:gd name="T69" fmla="*/ 2187 h 3440"/>
              <a:gd name="T70" fmla="*/ 534 w 1411"/>
              <a:gd name="T71" fmla="*/ 1959 h 3440"/>
              <a:gd name="T72" fmla="*/ 443 w 1411"/>
              <a:gd name="T73" fmla="*/ 1785 h 3440"/>
              <a:gd name="T74" fmla="*/ 403 w 1411"/>
              <a:gd name="T75" fmla="*/ 1632 h 3440"/>
              <a:gd name="T76" fmla="*/ 433 w 1411"/>
              <a:gd name="T77" fmla="*/ 1491 h 3440"/>
              <a:gd name="T78" fmla="*/ 483 w 1411"/>
              <a:gd name="T79" fmla="*/ 1349 h 3440"/>
              <a:gd name="T80" fmla="*/ 483 w 1411"/>
              <a:gd name="T81" fmla="*/ 1208 h 3440"/>
              <a:gd name="T82" fmla="*/ 524 w 1411"/>
              <a:gd name="T83" fmla="*/ 1023 h 3440"/>
              <a:gd name="T84" fmla="*/ 514 w 1411"/>
              <a:gd name="T85" fmla="*/ 805 h 3440"/>
              <a:gd name="T86" fmla="*/ 534 w 1411"/>
              <a:gd name="T87" fmla="*/ 642 h 3440"/>
              <a:gd name="T88" fmla="*/ 554 w 1411"/>
              <a:gd name="T89" fmla="*/ 522 h 3440"/>
              <a:gd name="T90" fmla="*/ 665 w 1411"/>
              <a:gd name="T91" fmla="*/ 392 h 3440"/>
              <a:gd name="T92" fmla="*/ 826 w 1411"/>
              <a:gd name="T93" fmla="*/ 218 h 3440"/>
              <a:gd name="T94" fmla="*/ 876 w 1411"/>
              <a:gd name="T95" fmla="*/ 76 h 3440"/>
              <a:gd name="T96" fmla="*/ 917 w 1411"/>
              <a:gd name="T97" fmla="*/ 11 h 3440"/>
              <a:gd name="T98" fmla="*/ 765 w 1411"/>
              <a:gd name="T99" fmla="*/ 87 h 3440"/>
              <a:gd name="T100" fmla="*/ 755 w 1411"/>
              <a:gd name="T101" fmla="*/ 218 h 3440"/>
              <a:gd name="T102" fmla="*/ 745 w 1411"/>
              <a:gd name="T103" fmla="*/ 305 h 3440"/>
              <a:gd name="T104" fmla="*/ 624 w 1411"/>
              <a:gd name="T105" fmla="*/ 435 h 3440"/>
              <a:gd name="T106" fmla="*/ 534 w 1411"/>
              <a:gd name="T107" fmla="*/ 522 h 3440"/>
              <a:gd name="T108" fmla="*/ 483 w 1411"/>
              <a:gd name="T109" fmla="*/ 664 h 3440"/>
              <a:gd name="T110" fmla="*/ 473 w 1411"/>
              <a:gd name="T111" fmla="*/ 511 h 3440"/>
              <a:gd name="T112" fmla="*/ 443 w 1411"/>
              <a:gd name="T113" fmla="*/ 348 h 3440"/>
              <a:gd name="T114" fmla="*/ 383 w 1411"/>
              <a:gd name="T115" fmla="*/ 218 h 3440"/>
              <a:gd name="T116" fmla="*/ 302 w 1411"/>
              <a:gd name="T117" fmla="*/ 98 h 3440"/>
              <a:gd name="T118" fmla="*/ 181 w 1411"/>
              <a:gd name="T119" fmla="*/ 33 h 3440"/>
              <a:gd name="T120" fmla="*/ 60 w 1411"/>
              <a:gd name="T121" fmla="*/ 11 h 3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30" name="Freeform 14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>
              <a:gd name="T0" fmla="*/ 151 w 4882"/>
              <a:gd name="T1" fmla="*/ 54 h 1403"/>
              <a:gd name="T2" fmla="*/ 282 w 4882"/>
              <a:gd name="T3" fmla="*/ 250 h 1403"/>
              <a:gd name="T4" fmla="*/ 524 w 4882"/>
              <a:gd name="T5" fmla="*/ 261 h 1403"/>
              <a:gd name="T6" fmla="*/ 686 w 4882"/>
              <a:gd name="T7" fmla="*/ 467 h 1403"/>
              <a:gd name="T8" fmla="*/ 766 w 4882"/>
              <a:gd name="T9" fmla="*/ 706 h 1403"/>
              <a:gd name="T10" fmla="*/ 918 w 4882"/>
              <a:gd name="T11" fmla="*/ 739 h 1403"/>
              <a:gd name="T12" fmla="*/ 1008 w 4882"/>
              <a:gd name="T13" fmla="*/ 815 h 1403"/>
              <a:gd name="T14" fmla="*/ 1210 w 4882"/>
              <a:gd name="T15" fmla="*/ 869 h 1403"/>
              <a:gd name="T16" fmla="*/ 1331 w 4882"/>
              <a:gd name="T17" fmla="*/ 772 h 1403"/>
              <a:gd name="T18" fmla="*/ 1412 w 4882"/>
              <a:gd name="T19" fmla="*/ 565 h 1403"/>
              <a:gd name="T20" fmla="*/ 1291 w 4882"/>
              <a:gd name="T21" fmla="*/ 359 h 1403"/>
              <a:gd name="T22" fmla="*/ 1412 w 4882"/>
              <a:gd name="T23" fmla="*/ 163 h 1403"/>
              <a:gd name="T24" fmla="*/ 1603 w 4882"/>
              <a:gd name="T25" fmla="*/ 206 h 1403"/>
              <a:gd name="T26" fmla="*/ 1785 w 4882"/>
              <a:gd name="T27" fmla="*/ 250 h 1403"/>
              <a:gd name="T28" fmla="*/ 1967 w 4882"/>
              <a:gd name="T29" fmla="*/ 250 h 1403"/>
              <a:gd name="T30" fmla="*/ 2088 w 4882"/>
              <a:gd name="T31" fmla="*/ 217 h 1403"/>
              <a:gd name="T32" fmla="*/ 2219 w 4882"/>
              <a:gd name="T33" fmla="*/ 120 h 1403"/>
              <a:gd name="T34" fmla="*/ 2420 w 4882"/>
              <a:gd name="T35" fmla="*/ 261 h 1403"/>
              <a:gd name="T36" fmla="*/ 2612 w 4882"/>
              <a:gd name="T37" fmla="*/ 348 h 1403"/>
              <a:gd name="T38" fmla="*/ 2783 w 4882"/>
              <a:gd name="T39" fmla="*/ 478 h 1403"/>
              <a:gd name="T40" fmla="*/ 2985 w 4882"/>
              <a:gd name="T41" fmla="*/ 576 h 1403"/>
              <a:gd name="T42" fmla="*/ 3177 w 4882"/>
              <a:gd name="T43" fmla="*/ 652 h 1403"/>
              <a:gd name="T44" fmla="*/ 3378 w 4882"/>
              <a:gd name="T45" fmla="*/ 772 h 1403"/>
              <a:gd name="T46" fmla="*/ 3580 w 4882"/>
              <a:gd name="T47" fmla="*/ 706 h 1403"/>
              <a:gd name="T48" fmla="*/ 3782 w 4882"/>
              <a:gd name="T49" fmla="*/ 772 h 1403"/>
              <a:gd name="T50" fmla="*/ 3983 w 4882"/>
              <a:gd name="T51" fmla="*/ 706 h 1403"/>
              <a:gd name="T52" fmla="*/ 4195 w 4882"/>
              <a:gd name="T53" fmla="*/ 696 h 1403"/>
              <a:gd name="T54" fmla="*/ 4397 w 4882"/>
              <a:gd name="T55" fmla="*/ 783 h 1403"/>
              <a:gd name="T56" fmla="*/ 4599 w 4882"/>
              <a:gd name="T57" fmla="*/ 783 h 1403"/>
              <a:gd name="T58" fmla="*/ 4800 w 4882"/>
              <a:gd name="T59" fmla="*/ 761 h 1403"/>
              <a:gd name="T60" fmla="*/ 4760 w 4882"/>
              <a:gd name="T61" fmla="*/ 848 h 1403"/>
              <a:gd name="T62" fmla="*/ 4498 w 4882"/>
              <a:gd name="T63" fmla="*/ 924 h 1403"/>
              <a:gd name="T64" fmla="*/ 4296 w 4882"/>
              <a:gd name="T65" fmla="*/ 978 h 1403"/>
              <a:gd name="T66" fmla="*/ 4276 w 4882"/>
              <a:gd name="T67" fmla="*/ 1130 h 1403"/>
              <a:gd name="T68" fmla="*/ 4165 w 4882"/>
              <a:gd name="T69" fmla="*/ 1293 h 1403"/>
              <a:gd name="T70" fmla="*/ 3933 w 4882"/>
              <a:gd name="T71" fmla="*/ 1337 h 1403"/>
              <a:gd name="T72" fmla="*/ 3620 w 4882"/>
              <a:gd name="T73" fmla="*/ 1185 h 1403"/>
              <a:gd name="T74" fmla="*/ 3409 w 4882"/>
              <a:gd name="T75" fmla="*/ 1011 h 1403"/>
              <a:gd name="T76" fmla="*/ 3177 w 4882"/>
              <a:gd name="T77" fmla="*/ 978 h 1403"/>
              <a:gd name="T78" fmla="*/ 2955 w 4882"/>
              <a:gd name="T79" fmla="*/ 859 h 1403"/>
              <a:gd name="T80" fmla="*/ 2703 w 4882"/>
              <a:gd name="T81" fmla="*/ 848 h 1403"/>
              <a:gd name="T82" fmla="*/ 2471 w 4882"/>
              <a:gd name="T83" fmla="*/ 924 h 1403"/>
              <a:gd name="T84" fmla="*/ 2239 w 4882"/>
              <a:gd name="T85" fmla="*/ 859 h 1403"/>
              <a:gd name="T86" fmla="*/ 2027 w 4882"/>
              <a:gd name="T87" fmla="*/ 772 h 1403"/>
              <a:gd name="T88" fmla="*/ 1926 w 4882"/>
              <a:gd name="T89" fmla="*/ 946 h 1403"/>
              <a:gd name="T90" fmla="*/ 1916 w 4882"/>
              <a:gd name="T91" fmla="*/ 1163 h 1403"/>
              <a:gd name="T92" fmla="*/ 1805 w 4882"/>
              <a:gd name="T93" fmla="*/ 1359 h 1403"/>
              <a:gd name="T94" fmla="*/ 1593 w 4882"/>
              <a:gd name="T95" fmla="*/ 1402 h 1403"/>
              <a:gd name="T96" fmla="*/ 1382 w 4882"/>
              <a:gd name="T97" fmla="*/ 1326 h 1403"/>
              <a:gd name="T98" fmla="*/ 1180 w 4882"/>
              <a:gd name="T99" fmla="*/ 1239 h 1403"/>
              <a:gd name="T100" fmla="*/ 978 w 4882"/>
              <a:gd name="T101" fmla="*/ 1217 h 1403"/>
              <a:gd name="T102" fmla="*/ 777 w 4882"/>
              <a:gd name="T103" fmla="*/ 1337 h 1403"/>
              <a:gd name="T104" fmla="*/ 625 w 4882"/>
              <a:gd name="T105" fmla="*/ 1250 h 1403"/>
              <a:gd name="T106" fmla="*/ 504 w 4882"/>
              <a:gd name="T107" fmla="*/ 1087 h 1403"/>
              <a:gd name="T108" fmla="*/ 373 w 4882"/>
              <a:gd name="T109" fmla="*/ 902 h 1403"/>
              <a:gd name="T110" fmla="*/ 182 w 4882"/>
              <a:gd name="T111" fmla="*/ 783 h 1403"/>
              <a:gd name="T112" fmla="*/ 121 w 4882"/>
              <a:gd name="T113" fmla="*/ 598 h 1403"/>
              <a:gd name="T114" fmla="*/ 61 w 4882"/>
              <a:gd name="T115" fmla="*/ 413 h 1403"/>
              <a:gd name="T116" fmla="*/ 61 w 4882"/>
              <a:gd name="T117" fmla="*/ 196 h 1403"/>
              <a:gd name="T118" fmla="*/ 0 w 4882"/>
              <a:gd name="T119" fmla="*/ 0 h 1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31" name="Freeform 15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>
              <a:gd name="T0" fmla="*/ 968 w 4993"/>
              <a:gd name="T1" fmla="*/ 2686 h 3253"/>
              <a:gd name="T2" fmla="*/ 766 w 4993"/>
              <a:gd name="T3" fmla="*/ 3045 h 3253"/>
              <a:gd name="T4" fmla="*/ 474 w 4993"/>
              <a:gd name="T5" fmla="*/ 3121 h 3253"/>
              <a:gd name="T6" fmla="*/ 161 w 4993"/>
              <a:gd name="T7" fmla="*/ 3067 h 3253"/>
              <a:gd name="T8" fmla="*/ 182 w 4993"/>
              <a:gd name="T9" fmla="*/ 2893 h 3253"/>
              <a:gd name="T10" fmla="*/ 504 w 4993"/>
              <a:gd name="T11" fmla="*/ 2828 h 3253"/>
              <a:gd name="T12" fmla="*/ 807 w 4993"/>
              <a:gd name="T13" fmla="*/ 2708 h 3253"/>
              <a:gd name="T14" fmla="*/ 958 w 4993"/>
              <a:gd name="T15" fmla="*/ 2447 h 3253"/>
              <a:gd name="T16" fmla="*/ 645 w 4993"/>
              <a:gd name="T17" fmla="*/ 2186 h 3253"/>
              <a:gd name="T18" fmla="*/ 303 w 4993"/>
              <a:gd name="T19" fmla="*/ 2001 h 3253"/>
              <a:gd name="T20" fmla="*/ 444 w 4993"/>
              <a:gd name="T21" fmla="*/ 2012 h 3253"/>
              <a:gd name="T22" fmla="*/ 837 w 4993"/>
              <a:gd name="T23" fmla="*/ 2077 h 3253"/>
              <a:gd name="T24" fmla="*/ 1190 w 4993"/>
              <a:gd name="T25" fmla="*/ 2186 h 3253"/>
              <a:gd name="T26" fmla="*/ 1291 w 4993"/>
              <a:gd name="T27" fmla="*/ 2230 h 3253"/>
              <a:gd name="T28" fmla="*/ 1553 w 4993"/>
              <a:gd name="T29" fmla="*/ 1990 h 3253"/>
              <a:gd name="T30" fmla="*/ 1896 w 4993"/>
              <a:gd name="T31" fmla="*/ 1795 h 3253"/>
              <a:gd name="T32" fmla="*/ 2047 w 4993"/>
              <a:gd name="T33" fmla="*/ 1468 h 3253"/>
              <a:gd name="T34" fmla="*/ 2148 w 4993"/>
              <a:gd name="T35" fmla="*/ 1523 h 3253"/>
              <a:gd name="T36" fmla="*/ 2350 w 4993"/>
              <a:gd name="T37" fmla="*/ 1370 h 3253"/>
              <a:gd name="T38" fmla="*/ 2158 w 4993"/>
              <a:gd name="T39" fmla="*/ 1088 h 3253"/>
              <a:gd name="T40" fmla="*/ 2077 w 4993"/>
              <a:gd name="T41" fmla="*/ 653 h 3253"/>
              <a:gd name="T42" fmla="*/ 1876 w 4993"/>
              <a:gd name="T43" fmla="*/ 359 h 3253"/>
              <a:gd name="T44" fmla="*/ 1674 w 4993"/>
              <a:gd name="T45" fmla="*/ 65 h 3253"/>
              <a:gd name="T46" fmla="*/ 1967 w 4993"/>
              <a:gd name="T47" fmla="*/ 131 h 3253"/>
              <a:gd name="T48" fmla="*/ 2198 w 4993"/>
              <a:gd name="T49" fmla="*/ 348 h 3253"/>
              <a:gd name="T50" fmla="*/ 2188 w 4993"/>
              <a:gd name="T51" fmla="*/ 674 h 3253"/>
              <a:gd name="T52" fmla="*/ 2309 w 4993"/>
              <a:gd name="T53" fmla="*/ 914 h 3253"/>
              <a:gd name="T54" fmla="*/ 2562 w 4993"/>
              <a:gd name="T55" fmla="*/ 707 h 3253"/>
              <a:gd name="T56" fmla="*/ 2400 w 4993"/>
              <a:gd name="T57" fmla="*/ 326 h 3253"/>
              <a:gd name="T58" fmla="*/ 2794 w 4993"/>
              <a:gd name="T59" fmla="*/ 163 h 3253"/>
              <a:gd name="T60" fmla="*/ 3207 w 4993"/>
              <a:gd name="T61" fmla="*/ 196 h 3253"/>
              <a:gd name="T62" fmla="*/ 3247 w 4993"/>
              <a:gd name="T63" fmla="*/ 555 h 3253"/>
              <a:gd name="T64" fmla="*/ 3086 w 4993"/>
              <a:gd name="T65" fmla="*/ 783 h 3253"/>
              <a:gd name="T66" fmla="*/ 2783 w 4993"/>
              <a:gd name="T67" fmla="*/ 881 h 3253"/>
              <a:gd name="T68" fmla="*/ 3096 w 4993"/>
              <a:gd name="T69" fmla="*/ 1055 h 3253"/>
              <a:gd name="T70" fmla="*/ 3499 w 4993"/>
              <a:gd name="T71" fmla="*/ 1033 h 3253"/>
              <a:gd name="T72" fmla="*/ 3741 w 4993"/>
              <a:gd name="T73" fmla="*/ 1283 h 3253"/>
              <a:gd name="T74" fmla="*/ 3661 w 4993"/>
              <a:gd name="T75" fmla="*/ 1664 h 3253"/>
              <a:gd name="T76" fmla="*/ 3873 w 4993"/>
              <a:gd name="T77" fmla="*/ 1903 h 3253"/>
              <a:gd name="T78" fmla="*/ 4175 w 4993"/>
              <a:gd name="T79" fmla="*/ 1784 h 3253"/>
              <a:gd name="T80" fmla="*/ 4468 w 4993"/>
              <a:gd name="T81" fmla="*/ 1631 h 3253"/>
              <a:gd name="T82" fmla="*/ 4720 w 4993"/>
              <a:gd name="T83" fmla="*/ 1392 h 3253"/>
              <a:gd name="T84" fmla="*/ 4992 w 4993"/>
              <a:gd name="T85" fmla="*/ 1490 h 3253"/>
              <a:gd name="T86" fmla="*/ 4730 w 4993"/>
              <a:gd name="T87" fmla="*/ 1762 h 3253"/>
              <a:gd name="T88" fmla="*/ 4518 w 4993"/>
              <a:gd name="T89" fmla="*/ 2132 h 3253"/>
              <a:gd name="T90" fmla="*/ 4266 w 4993"/>
              <a:gd name="T91" fmla="*/ 2491 h 3253"/>
              <a:gd name="T92" fmla="*/ 3812 w 4993"/>
              <a:gd name="T93" fmla="*/ 2469 h 3253"/>
              <a:gd name="T94" fmla="*/ 3560 w 4993"/>
              <a:gd name="T95" fmla="*/ 2317 h 3253"/>
              <a:gd name="T96" fmla="*/ 3550 w 4993"/>
              <a:gd name="T97" fmla="*/ 1849 h 3253"/>
              <a:gd name="T98" fmla="*/ 3348 w 4993"/>
              <a:gd name="T99" fmla="*/ 1566 h 3253"/>
              <a:gd name="T100" fmla="*/ 3005 w 4993"/>
              <a:gd name="T101" fmla="*/ 1773 h 3253"/>
              <a:gd name="T102" fmla="*/ 2824 w 4993"/>
              <a:gd name="T103" fmla="*/ 1566 h 3253"/>
              <a:gd name="T104" fmla="*/ 2582 w 4993"/>
              <a:gd name="T105" fmla="*/ 1294 h 3253"/>
              <a:gd name="T106" fmla="*/ 2279 w 4993"/>
              <a:gd name="T107" fmla="*/ 1577 h 3253"/>
              <a:gd name="T108" fmla="*/ 2158 w 4993"/>
              <a:gd name="T109" fmla="*/ 2001 h 3253"/>
              <a:gd name="T110" fmla="*/ 1896 w 4993"/>
              <a:gd name="T111" fmla="*/ 2328 h 3253"/>
              <a:gd name="T112" fmla="*/ 1755 w 4993"/>
              <a:gd name="T113" fmla="*/ 2643 h 3253"/>
              <a:gd name="T114" fmla="*/ 1392 w 4993"/>
              <a:gd name="T115" fmla="*/ 2436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33" name="Freeform 17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>
              <a:gd name="T0" fmla="*/ 1122 w 1136"/>
              <a:gd name="T1" fmla="*/ 87 h 2540"/>
              <a:gd name="T2" fmla="*/ 1095 w 1136"/>
              <a:gd name="T3" fmla="*/ 210 h 2540"/>
              <a:gd name="T4" fmla="*/ 1054 w 1136"/>
              <a:gd name="T5" fmla="*/ 319 h 2540"/>
              <a:gd name="T6" fmla="*/ 1034 w 1136"/>
              <a:gd name="T7" fmla="*/ 406 h 2540"/>
              <a:gd name="T8" fmla="*/ 1075 w 1136"/>
              <a:gd name="T9" fmla="*/ 522 h 2540"/>
              <a:gd name="T10" fmla="*/ 1054 w 1136"/>
              <a:gd name="T11" fmla="*/ 638 h 2540"/>
              <a:gd name="T12" fmla="*/ 1028 w 1136"/>
              <a:gd name="T13" fmla="*/ 754 h 2540"/>
              <a:gd name="T14" fmla="*/ 947 w 1136"/>
              <a:gd name="T15" fmla="*/ 863 h 2540"/>
              <a:gd name="T16" fmla="*/ 913 w 1136"/>
              <a:gd name="T17" fmla="*/ 979 h 2540"/>
              <a:gd name="T18" fmla="*/ 860 w 1136"/>
              <a:gd name="T19" fmla="*/ 1103 h 2540"/>
              <a:gd name="T20" fmla="*/ 813 w 1136"/>
              <a:gd name="T21" fmla="*/ 1219 h 2540"/>
              <a:gd name="T22" fmla="*/ 719 w 1136"/>
              <a:gd name="T23" fmla="*/ 1313 h 2540"/>
              <a:gd name="T24" fmla="*/ 611 w 1136"/>
              <a:gd name="T25" fmla="*/ 1320 h 2540"/>
              <a:gd name="T26" fmla="*/ 504 w 1136"/>
              <a:gd name="T27" fmla="*/ 1320 h 2540"/>
              <a:gd name="T28" fmla="*/ 396 w 1136"/>
              <a:gd name="T29" fmla="*/ 1364 h 2540"/>
              <a:gd name="T30" fmla="*/ 316 w 1136"/>
              <a:gd name="T31" fmla="*/ 1248 h 2540"/>
              <a:gd name="T32" fmla="*/ 208 w 1136"/>
              <a:gd name="T33" fmla="*/ 1175 h 2540"/>
              <a:gd name="T34" fmla="*/ 101 w 1136"/>
              <a:gd name="T35" fmla="*/ 1175 h 2540"/>
              <a:gd name="T36" fmla="*/ 40 w 1136"/>
              <a:gd name="T37" fmla="*/ 1182 h 2540"/>
              <a:gd name="T38" fmla="*/ 141 w 1136"/>
              <a:gd name="T39" fmla="*/ 1240 h 2540"/>
              <a:gd name="T40" fmla="*/ 235 w 1136"/>
              <a:gd name="T41" fmla="*/ 1328 h 2540"/>
              <a:gd name="T42" fmla="*/ 349 w 1136"/>
              <a:gd name="T43" fmla="*/ 1386 h 2540"/>
              <a:gd name="T44" fmla="*/ 356 w 1136"/>
              <a:gd name="T45" fmla="*/ 1531 h 2540"/>
              <a:gd name="T46" fmla="*/ 349 w 1136"/>
              <a:gd name="T47" fmla="*/ 1690 h 2540"/>
              <a:gd name="T48" fmla="*/ 296 w 1136"/>
              <a:gd name="T49" fmla="*/ 1821 h 2540"/>
              <a:gd name="T50" fmla="*/ 235 w 1136"/>
              <a:gd name="T51" fmla="*/ 1951 h 2540"/>
              <a:gd name="T52" fmla="*/ 168 w 1136"/>
              <a:gd name="T53" fmla="*/ 2082 h 2540"/>
              <a:gd name="T54" fmla="*/ 134 w 1136"/>
              <a:gd name="T55" fmla="*/ 2213 h 2540"/>
              <a:gd name="T56" fmla="*/ 67 w 1136"/>
              <a:gd name="T57" fmla="*/ 2329 h 2540"/>
              <a:gd name="T58" fmla="*/ 27 w 1136"/>
              <a:gd name="T59" fmla="*/ 2452 h 2540"/>
              <a:gd name="T60" fmla="*/ 20 w 1136"/>
              <a:gd name="T61" fmla="*/ 2510 h 2540"/>
              <a:gd name="T62" fmla="*/ 81 w 1136"/>
              <a:gd name="T63" fmla="*/ 2387 h 2540"/>
              <a:gd name="T64" fmla="*/ 148 w 1136"/>
              <a:gd name="T65" fmla="*/ 2271 h 2540"/>
              <a:gd name="T66" fmla="*/ 201 w 1136"/>
              <a:gd name="T67" fmla="*/ 2147 h 2540"/>
              <a:gd name="T68" fmla="*/ 242 w 1136"/>
              <a:gd name="T69" fmla="*/ 2002 h 2540"/>
              <a:gd name="T70" fmla="*/ 316 w 1136"/>
              <a:gd name="T71" fmla="*/ 1886 h 2540"/>
              <a:gd name="T72" fmla="*/ 403 w 1136"/>
              <a:gd name="T73" fmla="*/ 1763 h 2540"/>
              <a:gd name="T74" fmla="*/ 430 w 1136"/>
              <a:gd name="T75" fmla="*/ 1639 h 2540"/>
              <a:gd name="T76" fmla="*/ 423 w 1136"/>
              <a:gd name="T77" fmla="*/ 1523 h 2540"/>
              <a:gd name="T78" fmla="*/ 497 w 1136"/>
              <a:gd name="T79" fmla="*/ 1444 h 2540"/>
              <a:gd name="T80" fmla="*/ 651 w 1136"/>
              <a:gd name="T81" fmla="*/ 1407 h 2540"/>
              <a:gd name="T82" fmla="*/ 792 w 1136"/>
              <a:gd name="T83" fmla="*/ 1364 h 2540"/>
              <a:gd name="T84" fmla="*/ 866 w 1136"/>
              <a:gd name="T85" fmla="*/ 1255 h 2540"/>
              <a:gd name="T86" fmla="*/ 907 w 1136"/>
              <a:gd name="T87" fmla="*/ 1074 h 2540"/>
              <a:gd name="T88" fmla="*/ 1014 w 1136"/>
              <a:gd name="T89" fmla="*/ 979 h 2540"/>
              <a:gd name="T90" fmla="*/ 1048 w 1136"/>
              <a:gd name="T91" fmla="*/ 856 h 2540"/>
              <a:gd name="T92" fmla="*/ 1088 w 1136"/>
              <a:gd name="T93" fmla="*/ 733 h 2540"/>
              <a:gd name="T94" fmla="*/ 1115 w 1136"/>
              <a:gd name="T95" fmla="*/ 617 h 2540"/>
              <a:gd name="T96" fmla="*/ 1108 w 1136"/>
              <a:gd name="T97" fmla="*/ 493 h 2540"/>
              <a:gd name="T98" fmla="*/ 1081 w 1136"/>
              <a:gd name="T99" fmla="*/ 377 h 2540"/>
              <a:gd name="T100" fmla="*/ 1088 w 1136"/>
              <a:gd name="T101" fmla="*/ 261 h 2540"/>
              <a:gd name="T102" fmla="*/ 1135 w 1136"/>
              <a:gd name="T103" fmla="*/ 138 h 2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34" name="Freeform 18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>
              <a:gd name="T0" fmla="*/ 444 w 4812"/>
              <a:gd name="T1" fmla="*/ 348 h 3462"/>
              <a:gd name="T2" fmla="*/ 817 w 4812"/>
              <a:gd name="T3" fmla="*/ 664 h 3462"/>
              <a:gd name="T4" fmla="*/ 1190 w 4812"/>
              <a:gd name="T5" fmla="*/ 925 h 3462"/>
              <a:gd name="T6" fmla="*/ 1614 w 4812"/>
              <a:gd name="T7" fmla="*/ 1252 h 3462"/>
              <a:gd name="T8" fmla="*/ 2058 w 4812"/>
              <a:gd name="T9" fmla="*/ 1611 h 3462"/>
              <a:gd name="T10" fmla="*/ 2421 w 4812"/>
              <a:gd name="T11" fmla="*/ 1926 h 3462"/>
              <a:gd name="T12" fmla="*/ 2673 w 4812"/>
              <a:gd name="T13" fmla="*/ 2362 h 3462"/>
              <a:gd name="T14" fmla="*/ 2249 w 4812"/>
              <a:gd name="T15" fmla="*/ 2318 h 3462"/>
              <a:gd name="T16" fmla="*/ 1815 w 4812"/>
              <a:gd name="T17" fmla="*/ 2307 h 3462"/>
              <a:gd name="T18" fmla="*/ 1311 w 4812"/>
              <a:gd name="T19" fmla="*/ 2373 h 3462"/>
              <a:gd name="T20" fmla="*/ 918 w 4812"/>
              <a:gd name="T21" fmla="*/ 2318 h 3462"/>
              <a:gd name="T22" fmla="*/ 474 w 4812"/>
              <a:gd name="T23" fmla="*/ 2122 h 3462"/>
              <a:gd name="T24" fmla="*/ 30 w 4812"/>
              <a:gd name="T25" fmla="*/ 1752 h 3462"/>
              <a:gd name="T26" fmla="*/ 403 w 4812"/>
              <a:gd name="T27" fmla="*/ 2090 h 3462"/>
              <a:gd name="T28" fmla="*/ 827 w 4812"/>
              <a:gd name="T29" fmla="*/ 2296 h 3462"/>
              <a:gd name="T30" fmla="*/ 635 w 4812"/>
              <a:gd name="T31" fmla="*/ 2416 h 3462"/>
              <a:gd name="T32" fmla="*/ 212 w 4812"/>
              <a:gd name="T33" fmla="*/ 2569 h 3462"/>
              <a:gd name="T34" fmla="*/ 252 w 4812"/>
              <a:gd name="T35" fmla="*/ 2612 h 3462"/>
              <a:gd name="T36" fmla="*/ 676 w 4812"/>
              <a:gd name="T37" fmla="*/ 2438 h 3462"/>
              <a:gd name="T38" fmla="*/ 1089 w 4812"/>
              <a:gd name="T39" fmla="*/ 2405 h 3462"/>
              <a:gd name="T40" fmla="*/ 1553 w 4812"/>
              <a:gd name="T41" fmla="*/ 2569 h 3462"/>
              <a:gd name="T42" fmla="*/ 1624 w 4812"/>
              <a:gd name="T43" fmla="*/ 3004 h 3462"/>
              <a:gd name="T44" fmla="*/ 1069 w 4812"/>
              <a:gd name="T45" fmla="*/ 3189 h 3462"/>
              <a:gd name="T46" fmla="*/ 595 w 4812"/>
              <a:gd name="T47" fmla="*/ 3298 h 3462"/>
              <a:gd name="T48" fmla="*/ 161 w 4812"/>
              <a:gd name="T49" fmla="*/ 3341 h 3462"/>
              <a:gd name="T50" fmla="*/ 292 w 4812"/>
              <a:gd name="T51" fmla="*/ 3320 h 3462"/>
              <a:gd name="T52" fmla="*/ 767 w 4812"/>
              <a:gd name="T53" fmla="*/ 3298 h 3462"/>
              <a:gd name="T54" fmla="*/ 1241 w 4812"/>
              <a:gd name="T55" fmla="*/ 3189 h 3462"/>
              <a:gd name="T56" fmla="*/ 1654 w 4812"/>
              <a:gd name="T57" fmla="*/ 2982 h 3462"/>
              <a:gd name="T58" fmla="*/ 2088 w 4812"/>
              <a:gd name="T59" fmla="*/ 2917 h 3462"/>
              <a:gd name="T60" fmla="*/ 2521 w 4812"/>
              <a:gd name="T61" fmla="*/ 3058 h 3462"/>
              <a:gd name="T62" fmla="*/ 2975 w 4812"/>
              <a:gd name="T63" fmla="*/ 3200 h 3462"/>
              <a:gd name="T64" fmla="*/ 3490 w 4812"/>
              <a:gd name="T65" fmla="*/ 3309 h 3462"/>
              <a:gd name="T66" fmla="*/ 3944 w 4812"/>
              <a:gd name="T67" fmla="*/ 3385 h 3462"/>
              <a:gd name="T68" fmla="*/ 4408 w 4812"/>
              <a:gd name="T69" fmla="*/ 3450 h 3462"/>
              <a:gd name="T70" fmla="*/ 4297 w 4812"/>
              <a:gd name="T71" fmla="*/ 3439 h 3462"/>
              <a:gd name="T72" fmla="*/ 3782 w 4812"/>
              <a:gd name="T73" fmla="*/ 3330 h 3462"/>
              <a:gd name="T74" fmla="*/ 3197 w 4812"/>
              <a:gd name="T75" fmla="*/ 3200 h 3462"/>
              <a:gd name="T76" fmla="*/ 2733 w 4812"/>
              <a:gd name="T77" fmla="*/ 3124 h 3462"/>
              <a:gd name="T78" fmla="*/ 2199 w 4812"/>
              <a:gd name="T79" fmla="*/ 2884 h 3462"/>
              <a:gd name="T80" fmla="*/ 1684 w 4812"/>
              <a:gd name="T81" fmla="*/ 2677 h 3462"/>
              <a:gd name="T82" fmla="*/ 1220 w 4812"/>
              <a:gd name="T83" fmla="*/ 2471 h 3462"/>
              <a:gd name="T84" fmla="*/ 1493 w 4812"/>
              <a:gd name="T85" fmla="*/ 2394 h 3462"/>
              <a:gd name="T86" fmla="*/ 2078 w 4812"/>
              <a:gd name="T87" fmla="*/ 2318 h 3462"/>
              <a:gd name="T88" fmla="*/ 2582 w 4812"/>
              <a:gd name="T89" fmla="*/ 2362 h 3462"/>
              <a:gd name="T90" fmla="*/ 3056 w 4812"/>
              <a:gd name="T91" fmla="*/ 2569 h 3462"/>
              <a:gd name="T92" fmla="*/ 3500 w 4812"/>
              <a:gd name="T93" fmla="*/ 2743 h 3462"/>
              <a:gd name="T94" fmla="*/ 4075 w 4812"/>
              <a:gd name="T95" fmla="*/ 3004 h 3462"/>
              <a:gd name="T96" fmla="*/ 4569 w 4812"/>
              <a:gd name="T97" fmla="*/ 3243 h 3462"/>
              <a:gd name="T98" fmla="*/ 4650 w 4812"/>
              <a:gd name="T99" fmla="*/ 3265 h 3462"/>
              <a:gd name="T100" fmla="*/ 4196 w 4812"/>
              <a:gd name="T101" fmla="*/ 3015 h 3462"/>
              <a:gd name="T102" fmla="*/ 3742 w 4812"/>
              <a:gd name="T103" fmla="*/ 2764 h 3462"/>
              <a:gd name="T104" fmla="*/ 3278 w 4812"/>
              <a:gd name="T105" fmla="*/ 2634 h 3462"/>
              <a:gd name="T106" fmla="*/ 2733 w 4812"/>
              <a:gd name="T107" fmla="*/ 2362 h 3462"/>
              <a:gd name="T108" fmla="*/ 2461 w 4812"/>
              <a:gd name="T109" fmla="*/ 1959 h 3462"/>
              <a:gd name="T110" fmla="*/ 2168 w 4812"/>
              <a:gd name="T111" fmla="*/ 1600 h 3462"/>
              <a:gd name="T112" fmla="*/ 1765 w 4812"/>
              <a:gd name="T113" fmla="*/ 1317 h 3462"/>
              <a:gd name="T114" fmla="*/ 1362 w 4812"/>
              <a:gd name="T115" fmla="*/ 969 h 3462"/>
              <a:gd name="T116" fmla="*/ 938 w 4812"/>
              <a:gd name="T117" fmla="*/ 740 h 3462"/>
              <a:gd name="T118" fmla="*/ 595 w 4812"/>
              <a:gd name="T119" fmla="*/ 392 h 3462"/>
              <a:gd name="T120" fmla="*/ 242 w 4812"/>
              <a:gd name="T121" fmla="*/ 87 h 3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70068" name="Picture 52"/>
          <p:cNvPicPr>
            <a:picLocks noChangeAspect="1" noChangeArrowheads="1"/>
          </p:cNvPicPr>
          <p:nvPr/>
        </p:nvPicPr>
        <p:blipFill>
          <a:blip r:embed="rId3" cstate="screen">
            <a:lum contras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19" r="11223"/>
          <a:stretch>
            <a:fillRect/>
          </a:stretch>
        </p:blipFill>
        <p:spPr bwMode="auto">
          <a:xfrm>
            <a:off x="2095500" y="838200"/>
            <a:ext cx="5981700" cy="5337175"/>
          </a:xfrm>
          <a:prstGeom prst="rect">
            <a:avLst/>
          </a:prstGeom>
          <a:noFill/>
          <a:ln w="698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0035" name="Freeform 19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>
              <a:gd name="T0" fmla="*/ 0 w 5271"/>
              <a:gd name="T1" fmla="*/ 0 h 117"/>
              <a:gd name="T2" fmla="*/ 108 w 5271"/>
              <a:gd name="T3" fmla="*/ 116 h 117"/>
              <a:gd name="T4" fmla="*/ 5162 w 5271"/>
              <a:gd name="T5" fmla="*/ 116 h 117"/>
              <a:gd name="T6" fmla="*/ 5270 w 5271"/>
              <a:gd name="T7" fmla="*/ 0 h 117"/>
              <a:gd name="T8" fmla="*/ 0 w 5271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70074" name="Picture 5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530225"/>
            <a:ext cx="8229600" cy="5635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0036" name="Freeform 20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>
              <a:gd name="T0" fmla="*/ 0 w 107"/>
              <a:gd name="T1" fmla="*/ 0 h 3889"/>
              <a:gd name="T2" fmla="*/ 0 w 107"/>
              <a:gd name="T3" fmla="*/ 3888 h 3889"/>
              <a:gd name="T4" fmla="*/ 106 w 107"/>
              <a:gd name="T5" fmla="*/ 3772 h 3889"/>
              <a:gd name="T6" fmla="*/ 106 w 107"/>
              <a:gd name="T7" fmla="*/ 116 h 3889"/>
              <a:gd name="T8" fmla="*/ 0 w 107"/>
              <a:gd name="T9" fmla="*/ 0 h 3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37" name="Freeform 21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>
              <a:gd name="T0" fmla="*/ 0 w 107"/>
              <a:gd name="T1" fmla="*/ 116 h 3889"/>
              <a:gd name="T2" fmla="*/ 0 w 107"/>
              <a:gd name="T3" fmla="*/ 3772 h 3889"/>
              <a:gd name="T4" fmla="*/ 106 w 107"/>
              <a:gd name="T5" fmla="*/ 3888 h 3889"/>
              <a:gd name="T6" fmla="*/ 106 w 107"/>
              <a:gd name="T7" fmla="*/ 0 h 3889"/>
              <a:gd name="T8" fmla="*/ 0 w 107"/>
              <a:gd name="T9" fmla="*/ 116 h 3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38" name="Freeform 22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>
              <a:gd name="T0" fmla="*/ 108 w 5271"/>
              <a:gd name="T1" fmla="*/ 0 h 117"/>
              <a:gd name="T2" fmla="*/ 5162 w 5271"/>
              <a:gd name="T3" fmla="*/ 0 h 117"/>
              <a:gd name="T4" fmla="*/ 5270 w 5271"/>
              <a:gd name="T5" fmla="*/ 116 h 117"/>
              <a:gd name="T6" fmla="*/ 0 w 5271"/>
              <a:gd name="T7" fmla="*/ 116 h 117"/>
              <a:gd name="T8" fmla="*/ 108 w 5271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39" name="Freeform 23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>
              <a:gd name="T0" fmla="*/ 87 w 1494"/>
              <a:gd name="T1" fmla="*/ 0 h 80"/>
              <a:gd name="T2" fmla="*/ 141 w 1494"/>
              <a:gd name="T3" fmla="*/ 29 h 80"/>
              <a:gd name="T4" fmla="*/ 202 w 1494"/>
              <a:gd name="T5" fmla="*/ 43 h 80"/>
              <a:gd name="T6" fmla="*/ 269 w 1494"/>
              <a:gd name="T7" fmla="*/ 43 h 80"/>
              <a:gd name="T8" fmla="*/ 336 w 1494"/>
              <a:gd name="T9" fmla="*/ 65 h 80"/>
              <a:gd name="T10" fmla="*/ 444 w 1494"/>
              <a:gd name="T11" fmla="*/ 79 h 80"/>
              <a:gd name="T12" fmla="*/ 525 w 1494"/>
              <a:gd name="T13" fmla="*/ 72 h 80"/>
              <a:gd name="T14" fmla="*/ 612 w 1494"/>
              <a:gd name="T15" fmla="*/ 65 h 80"/>
              <a:gd name="T16" fmla="*/ 713 w 1494"/>
              <a:gd name="T17" fmla="*/ 43 h 80"/>
              <a:gd name="T18" fmla="*/ 773 w 1494"/>
              <a:gd name="T19" fmla="*/ 43 h 80"/>
              <a:gd name="T20" fmla="*/ 841 w 1494"/>
              <a:gd name="T21" fmla="*/ 50 h 80"/>
              <a:gd name="T22" fmla="*/ 901 w 1494"/>
              <a:gd name="T23" fmla="*/ 57 h 80"/>
              <a:gd name="T24" fmla="*/ 1002 w 1494"/>
              <a:gd name="T25" fmla="*/ 43 h 80"/>
              <a:gd name="T26" fmla="*/ 1069 w 1494"/>
              <a:gd name="T27" fmla="*/ 36 h 80"/>
              <a:gd name="T28" fmla="*/ 1137 w 1494"/>
              <a:gd name="T29" fmla="*/ 36 h 80"/>
              <a:gd name="T30" fmla="*/ 1231 w 1494"/>
              <a:gd name="T31" fmla="*/ 36 h 80"/>
              <a:gd name="T32" fmla="*/ 1311 w 1494"/>
              <a:gd name="T33" fmla="*/ 29 h 80"/>
              <a:gd name="T34" fmla="*/ 1379 w 1494"/>
              <a:gd name="T35" fmla="*/ 29 h 80"/>
              <a:gd name="T36" fmla="*/ 1439 w 1494"/>
              <a:gd name="T37" fmla="*/ 43 h 80"/>
              <a:gd name="T38" fmla="*/ 1493 w 1494"/>
              <a:gd name="T39" fmla="*/ 14 h 80"/>
              <a:gd name="T40" fmla="*/ 1439 w 1494"/>
              <a:gd name="T41" fmla="*/ 29 h 80"/>
              <a:gd name="T42" fmla="*/ 1385 w 1494"/>
              <a:gd name="T43" fmla="*/ 36 h 80"/>
              <a:gd name="T44" fmla="*/ 1325 w 1494"/>
              <a:gd name="T45" fmla="*/ 29 h 80"/>
              <a:gd name="T46" fmla="*/ 1237 w 1494"/>
              <a:gd name="T47" fmla="*/ 43 h 80"/>
              <a:gd name="T48" fmla="*/ 1170 w 1494"/>
              <a:gd name="T49" fmla="*/ 72 h 80"/>
              <a:gd name="T50" fmla="*/ 1110 w 1494"/>
              <a:gd name="T51" fmla="*/ 65 h 80"/>
              <a:gd name="T52" fmla="*/ 1056 w 1494"/>
              <a:gd name="T53" fmla="*/ 50 h 80"/>
              <a:gd name="T54" fmla="*/ 962 w 1494"/>
              <a:gd name="T55" fmla="*/ 36 h 80"/>
              <a:gd name="T56" fmla="*/ 881 w 1494"/>
              <a:gd name="T57" fmla="*/ 43 h 80"/>
              <a:gd name="T58" fmla="*/ 827 w 1494"/>
              <a:gd name="T59" fmla="*/ 57 h 80"/>
              <a:gd name="T60" fmla="*/ 747 w 1494"/>
              <a:gd name="T61" fmla="*/ 57 h 80"/>
              <a:gd name="T62" fmla="*/ 659 w 1494"/>
              <a:gd name="T63" fmla="*/ 57 h 80"/>
              <a:gd name="T64" fmla="*/ 605 w 1494"/>
              <a:gd name="T65" fmla="*/ 50 h 80"/>
              <a:gd name="T66" fmla="*/ 551 w 1494"/>
              <a:gd name="T67" fmla="*/ 57 h 80"/>
              <a:gd name="T68" fmla="*/ 484 w 1494"/>
              <a:gd name="T69" fmla="*/ 65 h 80"/>
              <a:gd name="T70" fmla="*/ 417 w 1494"/>
              <a:gd name="T71" fmla="*/ 57 h 80"/>
              <a:gd name="T72" fmla="*/ 363 w 1494"/>
              <a:gd name="T73" fmla="*/ 36 h 80"/>
              <a:gd name="T74" fmla="*/ 309 w 1494"/>
              <a:gd name="T75" fmla="*/ 57 h 80"/>
              <a:gd name="T76" fmla="*/ 256 w 1494"/>
              <a:gd name="T77" fmla="*/ 57 h 80"/>
              <a:gd name="T78" fmla="*/ 195 w 1494"/>
              <a:gd name="T79" fmla="*/ 50 h 80"/>
              <a:gd name="T80" fmla="*/ 141 w 1494"/>
              <a:gd name="T81" fmla="*/ 7 h 80"/>
              <a:gd name="T82" fmla="*/ 81 w 1494"/>
              <a:gd name="T83" fmla="*/ 22 h 80"/>
              <a:gd name="T84" fmla="*/ 27 w 1494"/>
              <a:gd name="T85" fmla="*/ 36 h 80"/>
              <a:gd name="T86" fmla="*/ 13 w 1494"/>
              <a:gd name="T87" fmla="*/ 43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40" name="Freeform 24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>
              <a:gd name="T0" fmla="*/ 0 w 1722"/>
              <a:gd name="T1" fmla="*/ 0 h 81"/>
              <a:gd name="T2" fmla="*/ 1721 w 1722"/>
              <a:gd name="T3" fmla="*/ 0 h 81"/>
              <a:gd name="T4" fmla="*/ 1721 w 1722"/>
              <a:gd name="T5" fmla="*/ 0 h 81"/>
              <a:gd name="T6" fmla="*/ 1640 w 1722"/>
              <a:gd name="T7" fmla="*/ 22 h 81"/>
              <a:gd name="T8" fmla="*/ 1613 w 1722"/>
              <a:gd name="T9" fmla="*/ 7 h 81"/>
              <a:gd name="T10" fmla="*/ 1587 w 1722"/>
              <a:gd name="T11" fmla="*/ 0 h 81"/>
              <a:gd name="T12" fmla="*/ 1560 w 1722"/>
              <a:gd name="T13" fmla="*/ 15 h 81"/>
              <a:gd name="T14" fmla="*/ 1533 w 1722"/>
              <a:gd name="T15" fmla="*/ 44 h 81"/>
              <a:gd name="T16" fmla="*/ 1506 w 1722"/>
              <a:gd name="T17" fmla="*/ 58 h 81"/>
              <a:gd name="T18" fmla="*/ 1479 w 1722"/>
              <a:gd name="T19" fmla="*/ 73 h 81"/>
              <a:gd name="T20" fmla="*/ 1418 w 1722"/>
              <a:gd name="T21" fmla="*/ 80 h 81"/>
              <a:gd name="T22" fmla="*/ 1351 w 1722"/>
              <a:gd name="T23" fmla="*/ 80 h 81"/>
              <a:gd name="T24" fmla="*/ 1311 w 1722"/>
              <a:gd name="T25" fmla="*/ 73 h 81"/>
              <a:gd name="T26" fmla="*/ 1284 w 1722"/>
              <a:gd name="T27" fmla="*/ 65 h 81"/>
              <a:gd name="T28" fmla="*/ 1250 w 1722"/>
              <a:gd name="T29" fmla="*/ 73 h 81"/>
              <a:gd name="T30" fmla="*/ 1224 w 1722"/>
              <a:gd name="T31" fmla="*/ 73 h 81"/>
              <a:gd name="T32" fmla="*/ 1170 w 1722"/>
              <a:gd name="T33" fmla="*/ 73 h 81"/>
              <a:gd name="T34" fmla="*/ 1123 w 1722"/>
              <a:gd name="T35" fmla="*/ 65 h 81"/>
              <a:gd name="T36" fmla="*/ 1096 w 1722"/>
              <a:gd name="T37" fmla="*/ 65 h 81"/>
              <a:gd name="T38" fmla="*/ 1055 w 1722"/>
              <a:gd name="T39" fmla="*/ 58 h 81"/>
              <a:gd name="T40" fmla="*/ 1029 w 1722"/>
              <a:gd name="T41" fmla="*/ 58 h 81"/>
              <a:gd name="T42" fmla="*/ 1002 w 1722"/>
              <a:gd name="T43" fmla="*/ 36 h 81"/>
              <a:gd name="T44" fmla="*/ 968 w 1722"/>
              <a:gd name="T45" fmla="*/ 15 h 81"/>
              <a:gd name="T46" fmla="*/ 934 w 1722"/>
              <a:gd name="T47" fmla="*/ 15 h 81"/>
              <a:gd name="T48" fmla="*/ 908 w 1722"/>
              <a:gd name="T49" fmla="*/ 15 h 81"/>
              <a:gd name="T50" fmla="*/ 881 w 1722"/>
              <a:gd name="T51" fmla="*/ 15 h 81"/>
              <a:gd name="T52" fmla="*/ 847 w 1722"/>
              <a:gd name="T53" fmla="*/ 29 h 81"/>
              <a:gd name="T54" fmla="*/ 787 w 1722"/>
              <a:gd name="T55" fmla="*/ 44 h 81"/>
              <a:gd name="T56" fmla="*/ 753 w 1722"/>
              <a:gd name="T57" fmla="*/ 51 h 81"/>
              <a:gd name="T58" fmla="*/ 726 w 1722"/>
              <a:gd name="T59" fmla="*/ 51 h 81"/>
              <a:gd name="T60" fmla="*/ 686 w 1722"/>
              <a:gd name="T61" fmla="*/ 44 h 81"/>
              <a:gd name="T62" fmla="*/ 659 w 1722"/>
              <a:gd name="T63" fmla="*/ 29 h 81"/>
              <a:gd name="T64" fmla="*/ 632 w 1722"/>
              <a:gd name="T65" fmla="*/ 22 h 81"/>
              <a:gd name="T66" fmla="*/ 598 w 1722"/>
              <a:gd name="T67" fmla="*/ 22 h 81"/>
              <a:gd name="T68" fmla="*/ 565 w 1722"/>
              <a:gd name="T69" fmla="*/ 22 h 81"/>
              <a:gd name="T70" fmla="*/ 531 w 1722"/>
              <a:gd name="T71" fmla="*/ 29 h 81"/>
              <a:gd name="T72" fmla="*/ 477 w 1722"/>
              <a:gd name="T73" fmla="*/ 29 h 81"/>
              <a:gd name="T74" fmla="*/ 437 w 1722"/>
              <a:gd name="T75" fmla="*/ 36 h 81"/>
              <a:gd name="T76" fmla="*/ 403 w 1722"/>
              <a:gd name="T77" fmla="*/ 44 h 81"/>
              <a:gd name="T78" fmla="*/ 376 w 1722"/>
              <a:gd name="T79" fmla="*/ 44 h 81"/>
              <a:gd name="T80" fmla="*/ 343 w 1722"/>
              <a:gd name="T81" fmla="*/ 44 h 81"/>
              <a:gd name="T82" fmla="*/ 282 w 1722"/>
              <a:gd name="T83" fmla="*/ 44 h 81"/>
              <a:gd name="T84" fmla="*/ 229 w 1722"/>
              <a:gd name="T85" fmla="*/ 29 h 81"/>
              <a:gd name="T86" fmla="*/ 195 w 1722"/>
              <a:gd name="T87" fmla="*/ 22 h 81"/>
              <a:gd name="T88" fmla="*/ 168 w 1722"/>
              <a:gd name="T89" fmla="*/ 22 h 81"/>
              <a:gd name="T90" fmla="*/ 141 w 1722"/>
              <a:gd name="T91" fmla="*/ 15 h 81"/>
              <a:gd name="T92" fmla="*/ 114 w 1722"/>
              <a:gd name="T93" fmla="*/ 7 h 81"/>
              <a:gd name="T94" fmla="*/ 87 w 1722"/>
              <a:gd name="T95" fmla="*/ 7 h 81"/>
              <a:gd name="T96" fmla="*/ 61 w 1722"/>
              <a:gd name="T97" fmla="*/ 15 h 81"/>
              <a:gd name="T98" fmla="*/ 34 w 1722"/>
              <a:gd name="T99" fmla="*/ 22 h 81"/>
              <a:gd name="T100" fmla="*/ 7 w 1722"/>
              <a:gd name="T101" fmla="*/ 36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41" name="Freeform 25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>
              <a:gd name="T0" fmla="*/ 0 w 107"/>
              <a:gd name="T1" fmla="*/ 0 h 2135"/>
              <a:gd name="T2" fmla="*/ 106 w 107"/>
              <a:gd name="T3" fmla="*/ 116 h 2135"/>
              <a:gd name="T4" fmla="*/ 106 w 107"/>
              <a:gd name="T5" fmla="*/ 987 h 2135"/>
              <a:gd name="T6" fmla="*/ 53 w 107"/>
              <a:gd name="T7" fmla="*/ 1045 h 2135"/>
              <a:gd name="T8" fmla="*/ 53 w 107"/>
              <a:gd name="T9" fmla="*/ 1161 h 2135"/>
              <a:gd name="T10" fmla="*/ 66 w 107"/>
              <a:gd name="T11" fmla="*/ 1219 h 2135"/>
              <a:gd name="T12" fmla="*/ 40 w 107"/>
              <a:gd name="T13" fmla="*/ 1277 h 2135"/>
              <a:gd name="T14" fmla="*/ 40 w 107"/>
              <a:gd name="T15" fmla="*/ 1336 h 2135"/>
              <a:gd name="T16" fmla="*/ 27 w 107"/>
              <a:gd name="T17" fmla="*/ 1394 h 2135"/>
              <a:gd name="T18" fmla="*/ 40 w 107"/>
              <a:gd name="T19" fmla="*/ 1452 h 2135"/>
              <a:gd name="T20" fmla="*/ 53 w 107"/>
              <a:gd name="T21" fmla="*/ 1510 h 2135"/>
              <a:gd name="T22" fmla="*/ 53 w 107"/>
              <a:gd name="T23" fmla="*/ 1568 h 2135"/>
              <a:gd name="T24" fmla="*/ 66 w 107"/>
              <a:gd name="T25" fmla="*/ 1626 h 2135"/>
              <a:gd name="T26" fmla="*/ 40 w 107"/>
              <a:gd name="T27" fmla="*/ 1684 h 2135"/>
              <a:gd name="T28" fmla="*/ 27 w 107"/>
              <a:gd name="T29" fmla="*/ 1742 h 2135"/>
              <a:gd name="T30" fmla="*/ 27 w 107"/>
              <a:gd name="T31" fmla="*/ 1800 h 2135"/>
              <a:gd name="T32" fmla="*/ 40 w 107"/>
              <a:gd name="T33" fmla="*/ 1873 h 2135"/>
              <a:gd name="T34" fmla="*/ 40 w 107"/>
              <a:gd name="T35" fmla="*/ 1945 h 2135"/>
              <a:gd name="T36" fmla="*/ 27 w 107"/>
              <a:gd name="T37" fmla="*/ 2018 h 2135"/>
              <a:gd name="T38" fmla="*/ 40 w 107"/>
              <a:gd name="T39" fmla="*/ 2076 h 2135"/>
              <a:gd name="T40" fmla="*/ 53 w 107"/>
              <a:gd name="T41" fmla="*/ 2134 h 2135"/>
              <a:gd name="T42" fmla="*/ 13 w 107"/>
              <a:gd name="T43" fmla="*/ 2061 h 2135"/>
              <a:gd name="T44" fmla="*/ 13 w 107"/>
              <a:gd name="T45" fmla="*/ 1974 h 2135"/>
              <a:gd name="T46" fmla="*/ 13 w 107"/>
              <a:gd name="T47" fmla="*/ 1916 h 2135"/>
              <a:gd name="T48" fmla="*/ 27 w 107"/>
              <a:gd name="T49" fmla="*/ 1858 h 2135"/>
              <a:gd name="T50" fmla="*/ 40 w 107"/>
              <a:gd name="T51" fmla="*/ 1800 h 2135"/>
              <a:gd name="T52" fmla="*/ 40 w 107"/>
              <a:gd name="T53" fmla="*/ 1684 h 2135"/>
              <a:gd name="T54" fmla="*/ 40 w 107"/>
              <a:gd name="T55" fmla="*/ 1597 h 2135"/>
              <a:gd name="T56" fmla="*/ 40 w 107"/>
              <a:gd name="T57" fmla="*/ 1539 h 2135"/>
              <a:gd name="T58" fmla="*/ 40 w 107"/>
              <a:gd name="T59" fmla="*/ 1481 h 2135"/>
              <a:gd name="T60" fmla="*/ 53 w 107"/>
              <a:gd name="T61" fmla="*/ 1423 h 2135"/>
              <a:gd name="T62" fmla="*/ 53 w 107"/>
              <a:gd name="T63" fmla="*/ 1350 h 2135"/>
              <a:gd name="T64" fmla="*/ 53 w 107"/>
              <a:gd name="T65" fmla="*/ 1292 h 2135"/>
              <a:gd name="T66" fmla="*/ 40 w 107"/>
              <a:gd name="T67" fmla="*/ 1234 h 2135"/>
              <a:gd name="T68" fmla="*/ 40 w 107"/>
              <a:gd name="T69" fmla="*/ 1176 h 2135"/>
              <a:gd name="T70" fmla="*/ 53 w 107"/>
              <a:gd name="T71" fmla="*/ 1118 h 2135"/>
              <a:gd name="T72" fmla="*/ 66 w 107"/>
              <a:gd name="T73" fmla="*/ 1060 h 2135"/>
              <a:gd name="T74" fmla="*/ 66 w 107"/>
              <a:gd name="T75" fmla="*/ 987 h 2135"/>
              <a:gd name="T76" fmla="*/ 66 w 107"/>
              <a:gd name="T77" fmla="*/ 929 h 2135"/>
              <a:gd name="T78" fmla="*/ 66 w 107"/>
              <a:gd name="T79" fmla="*/ 871 h 2135"/>
              <a:gd name="T80" fmla="*/ 66 w 107"/>
              <a:gd name="T81" fmla="*/ 798 h 2135"/>
              <a:gd name="T82" fmla="*/ 66 w 107"/>
              <a:gd name="T83" fmla="*/ 726 h 2135"/>
              <a:gd name="T84" fmla="*/ 66 w 107"/>
              <a:gd name="T85" fmla="*/ 668 h 2135"/>
              <a:gd name="T86" fmla="*/ 66 w 107"/>
              <a:gd name="T87" fmla="*/ 552 h 2135"/>
              <a:gd name="T88" fmla="*/ 53 w 107"/>
              <a:gd name="T89" fmla="*/ 494 h 2135"/>
              <a:gd name="T90" fmla="*/ 53 w 107"/>
              <a:gd name="T91" fmla="*/ 436 h 2135"/>
              <a:gd name="T92" fmla="*/ 53 w 107"/>
              <a:gd name="T93" fmla="*/ 377 h 2135"/>
              <a:gd name="T94" fmla="*/ 53 w 107"/>
              <a:gd name="T95" fmla="*/ 319 h 2135"/>
              <a:gd name="T96" fmla="*/ 53 w 107"/>
              <a:gd name="T97" fmla="*/ 261 h 2135"/>
              <a:gd name="T98" fmla="*/ 53 w 107"/>
              <a:gd name="T99" fmla="*/ 203 h 2135"/>
              <a:gd name="T100" fmla="*/ 53 w 107"/>
              <a:gd name="T101" fmla="*/ 145 h 2135"/>
              <a:gd name="T102" fmla="*/ 27 w 107"/>
              <a:gd name="T103" fmla="*/ 87 h 2135"/>
              <a:gd name="T104" fmla="*/ 0 w 107"/>
              <a:gd name="T105" fmla="*/ 0 h 2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42" name="Freeform 26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>
              <a:gd name="T0" fmla="*/ 92 w 93"/>
              <a:gd name="T1" fmla="*/ 0 h 1699"/>
              <a:gd name="T2" fmla="*/ 79 w 93"/>
              <a:gd name="T3" fmla="*/ 73 h 1699"/>
              <a:gd name="T4" fmla="*/ 79 w 93"/>
              <a:gd name="T5" fmla="*/ 131 h 1699"/>
              <a:gd name="T6" fmla="*/ 66 w 93"/>
              <a:gd name="T7" fmla="*/ 189 h 1699"/>
              <a:gd name="T8" fmla="*/ 26 w 93"/>
              <a:gd name="T9" fmla="*/ 247 h 1699"/>
              <a:gd name="T10" fmla="*/ 26 w 93"/>
              <a:gd name="T11" fmla="*/ 305 h 1699"/>
              <a:gd name="T12" fmla="*/ 26 w 93"/>
              <a:gd name="T13" fmla="*/ 363 h 1699"/>
              <a:gd name="T14" fmla="*/ 39 w 93"/>
              <a:gd name="T15" fmla="*/ 421 h 1699"/>
              <a:gd name="T16" fmla="*/ 53 w 93"/>
              <a:gd name="T17" fmla="*/ 479 h 1699"/>
              <a:gd name="T18" fmla="*/ 53 w 93"/>
              <a:gd name="T19" fmla="*/ 537 h 1699"/>
              <a:gd name="T20" fmla="*/ 39 w 93"/>
              <a:gd name="T21" fmla="*/ 610 h 1699"/>
              <a:gd name="T22" fmla="*/ 39 w 93"/>
              <a:gd name="T23" fmla="*/ 668 h 1699"/>
              <a:gd name="T24" fmla="*/ 39 w 93"/>
              <a:gd name="T25" fmla="*/ 726 h 1699"/>
              <a:gd name="T26" fmla="*/ 39 w 93"/>
              <a:gd name="T27" fmla="*/ 784 h 1699"/>
              <a:gd name="T28" fmla="*/ 13 w 93"/>
              <a:gd name="T29" fmla="*/ 856 h 1699"/>
              <a:gd name="T30" fmla="*/ 0 w 93"/>
              <a:gd name="T31" fmla="*/ 914 h 1699"/>
              <a:gd name="T32" fmla="*/ 0 w 93"/>
              <a:gd name="T33" fmla="*/ 972 h 1699"/>
              <a:gd name="T34" fmla="*/ 26 w 93"/>
              <a:gd name="T35" fmla="*/ 1030 h 1699"/>
              <a:gd name="T36" fmla="*/ 26 w 93"/>
              <a:gd name="T37" fmla="*/ 1103 h 1699"/>
              <a:gd name="T38" fmla="*/ 13 w 93"/>
              <a:gd name="T39" fmla="*/ 1176 h 1699"/>
              <a:gd name="T40" fmla="*/ 13 w 93"/>
              <a:gd name="T41" fmla="*/ 1234 h 1699"/>
              <a:gd name="T42" fmla="*/ 13 w 93"/>
              <a:gd name="T43" fmla="*/ 1292 h 1699"/>
              <a:gd name="T44" fmla="*/ 13 w 93"/>
              <a:gd name="T45" fmla="*/ 1350 h 1699"/>
              <a:gd name="T46" fmla="*/ 0 w 93"/>
              <a:gd name="T47" fmla="*/ 1408 h 1699"/>
              <a:gd name="T48" fmla="*/ 0 w 93"/>
              <a:gd name="T49" fmla="*/ 1466 h 1699"/>
              <a:gd name="T50" fmla="*/ 13 w 93"/>
              <a:gd name="T51" fmla="*/ 1524 h 1699"/>
              <a:gd name="T52" fmla="*/ 53 w 93"/>
              <a:gd name="T53" fmla="*/ 1582 h 1699"/>
              <a:gd name="T54" fmla="*/ 53 w 93"/>
              <a:gd name="T55" fmla="*/ 1640 h 1699"/>
              <a:gd name="T56" fmla="*/ 26 w 93"/>
              <a:gd name="T57" fmla="*/ 1698 h 1699"/>
              <a:gd name="T58" fmla="*/ 53 w 93"/>
              <a:gd name="T59" fmla="*/ 1640 h 1699"/>
              <a:gd name="T60" fmla="*/ 39 w 93"/>
              <a:gd name="T61" fmla="*/ 1567 h 1699"/>
              <a:gd name="T62" fmla="*/ 26 w 93"/>
              <a:gd name="T63" fmla="*/ 1509 h 1699"/>
              <a:gd name="T64" fmla="*/ 26 w 93"/>
              <a:gd name="T65" fmla="*/ 1437 h 1699"/>
              <a:gd name="T66" fmla="*/ 26 w 93"/>
              <a:gd name="T67" fmla="*/ 1379 h 1699"/>
              <a:gd name="T68" fmla="*/ 26 w 93"/>
              <a:gd name="T69" fmla="*/ 1321 h 1699"/>
              <a:gd name="T70" fmla="*/ 26 w 93"/>
              <a:gd name="T71" fmla="*/ 1263 h 1699"/>
              <a:gd name="T72" fmla="*/ 26 w 93"/>
              <a:gd name="T73" fmla="*/ 1205 h 1699"/>
              <a:gd name="T74" fmla="*/ 53 w 93"/>
              <a:gd name="T75" fmla="*/ 1147 h 1699"/>
              <a:gd name="T76" fmla="*/ 66 w 93"/>
              <a:gd name="T77" fmla="*/ 1088 h 1699"/>
              <a:gd name="T78" fmla="*/ 39 w 93"/>
              <a:gd name="T79" fmla="*/ 1030 h 1699"/>
              <a:gd name="T80" fmla="*/ 13 w 93"/>
              <a:gd name="T81" fmla="*/ 972 h 1699"/>
              <a:gd name="T82" fmla="*/ 13 w 93"/>
              <a:gd name="T83" fmla="*/ 914 h 1699"/>
              <a:gd name="T84" fmla="*/ 26 w 93"/>
              <a:gd name="T85" fmla="*/ 856 h 1699"/>
              <a:gd name="T86" fmla="*/ 39 w 93"/>
              <a:gd name="T87" fmla="*/ 798 h 1699"/>
              <a:gd name="T88" fmla="*/ 39 w 93"/>
              <a:gd name="T89" fmla="*/ 740 h 1699"/>
              <a:gd name="T90" fmla="*/ 53 w 93"/>
              <a:gd name="T91" fmla="*/ 682 h 1699"/>
              <a:gd name="T92" fmla="*/ 66 w 93"/>
              <a:gd name="T93" fmla="*/ 624 h 1699"/>
              <a:gd name="T94" fmla="*/ 66 w 93"/>
              <a:gd name="T95" fmla="*/ 566 h 1699"/>
              <a:gd name="T96" fmla="*/ 53 w 93"/>
              <a:gd name="T97" fmla="*/ 508 h 1699"/>
              <a:gd name="T98" fmla="*/ 39 w 93"/>
              <a:gd name="T99" fmla="*/ 450 h 1699"/>
              <a:gd name="T100" fmla="*/ 26 w 93"/>
              <a:gd name="T101" fmla="*/ 392 h 1699"/>
              <a:gd name="T102" fmla="*/ 26 w 93"/>
              <a:gd name="T103" fmla="*/ 334 h 1699"/>
              <a:gd name="T104" fmla="*/ 26 w 93"/>
              <a:gd name="T105" fmla="*/ 276 h 1699"/>
              <a:gd name="T106" fmla="*/ 66 w 93"/>
              <a:gd name="T107" fmla="*/ 218 h 1699"/>
              <a:gd name="T108" fmla="*/ 66 w 93"/>
              <a:gd name="T109" fmla="*/ 160 h 1699"/>
              <a:gd name="T110" fmla="*/ 66 w 93"/>
              <a:gd name="T111" fmla="*/ 102 h 1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48" name="Rectangle 32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50" name="Text Box 34"/>
          <p:cNvSpPr txBox="1">
            <a:spLocks noChangeArrowheads="1"/>
          </p:cNvSpPr>
          <p:nvPr/>
        </p:nvSpPr>
        <p:spPr bwMode="auto">
          <a:xfrm>
            <a:off x="257175" y="6542088"/>
            <a:ext cx="1047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 i="0">
                <a:solidFill>
                  <a:srgbClr val="FFFFFF"/>
                </a:solidFill>
                <a:latin typeface="Arial" charset="0"/>
                <a:cs typeface="+mn-cs"/>
              </a:rPr>
              <a:t>© 2006 TBBMI</a:t>
            </a:r>
          </a:p>
        </p:txBody>
      </p:sp>
      <p:sp>
        <p:nvSpPr>
          <p:cNvPr id="470051" name="Rectangle 35"/>
          <p:cNvSpPr>
            <a:spLocks noChangeArrowheads="1"/>
          </p:cNvSpPr>
          <p:nvPr/>
        </p:nvSpPr>
        <p:spPr bwMode="auto">
          <a:xfrm>
            <a:off x="7627938" y="6507163"/>
            <a:ext cx="641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9.6.02.</a:t>
            </a:r>
          </a:p>
        </p:txBody>
      </p:sp>
      <p:sp>
        <p:nvSpPr>
          <p:cNvPr id="470058" name="Oval 42"/>
          <p:cNvSpPr>
            <a:spLocks noChangeArrowheads="1"/>
          </p:cNvSpPr>
          <p:nvPr/>
        </p:nvSpPr>
        <p:spPr bwMode="auto">
          <a:xfrm>
            <a:off x="7342188" y="3078163"/>
            <a:ext cx="947737" cy="2293937"/>
          </a:xfrm>
          <a:prstGeom prst="ellipse">
            <a:avLst/>
          </a:prstGeom>
          <a:noFill/>
          <a:ln w="76200">
            <a:solidFill>
              <a:srgbClr val="FF020B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59" name="Oval 43"/>
          <p:cNvSpPr>
            <a:spLocks noChangeArrowheads="1"/>
          </p:cNvSpPr>
          <p:nvPr/>
        </p:nvSpPr>
        <p:spPr bwMode="auto">
          <a:xfrm>
            <a:off x="7018338" y="2763838"/>
            <a:ext cx="1570037" cy="2901950"/>
          </a:xfrm>
          <a:prstGeom prst="ellipse">
            <a:avLst/>
          </a:prstGeom>
          <a:noFill/>
          <a:ln w="76200">
            <a:solidFill>
              <a:srgbClr val="2EF9FF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470060" name="Oval 44"/>
          <p:cNvSpPr>
            <a:spLocks noChangeArrowheads="1"/>
          </p:cNvSpPr>
          <p:nvPr/>
        </p:nvSpPr>
        <p:spPr bwMode="auto">
          <a:xfrm>
            <a:off x="7170738" y="2932113"/>
            <a:ext cx="1284287" cy="2592387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61" name="Oval 45"/>
          <p:cNvSpPr>
            <a:spLocks noChangeArrowheads="1"/>
          </p:cNvSpPr>
          <p:nvPr/>
        </p:nvSpPr>
        <p:spPr bwMode="auto">
          <a:xfrm rot="995914">
            <a:off x="1069975" y="1200150"/>
            <a:ext cx="8061325" cy="4738688"/>
          </a:xfrm>
          <a:prstGeom prst="ellipse">
            <a:avLst/>
          </a:prstGeom>
          <a:noFill/>
          <a:ln w="76200" cmpd="tri">
            <a:solidFill>
              <a:srgbClr val="00FF00"/>
            </a:solidFill>
            <a:round/>
            <a:headEnd/>
            <a:tailEnd/>
          </a:ln>
          <a:effectLst>
            <a:outerShdw blurRad="63500" dist="142274" dir="47450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62" name="Text Box 46"/>
          <p:cNvSpPr txBox="1">
            <a:spLocks noChangeArrowheads="1"/>
          </p:cNvSpPr>
          <p:nvPr/>
        </p:nvSpPr>
        <p:spPr bwMode="auto">
          <a:xfrm>
            <a:off x="3546475" y="563563"/>
            <a:ext cx="1100138" cy="521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3600" b="1" i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?</a:t>
            </a:r>
          </a:p>
        </p:txBody>
      </p:sp>
      <p:sp>
        <p:nvSpPr>
          <p:cNvPr id="470063" name="Text Box 47"/>
          <p:cNvSpPr txBox="1">
            <a:spLocks noChangeArrowheads="1"/>
          </p:cNvSpPr>
          <p:nvPr/>
        </p:nvSpPr>
        <p:spPr bwMode="auto">
          <a:xfrm>
            <a:off x="2103438" y="4921250"/>
            <a:ext cx="4683125" cy="15779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La Scène Méditerranéenne de l</a:t>
            </a:r>
            <a:r>
              <a:rPr lang="ja-JP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‘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Action Biblique</a:t>
            </a:r>
          </a:p>
        </p:txBody>
      </p:sp>
      <p:sp>
        <p:nvSpPr>
          <p:cNvPr id="470072" name="Rectangle 56"/>
          <p:cNvSpPr>
            <a:spLocks noChangeArrowheads="1"/>
          </p:cNvSpPr>
          <p:nvPr/>
        </p:nvSpPr>
        <p:spPr bwMode="auto">
          <a:xfrm>
            <a:off x="8088313" y="650716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03</a:t>
            </a:r>
          </a:p>
        </p:txBody>
      </p:sp>
      <p:sp>
        <p:nvSpPr>
          <p:cNvPr id="470073" name="Text Box 57"/>
          <p:cNvSpPr txBox="1">
            <a:spLocks noChangeArrowheads="1"/>
          </p:cNvSpPr>
          <p:nvPr/>
        </p:nvSpPr>
        <p:spPr bwMode="auto">
          <a:xfrm>
            <a:off x="8743950" y="63944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4</a:t>
            </a:r>
          </a:p>
        </p:txBody>
      </p:sp>
      <p:sp>
        <p:nvSpPr>
          <p:cNvPr id="470032" name="Freeform 16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>
              <a:gd name="T0" fmla="*/ 154 w 672"/>
              <a:gd name="T1" fmla="*/ 44 h 605"/>
              <a:gd name="T2" fmla="*/ 168 w 672"/>
              <a:gd name="T3" fmla="*/ 102 h 605"/>
              <a:gd name="T4" fmla="*/ 174 w 672"/>
              <a:gd name="T5" fmla="*/ 160 h 605"/>
              <a:gd name="T6" fmla="*/ 201 w 672"/>
              <a:gd name="T7" fmla="*/ 226 h 605"/>
              <a:gd name="T8" fmla="*/ 208 w 672"/>
              <a:gd name="T9" fmla="*/ 291 h 605"/>
              <a:gd name="T10" fmla="*/ 221 w 672"/>
              <a:gd name="T11" fmla="*/ 349 h 605"/>
              <a:gd name="T12" fmla="*/ 228 w 672"/>
              <a:gd name="T13" fmla="*/ 415 h 605"/>
              <a:gd name="T14" fmla="*/ 221 w 672"/>
              <a:gd name="T15" fmla="*/ 473 h 605"/>
              <a:gd name="T16" fmla="*/ 201 w 672"/>
              <a:gd name="T17" fmla="*/ 524 h 605"/>
              <a:gd name="T18" fmla="*/ 161 w 672"/>
              <a:gd name="T19" fmla="*/ 466 h 605"/>
              <a:gd name="T20" fmla="*/ 107 w 672"/>
              <a:gd name="T21" fmla="*/ 437 h 605"/>
              <a:gd name="T22" fmla="*/ 54 w 672"/>
              <a:gd name="T23" fmla="*/ 422 h 605"/>
              <a:gd name="T24" fmla="*/ 0 w 672"/>
              <a:gd name="T25" fmla="*/ 408 h 605"/>
              <a:gd name="T26" fmla="*/ 54 w 672"/>
              <a:gd name="T27" fmla="*/ 451 h 605"/>
              <a:gd name="T28" fmla="*/ 107 w 672"/>
              <a:gd name="T29" fmla="*/ 458 h 605"/>
              <a:gd name="T30" fmla="*/ 148 w 672"/>
              <a:gd name="T31" fmla="*/ 488 h 605"/>
              <a:gd name="T32" fmla="*/ 181 w 672"/>
              <a:gd name="T33" fmla="*/ 546 h 605"/>
              <a:gd name="T34" fmla="*/ 235 w 672"/>
              <a:gd name="T35" fmla="*/ 531 h 605"/>
              <a:gd name="T36" fmla="*/ 289 w 672"/>
              <a:gd name="T37" fmla="*/ 546 h 605"/>
              <a:gd name="T38" fmla="*/ 342 w 672"/>
              <a:gd name="T39" fmla="*/ 582 h 605"/>
              <a:gd name="T40" fmla="*/ 396 w 672"/>
              <a:gd name="T41" fmla="*/ 597 h 605"/>
              <a:gd name="T42" fmla="*/ 483 w 672"/>
              <a:gd name="T43" fmla="*/ 604 h 605"/>
              <a:gd name="T44" fmla="*/ 544 w 672"/>
              <a:gd name="T45" fmla="*/ 589 h 605"/>
              <a:gd name="T46" fmla="*/ 604 w 672"/>
              <a:gd name="T47" fmla="*/ 582 h 605"/>
              <a:gd name="T48" fmla="*/ 671 w 672"/>
              <a:gd name="T49" fmla="*/ 568 h 605"/>
              <a:gd name="T50" fmla="*/ 604 w 672"/>
              <a:gd name="T51" fmla="*/ 568 h 605"/>
              <a:gd name="T52" fmla="*/ 537 w 672"/>
              <a:gd name="T53" fmla="*/ 575 h 605"/>
              <a:gd name="T54" fmla="*/ 483 w 672"/>
              <a:gd name="T55" fmla="*/ 575 h 605"/>
              <a:gd name="T56" fmla="*/ 429 w 672"/>
              <a:gd name="T57" fmla="*/ 575 h 605"/>
              <a:gd name="T58" fmla="*/ 376 w 672"/>
              <a:gd name="T59" fmla="*/ 568 h 605"/>
              <a:gd name="T60" fmla="*/ 322 w 672"/>
              <a:gd name="T61" fmla="*/ 524 h 605"/>
              <a:gd name="T62" fmla="*/ 268 w 672"/>
              <a:gd name="T63" fmla="*/ 509 h 605"/>
              <a:gd name="T64" fmla="*/ 255 w 672"/>
              <a:gd name="T65" fmla="*/ 451 h 605"/>
              <a:gd name="T66" fmla="*/ 255 w 672"/>
              <a:gd name="T67" fmla="*/ 393 h 605"/>
              <a:gd name="T68" fmla="*/ 248 w 672"/>
              <a:gd name="T69" fmla="*/ 327 h 605"/>
              <a:gd name="T70" fmla="*/ 242 w 672"/>
              <a:gd name="T71" fmla="*/ 269 h 605"/>
              <a:gd name="T72" fmla="*/ 228 w 672"/>
              <a:gd name="T73" fmla="*/ 211 h 605"/>
              <a:gd name="T74" fmla="*/ 201 w 672"/>
              <a:gd name="T75" fmla="*/ 146 h 605"/>
              <a:gd name="T76" fmla="*/ 141 w 672"/>
              <a:gd name="T77" fmla="*/ 109 h 605"/>
              <a:gd name="T78" fmla="*/ 161 w 672"/>
              <a:gd name="T79" fmla="*/ 51 h 605"/>
              <a:gd name="T80" fmla="*/ 134 w 672"/>
              <a:gd name="T81" fmla="*/ 0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57" name="Oval 41"/>
          <p:cNvSpPr>
            <a:spLocks noChangeArrowheads="1"/>
          </p:cNvSpPr>
          <p:nvPr/>
        </p:nvSpPr>
        <p:spPr bwMode="auto">
          <a:xfrm>
            <a:off x="3505200" y="931863"/>
            <a:ext cx="2005013" cy="11588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47" name="Rectangle 31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9254" name="Group 27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470044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0045" name="Rectangle 29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0046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70049" name="Rectangle 33"/>
          <p:cNvSpPr>
            <a:spLocks noChangeArrowheads="1"/>
          </p:cNvSpPr>
          <p:nvPr/>
        </p:nvSpPr>
        <p:spPr bwMode="auto">
          <a:xfrm>
            <a:off x="341313" y="438150"/>
            <a:ext cx="2825750" cy="9413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rgbClr val="FFFF00"/>
                </a:solidFill>
                <a:cs typeface="+mn-cs"/>
              </a:rPr>
              <a:t>DÉCORER </a:t>
            </a:r>
          </a:p>
          <a:p>
            <a:pPr algn="l">
              <a:defRPr/>
            </a:pPr>
            <a:endParaRPr lang="en-US" sz="800" b="1" i="0">
              <a:solidFill>
                <a:srgbClr val="FFFF00"/>
              </a:solidFill>
              <a:cs typeface="+mn-cs"/>
            </a:endParaRPr>
          </a:p>
          <a:p>
            <a:pPr algn="l">
              <a:defRPr/>
            </a:pPr>
            <a:r>
              <a:rPr lang="en-US" sz="2000" b="1" i="0">
                <a:solidFill>
                  <a:srgbClr val="FFFF00"/>
                </a:solidFill>
                <a:cs typeface="+mn-cs"/>
              </a:rPr>
              <a:t>LA SCÈNE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470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0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470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70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70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58" grpId="0" animBg="1"/>
      <p:bldP spid="470059" grpId="0" animBg="1" autoUpdateAnimBg="0"/>
      <p:bldP spid="470060" grpId="0" animBg="1"/>
      <p:bldP spid="470061" grpId="0" animBg="1"/>
      <p:bldP spid="470062" grpId="0"/>
      <p:bldP spid="470062" grpId="1"/>
      <p:bldP spid="470063" grpId="0"/>
      <p:bldP spid="470057" grpId="0" animBg="1"/>
      <p:bldP spid="47005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368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368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2020888" y="992188"/>
            <a:ext cx="1136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DS</a:t>
            </a: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900" name="Text Box 3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6905" name="Rectangle 41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30</a:t>
            </a:r>
          </a:p>
        </p:txBody>
      </p:sp>
      <p:sp>
        <p:nvSpPr>
          <p:cNvPr id="36906" name="Text Box 42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36907" name="Rectangle 43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36908" name="Picture 44"/>
          <p:cNvPicPr>
            <a:picLocks noChangeAspect="1" noChangeArrowheads="1"/>
          </p:cNvPicPr>
          <p:nvPr/>
        </p:nvPicPr>
        <p:blipFill>
          <a:blip r:embed="rId3">
            <a:lum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09" name="Text Box 45"/>
          <p:cNvSpPr txBox="1">
            <a:spLocks noChangeArrowheads="1"/>
          </p:cNvSpPr>
          <p:nvPr/>
        </p:nvSpPr>
        <p:spPr bwMode="auto">
          <a:xfrm>
            <a:off x="2466975" y="5186363"/>
            <a:ext cx="2659063" cy="5937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BABYLONE</a:t>
            </a:r>
          </a:p>
        </p:txBody>
      </p:sp>
      <p:sp>
        <p:nvSpPr>
          <p:cNvPr id="36911" name="Rectangle 47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4" grpId="0" animBg="1"/>
      <p:bldP spid="36909" grpId="0" autoUpdateAnimBg="0"/>
      <p:bldP spid="3690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3789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3789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2020888" y="992188"/>
            <a:ext cx="12795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DS</a:t>
            </a: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12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26" name="Text Box 3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233988" y="17335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31</a:t>
            </a:r>
          </a:p>
        </p:txBody>
      </p:sp>
      <p:sp>
        <p:nvSpPr>
          <p:cNvPr id="37932" name="Text Box 44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37933" name="Rectangle 45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37934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35" name="Text Box 47"/>
          <p:cNvSpPr txBox="1">
            <a:spLocks noChangeArrowheads="1"/>
          </p:cNvSpPr>
          <p:nvPr/>
        </p:nvSpPr>
        <p:spPr bwMode="auto">
          <a:xfrm>
            <a:off x="2924175" y="4943475"/>
            <a:ext cx="2759075" cy="5937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HARAN</a:t>
            </a:r>
          </a:p>
        </p:txBody>
      </p:sp>
      <p:sp>
        <p:nvSpPr>
          <p:cNvPr id="37936" name="Rectangle 48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37" name="Text Box 49"/>
          <p:cNvSpPr txBox="1">
            <a:spLocks noChangeArrowheads="1"/>
          </p:cNvSpPr>
          <p:nvPr/>
        </p:nvSpPr>
        <p:spPr bwMode="auto">
          <a:xfrm>
            <a:off x="1100138" y="5381625"/>
            <a:ext cx="4511675" cy="5207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(HARRAN,TURQUIE)</a:t>
            </a:r>
            <a:endParaRPr lang="en-US" sz="2400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8" grpId="0" animBg="1"/>
      <p:bldP spid="37935" grpId="0" autoUpdateAnimBg="0"/>
      <p:bldP spid="37937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389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389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2020888" y="992188"/>
            <a:ext cx="12017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DS</a:t>
            </a: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6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7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38944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46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48" name="Rectangle 36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52" name="Text Box 4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8957" name="Rectangle 45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32</a:t>
            </a:r>
          </a:p>
        </p:txBody>
      </p:sp>
      <p:sp>
        <p:nvSpPr>
          <p:cNvPr id="38958" name="Text Box 46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38959" name="Rectangle 47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38960" name="Picture 48"/>
          <p:cNvPicPr>
            <a:picLocks noChangeAspect="1" noChangeArrowheads="1"/>
          </p:cNvPicPr>
          <p:nvPr/>
        </p:nvPicPr>
        <p:blipFill>
          <a:blip r:embed="rId3" cstate="screen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61" name="Text Box 49"/>
          <p:cNvSpPr txBox="1">
            <a:spLocks noChangeArrowheads="1"/>
          </p:cNvSpPr>
          <p:nvPr/>
        </p:nvSpPr>
        <p:spPr bwMode="auto">
          <a:xfrm>
            <a:off x="534988" y="4465638"/>
            <a:ext cx="4679950" cy="15240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NINEVE        	(ASSYRIE)          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MOSUL, IRAK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</p:txBody>
      </p:sp>
      <p:sp>
        <p:nvSpPr>
          <p:cNvPr id="38962" name="Rectangle 50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61" grpId="0" autoUpdateAnimBg="0"/>
      <p:bldP spid="3894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399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399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2020888" y="10048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6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6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6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553200" y="41910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5486400" y="27432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5181600" y="16764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9985" name="Rectangle 49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33</a:t>
            </a:r>
          </a:p>
        </p:txBody>
      </p:sp>
      <p:sp>
        <p:nvSpPr>
          <p:cNvPr id="39986" name="Text Box 50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39987" name="Rectangle 51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74" grpId="0" animBg="1"/>
      <p:bldP spid="39975" grpId="0" animBg="1"/>
      <p:bldP spid="39976" grpId="0" animBg="1"/>
      <p:bldP spid="3997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409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2020888" y="992188"/>
            <a:ext cx="103028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0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3046413" y="2478088"/>
            <a:ext cx="474662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02" name="Text Box 4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1007" name="Rectangle 47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34</a:t>
            </a:r>
          </a:p>
        </p:txBody>
      </p:sp>
      <p:sp>
        <p:nvSpPr>
          <p:cNvPr id="41008" name="Text Box 48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41009" name="Rectangle 49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41012" name="Picture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7325" y="2236788"/>
            <a:ext cx="4903788" cy="35226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1013" name="Text Box 5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  <p:sp>
        <p:nvSpPr>
          <p:cNvPr id="41014" name="Text Box 54"/>
          <p:cNvSpPr txBox="1">
            <a:spLocks noChangeArrowheads="1"/>
          </p:cNvSpPr>
          <p:nvPr/>
        </p:nvSpPr>
        <p:spPr bwMode="auto">
          <a:xfrm>
            <a:off x="4013200" y="2368550"/>
            <a:ext cx="4857750" cy="5937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CANAAN AUJOURD</a:t>
            </a:r>
            <a:r>
              <a:rPr lang="ja-JP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HUI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0" grpId="0" animBg="1"/>
      <p:bldP spid="41014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020888" y="992188"/>
            <a:ext cx="12144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10ENDROITS</a:t>
            </a: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20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2018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2020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21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22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23" name="Rectangle 3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2024" name="Oval 4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25" name="Rectangle 41"/>
          <p:cNvSpPr>
            <a:spLocks noChangeArrowheads="1"/>
          </p:cNvSpPr>
          <p:nvPr/>
        </p:nvSpPr>
        <p:spPr bwMode="auto">
          <a:xfrm>
            <a:off x="2701925" y="2987675"/>
            <a:ext cx="3841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2026" name="Oval 42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27" name="Text Box 43"/>
          <p:cNvSpPr txBox="1">
            <a:spLocks noChangeArrowheads="1"/>
          </p:cNvSpPr>
          <p:nvPr/>
        </p:nvSpPr>
        <p:spPr bwMode="auto">
          <a:xfrm>
            <a:off x="7620000" y="5954713"/>
            <a:ext cx="10096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42028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2033" name="Rectangle 49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35</a:t>
            </a:r>
          </a:p>
        </p:txBody>
      </p:sp>
      <p:sp>
        <p:nvSpPr>
          <p:cNvPr id="42034" name="Text Box 50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42035" name="Rectangle 51"/>
          <p:cNvSpPr>
            <a:spLocks noChangeArrowheads="1"/>
          </p:cNvSpPr>
          <p:nvPr/>
        </p:nvSpPr>
        <p:spPr bwMode="auto">
          <a:xfrm>
            <a:off x="7180263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42040" name="Picture 5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6" t="4689" b="7010"/>
          <a:stretch>
            <a:fillRect/>
          </a:stretch>
        </p:blipFill>
        <p:spPr bwMode="auto">
          <a:xfrm>
            <a:off x="3949700" y="2522538"/>
            <a:ext cx="4951413" cy="3495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2041" name="Text Box 57"/>
          <p:cNvSpPr txBox="1">
            <a:spLocks noChangeArrowheads="1"/>
          </p:cNvSpPr>
          <p:nvPr/>
        </p:nvSpPr>
        <p:spPr bwMode="auto">
          <a:xfrm>
            <a:off x="3821113" y="2546350"/>
            <a:ext cx="3211512" cy="5937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J</a:t>
            </a: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Gulim" charset="0"/>
                <a:cs typeface="Gulim" charset="0"/>
              </a:rPr>
              <a:t>É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RUSALEM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26" grpId="0" animBg="1"/>
      <p:bldP spid="42041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4301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4301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2020888" y="992188"/>
            <a:ext cx="12144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3036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3038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3040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41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3043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44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3045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48" name="AutoShape 40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49" name="AutoShape 41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50" name="Line 42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51" name="Rectangle 43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43052" name="Rectangle 4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3053" name="Rectangle 45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3054" name="Oval 4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56" name="Text Box 4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3061" name="Rectangle 53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36</a:t>
            </a:r>
          </a:p>
        </p:txBody>
      </p:sp>
      <p:sp>
        <p:nvSpPr>
          <p:cNvPr id="43062" name="Text Box 54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43063" name="Rectangle 55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43064" name="Picture 5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9" r="5080" b="18709"/>
          <a:stretch>
            <a:fillRect/>
          </a:stretch>
        </p:blipFill>
        <p:spPr bwMode="auto">
          <a:xfrm>
            <a:off x="4384675" y="2979738"/>
            <a:ext cx="4471988" cy="31543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3046" name="Rectangle 38"/>
          <p:cNvSpPr>
            <a:spLocks noChangeArrowheads="1"/>
          </p:cNvSpPr>
          <p:nvPr/>
        </p:nvSpPr>
        <p:spPr bwMode="auto">
          <a:xfrm>
            <a:off x="3667125" y="2987675"/>
            <a:ext cx="858838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3047" name="Oval 39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65" name="Text Box 57"/>
          <p:cNvSpPr txBox="1">
            <a:spLocks noChangeArrowheads="1"/>
          </p:cNvSpPr>
          <p:nvPr/>
        </p:nvSpPr>
        <p:spPr bwMode="auto">
          <a:xfrm>
            <a:off x="4686300" y="3000375"/>
            <a:ext cx="2659063" cy="5937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MT. NEBO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 animBg="1"/>
      <p:bldP spid="43065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2020888" y="992188"/>
            <a:ext cx="1069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2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440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4060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406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4064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65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4067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4069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4071" name="Oval 3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3081338" y="4360863"/>
            <a:ext cx="7683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44073" name="Oval 41"/>
          <p:cNvSpPr>
            <a:spLocks noChangeArrowheads="1"/>
          </p:cNvSpPr>
          <p:nvPr/>
        </p:nvSpPr>
        <p:spPr bwMode="auto">
          <a:xfrm>
            <a:off x="2676525" y="4310063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4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5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6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4080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82" name="Text Box 5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37</a:t>
            </a:r>
          </a:p>
        </p:txBody>
      </p:sp>
      <p:sp>
        <p:nvSpPr>
          <p:cNvPr id="44088" name="Text Box 56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44089" name="Rectangle 57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44091" name="Picture 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4650" y="1928813"/>
            <a:ext cx="4368800" cy="28781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92" name="Text Box 60"/>
          <p:cNvSpPr txBox="1">
            <a:spLocks noChangeArrowheads="1"/>
          </p:cNvSpPr>
          <p:nvPr/>
        </p:nvSpPr>
        <p:spPr bwMode="auto">
          <a:xfrm>
            <a:off x="4241800" y="1876425"/>
            <a:ext cx="4216400" cy="5937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KAD</a:t>
            </a:r>
            <a:r>
              <a:rPr lang="en-US" altLang="ko-KR" b="1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Gulim" charset="0"/>
                <a:cs typeface="Gulim" charset="0"/>
              </a:rPr>
              <a:t>È</a:t>
            </a:r>
            <a:r>
              <a:rPr lang="en-US" b="1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S BARN</a:t>
            </a:r>
            <a:r>
              <a:rPr lang="en-US" altLang="ko-KR" b="1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Gulim" charset="0"/>
                <a:cs typeface="Gulim" charset="0"/>
              </a:rPr>
              <a:t>É</a:t>
            </a:r>
            <a:r>
              <a:rPr lang="en-US" b="1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A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3" grpId="0" animBg="1"/>
      <p:bldP spid="44092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460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460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SG</a:t>
            </a: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2020888" y="992188"/>
            <a:ext cx="12525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99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DS</a:t>
            </a:r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461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61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61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61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61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18" name="Rectangle 3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6119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20" name="Rectangle 4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6121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23" name="Rectangle 43"/>
          <p:cNvSpPr>
            <a:spLocks noChangeArrowheads="1"/>
          </p:cNvSpPr>
          <p:nvPr/>
        </p:nvSpPr>
        <p:spPr bwMode="auto">
          <a:xfrm>
            <a:off x="2967038" y="4297363"/>
            <a:ext cx="6207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46126" name="Oval 46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1865313" y="3935413"/>
            <a:ext cx="452437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46128" name="Oval 48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29" name="Rectangle 49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6130" name="Oval 50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32" name="Text Box 5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6137" name="Rectangle 57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38</a:t>
            </a:r>
          </a:p>
        </p:txBody>
      </p:sp>
      <p:sp>
        <p:nvSpPr>
          <p:cNvPr id="46138" name="Text Box 58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46139" name="Rectangle 59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46141" name="Picture 6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181"/>
          <a:stretch>
            <a:fillRect/>
          </a:stretch>
        </p:blipFill>
        <p:spPr bwMode="auto">
          <a:xfrm>
            <a:off x="3519488" y="1858963"/>
            <a:ext cx="5381625" cy="3824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6142" name="Text Box 62"/>
          <p:cNvSpPr txBox="1">
            <a:spLocks noChangeArrowheads="1"/>
          </p:cNvSpPr>
          <p:nvPr/>
        </p:nvSpPr>
        <p:spPr bwMode="auto">
          <a:xfrm>
            <a:off x="3490913" y="1946275"/>
            <a:ext cx="5413375" cy="1095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EGYPTE: Le Plateau de GIZA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8" grpId="0" animBg="1"/>
      <p:bldP spid="46142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450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020888" y="992188"/>
            <a:ext cx="13176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5084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508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508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9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5091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5093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4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45096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3138488" y="5073650"/>
            <a:ext cx="7905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45098" name="Oval 42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9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100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101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10ENDROITS</a:t>
            </a: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5105" name="Oval 49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5108" name="Oval 5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45111" name="Text Box 5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39</a:t>
            </a:r>
          </a:p>
        </p:txBody>
      </p:sp>
      <p:sp>
        <p:nvSpPr>
          <p:cNvPr id="45117" name="Text Box 61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45118" name="Rectangle 62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45119" name="Picture 6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14"/>
          <a:stretch>
            <a:fillRect/>
          </a:stretch>
        </p:blipFill>
        <p:spPr bwMode="auto">
          <a:xfrm>
            <a:off x="4143375" y="2193925"/>
            <a:ext cx="4757738" cy="3248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5121" name="Text Box 65"/>
          <p:cNvSpPr txBox="1">
            <a:spLocks noChangeArrowheads="1"/>
          </p:cNvSpPr>
          <p:nvPr/>
        </p:nvSpPr>
        <p:spPr bwMode="auto">
          <a:xfrm>
            <a:off x="4057650" y="2249488"/>
            <a:ext cx="2687638" cy="5937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MT. SINAI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98" grpId="0" animBg="1"/>
      <p:bldP spid="4512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18128" name="Freeform 16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>
              <a:gd name="T0" fmla="*/ 1480 w 1480"/>
              <a:gd name="T1" fmla="*/ 0 h 1864"/>
              <a:gd name="T2" fmla="*/ 1416 w 1480"/>
              <a:gd name="T3" fmla="*/ 48 h 1864"/>
              <a:gd name="T4" fmla="*/ 1376 w 1480"/>
              <a:gd name="T5" fmla="*/ 144 h 1864"/>
              <a:gd name="T6" fmla="*/ 1360 w 1480"/>
              <a:gd name="T7" fmla="*/ 192 h 1864"/>
              <a:gd name="T8" fmla="*/ 1320 w 1480"/>
              <a:gd name="T9" fmla="*/ 240 h 1864"/>
              <a:gd name="T10" fmla="*/ 1296 w 1480"/>
              <a:gd name="T11" fmla="*/ 320 h 1864"/>
              <a:gd name="T12" fmla="*/ 1224 w 1480"/>
              <a:gd name="T13" fmla="*/ 416 h 1864"/>
              <a:gd name="T14" fmla="*/ 1152 w 1480"/>
              <a:gd name="T15" fmla="*/ 552 h 1864"/>
              <a:gd name="T16" fmla="*/ 1120 w 1480"/>
              <a:gd name="T17" fmla="*/ 664 h 1864"/>
              <a:gd name="T18" fmla="*/ 1112 w 1480"/>
              <a:gd name="T19" fmla="*/ 688 h 1864"/>
              <a:gd name="T20" fmla="*/ 1080 w 1480"/>
              <a:gd name="T21" fmla="*/ 768 h 1864"/>
              <a:gd name="T22" fmla="*/ 1056 w 1480"/>
              <a:gd name="T23" fmla="*/ 752 h 1864"/>
              <a:gd name="T24" fmla="*/ 1032 w 1480"/>
              <a:gd name="T25" fmla="*/ 744 h 1864"/>
              <a:gd name="T26" fmla="*/ 1016 w 1480"/>
              <a:gd name="T27" fmla="*/ 792 h 1864"/>
              <a:gd name="T28" fmla="*/ 1008 w 1480"/>
              <a:gd name="T29" fmla="*/ 816 h 1864"/>
              <a:gd name="T30" fmla="*/ 944 w 1480"/>
              <a:gd name="T31" fmla="*/ 1080 h 1864"/>
              <a:gd name="T32" fmla="*/ 912 w 1480"/>
              <a:gd name="T33" fmla="*/ 1200 h 1864"/>
              <a:gd name="T34" fmla="*/ 880 w 1480"/>
              <a:gd name="T35" fmla="*/ 1248 h 1864"/>
              <a:gd name="T36" fmla="*/ 816 w 1480"/>
              <a:gd name="T37" fmla="*/ 1360 h 1864"/>
              <a:gd name="T38" fmla="*/ 784 w 1480"/>
              <a:gd name="T39" fmla="*/ 1456 h 1864"/>
              <a:gd name="T40" fmla="*/ 776 w 1480"/>
              <a:gd name="T41" fmla="*/ 1480 h 1864"/>
              <a:gd name="T42" fmla="*/ 704 w 1480"/>
              <a:gd name="T43" fmla="*/ 1536 h 1864"/>
              <a:gd name="T44" fmla="*/ 656 w 1480"/>
              <a:gd name="T45" fmla="*/ 1632 h 1864"/>
              <a:gd name="T46" fmla="*/ 632 w 1480"/>
              <a:gd name="T47" fmla="*/ 1640 h 1864"/>
              <a:gd name="T48" fmla="*/ 608 w 1480"/>
              <a:gd name="T49" fmla="*/ 1656 h 1864"/>
              <a:gd name="T50" fmla="*/ 560 w 1480"/>
              <a:gd name="T51" fmla="*/ 1672 h 1864"/>
              <a:gd name="T52" fmla="*/ 472 w 1480"/>
              <a:gd name="T53" fmla="*/ 1752 h 1864"/>
              <a:gd name="T54" fmla="*/ 376 w 1480"/>
              <a:gd name="T55" fmla="*/ 1808 h 1864"/>
              <a:gd name="T56" fmla="*/ 304 w 1480"/>
              <a:gd name="T57" fmla="*/ 1832 h 1864"/>
              <a:gd name="T58" fmla="*/ 104 w 1480"/>
              <a:gd name="T59" fmla="*/ 1864 h 1864"/>
              <a:gd name="T60" fmla="*/ 0 w 1480"/>
              <a:gd name="T61" fmla="*/ 1856 h 1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29" name="Freeform 17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>
              <a:gd name="T0" fmla="*/ 0 w 777"/>
              <a:gd name="T1" fmla="*/ 568 h 608"/>
              <a:gd name="T2" fmla="*/ 80 w 777"/>
              <a:gd name="T3" fmla="*/ 576 h 608"/>
              <a:gd name="T4" fmla="*/ 128 w 777"/>
              <a:gd name="T5" fmla="*/ 608 h 608"/>
              <a:gd name="T6" fmla="*/ 232 w 777"/>
              <a:gd name="T7" fmla="*/ 576 h 608"/>
              <a:gd name="T8" fmla="*/ 256 w 777"/>
              <a:gd name="T9" fmla="*/ 544 h 608"/>
              <a:gd name="T10" fmla="*/ 264 w 777"/>
              <a:gd name="T11" fmla="*/ 456 h 608"/>
              <a:gd name="T12" fmla="*/ 336 w 777"/>
              <a:gd name="T13" fmla="*/ 448 h 608"/>
              <a:gd name="T14" fmla="*/ 432 w 777"/>
              <a:gd name="T15" fmla="*/ 416 h 608"/>
              <a:gd name="T16" fmla="*/ 472 w 777"/>
              <a:gd name="T17" fmla="*/ 344 h 608"/>
              <a:gd name="T18" fmla="*/ 520 w 777"/>
              <a:gd name="T19" fmla="*/ 320 h 608"/>
              <a:gd name="T20" fmla="*/ 584 w 777"/>
              <a:gd name="T21" fmla="*/ 280 h 608"/>
              <a:gd name="T22" fmla="*/ 576 w 777"/>
              <a:gd name="T23" fmla="*/ 232 h 608"/>
              <a:gd name="T24" fmla="*/ 528 w 777"/>
              <a:gd name="T25" fmla="*/ 216 h 608"/>
              <a:gd name="T26" fmla="*/ 584 w 777"/>
              <a:gd name="T27" fmla="*/ 144 h 608"/>
              <a:gd name="T28" fmla="*/ 608 w 777"/>
              <a:gd name="T29" fmla="*/ 128 h 608"/>
              <a:gd name="T30" fmla="*/ 656 w 777"/>
              <a:gd name="T31" fmla="*/ 112 h 608"/>
              <a:gd name="T32" fmla="*/ 680 w 777"/>
              <a:gd name="T33" fmla="*/ 104 h 608"/>
              <a:gd name="T34" fmla="*/ 768 w 777"/>
              <a:gd name="T35" fmla="*/ 104 h 608"/>
              <a:gd name="T36" fmla="*/ 752 w 777"/>
              <a:gd name="T37" fmla="*/ 80 h 608"/>
              <a:gd name="T38" fmla="*/ 744 w 777"/>
              <a:gd name="T39" fmla="*/ 56 h 608"/>
              <a:gd name="T40" fmla="*/ 776 w 777"/>
              <a:gd name="T41" fmla="*/ 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49" name="Freeform 37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>
              <a:gd name="T0" fmla="*/ 124 w 134"/>
              <a:gd name="T1" fmla="*/ 0 h 652"/>
              <a:gd name="T2" fmla="*/ 124 w 134"/>
              <a:gd name="T3" fmla="*/ 84 h 652"/>
              <a:gd name="T4" fmla="*/ 92 w 134"/>
              <a:gd name="T5" fmla="*/ 180 h 652"/>
              <a:gd name="T6" fmla="*/ 104 w 134"/>
              <a:gd name="T7" fmla="*/ 244 h 652"/>
              <a:gd name="T8" fmla="*/ 68 w 134"/>
              <a:gd name="T9" fmla="*/ 332 h 652"/>
              <a:gd name="T10" fmla="*/ 48 w 134"/>
              <a:gd name="T11" fmla="*/ 384 h 652"/>
              <a:gd name="T12" fmla="*/ 28 w 134"/>
              <a:gd name="T13" fmla="*/ 420 h 652"/>
              <a:gd name="T14" fmla="*/ 52 w 134"/>
              <a:gd name="T15" fmla="*/ 488 h 652"/>
              <a:gd name="T16" fmla="*/ 68 w 134"/>
              <a:gd name="T17" fmla="*/ 524 h 652"/>
              <a:gd name="T18" fmla="*/ 64 w 134"/>
              <a:gd name="T19" fmla="*/ 536 h 652"/>
              <a:gd name="T20" fmla="*/ 52 w 134"/>
              <a:gd name="T21" fmla="*/ 544 h 652"/>
              <a:gd name="T22" fmla="*/ 44 w 134"/>
              <a:gd name="T23" fmla="*/ 568 h 652"/>
              <a:gd name="T24" fmla="*/ 40 w 134"/>
              <a:gd name="T25" fmla="*/ 580 h 652"/>
              <a:gd name="T26" fmla="*/ 36 w 134"/>
              <a:gd name="T27" fmla="*/ 616 h 652"/>
              <a:gd name="T28" fmla="*/ 24 w 134"/>
              <a:gd name="T29" fmla="*/ 624 h 652"/>
              <a:gd name="T30" fmla="*/ 0 w 134"/>
              <a:gd name="T31" fmla="*/ 652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>
              <a:gd name="T0" fmla="*/ 467 w 467"/>
              <a:gd name="T1" fmla="*/ 130 h 838"/>
              <a:gd name="T2" fmla="*/ 423 w 467"/>
              <a:gd name="T3" fmla="*/ 122 h 838"/>
              <a:gd name="T4" fmla="*/ 415 w 467"/>
              <a:gd name="T5" fmla="*/ 110 h 838"/>
              <a:gd name="T6" fmla="*/ 355 w 467"/>
              <a:gd name="T7" fmla="*/ 102 h 838"/>
              <a:gd name="T8" fmla="*/ 363 w 467"/>
              <a:gd name="T9" fmla="*/ 54 h 838"/>
              <a:gd name="T10" fmla="*/ 331 w 467"/>
              <a:gd name="T11" fmla="*/ 46 h 838"/>
              <a:gd name="T12" fmla="*/ 271 w 467"/>
              <a:gd name="T13" fmla="*/ 26 h 838"/>
              <a:gd name="T14" fmla="*/ 235 w 467"/>
              <a:gd name="T15" fmla="*/ 6 h 838"/>
              <a:gd name="T16" fmla="*/ 143 w 467"/>
              <a:gd name="T17" fmla="*/ 50 h 838"/>
              <a:gd name="T18" fmla="*/ 103 w 467"/>
              <a:gd name="T19" fmla="*/ 138 h 838"/>
              <a:gd name="T20" fmla="*/ 79 w 467"/>
              <a:gd name="T21" fmla="*/ 222 h 838"/>
              <a:gd name="T22" fmla="*/ 75 w 467"/>
              <a:gd name="T23" fmla="*/ 234 h 838"/>
              <a:gd name="T24" fmla="*/ 63 w 467"/>
              <a:gd name="T25" fmla="*/ 242 h 838"/>
              <a:gd name="T26" fmla="*/ 87 w 467"/>
              <a:gd name="T27" fmla="*/ 306 h 838"/>
              <a:gd name="T28" fmla="*/ 95 w 467"/>
              <a:gd name="T29" fmla="*/ 398 h 838"/>
              <a:gd name="T30" fmla="*/ 123 w 467"/>
              <a:gd name="T31" fmla="*/ 466 h 838"/>
              <a:gd name="T32" fmla="*/ 139 w 467"/>
              <a:gd name="T33" fmla="*/ 478 h 838"/>
              <a:gd name="T34" fmla="*/ 163 w 467"/>
              <a:gd name="T35" fmla="*/ 486 h 838"/>
              <a:gd name="T36" fmla="*/ 219 w 467"/>
              <a:gd name="T37" fmla="*/ 490 h 838"/>
              <a:gd name="T38" fmla="*/ 227 w 467"/>
              <a:gd name="T39" fmla="*/ 530 h 838"/>
              <a:gd name="T40" fmla="*/ 191 w 467"/>
              <a:gd name="T41" fmla="*/ 542 h 838"/>
              <a:gd name="T42" fmla="*/ 119 w 467"/>
              <a:gd name="T43" fmla="*/ 590 h 838"/>
              <a:gd name="T44" fmla="*/ 79 w 467"/>
              <a:gd name="T45" fmla="*/ 622 h 838"/>
              <a:gd name="T46" fmla="*/ 59 w 467"/>
              <a:gd name="T47" fmla="*/ 658 h 838"/>
              <a:gd name="T48" fmla="*/ 39 w 467"/>
              <a:gd name="T49" fmla="*/ 706 h 838"/>
              <a:gd name="T50" fmla="*/ 3 w 467"/>
              <a:gd name="T51" fmla="*/ 790 h 838"/>
              <a:gd name="T52" fmla="*/ 27 w 467"/>
              <a:gd name="T53" fmla="*/ 838 h 838"/>
              <a:gd name="T54" fmla="*/ 87 w 467"/>
              <a:gd name="T55" fmla="*/ 814 h 838"/>
              <a:gd name="T56" fmla="*/ 151 w 467"/>
              <a:gd name="T57" fmla="*/ 830 h 838"/>
              <a:gd name="T58" fmla="*/ 195 w 467"/>
              <a:gd name="T59" fmla="*/ 818 h 838"/>
              <a:gd name="T60" fmla="*/ 231 w 467"/>
              <a:gd name="T61" fmla="*/ 822 h 838"/>
              <a:gd name="T62" fmla="*/ 267 w 467"/>
              <a:gd name="T63" fmla="*/ 790 h 838"/>
              <a:gd name="T64" fmla="*/ 339 w 467"/>
              <a:gd name="T65" fmla="*/ 734 h 838"/>
              <a:gd name="T66" fmla="*/ 411 w 467"/>
              <a:gd name="T67" fmla="*/ 726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>
              <a:gd name="T0" fmla="*/ 0 w 152"/>
              <a:gd name="T1" fmla="*/ 192 h 192"/>
              <a:gd name="T2" fmla="*/ 40 w 152"/>
              <a:gd name="T3" fmla="*/ 176 h 192"/>
              <a:gd name="T4" fmla="*/ 64 w 152"/>
              <a:gd name="T5" fmla="*/ 168 h 192"/>
              <a:gd name="T6" fmla="*/ 96 w 152"/>
              <a:gd name="T7" fmla="*/ 80 h 192"/>
              <a:gd name="T8" fmla="*/ 132 w 152"/>
              <a:gd name="T9" fmla="*/ 60 h 192"/>
              <a:gd name="T10" fmla="*/ 152 w 152"/>
              <a:gd name="T11" fmla="*/ 24 h 192"/>
              <a:gd name="T12" fmla="*/ 148 w 152"/>
              <a:gd name="T13" fmla="*/ 8 h 192"/>
              <a:gd name="T14" fmla="*/ 136 w 152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>
              <a:gd name="T0" fmla="*/ 98 w 113"/>
              <a:gd name="T1" fmla="*/ 0 h 320"/>
              <a:gd name="T2" fmla="*/ 46 w 113"/>
              <a:gd name="T3" fmla="*/ 72 h 320"/>
              <a:gd name="T4" fmla="*/ 50 w 113"/>
              <a:gd name="T5" fmla="*/ 116 h 320"/>
              <a:gd name="T6" fmla="*/ 34 w 113"/>
              <a:gd name="T7" fmla="*/ 164 h 320"/>
              <a:gd name="T8" fmla="*/ 22 w 113"/>
              <a:gd name="T9" fmla="*/ 244 h 320"/>
              <a:gd name="T10" fmla="*/ 6 w 113"/>
              <a:gd name="T11" fmla="*/ 268 h 320"/>
              <a:gd name="T12" fmla="*/ 2 w 113"/>
              <a:gd name="T13" fmla="*/ 280 h 320"/>
              <a:gd name="T14" fmla="*/ 18 w 113"/>
              <a:gd name="T15" fmla="*/ 312 h 320"/>
              <a:gd name="T16" fmla="*/ 42 w 113"/>
              <a:gd name="T17" fmla="*/ 320 h 320"/>
              <a:gd name="T18" fmla="*/ 42 w 113"/>
              <a:gd name="T19" fmla="*/ 280 h 320"/>
              <a:gd name="T20" fmla="*/ 46 w 113"/>
              <a:gd name="T21" fmla="*/ 244 h 320"/>
              <a:gd name="T22" fmla="*/ 58 w 113"/>
              <a:gd name="T23" fmla="*/ 256 h 320"/>
              <a:gd name="T24" fmla="*/ 70 w 113"/>
              <a:gd name="T25" fmla="*/ 252 h 320"/>
              <a:gd name="T26" fmla="*/ 98 w 113"/>
              <a:gd name="T27" fmla="*/ 208 h 320"/>
              <a:gd name="T28" fmla="*/ 74 w 113"/>
              <a:gd name="T29" fmla="*/ 132 h 320"/>
              <a:gd name="T30" fmla="*/ 106 w 113"/>
              <a:gd name="T31" fmla="*/ 72 h 320"/>
              <a:gd name="T32" fmla="*/ 102 w 113"/>
              <a:gd name="T33" fmla="*/ 16 h 320"/>
              <a:gd name="T34" fmla="*/ 90 w 113"/>
              <a:gd name="T35" fmla="*/ 8 h 320"/>
              <a:gd name="T36" fmla="*/ 98 w 113"/>
              <a:gd name="T37" fmla="*/ 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7" name="Freeform 45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>
              <a:gd name="T0" fmla="*/ 73 w 109"/>
              <a:gd name="T1" fmla="*/ 0 h 172"/>
              <a:gd name="T2" fmla="*/ 13 w 109"/>
              <a:gd name="T3" fmla="*/ 16 h 172"/>
              <a:gd name="T4" fmla="*/ 5 w 109"/>
              <a:gd name="T5" fmla="*/ 40 h 172"/>
              <a:gd name="T6" fmla="*/ 21 w 109"/>
              <a:gd name="T7" fmla="*/ 64 h 172"/>
              <a:gd name="T8" fmla="*/ 53 w 109"/>
              <a:gd name="T9" fmla="*/ 132 h 172"/>
              <a:gd name="T10" fmla="*/ 85 w 109"/>
              <a:gd name="T11" fmla="*/ 172 h 172"/>
              <a:gd name="T12" fmla="*/ 93 w 109"/>
              <a:gd name="T13" fmla="*/ 148 h 172"/>
              <a:gd name="T14" fmla="*/ 109 w 109"/>
              <a:gd name="T15" fmla="*/ 124 h 172"/>
              <a:gd name="T16" fmla="*/ 89 w 109"/>
              <a:gd name="T17" fmla="*/ 32 h 172"/>
              <a:gd name="T18" fmla="*/ 85 w 109"/>
              <a:gd name="T19" fmla="*/ 4 h 172"/>
              <a:gd name="T20" fmla="*/ 73 w 109"/>
              <a:gd name="T21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8" name="Freeform 46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320 h 328"/>
              <a:gd name="T2" fmla="*/ 48 w 237"/>
              <a:gd name="T3" fmla="*/ 240 h 328"/>
              <a:gd name="T4" fmla="*/ 64 w 237"/>
              <a:gd name="T5" fmla="*/ 196 h 328"/>
              <a:gd name="T6" fmla="*/ 88 w 237"/>
              <a:gd name="T7" fmla="*/ 136 h 328"/>
              <a:gd name="T8" fmla="*/ 108 w 237"/>
              <a:gd name="T9" fmla="*/ 72 h 328"/>
              <a:gd name="T10" fmla="*/ 168 w 237"/>
              <a:gd name="T11" fmla="*/ 20 h 328"/>
              <a:gd name="T12" fmla="*/ 176 w 237"/>
              <a:gd name="T13" fmla="*/ 8 h 328"/>
              <a:gd name="T14" fmla="*/ 200 w 237"/>
              <a:gd name="T15" fmla="*/ 0 h 328"/>
              <a:gd name="T16" fmla="*/ 220 w 237"/>
              <a:gd name="T17" fmla="*/ 52 h 328"/>
              <a:gd name="T18" fmla="*/ 196 w 237"/>
              <a:gd name="T19" fmla="*/ 132 h 328"/>
              <a:gd name="T20" fmla="*/ 176 w 237"/>
              <a:gd name="T21" fmla="*/ 228 h 328"/>
              <a:gd name="T22" fmla="*/ 168 w 237"/>
              <a:gd name="T23" fmla="*/ 260 h 328"/>
              <a:gd name="T24" fmla="*/ 156 w 237"/>
              <a:gd name="T25" fmla="*/ 284 h 328"/>
              <a:gd name="T26" fmla="*/ 152 w 237"/>
              <a:gd name="T27" fmla="*/ 304 h 328"/>
              <a:gd name="T28" fmla="*/ 144 w 237"/>
              <a:gd name="T29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61" name="Oval 49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78" name="Text Box 66"/>
          <p:cNvSpPr txBox="1">
            <a:spLocks noChangeArrowheads="1"/>
          </p:cNvSpPr>
          <p:nvPr/>
        </p:nvSpPr>
        <p:spPr bwMode="auto">
          <a:xfrm>
            <a:off x="1689100" y="1260475"/>
            <a:ext cx="17684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 </a:t>
            </a: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Mer Méditerranéenne</a:t>
            </a:r>
          </a:p>
        </p:txBody>
      </p:sp>
      <p:sp>
        <p:nvSpPr>
          <p:cNvPr id="218179" name="Oval 67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2019300" y="5549900"/>
            <a:ext cx="1181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 </a:t>
            </a: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Golfe                    d</a:t>
            </a:r>
            <a:r>
              <a:rPr lang="ja-JP" alt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Aqabie</a:t>
            </a:r>
          </a:p>
        </p:txBody>
      </p:sp>
      <p:sp>
        <p:nvSpPr>
          <p:cNvPr id="218195" name="Text Box 83"/>
          <p:cNvSpPr txBox="1">
            <a:spLocks noChangeArrowheads="1"/>
          </p:cNvSpPr>
          <p:nvPr/>
        </p:nvSpPr>
        <p:spPr bwMode="auto">
          <a:xfrm>
            <a:off x="4406900" y="44196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JOURDAIN</a:t>
            </a: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EGYPTE</a:t>
            </a:r>
          </a:p>
        </p:txBody>
      </p:sp>
      <p:sp>
        <p:nvSpPr>
          <p:cNvPr id="218198" name="Text Box 86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IRAK</a:t>
            </a:r>
          </a:p>
        </p:txBody>
      </p:sp>
      <p:sp>
        <p:nvSpPr>
          <p:cNvPr id="218199" name="Text Box 87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SYRIE</a:t>
            </a:r>
          </a:p>
        </p:txBody>
      </p:sp>
      <p:sp>
        <p:nvSpPr>
          <p:cNvPr id="218200" name="Text Box 88"/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LIBAN</a:t>
            </a:r>
          </a:p>
        </p:txBody>
      </p:sp>
      <p:sp>
        <p:nvSpPr>
          <p:cNvPr id="218202" name="Line 90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03" name="Text Box 91"/>
          <p:cNvSpPr txBox="1">
            <a:spLocks noChangeArrowheads="1"/>
          </p:cNvSpPr>
          <p:nvPr/>
        </p:nvSpPr>
        <p:spPr bwMode="auto">
          <a:xfrm>
            <a:off x="6375400" y="4699000"/>
            <a:ext cx="1460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ARABIE SAOUDITE</a:t>
            </a: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AMMAN</a:t>
            </a:r>
          </a:p>
        </p:txBody>
      </p:sp>
      <p:sp>
        <p:nvSpPr>
          <p:cNvPr id="218234" name="Line 122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5" name="Line 123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6" name="Line 124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7" name="Line 125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8" name="Line 126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9" name="Line 127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0" name="Line 128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1" name="Line 129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2" name="Line 130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3" name="Line 131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4" name="Line 132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5" name="Line 133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6" name="Line 134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7" name="Freeform 135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>
              <a:gd name="T0" fmla="*/ 102 w 126"/>
              <a:gd name="T1" fmla="*/ 0 h 940"/>
              <a:gd name="T2" fmla="*/ 126 w 126"/>
              <a:gd name="T3" fmla="*/ 40 h 940"/>
              <a:gd name="T4" fmla="*/ 114 w 126"/>
              <a:gd name="T5" fmla="*/ 80 h 940"/>
              <a:gd name="T6" fmla="*/ 78 w 126"/>
              <a:gd name="T7" fmla="*/ 224 h 940"/>
              <a:gd name="T8" fmla="*/ 102 w 126"/>
              <a:gd name="T9" fmla="*/ 336 h 940"/>
              <a:gd name="T10" fmla="*/ 58 w 126"/>
              <a:gd name="T11" fmla="*/ 432 h 940"/>
              <a:gd name="T12" fmla="*/ 50 w 126"/>
              <a:gd name="T13" fmla="*/ 468 h 940"/>
              <a:gd name="T14" fmla="*/ 26 w 126"/>
              <a:gd name="T15" fmla="*/ 512 h 940"/>
              <a:gd name="T16" fmla="*/ 30 w 126"/>
              <a:gd name="T17" fmla="*/ 560 h 940"/>
              <a:gd name="T18" fmla="*/ 18 w 126"/>
              <a:gd name="T19" fmla="*/ 640 h 940"/>
              <a:gd name="T20" fmla="*/ 46 w 126"/>
              <a:gd name="T21" fmla="*/ 680 h 940"/>
              <a:gd name="T22" fmla="*/ 34 w 126"/>
              <a:gd name="T23" fmla="*/ 740 h 940"/>
              <a:gd name="T24" fmla="*/ 34 w 126"/>
              <a:gd name="T25" fmla="*/ 784 h 940"/>
              <a:gd name="T26" fmla="*/ 26 w 126"/>
              <a:gd name="T27" fmla="*/ 808 h 940"/>
              <a:gd name="T28" fmla="*/ 18 w 126"/>
              <a:gd name="T29" fmla="*/ 888 h 940"/>
              <a:gd name="T30" fmla="*/ 2 w 126"/>
              <a:gd name="T31" fmla="*/ 912 h 940"/>
              <a:gd name="T32" fmla="*/ 6 w 126"/>
              <a:gd name="T33" fmla="*/ 940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8" name="Freeform 136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9" name="Freeform 137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18311" name="Group 199"/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/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11338" name="Group 196"/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307" name="Freeform 195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grpSp>
        <p:nvGrpSpPr>
          <p:cNvPr id="11306" name="Group 167"/>
          <p:cNvGrpSpPr>
            <a:grpSpLocks/>
          </p:cNvGrpSpPr>
          <p:nvPr/>
        </p:nvGrpSpPr>
        <p:grpSpPr bwMode="auto">
          <a:xfrm>
            <a:off x="1816100" y="1857375"/>
            <a:ext cx="2933700" cy="3906838"/>
            <a:chOff x="1128" y="1176"/>
            <a:chExt cx="1848" cy="2461"/>
          </a:xfrm>
        </p:grpSpPr>
        <p:sp>
          <p:nvSpPr>
            <p:cNvPr id="218280" name="Text Box 16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rPr>
                <a:t>J</a:t>
              </a:r>
              <a:r>
                <a:rPr lang="en-US" sz="1200" b="1" i="0">
                  <a:solidFill>
                    <a:srgbClr val="FFFF00"/>
                  </a:solidFill>
                  <a:latin typeface="Helvetica" charset="0"/>
                  <a:cs typeface="+mn-cs"/>
                </a:rPr>
                <a:t>é</a:t>
              </a:r>
              <a:r>
                <a: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rPr>
                <a:t>richo</a:t>
              </a:r>
            </a:p>
          </p:txBody>
        </p:sp>
        <p:grpSp>
          <p:nvGrpSpPr>
            <p:cNvPr id="11312" name="Group 169"/>
            <p:cNvGrpSpPr>
              <a:grpSpLocks/>
            </p:cNvGrpSpPr>
            <p:nvPr/>
          </p:nvGrpSpPr>
          <p:grpSpPr bwMode="auto">
            <a:xfrm>
              <a:off x="1128" y="1176"/>
              <a:ext cx="1848" cy="2461"/>
              <a:chOff x="1128" y="1176"/>
              <a:chExt cx="1848" cy="2461"/>
            </a:xfrm>
          </p:grpSpPr>
          <p:sp>
            <p:nvSpPr>
              <p:cNvPr id="218282" name="Oval 17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83" name="Oval 17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84" name="Text Box 17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charset="0"/>
                    <a:cs typeface="+mn-cs"/>
                  </a:rPr>
                  <a:t> </a:t>
                </a: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Mer Morte</a:t>
                </a:r>
                <a:endParaRPr lang="en-US" sz="140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  <a:cs typeface="+mn-cs"/>
                </a:endParaRPr>
              </a:p>
            </p:txBody>
          </p:sp>
          <p:sp>
            <p:nvSpPr>
              <p:cNvPr id="218285" name="Text Box 17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Hebron</a:t>
                </a:r>
              </a:p>
            </p:txBody>
          </p:sp>
          <p:sp>
            <p:nvSpPr>
              <p:cNvPr id="218286" name="Text Box 174"/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 Mer de Galilée</a:t>
                </a:r>
              </a:p>
            </p:txBody>
          </p:sp>
          <p:sp>
            <p:nvSpPr>
              <p:cNvPr id="218287" name="Text Box 17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Eilat</a:t>
                </a:r>
              </a:p>
            </p:txBody>
          </p:sp>
          <p:sp>
            <p:nvSpPr>
              <p:cNvPr id="218288" name="Text Box 176"/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Al</a:t>
                </a:r>
                <a:r>
                  <a:rPr lang="ja-JP" alt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cs typeface="+mn-cs"/>
                  </a:rPr>
                  <a:t>’</a:t>
                </a: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 Aqaba</a:t>
                </a:r>
              </a:p>
            </p:txBody>
          </p:sp>
          <p:sp>
            <p:nvSpPr>
              <p:cNvPr id="218289" name="Oval 17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0" name="Oval 17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1" name="Oval 17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2" name="Oval 18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3" name="Oval 18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4" name="Oval 18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5" name="Oval 18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6" name="Oval 18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7" name="Text Box 18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Haifa</a:t>
                </a:r>
              </a:p>
            </p:txBody>
          </p:sp>
          <p:sp>
            <p:nvSpPr>
              <p:cNvPr id="218298" name="Text Box 18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Nazaret</a:t>
                </a:r>
              </a:p>
            </p:txBody>
          </p:sp>
          <p:sp>
            <p:nvSpPr>
              <p:cNvPr id="218299" name="Text Box 18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Netanya</a:t>
                </a:r>
              </a:p>
            </p:txBody>
          </p:sp>
          <p:sp>
            <p:nvSpPr>
              <p:cNvPr id="218300" name="Text Box 188"/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Tel Aviv-Jaffa</a:t>
                </a:r>
              </a:p>
            </p:txBody>
          </p:sp>
          <p:sp>
            <p:nvSpPr>
              <p:cNvPr id="218301" name="Text Box 18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400" b="1" i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JÉRU</a:t>
                </a:r>
                <a:r>
                  <a:rPr lang="en-US" sz="14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SALEM</a:t>
                </a:r>
              </a:p>
            </p:txBody>
          </p:sp>
          <p:sp>
            <p:nvSpPr>
              <p:cNvPr id="218302" name="Text Box 19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Bee</a:t>
                </a:r>
                <a:r>
                  <a:rPr lang="en-US" sz="1200" b="1" i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r Sch</a:t>
                </a:r>
                <a:r>
                  <a:rPr lang="en-US" altLang="ko-KR" sz="1200" b="1" i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é</a:t>
                </a:r>
                <a:r>
                  <a:rPr lang="en-US" sz="1200" b="1" i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ba</a:t>
                </a:r>
              </a:p>
            </p:txBody>
          </p:sp>
          <p:sp>
            <p:nvSpPr>
              <p:cNvPr id="218303" name="Text Box 191"/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Gaza</a:t>
                </a:r>
              </a:p>
            </p:txBody>
          </p:sp>
          <p:sp>
            <p:nvSpPr>
              <p:cNvPr id="218304" name="Text Box 19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AF2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600" b="1" i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cs typeface="+mn-cs"/>
                  </a:rPr>
                  <a:t>ISRAEL</a:t>
                </a:r>
              </a:p>
            </p:txBody>
          </p:sp>
          <p:sp>
            <p:nvSpPr>
              <p:cNvPr id="218305" name="Oval 19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sp>
        <p:nvSpPr>
          <p:cNvPr id="218210" name="Oval 98"/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312" name="Text Box 20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18317" name="Rectangle 205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04</a:t>
            </a:r>
          </a:p>
        </p:txBody>
      </p:sp>
      <p:sp>
        <p:nvSpPr>
          <p:cNvPr id="218319" name="Text Box 207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4711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2020888" y="992188"/>
            <a:ext cx="1212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7132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713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5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7136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7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8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7139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0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7141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2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3" name="Rectangle 39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47144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5" name="Rectangle 41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47146" name="Oval 4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7" name="Rectangle 4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47148" name="AutoShape 4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9" name="AutoShape 4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50" name="Line 4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51" name="Rectangle 4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47152" name="Rectangle 4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7153" name="Rectangle 4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7154" name="Oval 50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55" name="Rectangle 51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7157" name="Oval 53"/>
          <p:cNvSpPr>
            <a:spLocks noChangeArrowheads="1"/>
          </p:cNvSpPr>
          <p:nvPr/>
        </p:nvSpPr>
        <p:spPr bwMode="auto">
          <a:xfrm>
            <a:off x="1500188" y="39084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58" name="Oval 54"/>
          <p:cNvSpPr>
            <a:spLocks noChangeArrowheads="1"/>
          </p:cNvSpPr>
          <p:nvPr/>
        </p:nvSpPr>
        <p:spPr bwMode="auto">
          <a:xfrm>
            <a:off x="2720975" y="50323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59" name="Oval 55"/>
          <p:cNvSpPr>
            <a:spLocks noChangeArrowheads="1"/>
          </p:cNvSpPr>
          <p:nvPr/>
        </p:nvSpPr>
        <p:spPr bwMode="auto">
          <a:xfrm>
            <a:off x="2625725" y="4300538"/>
            <a:ext cx="728663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60" name="Oval 56"/>
          <p:cNvSpPr>
            <a:spLocks noChangeArrowheads="1"/>
          </p:cNvSpPr>
          <p:nvPr/>
        </p:nvSpPr>
        <p:spPr bwMode="auto">
          <a:xfrm>
            <a:off x="2663825" y="29876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61" name="Oval 57"/>
          <p:cNvSpPr>
            <a:spLocks noChangeArrowheads="1"/>
          </p:cNvSpPr>
          <p:nvPr/>
        </p:nvSpPr>
        <p:spPr bwMode="auto">
          <a:xfrm>
            <a:off x="2625725" y="247015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62" name="Oval 58"/>
          <p:cNvSpPr>
            <a:spLocks noChangeArrowheads="1"/>
          </p:cNvSpPr>
          <p:nvPr/>
        </p:nvSpPr>
        <p:spPr bwMode="auto">
          <a:xfrm>
            <a:off x="3236913" y="293211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47167" name="Group 63"/>
          <p:cNvGrpSpPr>
            <a:grpSpLocks/>
          </p:cNvGrpSpPr>
          <p:nvPr/>
        </p:nvGrpSpPr>
        <p:grpSpPr bwMode="auto">
          <a:xfrm>
            <a:off x="5181600" y="1371600"/>
            <a:ext cx="2819400" cy="3551238"/>
            <a:chOff x="3264" y="864"/>
            <a:chExt cx="1776" cy="2237"/>
          </a:xfrm>
        </p:grpSpPr>
        <p:sp>
          <p:nvSpPr>
            <p:cNvPr id="47163" name="Oval 59"/>
            <p:cNvSpPr>
              <a:spLocks noChangeArrowheads="1"/>
            </p:cNvSpPr>
            <p:nvPr/>
          </p:nvSpPr>
          <p:spPr bwMode="auto">
            <a:xfrm>
              <a:off x="4128" y="2640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64" name="Oval 60"/>
            <p:cNvSpPr>
              <a:spLocks noChangeArrowheads="1"/>
            </p:cNvSpPr>
            <p:nvPr/>
          </p:nvSpPr>
          <p:spPr bwMode="auto">
            <a:xfrm>
              <a:off x="3456" y="1728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65" name="Oval 61"/>
            <p:cNvSpPr>
              <a:spLocks noChangeArrowheads="1"/>
            </p:cNvSpPr>
            <p:nvPr/>
          </p:nvSpPr>
          <p:spPr bwMode="auto">
            <a:xfrm>
              <a:off x="3264" y="1056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66" name="Oval 62"/>
            <p:cNvSpPr>
              <a:spLocks noChangeArrowheads="1"/>
            </p:cNvSpPr>
            <p:nvPr/>
          </p:nvSpPr>
          <p:spPr bwMode="auto">
            <a:xfrm>
              <a:off x="4272" y="864"/>
              <a:ext cx="768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7168" name="Text Box 64"/>
          <p:cNvSpPr txBox="1">
            <a:spLocks noChangeArrowheads="1"/>
          </p:cNvSpPr>
          <p:nvPr/>
        </p:nvSpPr>
        <p:spPr bwMode="auto">
          <a:xfrm>
            <a:off x="1230313" y="2036763"/>
            <a:ext cx="7575550" cy="490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9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10     </a:t>
            </a:r>
            <a:r>
              <a:rPr lang="en-US" sz="7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Emplacements de Terre</a:t>
            </a:r>
          </a:p>
        </p:txBody>
      </p:sp>
      <p:sp>
        <p:nvSpPr>
          <p:cNvPr id="47169" name="Text Box 6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7174" name="Rectangle 70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40</a:t>
            </a:r>
          </a:p>
        </p:txBody>
      </p:sp>
      <p:sp>
        <p:nvSpPr>
          <p:cNvPr id="47175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2</a:t>
            </a:r>
          </a:p>
        </p:txBody>
      </p:sp>
      <p:sp>
        <p:nvSpPr>
          <p:cNvPr id="47176" name="Text Box 72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47177" name="Rectangle 73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68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577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3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3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45773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3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45773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4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4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4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45774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457744" name="Rectangle 16"/>
          <p:cNvSpPr>
            <a:spLocks noChangeArrowheads="1"/>
          </p:cNvSpPr>
          <p:nvPr/>
        </p:nvSpPr>
        <p:spPr bwMode="auto">
          <a:xfrm>
            <a:off x="2020888" y="992188"/>
            <a:ext cx="11477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45774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47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4577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4577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50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5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5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5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5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45775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5775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57757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57758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57759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60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57761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62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57763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64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65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57766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67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57768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69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70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71" name="Rectangle 43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457772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73" name="Rectangle 4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457774" name="Line 4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75" name="Oval 4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76" name="Oval 4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77" name="Text Box 4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457778" name="Rectangle 5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457780" name="Text Box 52"/>
          <p:cNvSpPr txBox="1">
            <a:spLocks noChangeArrowheads="1"/>
          </p:cNvSpPr>
          <p:nvPr/>
        </p:nvSpPr>
        <p:spPr bwMode="auto">
          <a:xfrm>
            <a:off x="2016125" y="52388"/>
            <a:ext cx="56197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400" b="1" i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Judges 20:1;  2 Sam 17:11;  1 Kings 4:25</a:t>
            </a:r>
          </a:p>
        </p:txBody>
      </p:sp>
      <p:sp>
        <p:nvSpPr>
          <p:cNvPr id="457786" name="Oval 58"/>
          <p:cNvSpPr>
            <a:spLocks noChangeArrowheads="1"/>
          </p:cNvSpPr>
          <p:nvPr/>
        </p:nvSpPr>
        <p:spPr bwMode="auto">
          <a:xfrm>
            <a:off x="1614488" y="-3175"/>
            <a:ext cx="4741862" cy="409575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87" name="Text Box 5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57788" name="Rectangle 60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41</a:t>
            </a:r>
          </a:p>
        </p:txBody>
      </p:sp>
      <p:sp>
        <p:nvSpPr>
          <p:cNvPr id="457789" name="Text Box 61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457790" name="Rectangle 62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457791" name="Text Box 6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3</a:t>
            </a:r>
          </a:p>
        </p:txBody>
      </p:sp>
      <p:sp>
        <p:nvSpPr>
          <p:cNvPr id="457804" name="AutoShape 76"/>
          <p:cNvSpPr>
            <a:spLocks noChangeArrowheads="1"/>
          </p:cNvSpPr>
          <p:nvPr/>
        </p:nvSpPr>
        <p:spPr bwMode="auto">
          <a:xfrm rot="-3349850">
            <a:off x="2447131" y="3356769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457805" name="Line 77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806" name="Line 78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87100" name="Group 79"/>
          <p:cNvGrpSpPr>
            <a:grpSpLocks/>
          </p:cNvGrpSpPr>
          <p:nvPr/>
        </p:nvGrpSpPr>
        <p:grpSpPr bwMode="auto">
          <a:xfrm>
            <a:off x="1614488" y="768350"/>
            <a:ext cx="808037" cy="3687763"/>
            <a:chOff x="1017" y="484"/>
            <a:chExt cx="509" cy="2323"/>
          </a:xfrm>
        </p:grpSpPr>
        <p:sp>
          <p:nvSpPr>
            <p:cNvPr id="457808" name="Oval 80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57809" name="Rectangle 81"/>
            <p:cNvSpPr>
              <a:spLocks noChangeArrowheads="1"/>
            </p:cNvSpPr>
            <p:nvPr/>
          </p:nvSpPr>
          <p:spPr bwMode="auto">
            <a:xfrm rot="18000000">
              <a:off x="144" y="1443"/>
              <a:ext cx="2323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cs typeface="+mn-cs"/>
                </a:rPr>
                <a:t>LA TERRE</a:t>
              </a:r>
            </a:p>
          </p:txBody>
        </p:sp>
      </p:grpSp>
      <p:grpSp>
        <p:nvGrpSpPr>
          <p:cNvPr id="457810" name="Group 82"/>
          <p:cNvGrpSpPr>
            <a:grpSpLocks/>
          </p:cNvGrpSpPr>
          <p:nvPr/>
        </p:nvGrpSpPr>
        <p:grpSpPr bwMode="auto">
          <a:xfrm>
            <a:off x="3343275" y="2208213"/>
            <a:ext cx="5021263" cy="4657725"/>
            <a:chOff x="2448" y="2208"/>
            <a:chExt cx="1584" cy="2934"/>
          </a:xfrm>
        </p:grpSpPr>
        <p:sp>
          <p:nvSpPr>
            <p:cNvPr id="457811" name="Text Box 83"/>
            <p:cNvSpPr txBox="1">
              <a:spLocks noChangeArrowheads="1"/>
            </p:cNvSpPr>
            <p:nvPr/>
          </p:nvSpPr>
          <p:spPr bwMode="auto">
            <a:xfrm>
              <a:off x="2448" y="2304"/>
              <a:ext cx="1584" cy="28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endPara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ja-JP" alt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“</a:t>
              </a: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cs typeface="+mn-cs"/>
                </a:rPr>
                <a:t>DE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cs typeface="+mn-cs"/>
                </a:rPr>
                <a:t>DAN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altLang="ko-KR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ea typeface="Gulim" charset="0"/>
                  <a:cs typeface="Gulim" charset="0"/>
                </a:rPr>
                <a:t>À</a:t>
              </a:r>
              <a:r>
                <a:rPr lang="en-US" altLang="ko-KR" sz="44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ea typeface="Gulim" charset="0"/>
                  <a:cs typeface="Gulim" charset="0"/>
                </a:rPr>
                <a:t> </a:t>
              </a:r>
              <a:endPara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cs typeface="+mn-cs"/>
                </a:rPr>
                <a:t>BEER SCH</a:t>
              </a:r>
              <a:r>
                <a:rPr lang="en-US" altLang="ko-KR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ea typeface="Gulim" charset="0"/>
                  <a:cs typeface="Gulim" charset="0"/>
                </a:rPr>
                <a:t>ÉBA</a:t>
              </a:r>
              <a:r>
                <a:rPr lang="ja-JP" alt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”</a:t>
              </a: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cs typeface="+mn-cs"/>
                </a:rPr>
                <a:t/>
              </a:r>
              <a:b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cs typeface="+mn-cs"/>
                </a:rPr>
              </a:br>
              <a:endPara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endParaRPr>
            </a:p>
          </p:txBody>
        </p:sp>
        <p:sp>
          <p:nvSpPr>
            <p:cNvPr id="457812" name="AutoShape 84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FFFF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57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7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457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7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7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7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7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80" grpId="0" autoUpdateAnimBg="0"/>
      <p:bldP spid="457786" grpId="0" animBg="1"/>
      <p:bldP spid="457804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5121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2020888" y="992188"/>
            <a:ext cx="1266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20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2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5123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40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5124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42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3167063" y="3538538"/>
            <a:ext cx="4221162" cy="23145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ja-JP" altLang="en-US" sz="35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35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LA SCÈNE 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sz="35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</a:t>
            </a:r>
            <a:r>
              <a:rPr lang="ja-JP" altLang="en-US" sz="35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35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ACTION!</a:t>
            </a:r>
            <a:r>
              <a:rPr lang="ja-JP" altLang="en-US" sz="35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35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51246" name="Text Box 4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51251" name="Rectangle 51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42</a:t>
            </a:r>
          </a:p>
        </p:txBody>
      </p:sp>
      <p:sp>
        <p:nvSpPr>
          <p:cNvPr id="51252" name="Text Box 52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51253" name="Rectangle 53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4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6035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8603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2100263" y="2682875"/>
            <a:ext cx="6311900" cy="1920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MAINTENANT…                   POUR UNE REVUE RAPIDE...</a:t>
            </a:r>
          </a:p>
        </p:txBody>
      </p:sp>
      <p:sp>
        <p:nvSpPr>
          <p:cNvPr id="86062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86068" name="Rectangle 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43</a:t>
            </a:r>
          </a:p>
        </p:txBody>
      </p:sp>
      <p:sp>
        <p:nvSpPr>
          <p:cNvPr id="86069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86070" name="Rectangle 54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50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87057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44</a:t>
            </a:r>
          </a:p>
        </p:txBody>
      </p:sp>
      <p:sp>
        <p:nvSpPr>
          <p:cNvPr id="87058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87059" name="Rectangle 19"/>
          <p:cNvSpPr>
            <a:spLocks noChangeArrowheads="1"/>
          </p:cNvSpPr>
          <p:nvPr/>
        </p:nvSpPr>
        <p:spPr bwMode="auto">
          <a:xfrm>
            <a:off x="7175500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7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45</a:t>
            </a:r>
          </a:p>
        </p:txBody>
      </p:sp>
      <p:sp>
        <p:nvSpPr>
          <p:cNvPr id="89106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89107" name="Rectangle 19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9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21505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46</a:t>
            </a:r>
          </a:p>
        </p:txBody>
      </p:sp>
      <p:sp>
        <p:nvSpPr>
          <p:cNvPr id="215058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15059" name="Rectangle 19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22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25" name="Text Box 1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47</a:t>
            </a:r>
          </a:p>
        </p:txBody>
      </p:sp>
      <p:sp>
        <p:nvSpPr>
          <p:cNvPr id="90131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0132" name="Rectangle 20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2112963" y="1214438"/>
            <a:ext cx="15525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2006600" y="1128713"/>
            <a:ext cx="1389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7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48</a:t>
            </a:r>
          </a:p>
        </p:txBody>
      </p:sp>
      <p:sp>
        <p:nvSpPr>
          <p:cNvPr id="93205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3206" name="Rectangle 22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7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2020888" y="992188"/>
            <a:ext cx="142240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94221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94220" name="Oval 12"/>
          <p:cNvSpPr>
            <a:spLocks noChangeArrowheads="1"/>
          </p:cNvSpPr>
          <p:nvPr/>
        </p:nvSpPr>
        <p:spPr bwMode="auto">
          <a:xfrm>
            <a:off x="4513263" y="2538413"/>
            <a:ext cx="881062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4229" name="Rectangle 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49</a:t>
            </a:r>
          </a:p>
        </p:txBody>
      </p:sp>
      <p:sp>
        <p:nvSpPr>
          <p:cNvPr id="94230" name="Text Box 2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4231" name="Rectangle 23"/>
          <p:cNvSpPr>
            <a:spLocks noChangeArrowheads="1"/>
          </p:cNvSpPr>
          <p:nvPr/>
        </p:nvSpPr>
        <p:spPr bwMode="auto">
          <a:xfrm>
            <a:off x="7172325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7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20788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8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20788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8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020888" y="992188"/>
            <a:ext cx="12779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8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1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20789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207899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207901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207902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04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207906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207909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207911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207913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07915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9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20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21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22" name="Freeform 50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07923" name="Group 51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07924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07925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07926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07927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07928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29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30" name="Text Box 58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07933" name="Text Box 6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8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00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05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07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0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2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38" name="Rectangle 66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05</a:t>
            </a:r>
          </a:p>
        </p:txBody>
      </p:sp>
      <p:sp>
        <p:nvSpPr>
          <p:cNvPr id="207939" name="Text Box 67"/>
          <p:cNvSpPr txBox="1">
            <a:spLocks noChangeArrowheads="1"/>
          </p:cNvSpPr>
          <p:nvPr/>
        </p:nvSpPr>
        <p:spPr bwMode="auto">
          <a:xfrm>
            <a:off x="3525838" y="4711700"/>
            <a:ext cx="3962400" cy="12255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LES RAISONS D</a:t>
            </a:r>
            <a:r>
              <a:rPr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UNE CARTE!</a:t>
            </a:r>
          </a:p>
        </p:txBody>
      </p:sp>
      <p:sp>
        <p:nvSpPr>
          <p:cNvPr id="207940" name="Text Box 68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07941" name="Rectangle 69"/>
          <p:cNvSpPr>
            <a:spLocks noChangeArrowheads="1"/>
          </p:cNvSpPr>
          <p:nvPr/>
        </p:nvSpPr>
        <p:spPr bwMode="auto">
          <a:xfrm>
            <a:off x="7175500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207942" name="Text Box 70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0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0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0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0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20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0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0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20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39" grpId="0" build="p" autoUpdateAnimBg="0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2020888" y="992188"/>
            <a:ext cx="15938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96269" name="Oval 13"/>
          <p:cNvSpPr>
            <a:spLocks noChangeArrowheads="1"/>
          </p:cNvSpPr>
          <p:nvPr/>
        </p:nvSpPr>
        <p:spPr bwMode="auto">
          <a:xfrm>
            <a:off x="7137400" y="5111750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70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71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96273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6278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50</a:t>
            </a:r>
          </a:p>
        </p:txBody>
      </p:sp>
      <p:sp>
        <p:nvSpPr>
          <p:cNvPr id="96279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6280" name="Rectangle 24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2550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2551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2552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2553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2554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2555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2556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492557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255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492559" name="Rectangle 15"/>
          <p:cNvSpPr>
            <a:spLocks noChangeArrowheads="1"/>
          </p:cNvSpPr>
          <p:nvPr/>
        </p:nvSpPr>
        <p:spPr bwMode="auto">
          <a:xfrm>
            <a:off x="2020888" y="935038"/>
            <a:ext cx="965200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49256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2561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492562" name="Text Box 18"/>
          <p:cNvSpPr txBox="1">
            <a:spLocks noChangeArrowheads="1"/>
          </p:cNvSpPr>
          <p:nvPr/>
        </p:nvSpPr>
        <p:spPr bwMode="auto">
          <a:xfrm>
            <a:off x="1301750" y="1333500"/>
            <a:ext cx="49530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(MER M</a:t>
            </a: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É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DITERRAN</a:t>
            </a: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É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ENE)</a:t>
            </a:r>
          </a:p>
        </p:txBody>
      </p:sp>
      <p:sp>
        <p:nvSpPr>
          <p:cNvPr id="492563" name="Text Box 19"/>
          <p:cNvSpPr txBox="1">
            <a:spLocks noChangeArrowheads="1"/>
          </p:cNvSpPr>
          <p:nvPr/>
        </p:nvSpPr>
        <p:spPr bwMode="auto">
          <a:xfrm>
            <a:off x="3141663" y="3444875"/>
            <a:ext cx="49530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(RIVI</a:t>
            </a:r>
            <a:r>
              <a:rPr lang="en-US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RE EUPHRATE)</a:t>
            </a:r>
          </a:p>
        </p:txBody>
      </p:sp>
      <p:sp>
        <p:nvSpPr>
          <p:cNvPr id="492564" name="Text Box 20"/>
          <p:cNvSpPr txBox="1">
            <a:spLocks noChangeArrowheads="1"/>
          </p:cNvSpPr>
          <p:nvPr/>
        </p:nvSpPr>
        <p:spPr bwMode="auto">
          <a:xfrm>
            <a:off x="4806950" y="5691188"/>
            <a:ext cx="4094163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(GOLFE PERSIQUE)</a:t>
            </a:r>
          </a:p>
        </p:txBody>
      </p:sp>
      <p:sp>
        <p:nvSpPr>
          <p:cNvPr id="492565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92566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16</a:t>
            </a:r>
          </a:p>
        </p:txBody>
      </p:sp>
      <p:sp>
        <p:nvSpPr>
          <p:cNvPr id="492567" name="Text Box 23"/>
          <p:cNvSpPr txBox="1">
            <a:spLocks noChangeArrowheads="1"/>
          </p:cNvSpPr>
          <p:nvPr/>
        </p:nvSpPr>
        <p:spPr bwMode="auto">
          <a:xfrm>
            <a:off x="8731250" y="63976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2</a:t>
            </a:r>
          </a:p>
        </p:txBody>
      </p:sp>
      <p:sp>
        <p:nvSpPr>
          <p:cNvPr id="492568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492569" name="Rectangle 25"/>
          <p:cNvSpPr>
            <a:spLocks noChangeArrowheads="1"/>
          </p:cNvSpPr>
          <p:nvPr/>
        </p:nvSpPr>
        <p:spPr bwMode="auto">
          <a:xfrm>
            <a:off x="7175500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62" grpId="0"/>
      <p:bldP spid="492563" grpId="0" autoUpdateAnimBg="0"/>
      <p:bldP spid="492564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90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2020888" y="992188"/>
            <a:ext cx="13303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9729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96" name="Oval 16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98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52</a:t>
            </a:r>
          </a:p>
        </p:txBody>
      </p:sp>
      <p:sp>
        <p:nvSpPr>
          <p:cNvPr id="97304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7305" name="Rectangle 25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4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2020888" y="992188"/>
            <a:ext cx="143510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9831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2516188" y="5640388"/>
            <a:ext cx="871537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98321" name="Oval 17"/>
          <p:cNvSpPr>
            <a:spLocks noChangeArrowheads="1"/>
          </p:cNvSpPr>
          <p:nvPr/>
        </p:nvSpPr>
        <p:spPr bwMode="auto">
          <a:xfrm>
            <a:off x="2465388" y="55435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23" name="Text Box 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8328" name="Rectangle 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53</a:t>
            </a:r>
          </a:p>
        </p:txBody>
      </p:sp>
      <p:sp>
        <p:nvSpPr>
          <p:cNvPr id="98329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8330" name="Rectangle 26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4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8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020888" y="992188"/>
            <a:ext cx="11604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99343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99345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46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47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48" name="Oval 20"/>
          <p:cNvSpPr>
            <a:spLocks noChangeArrowheads="1"/>
          </p:cNvSpPr>
          <p:nvPr/>
        </p:nvSpPr>
        <p:spPr bwMode="auto">
          <a:xfrm>
            <a:off x="2751138" y="2303463"/>
            <a:ext cx="1066800" cy="23193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50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54</a:t>
            </a:r>
          </a:p>
        </p:txBody>
      </p:sp>
      <p:sp>
        <p:nvSpPr>
          <p:cNvPr id="99356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9357" name="Rectangle 29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58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2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00365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00366" name="Rectangle 14"/>
          <p:cNvSpPr>
            <a:spLocks noChangeArrowheads="1"/>
          </p:cNvSpPr>
          <p:nvPr/>
        </p:nvSpPr>
        <p:spPr bwMode="auto">
          <a:xfrm>
            <a:off x="2020888" y="992188"/>
            <a:ext cx="12144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00367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8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00369" name="Oval 17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70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71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72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74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00379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55</a:t>
            </a:r>
          </a:p>
        </p:txBody>
      </p:sp>
      <p:sp>
        <p:nvSpPr>
          <p:cNvPr id="100380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00381" name="Rectangle 29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6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01390" name="Rectangle 14"/>
          <p:cNvSpPr>
            <a:spLocks noChangeArrowheads="1"/>
          </p:cNvSpPr>
          <p:nvPr/>
        </p:nvSpPr>
        <p:spPr bwMode="auto">
          <a:xfrm>
            <a:off x="2020888" y="992188"/>
            <a:ext cx="12001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0139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9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01393" name="Oval 17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9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9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9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98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01403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56</a:t>
            </a:r>
          </a:p>
        </p:txBody>
      </p:sp>
      <p:sp>
        <p:nvSpPr>
          <p:cNvPr id="101404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01405" name="Rectangle 29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10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2020888" y="992188"/>
            <a:ext cx="11747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0241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02417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18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19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20" name="Rectangle 20"/>
          <p:cNvSpPr>
            <a:spLocks noChangeArrowheads="1"/>
          </p:cNvSpPr>
          <p:nvPr/>
        </p:nvSpPr>
        <p:spPr bwMode="auto">
          <a:xfrm>
            <a:off x="3370263" y="2382838"/>
            <a:ext cx="13525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02421" name="Oval 21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23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02428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57</a:t>
            </a:r>
          </a:p>
        </p:txBody>
      </p:sp>
      <p:sp>
        <p:nvSpPr>
          <p:cNvPr id="102429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02430" name="Rectangle 30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4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0343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0343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03438" name="Rectangle 14"/>
          <p:cNvSpPr>
            <a:spLocks noChangeArrowheads="1"/>
          </p:cNvSpPr>
          <p:nvPr/>
        </p:nvSpPr>
        <p:spPr bwMode="auto">
          <a:xfrm>
            <a:off x="2020888" y="992188"/>
            <a:ext cx="1122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0343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40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03441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42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43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44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03445" name="Rectangle 21"/>
          <p:cNvSpPr>
            <a:spLocks noChangeArrowheads="1"/>
          </p:cNvSpPr>
          <p:nvPr/>
        </p:nvSpPr>
        <p:spPr bwMode="auto">
          <a:xfrm>
            <a:off x="2482850" y="3613150"/>
            <a:ext cx="1169988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03446" name="Oval 22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48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03453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58</a:t>
            </a:r>
          </a:p>
        </p:txBody>
      </p:sp>
      <p:sp>
        <p:nvSpPr>
          <p:cNvPr id="103454" name="Text Box 3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03455" name="Rectangle 31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6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1889125" y="992188"/>
            <a:ext cx="11239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1163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3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11633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34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35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36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1163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11638" name="Rectangle 22"/>
          <p:cNvSpPr>
            <a:spLocks noChangeArrowheads="1"/>
          </p:cNvSpPr>
          <p:nvPr/>
        </p:nvSpPr>
        <p:spPr bwMode="auto">
          <a:xfrm>
            <a:off x="3600450" y="3389313"/>
            <a:ext cx="3740150" cy="4857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60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RIV</a:t>
            </a:r>
            <a:r>
              <a:rPr lang="en-US" sz="2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I</a:t>
            </a:r>
            <a:r>
              <a:rPr lang="en-US" altLang="ko-KR" sz="2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Gulim" charset="0"/>
                <a:cs typeface="Gulim" charset="0"/>
              </a:rPr>
              <a:t>È</a:t>
            </a:r>
            <a:r>
              <a:rPr lang="en-US" sz="260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RE JOURDAIN</a:t>
            </a:r>
          </a:p>
        </p:txBody>
      </p:sp>
      <p:sp>
        <p:nvSpPr>
          <p:cNvPr id="111639" name="Line 23"/>
          <p:cNvSpPr>
            <a:spLocks noChangeShapeType="1"/>
          </p:cNvSpPr>
          <p:nvPr/>
        </p:nvSpPr>
        <p:spPr bwMode="auto">
          <a:xfrm>
            <a:off x="3446463" y="3167063"/>
            <a:ext cx="508000" cy="134937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1" name="Oval 25"/>
          <p:cNvSpPr>
            <a:spLocks noChangeArrowheads="1"/>
          </p:cNvSpPr>
          <p:nvPr/>
        </p:nvSpPr>
        <p:spPr bwMode="auto">
          <a:xfrm>
            <a:off x="1885950" y="866775"/>
            <a:ext cx="958850" cy="784225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2" name="Oval 26"/>
          <p:cNvSpPr>
            <a:spLocks noChangeArrowheads="1"/>
          </p:cNvSpPr>
          <p:nvPr/>
        </p:nvSpPr>
        <p:spPr bwMode="auto">
          <a:xfrm>
            <a:off x="3425825" y="2244725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3" name="Oval 27"/>
          <p:cNvSpPr>
            <a:spLocks noChangeArrowheads="1"/>
          </p:cNvSpPr>
          <p:nvPr/>
        </p:nvSpPr>
        <p:spPr bwMode="auto">
          <a:xfrm>
            <a:off x="4533900" y="2500313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4" name="Oval 28"/>
          <p:cNvSpPr>
            <a:spLocks noChangeArrowheads="1"/>
          </p:cNvSpPr>
          <p:nvPr/>
        </p:nvSpPr>
        <p:spPr bwMode="auto">
          <a:xfrm>
            <a:off x="7173913" y="51339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5" name="Oval 29"/>
          <p:cNvSpPr>
            <a:spLocks noChangeArrowheads="1"/>
          </p:cNvSpPr>
          <p:nvPr/>
        </p:nvSpPr>
        <p:spPr bwMode="auto">
          <a:xfrm>
            <a:off x="2587625" y="3460750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6" name="Oval 30"/>
          <p:cNvSpPr>
            <a:spLocks noChangeArrowheads="1"/>
          </p:cNvSpPr>
          <p:nvPr/>
        </p:nvSpPr>
        <p:spPr bwMode="auto">
          <a:xfrm>
            <a:off x="2497138" y="5535613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7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1652" name="Rectangle 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59</a:t>
            </a:r>
          </a:p>
        </p:txBody>
      </p:sp>
      <p:sp>
        <p:nvSpPr>
          <p:cNvPr id="111653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1654" name="Rectangle 38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111655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41" grpId="0" animBg="1"/>
      <p:bldP spid="111642" grpId="0" animBg="1"/>
      <p:bldP spid="111643" grpId="0" animBg="1"/>
      <p:bldP spid="111644" grpId="0" animBg="1"/>
      <p:bldP spid="111645" grpId="0" animBg="1"/>
      <p:bldP spid="1116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15366" name="Picture 1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4675" y="1330325"/>
            <a:ext cx="200183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3" y="2740025"/>
            <a:ext cx="199548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255588" y="196850"/>
            <a:ext cx="7797800" cy="503238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>
                <a:solidFill>
                  <a:srgbClr val="FFFF00"/>
                </a:solidFill>
                <a:cs typeface="+mn-cs"/>
              </a:rPr>
              <a:t>AIDE D'ÉTUDE  #03a; (page blanche supplémentaire #03b)</a:t>
            </a:r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06</a:t>
            </a: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95438" y="566738"/>
            <a:ext cx="6977062" cy="61769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endParaRPr lang="en-US" sz="4000" b="1">
              <a:solidFill>
                <a:srgbClr val="00FF00"/>
              </a:solidFill>
              <a:cs typeface="+mn-cs"/>
            </a:endParaRPr>
          </a:p>
          <a:p>
            <a:pPr>
              <a:defRPr/>
            </a:pPr>
            <a:r>
              <a:rPr lang="en-US" sz="4000" b="1">
                <a:solidFill>
                  <a:srgbClr val="00FF00"/>
                </a:solidFill>
                <a:cs typeface="+mn-cs"/>
              </a:rPr>
              <a:t>TENEZ UN</a:t>
            </a:r>
          </a:p>
          <a:p>
            <a:pPr>
              <a:defRPr/>
            </a:pPr>
            <a:r>
              <a:rPr lang="en-US" sz="4000" b="1">
                <a:solidFill>
                  <a:srgbClr val="00FF00"/>
                </a:solidFill>
                <a:cs typeface="+mn-cs"/>
              </a:rPr>
              <a:t>MORCEAU</a:t>
            </a:r>
          </a:p>
          <a:p>
            <a:pPr>
              <a:defRPr/>
            </a:pPr>
            <a:r>
              <a:rPr lang="en-US" sz="4000" b="1">
                <a:solidFill>
                  <a:srgbClr val="00FF00"/>
                </a:solidFill>
                <a:cs typeface="+mn-cs"/>
              </a:rPr>
              <a:t>DE</a:t>
            </a:r>
          </a:p>
          <a:p>
            <a:pPr>
              <a:defRPr/>
            </a:pPr>
            <a:r>
              <a:rPr lang="en-US" sz="4000" b="1">
                <a:solidFill>
                  <a:srgbClr val="00FF00"/>
                </a:solidFill>
                <a:cs typeface="+mn-cs"/>
              </a:rPr>
              <a:t>PAPIER</a:t>
            </a:r>
            <a:endParaRPr lang="en-US" sz="3600">
              <a:solidFill>
                <a:srgbClr val="00FF00"/>
              </a:solidFill>
              <a:cs typeface="+mn-cs"/>
            </a:endParaRPr>
          </a:p>
          <a:p>
            <a:pPr>
              <a:defRPr/>
            </a:pPr>
            <a:r>
              <a:rPr lang="en-US" sz="4800">
                <a:solidFill>
                  <a:srgbClr val="FAFD00"/>
                </a:solidFill>
                <a:cs typeface="+mn-cs"/>
              </a:rPr>
              <a:t>HORIZONTALEMENT, PLIER EN LONG, </a:t>
            </a:r>
          </a:p>
          <a:p>
            <a:pPr>
              <a:defRPr/>
            </a:pPr>
            <a:r>
              <a:rPr lang="en-US" sz="4800">
                <a:solidFill>
                  <a:srgbClr val="FAFD00"/>
                </a:solidFill>
                <a:cs typeface="+mn-cs"/>
              </a:rPr>
              <a:t>UNE FOIS</a:t>
            </a:r>
            <a:endParaRPr lang="en-US" sz="6600">
              <a:solidFill>
                <a:srgbClr val="FAFD00"/>
              </a:solidFill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 animBg="1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1264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1265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5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5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5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12655" name="Rectangle 15"/>
          <p:cNvSpPr>
            <a:spLocks noChangeArrowheads="1"/>
          </p:cNvSpPr>
          <p:nvPr/>
        </p:nvSpPr>
        <p:spPr bwMode="auto">
          <a:xfrm>
            <a:off x="2020888" y="992188"/>
            <a:ext cx="1095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1265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5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59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126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126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62" name="Rectangle 22"/>
          <p:cNvSpPr>
            <a:spLocks noChangeArrowheads="1"/>
          </p:cNvSpPr>
          <p:nvPr/>
        </p:nvSpPr>
        <p:spPr bwMode="auto">
          <a:xfrm>
            <a:off x="4097338" y="763588"/>
            <a:ext cx="3711575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12663" name="Oval 23"/>
          <p:cNvSpPr>
            <a:spLocks noChangeArrowheads="1"/>
          </p:cNvSpPr>
          <p:nvPr/>
        </p:nvSpPr>
        <p:spPr bwMode="auto">
          <a:xfrm>
            <a:off x="3598863" y="654050"/>
            <a:ext cx="2624137" cy="6127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65" name="Text Box 2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2670" name="Rectangle 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60</a:t>
            </a:r>
          </a:p>
        </p:txBody>
      </p:sp>
      <p:sp>
        <p:nvSpPr>
          <p:cNvPr id="112671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2672" name="Rectangle 32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1469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1469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1470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14703" name="AutoShape 15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4" name="Rectangle 16"/>
          <p:cNvSpPr>
            <a:spLocks noChangeArrowheads="1"/>
          </p:cNvSpPr>
          <p:nvPr/>
        </p:nvSpPr>
        <p:spPr bwMode="auto">
          <a:xfrm>
            <a:off x="2020888" y="992188"/>
            <a:ext cx="1082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147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8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147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1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11" name="Line 2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12" name="Rectangle 2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14713" name="Oval 25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14" name="Rectangle 26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         </a:t>
            </a:r>
          </a:p>
        </p:txBody>
      </p:sp>
      <p:sp>
        <p:nvSpPr>
          <p:cNvPr id="114715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14717" name="Text Box 2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4722" name="Rectangle 3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61</a:t>
            </a:r>
          </a:p>
        </p:txBody>
      </p:sp>
      <p:sp>
        <p:nvSpPr>
          <p:cNvPr id="114723" name="Text Box 3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4724" name="Rectangle 36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1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1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1572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1572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1572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15727" name="AutoShape 15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8" name="AutoShape 16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9" name="Rectangle 17"/>
          <p:cNvSpPr>
            <a:spLocks noChangeArrowheads="1"/>
          </p:cNvSpPr>
          <p:nvPr/>
        </p:nvSpPr>
        <p:spPr bwMode="auto">
          <a:xfrm>
            <a:off x="2020888" y="992188"/>
            <a:ext cx="1122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15730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2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3" name="Rectangle 21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15734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15735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6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7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PLACES</a:t>
            </a:r>
          </a:p>
        </p:txBody>
      </p:sp>
      <p:sp>
        <p:nvSpPr>
          <p:cNvPr id="115738" name="Oval 26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1574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15742" name="Text Box 3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5747" name="Rectangle 3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62</a:t>
            </a:r>
          </a:p>
        </p:txBody>
      </p:sp>
      <p:sp>
        <p:nvSpPr>
          <p:cNvPr id="115748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5749" name="Rectangle 37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1776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1777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7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7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7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1777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2020888" y="992188"/>
            <a:ext cx="1187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1777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7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7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79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1778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1778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1778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1778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17789" name="Oval 29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91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17793" name="Text Box 3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7790" name="Oval 30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9250" dir="3267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98" name="Rectangle 3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63</a:t>
            </a:r>
          </a:p>
        </p:txBody>
      </p:sp>
      <p:sp>
        <p:nvSpPr>
          <p:cNvPr id="117799" name="Text Box 3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7800" name="Rectangle 40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1879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1879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18799" name="Rectangle 15"/>
          <p:cNvSpPr>
            <a:spLocks noChangeArrowheads="1"/>
          </p:cNvSpPr>
          <p:nvPr/>
        </p:nvSpPr>
        <p:spPr bwMode="auto">
          <a:xfrm>
            <a:off x="2020888" y="992188"/>
            <a:ext cx="12001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1880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3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1880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1880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1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1881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1881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18813" name="Oval 29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188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188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17" name="Oval 33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19" name="Text Box 3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8824" name="Rectangle 4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64</a:t>
            </a:r>
          </a:p>
        </p:txBody>
      </p:sp>
      <p:sp>
        <p:nvSpPr>
          <p:cNvPr id="118825" name="Text Box 4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8826" name="Rectangle 42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1981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1981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2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2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1982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2020888" y="992188"/>
            <a:ext cx="12001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27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1982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3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3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3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3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1983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1983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19838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19839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19840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19842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43" name="Oval 3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45" name="Text Box 3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9837" name="Oval 29"/>
          <p:cNvSpPr>
            <a:spLocks noChangeArrowheads="1"/>
          </p:cNvSpPr>
          <p:nvPr/>
        </p:nvSpPr>
        <p:spPr bwMode="auto">
          <a:xfrm>
            <a:off x="5208588" y="17208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50" name="Rectangle 4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65</a:t>
            </a:r>
          </a:p>
        </p:txBody>
      </p:sp>
      <p:sp>
        <p:nvSpPr>
          <p:cNvPr id="119851" name="Text Box 4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9852" name="Rectangle 44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3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3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2084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2084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4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4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2084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2020888" y="9921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2084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1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2085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5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6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2085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086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0862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20863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20864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65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20866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67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20868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69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71" name="Text Box 3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0861" name="Oval 29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76" name="Rectangle 4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66</a:t>
            </a:r>
          </a:p>
        </p:txBody>
      </p:sp>
      <p:sp>
        <p:nvSpPr>
          <p:cNvPr id="120877" name="Text Box 4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0878" name="Rectangle 46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2186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2186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2187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21871" name="Rectangle 15"/>
          <p:cNvSpPr>
            <a:spLocks noChangeArrowheads="1"/>
          </p:cNvSpPr>
          <p:nvPr/>
        </p:nvSpPr>
        <p:spPr bwMode="auto">
          <a:xfrm>
            <a:off x="2020888" y="992188"/>
            <a:ext cx="11620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2187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7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7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75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2187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2187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7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79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80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81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82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21883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1884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1885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21886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21887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88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21889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0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21891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2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3" name="Text Box 37"/>
          <p:cNvSpPr txBox="1">
            <a:spLocks noChangeArrowheads="1"/>
          </p:cNvSpPr>
          <p:nvPr/>
        </p:nvSpPr>
        <p:spPr bwMode="auto">
          <a:xfrm>
            <a:off x="7620000" y="5954713"/>
            <a:ext cx="100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21894" name="Oval 38"/>
          <p:cNvSpPr>
            <a:spLocks noChangeArrowheads="1"/>
          </p:cNvSpPr>
          <p:nvPr/>
        </p:nvSpPr>
        <p:spPr bwMode="auto">
          <a:xfrm>
            <a:off x="6713538" y="1368425"/>
            <a:ext cx="13382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5" name="Oval 39"/>
          <p:cNvSpPr>
            <a:spLocks noChangeArrowheads="1"/>
          </p:cNvSpPr>
          <p:nvPr/>
        </p:nvSpPr>
        <p:spPr bwMode="auto">
          <a:xfrm>
            <a:off x="5172075" y="167322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6" name="Oval 40"/>
          <p:cNvSpPr>
            <a:spLocks noChangeArrowheads="1"/>
          </p:cNvSpPr>
          <p:nvPr/>
        </p:nvSpPr>
        <p:spPr bwMode="auto">
          <a:xfrm>
            <a:off x="5545138" y="272256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7" name="Oval 41"/>
          <p:cNvSpPr>
            <a:spLocks noChangeArrowheads="1"/>
          </p:cNvSpPr>
          <p:nvPr/>
        </p:nvSpPr>
        <p:spPr bwMode="auto">
          <a:xfrm>
            <a:off x="6561138" y="42132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9" name="Text Box 4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1903" name="Rectangle 4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67</a:t>
            </a:r>
          </a:p>
        </p:txBody>
      </p:sp>
      <p:sp>
        <p:nvSpPr>
          <p:cNvPr id="121904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1905" name="Rectangle 49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2289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9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9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9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2289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22895" name="Rectangle 15"/>
          <p:cNvSpPr>
            <a:spLocks noChangeArrowheads="1"/>
          </p:cNvSpPr>
          <p:nvPr/>
        </p:nvSpPr>
        <p:spPr bwMode="auto">
          <a:xfrm>
            <a:off x="2020888" y="992188"/>
            <a:ext cx="11890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2289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99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229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229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229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29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29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229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229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229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229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18" name="Rectangle 38"/>
          <p:cNvSpPr>
            <a:spLocks noChangeArrowheads="1"/>
          </p:cNvSpPr>
          <p:nvPr/>
        </p:nvSpPr>
        <p:spPr bwMode="auto">
          <a:xfrm>
            <a:off x="3046413" y="2478088"/>
            <a:ext cx="474662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122919" name="Oval 39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21" name="Text Box 4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2926" name="Rectangle 4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68</a:t>
            </a:r>
          </a:p>
        </p:txBody>
      </p:sp>
      <p:sp>
        <p:nvSpPr>
          <p:cNvPr id="122927" name="Text Box 4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2928" name="Rectangle 48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2391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2391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2391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23919" name="Rectangle 15"/>
          <p:cNvSpPr>
            <a:spLocks noChangeArrowheads="1"/>
          </p:cNvSpPr>
          <p:nvPr/>
        </p:nvSpPr>
        <p:spPr bwMode="auto">
          <a:xfrm>
            <a:off x="2020888" y="992188"/>
            <a:ext cx="1254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2392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3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2392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2392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3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2393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393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393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2393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2393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3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2393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3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23939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40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41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42" name="Rectangle 3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123943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44" name="Rectangle 40"/>
          <p:cNvSpPr>
            <a:spLocks noChangeArrowheads="1"/>
          </p:cNvSpPr>
          <p:nvPr/>
        </p:nvSpPr>
        <p:spPr bwMode="auto">
          <a:xfrm>
            <a:off x="2701925" y="2987675"/>
            <a:ext cx="3841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23945" name="Oval 41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47" name="Text Box 4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3952" name="Rectangle 4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69</a:t>
            </a:r>
          </a:p>
        </p:txBody>
      </p:sp>
      <p:sp>
        <p:nvSpPr>
          <p:cNvPr id="123953" name="Text Box 4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3954" name="Rectangle 50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397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398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399" name="Rectangle 7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402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1481138" y="3881438"/>
            <a:ext cx="3402012" cy="1717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FAF200"/>
                </a:solidFill>
                <a:cs typeface="+mn-cs"/>
              </a:rPr>
              <a:t>…</a:t>
            </a:r>
            <a:r>
              <a:rPr lang="en-US" b="1">
                <a:solidFill>
                  <a:srgbClr val="FFFF00"/>
                </a:solidFill>
                <a:cs typeface="+mn-cs"/>
              </a:rPr>
              <a:t>POUR FAIRE DEUX LIGNES PLISSÉES</a:t>
            </a:r>
            <a:r>
              <a:rPr lang="en-US" sz="3200" b="1">
                <a:solidFill>
                  <a:srgbClr val="FAF200"/>
                </a:solidFill>
                <a:cs typeface="+mn-cs"/>
              </a:rPr>
              <a:t>.</a:t>
            </a:r>
          </a:p>
        </p:txBody>
      </p:sp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17419" name="Picture 14"/>
          <p:cNvPicPr>
            <a:picLocks noChangeAspect="1" noChangeArrowheads="1"/>
          </p:cNvPicPr>
          <p:nvPr/>
        </p:nvPicPr>
        <p:blipFill>
          <a:blip r:embed="rId3" cstate="screen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5" y="1309688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5"/>
          <p:cNvPicPr>
            <a:picLocks noChangeAspect="1" noChangeArrowheads="1"/>
          </p:cNvPicPr>
          <p:nvPr/>
        </p:nvPicPr>
        <p:blipFill>
          <a:blip r:embed="rId4" cstate="screen">
            <a:lum bright="18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6863" y="3960813"/>
            <a:ext cx="2674937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1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408" name="Rectangle 16"/>
          <p:cNvSpPr>
            <a:spLocks noChangeArrowheads="1"/>
          </p:cNvSpPr>
          <p:nvPr/>
        </p:nvSpPr>
        <p:spPr bwMode="auto">
          <a:xfrm>
            <a:off x="4989513" y="969963"/>
            <a:ext cx="3535362" cy="1222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FAF200"/>
                </a:solidFill>
                <a:cs typeface="+mn-cs"/>
              </a:rPr>
              <a:t>PLIEZ LE DE NOUVEAU…</a:t>
            </a:r>
          </a:p>
        </p:txBody>
      </p:sp>
      <p:sp>
        <p:nvSpPr>
          <p:cNvPr id="187409" name="Text Box 1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87414" name="Rectangle 22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07</a:t>
            </a:r>
          </a:p>
        </p:txBody>
      </p:sp>
      <p:sp>
        <p:nvSpPr>
          <p:cNvPr id="187415" name="Text Box 23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87416" name="Rectangle 24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2" grpId="0" animBg="1"/>
      <p:bldP spid="187403" grpId="0" autoUpdateAnimBg="0"/>
      <p:bldP spid="187401" grpId="0" animBg="1"/>
      <p:bldP spid="187408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2493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4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4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2494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24943" name="Rectangle 15"/>
          <p:cNvSpPr>
            <a:spLocks noChangeArrowheads="1"/>
          </p:cNvSpPr>
          <p:nvPr/>
        </p:nvSpPr>
        <p:spPr bwMode="auto">
          <a:xfrm>
            <a:off x="2020888" y="992188"/>
            <a:ext cx="1306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2494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4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47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249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249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1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2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3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2495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2495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2495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8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24959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1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12496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3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2496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5" name="Rectangle 37"/>
          <p:cNvSpPr>
            <a:spLocks noChangeArrowheads="1"/>
          </p:cNvSpPr>
          <p:nvPr/>
        </p:nvSpPr>
        <p:spPr bwMode="auto">
          <a:xfrm>
            <a:off x="3667125" y="2987675"/>
            <a:ext cx="858838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24966" name="Oval 38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7" name="AutoShape 39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8" name="AutoShape 40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9" name="Line 4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70" name="Rectangle 42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24971" name="Rectangle 43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4972" name="Rectangle 44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4973" name="Oval 4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75" name="Text Box 4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4980" name="Rectangle 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70</a:t>
            </a:r>
          </a:p>
        </p:txBody>
      </p:sp>
      <p:sp>
        <p:nvSpPr>
          <p:cNvPr id="124981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4982" name="Rectangle 54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5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2596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6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2596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6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6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6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2596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25967" name="Rectangle 15"/>
          <p:cNvSpPr>
            <a:spLocks noChangeArrowheads="1"/>
          </p:cNvSpPr>
          <p:nvPr/>
        </p:nvSpPr>
        <p:spPr bwMode="auto">
          <a:xfrm>
            <a:off x="2020888" y="992188"/>
            <a:ext cx="11747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2596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6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1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2597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2597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6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2597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2597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2598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2598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5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12598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7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2598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9" name="Rectangle 37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25990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91" name="Rectangle 39"/>
          <p:cNvSpPr>
            <a:spLocks noChangeArrowheads="1"/>
          </p:cNvSpPr>
          <p:nvPr/>
        </p:nvSpPr>
        <p:spPr bwMode="auto">
          <a:xfrm>
            <a:off x="3081338" y="4360863"/>
            <a:ext cx="7683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125992" name="Oval 40"/>
          <p:cNvSpPr>
            <a:spLocks noChangeArrowheads="1"/>
          </p:cNvSpPr>
          <p:nvPr/>
        </p:nvSpPr>
        <p:spPr bwMode="auto">
          <a:xfrm>
            <a:off x="2676525" y="4295775"/>
            <a:ext cx="1260475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93" name="AutoShape 4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94" name="AutoShape 4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95" name="Line 4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96" name="Rectangle 4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25997" name="Rectangle 4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5998" name="Rectangle 4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5999" name="Oval 4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001" name="Text Box 4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6006" name="Rectangle 5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71</a:t>
            </a:r>
          </a:p>
        </p:txBody>
      </p:sp>
      <p:sp>
        <p:nvSpPr>
          <p:cNvPr id="126007" name="Text Box 5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6008" name="Rectangle 56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2800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2801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1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1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1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2801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28015" name="Rectangle 15"/>
          <p:cNvSpPr>
            <a:spLocks noChangeArrowheads="1"/>
          </p:cNvSpPr>
          <p:nvPr/>
        </p:nvSpPr>
        <p:spPr bwMode="auto">
          <a:xfrm>
            <a:off x="2020888" y="992188"/>
            <a:ext cx="1187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17" name="Line 17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18" name="Rectangle 18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28019" name="Rectangle 19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28020" name="Line 2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21" name="Oval 2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22" name="AutoShape 2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23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24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25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28026" name="Rectangle 2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8027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8028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28029" name="Rectangle 29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28030" name="Oval 3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1" name="Rectangle 31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28032" name="Oval 32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3" name="Rectangle 33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28034" name="Oval 34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5" name="Oval 3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7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12803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9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2804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45" name="Oval 45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46" name="Rectangle 46"/>
          <p:cNvSpPr>
            <a:spLocks noChangeArrowheads="1"/>
          </p:cNvSpPr>
          <p:nvPr/>
        </p:nvSpPr>
        <p:spPr bwMode="auto">
          <a:xfrm>
            <a:off x="1865313" y="3935413"/>
            <a:ext cx="452437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128047" name="Oval 47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48" name="Rectangle 48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28049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50" name="Rectangle 5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128052" name="Text Box 5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8057" name="Rectangle 5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72</a:t>
            </a:r>
          </a:p>
        </p:txBody>
      </p:sp>
      <p:sp>
        <p:nvSpPr>
          <p:cNvPr id="128058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8059" name="Rectangle 59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269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269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2699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26991" name="Rectangle 15"/>
          <p:cNvSpPr>
            <a:spLocks noChangeArrowheads="1"/>
          </p:cNvSpPr>
          <p:nvPr/>
        </p:nvSpPr>
        <p:spPr bwMode="auto">
          <a:xfrm>
            <a:off x="2020888" y="992188"/>
            <a:ext cx="1187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269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95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269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269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0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1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27002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27003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4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27005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6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27007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8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9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12701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1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27012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3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4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127015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6" name="Rectangle 40"/>
          <p:cNvSpPr>
            <a:spLocks noChangeArrowheads="1"/>
          </p:cNvSpPr>
          <p:nvPr/>
        </p:nvSpPr>
        <p:spPr bwMode="auto">
          <a:xfrm>
            <a:off x="3138488" y="5073650"/>
            <a:ext cx="7905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127017" name="Oval 41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8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9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20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21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27022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7023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7024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25" name="Rectangle 49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27026" name="Oval 5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27" name="Rectangle 5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127029" name="Text Box 5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7034" name="Rectangle 5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73</a:t>
            </a:r>
          </a:p>
        </p:txBody>
      </p:sp>
      <p:sp>
        <p:nvSpPr>
          <p:cNvPr id="127035" name="Text Box 5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7036" name="Rectangle 60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290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290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290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29039" name="Rectangle 15"/>
          <p:cNvSpPr>
            <a:spLocks noChangeArrowheads="1"/>
          </p:cNvSpPr>
          <p:nvPr/>
        </p:nvSpPr>
        <p:spPr bwMode="auto">
          <a:xfrm>
            <a:off x="1901825" y="1019175"/>
            <a:ext cx="101758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290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3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290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290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8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2905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2905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5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2905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5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2905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5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5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12905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5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2906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12906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4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12906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129067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8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9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70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29071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9072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9073" name="Oval 49"/>
          <p:cNvSpPr>
            <a:spLocks noChangeArrowheads="1"/>
          </p:cNvSpPr>
          <p:nvPr/>
        </p:nvSpPr>
        <p:spPr bwMode="auto">
          <a:xfrm>
            <a:off x="3848100" y="590550"/>
            <a:ext cx="2236788" cy="1201738"/>
          </a:xfrm>
          <a:prstGeom prst="ellipse">
            <a:avLst/>
          </a:prstGeom>
          <a:noFill/>
          <a:ln w="5715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129074" name="Rectangle 50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29076" name="Oval 52"/>
          <p:cNvSpPr>
            <a:spLocks noChangeArrowheads="1"/>
          </p:cNvSpPr>
          <p:nvPr/>
        </p:nvSpPr>
        <p:spPr bwMode="auto">
          <a:xfrm>
            <a:off x="5200650" y="1671638"/>
            <a:ext cx="7953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77" name="Oval 53"/>
          <p:cNvSpPr>
            <a:spLocks noChangeArrowheads="1"/>
          </p:cNvSpPr>
          <p:nvPr/>
        </p:nvSpPr>
        <p:spPr bwMode="auto">
          <a:xfrm>
            <a:off x="5526088" y="27178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78" name="Oval 54"/>
          <p:cNvSpPr>
            <a:spLocks noChangeArrowheads="1"/>
          </p:cNvSpPr>
          <p:nvPr/>
        </p:nvSpPr>
        <p:spPr bwMode="auto">
          <a:xfrm>
            <a:off x="6575425" y="1363663"/>
            <a:ext cx="15065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79" name="Oval 55"/>
          <p:cNvSpPr>
            <a:spLocks noChangeArrowheads="1"/>
          </p:cNvSpPr>
          <p:nvPr/>
        </p:nvSpPr>
        <p:spPr bwMode="auto">
          <a:xfrm>
            <a:off x="6542088" y="41910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0" name="Oval 56"/>
          <p:cNvSpPr>
            <a:spLocks noChangeArrowheads="1"/>
          </p:cNvSpPr>
          <p:nvPr/>
        </p:nvSpPr>
        <p:spPr bwMode="auto">
          <a:xfrm>
            <a:off x="2801938" y="2447925"/>
            <a:ext cx="693737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1" name="Oval 57"/>
          <p:cNvSpPr>
            <a:spLocks noChangeArrowheads="1"/>
          </p:cNvSpPr>
          <p:nvPr/>
        </p:nvSpPr>
        <p:spPr bwMode="auto">
          <a:xfrm>
            <a:off x="3378200" y="2932113"/>
            <a:ext cx="1193800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2" name="Oval 58"/>
          <p:cNvSpPr>
            <a:spLocks noChangeArrowheads="1"/>
          </p:cNvSpPr>
          <p:nvPr/>
        </p:nvSpPr>
        <p:spPr bwMode="auto">
          <a:xfrm>
            <a:off x="2622550" y="2967038"/>
            <a:ext cx="693738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3" name="Oval 59"/>
          <p:cNvSpPr>
            <a:spLocks noChangeArrowheads="1"/>
          </p:cNvSpPr>
          <p:nvPr/>
        </p:nvSpPr>
        <p:spPr bwMode="auto">
          <a:xfrm>
            <a:off x="2794000" y="4321175"/>
            <a:ext cx="981075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4" name="Oval 60"/>
          <p:cNvSpPr>
            <a:spLocks noChangeArrowheads="1"/>
          </p:cNvSpPr>
          <p:nvPr/>
        </p:nvSpPr>
        <p:spPr bwMode="auto">
          <a:xfrm>
            <a:off x="1555750" y="3965575"/>
            <a:ext cx="693738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5" name="Oval 61"/>
          <p:cNvSpPr>
            <a:spLocks noChangeArrowheads="1"/>
          </p:cNvSpPr>
          <p:nvPr/>
        </p:nvSpPr>
        <p:spPr bwMode="auto">
          <a:xfrm>
            <a:off x="2792413" y="5049838"/>
            <a:ext cx="1150937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129092" name="Group 68"/>
          <p:cNvGrpSpPr>
            <a:grpSpLocks/>
          </p:cNvGrpSpPr>
          <p:nvPr/>
        </p:nvGrpSpPr>
        <p:grpSpPr bwMode="auto">
          <a:xfrm>
            <a:off x="1962150" y="841375"/>
            <a:ext cx="5948363" cy="5375275"/>
            <a:chOff x="1236" y="530"/>
            <a:chExt cx="3747" cy="3386"/>
          </a:xfrm>
        </p:grpSpPr>
        <p:sp>
          <p:nvSpPr>
            <p:cNvPr id="129086" name="Oval 62"/>
            <p:cNvSpPr>
              <a:spLocks noChangeArrowheads="1"/>
            </p:cNvSpPr>
            <p:nvPr/>
          </p:nvSpPr>
          <p:spPr bwMode="auto">
            <a:xfrm>
              <a:off x="1236" y="53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29087" name="Oval 63"/>
            <p:cNvSpPr>
              <a:spLocks noChangeArrowheads="1"/>
            </p:cNvSpPr>
            <p:nvPr/>
          </p:nvSpPr>
          <p:spPr bwMode="auto">
            <a:xfrm>
              <a:off x="2856" y="1571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29088" name="Oval 64"/>
            <p:cNvSpPr>
              <a:spLocks noChangeArrowheads="1"/>
            </p:cNvSpPr>
            <p:nvPr/>
          </p:nvSpPr>
          <p:spPr bwMode="auto">
            <a:xfrm>
              <a:off x="4482" y="3207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29089" name="Oval 65"/>
            <p:cNvSpPr>
              <a:spLocks noChangeArrowheads="1"/>
            </p:cNvSpPr>
            <p:nvPr/>
          </p:nvSpPr>
          <p:spPr bwMode="auto">
            <a:xfrm>
              <a:off x="2094" y="140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29090" name="Oval 66"/>
            <p:cNvSpPr>
              <a:spLocks noChangeArrowheads="1"/>
            </p:cNvSpPr>
            <p:nvPr/>
          </p:nvSpPr>
          <p:spPr bwMode="auto">
            <a:xfrm>
              <a:off x="1486" y="3435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29091" name="Oval 67"/>
            <p:cNvSpPr>
              <a:spLocks noChangeArrowheads="1"/>
            </p:cNvSpPr>
            <p:nvPr/>
          </p:nvSpPr>
          <p:spPr bwMode="auto">
            <a:xfrm>
              <a:off x="1583" y="2183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29093" name="Text Box 6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9098" name="Rectangle 74"/>
          <p:cNvSpPr>
            <a:spLocks noChangeArrowheads="1"/>
          </p:cNvSpPr>
          <p:nvPr/>
        </p:nvSpPr>
        <p:spPr bwMode="auto">
          <a:xfrm>
            <a:off x="4479925" y="2824163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0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29099" name="Rectangle 75"/>
          <p:cNvSpPr>
            <a:spLocks noChangeArrowheads="1"/>
          </p:cNvSpPr>
          <p:nvPr/>
        </p:nvSpPr>
        <p:spPr bwMode="auto">
          <a:xfrm>
            <a:off x="8091488" y="65214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74</a:t>
            </a:r>
          </a:p>
        </p:txBody>
      </p:sp>
      <p:sp>
        <p:nvSpPr>
          <p:cNvPr id="129100" name="Text Box 7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9101" name="Rectangle 77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129102" name="Text Box 78"/>
          <p:cNvSpPr txBox="1">
            <a:spLocks noChangeArrowheads="1"/>
          </p:cNvSpPr>
          <p:nvPr/>
        </p:nvSpPr>
        <p:spPr bwMode="auto">
          <a:xfrm>
            <a:off x="8756650" y="64135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29103" name="Text Box 7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73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6182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2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2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3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3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3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46183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3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46183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3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3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3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46183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461840" name="Rectangle 16"/>
          <p:cNvSpPr>
            <a:spLocks noChangeArrowheads="1"/>
          </p:cNvSpPr>
          <p:nvPr/>
        </p:nvSpPr>
        <p:spPr bwMode="auto">
          <a:xfrm>
            <a:off x="2020888" y="992188"/>
            <a:ext cx="12271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46184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43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4618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DS</a:t>
            </a:r>
          </a:p>
        </p:txBody>
      </p:sp>
      <p:sp>
        <p:nvSpPr>
          <p:cNvPr id="4618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46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4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4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4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5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46185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6185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6185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6185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6185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5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6185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5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61859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60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61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61862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63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61864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65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66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67" name="Rectangle 43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461868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69" name="Rectangle 4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461874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75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76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77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461881" name="Rectangle 5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461883" name="Text Box 59"/>
          <p:cNvSpPr txBox="1">
            <a:spLocks noChangeArrowheads="1"/>
          </p:cNvSpPr>
          <p:nvPr/>
        </p:nvSpPr>
        <p:spPr bwMode="auto">
          <a:xfrm>
            <a:off x="484188" y="5492750"/>
            <a:ext cx="1155700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Juges 20:1</a:t>
            </a:r>
          </a:p>
        </p:txBody>
      </p:sp>
      <p:sp>
        <p:nvSpPr>
          <p:cNvPr id="461884" name="Text Box 6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61885" name="Rectangle 6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75</a:t>
            </a:r>
          </a:p>
        </p:txBody>
      </p:sp>
      <p:sp>
        <p:nvSpPr>
          <p:cNvPr id="461886" name="Text Box 6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461887" name="Rectangle 63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461888" name="Oval 64"/>
          <p:cNvSpPr>
            <a:spLocks noChangeArrowheads="1"/>
          </p:cNvSpPr>
          <p:nvPr/>
        </p:nvSpPr>
        <p:spPr bwMode="auto">
          <a:xfrm rot="1740000">
            <a:off x="1614488" y="1036638"/>
            <a:ext cx="808037" cy="3405187"/>
          </a:xfrm>
          <a:prstGeom prst="ellipse">
            <a:avLst/>
          </a:prstGeom>
          <a:gradFill rotWithShape="0">
            <a:gsLst>
              <a:gs pos="0">
                <a:srgbClr val="114FFB"/>
              </a:gs>
              <a:gs pos="100000">
                <a:srgbClr val="114FFB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89" name="Rectangle 65"/>
          <p:cNvSpPr>
            <a:spLocks noChangeArrowheads="1"/>
          </p:cNvSpPr>
          <p:nvPr/>
        </p:nvSpPr>
        <p:spPr bwMode="auto">
          <a:xfrm rot="18000000">
            <a:off x="264320" y="2132806"/>
            <a:ext cx="3687762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LA TERRE</a:t>
            </a:r>
          </a:p>
        </p:txBody>
      </p:sp>
      <p:sp>
        <p:nvSpPr>
          <p:cNvPr id="461890" name="Line 66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91" name="Line 67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461892" name="Group 68"/>
          <p:cNvGrpSpPr>
            <a:grpSpLocks/>
          </p:cNvGrpSpPr>
          <p:nvPr/>
        </p:nvGrpSpPr>
        <p:grpSpPr bwMode="auto">
          <a:xfrm>
            <a:off x="3395663" y="3533775"/>
            <a:ext cx="3960812" cy="2362200"/>
            <a:chOff x="2448" y="2226"/>
            <a:chExt cx="1584" cy="1488"/>
          </a:xfrm>
        </p:grpSpPr>
        <p:sp>
          <p:nvSpPr>
            <p:cNvPr id="461893" name="Text Box 69"/>
            <p:cNvSpPr txBox="1">
              <a:spLocks noChangeArrowheads="1"/>
            </p:cNvSpPr>
            <p:nvPr/>
          </p:nvSpPr>
          <p:spPr bwMode="auto">
            <a:xfrm>
              <a:off x="2448" y="2346"/>
              <a:ext cx="1584" cy="11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”</a:t>
              </a: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cs typeface="+mn-cs"/>
                </a:rPr>
                <a:t> DE</a:t>
              </a:r>
            </a:p>
            <a:p>
              <a:pPr>
                <a:defRPr/>
              </a:pP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cs typeface="+mn-cs"/>
                </a:rPr>
                <a:t>DAN</a:t>
              </a:r>
            </a:p>
            <a:p>
              <a:pPr>
                <a:defRPr/>
              </a:pPr>
              <a:r>
                <a:rPr lang="en-US" altLang="ko-KR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ea typeface="Gulim" charset="0"/>
                  <a:cs typeface="Gulim" charset="0"/>
                </a:rPr>
                <a:t>À</a:t>
              </a:r>
              <a:r>
                <a:rPr lang="en-US" altLang="ko-KR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ea typeface="Gulim" charset="0"/>
                  <a:cs typeface="Gulim" charset="0"/>
                </a:rPr>
                <a:t> </a:t>
              </a:r>
              <a:endPara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endParaRPr>
            </a:p>
            <a:p>
              <a:pPr>
                <a:defRPr/>
              </a:pP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cs typeface="+mn-cs"/>
                </a:rPr>
                <a:t>BEER SCH</a:t>
              </a:r>
              <a:r>
                <a:rPr lang="en-US" altLang="ko-KR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ea typeface="Gulim" charset="0"/>
                  <a:cs typeface="Gulim" charset="0"/>
                </a:rPr>
                <a:t>ÉBA</a:t>
              </a: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”</a:t>
              </a:r>
              <a:endPara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endParaRPr>
            </a:p>
          </p:txBody>
        </p:sp>
        <p:sp>
          <p:nvSpPr>
            <p:cNvPr id="461894" name="AutoShape 70"/>
            <p:cNvSpPr>
              <a:spLocks noChangeArrowheads="1"/>
            </p:cNvSpPr>
            <p:nvPr/>
          </p:nvSpPr>
          <p:spPr bwMode="auto">
            <a:xfrm>
              <a:off x="2448" y="2226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FAF2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61895" name="AutoShape 71"/>
          <p:cNvSpPr>
            <a:spLocks noChangeArrowheads="1"/>
          </p:cNvSpPr>
          <p:nvPr/>
        </p:nvSpPr>
        <p:spPr bwMode="auto">
          <a:xfrm rot="-3349850">
            <a:off x="2132806" y="3201194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1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1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95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3210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3210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3211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32111" name="Rectangle 15"/>
          <p:cNvSpPr>
            <a:spLocks noChangeArrowheads="1"/>
          </p:cNvSpPr>
          <p:nvPr/>
        </p:nvSpPr>
        <p:spPr bwMode="auto">
          <a:xfrm>
            <a:off x="2020888" y="992188"/>
            <a:ext cx="12525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3211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1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1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15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3211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3211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1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1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2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3212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3212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23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3212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25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3212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2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28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13212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30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3213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3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33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13213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35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13213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37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132138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32139" name="Text Box 43"/>
          <p:cNvSpPr txBox="1">
            <a:spLocks noChangeArrowheads="1"/>
          </p:cNvSpPr>
          <p:nvPr/>
        </p:nvSpPr>
        <p:spPr bwMode="auto">
          <a:xfrm>
            <a:off x="2933700" y="3095625"/>
            <a:ext cx="4710113" cy="31877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  <a:p>
            <a:pPr>
              <a:defRPr/>
            </a:pPr>
            <a:r>
              <a:rPr lang="ja-JP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LA SCÈNE </a:t>
            </a:r>
          </a:p>
          <a:p>
            <a:pPr>
              <a:defRPr/>
            </a:pPr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</a:t>
            </a:r>
            <a:r>
              <a:rPr lang="ja-JP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ACTION!</a:t>
            </a:r>
            <a:r>
              <a:rPr lang="ja-JP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 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</p:txBody>
      </p:sp>
      <p:sp>
        <p:nvSpPr>
          <p:cNvPr id="132142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32147" name="Rectangle 5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76</a:t>
            </a:r>
          </a:p>
        </p:txBody>
      </p:sp>
      <p:sp>
        <p:nvSpPr>
          <p:cNvPr id="132148" name="Text Box 5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32149" name="Rectangle 53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39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2505075" y="2584450"/>
            <a:ext cx="5029200" cy="1920875"/>
          </a:xfrm>
          <a:prstGeom prst="rect">
            <a:avLst/>
          </a:prstGeom>
          <a:noFill/>
          <a:ln>
            <a:noFill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MAINTENANT LA RAISON POUR TOUT CECI...</a:t>
            </a:r>
          </a:p>
        </p:txBody>
      </p:sp>
      <p:sp>
        <p:nvSpPr>
          <p:cNvPr id="236552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36558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77</a:t>
            </a:r>
          </a:p>
        </p:txBody>
      </p:sp>
      <p:sp>
        <p:nvSpPr>
          <p:cNvPr id="236559" name="Text Box 1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36560" name="Rectangle 16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28" name="Rectangle 24"/>
          <p:cNvSpPr>
            <a:spLocks noChangeArrowheads="1"/>
          </p:cNvSpPr>
          <p:nvPr/>
        </p:nvSpPr>
        <p:spPr bwMode="auto">
          <a:xfrm>
            <a:off x="0" y="0"/>
            <a:ext cx="1817688" cy="1816100"/>
          </a:xfrm>
          <a:prstGeom prst="rect">
            <a:avLst/>
          </a:prstGeom>
          <a:solidFill>
            <a:srgbClr val="7800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750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7511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77512" name="Rectangle 8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78</a:t>
            </a:r>
          </a:p>
        </p:txBody>
      </p:sp>
      <p:sp>
        <p:nvSpPr>
          <p:cNvPr id="277513" name="Text Box 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77514" name="Rectangle 10"/>
          <p:cNvSpPr>
            <a:spLocks noChangeArrowheads="1"/>
          </p:cNvSpPr>
          <p:nvPr/>
        </p:nvSpPr>
        <p:spPr bwMode="auto">
          <a:xfrm>
            <a:off x="7177088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277515" name="Pictur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746"/>
          <a:stretch>
            <a:fillRect/>
          </a:stretch>
        </p:blipFill>
        <p:spPr bwMode="auto">
          <a:xfrm>
            <a:off x="325438" y="250825"/>
            <a:ext cx="3649662" cy="24161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6" name="Pictur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59"/>
          <a:stretch>
            <a:fillRect/>
          </a:stretch>
        </p:blipFill>
        <p:spPr bwMode="auto">
          <a:xfrm>
            <a:off x="5897563" y="280988"/>
            <a:ext cx="2959100" cy="2589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7" name="Picture 1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656"/>
          <a:stretch>
            <a:fillRect/>
          </a:stretch>
        </p:blipFill>
        <p:spPr bwMode="auto">
          <a:xfrm>
            <a:off x="3587750" y="576263"/>
            <a:ext cx="2982913" cy="1727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8" name="Picture 1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06"/>
          <a:stretch>
            <a:fillRect/>
          </a:stretch>
        </p:blipFill>
        <p:spPr bwMode="auto">
          <a:xfrm>
            <a:off x="2943225" y="4522788"/>
            <a:ext cx="2617788" cy="1784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20" name="Picture 1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1"/>
          <a:stretch>
            <a:fillRect/>
          </a:stretch>
        </p:blipFill>
        <p:spPr bwMode="auto">
          <a:xfrm>
            <a:off x="5518150" y="3821113"/>
            <a:ext cx="3001963" cy="1606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21" name="Picture 1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2" b="8960"/>
          <a:stretch>
            <a:fillRect/>
          </a:stretch>
        </p:blipFill>
        <p:spPr bwMode="auto">
          <a:xfrm>
            <a:off x="609600" y="3800475"/>
            <a:ext cx="2486025" cy="16875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7525" name="Text Box 21"/>
          <p:cNvSpPr txBox="1">
            <a:spLocks noChangeArrowheads="1"/>
          </p:cNvSpPr>
          <p:nvPr/>
        </p:nvSpPr>
        <p:spPr bwMode="auto">
          <a:xfrm>
            <a:off x="436563" y="2616200"/>
            <a:ext cx="8128000" cy="11906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De la fertilité du Nord à la désolation du Sud…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546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546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2020888" y="992188"/>
            <a:ext cx="11493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3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546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546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5464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54651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54653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54654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6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154658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54661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154663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154665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154666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54667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68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69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70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71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72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73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75" name="Freeform 5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154682" name="Group 58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154676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54677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54678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54679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54680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81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0" name="Oval 26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2" name="Oval 28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7" name="Oval 33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9" name="Oval 35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60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62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64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5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84" name="Text Box 6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54691" name="Rectangle 6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79</a:t>
            </a:r>
          </a:p>
        </p:txBody>
      </p:sp>
      <p:sp>
        <p:nvSpPr>
          <p:cNvPr id="154692" name="Text Box 68"/>
          <p:cNvSpPr txBox="1">
            <a:spLocks noChangeArrowheads="1"/>
          </p:cNvSpPr>
          <p:nvPr/>
        </p:nvSpPr>
        <p:spPr bwMode="auto">
          <a:xfrm>
            <a:off x="3548063" y="3494088"/>
            <a:ext cx="3921125" cy="2227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… vous « placerez la scène » dans l'oeil de votre esprit pour le grand drame biblique !</a:t>
            </a:r>
            <a:endParaRPr lang="en-US" b="1">
              <a:solidFill>
                <a:srgbClr val="00FF99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54693" name="Text Box 6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54694" name="Rectangle 70"/>
          <p:cNvSpPr>
            <a:spLocks noChangeArrowheads="1"/>
          </p:cNvSpPr>
          <p:nvPr/>
        </p:nvSpPr>
        <p:spPr bwMode="auto">
          <a:xfrm>
            <a:off x="718026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154695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5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5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4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5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54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15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1879600" y="1371600"/>
            <a:ext cx="6451600" cy="3784600"/>
          </a:xfrm>
          <a:custGeom>
            <a:avLst/>
            <a:gdLst>
              <a:gd name="T0" fmla="*/ 0 w 4064"/>
              <a:gd name="T1" fmla="*/ 0 h 2384"/>
              <a:gd name="T2" fmla="*/ 48 w 4064"/>
              <a:gd name="T3" fmla="*/ 16 h 2384"/>
              <a:gd name="T4" fmla="*/ 160 w 4064"/>
              <a:gd name="T5" fmla="*/ 304 h 2384"/>
              <a:gd name="T6" fmla="*/ 288 w 4064"/>
              <a:gd name="T7" fmla="*/ 400 h 2384"/>
              <a:gd name="T8" fmla="*/ 368 w 4064"/>
              <a:gd name="T9" fmla="*/ 384 h 2384"/>
              <a:gd name="T10" fmla="*/ 464 w 4064"/>
              <a:gd name="T11" fmla="*/ 352 h 2384"/>
              <a:gd name="T12" fmla="*/ 640 w 4064"/>
              <a:gd name="T13" fmla="*/ 368 h 2384"/>
              <a:gd name="T14" fmla="*/ 768 w 4064"/>
              <a:gd name="T15" fmla="*/ 528 h 2384"/>
              <a:gd name="T16" fmla="*/ 848 w 4064"/>
              <a:gd name="T17" fmla="*/ 768 h 2384"/>
              <a:gd name="T18" fmla="*/ 864 w 4064"/>
              <a:gd name="T19" fmla="*/ 832 h 2384"/>
              <a:gd name="T20" fmla="*/ 912 w 4064"/>
              <a:gd name="T21" fmla="*/ 864 h 2384"/>
              <a:gd name="T22" fmla="*/ 1072 w 4064"/>
              <a:gd name="T23" fmla="*/ 944 h 2384"/>
              <a:gd name="T24" fmla="*/ 1248 w 4064"/>
              <a:gd name="T25" fmla="*/ 912 h 2384"/>
              <a:gd name="T26" fmla="*/ 1392 w 4064"/>
              <a:gd name="T27" fmla="*/ 768 h 2384"/>
              <a:gd name="T28" fmla="*/ 1568 w 4064"/>
              <a:gd name="T29" fmla="*/ 560 h 2384"/>
              <a:gd name="T30" fmla="*/ 1632 w 4064"/>
              <a:gd name="T31" fmla="*/ 416 h 2384"/>
              <a:gd name="T32" fmla="*/ 1744 w 4064"/>
              <a:gd name="T33" fmla="*/ 320 h 2384"/>
              <a:gd name="T34" fmla="*/ 1792 w 4064"/>
              <a:gd name="T35" fmla="*/ 272 h 2384"/>
              <a:gd name="T36" fmla="*/ 1888 w 4064"/>
              <a:gd name="T37" fmla="*/ 240 h 2384"/>
              <a:gd name="T38" fmla="*/ 2000 w 4064"/>
              <a:gd name="T39" fmla="*/ 256 h 2384"/>
              <a:gd name="T40" fmla="*/ 2272 w 4064"/>
              <a:gd name="T41" fmla="*/ 400 h 2384"/>
              <a:gd name="T42" fmla="*/ 2336 w 4064"/>
              <a:gd name="T43" fmla="*/ 496 h 2384"/>
              <a:gd name="T44" fmla="*/ 2416 w 4064"/>
              <a:gd name="T45" fmla="*/ 736 h 2384"/>
              <a:gd name="T46" fmla="*/ 2464 w 4064"/>
              <a:gd name="T47" fmla="*/ 896 h 2384"/>
              <a:gd name="T48" fmla="*/ 2528 w 4064"/>
              <a:gd name="T49" fmla="*/ 1024 h 2384"/>
              <a:gd name="T50" fmla="*/ 2576 w 4064"/>
              <a:gd name="T51" fmla="*/ 1072 h 2384"/>
              <a:gd name="T52" fmla="*/ 2720 w 4064"/>
              <a:gd name="T53" fmla="*/ 1216 h 2384"/>
              <a:gd name="T54" fmla="*/ 3024 w 4064"/>
              <a:gd name="T55" fmla="*/ 1248 h 2384"/>
              <a:gd name="T56" fmla="*/ 3120 w 4064"/>
              <a:gd name="T57" fmla="*/ 1264 h 2384"/>
              <a:gd name="T58" fmla="*/ 3232 w 4064"/>
              <a:gd name="T59" fmla="*/ 1456 h 2384"/>
              <a:gd name="T60" fmla="*/ 3264 w 4064"/>
              <a:gd name="T61" fmla="*/ 1504 h 2384"/>
              <a:gd name="T62" fmla="*/ 3360 w 4064"/>
              <a:gd name="T63" fmla="*/ 1808 h 2384"/>
              <a:gd name="T64" fmla="*/ 3392 w 4064"/>
              <a:gd name="T65" fmla="*/ 1904 h 2384"/>
              <a:gd name="T66" fmla="*/ 3408 w 4064"/>
              <a:gd name="T67" fmla="*/ 1952 h 2384"/>
              <a:gd name="T68" fmla="*/ 3536 w 4064"/>
              <a:gd name="T69" fmla="*/ 2096 h 2384"/>
              <a:gd name="T70" fmla="*/ 3840 w 4064"/>
              <a:gd name="T71" fmla="*/ 2272 h 2384"/>
              <a:gd name="T72" fmla="*/ 3952 w 4064"/>
              <a:gd name="T73" fmla="*/ 2352 h 2384"/>
              <a:gd name="T74" fmla="*/ 4032 w 4064"/>
              <a:gd name="T75" fmla="*/ 2368 h 2384"/>
              <a:gd name="T76" fmla="*/ 4064 w 4064"/>
              <a:gd name="T77" fmla="*/ 2384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3810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85" name="Freeform 17"/>
          <p:cNvSpPr>
            <a:spLocks/>
          </p:cNvSpPr>
          <p:nvPr/>
        </p:nvSpPr>
        <p:spPr bwMode="auto">
          <a:xfrm>
            <a:off x="1841500" y="1344613"/>
            <a:ext cx="6451600" cy="3784600"/>
          </a:xfrm>
          <a:custGeom>
            <a:avLst/>
            <a:gdLst>
              <a:gd name="T0" fmla="*/ 0 w 4064"/>
              <a:gd name="T1" fmla="*/ 0 h 2384"/>
              <a:gd name="T2" fmla="*/ 48 w 4064"/>
              <a:gd name="T3" fmla="*/ 16 h 2384"/>
              <a:gd name="T4" fmla="*/ 160 w 4064"/>
              <a:gd name="T5" fmla="*/ 304 h 2384"/>
              <a:gd name="T6" fmla="*/ 288 w 4064"/>
              <a:gd name="T7" fmla="*/ 400 h 2384"/>
              <a:gd name="T8" fmla="*/ 368 w 4064"/>
              <a:gd name="T9" fmla="*/ 384 h 2384"/>
              <a:gd name="T10" fmla="*/ 464 w 4064"/>
              <a:gd name="T11" fmla="*/ 352 h 2384"/>
              <a:gd name="T12" fmla="*/ 640 w 4064"/>
              <a:gd name="T13" fmla="*/ 368 h 2384"/>
              <a:gd name="T14" fmla="*/ 768 w 4064"/>
              <a:gd name="T15" fmla="*/ 528 h 2384"/>
              <a:gd name="T16" fmla="*/ 848 w 4064"/>
              <a:gd name="T17" fmla="*/ 768 h 2384"/>
              <a:gd name="T18" fmla="*/ 864 w 4064"/>
              <a:gd name="T19" fmla="*/ 832 h 2384"/>
              <a:gd name="T20" fmla="*/ 912 w 4064"/>
              <a:gd name="T21" fmla="*/ 864 h 2384"/>
              <a:gd name="T22" fmla="*/ 1072 w 4064"/>
              <a:gd name="T23" fmla="*/ 944 h 2384"/>
              <a:gd name="T24" fmla="*/ 1248 w 4064"/>
              <a:gd name="T25" fmla="*/ 912 h 2384"/>
              <a:gd name="T26" fmla="*/ 1392 w 4064"/>
              <a:gd name="T27" fmla="*/ 768 h 2384"/>
              <a:gd name="T28" fmla="*/ 1568 w 4064"/>
              <a:gd name="T29" fmla="*/ 560 h 2384"/>
              <a:gd name="T30" fmla="*/ 1632 w 4064"/>
              <a:gd name="T31" fmla="*/ 416 h 2384"/>
              <a:gd name="T32" fmla="*/ 1744 w 4064"/>
              <a:gd name="T33" fmla="*/ 320 h 2384"/>
              <a:gd name="T34" fmla="*/ 1792 w 4064"/>
              <a:gd name="T35" fmla="*/ 272 h 2384"/>
              <a:gd name="T36" fmla="*/ 1888 w 4064"/>
              <a:gd name="T37" fmla="*/ 240 h 2384"/>
              <a:gd name="T38" fmla="*/ 2000 w 4064"/>
              <a:gd name="T39" fmla="*/ 256 h 2384"/>
              <a:gd name="T40" fmla="*/ 2272 w 4064"/>
              <a:gd name="T41" fmla="*/ 400 h 2384"/>
              <a:gd name="T42" fmla="*/ 2336 w 4064"/>
              <a:gd name="T43" fmla="*/ 496 h 2384"/>
              <a:gd name="T44" fmla="*/ 2416 w 4064"/>
              <a:gd name="T45" fmla="*/ 736 h 2384"/>
              <a:gd name="T46" fmla="*/ 2464 w 4064"/>
              <a:gd name="T47" fmla="*/ 896 h 2384"/>
              <a:gd name="T48" fmla="*/ 2528 w 4064"/>
              <a:gd name="T49" fmla="*/ 1024 h 2384"/>
              <a:gd name="T50" fmla="*/ 2576 w 4064"/>
              <a:gd name="T51" fmla="*/ 1072 h 2384"/>
              <a:gd name="T52" fmla="*/ 2720 w 4064"/>
              <a:gd name="T53" fmla="*/ 1216 h 2384"/>
              <a:gd name="T54" fmla="*/ 3024 w 4064"/>
              <a:gd name="T55" fmla="*/ 1248 h 2384"/>
              <a:gd name="T56" fmla="*/ 3120 w 4064"/>
              <a:gd name="T57" fmla="*/ 1264 h 2384"/>
              <a:gd name="T58" fmla="*/ 3232 w 4064"/>
              <a:gd name="T59" fmla="*/ 1456 h 2384"/>
              <a:gd name="T60" fmla="*/ 3264 w 4064"/>
              <a:gd name="T61" fmla="*/ 1504 h 2384"/>
              <a:gd name="T62" fmla="*/ 3360 w 4064"/>
              <a:gd name="T63" fmla="*/ 1808 h 2384"/>
              <a:gd name="T64" fmla="*/ 3392 w 4064"/>
              <a:gd name="T65" fmla="*/ 1904 h 2384"/>
              <a:gd name="T66" fmla="*/ 3408 w 4064"/>
              <a:gd name="T67" fmla="*/ 1952 h 2384"/>
              <a:gd name="T68" fmla="*/ 3536 w 4064"/>
              <a:gd name="T69" fmla="*/ 2096 h 2384"/>
              <a:gd name="T70" fmla="*/ 3840 w 4064"/>
              <a:gd name="T71" fmla="*/ 2272 h 2384"/>
              <a:gd name="T72" fmla="*/ 3952 w 4064"/>
              <a:gd name="T73" fmla="*/ 2352 h 2384"/>
              <a:gd name="T74" fmla="*/ 4032 w 4064"/>
              <a:gd name="T75" fmla="*/ 2368 h 2384"/>
              <a:gd name="T76" fmla="*/ 4064 w 4064"/>
              <a:gd name="T77" fmla="*/ 2384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76200" cap="flat" cmpd="sng">
            <a:solidFill>
              <a:srgbClr val="09991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84" name="Freeform 16"/>
          <p:cNvSpPr>
            <a:spLocks/>
          </p:cNvSpPr>
          <p:nvPr/>
        </p:nvSpPr>
        <p:spPr bwMode="auto">
          <a:xfrm>
            <a:off x="1727200" y="1955800"/>
            <a:ext cx="6273800" cy="3581400"/>
          </a:xfrm>
          <a:custGeom>
            <a:avLst/>
            <a:gdLst>
              <a:gd name="T0" fmla="*/ 3952 w 3952"/>
              <a:gd name="T1" fmla="*/ 0 h 2256"/>
              <a:gd name="T2" fmla="*/ 3824 w 3952"/>
              <a:gd name="T3" fmla="*/ 80 h 2256"/>
              <a:gd name="T4" fmla="*/ 3792 w 3952"/>
              <a:gd name="T5" fmla="*/ 160 h 2256"/>
              <a:gd name="T6" fmla="*/ 3760 w 3952"/>
              <a:gd name="T7" fmla="*/ 256 h 2256"/>
              <a:gd name="T8" fmla="*/ 3712 w 3952"/>
              <a:gd name="T9" fmla="*/ 464 h 2256"/>
              <a:gd name="T10" fmla="*/ 3360 w 3952"/>
              <a:gd name="T11" fmla="*/ 576 h 2256"/>
              <a:gd name="T12" fmla="*/ 3264 w 3952"/>
              <a:gd name="T13" fmla="*/ 608 h 2256"/>
              <a:gd name="T14" fmla="*/ 3168 w 3952"/>
              <a:gd name="T15" fmla="*/ 672 h 2256"/>
              <a:gd name="T16" fmla="*/ 3024 w 3952"/>
              <a:gd name="T17" fmla="*/ 880 h 2256"/>
              <a:gd name="T18" fmla="*/ 2752 w 3952"/>
              <a:gd name="T19" fmla="*/ 1232 h 2256"/>
              <a:gd name="T20" fmla="*/ 1904 w 3952"/>
              <a:gd name="T21" fmla="*/ 1248 h 2256"/>
              <a:gd name="T22" fmla="*/ 1264 w 3952"/>
              <a:gd name="T23" fmla="*/ 1600 h 2256"/>
              <a:gd name="T24" fmla="*/ 720 w 3952"/>
              <a:gd name="T25" fmla="*/ 2016 h 2256"/>
              <a:gd name="T26" fmla="*/ 240 w 3952"/>
              <a:gd name="T27" fmla="*/ 2000 h 2256"/>
              <a:gd name="T28" fmla="*/ 176 w 3952"/>
              <a:gd name="T29" fmla="*/ 2032 h 2256"/>
              <a:gd name="T30" fmla="*/ 128 w 3952"/>
              <a:gd name="T31" fmla="*/ 2048 h 2256"/>
              <a:gd name="T32" fmla="*/ 64 w 3952"/>
              <a:gd name="T33" fmla="*/ 2144 h 2256"/>
              <a:gd name="T34" fmla="*/ 0 w 3952"/>
              <a:gd name="T35" fmla="*/ 2256 h 2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952" h="2256">
                <a:moveTo>
                  <a:pt x="3952" y="0"/>
                </a:moveTo>
                <a:cubicBezTo>
                  <a:pt x="3864" y="29"/>
                  <a:pt x="3859" y="9"/>
                  <a:pt x="3824" y="80"/>
                </a:cubicBezTo>
                <a:cubicBezTo>
                  <a:pt x="3811" y="105"/>
                  <a:pt x="3801" y="133"/>
                  <a:pt x="3792" y="160"/>
                </a:cubicBezTo>
                <a:cubicBezTo>
                  <a:pt x="3780" y="191"/>
                  <a:pt x="3760" y="256"/>
                  <a:pt x="3760" y="256"/>
                </a:cubicBezTo>
                <a:cubicBezTo>
                  <a:pt x="3757" y="274"/>
                  <a:pt x="3739" y="445"/>
                  <a:pt x="3712" y="464"/>
                </a:cubicBezTo>
                <a:cubicBezTo>
                  <a:pt x="3603" y="536"/>
                  <a:pt x="3481" y="539"/>
                  <a:pt x="3360" y="576"/>
                </a:cubicBezTo>
                <a:cubicBezTo>
                  <a:pt x="3327" y="585"/>
                  <a:pt x="3292" y="589"/>
                  <a:pt x="3264" y="608"/>
                </a:cubicBezTo>
                <a:cubicBezTo>
                  <a:pt x="3232" y="629"/>
                  <a:pt x="3168" y="672"/>
                  <a:pt x="3168" y="672"/>
                </a:cubicBezTo>
                <a:cubicBezTo>
                  <a:pt x="3126" y="734"/>
                  <a:pt x="3050" y="809"/>
                  <a:pt x="3024" y="880"/>
                </a:cubicBezTo>
                <a:cubicBezTo>
                  <a:pt x="2977" y="1004"/>
                  <a:pt x="2926" y="1225"/>
                  <a:pt x="2752" y="1232"/>
                </a:cubicBezTo>
                <a:cubicBezTo>
                  <a:pt x="2469" y="1241"/>
                  <a:pt x="2186" y="1242"/>
                  <a:pt x="1904" y="1248"/>
                </a:cubicBezTo>
                <a:cubicBezTo>
                  <a:pt x="1630" y="1293"/>
                  <a:pt x="1465" y="1421"/>
                  <a:pt x="1264" y="1600"/>
                </a:cubicBezTo>
                <a:cubicBezTo>
                  <a:pt x="1087" y="1757"/>
                  <a:pt x="961" y="1955"/>
                  <a:pt x="720" y="2016"/>
                </a:cubicBezTo>
                <a:cubicBezTo>
                  <a:pt x="519" y="2004"/>
                  <a:pt x="424" y="1981"/>
                  <a:pt x="240" y="2000"/>
                </a:cubicBezTo>
                <a:cubicBezTo>
                  <a:pt x="218" y="2010"/>
                  <a:pt x="197" y="2022"/>
                  <a:pt x="176" y="2032"/>
                </a:cubicBezTo>
                <a:cubicBezTo>
                  <a:pt x="160" y="2038"/>
                  <a:pt x="139" y="2036"/>
                  <a:pt x="128" y="2048"/>
                </a:cubicBezTo>
                <a:cubicBezTo>
                  <a:pt x="100" y="2075"/>
                  <a:pt x="85" y="2112"/>
                  <a:pt x="64" y="2144"/>
                </a:cubicBezTo>
                <a:cubicBezTo>
                  <a:pt x="42" y="2176"/>
                  <a:pt x="0" y="2215"/>
                  <a:pt x="0" y="2256"/>
                </a:cubicBezTo>
              </a:path>
            </a:pathLst>
          </a:custGeom>
          <a:noFill/>
          <a:ln w="5715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 b="1" i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08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8731250" y="63912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3</a:t>
            </a: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7194" name="Rectangle 26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23245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23245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6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6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23246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232463" name="Rectangle 15"/>
          <p:cNvSpPr>
            <a:spLocks noChangeArrowheads="1"/>
          </p:cNvSpPr>
          <p:nvPr/>
        </p:nvSpPr>
        <p:spPr bwMode="auto">
          <a:xfrm>
            <a:off x="2020888" y="992188"/>
            <a:ext cx="103028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3246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6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6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67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23246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23246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70" name="Rectangle 22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71" name="Rectangle 23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232472" name="Rectangle 24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232473" name="Rectangle 25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232474" name="Rectangle 26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232475" name="Oval 2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76" name="Rectangle 2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232477" name="Rectangle 2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232478" name="Rectangle 3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232479" name="Rectangle 31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232480" name="Rectangle 3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232481" name="Rectangle 3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32482" name="Freeform 3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3" name="Freeform 3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4" name="Freeform 3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5" name="Freeform 37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6" name="Freeform 38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7" name="Freeform 39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8" name="Freeform 40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9" name="Freeform 4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166953" name="Group 42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32491" name="Line 43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492" name="Line 44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493" name="Line 45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494" name="Line 46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32495" name="Freeform 47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96" name="Freeform 48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98" name="Oval 50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99" name="Oval 51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0" name="Oval 52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1" name="Oval 53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2" name="Oval 5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3" name="Oval 5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4" name="Oval 5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5" name="Oval 5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6" name="Oval 58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32508" name="Group 60"/>
          <p:cNvGrpSpPr>
            <a:grpSpLocks/>
          </p:cNvGrpSpPr>
          <p:nvPr/>
        </p:nvGrpSpPr>
        <p:grpSpPr bwMode="auto">
          <a:xfrm>
            <a:off x="2349500" y="1333500"/>
            <a:ext cx="2763838" cy="1343025"/>
            <a:chOff x="2412" y="2052"/>
            <a:chExt cx="1741" cy="846"/>
          </a:xfrm>
        </p:grpSpPr>
        <p:sp>
          <p:nvSpPr>
            <p:cNvPr id="232509" name="Rectangle 6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10" name="AutoShape 6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11" name="Rectangle 6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67029" name="Rectangle 64"/>
            <p:cNvSpPr>
              <a:spLocks noChangeArrowheads="1"/>
            </p:cNvSpPr>
            <p:nvPr/>
          </p:nvSpPr>
          <p:spPr bwMode="auto">
            <a:xfrm>
              <a:off x="2430" y="2078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1800" b="1" i="0">
                  <a:solidFill>
                    <a:schemeClr val="accent2"/>
                  </a:solidFill>
                  <a:latin typeface="Helvetica" charset="0"/>
                </a:rPr>
                <a:t>CRÉATION</a:t>
              </a:r>
            </a:p>
          </p:txBody>
        </p:sp>
        <p:sp>
          <p:nvSpPr>
            <p:cNvPr id="232513" name="Line 6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14" name="Group 66"/>
          <p:cNvGrpSpPr>
            <a:grpSpLocks/>
          </p:cNvGrpSpPr>
          <p:nvPr/>
        </p:nvGrpSpPr>
        <p:grpSpPr bwMode="auto">
          <a:xfrm>
            <a:off x="2590800" y="1689100"/>
            <a:ext cx="2763838" cy="1343025"/>
            <a:chOff x="2412" y="2052"/>
            <a:chExt cx="1741" cy="846"/>
          </a:xfrm>
        </p:grpSpPr>
        <p:sp>
          <p:nvSpPr>
            <p:cNvPr id="232515" name="Rectangle 6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16" name="AutoShape 6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17" name="Rectangle 6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18" name="Rectangle 70"/>
            <p:cNvSpPr>
              <a:spLocks noChangeArrowheads="1"/>
            </p:cNvSpPr>
            <p:nvPr/>
          </p:nvSpPr>
          <p:spPr bwMode="auto">
            <a:xfrm>
              <a:off x="2434" y="2078"/>
              <a:ext cx="8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>
                  <a:solidFill>
                    <a:srgbClr val="790015"/>
                  </a:solidFill>
                  <a:latin typeface="Helvetica" charset="0"/>
                  <a:cs typeface="+mn-cs"/>
                </a:rPr>
                <a:t>   ABRAHAM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232519" name="Line 7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20" name="Group 72"/>
          <p:cNvGrpSpPr>
            <a:grpSpLocks/>
          </p:cNvGrpSpPr>
          <p:nvPr/>
        </p:nvGrpSpPr>
        <p:grpSpPr bwMode="auto">
          <a:xfrm>
            <a:off x="2870200" y="2032000"/>
            <a:ext cx="2763838" cy="1343025"/>
            <a:chOff x="2412" y="2052"/>
            <a:chExt cx="1741" cy="846"/>
          </a:xfrm>
        </p:grpSpPr>
        <p:sp>
          <p:nvSpPr>
            <p:cNvPr id="232521" name="Rectangle 7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22" name="AutoShape 7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23" name="Rectangle 7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24" name="Rectangle 76"/>
            <p:cNvSpPr>
              <a:spLocks noChangeArrowheads="1"/>
            </p:cNvSpPr>
            <p:nvPr/>
          </p:nvSpPr>
          <p:spPr bwMode="auto">
            <a:xfrm>
              <a:off x="2514" y="2078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>
                  <a:solidFill>
                    <a:srgbClr val="790015"/>
                  </a:solidFill>
                  <a:latin typeface="Helvetica" charset="0"/>
                  <a:cs typeface="+mn-cs"/>
                </a:rPr>
                <a:t>   JOSEPH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232525" name="Line 7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26" name="Group 78"/>
          <p:cNvGrpSpPr>
            <a:grpSpLocks/>
          </p:cNvGrpSpPr>
          <p:nvPr/>
        </p:nvGrpSpPr>
        <p:grpSpPr bwMode="auto">
          <a:xfrm>
            <a:off x="3162300" y="2349500"/>
            <a:ext cx="2763838" cy="1343025"/>
            <a:chOff x="2412" y="2052"/>
            <a:chExt cx="1741" cy="846"/>
          </a:xfrm>
        </p:grpSpPr>
        <p:sp>
          <p:nvSpPr>
            <p:cNvPr id="232527" name="Rectangle 7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28" name="AutoShape 8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29" name="Rectangle 8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30" name="Rectangle 82"/>
            <p:cNvSpPr>
              <a:spLocks noChangeArrowheads="1"/>
            </p:cNvSpPr>
            <p:nvPr/>
          </p:nvSpPr>
          <p:spPr bwMode="auto">
            <a:xfrm>
              <a:off x="2574" y="2078"/>
              <a:ext cx="5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>
                  <a:solidFill>
                    <a:srgbClr val="790015"/>
                  </a:solidFill>
                  <a:latin typeface="Helvetica" charset="0"/>
                  <a:cs typeface="+mn-cs"/>
                </a:rPr>
                <a:t>   MOISE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232531" name="Line 8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32" name="Group 84"/>
          <p:cNvGrpSpPr>
            <a:grpSpLocks/>
          </p:cNvGrpSpPr>
          <p:nvPr/>
        </p:nvGrpSpPr>
        <p:grpSpPr bwMode="auto">
          <a:xfrm>
            <a:off x="3429000" y="2654300"/>
            <a:ext cx="2763838" cy="1343025"/>
            <a:chOff x="2412" y="2052"/>
            <a:chExt cx="1741" cy="846"/>
          </a:xfrm>
        </p:grpSpPr>
        <p:sp>
          <p:nvSpPr>
            <p:cNvPr id="232533" name="Rectangle 8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34" name="AutoShape 8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35" name="Rectangle 8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67009" name="Rectangle 88"/>
            <p:cNvSpPr>
              <a:spLocks noChangeArrowheads="1"/>
            </p:cNvSpPr>
            <p:nvPr/>
          </p:nvSpPr>
          <p:spPr bwMode="auto">
            <a:xfrm>
              <a:off x="2562" y="2078"/>
              <a:ext cx="6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  JOSU</a:t>
              </a:r>
              <a:r>
                <a:rPr lang="fr-FR" sz="1800" b="1" i="0">
                  <a:solidFill>
                    <a:srgbClr val="790015"/>
                  </a:solidFill>
                  <a:latin typeface="Helvetica" charset="0"/>
                </a:rPr>
                <a:t>É</a:t>
              </a:r>
              <a:endParaRPr lang="en-US" sz="1800" b="1" i="0">
                <a:solidFill>
                  <a:srgbClr val="790015"/>
                </a:solidFill>
                <a:latin typeface="Helvetica" charset="0"/>
              </a:endParaRPr>
            </a:p>
          </p:txBody>
        </p:sp>
        <p:sp>
          <p:nvSpPr>
            <p:cNvPr id="232537" name="Line 8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38" name="Group 90"/>
          <p:cNvGrpSpPr>
            <a:grpSpLocks/>
          </p:cNvGrpSpPr>
          <p:nvPr/>
        </p:nvGrpSpPr>
        <p:grpSpPr bwMode="auto">
          <a:xfrm>
            <a:off x="3722688" y="2959100"/>
            <a:ext cx="2763837" cy="1343025"/>
            <a:chOff x="2412" y="2052"/>
            <a:chExt cx="1741" cy="846"/>
          </a:xfrm>
        </p:grpSpPr>
        <p:sp>
          <p:nvSpPr>
            <p:cNvPr id="232539" name="Rectangle 9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40" name="AutoShape 9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41" name="Rectangle 9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42" name="Rectangle 94"/>
            <p:cNvSpPr>
              <a:spLocks noChangeArrowheads="1"/>
            </p:cNvSpPr>
            <p:nvPr/>
          </p:nvSpPr>
          <p:spPr bwMode="auto">
            <a:xfrm>
              <a:off x="2426" y="2078"/>
              <a:ext cx="8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>
                  <a:solidFill>
                    <a:srgbClr val="790015"/>
                  </a:solidFill>
                  <a:latin typeface="Helvetica" charset="0"/>
                  <a:cs typeface="+mn-cs"/>
                </a:rPr>
                <a:t>   ANARCHIE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232543" name="Line 9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44" name="Group 96"/>
          <p:cNvGrpSpPr>
            <a:grpSpLocks/>
          </p:cNvGrpSpPr>
          <p:nvPr/>
        </p:nvGrpSpPr>
        <p:grpSpPr bwMode="auto">
          <a:xfrm>
            <a:off x="4000500" y="3305175"/>
            <a:ext cx="2763838" cy="1343025"/>
            <a:chOff x="2412" y="2052"/>
            <a:chExt cx="1741" cy="846"/>
          </a:xfrm>
        </p:grpSpPr>
        <p:sp>
          <p:nvSpPr>
            <p:cNvPr id="232545" name="Rectangle 9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46" name="AutoShape 9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47" name="Rectangle 9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66999" name="Rectangle 100"/>
            <p:cNvSpPr>
              <a:spLocks noChangeArrowheads="1"/>
            </p:cNvSpPr>
            <p:nvPr/>
          </p:nvSpPr>
          <p:spPr bwMode="auto">
            <a:xfrm>
              <a:off x="2455" y="2078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fr-FR" sz="1800" b="1" i="0">
                  <a:solidFill>
                    <a:srgbClr val="790015"/>
                  </a:solidFill>
                  <a:latin typeface="Helvetica" charset="0"/>
                </a:rPr>
                <a:t>ROYAUTÉ</a:t>
              </a:r>
              <a:endParaRPr lang="en-US" sz="1800" b="1" i="0">
                <a:solidFill>
                  <a:srgbClr val="790015"/>
                </a:solidFill>
                <a:latin typeface="Helvetica" charset="0"/>
              </a:endParaRPr>
            </a:p>
          </p:txBody>
        </p:sp>
        <p:sp>
          <p:nvSpPr>
            <p:cNvPr id="232549" name="Line 10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50" name="Group 102"/>
          <p:cNvGrpSpPr>
            <a:grpSpLocks/>
          </p:cNvGrpSpPr>
          <p:nvPr/>
        </p:nvGrpSpPr>
        <p:grpSpPr bwMode="auto">
          <a:xfrm>
            <a:off x="4232275" y="3617913"/>
            <a:ext cx="2787650" cy="1343025"/>
            <a:chOff x="2397" y="2052"/>
            <a:chExt cx="1756" cy="846"/>
          </a:xfrm>
        </p:grpSpPr>
        <p:sp>
          <p:nvSpPr>
            <p:cNvPr id="232551" name="Rectangle 10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52" name="AutoShape 10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53" name="Rectangle 10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54" name="Rectangle 106"/>
            <p:cNvSpPr>
              <a:spLocks noChangeArrowheads="1"/>
            </p:cNvSpPr>
            <p:nvPr/>
          </p:nvSpPr>
          <p:spPr bwMode="auto">
            <a:xfrm>
              <a:off x="2397" y="2078"/>
              <a:ext cx="939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>
                  <a:solidFill>
                    <a:srgbClr val="790015"/>
                  </a:solidFill>
                  <a:latin typeface="Helvetica" charset="0"/>
                  <a:cs typeface="+mn-cs"/>
                </a:rPr>
                <a:t>   CAPTIVITÉ</a:t>
              </a:r>
              <a:r>
                <a:rPr lang="en-US">
                  <a:solidFill>
                    <a:srgbClr val="79001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</a:t>
              </a:r>
            </a:p>
          </p:txBody>
        </p:sp>
        <p:sp>
          <p:nvSpPr>
            <p:cNvPr id="232555" name="Line 10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56" name="Group 108"/>
          <p:cNvGrpSpPr>
            <a:grpSpLocks/>
          </p:cNvGrpSpPr>
          <p:nvPr/>
        </p:nvGrpSpPr>
        <p:grpSpPr bwMode="auto">
          <a:xfrm>
            <a:off x="4546600" y="4084638"/>
            <a:ext cx="2760663" cy="1333500"/>
            <a:chOff x="2652" y="2271"/>
            <a:chExt cx="1739" cy="840"/>
          </a:xfrm>
        </p:grpSpPr>
        <p:sp>
          <p:nvSpPr>
            <p:cNvPr id="232557" name="Rectangle 109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58" name="AutoShape 110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59" name="Rectangle 111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60" name="Rectangle 112"/>
            <p:cNvSpPr>
              <a:spLocks noChangeArrowheads="1"/>
            </p:cNvSpPr>
            <p:nvPr/>
          </p:nvSpPr>
          <p:spPr bwMode="auto">
            <a:xfrm>
              <a:off x="2763" y="2298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>
                  <a:solidFill>
                    <a:srgbClr val="790015"/>
                  </a:solidFill>
                  <a:latin typeface="Helvetica" charset="0"/>
                  <a:cs typeface="+mn-cs"/>
                </a:rPr>
                <a:t>   SILENCE</a:t>
              </a:r>
              <a:endParaRPr lang="en-US" b="1" i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</p:grpSp>
      <p:grpSp>
        <p:nvGrpSpPr>
          <p:cNvPr id="232561" name="Group 113"/>
          <p:cNvGrpSpPr>
            <a:grpSpLocks/>
          </p:cNvGrpSpPr>
          <p:nvPr/>
        </p:nvGrpSpPr>
        <p:grpSpPr bwMode="auto">
          <a:xfrm>
            <a:off x="4826000" y="4500563"/>
            <a:ext cx="2762250" cy="1479550"/>
            <a:chOff x="3948" y="107"/>
            <a:chExt cx="1740" cy="932"/>
          </a:xfrm>
        </p:grpSpPr>
        <p:sp>
          <p:nvSpPr>
            <p:cNvPr id="232562" name="Rectangle 114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63" name="AutoShape 115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64" name="Rectangle 116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166982" name="Group 117"/>
            <p:cNvGrpSpPr>
              <a:grpSpLocks/>
            </p:cNvGrpSpPr>
            <p:nvPr/>
          </p:nvGrpSpPr>
          <p:grpSpPr bwMode="auto">
            <a:xfrm>
              <a:off x="4053" y="130"/>
              <a:ext cx="762" cy="283"/>
              <a:chOff x="3078" y="3101"/>
              <a:chExt cx="597" cy="235"/>
            </a:xfrm>
          </p:grpSpPr>
          <p:sp>
            <p:nvSpPr>
              <p:cNvPr id="232566" name="Rectangle 118"/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0">
                    <a:solidFill>
                      <a:srgbClr val="790015"/>
                    </a:solidFill>
                    <a:latin typeface="Helvetica" charset="0"/>
                    <a:cs typeface="+mn-cs"/>
                  </a:rPr>
                  <a:t>   </a:t>
                </a:r>
                <a:endParaRPr 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endParaRPr>
              </a:p>
            </p:txBody>
          </p:sp>
          <p:sp>
            <p:nvSpPr>
              <p:cNvPr id="166986" name="Rectangle 119"/>
              <p:cNvSpPr>
                <a:spLocks noChangeArrowheads="1"/>
              </p:cNvSpPr>
              <p:nvPr/>
            </p:nvSpPr>
            <p:spPr bwMode="auto">
              <a:xfrm>
                <a:off x="3078" y="3101"/>
                <a:ext cx="597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 i="0">
                    <a:solidFill>
                      <a:srgbClr val="790015"/>
                    </a:solidFill>
                    <a:latin typeface="Helvetica" charset="0"/>
                  </a:rPr>
                  <a:t>J</a:t>
                </a:r>
                <a:r>
                  <a:rPr lang="en-US" altLang="ko-KR" sz="2900" b="1" i="0">
                    <a:solidFill>
                      <a:srgbClr val="790015"/>
                    </a:solidFill>
                    <a:latin typeface="Helvetica" charset="0"/>
                    <a:ea typeface="Gulim" charset="0"/>
                    <a:cs typeface="Gulim" charset="0"/>
                  </a:rPr>
                  <a:t>É</a:t>
                </a:r>
                <a:r>
                  <a:rPr lang="en-US" sz="2900" b="1" i="0">
                    <a:solidFill>
                      <a:srgbClr val="790015"/>
                    </a:solidFill>
                    <a:latin typeface="Helvetica" charset="0"/>
                  </a:rPr>
                  <a:t>SUS</a:t>
                </a:r>
              </a:p>
            </p:txBody>
          </p:sp>
        </p:grpSp>
        <p:sp>
          <p:nvSpPr>
            <p:cNvPr id="232568" name="Line 120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69" name="Line 121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32570" name="Text Box 1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32575" name="Rectangle 1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80</a:t>
            </a:r>
          </a:p>
        </p:txBody>
      </p:sp>
      <p:sp>
        <p:nvSpPr>
          <p:cNvPr id="232576" name="Text Box 1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32577" name="Rectangle 129"/>
          <p:cNvSpPr>
            <a:spLocks noChangeArrowheads="1"/>
          </p:cNvSpPr>
          <p:nvPr/>
        </p:nvSpPr>
        <p:spPr bwMode="auto">
          <a:xfrm>
            <a:off x="7178675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93541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2382838" y="1227138"/>
            <a:ext cx="6296025" cy="44386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MAINTENANT C</a:t>
            </a:r>
            <a:r>
              <a:rPr lang="ja-JP" altLang="en-US" sz="3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3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EST    </a:t>
            </a:r>
            <a:r>
              <a:rPr lang="fr-FR" sz="3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À</a:t>
            </a:r>
            <a:r>
              <a:rPr lang="en-US" sz="3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 VOTRE TOUR…      DE FAIRE UNE </a:t>
            </a:r>
          </a:p>
          <a:p>
            <a:pPr>
              <a:spcBef>
                <a:spcPct val="50000"/>
              </a:spcBef>
              <a:defRPr/>
            </a:pPr>
            <a:r>
              <a:rPr lang="en-US" sz="3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CARTE DU PROCHE ORIENT </a:t>
            </a:r>
            <a:r>
              <a:rPr lang="fr-FR" sz="3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À</a:t>
            </a:r>
            <a:r>
              <a:rPr lang="en-US" sz="3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 L'INTÉRIEUR DE VOTRE TÊTE !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</a:t>
            </a:r>
          </a:p>
        </p:txBody>
      </p:sp>
      <p:sp>
        <p:nvSpPr>
          <p:cNvPr id="193544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pic>
        <p:nvPicPr>
          <p:cNvPr id="19354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38" y="1624013"/>
            <a:ext cx="2376487" cy="3408362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549" name="Text Box 13"/>
          <p:cNvSpPr txBox="1">
            <a:spLocks noChangeArrowheads="1"/>
          </p:cNvSpPr>
          <p:nvPr/>
        </p:nvSpPr>
        <p:spPr bwMode="auto">
          <a:xfrm>
            <a:off x="261938" y="5883275"/>
            <a:ext cx="6834187" cy="484188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200" b="1" i="0">
                <a:solidFill>
                  <a:srgbClr val="FFFF00"/>
                </a:solidFill>
                <a:cs typeface="+mn-cs"/>
              </a:rPr>
              <a:t>CARTES RÉALISÉES À L'AIDE D'ÉTUDE #30</a:t>
            </a:r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81</a:t>
            </a:r>
          </a:p>
        </p:txBody>
      </p:sp>
      <p:sp>
        <p:nvSpPr>
          <p:cNvPr id="193553" name="Rectangle 17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utoUpdateAnimBg="0"/>
      <p:bldP spid="193549" grpId="0" animBg="1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099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 i="0">
              <a:solidFill>
                <a:srgbClr val="FFEC14"/>
              </a:solidFill>
              <a:latin typeface="Times" charset="0"/>
              <a:cs typeface="+mn-cs"/>
            </a:endParaRP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2503488" y="463550"/>
            <a:ext cx="6640512" cy="1006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dirty="0" err="1">
                <a:solidFill>
                  <a:schemeClr val="tx1"/>
                </a:solidFill>
                <a:cs typeface="+mn-cs"/>
              </a:rPr>
              <a:t>À</a:t>
            </a:r>
            <a:r>
              <a:rPr lang="en-US" sz="3000" b="1" dirty="0">
                <a:solidFill>
                  <a:schemeClr val="tx1"/>
                </a:solidFill>
                <a:cs typeface="+mn-cs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cs typeface="+mn-cs"/>
              </a:rPr>
              <a:t>ce</a:t>
            </a:r>
            <a:r>
              <a:rPr lang="en-US" sz="3000" b="1" dirty="0">
                <a:solidFill>
                  <a:schemeClr val="tx1"/>
                </a:solidFill>
                <a:cs typeface="+mn-cs"/>
              </a:rPr>
              <a:t> jour </a:t>
            </a:r>
            <a:r>
              <a:rPr lang="en-US" sz="3000" b="1" dirty="0" err="1">
                <a:solidFill>
                  <a:schemeClr val="tx1"/>
                </a:solidFill>
                <a:cs typeface="+mn-cs"/>
              </a:rPr>
              <a:t>dans</a:t>
            </a:r>
            <a:r>
              <a:rPr lang="en-US" sz="3000" b="1" dirty="0">
                <a:solidFill>
                  <a:schemeClr val="tx1"/>
                </a:solidFill>
                <a:cs typeface="+mn-cs"/>
              </a:rPr>
              <a:t> La Bible… En Base, </a:t>
            </a:r>
            <a:r>
              <a:rPr lang="en-US" sz="3000" b="1" dirty="0" err="1">
                <a:solidFill>
                  <a:schemeClr val="tx1"/>
                </a:solidFill>
                <a:cs typeface="+mn-cs"/>
              </a:rPr>
              <a:t>vous</a:t>
            </a:r>
            <a:r>
              <a:rPr lang="en-US" sz="3000" b="1" dirty="0">
                <a:solidFill>
                  <a:schemeClr val="tx1"/>
                </a:solidFill>
                <a:cs typeface="+mn-cs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cs typeface="+mn-cs"/>
              </a:rPr>
              <a:t>avez</a:t>
            </a:r>
            <a:r>
              <a:rPr lang="en-US" sz="3000" b="1" dirty="0">
                <a:solidFill>
                  <a:schemeClr val="tx1"/>
                </a:solidFill>
                <a:cs typeface="+mn-cs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cs typeface="+mn-cs"/>
              </a:rPr>
              <a:t>dans</a:t>
            </a:r>
            <a:r>
              <a:rPr lang="en-US" sz="3000" b="1" dirty="0">
                <a:solidFill>
                  <a:schemeClr val="tx1"/>
                </a:solidFill>
                <a:cs typeface="+mn-cs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cs typeface="+mn-cs"/>
              </a:rPr>
              <a:t>votre</a:t>
            </a:r>
            <a:r>
              <a:rPr lang="en-US" sz="3000" b="1" dirty="0">
                <a:solidFill>
                  <a:schemeClr val="tx1"/>
                </a:solidFill>
                <a:cs typeface="+mn-cs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cs typeface="+mn-cs"/>
              </a:rPr>
              <a:t>pens</a:t>
            </a:r>
            <a:r>
              <a:rPr lang="en-US" altLang="ko-KR" sz="3000" b="1" dirty="0" err="1">
                <a:solidFill>
                  <a:schemeClr val="tx1"/>
                </a:solidFill>
                <a:cs typeface="+mn-cs"/>
              </a:rPr>
              <a:t>é</a:t>
            </a:r>
            <a:r>
              <a:rPr lang="en-US" sz="3000" b="1" dirty="0" err="1">
                <a:solidFill>
                  <a:schemeClr val="tx1"/>
                </a:solidFill>
                <a:cs typeface="+mn-cs"/>
              </a:rPr>
              <a:t>e</a:t>
            </a:r>
            <a:r>
              <a:rPr lang="en-US" sz="3000" b="1" dirty="0">
                <a:solidFill>
                  <a:schemeClr val="tx1"/>
                </a:solidFill>
                <a:cs typeface="+mn-cs"/>
              </a:rPr>
              <a:t>…</a:t>
            </a: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385763" y="1635125"/>
            <a:ext cx="8758237" cy="2554288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FCC18"/>
                </a:solidFill>
                <a:cs typeface="+mn-cs"/>
              </a:rPr>
              <a:t>		    </a:t>
            </a:r>
            <a:r>
              <a:rPr lang="en-US" b="1" i="0" dirty="0">
                <a:solidFill>
                  <a:srgbClr val="FFCC18"/>
                </a:solidFill>
                <a:cs typeface="+mn-cs"/>
              </a:rPr>
              <a:t>•</a:t>
            </a:r>
            <a:r>
              <a:rPr lang="en-US" sz="2200" b="1" i="0" dirty="0" err="1">
                <a:solidFill>
                  <a:srgbClr val="FFFF00"/>
                </a:solidFill>
                <a:cs typeface="+mn-cs"/>
              </a:rPr>
              <a:t>Une</a:t>
            </a:r>
            <a:r>
              <a:rPr lang="en-US" sz="2200" b="1" i="0" dirty="0">
                <a:solidFill>
                  <a:srgbClr val="FFFF00"/>
                </a:solidFill>
                <a:cs typeface="+mn-cs"/>
              </a:rPr>
              <a:t> idée </a:t>
            </a:r>
            <a:r>
              <a:rPr lang="en-US" sz="2200" b="1" i="0" dirty="0" err="1">
                <a:solidFill>
                  <a:srgbClr val="FFFF00"/>
                </a:solidFill>
                <a:cs typeface="+mn-cs"/>
              </a:rPr>
              <a:t>appelée</a:t>
            </a:r>
            <a:r>
              <a:rPr lang="en-US" sz="2200" b="1" i="0" dirty="0">
                <a:cs typeface="+mn-cs"/>
              </a:rPr>
              <a:t> </a:t>
            </a:r>
            <a:r>
              <a:rPr lang="en-US" sz="2200" b="1" i="0" dirty="0">
                <a:solidFill>
                  <a:srgbClr val="FFFFFF"/>
                </a:solidFill>
                <a:latin typeface="Arial"/>
                <a:cs typeface="+mn-cs"/>
              </a:rPr>
              <a:t>“</a:t>
            </a:r>
            <a:r>
              <a:rPr lang="en-US" sz="2200" b="1" i="0" dirty="0">
                <a:solidFill>
                  <a:srgbClr val="FFFFFF"/>
                </a:solidFill>
                <a:cs typeface="+mn-cs"/>
              </a:rPr>
              <a:t>Le Dossier de Bible</a:t>
            </a:r>
            <a:r>
              <a:rPr lang="en-US" sz="2200" b="1" i="0" dirty="0">
                <a:solidFill>
                  <a:srgbClr val="FFFFFF"/>
                </a:solidFill>
                <a:latin typeface="Arial"/>
                <a:cs typeface="+mn-cs"/>
              </a:rPr>
              <a:t>”</a:t>
            </a:r>
            <a:endParaRPr lang="en-US" sz="2200" b="1" i="0" dirty="0">
              <a:solidFill>
                <a:srgbClr val="FFFFFF"/>
              </a:solidFill>
              <a:cs typeface="+mn-cs"/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FCC18"/>
                </a:solidFill>
                <a:cs typeface="+mn-cs"/>
              </a:rPr>
              <a:t>•</a:t>
            </a:r>
            <a:r>
              <a:rPr lang="en-US" sz="2400" b="1" i="0" dirty="0">
                <a:solidFill>
                  <a:srgbClr val="FFFFFF"/>
                </a:solidFill>
                <a:cs typeface="+mn-cs"/>
              </a:rPr>
              <a:t>La </a:t>
            </a:r>
            <a:r>
              <a:rPr lang="en-US" sz="2400" b="1" i="0" dirty="0" err="1">
                <a:solidFill>
                  <a:srgbClr val="FFFFFF"/>
                </a:solidFill>
                <a:cs typeface="+mn-cs"/>
              </a:rPr>
              <a:t>Cl</a:t>
            </a:r>
            <a:r>
              <a:rPr lang="fr-FR" sz="2400" b="1" i="0" dirty="0" err="1">
                <a:solidFill>
                  <a:srgbClr val="FFFFFF"/>
                </a:solidFill>
                <a:cs typeface="+mn-cs"/>
              </a:rPr>
              <a:t>é</a:t>
            </a:r>
            <a:r>
              <a:rPr lang="fr-FR" sz="2400" b="1" i="0" dirty="0">
                <a:solidFill>
                  <a:srgbClr val="FFFFFF"/>
                </a:solidFill>
                <a:cs typeface="+mn-cs"/>
              </a:rPr>
              <a:t> Mentale</a:t>
            </a:r>
            <a:r>
              <a:rPr lang="en-US" sz="2400" b="1" i="0" dirty="0">
                <a:solidFill>
                  <a:srgbClr val="FFCC18"/>
                </a:solidFill>
                <a:cs typeface="+mn-cs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cs typeface="+mn-cs"/>
              </a:rPr>
              <a:t>à</a:t>
            </a:r>
            <a:r>
              <a:rPr lang="en-US" sz="2400" b="1" i="0" dirty="0">
                <a:solidFill>
                  <a:srgbClr val="FFFF00"/>
                </a:solidFill>
                <a:cs typeface="+mn-cs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cs typeface="+mn-cs"/>
              </a:rPr>
              <a:t>ouvrir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ja-JP" altLang="en-US" sz="2400" b="1" i="0" dirty="0">
                <a:solidFill>
                  <a:srgbClr val="FFFF00"/>
                </a:solidFill>
                <a:latin typeface="Arial"/>
                <a:cs typeface="+mn-cs"/>
              </a:rPr>
              <a:t>“</a:t>
            </a:r>
            <a:r>
              <a:rPr lang="en-US" sz="2400" b="1" i="0" dirty="0">
                <a:solidFill>
                  <a:srgbClr val="FFFF00"/>
                </a:solidFill>
                <a:cs typeface="+mn-cs"/>
              </a:rPr>
              <a:t>le Dossier de Bible</a:t>
            </a:r>
            <a:r>
              <a:rPr lang="ja-JP" altLang="en-US" sz="2400" b="1" i="0" dirty="0">
                <a:solidFill>
                  <a:srgbClr val="FFFF00"/>
                </a:solidFill>
                <a:latin typeface="Arial"/>
                <a:cs typeface="+mn-cs"/>
              </a:rPr>
              <a:t>”</a:t>
            </a:r>
            <a:r>
              <a:rPr lang="en-US" sz="2400" b="1" i="0" dirty="0">
                <a:solidFill>
                  <a:srgbClr val="FFFF00"/>
                </a:solidFill>
                <a:cs typeface="+mn-cs"/>
              </a:rPr>
              <a:t>… C 7 S J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FCC18"/>
                </a:solidFill>
                <a:cs typeface="+mn-cs"/>
              </a:rPr>
              <a:t>•</a:t>
            </a:r>
            <a:r>
              <a:rPr lang="en-US" sz="2400" b="1" i="0" dirty="0" err="1">
                <a:solidFill>
                  <a:srgbClr val="FFFF00"/>
                </a:solidFill>
                <a:cs typeface="+mn-cs"/>
              </a:rPr>
              <a:t>Une</a:t>
            </a:r>
            <a:r>
              <a:rPr lang="en-US" sz="2400" b="1" i="0" dirty="0">
                <a:solidFill>
                  <a:srgbClr val="FFCC18"/>
                </a:solidFill>
                <a:cs typeface="+mn-cs"/>
              </a:rPr>
              <a:t> </a:t>
            </a:r>
            <a:r>
              <a:rPr lang="en-US" sz="2400" b="1" i="0" dirty="0">
                <a:solidFill>
                  <a:srgbClr val="FFFFFF"/>
                </a:solidFill>
                <a:cs typeface="+mn-cs"/>
              </a:rPr>
              <a:t>carte </a:t>
            </a:r>
            <a:r>
              <a:rPr lang="en-US" sz="2400" b="1" i="0" dirty="0" err="1">
                <a:solidFill>
                  <a:srgbClr val="FFFFFF"/>
                </a:solidFill>
                <a:cs typeface="+mn-cs"/>
              </a:rPr>
              <a:t>mentale</a:t>
            </a:r>
            <a:r>
              <a:rPr lang="en-US" sz="2400" b="1" i="0" dirty="0">
                <a:solidFill>
                  <a:srgbClr val="FFFFFF"/>
                </a:solidFill>
                <a:cs typeface="+mn-cs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cs typeface="+mn-cs"/>
              </a:rPr>
              <a:t>localisant</a:t>
            </a:r>
            <a:r>
              <a:rPr lang="en-US" sz="2400" b="1" i="0" dirty="0">
                <a:solidFill>
                  <a:srgbClr val="FFFF00"/>
                </a:solidFill>
                <a:cs typeface="+mn-cs"/>
              </a:rPr>
              <a:t> Les </a:t>
            </a:r>
            <a:r>
              <a:rPr lang="en-US" sz="2400" b="1" i="0" dirty="0" err="1">
                <a:solidFill>
                  <a:srgbClr val="FFFF00"/>
                </a:solidFill>
                <a:cs typeface="+mn-cs"/>
              </a:rPr>
              <a:t>Principaux</a:t>
            </a:r>
            <a:r>
              <a:rPr lang="en-US" sz="2400" b="1" i="0" dirty="0">
                <a:solidFill>
                  <a:srgbClr val="FFFF00"/>
                </a:solidFill>
                <a:cs typeface="+mn-cs"/>
              </a:rPr>
              <a:t> </a:t>
            </a:r>
            <a:br>
              <a:rPr lang="en-US" sz="2400" b="1" i="0" dirty="0">
                <a:solidFill>
                  <a:srgbClr val="FFFF00"/>
                </a:solidFill>
                <a:cs typeface="+mn-cs"/>
              </a:rPr>
            </a:br>
            <a:r>
              <a:rPr lang="en-US" sz="2400" b="1" i="0" dirty="0" err="1">
                <a:solidFill>
                  <a:srgbClr val="FFFF00"/>
                </a:solidFill>
                <a:cs typeface="+mn-cs"/>
              </a:rPr>
              <a:t>Événements</a:t>
            </a:r>
            <a:r>
              <a:rPr lang="en-US" sz="2400" b="1" i="0" dirty="0">
                <a:solidFill>
                  <a:srgbClr val="FFFF00"/>
                </a:solidFill>
                <a:cs typeface="+mn-cs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cs typeface="+mn-cs"/>
              </a:rPr>
              <a:t>Bibliques</a:t>
            </a:r>
            <a:endParaRPr lang="en-US" sz="2400" b="1" i="0" dirty="0">
              <a:solidFill>
                <a:srgbClr val="FFCC18"/>
              </a:solidFill>
              <a:cs typeface="+mn-cs"/>
            </a:endParaRPr>
          </a:p>
          <a:p>
            <a:pPr algn="l">
              <a:spcBef>
                <a:spcPct val="50000"/>
              </a:spcBef>
              <a:defRPr/>
            </a:pPr>
            <a:endParaRPr lang="en-US" sz="2400" b="1" i="0" dirty="0">
              <a:solidFill>
                <a:srgbClr val="FFCC18"/>
              </a:solidFill>
              <a:cs typeface="+mn-cs"/>
            </a:endParaRPr>
          </a:p>
        </p:txBody>
      </p:sp>
      <p:sp>
        <p:nvSpPr>
          <p:cNvPr id="260102" name="AutoShape 6"/>
          <p:cNvSpPr>
            <a:spLocks noChangeArrowheads="1"/>
          </p:cNvSpPr>
          <p:nvPr/>
        </p:nvSpPr>
        <p:spPr bwMode="auto">
          <a:xfrm>
            <a:off x="320675" y="2717800"/>
            <a:ext cx="8054975" cy="11239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60105" name="Rectangle 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82</a:t>
            </a:r>
          </a:p>
        </p:txBody>
      </p:sp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365125" y="4519613"/>
            <a:ext cx="8247063" cy="15525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FEA18"/>
                </a:solidFill>
                <a:cs typeface="+mn-cs"/>
              </a:rPr>
              <a:t>•Le noyau de </a:t>
            </a:r>
            <a:r>
              <a:rPr lang="ja-JP" altLang="en-US" sz="2400" b="1" i="0">
                <a:solidFill>
                  <a:srgbClr val="FFEA18"/>
                </a:solidFill>
                <a:latin typeface="Arial"/>
                <a:cs typeface="+mn-cs"/>
              </a:rPr>
              <a:t>“</a:t>
            </a:r>
            <a:r>
              <a:rPr lang="en-US" sz="2400" b="1" i="0">
                <a:solidFill>
                  <a:srgbClr val="FFEA18"/>
                </a:solidFill>
                <a:cs typeface="+mn-cs"/>
              </a:rPr>
              <a:t>L</a:t>
            </a:r>
            <a:r>
              <a:rPr lang="ja-JP" altLang="en-US" sz="2400" b="1" i="0">
                <a:solidFill>
                  <a:srgbClr val="FFEA18"/>
                </a:solidFill>
                <a:latin typeface="Arial"/>
                <a:cs typeface="+mn-cs"/>
              </a:rPr>
              <a:t>’</a:t>
            </a:r>
            <a:r>
              <a:rPr lang="en-US" sz="2400" b="1" i="0">
                <a:solidFill>
                  <a:srgbClr val="FFEA18"/>
                </a:solidFill>
                <a:cs typeface="+mn-cs"/>
              </a:rPr>
              <a:t>HISTOIRE</a:t>
            </a:r>
            <a:r>
              <a:rPr lang="ja-JP" altLang="en-US" sz="2400" b="1" i="0">
                <a:solidFill>
                  <a:srgbClr val="FFEA18"/>
                </a:solidFill>
                <a:latin typeface="Arial"/>
                <a:cs typeface="+mn-cs"/>
              </a:rPr>
              <a:t>”</a:t>
            </a:r>
            <a:r>
              <a:rPr lang="en-US" sz="2400" b="1" i="0">
                <a:solidFill>
                  <a:srgbClr val="FFEA18"/>
                </a:solidFill>
                <a:cs typeface="+mn-cs"/>
              </a:rPr>
              <a:t> de la Bible: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FEA18"/>
                </a:solidFill>
                <a:cs typeface="+mn-cs"/>
              </a:rPr>
              <a:t> </a:t>
            </a:r>
            <a:r>
              <a:rPr lang="ja-JP" altLang="en-US" sz="2400" b="1" i="0">
                <a:solidFill>
                  <a:srgbClr val="43F22C"/>
                </a:solidFill>
                <a:latin typeface="Arial"/>
                <a:cs typeface="+mn-cs"/>
              </a:rPr>
              <a:t>“</a:t>
            </a:r>
            <a:r>
              <a:rPr lang="en-US" sz="2400" b="1" i="0">
                <a:solidFill>
                  <a:srgbClr val="43F22C"/>
                </a:solidFill>
                <a:cs typeface="+mn-cs"/>
              </a:rPr>
              <a:t>La Chronologie Rapide</a:t>
            </a:r>
            <a:r>
              <a:rPr lang="ja-JP" altLang="en-US" sz="2400" b="1" i="0">
                <a:solidFill>
                  <a:srgbClr val="43F22C"/>
                </a:solidFill>
                <a:latin typeface="Arial"/>
                <a:cs typeface="+mn-cs"/>
              </a:rPr>
              <a:t>”</a:t>
            </a:r>
            <a:r>
              <a:rPr lang="en-US" sz="2400" b="1" i="0">
                <a:solidFill>
                  <a:srgbClr val="FFEA18"/>
                </a:solidFill>
                <a:cs typeface="+mn-cs"/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endParaRPr lang="en-US" sz="2400" b="1" i="0">
              <a:solidFill>
                <a:srgbClr val="43F22C"/>
              </a:solidFill>
              <a:cs typeface="+mn-cs"/>
            </a:endParaRPr>
          </a:p>
        </p:txBody>
      </p:sp>
      <p:sp>
        <p:nvSpPr>
          <p:cNvPr id="260108" name="Text Box 12"/>
          <p:cNvSpPr txBox="1">
            <a:spLocks noChangeArrowheads="1"/>
          </p:cNvSpPr>
          <p:nvPr/>
        </p:nvSpPr>
        <p:spPr bwMode="auto">
          <a:xfrm>
            <a:off x="8631238" y="6375400"/>
            <a:ext cx="306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</p:txBody>
      </p:sp>
      <p:sp>
        <p:nvSpPr>
          <p:cNvPr id="260109" name="AutoShape 13"/>
          <p:cNvSpPr>
            <a:spLocks noChangeArrowheads="1"/>
          </p:cNvSpPr>
          <p:nvPr/>
        </p:nvSpPr>
        <p:spPr bwMode="auto">
          <a:xfrm>
            <a:off x="336550" y="4373563"/>
            <a:ext cx="8032750" cy="130651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animBg="1" autoUpdateAnimBg="0"/>
      <p:bldP spid="260101" grpId="0" build="p" autoUpdateAnimBg="0" advAuto="0"/>
      <p:bldP spid="260102" grpId="0" animBg="1"/>
      <p:bldP spid="260106" grpId="0" autoUpdateAnimBg="0"/>
      <p:bldP spid="26010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2057400" y="4210050"/>
            <a:ext cx="6457950" cy="11239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pPr>
              <a:defRPr/>
            </a:pPr>
            <a:r>
              <a:rPr lang="ja-JP" altLang="en-US" sz="42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42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Quoi qu</a:t>
            </a:r>
            <a:r>
              <a:rPr lang="ja-JP" altLang="en-US" sz="42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’</a:t>
            </a:r>
            <a:r>
              <a:rPr lang="en-US" sz="42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il en soit, où est </a:t>
            </a:r>
            <a:r>
              <a:rPr lang="en-US" sz="4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cet</a:t>
            </a:r>
            <a:r>
              <a:rPr lang="en-US" sz="42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 endroit?</a:t>
            </a:r>
            <a:r>
              <a:rPr lang="ja-JP" altLang="en-US" sz="42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4200" i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1981200" y="1771650"/>
            <a:ext cx="6362700" cy="1200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pPr>
              <a:defRPr/>
            </a:pPr>
            <a:endParaRPr lang="en-US" sz="4400" b="1" i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6000" b="1">
                <a:solidFill>
                  <a:srgbClr val="FAFD00"/>
                </a:solidFill>
                <a:latin typeface="Times" charset="0"/>
                <a:cs typeface="+mn-cs"/>
              </a:rPr>
              <a:t>La Chronologie Rapide</a:t>
            </a:r>
          </a:p>
        </p:txBody>
      </p:sp>
      <p:grpSp>
        <p:nvGrpSpPr>
          <p:cNvPr id="192523" name="Group 11"/>
          <p:cNvGrpSpPr>
            <a:grpSpLocks/>
          </p:cNvGrpSpPr>
          <p:nvPr/>
        </p:nvGrpSpPr>
        <p:grpSpPr bwMode="auto">
          <a:xfrm>
            <a:off x="1762125" y="3846513"/>
            <a:ext cx="6577013" cy="1603375"/>
            <a:chOff x="1113" y="2473"/>
            <a:chExt cx="4143" cy="1010"/>
          </a:xfrm>
        </p:grpSpPr>
        <p:sp>
          <p:nvSpPr>
            <p:cNvPr id="192521" name="AutoShape 9"/>
            <p:cNvSpPr>
              <a:spLocks noChangeArrowheads="1"/>
            </p:cNvSpPr>
            <p:nvPr/>
          </p:nvSpPr>
          <p:spPr bwMode="auto">
            <a:xfrm>
              <a:off x="1113" y="2473"/>
              <a:ext cx="4143" cy="101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2520" name="Rectangle 8"/>
            <p:cNvSpPr>
              <a:spLocks noChangeArrowheads="1"/>
            </p:cNvSpPr>
            <p:nvPr/>
          </p:nvSpPr>
          <p:spPr bwMode="auto">
            <a:xfrm>
              <a:off x="1133" y="2626"/>
              <a:ext cx="4068" cy="70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 anchor="ctr"/>
            <a:lstStyle/>
            <a:p>
              <a:pPr>
                <a:defRPr/>
              </a:pPr>
              <a:r>
                <a:rPr lang="ja-JP" altLang="en-US" sz="4400" i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“</a:t>
              </a:r>
              <a:r>
                <a:rPr lang="en-US" sz="4400" i="0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cs typeface="+mn-cs"/>
                </a:rPr>
                <a:t> Vous saurez où est cet endroit, après tout ! </a:t>
              </a:r>
              <a:r>
                <a:rPr lang="ja-JP" altLang="en-US" sz="4400" i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”</a:t>
              </a:r>
              <a:endParaRPr lang="en-US" sz="44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</p:grpSp>
      <p:sp>
        <p:nvSpPr>
          <p:cNvPr id="192524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92530" name="Rectangle 1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83</a:t>
            </a:r>
          </a:p>
        </p:txBody>
      </p:sp>
      <p:sp>
        <p:nvSpPr>
          <p:cNvPr id="192531" name="Rectangle 19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8631238" y="6375400"/>
            <a:ext cx="306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105" name="Group 25"/>
          <p:cNvGrpSpPr>
            <a:grpSpLocks/>
          </p:cNvGrpSpPr>
          <p:nvPr/>
        </p:nvGrpSpPr>
        <p:grpSpPr bwMode="auto">
          <a:xfrm>
            <a:off x="0" y="0"/>
            <a:ext cx="9144000" cy="6891338"/>
            <a:chOff x="0" y="0"/>
            <a:chExt cx="5760" cy="4341"/>
          </a:xfrm>
        </p:grpSpPr>
        <p:pic>
          <p:nvPicPr>
            <p:cNvPr id="175109" name="Picture 26" descr="BACKGR~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115" name="Picture 27"/>
            <p:cNvPicPr>
              <a:picLocks noChangeArrowheads="1"/>
            </p:cNvPicPr>
            <p:nvPr/>
          </p:nvPicPr>
          <p:blipFill>
            <a:blip r:embed="rId4" cstate="screen">
              <a:lum bright="16000" contrast="2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39"/>
              <a:ext cx="1153" cy="2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75111" name="Group 28"/>
            <p:cNvGrpSpPr>
              <a:grpSpLocks/>
            </p:cNvGrpSpPr>
            <p:nvPr/>
          </p:nvGrpSpPr>
          <p:grpSpPr bwMode="auto">
            <a:xfrm>
              <a:off x="0" y="3493"/>
              <a:ext cx="5415" cy="848"/>
              <a:chOff x="48" y="3424"/>
              <a:chExt cx="5415" cy="848"/>
            </a:xfrm>
          </p:grpSpPr>
          <p:sp>
            <p:nvSpPr>
              <p:cNvPr id="217117" name="Text Box 29"/>
              <p:cNvSpPr txBox="1">
                <a:spLocks noChangeArrowheads="1"/>
              </p:cNvSpPr>
              <p:nvPr/>
            </p:nvSpPr>
            <p:spPr bwMode="auto">
              <a:xfrm>
                <a:off x="48" y="4099"/>
                <a:ext cx="1017" cy="17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5194" dir="1593903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endParaRPr lang="ko-KR" altLang="en-US" sz="12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217118" name="Text Box 30"/>
              <p:cNvSpPr txBox="1">
                <a:spLocks noChangeArrowheads="1"/>
              </p:cNvSpPr>
              <p:nvPr/>
            </p:nvSpPr>
            <p:spPr bwMode="auto">
              <a:xfrm>
                <a:off x="409" y="3424"/>
                <a:ext cx="5054" cy="44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ko-KR" sz="2000" b="1">
                    <a:solidFill>
                      <a:srgbClr val="FAFD00"/>
                    </a:solidFill>
                    <a:latin typeface="Times New Roman" charset="0"/>
                    <a:ea typeface="Gulim" charset="0"/>
                    <a:cs typeface="Gulim" charset="0"/>
                  </a:rPr>
                  <a:t>Une </a:t>
                </a:r>
                <a:r>
                  <a:rPr lang="en-US" altLang="ko-KR" sz="2000" b="1">
                    <a:solidFill>
                      <a:srgbClr val="FAFD00"/>
                    </a:solidFill>
                    <a:latin typeface="Times New Roman" charset="0"/>
                    <a:cs typeface="+mn-cs"/>
                  </a:rPr>
                  <a:t>P</a:t>
                </a:r>
                <a:r>
                  <a:rPr lang="en-US" altLang="ko-KR" sz="2000" b="1">
                    <a:solidFill>
                      <a:srgbClr val="FFFF00"/>
                    </a:solidFill>
                    <a:latin typeface="Times New Roman" charset="0"/>
                    <a:cs typeface="+mn-cs"/>
                  </a:rPr>
                  <a:t>rése</a:t>
                </a:r>
                <a:r>
                  <a:rPr lang="en-US" altLang="ko-KR" sz="2000" b="1">
                    <a:solidFill>
                      <a:srgbClr val="FAFD00"/>
                    </a:solidFill>
                    <a:latin typeface="Times New Roman" charset="0"/>
                    <a:cs typeface="+mn-cs"/>
                  </a:rPr>
                  <a:t>ntation</a:t>
                </a:r>
                <a:r>
                  <a:rPr lang="en-US" altLang="ko-KR" sz="2000" b="1">
                    <a:solidFill>
                      <a:srgbClr val="FFFF00"/>
                    </a:solidFill>
                    <a:latin typeface="Times New Roman" charset="0"/>
                    <a:ea typeface="Gulim" charset="0"/>
                    <a:cs typeface="Gulim" charset="0"/>
                  </a:rPr>
                  <a:t> du Ministère Internationale</a:t>
                </a:r>
                <a:r>
                  <a:rPr lang="en-US" altLang="ko-KR" sz="2000" b="1">
                    <a:solidFill>
                      <a:srgbClr val="FAFD00"/>
                    </a:solidFill>
                    <a:latin typeface="Times New Roman" charset="0"/>
                    <a:ea typeface="Gulim" charset="0"/>
                    <a:cs typeface="Gulim" charset="0"/>
                  </a:rPr>
                  <a:t> de La Bible… En Base Inc.              Fort Worth, Texas</a:t>
                </a:r>
              </a:p>
            </p:txBody>
          </p:sp>
          <p:sp>
            <p:nvSpPr>
              <p:cNvPr id="217119" name="Text Box 31"/>
              <p:cNvSpPr txBox="1">
                <a:spLocks noChangeArrowheads="1"/>
              </p:cNvSpPr>
              <p:nvPr/>
            </p:nvSpPr>
            <p:spPr bwMode="auto">
              <a:xfrm>
                <a:off x="1957" y="3866"/>
                <a:ext cx="1871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rgbClr val="080435">
                    <a:alpha val="7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ko-KR" sz="2000" i="0">
                    <a:solidFill>
                      <a:srgbClr val="FFFB0C"/>
                    </a:solidFill>
                    <a:latin typeface="Helvetica" charset="0"/>
                    <a:ea typeface="Gulim" charset="0"/>
                    <a:cs typeface="Gulim" charset="0"/>
                  </a:rPr>
                  <a:t>BibleBasically.org</a:t>
                </a:r>
              </a:p>
            </p:txBody>
          </p:sp>
        </p:grpSp>
        <p:sp>
          <p:nvSpPr>
            <p:cNvPr id="175112" name="WordArt 32"/>
            <p:cNvSpPr>
              <a:spLocks noChangeArrowheads="1" noChangeShapeType="1" noTextEdit="1"/>
            </p:cNvSpPr>
            <p:nvPr/>
          </p:nvSpPr>
          <p:spPr bwMode="auto">
            <a:xfrm rot="-147838">
              <a:off x="862" y="1207"/>
              <a:ext cx="4417" cy="2138"/>
            </a:xfrm>
            <a:prstGeom prst="rect">
              <a:avLst/>
            </a:prstGeom>
          </p:spPr>
          <p:txBody>
            <a:bodyPr wrap="none" fromWordArt="1">
              <a:prstTxWarp prst="textCascadeDown">
                <a:avLst>
                  <a:gd name="adj" fmla="val 66773"/>
                </a:avLst>
              </a:prstTxWarp>
              <a:scene3d>
                <a:camera prst="legacyPerspectiveBottomRight">
                  <a:rot lat="0" lon="21239996" rev="0"/>
                </a:camera>
                <a:lightRig rig="legacyHarsh3" dir="l"/>
              </a:scene3d>
              <a:sp3d extrusionH="430200" prstMaterial="legacyMatte">
                <a:extrusionClr>
                  <a:srgbClr val="C0C0C0"/>
                </a:extrusionClr>
              </a:sp3d>
            </a:bodyPr>
            <a:lstStyle/>
            <a:p>
              <a:r>
                <a:rPr lang="en-US" sz="3600" kern="10">
                  <a:ln w="9525">
                    <a:round/>
                    <a:headEnd/>
                    <a:tailEnd/>
                  </a:ln>
                  <a:solidFill>
                    <a:srgbClr val="FFFF00">
                      <a:alpha val="89803"/>
                    </a:srgbClr>
                  </a:solidFill>
                  <a:latin typeface="Georgia"/>
                  <a:ea typeface="Georgia"/>
                  <a:cs typeface="Georgia"/>
                </a:rPr>
                <a:t>LA BIBLE… </a:t>
              </a:r>
            </a:p>
            <a:p>
              <a:r>
                <a:rPr lang="en-US" sz="3600" kern="10">
                  <a:ln w="9525">
                    <a:round/>
                    <a:headEnd/>
                    <a:tailEnd/>
                  </a:ln>
                  <a:solidFill>
                    <a:srgbClr val="FFFF00">
                      <a:alpha val="89803"/>
                    </a:srgbClr>
                  </a:solidFill>
                  <a:latin typeface="Georgia"/>
                  <a:ea typeface="Georgia"/>
                  <a:cs typeface="Georgia"/>
                </a:rPr>
                <a:t>EN BASE</a:t>
              </a:r>
            </a:p>
          </p:txBody>
        </p:sp>
      </p:grpSp>
      <p:sp>
        <p:nvSpPr>
          <p:cNvPr id="217110" name="Text Box 22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0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217111" name="Rectangle 23"/>
          <p:cNvSpPr>
            <a:spLocks noChangeArrowheads="1"/>
          </p:cNvSpPr>
          <p:nvPr/>
        </p:nvSpPr>
        <p:spPr bwMode="auto">
          <a:xfrm>
            <a:off x="7618413" y="652621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9.6.02.</a:t>
            </a:r>
          </a:p>
        </p:txBody>
      </p:sp>
      <p:sp>
        <p:nvSpPr>
          <p:cNvPr id="217112" name="Rectangle 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84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5533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0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235534" name="Rectangle 14"/>
          <p:cNvSpPr>
            <a:spLocks noChangeArrowheads="1"/>
          </p:cNvSpPr>
          <p:nvPr/>
        </p:nvSpPr>
        <p:spPr bwMode="auto">
          <a:xfrm>
            <a:off x="7618413" y="652621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9.6.02.</a:t>
            </a:r>
          </a:p>
        </p:txBody>
      </p:sp>
      <p:sp>
        <p:nvSpPr>
          <p:cNvPr id="235535" name="Rectangle 1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85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La Bible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…En Base 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i="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avoir</a:t>
            </a:r>
            <a:r>
              <a:rPr lang="en-US" sz="3600" b="1" i="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i="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cette</a:t>
            </a:r>
            <a:r>
              <a:rPr lang="en-US" sz="3600" b="1" i="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presentation </a:t>
            </a:r>
            <a:r>
              <a:rPr lang="en-US" sz="3600" b="1" i="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gratuitement</a:t>
            </a:r>
            <a:endParaRPr lang="en-US" sz="1200" b="1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007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2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2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20993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2286000" y="1101725"/>
            <a:ext cx="5257800" cy="15081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PREMIÈRE:</a:t>
            </a:r>
            <a:r>
              <a:rPr lang="en-US" sz="4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                     6 CORPS D</a:t>
            </a:r>
            <a:r>
              <a:rPr lang="ja-JP" altLang="en-US" sz="4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4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EAU</a:t>
            </a: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1905000" y="2741613"/>
            <a:ext cx="6019800" cy="2073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DEUXIÈME</a:t>
            </a:r>
            <a:r>
              <a:rPr lang="en-US" sz="4000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4000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:</a:t>
            </a: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                  10 EMPLACEMENTS DE TERRE</a:t>
            </a:r>
          </a:p>
        </p:txBody>
      </p: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1898650" y="4651375"/>
            <a:ext cx="6019800" cy="143668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TROISIÈME</a:t>
            </a:r>
            <a:r>
              <a:rPr lang="en-US" sz="4000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:</a:t>
            </a: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DISTANCES RELATIVES</a:t>
            </a:r>
          </a:p>
        </p:txBody>
      </p:sp>
      <p:sp>
        <p:nvSpPr>
          <p:cNvPr id="209936" name="Text Box 1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09940" name="Text Box 20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 b="1" i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09941" name="Rectangle 21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09</a:t>
            </a:r>
          </a:p>
        </p:txBody>
      </p:sp>
      <p:sp>
        <p:nvSpPr>
          <p:cNvPr id="209942" name="Text Box 22"/>
          <p:cNvSpPr txBox="1">
            <a:spLocks noChangeArrowheads="1"/>
          </p:cNvSpPr>
          <p:nvPr/>
        </p:nvSpPr>
        <p:spPr bwMode="auto">
          <a:xfrm>
            <a:off x="8737600" y="63976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2</a:t>
            </a:r>
          </a:p>
        </p:txBody>
      </p:sp>
      <p:sp>
        <p:nvSpPr>
          <p:cNvPr id="209943" name="Text Box 23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09944" name="Rectangle 24"/>
          <p:cNvSpPr>
            <a:spLocks noChangeArrowheads="1"/>
          </p:cNvSpPr>
          <p:nvPr/>
        </p:nvSpPr>
        <p:spPr bwMode="auto">
          <a:xfrm>
            <a:off x="7181850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33" grpId="0" autoUpdateAnimBg="0"/>
      <p:bldP spid="209934" grpId="0" autoUpdateAnimBg="0"/>
      <p:bldP spid="209935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5604</TotalTime>
  <Pages>43</Pages>
  <Words>1984</Words>
  <Application>Microsoft Macintosh PowerPoint</Application>
  <PresentationFormat>On-screen Show (4:3)</PresentationFormat>
  <Paragraphs>1119</Paragraphs>
  <Slides>86</Slides>
  <Notes>85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86</vt:i4>
      </vt:variant>
    </vt:vector>
  </HeadingPairs>
  <TitlesOfParts>
    <vt:vector size="89" baseType="lpstr">
      <vt:lpstr>untitled 2</vt:lpstr>
      <vt:lpstr>1_untitled 1</vt:lpstr>
      <vt:lpstr>Orbit</vt:lpstr>
      <vt:lpstr>French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Bible…En Base • BibleStudyDownloads.org</vt:lpstr>
    </vt:vector>
  </TitlesOfParts>
  <Company>N.A.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233</cp:revision>
  <cp:lastPrinted>2003-03-25T20:50:53Z</cp:lastPrinted>
  <dcterms:created xsi:type="dcterms:W3CDTF">2003-03-13T21:44:32Z</dcterms:created>
  <dcterms:modified xsi:type="dcterms:W3CDTF">2017-05-22T16:41:44Z</dcterms:modified>
</cp:coreProperties>
</file>